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6"/>
  </p:notesMasterIdLst>
  <p:sldIdLst>
    <p:sldId id="256" r:id="rId2"/>
    <p:sldId id="258" r:id="rId3"/>
    <p:sldId id="259" r:id="rId4"/>
    <p:sldId id="330" r:id="rId5"/>
    <p:sldId id="424" r:id="rId6"/>
    <p:sldId id="431" r:id="rId7"/>
    <p:sldId id="331" r:id="rId8"/>
    <p:sldId id="369" r:id="rId9"/>
    <p:sldId id="385" r:id="rId10"/>
    <p:sldId id="433" r:id="rId11"/>
    <p:sldId id="425" r:id="rId12"/>
    <p:sldId id="333" r:id="rId13"/>
    <p:sldId id="334" r:id="rId14"/>
    <p:sldId id="435" r:id="rId15"/>
    <p:sldId id="438" r:id="rId16"/>
    <p:sldId id="439" r:id="rId17"/>
    <p:sldId id="440" r:id="rId18"/>
    <p:sldId id="426" r:id="rId19"/>
    <p:sldId id="335" r:id="rId20"/>
    <p:sldId id="436" r:id="rId21"/>
    <p:sldId id="437" r:id="rId22"/>
    <p:sldId id="430" r:id="rId23"/>
    <p:sldId id="372" r:id="rId24"/>
    <p:sldId id="427" r:id="rId25"/>
    <p:sldId id="336" r:id="rId26"/>
    <p:sldId id="371" r:id="rId27"/>
    <p:sldId id="428" r:id="rId28"/>
    <p:sldId id="337" r:id="rId29"/>
    <p:sldId id="338" r:id="rId30"/>
    <p:sldId id="339" r:id="rId31"/>
    <p:sldId id="429" r:id="rId32"/>
    <p:sldId id="340" r:id="rId33"/>
    <p:sldId id="341" r:id="rId34"/>
    <p:sldId id="342" r:id="rId35"/>
    <p:sldId id="343" r:id="rId36"/>
    <p:sldId id="344" r:id="rId37"/>
    <p:sldId id="345" r:id="rId38"/>
    <p:sldId id="346" r:id="rId39"/>
    <p:sldId id="347" r:id="rId40"/>
    <p:sldId id="349" r:id="rId41"/>
    <p:sldId id="452" r:id="rId42"/>
    <p:sldId id="348" r:id="rId43"/>
    <p:sldId id="350" r:id="rId44"/>
    <p:sldId id="351" r:id="rId45"/>
    <p:sldId id="373" r:id="rId46"/>
    <p:sldId id="442" r:id="rId47"/>
    <p:sldId id="441" r:id="rId48"/>
    <p:sldId id="444" r:id="rId49"/>
    <p:sldId id="450" r:id="rId50"/>
    <p:sldId id="451" r:id="rId51"/>
    <p:sldId id="443" r:id="rId52"/>
    <p:sldId id="447" r:id="rId53"/>
    <p:sldId id="448" r:id="rId54"/>
    <p:sldId id="277"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1" d="100"/>
          <a:sy n="111" d="100"/>
        </p:scale>
        <p:origin x="47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AD8D64-79D8-4E62-AEF9-37DE2BC95DA4}" type="datetimeFigureOut">
              <a:rPr lang="en-US" smtClean="0"/>
              <a:t>08/09/2024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CECD78-1662-4284-BDD5-AE11183312BD}" type="slidenum">
              <a:rPr lang="en-US" smtClean="0"/>
              <a:t>‹#›</a:t>
            </a:fld>
            <a:endParaRPr lang="en-US"/>
          </a:p>
        </p:txBody>
      </p:sp>
    </p:spTree>
    <p:extLst>
      <p:ext uri="{BB962C8B-B14F-4D97-AF65-F5344CB8AC3E}">
        <p14:creationId xmlns:p14="http://schemas.microsoft.com/office/powerpoint/2010/main" val="32849684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68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vi-VN" altLang="en-US" dirty="0"/>
          </a:p>
        </p:txBody>
      </p:sp>
      <p:sp>
        <p:nvSpPr>
          <p:cNvPr id="368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0C8203B6-89DB-4AB3-8D06-3666CF8806C5}" type="slidenum">
              <a:rPr lang="en-US" altLang="en-US" smtClean="0"/>
              <a:t>23</a:t>
            </a:fld>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66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vi-VN" altLang="en-US"/>
          </a:p>
        </p:txBody>
      </p:sp>
      <p:sp>
        <p:nvSpPr>
          <p:cNvPr id="266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895BD0A6-3359-466B-9401-C0619674CE1A}" type="slidenum">
              <a:rPr lang="en-US" altLang="en-US" smtClean="0"/>
              <a:t>26</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êu đề">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454F319A-62FB-D9AB-91DD-E1478E7A521A}"/>
              </a:ext>
            </a:extLst>
          </p:cNvPr>
          <p:cNvSpPr>
            <a:spLocks noGrp="1"/>
          </p:cNvSpPr>
          <p:nvPr>
            <p:ph type="ftr" sz="quarter" idx="11"/>
          </p:nvPr>
        </p:nvSpPr>
        <p:spPr>
          <a:xfrm>
            <a:off x="2353680" y="6480629"/>
            <a:ext cx="4288103" cy="236770"/>
          </a:xfrm>
        </p:spPr>
        <p:txBody>
          <a:bodyPr/>
          <a:lstStyle>
            <a:lvl1pPr algn="l">
              <a:defRPr sz="1100">
                <a:latin typeface="Arial" panose="020B0604020202020204" pitchFamily="34" charset="0"/>
                <a:cs typeface="Arial" panose="020B0604020202020204" pitchFamily="34" charset="0"/>
              </a:defRPr>
            </a:lvl1pPr>
          </a:lstStyle>
          <a:p>
            <a:r>
              <a:rPr lang="vi-VN" dirty="0"/>
              <a:t>Thực hiện bởi Trường Đại học Công nghệ Thông tin, ĐHQG-HCM</a:t>
            </a:r>
            <a:endParaRPr lang="en-VN" dirty="0"/>
          </a:p>
        </p:txBody>
      </p:sp>
      <p:sp>
        <p:nvSpPr>
          <p:cNvPr id="7" name="Freeform 6">
            <a:extLst>
              <a:ext uri="{FF2B5EF4-FFF2-40B4-BE49-F238E27FC236}">
                <a16:creationId xmlns:a16="http://schemas.microsoft.com/office/drawing/2014/main" id="{88E55FBA-E532-BB1F-9AD4-40205F001925}"/>
              </a:ext>
            </a:extLst>
          </p:cNvPr>
          <p:cNvSpPr/>
          <p:nvPr userDrawn="1"/>
        </p:nvSpPr>
        <p:spPr>
          <a:xfrm rot="10800000">
            <a:off x="-1" y="0"/>
            <a:ext cx="12192000" cy="6858000"/>
          </a:xfrm>
          <a:custGeom>
            <a:avLst/>
            <a:gdLst>
              <a:gd name="connsiteX0" fmla="*/ 12192000 w 12192000"/>
              <a:gd name="connsiteY0" fmla="*/ 304800 h 6858000"/>
              <a:gd name="connsiteX1" fmla="*/ 9909279 w 12192000"/>
              <a:gd name="connsiteY1" fmla="*/ 304800 h 6858000"/>
              <a:gd name="connsiteX2" fmla="*/ 9732789 w 12192000"/>
              <a:gd name="connsiteY2" fmla="*/ 152400 h 6858000"/>
              <a:gd name="connsiteX3" fmla="*/ 5617499 w 12192000"/>
              <a:gd name="connsiteY3" fmla="*/ 152400 h 6858000"/>
              <a:gd name="connsiteX4" fmla="*/ 5441009 w 12192000"/>
              <a:gd name="connsiteY4" fmla="*/ 0 h 6858000"/>
              <a:gd name="connsiteX5" fmla="*/ 12192000 w 12192000"/>
              <a:gd name="connsiteY5" fmla="*/ 0 h 6858000"/>
              <a:gd name="connsiteX6" fmla="*/ 0 w 12192000"/>
              <a:gd name="connsiteY6" fmla="*/ 616911 h 6858000"/>
              <a:gd name="connsiteX7" fmla="*/ 0 w 12192000"/>
              <a:gd name="connsiteY7" fmla="*/ 0 h 6858000"/>
              <a:gd name="connsiteX8" fmla="*/ 715617 w 12192000"/>
              <a:gd name="connsiteY8" fmla="*/ 0 h 6858000"/>
              <a:gd name="connsiteX9" fmla="*/ 12191999 w 12192000"/>
              <a:gd name="connsiteY9" fmla="*/ 6858000 h 6858000"/>
              <a:gd name="connsiteX10" fmla="*/ 11476382 w 12192000"/>
              <a:gd name="connsiteY10" fmla="*/ 6858000 h 6858000"/>
              <a:gd name="connsiteX11" fmla="*/ 12191999 w 12192000"/>
              <a:gd name="connsiteY11" fmla="*/ 6241089 h 6858000"/>
              <a:gd name="connsiteX12" fmla="*/ 6750991 w 12192000"/>
              <a:gd name="connsiteY12" fmla="*/ 6858000 h 6858000"/>
              <a:gd name="connsiteX13" fmla="*/ 0 w 12192000"/>
              <a:gd name="connsiteY13" fmla="*/ 6858000 h 6858000"/>
              <a:gd name="connsiteX14" fmla="*/ 0 w 12192000"/>
              <a:gd name="connsiteY14" fmla="*/ 6553200 h 6858000"/>
              <a:gd name="connsiteX15" fmla="*/ 2282721 w 12192000"/>
              <a:gd name="connsiteY15" fmla="*/ 6553200 h 6858000"/>
              <a:gd name="connsiteX16" fmla="*/ 2459211 w 12192000"/>
              <a:gd name="connsiteY16" fmla="*/ 6705600 h 6858000"/>
              <a:gd name="connsiteX17" fmla="*/ 6574500 w 12192000"/>
              <a:gd name="connsiteY17" fmla="*/ 67056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2000" h="6858000">
                <a:moveTo>
                  <a:pt x="12192000" y="304800"/>
                </a:moveTo>
                <a:lnTo>
                  <a:pt x="9909279" y="304800"/>
                </a:lnTo>
                <a:lnTo>
                  <a:pt x="9732789" y="152400"/>
                </a:lnTo>
                <a:lnTo>
                  <a:pt x="5617499" y="152400"/>
                </a:lnTo>
                <a:lnTo>
                  <a:pt x="5441009" y="0"/>
                </a:lnTo>
                <a:lnTo>
                  <a:pt x="12192000" y="0"/>
                </a:lnTo>
                <a:close/>
                <a:moveTo>
                  <a:pt x="0" y="616911"/>
                </a:moveTo>
                <a:lnTo>
                  <a:pt x="0" y="0"/>
                </a:lnTo>
                <a:lnTo>
                  <a:pt x="715617" y="0"/>
                </a:lnTo>
                <a:close/>
                <a:moveTo>
                  <a:pt x="12191999" y="6858000"/>
                </a:moveTo>
                <a:lnTo>
                  <a:pt x="11476382" y="6858000"/>
                </a:lnTo>
                <a:lnTo>
                  <a:pt x="12191999" y="6241089"/>
                </a:lnTo>
                <a:close/>
                <a:moveTo>
                  <a:pt x="6750991" y="6858000"/>
                </a:moveTo>
                <a:lnTo>
                  <a:pt x="0" y="6858000"/>
                </a:lnTo>
                <a:lnTo>
                  <a:pt x="0" y="6553200"/>
                </a:lnTo>
                <a:lnTo>
                  <a:pt x="2282721" y="6553200"/>
                </a:lnTo>
                <a:lnTo>
                  <a:pt x="2459211" y="6705600"/>
                </a:lnTo>
                <a:lnTo>
                  <a:pt x="6574500" y="6705600"/>
                </a:lnTo>
                <a:close/>
              </a:path>
            </a:pathLst>
          </a:cu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Isosceles Triangle 12">
            <a:extLst>
              <a:ext uri="{FF2B5EF4-FFF2-40B4-BE49-F238E27FC236}">
                <a16:creationId xmlns:a16="http://schemas.microsoft.com/office/drawing/2014/main" id="{BF14C68C-3577-C657-9E87-056612AF8E42}"/>
              </a:ext>
            </a:extLst>
          </p:cNvPr>
          <p:cNvSpPr/>
          <p:nvPr userDrawn="1"/>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9B88E437-A7E4-9E4B-E374-2DBE3AB8DADD}"/>
              </a:ext>
            </a:extLst>
          </p:cNvPr>
          <p:cNvGrpSpPr/>
          <p:nvPr userDrawn="1"/>
        </p:nvGrpSpPr>
        <p:grpSpPr>
          <a:xfrm>
            <a:off x="58527" y="40944"/>
            <a:ext cx="2869771" cy="1563379"/>
            <a:chOff x="44879" y="27296"/>
            <a:chExt cx="2869771" cy="1563379"/>
          </a:xfrm>
          <a:solidFill>
            <a:srgbClr val="0072FF"/>
          </a:solidFill>
        </p:grpSpPr>
        <p:cxnSp>
          <p:nvCxnSpPr>
            <p:cNvPr id="10" name="Straight Connector 9">
              <a:extLst>
                <a:ext uri="{FF2B5EF4-FFF2-40B4-BE49-F238E27FC236}">
                  <a16:creationId xmlns:a16="http://schemas.microsoft.com/office/drawing/2014/main" id="{F4A3AA59-2194-A31F-AA96-7C291846580A}"/>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1C352A7-0B18-D7E9-465D-F3B1274BB055}"/>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01A6BB9-0E9C-8F74-60DB-2DA463D47FDB}"/>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3" name="Isosceles Triangle 12">
            <a:extLst>
              <a:ext uri="{FF2B5EF4-FFF2-40B4-BE49-F238E27FC236}">
                <a16:creationId xmlns:a16="http://schemas.microsoft.com/office/drawing/2014/main" id="{1DA43496-358A-E9F0-8CFC-6A952BD4F3E7}"/>
              </a:ext>
            </a:extLst>
          </p:cNvPr>
          <p:cNvSpPr/>
          <p:nvPr userDrawn="1"/>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8593DC9D-C96B-54B0-5413-508E29245B5C}"/>
              </a:ext>
            </a:extLst>
          </p:cNvPr>
          <p:cNvGrpSpPr/>
          <p:nvPr userDrawn="1"/>
        </p:nvGrpSpPr>
        <p:grpSpPr>
          <a:xfrm flipH="1" flipV="1">
            <a:off x="9263702" y="5253677"/>
            <a:ext cx="2869771" cy="1563379"/>
            <a:chOff x="44879" y="27296"/>
            <a:chExt cx="2869771" cy="1563379"/>
          </a:xfrm>
          <a:solidFill>
            <a:srgbClr val="0072FF"/>
          </a:solidFill>
        </p:grpSpPr>
        <p:cxnSp>
          <p:nvCxnSpPr>
            <p:cNvPr id="15" name="Straight Connector 14">
              <a:extLst>
                <a:ext uri="{FF2B5EF4-FFF2-40B4-BE49-F238E27FC236}">
                  <a16:creationId xmlns:a16="http://schemas.microsoft.com/office/drawing/2014/main" id="{81C856C5-8D5F-4945-AAA3-959D25DF2A5E}"/>
                </a:ext>
              </a:extLst>
            </p:cNvPr>
            <p:cNvCxnSpPr>
              <a:cxnSpLocks/>
            </p:cNvCxnSpPr>
            <p:nvPr/>
          </p:nvCxnSpPr>
          <p:spPr>
            <a:xfrm flipH="1">
              <a:off x="766351" y="34631"/>
              <a:ext cx="2148299" cy="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8FA7FF3-8245-17A0-DB3A-F0257D516679}"/>
                </a:ext>
              </a:extLst>
            </p:cNvPr>
            <p:cNvCxnSpPr>
              <a:cxnSpLocks/>
            </p:cNvCxnSpPr>
            <p:nvPr/>
          </p:nvCxnSpPr>
          <p:spPr>
            <a:xfrm flipH="1">
              <a:off x="44879" y="27296"/>
              <a:ext cx="737495" cy="64421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31A1CF5-6C4E-34E9-65C0-4B4D78575756}"/>
                </a:ext>
              </a:extLst>
            </p:cNvPr>
            <p:cNvCxnSpPr>
              <a:cxnSpLocks/>
            </p:cNvCxnSpPr>
            <p:nvPr/>
          </p:nvCxnSpPr>
          <p:spPr>
            <a:xfrm flipV="1">
              <a:off x="52214" y="654128"/>
              <a:ext cx="0" cy="936547"/>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grpSp>
      <p:sp>
        <p:nvSpPr>
          <p:cNvPr id="18" name="Freeform 17">
            <a:extLst>
              <a:ext uri="{FF2B5EF4-FFF2-40B4-BE49-F238E27FC236}">
                <a16:creationId xmlns:a16="http://schemas.microsoft.com/office/drawing/2014/main" id="{3366D05A-8A62-ADE1-F4B2-73F9CA085276}"/>
              </a:ext>
            </a:extLst>
          </p:cNvPr>
          <p:cNvSpPr/>
          <p:nvPr userDrawn="1"/>
        </p:nvSpPr>
        <p:spPr>
          <a:xfrm flipH="1">
            <a:off x="5441009" y="0"/>
            <a:ext cx="6750991" cy="304800"/>
          </a:xfrm>
          <a:custGeom>
            <a:avLst/>
            <a:gdLst>
              <a:gd name="connsiteX0" fmla="*/ 0 w 6750991"/>
              <a:gd name="connsiteY0" fmla="*/ 0 h 304800"/>
              <a:gd name="connsiteX1" fmla="*/ 6750991 w 6750991"/>
              <a:gd name="connsiteY1" fmla="*/ 0 h 304800"/>
              <a:gd name="connsiteX2" fmla="*/ 6574501 w 6750991"/>
              <a:gd name="connsiteY2" fmla="*/ 152400 h 304800"/>
              <a:gd name="connsiteX3" fmla="*/ 2459211 w 6750991"/>
              <a:gd name="connsiteY3" fmla="*/ 152400 h 304800"/>
              <a:gd name="connsiteX4" fmla="*/ 2282721 w 6750991"/>
              <a:gd name="connsiteY4" fmla="*/ 304800 h 304800"/>
              <a:gd name="connsiteX5" fmla="*/ 0 w 6750991"/>
              <a:gd name="connsiteY5" fmla="*/ 30480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0991" h="304800">
                <a:moveTo>
                  <a:pt x="0" y="0"/>
                </a:moveTo>
                <a:lnTo>
                  <a:pt x="6750991" y="0"/>
                </a:lnTo>
                <a:lnTo>
                  <a:pt x="6574501" y="152400"/>
                </a:lnTo>
                <a:lnTo>
                  <a:pt x="2459211" y="152400"/>
                </a:lnTo>
                <a:lnTo>
                  <a:pt x="2282721" y="304800"/>
                </a:lnTo>
                <a:lnTo>
                  <a:pt x="0" y="304800"/>
                </a:lnTo>
                <a:close/>
              </a:path>
            </a:pathLst>
          </a:custGeom>
          <a:gradFill flip="none" rotWithShape="1">
            <a:gsLst>
              <a:gs pos="0">
                <a:srgbClr val="0072FF">
                  <a:alpha val="80000"/>
                </a:srgbClr>
              </a:gs>
              <a:gs pos="100000">
                <a:srgbClr val="00C6FF">
                  <a:alpha val="8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VN"/>
          </a:p>
        </p:txBody>
      </p:sp>
      <p:sp>
        <p:nvSpPr>
          <p:cNvPr id="19" name="Freeform 18">
            <a:extLst>
              <a:ext uri="{FF2B5EF4-FFF2-40B4-BE49-F238E27FC236}">
                <a16:creationId xmlns:a16="http://schemas.microsoft.com/office/drawing/2014/main" id="{E7E6E6A9-35CE-D953-F678-DB52C8ED6EC1}"/>
              </a:ext>
            </a:extLst>
          </p:cNvPr>
          <p:cNvSpPr/>
          <p:nvPr userDrawn="1"/>
        </p:nvSpPr>
        <p:spPr>
          <a:xfrm flipV="1">
            <a:off x="0" y="6553200"/>
            <a:ext cx="6750991" cy="304800"/>
          </a:xfrm>
          <a:custGeom>
            <a:avLst/>
            <a:gdLst>
              <a:gd name="connsiteX0" fmla="*/ 0 w 6750991"/>
              <a:gd name="connsiteY0" fmla="*/ 0 h 304800"/>
              <a:gd name="connsiteX1" fmla="*/ 6750991 w 6750991"/>
              <a:gd name="connsiteY1" fmla="*/ 0 h 304800"/>
              <a:gd name="connsiteX2" fmla="*/ 6574501 w 6750991"/>
              <a:gd name="connsiteY2" fmla="*/ 152400 h 304800"/>
              <a:gd name="connsiteX3" fmla="*/ 2459211 w 6750991"/>
              <a:gd name="connsiteY3" fmla="*/ 152400 h 304800"/>
              <a:gd name="connsiteX4" fmla="*/ 2282721 w 6750991"/>
              <a:gd name="connsiteY4" fmla="*/ 304800 h 304800"/>
              <a:gd name="connsiteX5" fmla="*/ 0 w 6750991"/>
              <a:gd name="connsiteY5" fmla="*/ 30480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0991" h="304800">
                <a:moveTo>
                  <a:pt x="0" y="0"/>
                </a:moveTo>
                <a:lnTo>
                  <a:pt x="6750991" y="0"/>
                </a:lnTo>
                <a:lnTo>
                  <a:pt x="6574501" y="152400"/>
                </a:lnTo>
                <a:lnTo>
                  <a:pt x="2459211" y="152400"/>
                </a:lnTo>
                <a:lnTo>
                  <a:pt x="2282721" y="304800"/>
                </a:lnTo>
                <a:lnTo>
                  <a:pt x="0" y="304800"/>
                </a:lnTo>
                <a:close/>
              </a:path>
            </a:pathLst>
          </a:custGeom>
          <a:gradFill flip="none" rotWithShape="1">
            <a:gsLst>
              <a:gs pos="0">
                <a:srgbClr val="0072FF">
                  <a:alpha val="80000"/>
                </a:srgbClr>
              </a:gs>
              <a:gs pos="100000">
                <a:srgbClr val="00C6FF">
                  <a:alpha val="8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VN"/>
          </a:p>
        </p:txBody>
      </p:sp>
      <p:pic>
        <p:nvPicPr>
          <p:cNvPr id="23" name="Picture 22" descr="A picture containing clipart, vector graphics&#10;&#10;Description automatically generated">
            <a:extLst>
              <a:ext uri="{FF2B5EF4-FFF2-40B4-BE49-F238E27FC236}">
                <a16:creationId xmlns:a16="http://schemas.microsoft.com/office/drawing/2014/main" id="{314FA3D3-A61E-753A-BCC3-7785EC3F2C1C}"/>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12638" y="362637"/>
            <a:ext cx="544288" cy="450213"/>
          </a:xfrm>
          <a:prstGeom prst="rect">
            <a:avLst/>
          </a:prstGeom>
        </p:spPr>
      </p:pic>
      <p:sp>
        <p:nvSpPr>
          <p:cNvPr id="24" name="TextBox 23">
            <a:extLst>
              <a:ext uri="{FF2B5EF4-FFF2-40B4-BE49-F238E27FC236}">
                <a16:creationId xmlns:a16="http://schemas.microsoft.com/office/drawing/2014/main" id="{3272C38A-5DF7-B873-F169-2EA590FF1122}"/>
              </a:ext>
            </a:extLst>
          </p:cNvPr>
          <p:cNvSpPr txBox="1"/>
          <p:nvPr userDrawn="1"/>
        </p:nvSpPr>
        <p:spPr>
          <a:xfrm>
            <a:off x="956926" y="326133"/>
            <a:ext cx="3996607" cy="523220"/>
          </a:xfrm>
          <a:prstGeom prst="rect">
            <a:avLst/>
          </a:prstGeom>
          <a:noFill/>
        </p:spPr>
        <p:txBody>
          <a:bodyPr wrap="none" rtlCol="0" anchor="ctr">
            <a:spAutoFit/>
          </a:bodyPr>
          <a:lstStyle/>
          <a:p>
            <a:r>
              <a:rPr lang="en-VN" sz="1400" dirty="0">
                <a:gradFill flip="none" rotWithShape="1">
                  <a:gsLst>
                    <a:gs pos="0">
                      <a:srgbClr val="000046"/>
                    </a:gs>
                    <a:gs pos="100000">
                      <a:srgbClr val="1CB5E0"/>
                    </a:gs>
                  </a:gsLst>
                  <a:lin ang="2700000" scaled="1"/>
                  <a:tileRect/>
                </a:gradFill>
                <a:latin typeface="Arial" panose="020B0604020202020204" pitchFamily="34" charset="0"/>
                <a:cs typeface="Arial" panose="020B0604020202020204" pitchFamily="34" charset="0"/>
              </a:rPr>
              <a:t>ĐẠI HỌC QUỐC GIA TP. HỒ CHÍ MINH</a:t>
            </a:r>
          </a:p>
          <a:p>
            <a:r>
              <a:rPr lang="en-VN" sz="1400" b="1" dirty="0">
                <a:gradFill flip="none" rotWithShape="1">
                  <a:gsLst>
                    <a:gs pos="0">
                      <a:srgbClr val="000046"/>
                    </a:gs>
                    <a:gs pos="100000">
                      <a:srgbClr val="1CB5E0"/>
                    </a:gs>
                  </a:gsLst>
                  <a:lin ang="2700000" scaled="1"/>
                  <a:tileRect/>
                </a:gradFill>
                <a:latin typeface="Arial" panose="020B0604020202020204" pitchFamily="34" charset="0"/>
                <a:cs typeface="Arial" panose="020B0604020202020204" pitchFamily="34" charset="0"/>
              </a:rPr>
              <a:t>TRƯỜNG ĐẠI HỌC CÔNG NGHỆ THÔNG TIN</a:t>
            </a:r>
          </a:p>
        </p:txBody>
      </p:sp>
      <p:sp>
        <p:nvSpPr>
          <p:cNvPr id="26" name="Oval 25">
            <a:extLst>
              <a:ext uri="{FF2B5EF4-FFF2-40B4-BE49-F238E27FC236}">
                <a16:creationId xmlns:a16="http://schemas.microsoft.com/office/drawing/2014/main" id="{390A5A10-F9AF-733C-8C7D-94D87B311EF5}"/>
              </a:ext>
            </a:extLst>
          </p:cNvPr>
          <p:cNvSpPr/>
          <p:nvPr/>
        </p:nvSpPr>
        <p:spPr>
          <a:xfrm>
            <a:off x="105836" y="6604291"/>
            <a:ext cx="233916" cy="2339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2E21DEB9-E93C-A8E4-074F-F195EB1D8ABF}"/>
              </a:ext>
            </a:extLst>
          </p:cNvPr>
          <p:cNvSpPr>
            <a:spLocks noGrp="1" noChangeAspect="1"/>
          </p:cNvSpPr>
          <p:nvPr>
            <p:ph type="sldNum" sz="quarter" idx="12"/>
          </p:nvPr>
        </p:nvSpPr>
        <p:spPr>
          <a:xfrm>
            <a:off x="75604" y="6587552"/>
            <a:ext cx="291600" cy="291600"/>
          </a:xfrm>
          <a:prstGeom prst="rect">
            <a:avLst/>
          </a:prstGeom>
        </p:spPr>
        <p:txBody>
          <a:bodyPr vert="horz" lIns="91440" tIns="45720" rIns="91440" bIns="45720" rtlCol="0" anchor="ctr"/>
          <a:lstStyle>
            <a:lvl1pPr>
              <a:defRPr lang="en-VN" sz="700" smtClean="0">
                <a:solidFill>
                  <a:schemeClr val="tx1"/>
                </a:solidFill>
                <a:latin typeface="Arial" panose="020B0604020202020204" pitchFamily="34" charset="0"/>
                <a:cs typeface="Arial" panose="020B0604020202020204" pitchFamily="34" charset="0"/>
              </a:defRPr>
            </a:lvl1pPr>
          </a:lstStyle>
          <a:p>
            <a:pPr algn="ctr"/>
            <a:fld id="{D8B0B3AC-44A8-D142-AAF6-9A453466E1A4}" type="slidenum">
              <a:rPr lang="en-VN" smtClean="0"/>
              <a:pPr algn="ctr"/>
              <a:t>‹#›</a:t>
            </a:fld>
            <a:endParaRPr lang="en-VN" dirty="0"/>
          </a:p>
        </p:txBody>
      </p:sp>
      <p:sp>
        <p:nvSpPr>
          <p:cNvPr id="34" name="Text Placeholder 33">
            <a:extLst>
              <a:ext uri="{FF2B5EF4-FFF2-40B4-BE49-F238E27FC236}">
                <a16:creationId xmlns:a16="http://schemas.microsoft.com/office/drawing/2014/main" id="{C4981174-E1E5-D0CF-F74E-4BBA287A5C73}"/>
              </a:ext>
            </a:extLst>
          </p:cNvPr>
          <p:cNvSpPr>
            <a:spLocks noGrp="1"/>
          </p:cNvSpPr>
          <p:nvPr>
            <p:ph type="body" sz="quarter" idx="13" hasCustomPrompt="1"/>
          </p:nvPr>
        </p:nvSpPr>
        <p:spPr>
          <a:xfrm>
            <a:off x="1850807" y="2208158"/>
            <a:ext cx="8490387" cy="696165"/>
          </a:xfrm>
        </p:spPr>
        <p:txBody>
          <a:bodyPr anchor="ctr">
            <a:normAutofit/>
          </a:bodyPr>
          <a:lstStyle>
            <a:lvl1pPr marL="0" indent="0" algn="ctr" defTabSz="914400" rtl="0" eaLnBrk="1" latinLnBrk="0" hangingPunct="1">
              <a:buNone/>
              <a:defRPr lang="en-VN" sz="4400" b="1" kern="1200" dirty="0">
                <a:ln>
                  <a:noFill/>
                </a:ln>
                <a:gradFill>
                  <a:gsLst>
                    <a:gs pos="0">
                      <a:srgbClr val="000046"/>
                    </a:gs>
                    <a:gs pos="100000">
                      <a:srgbClr val="1CB5E0"/>
                    </a:gs>
                  </a:gsLst>
                  <a:lin ang="5400000" scaled="1"/>
                </a:gradFill>
                <a:latin typeface="Arial" panose="020B0604020202020204" pitchFamily="34" charset="0"/>
                <a:ea typeface="+mn-ea"/>
                <a:cs typeface="Arial" panose="020B0604020202020204" pitchFamily="34" charset="0"/>
              </a:defRPr>
            </a:lvl1pPr>
          </a:lstStyle>
          <a:p>
            <a:pPr lvl="0"/>
            <a:r>
              <a:rPr lang="en-VN" dirty="0"/>
              <a:t>TÊN MÔN HỌC</a:t>
            </a:r>
          </a:p>
        </p:txBody>
      </p:sp>
      <p:sp>
        <p:nvSpPr>
          <p:cNvPr id="36" name="Text Placeholder 35">
            <a:extLst>
              <a:ext uri="{FF2B5EF4-FFF2-40B4-BE49-F238E27FC236}">
                <a16:creationId xmlns:a16="http://schemas.microsoft.com/office/drawing/2014/main" id="{F1F814F0-EAC8-84E1-83C4-B5C359387C5C}"/>
              </a:ext>
            </a:extLst>
          </p:cNvPr>
          <p:cNvSpPr>
            <a:spLocks noGrp="1"/>
          </p:cNvSpPr>
          <p:nvPr>
            <p:ph type="body" sz="quarter" idx="14" hasCustomPrompt="1"/>
          </p:nvPr>
        </p:nvSpPr>
        <p:spPr>
          <a:xfrm>
            <a:off x="876991" y="3039455"/>
            <a:ext cx="10438019" cy="459447"/>
          </a:xfrm>
        </p:spPr>
        <p:txBody>
          <a:bodyPr anchor="ctr">
            <a:noAutofit/>
          </a:bodyPr>
          <a:lstStyle>
            <a:lvl1pPr marL="0" indent="0" algn="ctr" defTabSz="914400" rtl="0" eaLnBrk="1" latinLnBrk="0" hangingPunct="1">
              <a:buNone/>
              <a:defRPr lang="en-VN" sz="2800" b="1" kern="1200" dirty="0">
                <a:gradFill>
                  <a:gsLst>
                    <a:gs pos="0">
                      <a:srgbClr val="000046"/>
                    </a:gs>
                    <a:gs pos="100000">
                      <a:srgbClr val="1CB5E0"/>
                    </a:gs>
                  </a:gsLst>
                  <a:lin ang="2700000" scaled="1"/>
                </a:gradFill>
                <a:effectLst>
                  <a:innerShdw blurRad="114300">
                    <a:schemeClr val="bg1"/>
                  </a:innerShdw>
                </a:effectLst>
                <a:latin typeface="Times New Roman" panose="02020603050405020304" pitchFamily="18" charset="0"/>
                <a:ea typeface="+mn-ea"/>
                <a:cs typeface="Times New Roman" panose="02020603050405020304" pitchFamily="18" charset="0"/>
              </a:defRPr>
            </a:lvl1pPr>
          </a:lstStyle>
          <a:p>
            <a:pPr lvl="0"/>
            <a:r>
              <a:rPr lang="en-VN" dirty="0"/>
              <a:t>CHƯƠNG X: TÊN CHƯƠNG</a:t>
            </a:r>
          </a:p>
        </p:txBody>
      </p:sp>
      <p:sp>
        <p:nvSpPr>
          <p:cNvPr id="42" name="Text Placeholder 41">
            <a:extLst>
              <a:ext uri="{FF2B5EF4-FFF2-40B4-BE49-F238E27FC236}">
                <a16:creationId xmlns:a16="http://schemas.microsoft.com/office/drawing/2014/main" id="{2B8543E7-0085-7DF3-5351-E097219BEE40}"/>
              </a:ext>
            </a:extLst>
          </p:cNvPr>
          <p:cNvSpPr>
            <a:spLocks noGrp="1"/>
          </p:cNvSpPr>
          <p:nvPr>
            <p:ph type="body" sz="quarter" idx="15" hasCustomPrompt="1"/>
          </p:nvPr>
        </p:nvSpPr>
        <p:spPr>
          <a:xfrm>
            <a:off x="4680970" y="4963048"/>
            <a:ext cx="2830058" cy="345005"/>
          </a:xfrm>
          <a:gradFill>
            <a:gsLst>
              <a:gs pos="0">
                <a:srgbClr val="0072FF"/>
              </a:gs>
              <a:gs pos="100000">
                <a:srgbClr val="00C6FF"/>
              </a:gs>
            </a:gsLst>
            <a:lin ang="2700000" scaled="1"/>
          </a:gradFill>
        </p:spPr>
        <p:txBody>
          <a:bodyPr anchor="ctr">
            <a:normAutofit/>
          </a:bodyPr>
          <a:lstStyle>
            <a:lvl1pPr marL="0" indent="0" algn="ctr">
              <a:buNone/>
              <a:defRPr sz="1400" b="1" i="0">
                <a:solidFill>
                  <a:schemeClr val="bg1"/>
                </a:solidFill>
                <a:latin typeface="Times New Roman" panose="02020603050405020304" pitchFamily="18" charset="0"/>
                <a:cs typeface="Times New Roman" panose="02020603050405020304" pitchFamily="18" charset="0"/>
              </a:defRPr>
            </a:lvl1pPr>
          </a:lstStyle>
          <a:p>
            <a:pPr lvl="0"/>
            <a:r>
              <a:rPr lang="en-VN" dirty="0"/>
              <a:t>Trình bày: Tên Giảng viên</a:t>
            </a:r>
          </a:p>
        </p:txBody>
      </p:sp>
      <p:sp>
        <p:nvSpPr>
          <p:cNvPr id="46" name="Text Placeholder 45">
            <a:extLst>
              <a:ext uri="{FF2B5EF4-FFF2-40B4-BE49-F238E27FC236}">
                <a16:creationId xmlns:a16="http://schemas.microsoft.com/office/drawing/2014/main" id="{18BC0B81-9708-34C0-3CBB-EA50270B9105}"/>
              </a:ext>
            </a:extLst>
          </p:cNvPr>
          <p:cNvSpPr>
            <a:spLocks noGrp="1"/>
          </p:cNvSpPr>
          <p:nvPr>
            <p:ph type="body" sz="quarter" idx="16" hasCustomPrompt="1"/>
          </p:nvPr>
        </p:nvSpPr>
        <p:spPr>
          <a:xfrm>
            <a:off x="1850807" y="3630811"/>
            <a:ext cx="8490387" cy="644210"/>
          </a:xfrm>
        </p:spPr>
        <p:txBody>
          <a:bodyPr anchor="ctr">
            <a:normAutofit/>
          </a:bodyPr>
          <a:lstStyle>
            <a:lvl1pPr marL="0" indent="0" algn="ctr">
              <a:buNone/>
              <a:defRPr sz="1200" spc="150" baseline="0">
                <a:solidFill>
                  <a:schemeClr val="bg1">
                    <a:lumMod val="65000"/>
                  </a:schemeClr>
                </a:solidFill>
                <a:latin typeface="Times New Roman" panose="02020603050405020304" pitchFamily="18" charset="0"/>
                <a:cs typeface="Times New Roman" panose="02020603050405020304" pitchFamily="18" charset="0"/>
              </a:defRPr>
            </a:lvl1pPr>
          </a:lstStyle>
          <a:p>
            <a:pPr lvl="0"/>
            <a:r>
              <a:rPr lang="en-US" dirty="0"/>
              <a:t>(</a:t>
            </a:r>
            <a:r>
              <a:rPr lang="en-US" dirty="0" err="1"/>
              <a:t>Tóm</a:t>
            </a:r>
            <a:r>
              <a:rPr lang="en-US" dirty="0"/>
              <a:t> </a:t>
            </a:r>
            <a:r>
              <a:rPr lang="en-US" dirty="0" err="1"/>
              <a:t>tắt</a:t>
            </a:r>
            <a:r>
              <a:rPr lang="en-US" dirty="0"/>
              <a:t> </a:t>
            </a:r>
            <a:r>
              <a:rPr lang="en-US" dirty="0" err="1"/>
              <a:t>nếu</a:t>
            </a:r>
            <a:r>
              <a:rPr lang="en-US" dirty="0"/>
              <a:t> </a:t>
            </a:r>
            <a:r>
              <a:rPr lang="en-US" dirty="0" err="1"/>
              <a:t>có</a:t>
            </a:r>
            <a:r>
              <a:rPr lang="en-US" dirty="0"/>
              <a:t>): Lorem ipsum dolor sit amet, consectetuer adipiscing elit. Maecenas porttitor congue massa. Fusce posuere, magna sed pulvinar ultricies, purus lectus malesuada libero, sit amet commodo magna eros quis </a:t>
            </a:r>
            <a:r>
              <a:rPr lang="en-US" dirty="0" err="1"/>
              <a:t>urna</a:t>
            </a:r>
            <a:r>
              <a:rPr lang="en-US" dirty="0"/>
              <a:t>.</a:t>
            </a:r>
            <a:endParaRPr lang="en-VN" dirty="0"/>
          </a:p>
        </p:txBody>
      </p:sp>
      <p:sp>
        <p:nvSpPr>
          <p:cNvPr id="2" name="Date Placeholder 1">
            <a:extLst>
              <a:ext uri="{FF2B5EF4-FFF2-40B4-BE49-F238E27FC236}">
                <a16:creationId xmlns:a16="http://schemas.microsoft.com/office/drawing/2014/main" id="{98B28119-6BAB-C115-873B-3333E0D709F1}"/>
              </a:ext>
            </a:extLst>
          </p:cNvPr>
          <p:cNvSpPr>
            <a:spLocks noGrp="1"/>
          </p:cNvSpPr>
          <p:nvPr>
            <p:ph type="dt" sz="half" idx="17"/>
          </p:nvPr>
        </p:nvSpPr>
        <p:spPr>
          <a:xfrm>
            <a:off x="6767806" y="6476999"/>
            <a:ext cx="2495896" cy="236763"/>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r>
              <a:rPr lang="en-US"/>
              <a:t>June 2024</a:t>
            </a:r>
            <a:endParaRPr lang="en-US" dirty="0"/>
          </a:p>
        </p:txBody>
      </p:sp>
    </p:spTree>
    <p:extLst>
      <p:ext uri="{BB962C8B-B14F-4D97-AF65-F5344CB8AC3E}">
        <p14:creationId xmlns:p14="http://schemas.microsoft.com/office/powerpoint/2010/main" val="26584208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rang trong 1">
    <p:spTree>
      <p:nvGrpSpPr>
        <p:cNvPr id="1" name=""/>
        <p:cNvGrpSpPr/>
        <p:nvPr/>
      </p:nvGrpSpPr>
      <p:grpSpPr>
        <a:xfrm>
          <a:off x="0" y="0"/>
          <a:ext cx="0" cy="0"/>
          <a:chOff x="0" y="0"/>
          <a:chExt cx="0" cy="0"/>
        </a:xfrm>
      </p:grpSpPr>
      <p:sp>
        <p:nvSpPr>
          <p:cNvPr id="80" name="Isosceles Triangle 12">
            <a:extLst>
              <a:ext uri="{FF2B5EF4-FFF2-40B4-BE49-F238E27FC236}">
                <a16:creationId xmlns:a16="http://schemas.microsoft.com/office/drawing/2014/main" id="{72826670-EA95-0D41-31A4-F445474455F7}"/>
              </a:ext>
            </a:extLst>
          </p:cNvPr>
          <p:cNvSpPr/>
          <p:nvPr userDrawn="1"/>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1" name="Group 80">
            <a:extLst>
              <a:ext uri="{FF2B5EF4-FFF2-40B4-BE49-F238E27FC236}">
                <a16:creationId xmlns:a16="http://schemas.microsoft.com/office/drawing/2014/main" id="{FC178CED-135F-0B63-CD69-F01713607F73}"/>
              </a:ext>
            </a:extLst>
          </p:cNvPr>
          <p:cNvGrpSpPr/>
          <p:nvPr userDrawn="1"/>
        </p:nvGrpSpPr>
        <p:grpSpPr>
          <a:xfrm flipH="1" flipV="1">
            <a:off x="9263702" y="5930537"/>
            <a:ext cx="2869771" cy="886519"/>
            <a:chOff x="44879" y="27296"/>
            <a:chExt cx="2869771" cy="886519"/>
          </a:xfrm>
          <a:solidFill>
            <a:srgbClr val="0072FF"/>
          </a:solidFill>
        </p:grpSpPr>
        <p:cxnSp>
          <p:nvCxnSpPr>
            <p:cNvPr id="82" name="Straight Connector 81">
              <a:extLst>
                <a:ext uri="{FF2B5EF4-FFF2-40B4-BE49-F238E27FC236}">
                  <a16:creationId xmlns:a16="http://schemas.microsoft.com/office/drawing/2014/main" id="{D0441D2A-FC76-0844-7EA5-B632F99E2E0D}"/>
                </a:ext>
              </a:extLst>
            </p:cNvPr>
            <p:cNvCxnSpPr>
              <a:cxnSpLocks/>
            </p:cNvCxnSpPr>
            <p:nvPr/>
          </p:nvCxnSpPr>
          <p:spPr>
            <a:xfrm flipH="1">
              <a:off x="766351" y="34631"/>
              <a:ext cx="2148299" cy="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E0C48DFD-25B4-6AF8-8C94-3C8B50B23C18}"/>
                </a:ext>
              </a:extLst>
            </p:cNvPr>
            <p:cNvCxnSpPr>
              <a:cxnSpLocks/>
            </p:cNvCxnSpPr>
            <p:nvPr/>
          </p:nvCxnSpPr>
          <p:spPr>
            <a:xfrm flipH="1">
              <a:off x="44879" y="27296"/>
              <a:ext cx="737495" cy="64421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0CA6305E-4BEE-7CC0-EE96-38938F764389}"/>
                </a:ext>
              </a:extLst>
            </p:cNvPr>
            <p:cNvCxnSpPr>
              <a:cxnSpLocks/>
            </p:cNvCxnSpPr>
            <p:nvPr/>
          </p:nvCxnSpPr>
          <p:spPr>
            <a:xfrm flipH="1" flipV="1">
              <a:off x="52214" y="654128"/>
              <a:ext cx="0" cy="259687"/>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grpSp>
      <p:sp>
        <p:nvSpPr>
          <p:cNvPr id="69" name="Oval 68">
            <a:extLst>
              <a:ext uri="{FF2B5EF4-FFF2-40B4-BE49-F238E27FC236}">
                <a16:creationId xmlns:a16="http://schemas.microsoft.com/office/drawing/2014/main" id="{18EDBFE5-F6A7-D377-B524-2A5E293A8580}"/>
              </a:ext>
            </a:extLst>
          </p:cNvPr>
          <p:cNvSpPr/>
          <p:nvPr userDrawn="1"/>
        </p:nvSpPr>
        <p:spPr>
          <a:xfrm>
            <a:off x="22186" y="6583140"/>
            <a:ext cx="233916" cy="233916"/>
          </a:xfrm>
          <a:prstGeom prst="ellipse">
            <a:avLst/>
          </a:prstGeom>
          <a:gradFill flip="none" rotWithShape="1">
            <a:gsLst>
              <a:gs pos="0">
                <a:srgbClr val="0072FF"/>
              </a:gs>
              <a:gs pos="99000">
                <a:srgbClr val="00C6FF"/>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solidFill>
                <a:schemeClr val="bg1"/>
              </a:solidFill>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F24298E1-B4F3-31E6-9C4D-5AE100CD89B6}"/>
              </a:ext>
            </a:extLst>
          </p:cNvPr>
          <p:cNvSpPr>
            <a:spLocks noGrp="1"/>
          </p:cNvSpPr>
          <p:nvPr>
            <p:ph type="sldNum" sz="quarter" idx="12"/>
          </p:nvPr>
        </p:nvSpPr>
        <p:spPr>
          <a:xfrm>
            <a:off x="-2005" y="6566400"/>
            <a:ext cx="291600" cy="291600"/>
          </a:xfrm>
        </p:spPr>
        <p:txBody>
          <a:bodyPr/>
          <a:lstStyle>
            <a:lvl1pPr algn="ctr">
              <a:defRPr lang="en-VN" sz="700" kern="1200" smtClean="0">
                <a:solidFill>
                  <a:schemeClr val="bg1"/>
                </a:solidFill>
                <a:latin typeface="Arial" panose="020B0604020202020204" pitchFamily="34" charset="0"/>
                <a:ea typeface="+mn-ea"/>
                <a:cs typeface="Arial" panose="020B0604020202020204" pitchFamily="34" charset="0"/>
              </a:defRPr>
            </a:lvl1pPr>
          </a:lstStyle>
          <a:p>
            <a:fld id="{D8B0B3AC-44A8-D142-AAF6-9A453466E1A4}" type="slidenum">
              <a:rPr lang="en-VN" smtClean="0"/>
              <a:pPr/>
              <a:t>‹#›</a:t>
            </a:fld>
            <a:endParaRPr lang="en-VN" dirty="0"/>
          </a:p>
        </p:txBody>
      </p:sp>
      <p:sp>
        <p:nvSpPr>
          <p:cNvPr id="75" name="Isosceles Triangle 12">
            <a:extLst>
              <a:ext uri="{FF2B5EF4-FFF2-40B4-BE49-F238E27FC236}">
                <a16:creationId xmlns:a16="http://schemas.microsoft.com/office/drawing/2014/main" id="{A388E1C1-619D-B3DE-405E-FEBD285E8A4D}"/>
              </a:ext>
            </a:extLst>
          </p:cNvPr>
          <p:cNvSpPr/>
          <p:nvPr userDrawn="1"/>
        </p:nvSpPr>
        <p:spPr>
          <a:xfrm rot="10800000">
            <a:off x="0" y="0"/>
            <a:ext cx="715617" cy="616911"/>
          </a:xfrm>
          <a:prstGeom prst="triangle">
            <a:avLst>
              <a:gd name="adj" fmla="val 100000"/>
            </a:avLst>
          </a:prstGeom>
          <a:solidFill>
            <a:srgbClr val="007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6" name="Group 75">
            <a:extLst>
              <a:ext uri="{FF2B5EF4-FFF2-40B4-BE49-F238E27FC236}">
                <a16:creationId xmlns:a16="http://schemas.microsoft.com/office/drawing/2014/main" id="{7C853EEA-59DB-F0D6-265D-88168C2394BB}"/>
              </a:ext>
            </a:extLst>
          </p:cNvPr>
          <p:cNvGrpSpPr/>
          <p:nvPr userDrawn="1"/>
        </p:nvGrpSpPr>
        <p:grpSpPr>
          <a:xfrm>
            <a:off x="58527" y="40944"/>
            <a:ext cx="2869771" cy="886519"/>
            <a:chOff x="44879" y="27296"/>
            <a:chExt cx="2869771" cy="886519"/>
          </a:xfrm>
          <a:solidFill>
            <a:srgbClr val="0072FF"/>
          </a:solidFill>
        </p:grpSpPr>
        <p:cxnSp>
          <p:nvCxnSpPr>
            <p:cNvPr id="77" name="Straight Connector 76">
              <a:extLst>
                <a:ext uri="{FF2B5EF4-FFF2-40B4-BE49-F238E27FC236}">
                  <a16:creationId xmlns:a16="http://schemas.microsoft.com/office/drawing/2014/main" id="{F437A5D6-1DC7-D389-82D2-23162AC05FBF}"/>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896068C2-8F0E-EB5D-CA9A-7015104FFBD1}"/>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C8D9F136-81C9-C695-8C54-BACD26A69D63}"/>
                </a:ext>
              </a:extLst>
            </p:cNvPr>
            <p:cNvCxnSpPr>
              <a:cxnSpLocks/>
            </p:cNvCxnSpPr>
            <p:nvPr/>
          </p:nvCxnSpPr>
          <p:spPr>
            <a:xfrm flipV="1">
              <a:off x="52214" y="654128"/>
              <a:ext cx="0" cy="25968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3" name="Freeform 2">
            <a:extLst>
              <a:ext uri="{FF2B5EF4-FFF2-40B4-BE49-F238E27FC236}">
                <a16:creationId xmlns:a16="http://schemas.microsoft.com/office/drawing/2014/main" id="{B50720F1-D33A-570A-ED4C-A35648E701D3}"/>
              </a:ext>
            </a:extLst>
          </p:cNvPr>
          <p:cNvSpPr/>
          <p:nvPr userDrawn="1"/>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rgbClr val="376DB5"/>
          </a:solidFill>
          <a:ln w="2090" cap="flat">
            <a:noFill/>
            <a:prstDash val="solid"/>
            <a:miter/>
          </a:ln>
        </p:spPr>
        <p:txBody>
          <a:bodyPr rtlCol="0" anchor="ctr"/>
          <a:lstStyle/>
          <a:p>
            <a:endParaRPr lang="en-VN"/>
          </a:p>
        </p:txBody>
      </p:sp>
      <p:sp>
        <p:nvSpPr>
          <p:cNvPr id="71" name="Footer Placeholder 4">
            <a:extLst>
              <a:ext uri="{FF2B5EF4-FFF2-40B4-BE49-F238E27FC236}">
                <a16:creationId xmlns:a16="http://schemas.microsoft.com/office/drawing/2014/main" id="{AAAD69AF-EC8B-72EE-4E78-98A3BACFC70B}"/>
              </a:ext>
            </a:extLst>
          </p:cNvPr>
          <p:cNvSpPr>
            <a:spLocks noGrp="1"/>
          </p:cNvSpPr>
          <p:nvPr>
            <p:ph type="ftr" sz="quarter" idx="11"/>
          </p:nvPr>
        </p:nvSpPr>
        <p:spPr>
          <a:xfrm>
            <a:off x="774146" y="6475620"/>
            <a:ext cx="4311788" cy="263110"/>
          </a:xfrm>
        </p:spPr>
        <p:txBody>
          <a:bodyPr/>
          <a:lstStyle>
            <a:lvl1pPr marL="0" algn="l" defTabSz="914400" rtl="0" eaLnBrk="1" latinLnBrk="0" hangingPunct="1">
              <a:defRPr lang="en-VN" sz="1100" kern="1200" dirty="0">
                <a:solidFill>
                  <a:schemeClr val="tx1">
                    <a:tint val="75000"/>
                  </a:schemeClr>
                </a:solidFill>
                <a:latin typeface="Arial" panose="020B0604020202020204" pitchFamily="34" charset="0"/>
                <a:ea typeface="+mn-ea"/>
                <a:cs typeface="Arial" panose="020B0604020202020204" pitchFamily="34" charset="0"/>
              </a:defRPr>
            </a:lvl1pPr>
          </a:lstStyle>
          <a:p>
            <a:r>
              <a:rPr lang="vi-VN" dirty="0"/>
              <a:t>Thực hiện bởi Trường Đại học Công nghệ Thông tin, ĐHQG-HCM</a:t>
            </a:r>
          </a:p>
        </p:txBody>
      </p:sp>
      <p:sp>
        <p:nvSpPr>
          <p:cNvPr id="72" name="Date Placeholder 3">
            <a:extLst>
              <a:ext uri="{FF2B5EF4-FFF2-40B4-BE49-F238E27FC236}">
                <a16:creationId xmlns:a16="http://schemas.microsoft.com/office/drawing/2014/main" id="{E08B9789-E935-79BF-7612-287E195CA82E}"/>
              </a:ext>
            </a:extLst>
          </p:cNvPr>
          <p:cNvSpPr>
            <a:spLocks noGrp="1"/>
          </p:cNvSpPr>
          <p:nvPr>
            <p:ph type="dt" sz="half" idx="13"/>
          </p:nvPr>
        </p:nvSpPr>
        <p:spPr>
          <a:xfrm>
            <a:off x="6447446" y="6475620"/>
            <a:ext cx="2090098" cy="263110"/>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r>
              <a:rPr lang="en-US"/>
              <a:t>June 2024</a:t>
            </a:r>
            <a:endParaRPr lang="en-US" dirty="0"/>
          </a:p>
        </p:txBody>
      </p:sp>
    </p:spTree>
    <p:extLst>
      <p:ext uri="{BB962C8B-B14F-4D97-AF65-F5344CB8AC3E}">
        <p14:creationId xmlns:p14="http://schemas.microsoft.com/office/powerpoint/2010/main" val="813410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rang trong 2">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E1CB305D-8829-8A5C-C77A-F06CC22D3171}"/>
              </a:ext>
            </a:extLst>
          </p:cNvPr>
          <p:cNvSpPr/>
          <p:nvPr userDrawn="1"/>
        </p:nvSpPr>
        <p:spPr>
          <a:xfrm>
            <a:off x="22186" y="6583140"/>
            <a:ext cx="233916" cy="233916"/>
          </a:xfrm>
          <a:prstGeom prst="ellipse">
            <a:avLst/>
          </a:prstGeom>
          <a:gradFill flip="none" rotWithShape="1">
            <a:gsLst>
              <a:gs pos="0">
                <a:srgbClr val="0072FF"/>
              </a:gs>
              <a:gs pos="99000">
                <a:srgbClr val="00C6FF"/>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solidFill>
                <a:schemeClr val="bg1"/>
              </a:solidFill>
              <a:latin typeface="Arial" panose="020B0604020202020204" pitchFamily="34" charset="0"/>
              <a:cs typeface="Arial" panose="020B0604020202020204" pitchFamily="34" charset="0"/>
            </a:endParaRPr>
          </a:p>
        </p:txBody>
      </p:sp>
      <p:sp>
        <p:nvSpPr>
          <p:cNvPr id="3" name="Slide Number Placeholder 4">
            <a:extLst>
              <a:ext uri="{FF2B5EF4-FFF2-40B4-BE49-F238E27FC236}">
                <a16:creationId xmlns:a16="http://schemas.microsoft.com/office/drawing/2014/main" id="{9B213357-208D-5A7C-6EC3-620968ABB590}"/>
              </a:ext>
            </a:extLst>
          </p:cNvPr>
          <p:cNvSpPr>
            <a:spLocks noGrp="1"/>
          </p:cNvSpPr>
          <p:nvPr>
            <p:ph type="sldNum" sz="quarter" idx="12"/>
          </p:nvPr>
        </p:nvSpPr>
        <p:spPr>
          <a:xfrm>
            <a:off x="-2005" y="6566400"/>
            <a:ext cx="291600" cy="291600"/>
          </a:xfrm>
        </p:spPr>
        <p:txBody>
          <a:bodyPr/>
          <a:lstStyle>
            <a:lvl1pPr algn="ctr">
              <a:defRPr lang="en-VN" sz="700" kern="1200" smtClean="0">
                <a:solidFill>
                  <a:schemeClr val="bg1"/>
                </a:solidFill>
                <a:latin typeface="Arial" panose="020B0604020202020204" pitchFamily="34" charset="0"/>
                <a:ea typeface="+mn-ea"/>
                <a:cs typeface="Arial" panose="020B0604020202020204" pitchFamily="34" charset="0"/>
              </a:defRPr>
            </a:lvl1pPr>
          </a:lstStyle>
          <a:p>
            <a:fld id="{D8B0B3AC-44A8-D142-AAF6-9A453466E1A4}" type="slidenum">
              <a:rPr lang="en-VN" smtClean="0"/>
              <a:pPr/>
              <a:t>‹#›</a:t>
            </a:fld>
            <a:endParaRPr lang="en-VN" dirty="0"/>
          </a:p>
        </p:txBody>
      </p:sp>
    </p:spTree>
    <p:extLst>
      <p:ext uri="{BB962C8B-B14F-4D97-AF65-F5344CB8AC3E}">
        <p14:creationId xmlns:p14="http://schemas.microsoft.com/office/powerpoint/2010/main" val="34221984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Tiêu đề chương">
    <p:spTree>
      <p:nvGrpSpPr>
        <p:cNvPr id="1" name=""/>
        <p:cNvGrpSpPr/>
        <p:nvPr/>
      </p:nvGrpSpPr>
      <p:grpSpPr>
        <a:xfrm>
          <a:off x="0" y="0"/>
          <a:ext cx="0" cy="0"/>
          <a:chOff x="0" y="0"/>
          <a:chExt cx="0" cy="0"/>
        </a:xfrm>
      </p:grpSpPr>
      <p:pic>
        <p:nvPicPr>
          <p:cNvPr id="6" name="Picture 5" descr="Background pattern&#10;&#10;Description automatically generated">
            <a:extLst>
              <a:ext uri="{FF2B5EF4-FFF2-40B4-BE49-F238E27FC236}">
                <a16:creationId xmlns:a16="http://schemas.microsoft.com/office/drawing/2014/main" id="{76021CEA-9826-5DD2-8F9F-FCB0E58DFFA7}"/>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1"/>
            <a:ext cx="12192001" cy="6854889"/>
          </a:xfrm>
          <a:prstGeom prst="rect">
            <a:avLst/>
          </a:prstGeom>
        </p:spPr>
      </p:pic>
      <p:sp>
        <p:nvSpPr>
          <p:cNvPr id="7" name="Rectangle 6">
            <a:extLst>
              <a:ext uri="{FF2B5EF4-FFF2-40B4-BE49-F238E27FC236}">
                <a16:creationId xmlns:a16="http://schemas.microsoft.com/office/drawing/2014/main" id="{70A8EA08-4ACD-C298-69F2-2D88060DD062}"/>
              </a:ext>
            </a:extLst>
          </p:cNvPr>
          <p:cNvSpPr/>
          <p:nvPr userDrawn="1"/>
        </p:nvSpPr>
        <p:spPr>
          <a:xfrm>
            <a:off x="-1" y="-3113"/>
            <a:ext cx="12192000" cy="6858000"/>
          </a:xfrm>
          <a:prstGeom prst="rect">
            <a:avLst/>
          </a:prstGeom>
          <a:gradFill flip="none" rotWithShape="1">
            <a:gsLst>
              <a:gs pos="0">
                <a:srgbClr val="0A4671">
                  <a:alpha val="75000"/>
                </a:srgbClr>
              </a:gs>
              <a:gs pos="100000">
                <a:srgbClr val="0A467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18" name="Isosceles Triangle 12">
            <a:extLst>
              <a:ext uri="{FF2B5EF4-FFF2-40B4-BE49-F238E27FC236}">
                <a16:creationId xmlns:a16="http://schemas.microsoft.com/office/drawing/2014/main" id="{A49F0DD3-DC56-8398-42AE-9819F17BDE3D}"/>
              </a:ext>
            </a:extLst>
          </p:cNvPr>
          <p:cNvSpPr/>
          <p:nvPr userDrawn="1"/>
        </p:nvSpPr>
        <p:spPr>
          <a:xfrm rot="10800000">
            <a:off x="0" y="0"/>
            <a:ext cx="715617" cy="616911"/>
          </a:xfrm>
          <a:prstGeom prst="triangle">
            <a:avLst>
              <a:gd name="adj" fmla="val 100000"/>
            </a:avLst>
          </a:prstGeom>
          <a:solidFill>
            <a:srgbClr val="00F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8033CAF6-1926-D8C9-805D-C62294874052}"/>
              </a:ext>
            </a:extLst>
          </p:cNvPr>
          <p:cNvGrpSpPr/>
          <p:nvPr userDrawn="1"/>
        </p:nvGrpSpPr>
        <p:grpSpPr>
          <a:xfrm>
            <a:off x="58527" y="40944"/>
            <a:ext cx="2869771" cy="1563379"/>
            <a:chOff x="44879" y="27296"/>
            <a:chExt cx="2869771" cy="1563379"/>
          </a:xfrm>
          <a:solidFill>
            <a:srgbClr val="0072FF"/>
          </a:solidFill>
        </p:grpSpPr>
        <p:cxnSp>
          <p:nvCxnSpPr>
            <p:cNvPr id="20" name="Straight Connector 19">
              <a:extLst>
                <a:ext uri="{FF2B5EF4-FFF2-40B4-BE49-F238E27FC236}">
                  <a16:creationId xmlns:a16="http://schemas.microsoft.com/office/drawing/2014/main" id="{70625E9E-73EA-1C70-6330-DACC8A9A20A2}"/>
                </a:ext>
              </a:extLst>
            </p:cNvPr>
            <p:cNvCxnSpPr>
              <a:cxnSpLocks/>
            </p:cNvCxnSpPr>
            <p:nvPr/>
          </p:nvCxnSpPr>
          <p:spPr>
            <a:xfrm flipH="1">
              <a:off x="766351" y="34631"/>
              <a:ext cx="2148299" cy="0"/>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225C7FE-6858-40F1-0A49-2AD56C0D4925}"/>
                </a:ext>
              </a:extLst>
            </p:cNvPr>
            <p:cNvCxnSpPr>
              <a:cxnSpLocks/>
            </p:cNvCxnSpPr>
            <p:nvPr/>
          </p:nvCxnSpPr>
          <p:spPr>
            <a:xfrm flipH="1">
              <a:off x="44879" y="27296"/>
              <a:ext cx="737495" cy="644210"/>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8FBED07-28E7-32D7-F629-E50519173585}"/>
                </a:ext>
              </a:extLst>
            </p:cNvPr>
            <p:cNvCxnSpPr>
              <a:cxnSpLocks/>
            </p:cNvCxnSpPr>
            <p:nvPr/>
          </p:nvCxnSpPr>
          <p:spPr>
            <a:xfrm flipV="1">
              <a:off x="52214" y="654128"/>
              <a:ext cx="0" cy="936547"/>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grpSp>
      <p:sp>
        <p:nvSpPr>
          <p:cNvPr id="23" name="Isosceles Triangle 12">
            <a:extLst>
              <a:ext uri="{FF2B5EF4-FFF2-40B4-BE49-F238E27FC236}">
                <a16:creationId xmlns:a16="http://schemas.microsoft.com/office/drawing/2014/main" id="{5DB9FA21-5387-C238-85F9-516A2379F6C0}"/>
              </a:ext>
            </a:extLst>
          </p:cNvPr>
          <p:cNvSpPr/>
          <p:nvPr userDrawn="1"/>
        </p:nvSpPr>
        <p:spPr>
          <a:xfrm rot="10800000" flipH="1" flipV="1">
            <a:off x="11476383" y="6241089"/>
            <a:ext cx="715617" cy="616911"/>
          </a:xfrm>
          <a:prstGeom prst="triangle">
            <a:avLst>
              <a:gd name="adj" fmla="val 100000"/>
            </a:avLst>
          </a:prstGeom>
          <a:solidFill>
            <a:srgbClr val="00F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DFCC0B98-57DA-D911-8CE1-C15A09E2C7EC}"/>
              </a:ext>
            </a:extLst>
          </p:cNvPr>
          <p:cNvGrpSpPr/>
          <p:nvPr userDrawn="1"/>
        </p:nvGrpSpPr>
        <p:grpSpPr>
          <a:xfrm flipH="1" flipV="1">
            <a:off x="9263702" y="5253677"/>
            <a:ext cx="2869771" cy="1563379"/>
            <a:chOff x="44879" y="27296"/>
            <a:chExt cx="2869771" cy="1563379"/>
          </a:xfrm>
          <a:solidFill>
            <a:srgbClr val="0072FF"/>
          </a:solidFill>
        </p:grpSpPr>
        <p:cxnSp>
          <p:nvCxnSpPr>
            <p:cNvPr id="25" name="Straight Connector 24">
              <a:extLst>
                <a:ext uri="{FF2B5EF4-FFF2-40B4-BE49-F238E27FC236}">
                  <a16:creationId xmlns:a16="http://schemas.microsoft.com/office/drawing/2014/main" id="{8B160133-C90F-5924-8C1C-D5FAECA895FD}"/>
                </a:ext>
              </a:extLst>
            </p:cNvPr>
            <p:cNvCxnSpPr>
              <a:cxnSpLocks/>
            </p:cNvCxnSpPr>
            <p:nvPr/>
          </p:nvCxnSpPr>
          <p:spPr>
            <a:xfrm flipH="1">
              <a:off x="766351" y="34631"/>
              <a:ext cx="2148299" cy="0"/>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C5892685-43A4-5ED1-12EC-FAE1547CC149}"/>
                </a:ext>
              </a:extLst>
            </p:cNvPr>
            <p:cNvCxnSpPr>
              <a:cxnSpLocks/>
            </p:cNvCxnSpPr>
            <p:nvPr/>
          </p:nvCxnSpPr>
          <p:spPr>
            <a:xfrm flipH="1">
              <a:off x="44879" y="27296"/>
              <a:ext cx="737495" cy="644210"/>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92B5B59-89DB-8D47-B8D4-6475631C5C47}"/>
                </a:ext>
              </a:extLst>
            </p:cNvPr>
            <p:cNvCxnSpPr>
              <a:cxnSpLocks/>
            </p:cNvCxnSpPr>
            <p:nvPr/>
          </p:nvCxnSpPr>
          <p:spPr>
            <a:xfrm flipV="1">
              <a:off x="52214" y="654128"/>
              <a:ext cx="0" cy="936547"/>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grpSp>
      <p:sp>
        <p:nvSpPr>
          <p:cNvPr id="31" name="Freeform 30">
            <a:extLst>
              <a:ext uri="{FF2B5EF4-FFF2-40B4-BE49-F238E27FC236}">
                <a16:creationId xmlns:a16="http://schemas.microsoft.com/office/drawing/2014/main" id="{F5D728B6-8658-2A5A-4406-097B8D68238B}"/>
              </a:ext>
            </a:extLst>
          </p:cNvPr>
          <p:cNvSpPr/>
          <p:nvPr userDrawn="1"/>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chemeClr val="bg1"/>
          </a:solidFill>
          <a:ln w="2090" cap="flat">
            <a:noFill/>
            <a:prstDash val="solid"/>
            <a:miter/>
          </a:ln>
        </p:spPr>
        <p:txBody>
          <a:bodyPr rtlCol="0" anchor="ctr"/>
          <a:lstStyle/>
          <a:p>
            <a:endParaRPr lang="en-VN"/>
          </a:p>
        </p:txBody>
      </p:sp>
      <p:sp>
        <p:nvSpPr>
          <p:cNvPr id="2" name="Date Placeholder 1">
            <a:extLst>
              <a:ext uri="{FF2B5EF4-FFF2-40B4-BE49-F238E27FC236}">
                <a16:creationId xmlns:a16="http://schemas.microsoft.com/office/drawing/2014/main" id="{91C15ADC-6970-920B-F52B-57201C4697FC}"/>
              </a:ext>
            </a:extLst>
          </p:cNvPr>
          <p:cNvSpPr>
            <a:spLocks noGrp="1"/>
          </p:cNvSpPr>
          <p:nvPr>
            <p:ph type="dt" sz="half" idx="17"/>
          </p:nvPr>
        </p:nvSpPr>
        <p:spPr>
          <a:xfrm>
            <a:off x="6060300" y="6481647"/>
            <a:ext cx="2090098" cy="239828"/>
          </a:xfrm>
        </p:spPr>
        <p:txBody>
          <a:bodyPr/>
          <a:lstStyle>
            <a:lvl1pPr marL="0" algn="ctr" defTabSz="914400" rtl="0" eaLnBrk="1" latinLnBrk="0" hangingPunct="1">
              <a:defRPr lang="en-US" sz="1100" kern="1200" smtClean="0">
                <a:solidFill>
                  <a:schemeClr val="bg1">
                    <a:lumMod val="85000"/>
                  </a:schemeClr>
                </a:solidFill>
                <a:latin typeface="Arial" panose="020B0604020202020204" pitchFamily="34" charset="0"/>
                <a:ea typeface="+mn-ea"/>
                <a:cs typeface="Arial" panose="020B0604020202020204" pitchFamily="34" charset="0"/>
              </a:defRPr>
            </a:lvl1pPr>
          </a:lstStyle>
          <a:p>
            <a:r>
              <a:rPr lang="en-US"/>
              <a:t>June 2024</a:t>
            </a:r>
            <a:endParaRPr lang="en-US" dirty="0"/>
          </a:p>
        </p:txBody>
      </p:sp>
      <p:sp>
        <p:nvSpPr>
          <p:cNvPr id="3" name="Footer Placeholder 2">
            <a:extLst>
              <a:ext uri="{FF2B5EF4-FFF2-40B4-BE49-F238E27FC236}">
                <a16:creationId xmlns:a16="http://schemas.microsoft.com/office/drawing/2014/main" id="{DDBDDEB0-1D95-2535-D22B-34266EA304CC}"/>
              </a:ext>
            </a:extLst>
          </p:cNvPr>
          <p:cNvSpPr>
            <a:spLocks noGrp="1"/>
          </p:cNvSpPr>
          <p:nvPr>
            <p:ph type="ftr" sz="quarter" idx="18"/>
          </p:nvPr>
        </p:nvSpPr>
        <p:spPr>
          <a:xfrm>
            <a:off x="838200" y="6481647"/>
            <a:ext cx="4475922" cy="239828"/>
          </a:xfrm>
        </p:spPr>
        <p:txBody>
          <a:bodyPr/>
          <a:lstStyle>
            <a:lvl1pPr marL="0" algn="ctr" defTabSz="914400" rtl="0" eaLnBrk="1" latinLnBrk="0" hangingPunct="1">
              <a:defRPr lang="vi-VN" sz="1100" kern="1200" smtClean="0">
                <a:solidFill>
                  <a:schemeClr val="bg1">
                    <a:lumMod val="85000"/>
                  </a:schemeClr>
                </a:solidFill>
                <a:latin typeface="Arial" panose="020B0604020202020204" pitchFamily="34" charset="0"/>
                <a:ea typeface="+mn-ea"/>
                <a:cs typeface="Arial" panose="020B0604020202020204" pitchFamily="34" charset="0"/>
              </a:defRPr>
            </a:lvl1pPr>
          </a:lstStyle>
          <a:p>
            <a:r>
              <a:rPr lang="vi-VN"/>
              <a:t>Thực hiện bởi Trường Đại học Công nghệ Thông tin, ĐHQG-HCM</a:t>
            </a:r>
            <a:endParaRPr lang="vi-VN" dirty="0"/>
          </a:p>
        </p:txBody>
      </p:sp>
      <p:sp>
        <p:nvSpPr>
          <p:cNvPr id="29" name="Oval 28">
            <a:extLst>
              <a:ext uri="{FF2B5EF4-FFF2-40B4-BE49-F238E27FC236}">
                <a16:creationId xmlns:a16="http://schemas.microsoft.com/office/drawing/2014/main" id="{D48BE0DC-C12B-7B32-5521-E1BCC5CB89B7}"/>
              </a:ext>
            </a:extLst>
          </p:cNvPr>
          <p:cNvSpPr/>
          <p:nvPr/>
        </p:nvSpPr>
        <p:spPr>
          <a:xfrm>
            <a:off x="95208" y="6583150"/>
            <a:ext cx="233916" cy="2339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BB42E132-2B15-1D22-000B-D9DC548D1B2D}"/>
              </a:ext>
            </a:extLst>
          </p:cNvPr>
          <p:cNvSpPr>
            <a:spLocks noGrp="1"/>
          </p:cNvSpPr>
          <p:nvPr userDrawn="1">
            <p:ph type="sldNum" sz="quarter" idx="12"/>
          </p:nvPr>
        </p:nvSpPr>
        <p:spPr>
          <a:xfrm>
            <a:off x="65862" y="6542216"/>
            <a:ext cx="292608" cy="315784"/>
          </a:xfrm>
        </p:spPr>
        <p:txBody>
          <a:bodyPr/>
          <a:lstStyle>
            <a:lvl1pPr marL="0" algn="ctr" defTabSz="914400" rtl="0" eaLnBrk="1" latinLnBrk="0" hangingPunct="1">
              <a:defRPr lang="en-VN"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VN" smtClean="0"/>
              <a:pPr/>
              <a:t>‹#›</a:t>
            </a:fld>
            <a:endParaRPr lang="en-VN" dirty="0"/>
          </a:p>
        </p:txBody>
      </p:sp>
      <p:sp>
        <p:nvSpPr>
          <p:cNvPr id="8" name="Text Placeholder 21">
            <a:extLst>
              <a:ext uri="{FF2B5EF4-FFF2-40B4-BE49-F238E27FC236}">
                <a16:creationId xmlns:a16="http://schemas.microsoft.com/office/drawing/2014/main" id="{C6B2679F-C18F-09A3-96AB-5F2B6ACB82CA}"/>
              </a:ext>
            </a:extLst>
          </p:cNvPr>
          <p:cNvSpPr>
            <a:spLocks noGrp="1"/>
          </p:cNvSpPr>
          <p:nvPr>
            <p:ph type="body" sz="quarter" idx="19" hasCustomPrompt="1"/>
          </p:nvPr>
        </p:nvSpPr>
        <p:spPr>
          <a:xfrm>
            <a:off x="1704109" y="3019167"/>
            <a:ext cx="4583866" cy="1439258"/>
          </a:xfrm>
          <a:prstGeom prst="roundRect">
            <a:avLst>
              <a:gd name="adj" fmla="val 2631"/>
            </a:avLst>
          </a:prstGeom>
          <a:solidFill>
            <a:schemeClr val="bg1">
              <a:lumMod val="95000"/>
            </a:schemeClr>
          </a:solidFill>
          <a:ln w="19050" cap="rnd">
            <a:gradFill flip="none" rotWithShape="1">
              <a:gsLst>
                <a:gs pos="0">
                  <a:srgbClr val="00C6FF"/>
                </a:gs>
                <a:gs pos="99000">
                  <a:srgbClr val="00F7FF"/>
                </a:gs>
              </a:gsLst>
              <a:lin ang="2700000" scaled="1"/>
              <a:tileRect/>
            </a:gradFill>
          </a:ln>
        </p:spPr>
        <p:txBody>
          <a:bodyPr anchor="ctr">
            <a:normAutofit/>
          </a:bodyPr>
          <a:lstStyle>
            <a:lvl1pPr marL="1333500" indent="0">
              <a:buNone/>
              <a:tabLst/>
              <a:defRPr sz="2000" b="1" i="0">
                <a:gradFill flip="none" rotWithShape="1">
                  <a:gsLst>
                    <a:gs pos="100000">
                      <a:srgbClr val="0072FF"/>
                    </a:gs>
                    <a:gs pos="0">
                      <a:srgbClr val="00F7FF"/>
                    </a:gs>
                  </a:gsLst>
                  <a:lin ang="2700000" scaled="1"/>
                  <a:tileRect/>
                </a:gradFill>
                <a:latin typeface="Times New Roman" panose="02020603050405020304" pitchFamily="18" charset="0"/>
                <a:cs typeface="Times New Roman" panose="02020603050405020304" pitchFamily="18" charset="0"/>
              </a:defRPr>
            </a:lvl1pPr>
          </a:lstStyle>
          <a:p>
            <a:pPr lvl="0"/>
            <a:r>
              <a:rPr lang="en-VN" dirty="0"/>
              <a:t>Họ và tên</a:t>
            </a:r>
            <a:br>
              <a:rPr lang="en-VN" dirty="0"/>
            </a:br>
            <a:r>
              <a:rPr lang="en-VN" dirty="0"/>
              <a:t>Email</a:t>
            </a:r>
            <a:br>
              <a:rPr lang="en-VN" dirty="0"/>
            </a:br>
            <a:r>
              <a:rPr lang="en-VN" dirty="0"/>
              <a:t>Khoa</a:t>
            </a:r>
          </a:p>
        </p:txBody>
      </p:sp>
      <p:grpSp>
        <p:nvGrpSpPr>
          <p:cNvPr id="34" name="Group 33">
            <a:extLst>
              <a:ext uri="{FF2B5EF4-FFF2-40B4-BE49-F238E27FC236}">
                <a16:creationId xmlns:a16="http://schemas.microsoft.com/office/drawing/2014/main" id="{AF7094EB-B733-82D9-0C1A-47F50ED8DF48}"/>
              </a:ext>
            </a:extLst>
          </p:cNvPr>
          <p:cNvGrpSpPr/>
          <p:nvPr userDrawn="1"/>
        </p:nvGrpSpPr>
        <p:grpSpPr>
          <a:xfrm>
            <a:off x="-1" y="4458425"/>
            <a:ext cx="8647103" cy="664514"/>
            <a:chOff x="-349411" y="1322122"/>
            <a:chExt cx="8647103" cy="664514"/>
          </a:xfrm>
        </p:grpSpPr>
        <p:cxnSp>
          <p:nvCxnSpPr>
            <p:cNvPr id="36" name="Straight Connector 35">
              <a:extLst>
                <a:ext uri="{FF2B5EF4-FFF2-40B4-BE49-F238E27FC236}">
                  <a16:creationId xmlns:a16="http://schemas.microsoft.com/office/drawing/2014/main" id="{A42951CF-9EB0-47B4-697B-3EC7AC808EA9}"/>
                </a:ext>
              </a:extLst>
            </p:cNvPr>
            <p:cNvCxnSpPr>
              <a:cxnSpLocks/>
            </p:cNvCxnSpPr>
            <p:nvPr userDrawn="1"/>
          </p:nvCxnSpPr>
          <p:spPr>
            <a:xfrm>
              <a:off x="-349411" y="1986636"/>
              <a:ext cx="6360520" cy="0"/>
            </a:xfrm>
            <a:prstGeom prst="line">
              <a:avLst/>
            </a:prstGeom>
            <a:ln w="38100" cap="rnd">
              <a:gradFill flip="none" rotWithShape="1">
                <a:gsLst>
                  <a:gs pos="0">
                    <a:srgbClr val="00F7FF"/>
                  </a:gs>
                  <a:gs pos="100000">
                    <a:srgbClr val="00C6FF"/>
                  </a:gs>
                </a:gsLst>
                <a:lin ang="2700000" scaled="1"/>
                <a:tileRect/>
              </a:gradFill>
              <a:roun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BFAF29A-75A4-8EF7-11D9-AB3F5C16B253}"/>
                </a:ext>
              </a:extLst>
            </p:cNvPr>
            <p:cNvCxnSpPr>
              <a:cxnSpLocks/>
            </p:cNvCxnSpPr>
            <p:nvPr userDrawn="1"/>
          </p:nvCxnSpPr>
          <p:spPr>
            <a:xfrm flipV="1">
              <a:off x="6011109" y="1480500"/>
              <a:ext cx="591405" cy="506136"/>
            </a:xfrm>
            <a:prstGeom prst="line">
              <a:avLst/>
            </a:prstGeom>
            <a:ln w="38100" cap="rnd">
              <a:gradFill flip="none" rotWithShape="1">
                <a:gsLst>
                  <a:gs pos="0">
                    <a:srgbClr val="00F7FF"/>
                  </a:gs>
                  <a:gs pos="100000">
                    <a:srgbClr val="00C6FF"/>
                  </a:gs>
                </a:gsLst>
                <a:lin ang="2700000" scaled="1"/>
                <a:tileRect/>
              </a:gradFill>
              <a:roun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D2D0A89-881E-F365-FCB8-0CCF88B4F092}"/>
                </a:ext>
              </a:extLst>
            </p:cNvPr>
            <p:cNvCxnSpPr>
              <a:cxnSpLocks/>
            </p:cNvCxnSpPr>
            <p:nvPr userDrawn="1"/>
          </p:nvCxnSpPr>
          <p:spPr>
            <a:xfrm>
              <a:off x="6602514" y="1480500"/>
              <a:ext cx="1378423" cy="0"/>
            </a:xfrm>
            <a:prstGeom prst="line">
              <a:avLst/>
            </a:prstGeom>
            <a:ln w="38100" cap="rnd">
              <a:gradFill flip="none" rotWithShape="1">
                <a:gsLst>
                  <a:gs pos="0">
                    <a:srgbClr val="00F7FF"/>
                  </a:gs>
                  <a:gs pos="100000">
                    <a:srgbClr val="00C6FF"/>
                  </a:gs>
                </a:gsLst>
                <a:lin ang="2700000" scaled="1"/>
                <a:tileRect/>
              </a:gradFill>
              <a:round/>
            </a:ln>
          </p:spPr>
          <p:style>
            <a:lnRef idx="1">
              <a:schemeClr val="accent1"/>
            </a:lnRef>
            <a:fillRef idx="0">
              <a:schemeClr val="accent1"/>
            </a:fillRef>
            <a:effectRef idx="0">
              <a:schemeClr val="accent1"/>
            </a:effectRef>
            <a:fontRef idx="minor">
              <a:schemeClr val="tx1"/>
            </a:fontRef>
          </p:style>
        </p:cxnSp>
        <p:sp>
          <p:nvSpPr>
            <p:cNvPr id="42" name="Oval 41">
              <a:extLst>
                <a:ext uri="{FF2B5EF4-FFF2-40B4-BE49-F238E27FC236}">
                  <a16:creationId xmlns:a16="http://schemas.microsoft.com/office/drawing/2014/main" id="{D8ED5AC8-396E-82A3-EA13-53B0DC1B1744}"/>
                </a:ext>
              </a:extLst>
            </p:cNvPr>
            <p:cNvSpPr/>
            <p:nvPr userDrawn="1"/>
          </p:nvSpPr>
          <p:spPr>
            <a:xfrm>
              <a:off x="7980937" y="1322122"/>
              <a:ext cx="316755" cy="316755"/>
            </a:xfrm>
            <a:prstGeom prst="ellipse">
              <a:avLst/>
            </a:prstGeom>
            <a:gradFill flip="none" rotWithShape="1">
              <a:gsLst>
                <a:gs pos="0">
                  <a:srgbClr val="00F7FF"/>
                </a:gs>
                <a:gs pos="100000">
                  <a:srgbClr val="00C6FF"/>
                </a:gs>
              </a:gsLst>
              <a:lin ang="2700000" scaled="1"/>
              <a:tileRect/>
            </a:gra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Oval 3">
            <a:extLst>
              <a:ext uri="{FF2B5EF4-FFF2-40B4-BE49-F238E27FC236}">
                <a16:creationId xmlns:a16="http://schemas.microsoft.com/office/drawing/2014/main" id="{CD5DF290-BB09-CD5D-D16C-F337A2AE1710}"/>
              </a:ext>
            </a:extLst>
          </p:cNvPr>
          <p:cNvSpPr>
            <a:spLocks noChangeAspect="1"/>
          </p:cNvSpPr>
          <p:nvPr userDrawn="1"/>
        </p:nvSpPr>
        <p:spPr>
          <a:xfrm>
            <a:off x="796022" y="2736380"/>
            <a:ext cx="2019600" cy="2019600"/>
          </a:xfrm>
          <a:prstGeom prst="ellipse">
            <a:avLst/>
          </a:prstGeom>
          <a:gradFill>
            <a:gsLst>
              <a:gs pos="0">
                <a:srgbClr val="00C6FF"/>
              </a:gs>
              <a:gs pos="100000">
                <a:srgbClr val="0072FF"/>
              </a:gs>
            </a:gsLst>
            <a:lin ang="5400000" scaled="1"/>
          </a:gradFill>
          <a:ln>
            <a:gradFill>
              <a:gsLst>
                <a:gs pos="0">
                  <a:srgbClr val="00C6FF"/>
                </a:gs>
                <a:gs pos="100000">
                  <a:srgbClr val="0072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dirty="0">
              <a:latin typeface="Arial" panose="020B0604020202020204" pitchFamily="34" charset="0"/>
              <a:cs typeface="Arial" panose="020B0604020202020204" pitchFamily="34" charset="0"/>
            </a:endParaRPr>
          </a:p>
        </p:txBody>
      </p:sp>
      <p:sp>
        <p:nvSpPr>
          <p:cNvPr id="9" name="Picture Placeholder 3">
            <a:extLst>
              <a:ext uri="{FF2B5EF4-FFF2-40B4-BE49-F238E27FC236}">
                <a16:creationId xmlns:a16="http://schemas.microsoft.com/office/drawing/2014/main" id="{E6519316-5BE7-6687-FE60-23F1FB913498}"/>
              </a:ext>
            </a:extLst>
          </p:cNvPr>
          <p:cNvSpPr>
            <a:spLocks noGrp="1" noChangeAspect="1"/>
          </p:cNvSpPr>
          <p:nvPr>
            <p:ph type="pic" sz="quarter" idx="20" hasCustomPrompt="1"/>
          </p:nvPr>
        </p:nvSpPr>
        <p:spPr>
          <a:xfrm>
            <a:off x="690326" y="2728996"/>
            <a:ext cx="2020888" cy="2019600"/>
          </a:xfrm>
          <a:prstGeom prst="ellipse">
            <a:avLst/>
          </a:prstGeom>
          <a:solidFill>
            <a:schemeClr val="bg1"/>
          </a:solidFill>
          <a:ln w="19050">
            <a:solidFill>
              <a:srgbClr val="00F7FF"/>
            </a:solidFill>
          </a:ln>
          <a:effectLst>
            <a:outerShdw blurRad="63500" sx="102000" sy="102000" algn="ctr" rotWithShape="0">
              <a:prstClr val="black">
                <a:alpha val="40000"/>
              </a:prstClr>
            </a:outerShdw>
          </a:effectLst>
        </p:spPr>
        <p:txBody>
          <a:bodyPr anchor="ctr"/>
          <a:lstStyle>
            <a:lvl1pPr marL="0" indent="0" algn="ctr">
              <a:buNone/>
              <a:defRPr>
                <a:solidFill>
                  <a:schemeClr val="tx1"/>
                </a:solidFill>
              </a:defRPr>
            </a:lvl1pPr>
          </a:lstStyle>
          <a:p>
            <a:r>
              <a:rPr lang="en-VN" dirty="0"/>
              <a:t>Profile picture</a:t>
            </a:r>
          </a:p>
        </p:txBody>
      </p:sp>
      <p:sp>
        <p:nvSpPr>
          <p:cNvPr id="39" name="Text Placeholder 38">
            <a:extLst>
              <a:ext uri="{FF2B5EF4-FFF2-40B4-BE49-F238E27FC236}">
                <a16:creationId xmlns:a16="http://schemas.microsoft.com/office/drawing/2014/main" id="{08F295F7-595F-E903-E034-0D8FEC5E07C6}"/>
              </a:ext>
            </a:extLst>
          </p:cNvPr>
          <p:cNvSpPr>
            <a:spLocks noGrp="1"/>
          </p:cNvSpPr>
          <p:nvPr>
            <p:ph type="body" sz="quarter" idx="21" hasCustomPrompt="1"/>
          </p:nvPr>
        </p:nvSpPr>
        <p:spPr>
          <a:xfrm>
            <a:off x="2711214" y="2263753"/>
            <a:ext cx="3576761" cy="622002"/>
          </a:xfrm>
          <a:effectLst>
            <a:innerShdw blurRad="114300">
              <a:srgbClr val="00F7FF"/>
            </a:innerShdw>
          </a:effectLst>
        </p:spPr>
        <p:txBody>
          <a:bodyPr anchor="ctr">
            <a:noAutofit/>
          </a:bodyPr>
          <a:lstStyle>
            <a:lvl1pPr marL="0" indent="0" algn="r">
              <a:buNone/>
              <a:defRPr lang="en-VN" sz="3600" b="1" kern="1200" spc="100" dirty="0">
                <a:solidFill>
                  <a:srgbClr val="00F7FF"/>
                </a:solidFill>
                <a:effectLst>
                  <a:innerShdw blurRad="114300">
                    <a:srgbClr val="0072FF"/>
                  </a:innerShdw>
                </a:effectLst>
                <a:latin typeface="Arial" panose="020B0604020202020204" pitchFamily="34" charset="0"/>
                <a:ea typeface="+mn-ea"/>
                <a:cs typeface="Arial" panose="020B060402020202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GIẢNG VIÊN</a:t>
            </a:r>
            <a:endParaRPr lang="en-VN" dirty="0"/>
          </a:p>
        </p:txBody>
      </p:sp>
    </p:spTree>
    <p:extLst>
      <p:ext uri="{BB962C8B-B14F-4D97-AF65-F5344CB8AC3E}">
        <p14:creationId xmlns:p14="http://schemas.microsoft.com/office/powerpoint/2010/main" val="3020638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Mục lục">
    <p:spTree>
      <p:nvGrpSpPr>
        <p:cNvPr id="1" name=""/>
        <p:cNvGrpSpPr/>
        <p:nvPr/>
      </p:nvGrpSpPr>
      <p:grpSpPr>
        <a:xfrm>
          <a:off x="0" y="0"/>
          <a:ext cx="0" cy="0"/>
          <a:chOff x="0" y="0"/>
          <a:chExt cx="0" cy="0"/>
        </a:xfrm>
      </p:grpSpPr>
      <p:sp>
        <p:nvSpPr>
          <p:cNvPr id="80" name="Isosceles Triangle 12">
            <a:extLst>
              <a:ext uri="{FF2B5EF4-FFF2-40B4-BE49-F238E27FC236}">
                <a16:creationId xmlns:a16="http://schemas.microsoft.com/office/drawing/2014/main" id="{72826670-EA95-0D41-31A4-F445474455F7}"/>
              </a:ext>
            </a:extLst>
          </p:cNvPr>
          <p:cNvSpPr/>
          <p:nvPr userDrawn="1"/>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1" name="Group 80">
            <a:extLst>
              <a:ext uri="{FF2B5EF4-FFF2-40B4-BE49-F238E27FC236}">
                <a16:creationId xmlns:a16="http://schemas.microsoft.com/office/drawing/2014/main" id="{FC178CED-135F-0B63-CD69-F01713607F73}"/>
              </a:ext>
            </a:extLst>
          </p:cNvPr>
          <p:cNvGrpSpPr/>
          <p:nvPr userDrawn="1"/>
        </p:nvGrpSpPr>
        <p:grpSpPr>
          <a:xfrm flipH="1" flipV="1">
            <a:off x="9263702" y="5930537"/>
            <a:ext cx="2869771" cy="886519"/>
            <a:chOff x="44879" y="27296"/>
            <a:chExt cx="2869771" cy="886519"/>
          </a:xfrm>
          <a:solidFill>
            <a:srgbClr val="0072FF"/>
          </a:solidFill>
        </p:grpSpPr>
        <p:cxnSp>
          <p:nvCxnSpPr>
            <p:cNvPr id="82" name="Straight Connector 81">
              <a:extLst>
                <a:ext uri="{FF2B5EF4-FFF2-40B4-BE49-F238E27FC236}">
                  <a16:creationId xmlns:a16="http://schemas.microsoft.com/office/drawing/2014/main" id="{D0441D2A-FC76-0844-7EA5-B632F99E2E0D}"/>
                </a:ext>
              </a:extLst>
            </p:cNvPr>
            <p:cNvCxnSpPr>
              <a:cxnSpLocks/>
            </p:cNvCxnSpPr>
            <p:nvPr/>
          </p:nvCxnSpPr>
          <p:spPr>
            <a:xfrm flipH="1">
              <a:off x="766351" y="34631"/>
              <a:ext cx="2148299" cy="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E0C48DFD-25B4-6AF8-8C94-3C8B50B23C18}"/>
                </a:ext>
              </a:extLst>
            </p:cNvPr>
            <p:cNvCxnSpPr>
              <a:cxnSpLocks/>
            </p:cNvCxnSpPr>
            <p:nvPr/>
          </p:nvCxnSpPr>
          <p:spPr>
            <a:xfrm flipH="1">
              <a:off x="44879" y="27296"/>
              <a:ext cx="737495" cy="64421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0CA6305E-4BEE-7CC0-EE96-38938F764389}"/>
                </a:ext>
              </a:extLst>
            </p:cNvPr>
            <p:cNvCxnSpPr>
              <a:cxnSpLocks/>
            </p:cNvCxnSpPr>
            <p:nvPr/>
          </p:nvCxnSpPr>
          <p:spPr>
            <a:xfrm flipH="1" flipV="1">
              <a:off x="52214" y="654128"/>
              <a:ext cx="0" cy="259687"/>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grpSp>
      <p:sp>
        <p:nvSpPr>
          <p:cNvPr id="4" name="Footer Placeholder 3">
            <a:extLst>
              <a:ext uri="{FF2B5EF4-FFF2-40B4-BE49-F238E27FC236}">
                <a16:creationId xmlns:a16="http://schemas.microsoft.com/office/drawing/2014/main" id="{745F02F9-19CB-F108-6F35-1A02C9BECF5E}"/>
              </a:ext>
            </a:extLst>
          </p:cNvPr>
          <p:cNvSpPr>
            <a:spLocks noGrp="1"/>
          </p:cNvSpPr>
          <p:nvPr>
            <p:ph type="ftr" sz="quarter" idx="11"/>
          </p:nvPr>
        </p:nvSpPr>
        <p:spPr>
          <a:xfrm>
            <a:off x="3465443" y="6466114"/>
            <a:ext cx="5261114" cy="255361"/>
          </a:xfrm>
        </p:spPr>
        <p:txBody>
          <a:bodyPr/>
          <a:lstStyle>
            <a:lvl1pPr>
              <a:defRPr sz="1100">
                <a:latin typeface="Arial" panose="020B0604020202020204" pitchFamily="34" charset="0"/>
                <a:cs typeface="Arial" panose="020B0604020202020204" pitchFamily="34" charset="0"/>
              </a:defRPr>
            </a:lvl1pPr>
          </a:lstStyle>
          <a:p>
            <a:r>
              <a:rPr lang="vi-VN" dirty="0"/>
              <a:t>Thực hiện bởi Trường Đại học Công nghệ Thông tin, ĐHQG-HCM</a:t>
            </a:r>
            <a:endParaRPr lang="en-VN" dirty="0"/>
          </a:p>
        </p:txBody>
      </p:sp>
      <p:grpSp>
        <p:nvGrpSpPr>
          <p:cNvPr id="36" name="Group 35">
            <a:extLst>
              <a:ext uri="{FF2B5EF4-FFF2-40B4-BE49-F238E27FC236}">
                <a16:creationId xmlns:a16="http://schemas.microsoft.com/office/drawing/2014/main" id="{11E5AAB4-F14E-4F9C-E123-7635A7EF6275}"/>
              </a:ext>
            </a:extLst>
          </p:cNvPr>
          <p:cNvGrpSpPr/>
          <p:nvPr userDrawn="1"/>
        </p:nvGrpSpPr>
        <p:grpSpPr>
          <a:xfrm>
            <a:off x="-2323526" y="1121391"/>
            <a:ext cx="4841288" cy="5054000"/>
            <a:chOff x="-1259888" y="901609"/>
            <a:chExt cx="4841288" cy="5054000"/>
          </a:xfrm>
        </p:grpSpPr>
        <p:grpSp>
          <p:nvGrpSpPr>
            <p:cNvPr id="6" name="Group 5">
              <a:extLst>
                <a:ext uri="{FF2B5EF4-FFF2-40B4-BE49-F238E27FC236}">
                  <a16:creationId xmlns:a16="http://schemas.microsoft.com/office/drawing/2014/main" id="{A2E31223-939B-D84C-4ACC-CDC6CEB64FEF}"/>
                </a:ext>
              </a:extLst>
            </p:cNvPr>
            <p:cNvGrpSpPr/>
            <p:nvPr userDrawn="1"/>
          </p:nvGrpSpPr>
          <p:grpSpPr>
            <a:xfrm>
              <a:off x="-1225468" y="901609"/>
              <a:ext cx="4806868" cy="664514"/>
              <a:chOff x="0" y="901609"/>
              <a:chExt cx="4806868" cy="664514"/>
            </a:xfrm>
          </p:grpSpPr>
          <p:cxnSp>
            <p:nvCxnSpPr>
              <p:cNvPr id="7" name="Straight Connector 6">
                <a:extLst>
                  <a:ext uri="{FF2B5EF4-FFF2-40B4-BE49-F238E27FC236}">
                    <a16:creationId xmlns:a16="http://schemas.microsoft.com/office/drawing/2014/main" id="{2DB06BED-50E6-B29E-B929-6D7717DB8E5E}"/>
                  </a:ext>
                </a:extLst>
              </p:cNvPr>
              <p:cNvCxnSpPr/>
              <p:nvPr/>
            </p:nvCxnSpPr>
            <p:spPr>
              <a:xfrm>
                <a:off x="0" y="1566123"/>
                <a:ext cx="253393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58C69F9-0B5B-5D9E-7034-C8237177065E}"/>
                  </a:ext>
                </a:extLst>
              </p:cNvPr>
              <p:cNvCxnSpPr>
                <a:cxnSpLocks/>
              </p:cNvCxnSpPr>
              <p:nvPr/>
            </p:nvCxnSpPr>
            <p:spPr>
              <a:xfrm flipV="1">
                <a:off x="2520285" y="1059987"/>
                <a:ext cx="591405" cy="506136"/>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F5F07FD-916F-9286-7ADA-4A2252FCBB28}"/>
                  </a:ext>
                </a:extLst>
              </p:cNvPr>
              <p:cNvCxnSpPr>
                <a:cxnSpLocks/>
              </p:cNvCxnSpPr>
              <p:nvPr/>
            </p:nvCxnSpPr>
            <p:spPr>
              <a:xfrm>
                <a:off x="3111690" y="1059987"/>
                <a:ext cx="13784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23A8BE15-FC97-76D3-BF6B-29B7114D4716}"/>
                  </a:ext>
                </a:extLst>
              </p:cNvPr>
              <p:cNvSpPr/>
              <p:nvPr/>
            </p:nvSpPr>
            <p:spPr>
              <a:xfrm>
                <a:off x="4490113" y="901609"/>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 name="Group 10">
              <a:extLst>
                <a:ext uri="{FF2B5EF4-FFF2-40B4-BE49-F238E27FC236}">
                  <a16:creationId xmlns:a16="http://schemas.microsoft.com/office/drawing/2014/main" id="{04AB711F-106D-5EA6-AAFA-CF1A979FF6F9}"/>
                </a:ext>
              </a:extLst>
            </p:cNvPr>
            <p:cNvGrpSpPr/>
            <p:nvPr userDrawn="1"/>
          </p:nvGrpSpPr>
          <p:grpSpPr>
            <a:xfrm flipV="1">
              <a:off x="-1225468" y="5291095"/>
              <a:ext cx="4806868" cy="664514"/>
              <a:chOff x="0" y="1232525"/>
              <a:chExt cx="4806868" cy="664514"/>
            </a:xfrm>
          </p:grpSpPr>
          <p:cxnSp>
            <p:nvCxnSpPr>
              <p:cNvPr id="12" name="Straight Connector 11">
                <a:extLst>
                  <a:ext uri="{FF2B5EF4-FFF2-40B4-BE49-F238E27FC236}">
                    <a16:creationId xmlns:a16="http://schemas.microsoft.com/office/drawing/2014/main" id="{5660A401-E892-4348-0DC3-086E4EF0B6E4}"/>
                  </a:ext>
                </a:extLst>
              </p:cNvPr>
              <p:cNvCxnSpPr/>
              <p:nvPr/>
            </p:nvCxnSpPr>
            <p:spPr>
              <a:xfrm>
                <a:off x="0" y="1897039"/>
                <a:ext cx="253393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AFDB122-E638-017C-654A-F8EC6AB0B27F}"/>
                  </a:ext>
                </a:extLst>
              </p:cNvPr>
              <p:cNvCxnSpPr>
                <a:cxnSpLocks/>
              </p:cNvCxnSpPr>
              <p:nvPr/>
            </p:nvCxnSpPr>
            <p:spPr>
              <a:xfrm flipV="1">
                <a:off x="2520285" y="1390903"/>
                <a:ext cx="591405" cy="506136"/>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C676F38-72FE-4F76-7E67-580148C08A51}"/>
                  </a:ext>
                </a:extLst>
              </p:cNvPr>
              <p:cNvCxnSpPr>
                <a:cxnSpLocks/>
              </p:cNvCxnSpPr>
              <p:nvPr/>
            </p:nvCxnSpPr>
            <p:spPr>
              <a:xfrm>
                <a:off x="3111690" y="1390903"/>
                <a:ext cx="13784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B7E06E3C-C182-FD6B-BB7B-4847F4323944}"/>
                  </a:ext>
                </a:extLst>
              </p:cNvPr>
              <p:cNvSpPr/>
              <p:nvPr/>
            </p:nvSpPr>
            <p:spPr>
              <a:xfrm>
                <a:off x="4490113" y="1232525"/>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821F68F9-560D-A608-4130-5D9040FE3F01}"/>
                </a:ext>
              </a:extLst>
            </p:cNvPr>
            <p:cNvGrpSpPr/>
            <p:nvPr userDrawn="1"/>
          </p:nvGrpSpPr>
          <p:grpSpPr>
            <a:xfrm>
              <a:off x="-1225469" y="1860637"/>
              <a:ext cx="3835321" cy="547270"/>
              <a:chOff x="-1" y="1860637"/>
              <a:chExt cx="3835321" cy="547270"/>
            </a:xfrm>
          </p:grpSpPr>
          <p:sp>
            <p:nvSpPr>
              <p:cNvPr id="17" name="Oval 16">
                <a:extLst>
                  <a:ext uri="{FF2B5EF4-FFF2-40B4-BE49-F238E27FC236}">
                    <a16:creationId xmlns:a16="http://schemas.microsoft.com/office/drawing/2014/main" id="{A6A5574E-F30D-A49F-E874-231C445514E4}"/>
                  </a:ext>
                </a:extLst>
              </p:cNvPr>
              <p:cNvSpPr/>
              <p:nvPr/>
            </p:nvSpPr>
            <p:spPr>
              <a:xfrm>
                <a:off x="3518565" y="1860637"/>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8" name="Straight Connector 17">
                <a:extLst>
                  <a:ext uri="{FF2B5EF4-FFF2-40B4-BE49-F238E27FC236}">
                    <a16:creationId xmlns:a16="http://schemas.microsoft.com/office/drawing/2014/main" id="{1AABF66E-DE89-B1F6-062E-2BC96ADE0530}"/>
                  </a:ext>
                </a:extLst>
              </p:cNvPr>
              <p:cNvCxnSpPr/>
              <p:nvPr/>
            </p:nvCxnSpPr>
            <p:spPr>
              <a:xfrm>
                <a:off x="-1" y="2407907"/>
                <a:ext cx="1985654"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B0E2531-6E1E-6A7F-6704-D0334B1AB6C8}"/>
                  </a:ext>
                </a:extLst>
              </p:cNvPr>
              <p:cNvCxnSpPr>
                <a:cxnSpLocks/>
              </p:cNvCxnSpPr>
              <p:nvPr/>
            </p:nvCxnSpPr>
            <p:spPr>
              <a:xfrm flipV="1">
                <a:off x="1974958" y="2019015"/>
                <a:ext cx="463440" cy="388892"/>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F6A1DDC-0D65-0297-E1E5-DC4B2441C524}"/>
                  </a:ext>
                </a:extLst>
              </p:cNvPr>
              <p:cNvCxnSpPr>
                <a:cxnSpLocks/>
              </p:cNvCxnSpPr>
              <p:nvPr/>
            </p:nvCxnSpPr>
            <p:spPr>
              <a:xfrm>
                <a:off x="2438398" y="2019015"/>
                <a:ext cx="1080167"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grpSp>
        <p:grpSp>
          <p:nvGrpSpPr>
            <p:cNvPr id="21" name="Group 20">
              <a:extLst>
                <a:ext uri="{FF2B5EF4-FFF2-40B4-BE49-F238E27FC236}">
                  <a16:creationId xmlns:a16="http://schemas.microsoft.com/office/drawing/2014/main" id="{C25C9018-B01E-F47F-3802-C002B3E7B2AF}"/>
                </a:ext>
              </a:extLst>
            </p:cNvPr>
            <p:cNvGrpSpPr/>
            <p:nvPr userDrawn="1"/>
          </p:nvGrpSpPr>
          <p:grpSpPr>
            <a:xfrm flipV="1">
              <a:off x="-1259888" y="4408929"/>
              <a:ext cx="3835321" cy="547270"/>
              <a:chOff x="-1" y="1860637"/>
              <a:chExt cx="3835321" cy="547270"/>
            </a:xfrm>
          </p:grpSpPr>
          <p:sp>
            <p:nvSpPr>
              <p:cNvPr id="22" name="Oval 21">
                <a:extLst>
                  <a:ext uri="{FF2B5EF4-FFF2-40B4-BE49-F238E27FC236}">
                    <a16:creationId xmlns:a16="http://schemas.microsoft.com/office/drawing/2014/main" id="{17C82ECD-21F2-F43B-6992-AE7FB9F2798F}"/>
                  </a:ext>
                </a:extLst>
              </p:cNvPr>
              <p:cNvSpPr/>
              <p:nvPr/>
            </p:nvSpPr>
            <p:spPr>
              <a:xfrm>
                <a:off x="3518565" y="1860637"/>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3" name="Straight Connector 22">
                <a:extLst>
                  <a:ext uri="{FF2B5EF4-FFF2-40B4-BE49-F238E27FC236}">
                    <a16:creationId xmlns:a16="http://schemas.microsoft.com/office/drawing/2014/main" id="{99F69DC7-3AE7-E60B-2377-4B4F72314B92}"/>
                  </a:ext>
                </a:extLst>
              </p:cNvPr>
              <p:cNvCxnSpPr/>
              <p:nvPr/>
            </p:nvCxnSpPr>
            <p:spPr>
              <a:xfrm>
                <a:off x="-1" y="2407907"/>
                <a:ext cx="1985654"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E27743B-09AF-DFA3-B333-99F4D9A43DFB}"/>
                  </a:ext>
                </a:extLst>
              </p:cNvPr>
              <p:cNvCxnSpPr>
                <a:cxnSpLocks/>
              </p:cNvCxnSpPr>
              <p:nvPr/>
            </p:nvCxnSpPr>
            <p:spPr>
              <a:xfrm flipV="1">
                <a:off x="1974958" y="2019015"/>
                <a:ext cx="463440" cy="388892"/>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F40737-164C-459C-2ABE-C4DE4A29E373}"/>
                  </a:ext>
                </a:extLst>
              </p:cNvPr>
              <p:cNvCxnSpPr>
                <a:cxnSpLocks/>
              </p:cNvCxnSpPr>
              <p:nvPr/>
            </p:nvCxnSpPr>
            <p:spPr>
              <a:xfrm>
                <a:off x="2438398" y="2019015"/>
                <a:ext cx="1080167"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grpSp>
        <p:grpSp>
          <p:nvGrpSpPr>
            <p:cNvPr id="26" name="Group 25">
              <a:extLst>
                <a:ext uri="{FF2B5EF4-FFF2-40B4-BE49-F238E27FC236}">
                  <a16:creationId xmlns:a16="http://schemas.microsoft.com/office/drawing/2014/main" id="{74A28006-5F76-1896-7905-6715849C97AC}"/>
                </a:ext>
              </a:extLst>
            </p:cNvPr>
            <p:cNvGrpSpPr/>
            <p:nvPr userDrawn="1"/>
          </p:nvGrpSpPr>
          <p:grpSpPr>
            <a:xfrm>
              <a:off x="-1252333" y="2715185"/>
              <a:ext cx="2776521" cy="436736"/>
              <a:chOff x="-26865" y="2715185"/>
              <a:chExt cx="2776521" cy="436736"/>
            </a:xfrm>
          </p:grpSpPr>
          <p:cxnSp>
            <p:nvCxnSpPr>
              <p:cNvPr id="27" name="Straight Connector 26">
                <a:extLst>
                  <a:ext uri="{FF2B5EF4-FFF2-40B4-BE49-F238E27FC236}">
                    <a16:creationId xmlns:a16="http://schemas.microsoft.com/office/drawing/2014/main" id="{02985FB7-4D54-A096-221C-AB21916398BD}"/>
                  </a:ext>
                </a:extLst>
              </p:cNvPr>
              <p:cNvCxnSpPr/>
              <p:nvPr/>
            </p:nvCxnSpPr>
            <p:spPr>
              <a:xfrm>
                <a:off x="-26865" y="3151921"/>
                <a:ext cx="14027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DDEC85B-E1F4-38FE-0E5C-E5850D2C995F}"/>
                  </a:ext>
                </a:extLst>
              </p:cNvPr>
              <p:cNvCxnSpPr>
                <a:cxnSpLocks/>
              </p:cNvCxnSpPr>
              <p:nvPr/>
            </p:nvCxnSpPr>
            <p:spPr>
              <a:xfrm flipV="1">
                <a:off x="1368303" y="2877197"/>
                <a:ext cx="327387" cy="274724"/>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E6622AE-52DB-9FD4-5FA6-F8C5F2606706}"/>
                  </a:ext>
                </a:extLst>
              </p:cNvPr>
              <p:cNvCxnSpPr>
                <a:cxnSpLocks/>
              </p:cNvCxnSpPr>
              <p:nvPr/>
            </p:nvCxnSpPr>
            <p:spPr>
              <a:xfrm>
                <a:off x="1695690" y="2877197"/>
                <a:ext cx="763061"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69264108-0C61-CCC7-04EF-695A004F44BA}"/>
                  </a:ext>
                </a:extLst>
              </p:cNvPr>
              <p:cNvSpPr/>
              <p:nvPr/>
            </p:nvSpPr>
            <p:spPr>
              <a:xfrm>
                <a:off x="2432901" y="2715185"/>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1" name="Group 30">
              <a:extLst>
                <a:ext uri="{FF2B5EF4-FFF2-40B4-BE49-F238E27FC236}">
                  <a16:creationId xmlns:a16="http://schemas.microsoft.com/office/drawing/2014/main" id="{A1F8E5A4-A013-ABE4-F3E5-36BBEE45994B}"/>
                </a:ext>
              </a:extLst>
            </p:cNvPr>
            <p:cNvGrpSpPr/>
            <p:nvPr userDrawn="1"/>
          </p:nvGrpSpPr>
          <p:grpSpPr>
            <a:xfrm>
              <a:off x="-1225468" y="3843225"/>
              <a:ext cx="2802371" cy="433101"/>
              <a:chOff x="-34420" y="3843718"/>
              <a:chExt cx="2802371" cy="433101"/>
            </a:xfrm>
          </p:grpSpPr>
          <p:cxnSp>
            <p:nvCxnSpPr>
              <p:cNvPr id="32" name="Straight Connector 31">
                <a:extLst>
                  <a:ext uri="{FF2B5EF4-FFF2-40B4-BE49-F238E27FC236}">
                    <a16:creationId xmlns:a16="http://schemas.microsoft.com/office/drawing/2014/main" id="{92CA967D-77D2-F89E-9996-2B247282DA6A}"/>
                  </a:ext>
                </a:extLst>
              </p:cNvPr>
              <p:cNvCxnSpPr/>
              <p:nvPr/>
            </p:nvCxnSpPr>
            <p:spPr>
              <a:xfrm flipV="1">
                <a:off x="-34420" y="3843718"/>
                <a:ext cx="14027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D106A27-9FB0-65D0-E42B-5A9345BBE7A8}"/>
                  </a:ext>
                </a:extLst>
              </p:cNvPr>
              <p:cNvCxnSpPr>
                <a:cxnSpLocks/>
              </p:cNvCxnSpPr>
              <p:nvPr/>
            </p:nvCxnSpPr>
            <p:spPr>
              <a:xfrm>
                <a:off x="1360748" y="3843718"/>
                <a:ext cx="327387" cy="274724"/>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DA310D0-0781-F61D-3188-05A327C3E38C}"/>
                  </a:ext>
                </a:extLst>
              </p:cNvPr>
              <p:cNvCxnSpPr>
                <a:cxnSpLocks/>
              </p:cNvCxnSpPr>
              <p:nvPr/>
            </p:nvCxnSpPr>
            <p:spPr>
              <a:xfrm flipV="1">
                <a:off x="1688135" y="4118442"/>
                <a:ext cx="763061"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74C60948-61FC-2116-FCE6-F05185B2432A}"/>
                  </a:ext>
                </a:extLst>
              </p:cNvPr>
              <p:cNvSpPr/>
              <p:nvPr/>
            </p:nvSpPr>
            <p:spPr>
              <a:xfrm>
                <a:off x="2451196" y="3960064"/>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37" name="Group 36">
            <a:extLst>
              <a:ext uri="{FF2B5EF4-FFF2-40B4-BE49-F238E27FC236}">
                <a16:creationId xmlns:a16="http://schemas.microsoft.com/office/drawing/2014/main" id="{A9D55038-C512-E74F-0316-32FA44AC85DA}"/>
              </a:ext>
            </a:extLst>
          </p:cNvPr>
          <p:cNvGrpSpPr/>
          <p:nvPr userDrawn="1"/>
        </p:nvGrpSpPr>
        <p:grpSpPr>
          <a:xfrm flipH="1">
            <a:off x="9674240" y="1121391"/>
            <a:ext cx="4841288" cy="5054000"/>
            <a:chOff x="-1259888" y="901609"/>
            <a:chExt cx="4841288" cy="5054000"/>
          </a:xfrm>
        </p:grpSpPr>
        <p:grpSp>
          <p:nvGrpSpPr>
            <p:cNvPr id="38" name="Group 37">
              <a:extLst>
                <a:ext uri="{FF2B5EF4-FFF2-40B4-BE49-F238E27FC236}">
                  <a16:creationId xmlns:a16="http://schemas.microsoft.com/office/drawing/2014/main" id="{CC8D5E8A-34C2-98F5-01F2-D2CAA76A0A9E}"/>
                </a:ext>
              </a:extLst>
            </p:cNvPr>
            <p:cNvGrpSpPr/>
            <p:nvPr userDrawn="1"/>
          </p:nvGrpSpPr>
          <p:grpSpPr>
            <a:xfrm>
              <a:off x="-1225468" y="901609"/>
              <a:ext cx="4806868" cy="664514"/>
              <a:chOff x="0" y="901609"/>
              <a:chExt cx="4806868" cy="664514"/>
            </a:xfrm>
          </p:grpSpPr>
          <p:cxnSp>
            <p:nvCxnSpPr>
              <p:cNvPr id="64" name="Straight Connector 63">
                <a:extLst>
                  <a:ext uri="{FF2B5EF4-FFF2-40B4-BE49-F238E27FC236}">
                    <a16:creationId xmlns:a16="http://schemas.microsoft.com/office/drawing/2014/main" id="{E6EEF1F3-D1D1-DEB4-E491-3B5E510B766B}"/>
                  </a:ext>
                </a:extLst>
              </p:cNvPr>
              <p:cNvCxnSpPr/>
              <p:nvPr/>
            </p:nvCxnSpPr>
            <p:spPr>
              <a:xfrm>
                <a:off x="0" y="1566123"/>
                <a:ext cx="253393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6BAF104D-64C5-1843-2B4A-2AEDAF0D6175}"/>
                  </a:ext>
                </a:extLst>
              </p:cNvPr>
              <p:cNvCxnSpPr>
                <a:cxnSpLocks/>
              </p:cNvCxnSpPr>
              <p:nvPr/>
            </p:nvCxnSpPr>
            <p:spPr>
              <a:xfrm flipV="1">
                <a:off x="2520285" y="1059987"/>
                <a:ext cx="591405" cy="506136"/>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591F5277-EE93-31FB-AAD8-F64F97837DDA}"/>
                  </a:ext>
                </a:extLst>
              </p:cNvPr>
              <p:cNvCxnSpPr>
                <a:cxnSpLocks/>
              </p:cNvCxnSpPr>
              <p:nvPr/>
            </p:nvCxnSpPr>
            <p:spPr>
              <a:xfrm>
                <a:off x="3111690" y="1059987"/>
                <a:ext cx="13784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67" name="Oval 66">
                <a:extLst>
                  <a:ext uri="{FF2B5EF4-FFF2-40B4-BE49-F238E27FC236}">
                    <a16:creationId xmlns:a16="http://schemas.microsoft.com/office/drawing/2014/main" id="{36A6A4EA-512C-BD8D-6200-C1B6D161AF96}"/>
                  </a:ext>
                </a:extLst>
              </p:cNvPr>
              <p:cNvSpPr/>
              <p:nvPr/>
            </p:nvSpPr>
            <p:spPr>
              <a:xfrm>
                <a:off x="4490113" y="901609"/>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9" name="Group 38">
              <a:extLst>
                <a:ext uri="{FF2B5EF4-FFF2-40B4-BE49-F238E27FC236}">
                  <a16:creationId xmlns:a16="http://schemas.microsoft.com/office/drawing/2014/main" id="{48417325-5CBC-9245-EBBF-5495BB114BB9}"/>
                </a:ext>
              </a:extLst>
            </p:cNvPr>
            <p:cNvGrpSpPr/>
            <p:nvPr userDrawn="1"/>
          </p:nvGrpSpPr>
          <p:grpSpPr>
            <a:xfrm flipV="1">
              <a:off x="-1225468" y="5291095"/>
              <a:ext cx="4806868" cy="664514"/>
              <a:chOff x="0" y="1232525"/>
              <a:chExt cx="4806868" cy="664514"/>
            </a:xfrm>
          </p:grpSpPr>
          <p:cxnSp>
            <p:nvCxnSpPr>
              <p:cNvPr id="60" name="Straight Connector 59">
                <a:extLst>
                  <a:ext uri="{FF2B5EF4-FFF2-40B4-BE49-F238E27FC236}">
                    <a16:creationId xmlns:a16="http://schemas.microsoft.com/office/drawing/2014/main" id="{2ABA872F-CF9E-97F0-0BEB-43E95F81970F}"/>
                  </a:ext>
                </a:extLst>
              </p:cNvPr>
              <p:cNvCxnSpPr/>
              <p:nvPr/>
            </p:nvCxnSpPr>
            <p:spPr>
              <a:xfrm>
                <a:off x="0" y="1897039"/>
                <a:ext cx="253393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E558871-BCDE-178B-024F-81DBE95811F1}"/>
                  </a:ext>
                </a:extLst>
              </p:cNvPr>
              <p:cNvCxnSpPr>
                <a:cxnSpLocks/>
              </p:cNvCxnSpPr>
              <p:nvPr/>
            </p:nvCxnSpPr>
            <p:spPr>
              <a:xfrm flipV="1">
                <a:off x="2520285" y="1390903"/>
                <a:ext cx="591405" cy="506136"/>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713BB9F5-0BB8-705B-E8A1-5FA6735325E4}"/>
                  </a:ext>
                </a:extLst>
              </p:cNvPr>
              <p:cNvCxnSpPr>
                <a:cxnSpLocks/>
              </p:cNvCxnSpPr>
              <p:nvPr/>
            </p:nvCxnSpPr>
            <p:spPr>
              <a:xfrm>
                <a:off x="3111690" y="1390903"/>
                <a:ext cx="13784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63" name="Oval 62">
                <a:extLst>
                  <a:ext uri="{FF2B5EF4-FFF2-40B4-BE49-F238E27FC236}">
                    <a16:creationId xmlns:a16="http://schemas.microsoft.com/office/drawing/2014/main" id="{2DF72871-077F-48BE-91AF-DE72A1841D14}"/>
                  </a:ext>
                </a:extLst>
              </p:cNvPr>
              <p:cNvSpPr/>
              <p:nvPr/>
            </p:nvSpPr>
            <p:spPr>
              <a:xfrm>
                <a:off x="4490113" y="1232525"/>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0" name="Group 39">
              <a:extLst>
                <a:ext uri="{FF2B5EF4-FFF2-40B4-BE49-F238E27FC236}">
                  <a16:creationId xmlns:a16="http://schemas.microsoft.com/office/drawing/2014/main" id="{0917CABE-75B7-599D-4246-DCB5968A10A9}"/>
                </a:ext>
              </a:extLst>
            </p:cNvPr>
            <p:cNvGrpSpPr/>
            <p:nvPr userDrawn="1"/>
          </p:nvGrpSpPr>
          <p:grpSpPr>
            <a:xfrm>
              <a:off x="-1225469" y="1860637"/>
              <a:ext cx="3835321" cy="547270"/>
              <a:chOff x="-1" y="1860637"/>
              <a:chExt cx="3835321" cy="547270"/>
            </a:xfrm>
          </p:grpSpPr>
          <p:sp>
            <p:nvSpPr>
              <p:cNvPr id="56" name="Oval 55">
                <a:extLst>
                  <a:ext uri="{FF2B5EF4-FFF2-40B4-BE49-F238E27FC236}">
                    <a16:creationId xmlns:a16="http://schemas.microsoft.com/office/drawing/2014/main" id="{98A88CE2-C346-6A1C-2ECA-F96ED3759F52}"/>
                  </a:ext>
                </a:extLst>
              </p:cNvPr>
              <p:cNvSpPr/>
              <p:nvPr/>
            </p:nvSpPr>
            <p:spPr>
              <a:xfrm>
                <a:off x="3518565" y="1860637"/>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7" name="Straight Connector 56">
                <a:extLst>
                  <a:ext uri="{FF2B5EF4-FFF2-40B4-BE49-F238E27FC236}">
                    <a16:creationId xmlns:a16="http://schemas.microsoft.com/office/drawing/2014/main" id="{5A2C42DA-B857-1726-C8D9-FE4710E5AF27}"/>
                  </a:ext>
                </a:extLst>
              </p:cNvPr>
              <p:cNvCxnSpPr/>
              <p:nvPr/>
            </p:nvCxnSpPr>
            <p:spPr>
              <a:xfrm>
                <a:off x="-1" y="2407907"/>
                <a:ext cx="1985654"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022A1339-07A9-9E34-F0B5-0FC956E053B1}"/>
                  </a:ext>
                </a:extLst>
              </p:cNvPr>
              <p:cNvCxnSpPr>
                <a:cxnSpLocks/>
              </p:cNvCxnSpPr>
              <p:nvPr/>
            </p:nvCxnSpPr>
            <p:spPr>
              <a:xfrm flipV="1">
                <a:off x="1974958" y="2019015"/>
                <a:ext cx="463440" cy="388892"/>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39CB6646-AD5A-592F-1BBF-6F86BE47C2E5}"/>
                  </a:ext>
                </a:extLst>
              </p:cNvPr>
              <p:cNvCxnSpPr>
                <a:cxnSpLocks/>
              </p:cNvCxnSpPr>
              <p:nvPr/>
            </p:nvCxnSpPr>
            <p:spPr>
              <a:xfrm>
                <a:off x="2438398" y="2019015"/>
                <a:ext cx="1080167"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D2335E1C-3065-23F6-E27F-3F0198899BD3}"/>
                </a:ext>
              </a:extLst>
            </p:cNvPr>
            <p:cNvGrpSpPr/>
            <p:nvPr userDrawn="1"/>
          </p:nvGrpSpPr>
          <p:grpSpPr>
            <a:xfrm flipV="1">
              <a:off x="-1259888" y="4408929"/>
              <a:ext cx="3835321" cy="547270"/>
              <a:chOff x="-1" y="1860637"/>
              <a:chExt cx="3835321" cy="547270"/>
            </a:xfrm>
          </p:grpSpPr>
          <p:sp>
            <p:nvSpPr>
              <p:cNvPr id="52" name="Oval 51">
                <a:extLst>
                  <a:ext uri="{FF2B5EF4-FFF2-40B4-BE49-F238E27FC236}">
                    <a16:creationId xmlns:a16="http://schemas.microsoft.com/office/drawing/2014/main" id="{0054D5F9-BD76-DFA5-747D-63210423AF11}"/>
                  </a:ext>
                </a:extLst>
              </p:cNvPr>
              <p:cNvSpPr/>
              <p:nvPr/>
            </p:nvSpPr>
            <p:spPr>
              <a:xfrm>
                <a:off x="3518565" y="1860637"/>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3" name="Straight Connector 52">
                <a:extLst>
                  <a:ext uri="{FF2B5EF4-FFF2-40B4-BE49-F238E27FC236}">
                    <a16:creationId xmlns:a16="http://schemas.microsoft.com/office/drawing/2014/main" id="{CCE92875-704E-A1B5-07E6-FAEFE45DBA51}"/>
                  </a:ext>
                </a:extLst>
              </p:cNvPr>
              <p:cNvCxnSpPr/>
              <p:nvPr/>
            </p:nvCxnSpPr>
            <p:spPr>
              <a:xfrm>
                <a:off x="-1" y="2407907"/>
                <a:ext cx="1985654"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5465DD13-4162-48B0-8660-1DA77169F84E}"/>
                  </a:ext>
                </a:extLst>
              </p:cNvPr>
              <p:cNvCxnSpPr>
                <a:cxnSpLocks/>
              </p:cNvCxnSpPr>
              <p:nvPr/>
            </p:nvCxnSpPr>
            <p:spPr>
              <a:xfrm flipV="1">
                <a:off x="1974958" y="2019015"/>
                <a:ext cx="463440" cy="388892"/>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5D16174-2600-C069-974A-6FEA86E0360D}"/>
                  </a:ext>
                </a:extLst>
              </p:cNvPr>
              <p:cNvCxnSpPr>
                <a:cxnSpLocks/>
              </p:cNvCxnSpPr>
              <p:nvPr/>
            </p:nvCxnSpPr>
            <p:spPr>
              <a:xfrm>
                <a:off x="2438398" y="2019015"/>
                <a:ext cx="1080167"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grpSp>
        <p:grpSp>
          <p:nvGrpSpPr>
            <p:cNvPr id="42" name="Group 41">
              <a:extLst>
                <a:ext uri="{FF2B5EF4-FFF2-40B4-BE49-F238E27FC236}">
                  <a16:creationId xmlns:a16="http://schemas.microsoft.com/office/drawing/2014/main" id="{273999E9-4737-2309-371C-9E0670D1FA16}"/>
                </a:ext>
              </a:extLst>
            </p:cNvPr>
            <p:cNvGrpSpPr/>
            <p:nvPr userDrawn="1"/>
          </p:nvGrpSpPr>
          <p:grpSpPr>
            <a:xfrm>
              <a:off x="-1252333" y="2715185"/>
              <a:ext cx="2776521" cy="436736"/>
              <a:chOff x="-26865" y="2715185"/>
              <a:chExt cx="2776521" cy="436736"/>
            </a:xfrm>
          </p:grpSpPr>
          <p:cxnSp>
            <p:nvCxnSpPr>
              <p:cNvPr id="48" name="Straight Connector 47">
                <a:extLst>
                  <a:ext uri="{FF2B5EF4-FFF2-40B4-BE49-F238E27FC236}">
                    <a16:creationId xmlns:a16="http://schemas.microsoft.com/office/drawing/2014/main" id="{F8BEE6AC-D79B-8E2A-ABF5-4EEEA5212958}"/>
                  </a:ext>
                </a:extLst>
              </p:cNvPr>
              <p:cNvCxnSpPr/>
              <p:nvPr/>
            </p:nvCxnSpPr>
            <p:spPr>
              <a:xfrm>
                <a:off x="-26865" y="3151921"/>
                <a:ext cx="14027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D71D58E6-0CF0-201A-6AC4-AC76E73B91AC}"/>
                  </a:ext>
                </a:extLst>
              </p:cNvPr>
              <p:cNvCxnSpPr>
                <a:cxnSpLocks/>
              </p:cNvCxnSpPr>
              <p:nvPr/>
            </p:nvCxnSpPr>
            <p:spPr>
              <a:xfrm flipV="1">
                <a:off x="1368303" y="2877197"/>
                <a:ext cx="327387" cy="274724"/>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03F8ECCF-CC37-3AD1-B56C-A8D4EAB0F408}"/>
                  </a:ext>
                </a:extLst>
              </p:cNvPr>
              <p:cNvCxnSpPr>
                <a:cxnSpLocks/>
              </p:cNvCxnSpPr>
              <p:nvPr/>
            </p:nvCxnSpPr>
            <p:spPr>
              <a:xfrm>
                <a:off x="1695690" y="2877197"/>
                <a:ext cx="763061"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51" name="Oval 50">
                <a:extLst>
                  <a:ext uri="{FF2B5EF4-FFF2-40B4-BE49-F238E27FC236}">
                    <a16:creationId xmlns:a16="http://schemas.microsoft.com/office/drawing/2014/main" id="{31674892-B2C7-136E-8594-C11B8E269F87}"/>
                  </a:ext>
                </a:extLst>
              </p:cNvPr>
              <p:cNvSpPr/>
              <p:nvPr/>
            </p:nvSpPr>
            <p:spPr>
              <a:xfrm>
                <a:off x="2432901" y="2715185"/>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3" name="Group 42">
              <a:extLst>
                <a:ext uri="{FF2B5EF4-FFF2-40B4-BE49-F238E27FC236}">
                  <a16:creationId xmlns:a16="http://schemas.microsoft.com/office/drawing/2014/main" id="{831C3464-516C-C4D2-7CEC-A8FAE9B21FCD}"/>
                </a:ext>
              </a:extLst>
            </p:cNvPr>
            <p:cNvGrpSpPr/>
            <p:nvPr userDrawn="1"/>
          </p:nvGrpSpPr>
          <p:grpSpPr>
            <a:xfrm>
              <a:off x="-1225468" y="3843225"/>
              <a:ext cx="2802371" cy="433101"/>
              <a:chOff x="-34420" y="3843718"/>
              <a:chExt cx="2802371" cy="433101"/>
            </a:xfrm>
          </p:grpSpPr>
          <p:cxnSp>
            <p:nvCxnSpPr>
              <p:cNvPr id="44" name="Straight Connector 43">
                <a:extLst>
                  <a:ext uri="{FF2B5EF4-FFF2-40B4-BE49-F238E27FC236}">
                    <a16:creationId xmlns:a16="http://schemas.microsoft.com/office/drawing/2014/main" id="{408CCADE-8B1D-0E30-0A68-1F46B13BC757}"/>
                  </a:ext>
                </a:extLst>
              </p:cNvPr>
              <p:cNvCxnSpPr/>
              <p:nvPr/>
            </p:nvCxnSpPr>
            <p:spPr>
              <a:xfrm flipV="1">
                <a:off x="-34420" y="3843718"/>
                <a:ext cx="14027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F817E267-84D9-FC0C-E5D5-1DD3288DCC70}"/>
                  </a:ext>
                </a:extLst>
              </p:cNvPr>
              <p:cNvCxnSpPr>
                <a:cxnSpLocks/>
              </p:cNvCxnSpPr>
              <p:nvPr/>
            </p:nvCxnSpPr>
            <p:spPr>
              <a:xfrm>
                <a:off x="1360748" y="3843718"/>
                <a:ext cx="327387" cy="274724"/>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CA383401-6B48-1369-8E23-310FBDF1E0DF}"/>
                  </a:ext>
                </a:extLst>
              </p:cNvPr>
              <p:cNvCxnSpPr>
                <a:cxnSpLocks/>
              </p:cNvCxnSpPr>
              <p:nvPr/>
            </p:nvCxnSpPr>
            <p:spPr>
              <a:xfrm flipV="1">
                <a:off x="1688135" y="4118442"/>
                <a:ext cx="763061"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47" name="Oval 46">
                <a:extLst>
                  <a:ext uri="{FF2B5EF4-FFF2-40B4-BE49-F238E27FC236}">
                    <a16:creationId xmlns:a16="http://schemas.microsoft.com/office/drawing/2014/main" id="{715E2EA8-3EC1-AFA6-AC3A-1F5D01C1902E}"/>
                  </a:ext>
                </a:extLst>
              </p:cNvPr>
              <p:cNvSpPr/>
              <p:nvPr/>
            </p:nvSpPr>
            <p:spPr>
              <a:xfrm>
                <a:off x="2451196" y="3960064"/>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69" name="Oval 68">
            <a:extLst>
              <a:ext uri="{FF2B5EF4-FFF2-40B4-BE49-F238E27FC236}">
                <a16:creationId xmlns:a16="http://schemas.microsoft.com/office/drawing/2014/main" id="{18EDBFE5-F6A7-D377-B524-2A5E293A8580}"/>
              </a:ext>
            </a:extLst>
          </p:cNvPr>
          <p:cNvSpPr/>
          <p:nvPr userDrawn="1"/>
        </p:nvSpPr>
        <p:spPr>
          <a:xfrm>
            <a:off x="82718" y="6583140"/>
            <a:ext cx="233916" cy="233916"/>
          </a:xfrm>
          <a:prstGeom prst="ellipse">
            <a:avLst/>
          </a:prstGeom>
          <a:gradFill flip="none" rotWithShape="1">
            <a:gsLst>
              <a:gs pos="0">
                <a:srgbClr val="0072FF"/>
              </a:gs>
              <a:gs pos="99000">
                <a:srgbClr val="00C6FF"/>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solidFill>
                <a:schemeClr val="bg1"/>
              </a:solidFill>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F24298E1-B4F3-31E6-9C4D-5AE100CD89B6}"/>
              </a:ext>
            </a:extLst>
          </p:cNvPr>
          <p:cNvSpPr>
            <a:spLocks noGrp="1"/>
          </p:cNvSpPr>
          <p:nvPr>
            <p:ph type="sldNum" sz="quarter" idx="12"/>
          </p:nvPr>
        </p:nvSpPr>
        <p:spPr>
          <a:xfrm>
            <a:off x="58527" y="6566400"/>
            <a:ext cx="291600" cy="291600"/>
          </a:xfrm>
        </p:spPr>
        <p:txBody>
          <a:bodyPr/>
          <a:lstStyle>
            <a:lvl1pPr algn="ctr">
              <a:defRPr lang="en-VN" sz="700" kern="1200" smtClean="0">
                <a:solidFill>
                  <a:schemeClr val="bg1"/>
                </a:solidFill>
                <a:latin typeface="Arial" panose="020B0604020202020204" pitchFamily="34" charset="0"/>
                <a:ea typeface="+mn-ea"/>
                <a:cs typeface="Arial" panose="020B0604020202020204" pitchFamily="34" charset="0"/>
              </a:defRPr>
            </a:lvl1pPr>
          </a:lstStyle>
          <a:p>
            <a:fld id="{D8B0B3AC-44A8-D142-AAF6-9A453466E1A4}" type="slidenum">
              <a:rPr lang="en-VN" smtClean="0"/>
              <a:pPr/>
              <a:t>‹#›</a:t>
            </a:fld>
            <a:endParaRPr lang="en-VN" dirty="0"/>
          </a:p>
        </p:txBody>
      </p:sp>
      <p:sp>
        <p:nvSpPr>
          <p:cNvPr id="70" name="TextBox 69">
            <a:extLst>
              <a:ext uri="{FF2B5EF4-FFF2-40B4-BE49-F238E27FC236}">
                <a16:creationId xmlns:a16="http://schemas.microsoft.com/office/drawing/2014/main" id="{03E32705-3D72-A324-09E4-62DB4F73E8B8}"/>
              </a:ext>
            </a:extLst>
          </p:cNvPr>
          <p:cNvSpPr txBox="1"/>
          <p:nvPr userDrawn="1"/>
        </p:nvSpPr>
        <p:spPr>
          <a:xfrm>
            <a:off x="4702630" y="640081"/>
            <a:ext cx="3028822" cy="646331"/>
          </a:xfrm>
          <a:prstGeom prst="rect">
            <a:avLst/>
          </a:prstGeom>
          <a:gradFill>
            <a:gsLst>
              <a:gs pos="0">
                <a:srgbClr val="0072FF"/>
              </a:gs>
              <a:gs pos="100000">
                <a:srgbClr val="00C6FF"/>
              </a:gs>
            </a:gsLst>
            <a:path path="shape">
              <a:fillToRect l="50000" t="50000" r="50000" b="50000"/>
            </a:path>
          </a:gradFill>
        </p:spPr>
        <p:txBody>
          <a:bodyPr wrap="square" rtlCol="0" anchor="ctr">
            <a:spAutoFit/>
          </a:bodyPr>
          <a:lstStyle/>
          <a:p>
            <a:pPr algn="ctr"/>
            <a:endParaRPr lang="en-VN" sz="3600" b="1" dirty="0">
              <a:solidFill>
                <a:schemeClr val="bg1"/>
              </a:solidFill>
              <a:latin typeface="Times New Roman" panose="02020603050405020304" pitchFamily="18" charset="0"/>
              <a:cs typeface="Times New Roman" panose="02020603050405020304" pitchFamily="18" charset="0"/>
            </a:endParaRPr>
          </a:p>
        </p:txBody>
      </p:sp>
      <p:sp>
        <p:nvSpPr>
          <p:cNvPr id="73" name="Text Placeholder 72">
            <a:extLst>
              <a:ext uri="{FF2B5EF4-FFF2-40B4-BE49-F238E27FC236}">
                <a16:creationId xmlns:a16="http://schemas.microsoft.com/office/drawing/2014/main" id="{76C3F59F-1B16-EF53-7B37-4235433DF423}"/>
              </a:ext>
            </a:extLst>
          </p:cNvPr>
          <p:cNvSpPr>
            <a:spLocks noGrp="1"/>
          </p:cNvSpPr>
          <p:nvPr>
            <p:ph type="body" sz="quarter" idx="13" hasCustomPrompt="1"/>
          </p:nvPr>
        </p:nvSpPr>
        <p:spPr>
          <a:xfrm>
            <a:off x="2033899" y="1559014"/>
            <a:ext cx="8124204" cy="4153664"/>
          </a:xfrm>
        </p:spPr>
        <p:txBody>
          <a:bodyPr anchor="ctr">
            <a:normAutofit/>
          </a:bodyPr>
          <a:lstStyle>
            <a:lvl1pPr marL="514350" indent="-514350" algn="just">
              <a:lnSpc>
                <a:spcPct val="130000"/>
              </a:lnSpc>
              <a:spcBef>
                <a:spcPts val="300"/>
              </a:spcBef>
              <a:spcAft>
                <a:spcPts val="300"/>
              </a:spcAft>
              <a:buFont typeface="+mj-lt"/>
              <a:buAutoNum type="arabicPeriod"/>
              <a:defRPr sz="2800">
                <a:latin typeface="Arial" panose="020B0604020202020204" pitchFamily="34" charset="0"/>
                <a:cs typeface="Arial" panose="020B0604020202020204" pitchFamily="34" charset="0"/>
              </a:defRPr>
            </a:lvl1pPr>
            <a:lvl2pPr marL="914400" indent="-457200" algn="ctr">
              <a:buFont typeface="+mj-lt"/>
              <a:buAutoNum type="arabicPeriod"/>
              <a:defRPr>
                <a:latin typeface="Arial" panose="020B0604020202020204" pitchFamily="34" charset="0"/>
                <a:cs typeface="Arial" panose="020B0604020202020204" pitchFamily="34" charset="0"/>
              </a:defRPr>
            </a:lvl2pPr>
            <a:lvl3pPr marL="1371600" indent="-457200" algn="ctr">
              <a:buFont typeface="+mj-lt"/>
              <a:buAutoNum type="arabicPeriod"/>
              <a:defRPr>
                <a:latin typeface="Arial" panose="020B0604020202020204" pitchFamily="34" charset="0"/>
                <a:cs typeface="Arial" panose="020B0604020202020204" pitchFamily="34" charset="0"/>
              </a:defRPr>
            </a:lvl3pPr>
            <a:lvl4pPr marL="1714500" indent="-342900" algn="ctr">
              <a:buFont typeface="+mj-lt"/>
              <a:buAutoNum type="arabicPeriod"/>
              <a:defRPr>
                <a:latin typeface="Arial" panose="020B0604020202020204" pitchFamily="34" charset="0"/>
                <a:cs typeface="Arial" panose="020B0604020202020204" pitchFamily="34" charset="0"/>
              </a:defRPr>
            </a:lvl4pPr>
            <a:lvl5pPr marL="2171700" indent="-342900" algn="ctr">
              <a:buFont typeface="+mj-lt"/>
              <a:buAutoNum type="arabicPeriod"/>
              <a:defRPr>
                <a:latin typeface="Arial" panose="020B0604020202020204" pitchFamily="34" charset="0"/>
                <a:cs typeface="Arial" panose="020B0604020202020204" pitchFamily="34" charset="0"/>
              </a:defRPr>
            </a:lvl5pPr>
          </a:lstStyle>
          <a:p>
            <a:pPr lvl="0"/>
            <a:r>
              <a:rPr lang="en-US" dirty="0" err="1"/>
              <a:t>Mục</a:t>
            </a:r>
            <a:r>
              <a:rPr lang="en-US" dirty="0"/>
              <a:t> 1</a:t>
            </a:r>
          </a:p>
          <a:p>
            <a:pPr lvl="0"/>
            <a:r>
              <a:rPr lang="en-US" dirty="0" err="1"/>
              <a:t>Mục</a:t>
            </a:r>
            <a:r>
              <a:rPr lang="en-US" dirty="0"/>
              <a:t> 2</a:t>
            </a:r>
          </a:p>
          <a:p>
            <a:pPr lvl="0"/>
            <a:r>
              <a:rPr lang="en-US" dirty="0" err="1"/>
              <a:t>Mục</a:t>
            </a:r>
            <a:r>
              <a:rPr lang="en-US" dirty="0"/>
              <a:t> 3</a:t>
            </a:r>
          </a:p>
          <a:p>
            <a:pPr lvl="0"/>
            <a:r>
              <a:rPr lang="en-US" dirty="0" err="1"/>
              <a:t>Mục</a:t>
            </a:r>
            <a:r>
              <a:rPr lang="en-US" dirty="0"/>
              <a:t> 4</a:t>
            </a:r>
          </a:p>
          <a:p>
            <a:pPr lvl="0"/>
            <a:r>
              <a:rPr lang="en-US" dirty="0" err="1"/>
              <a:t>Mục</a:t>
            </a:r>
            <a:r>
              <a:rPr lang="en-US" dirty="0"/>
              <a:t> 5</a:t>
            </a:r>
          </a:p>
        </p:txBody>
      </p:sp>
      <p:sp>
        <p:nvSpPr>
          <p:cNvPr id="75" name="Isosceles Triangle 12">
            <a:extLst>
              <a:ext uri="{FF2B5EF4-FFF2-40B4-BE49-F238E27FC236}">
                <a16:creationId xmlns:a16="http://schemas.microsoft.com/office/drawing/2014/main" id="{A388E1C1-619D-B3DE-405E-FEBD285E8A4D}"/>
              </a:ext>
            </a:extLst>
          </p:cNvPr>
          <p:cNvSpPr/>
          <p:nvPr userDrawn="1"/>
        </p:nvSpPr>
        <p:spPr>
          <a:xfrm rot="10800000">
            <a:off x="0" y="0"/>
            <a:ext cx="715617" cy="616911"/>
          </a:xfrm>
          <a:prstGeom prst="triangle">
            <a:avLst>
              <a:gd name="adj" fmla="val 100000"/>
            </a:avLst>
          </a:prstGeom>
          <a:solidFill>
            <a:srgbClr val="007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6" name="Group 75">
            <a:extLst>
              <a:ext uri="{FF2B5EF4-FFF2-40B4-BE49-F238E27FC236}">
                <a16:creationId xmlns:a16="http://schemas.microsoft.com/office/drawing/2014/main" id="{7C853EEA-59DB-F0D6-265D-88168C2394BB}"/>
              </a:ext>
            </a:extLst>
          </p:cNvPr>
          <p:cNvGrpSpPr/>
          <p:nvPr userDrawn="1"/>
        </p:nvGrpSpPr>
        <p:grpSpPr>
          <a:xfrm>
            <a:off x="58527" y="40944"/>
            <a:ext cx="2869771" cy="886519"/>
            <a:chOff x="44879" y="27296"/>
            <a:chExt cx="2869771" cy="886519"/>
          </a:xfrm>
          <a:solidFill>
            <a:srgbClr val="0072FF"/>
          </a:solidFill>
        </p:grpSpPr>
        <p:cxnSp>
          <p:nvCxnSpPr>
            <p:cNvPr id="77" name="Straight Connector 76">
              <a:extLst>
                <a:ext uri="{FF2B5EF4-FFF2-40B4-BE49-F238E27FC236}">
                  <a16:creationId xmlns:a16="http://schemas.microsoft.com/office/drawing/2014/main" id="{F437A5D6-1DC7-D389-82D2-23162AC05FBF}"/>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896068C2-8F0E-EB5D-CA9A-7015104FFBD1}"/>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C8D9F136-81C9-C695-8C54-BACD26A69D63}"/>
                </a:ext>
              </a:extLst>
            </p:cNvPr>
            <p:cNvCxnSpPr>
              <a:cxnSpLocks/>
            </p:cNvCxnSpPr>
            <p:nvPr/>
          </p:nvCxnSpPr>
          <p:spPr>
            <a:xfrm flipV="1">
              <a:off x="52214" y="654128"/>
              <a:ext cx="0" cy="25968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2" name="Date Placeholder 1">
            <a:extLst>
              <a:ext uri="{FF2B5EF4-FFF2-40B4-BE49-F238E27FC236}">
                <a16:creationId xmlns:a16="http://schemas.microsoft.com/office/drawing/2014/main" id="{D1B4C13D-5A18-5AEA-36B7-4E32F182BE34}"/>
              </a:ext>
            </a:extLst>
          </p:cNvPr>
          <p:cNvSpPr>
            <a:spLocks noGrp="1"/>
          </p:cNvSpPr>
          <p:nvPr>
            <p:ph type="dt" sz="half" idx="14"/>
          </p:nvPr>
        </p:nvSpPr>
        <p:spPr>
          <a:xfrm>
            <a:off x="796022" y="6454635"/>
            <a:ext cx="2132276" cy="266840"/>
          </a:xfrm>
        </p:spPr>
        <p:txBody>
          <a:bodyPr/>
          <a:lstStyle>
            <a:lvl1pPr>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r>
              <a:rPr lang="en-US"/>
              <a:t>June 2024</a:t>
            </a:r>
            <a:endParaRPr lang="en-US" dirty="0"/>
          </a:p>
        </p:txBody>
      </p:sp>
      <p:sp>
        <p:nvSpPr>
          <p:cNvPr id="68" name="Text Placeholder 67">
            <a:extLst>
              <a:ext uri="{FF2B5EF4-FFF2-40B4-BE49-F238E27FC236}">
                <a16:creationId xmlns:a16="http://schemas.microsoft.com/office/drawing/2014/main" id="{F56C1099-1EF4-24C1-B5E1-A484342C74DE}"/>
              </a:ext>
            </a:extLst>
          </p:cNvPr>
          <p:cNvSpPr>
            <a:spLocks noGrp="1"/>
          </p:cNvSpPr>
          <p:nvPr>
            <p:ph type="body" sz="quarter" idx="15" hasCustomPrompt="1"/>
          </p:nvPr>
        </p:nvSpPr>
        <p:spPr>
          <a:xfrm>
            <a:off x="4859729" y="734646"/>
            <a:ext cx="2714625" cy="457200"/>
          </a:xfrm>
        </p:spPr>
        <p:txBody>
          <a:bodyPr anchor="ctr">
            <a:noAutofit/>
          </a:bodyPr>
          <a:lstStyle>
            <a:lvl1pPr marL="0" indent="0" algn="ctr">
              <a:buNone/>
              <a:defRPr sz="3600" b="1">
                <a:solidFill>
                  <a:schemeClr val="bg1"/>
                </a:solidFill>
                <a:latin typeface="Times New Roman" panose="02020603050405020304" pitchFamily="18" charset="0"/>
                <a:cs typeface="Times New Roman" panose="02020603050405020304" pitchFamily="18" charset="0"/>
              </a:defRPr>
            </a:lvl1pPr>
          </a:lstStyle>
          <a:p>
            <a:pPr lvl="0"/>
            <a:r>
              <a:rPr lang="en-VN" dirty="0"/>
              <a:t>NỘI DUNG</a:t>
            </a:r>
          </a:p>
        </p:txBody>
      </p:sp>
      <p:sp>
        <p:nvSpPr>
          <p:cNvPr id="3" name="Freeform 2">
            <a:extLst>
              <a:ext uri="{FF2B5EF4-FFF2-40B4-BE49-F238E27FC236}">
                <a16:creationId xmlns:a16="http://schemas.microsoft.com/office/drawing/2014/main" id="{B50720F1-D33A-570A-ED4C-A35648E701D3}"/>
              </a:ext>
            </a:extLst>
          </p:cNvPr>
          <p:cNvSpPr/>
          <p:nvPr userDrawn="1"/>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rgbClr val="376DB5"/>
          </a:solidFill>
          <a:ln w="2090" cap="flat">
            <a:noFill/>
            <a:prstDash val="solid"/>
            <a:miter/>
          </a:ln>
        </p:spPr>
        <p:txBody>
          <a:bodyPr rtlCol="0" anchor="ctr"/>
          <a:lstStyle/>
          <a:p>
            <a:endParaRPr lang="en-VN"/>
          </a:p>
        </p:txBody>
      </p:sp>
    </p:spTree>
    <p:extLst>
      <p:ext uri="{BB962C8B-B14F-4D97-AF65-F5344CB8AC3E}">
        <p14:creationId xmlns:p14="http://schemas.microsoft.com/office/powerpoint/2010/main" val="31081819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êu đề chương">
    <p:spTree>
      <p:nvGrpSpPr>
        <p:cNvPr id="1" name=""/>
        <p:cNvGrpSpPr/>
        <p:nvPr/>
      </p:nvGrpSpPr>
      <p:grpSpPr>
        <a:xfrm>
          <a:off x="0" y="0"/>
          <a:ext cx="0" cy="0"/>
          <a:chOff x="0" y="0"/>
          <a:chExt cx="0" cy="0"/>
        </a:xfrm>
      </p:grpSpPr>
      <p:pic>
        <p:nvPicPr>
          <p:cNvPr id="6" name="Picture 5" descr="Background pattern&#10;&#10;Description automatically generated">
            <a:extLst>
              <a:ext uri="{FF2B5EF4-FFF2-40B4-BE49-F238E27FC236}">
                <a16:creationId xmlns:a16="http://schemas.microsoft.com/office/drawing/2014/main" id="{76021CEA-9826-5DD2-8F9F-FCB0E58DFFA7}"/>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1"/>
            <a:ext cx="12192001" cy="6854889"/>
          </a:xfrm>
          <a:prstGeom prst="rect">
            <a:avLst/>
          </a:prstGeom>
        </p:spPr>
      </p:pic>
      <p:sp>
        <p:nvSpPr>
          <p:cNvPr id="7" name="Rectangle 6">
            <a:extLst>
              <a:ext uri="{FF2B5EF4-FFF2-40B4-BE49-F238E27FC236}">
                <a16:creationId xmlns:a16="http://schemas.microsoft.com/office/drawing/2014/main" id="{70A8EA08-4ACD-C298-69F2-2D88060DD062}"/>
              </a:ext>
            </a:extLst>
          </p:cNvPr>
          <p:cNvSpPr/>
          <p:nvPr userDrawn="1"/>
        </p:nvSpPr>
        <p:spPr>
          <a:xfrm>
            <a:off x="-1" y="-3113"/>
            <a:ext cx="12192000" cy="6858000"/>
          </a:xfrm>
          <a:prstGeom prst="rect">
            <a:avLst/>
          </a:prstGeom>
          <a:gradFill flip="none" rotWithShape="1">
            <a:gsLst>
              <a:gs pos="0">
                <a:srgbClr val="0A4671">
                  <a:alpha val="75000"/>
                </a:srgbClr>
              </a:gs>
              <a:gs pos="100000">
                <a:srgbClr val="0A467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18" name="Isosceles Triangle 12">
            <a:extLst>
              <a:ext uri="{FF2B5EF4-FFF2-40B4-BE49-F238E27FC236}">
                <a16:creationId xmlns:a16="http://schemas.microsoft.com/office/drawing/2014/main" id="{A49F0DD3-DC56-8398-42AE-9819F17BDE3D}"/>
              </a:ext>
            </a:extLst>
          </p:cNvPr>
          <p:cNvSpPr/>
          <p:nvPr userDrawn="1"/>
        </p:nvSpPr>
        <p:spPr>
          <a:xfrm rot="10800000">
            <a:off x="0" y="0"/>
            <a:ext cx="715617" cy="616911"/>
          </a:xfrm>
          <a:prstGeom prst="triangle">
            <a:avLst>
              <a:gd name="adj" fmla="val 100000"/>
            </a:avLst>
          </a:prstGeom>
          <a:solidFill>
            <a:srgbClr val="00F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8033CAF6-1926-D8C9-805D-C62294874052}"/>
              </a:ext>
            </a:extLst>
          </p:cNvPr>
          <p:cNvGrpSpPr/>
          <p:nvPr userDrawn="1"/>
        </p:nvGrpSpPr>
        <p:grpSpPr>
          <a:xfrm>
            <a:off x="58527" y="40944"/>
            <a:ext cx="2869771" cy="1563379"/>
            <a:chOff x="44879" y="27296"/>
            <a:chExt cx="2869771" cy="1563379"/>
          </a:xfrm>
          <a:solidFill>
            <a:srgbClr val="0072FF"/>
          </a:solidFill>
        </p:grpSpPr>
        <p:cxnSp>
          <p:nvCxnSpPr>
            <p:cNvPr id="20" name="Straight Connector 19">
              <a:extLst>
                <a:ext uri="{FF2B5EF4-FFF2-40B4-BE49-F238E27FC236}">
                  <a16:creationId xmlns:a16="http://schemas.microsoft.com/office/drawing/2014/main" id="{70625E9E-73EA-1C70-6330-DACC8A9A20A2}"/>
                </a:ext>
              </a:extLst>
            </p:cNvPr>
            <p:cNvCxnSpPr>
              <a:cxnSpLocks/>
            </p:cNvCxnSpPr>
            <p:nvPr/>
          </p:nvCxnSpPr>
          <p:spPr>
            <a:xfrm flipH="1">
              <a:off x="766351" y="34631"/>
              <a:ext cx="2148299" cy="0"/>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225C7FE-6858-40F1-0A49-2AD56C0D4925}"/>
                </a:ext>
              </a:extLst>
            </p:cNvPr>
            <p:cNvCxnSpPr>
              <a:cxnSpLocks/>
            </p:cNvCxnSpPr>
            <p:nvPr/>
          </p:nvCxnSpPr>
          <p:spPr>
            <a:xfrm flipH="1">
              <a:off x="44879" y="27296"/>
              <a:ext cx="737495" cy="644210"/>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8FBED07-28E7-32D7-F629-E50519173585}"/>
                </a:ext>
              </a:extLst>
            </p:cNvPr>
            <p:cNvCxnSpPr>
              <a:cxnSpLocks/>
            </p:cNvCxnSpPr>
            <p:nvPr/>
          </p:nvCxnSpPr>
          <p:spPr>
            <a:xfrm flipV="1">
              <a:off x="52214" y="654128"/>
              <a:ext cx="0" cy="936547"/>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grpSp>
      <p:sp>
        <p:nvSpPr>
          <p:cNvPr id="23" name="Isosceles Triangle 12">
            <a:extLst>
              <a:ext uri="{FF2B5EF4-FFF2-40B4-BE49-F238E27FC236}">
                <a16:creationId xmlns:a16="http://schemas.microsoft.com/office/drawing/2014/main" id="{5DB9FA21-5387-C238-85F9-516A2379F6C0}"/>
              </a:ext>
            </a:extLst>
          </p:cNvPr>
          <p:cNvSpPr/>
          <p:nvPr userDrawn="1"/>
        </p:nvSpPr>
        <p:spPr>
          <a:xfrm rot="10800000" flipH="1" flipV="1">
            <a:off x="11476383" y="6241089"/>
            <a:ext cx="715617" cy="616911"/>
          </a:xfrm>
          <a:prstGeom prst="triangle">
            <a:avLst>
              <a:gd name="adj" fmla="val 100000"/>
            </a:avLst>
          </a:prstGeom>
          <a:solidFill>
            <a:srgbClr val="00F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DFCC0B98-57DA-D911-8CE1-C15A09E2C7EC}"/>
              </a:ext>
            </a:extLst>
          </p:cNvPr>
          <p:cNvGrpSpPr/>
          <p:nvPr userDrawn="1"/>
        </p:nvGrpSpPr>
        <p:grpSpPr>
          <a:xfrm flipH="1" flipV="1">
            <a:off x="9263702" y="5253677"/>
            <a:ext cx="2869771" cy="1563379"/>
            <a:chOff x="44879" y="27296"/>
            <a:chExt cx="2869771" cy="1563379"/>
          </a:xfrm>
          <a:solidFill>
            <a:srgbClr val="0072FF"/>
          </a:solidFill>
        </p:grpSpPr>
        <p:cxnSp>
          <p:nvCxnSpPr>
            <p:cNvPr id="25" name="Straight Connector 24">
              <a:extLst>
                <a:ext uri="{FF2B5EF4-FFF2-40B4-BE49-F238E27FC236}">
                  <a16:creationId xmlns:a16="http://schemas.microsoft.com/office/drawing/2014/main" id="{8B160133-C90F-5924-8C1C-D5FAECA895FD}"/>
                </a:ext>
              </a:extLst>
            </p:cNvPr>
            <p:cNvCxnSpPr>
              <a:cxnSpLocks/>
            </p:cNvCxnSpPr>
            <p:nvPr/>
          </p:nvCxnSpPr>
          <p:spPr>
            <a:xfrm flipH="1">
              <a:off x="766351" y="34631"/>
              <a:ext cx="2148299" cy="0"/>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C5892685-43A4-5ED1-12EC-FAE1547CC149}"/>
                </a:ext>
              </a:extLst>
            </p:cNvPr>
            <p:cNvCxnSpPr>
              <a:cxnSpLocks/>
            </p:cNvCxnSpPr>
            <p:nvPr/>
          </p:nvCxnSpPr>
          <p:spPr>
            <a:xfrm flipH="1">
              <a:off x="44879" y="27296"/>
              <a:ext cx="737495" cy="644210"/>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92B5B59-89DB-8D47-B8D4-6475631C5C47}"/>
                </a:ext>
              </a:extLst>
            </p:cNvPr>
            <p:cNvCxnSpPr>
              <a:cxnSpLocks/>
            </p:cNvCxnSpPr>
            <p:nvPr/>
          </p:nvCxnSpPr>
          <p:spPr>
            <a:xfrm flipV="1">
              <a:off x="52214" y="654128"/>
              <a:ext cx="0" cy="936547"/>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grpSp>
      <p:sp>
        <p:nvSpPr>
          <p:cNvPr id="31" name="Freeform 30">
            <a:extLst>
              <a:ext uri="{FF2B5EF4-FFF2-40B4-BE49-F238E27FC236}">
                <a16:creationId xmlns:a16="http://schemas.microsoft.com/office/drawing/2014/main" id="{F5D728B6-8658-2A5A-4406-097B8D68238B}"/>
              </a:ext>
            </a:extLst>
          </p:cNvPr>
          <p:cNvSpPr/>
          <p:nvPr userDrawn="1"/>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chemeClr val="bg1"/>
          </a:solidFill>
          <a:ln w="2090" cap="flat">
            <a:noFill/>
            <a:prstDash val="solid"/>
            <a:miter/>
          </a:ln>
        </p:spPr>
        <p:txBody>
          <a:bodyPr rtlCol="0" anchor="ctr"/>
          <a:lstStyle/>
          <a:p>
            <a:endParaRPr lang="en-VN"/>
          </a:p>
        </p:txBody>
      </p:sp>
      <p:sp>
        <p:nvSpPr>
          <p:cNvPr id="33" name="Text Placeholder 32">
            <a:extLst>
              <a:ext uri="{FF2B5EF4-FFF2-40B4-BE49-F238E27FC236}">
                <a16:creationId xmlns:a16="http://schemas.microsoft.com/office/drawing/2014/main" id="{16FB8E2A-4378-29FE-41E3-42BAD72ADA63}"/>
              </a:ext>
            </a:extLst>
          </p:cNvPr>
          <p:cNvSpPr>
            <a:spLocks noGrp="1"/>
          </p:cNvSpPr>
          <p:nvPr userDrawn="1">
            <p:ph type="body" sz="quarter" idx="13" hasCustomPrompt="1"/>
          </p:nvPr>
        </p:nvSpPr>
        <p:spPr>
          <a:xfrm>
            <a:off x="1470929" y="2095027"/>
            <a:ext cx="9941071" cy="884656"/>
          </a:xfrm>
        </p:spPr>
        <p:txBody>
          <a:bodyPr anchor="ctr">
            <a:normAutofit/>
          </a:bodyPr>
          <a:lstStyle>
            <a:lvl1pPr marL="0" indent="0" algn="l" defTabSz="914400" rtl="0" eaLnBrk="1" latinLnBrk="0" hangingPunct="1">
              <a:buNone/>
              <a:defRPr lang="en-VN" sz="4400" b="1" kern="1200" spc="100" dirty="0">
                <a:solidFill>
                  <a:srgbClr val="00F7FF"/>
                </a:solidFill>
                <a:effectLst>
                  <a:innerShdw blurRad="114300">
                    <a:srgbClr val="0072FF"/>
                  </a:innerShdw>
                </a:effectLst>
                <a:latin typeface="Arial" panose="020B0604020202020204" pitchFamily="34" charset="0"/>
                <a:ea typeface="+mn-ea"/>
                <a:cs typeface="Arial" panose="020B0604020202020204" pitchFamily="34" charset="0"/>
              </a:defRPr>
            </a:lvl1pPr>
          </a:lstStyle>
          <a:p>
            <a:pPr lvl="0"/>
            <a:r>
              <a:rPr lang="en-VN" dirty="0"/>
              <a:t>TÊN MỤC</a:t>
            </a:r>
          </a:p>
        </p:txBody>
      </p:sp>
      <p:sp>
        <p:nvSpPr>
          <p:cNvPr id="35" name="Text Placeholder 34">
            <a:extLst>
              <a:ext uri="{FF2B5EF4-FFF2-40B4-BE49-F238E27FC236}">
                <a16:creationId xmlns:a16="http://schemas.microsoft.com/office/drawing/2014/main" id="{5224296A-39BF-05BD-6DFB-8046C021F7C6}"/>
              </a:ext>
            </a:extLst>
          </p:cNvPr>
          <p:cNvSpPr>
            <a:spLocks noGrp="1"/>
          </p:cNvSpPr>
          <p:nvPr userDrawn="1">
            <p:ph type="body" sz="quarter" idx="14" hasCustomPrompt="1"/>
          </p:nvPr>
        </p:nvSpPr>
        <p:spPr>
          <a:xfrm>
            <a:off x="1470930" y="3169159"/>
            <a:ext cx="9941070" cy="695175"/>
          </a:xfrm>
        </p:spPr>
        <p:txBody>
          <a:bodyPr anchor="ctr">
            <a:normAutofit/>
          </a:bodyPr>
          <a:lstStyle>
            <a:lvl1pPr marL="0" indent="0" algn="l" defTabSz="914400" rtl="0" eaLnBrk="1" latinLnBrk="0" hangingPunct="1">
              <a:buNone/>
              <a:defRPr lang="en-VN" sz="2800" b="1" kern="1200" spc="100" dirty="0">
                <a:solidFill>
                  <a:schemeClr val="bg1"/>
                </a:solidFill>
                <a:latin typeface="Times New Roman" panose="02020603050405020304" pitchFamily="18" charset="0"/>
                <a:ea typeface="+mn-ea"/>
                <a:cs typeface="Times New Roman" panose="02020603050405020304" pitchFamily="18" charset="0"/>
              </a:defRPr>
            </a:lvl1pPr>
          </a:lstStyle>
          <a:p>
            <a:pPr lvl="0"/>
            <a:r>
              <a:rPr lang="en-VN" dirty="0"/>
              <a:t>x.x. TÊN MỤC CON (NẾU CÓ)</a:t>
            </a:r>
          </a:p>
        </p:txBody>
      </p:sp>
      <p:sp>
        <p:nvSpPr>
          <p:cNvPr id="37" name="Text Placeholder 36">
            <a:extLst>
              <a:ext uri="{FF2B5EF4-FFF2-40B4-BE49-F238E27FC236}">
                <a16:creationId xmlns:a16="http://schemas.microsoft.com/office/drawing/2014/main" id="{BE1131F0-02AD-0F75-0384-22C665D9450D}"/>
              </a:ext>
            </a:extLst>
          </p:cNvPr>
          <p:cNvSpPr>
            <a:spLocks noGrp="1"/>
          </p:cNvSpPr>
          <p:nvPr userDrawn="1">
            <p:ph type="body" sz="quarter" idx="15" hasCustomPrompt="1"/>
          </p:nvPr>
        </p:nvSpPr>
        <p:spPr>
          <a:xfrm>
            <a:off x="1470930" y="4137397"/>
            <a:ext cx="7147030" cy="916698"/>
          </a:xfrm>
        </p:spPr>
        <p:txBody>
          <a:bodyPr anchor="t">
            <a:normAutofit/>
          </a:bodyPr>
          <a:lstStyle>
            <a:lvl1pPr marL="0" indent="0" algn="l" defTabSz="914400" rtl="0" eaLnBrk="1" latinLnBrk="0" hangingPunct="1">
              <a:lnSpc>
                <a:spcPct val="150000"/>
              </a:lnSpc>
              <a:buNone/>
              <a:defRPr lang="en-US" sz="1000" kern="1200" spc="100" dirty="0" smtClean="0">
                <a:solidFill>
                  <a:schemeClr val="bg1">
                    <a:lumMod val="95000"/>
                  </a:schemeClr>
                </a:solidFill>
                <a:latin typeface="Times New Roman" panose="02020603050405020304" pitchFamily="18" charset="0"/>
                <a:ea typeface="+mn-ea"/>
                <a:cs typeface="Times New Roman" panose="02020603050405020304" pitchFamily="18" charset="0"/>
              </a:defRPr>
            </a:lvl1pPr>
          </a:lstStyle>
          <a:p>
            <a:pPr lvl="0"/>
            <a:r>
              <a:rPr lang="en-VN" dirty="0"/>
              <a:t>(Tóm tắt mục nếu có) </a:t>
            </a:r>
            <a:r>
              <a:rPr lang="en-US" dirty="0"/>
              <a:t>Lorem ipsum dolor sit amet, consectetuer adipiscing elit. Maecenas porttitor congue massa. Fusce posuere, magna sed pulvinar ultricies, purus lectus malesuada libero, sit amet commodo magna eros quis </a:t>
            </a:r>
            <a:r>
              <a:rPr lang="en-US" dirty="0" err="1"/>
              <a:t>urna</a:t>
            </a:r>
            <a:r>
              <a:rPr lang="en-US" dirty="0"/>
              <a:t>.</a:t>
            </a:r>
          </a:p>
        </p:txBody>
      </p:sp>
      <p:sp>
        <p:nvSpPr>
          <p:cNvPr id="39" name="Text Placeholder 38">
            <a:extLst>
              <a:ext uri="{FF2B5EF4-FFF2-40B4-BE49-F238E27FC236}">
                <a16:creationId xmlns:a16="http://schemas.microsoft.com/office/drawing/2014/main" id="{9E2EB23E-8F15-CEEB-55D8-12309376C6F8}"/>
              </a:ext>
            </a:extLst>
          </p:cNvPr>
          <p:cNvSpPr>
            <a:spLocks noGrp="1"/>
          </p:cNvSpPr>
          <p:nvPr>
            <p:ph type="body" sz="quarter" idx="16" hasCustomPrompt="1"/>
          </p:nvPr>
        </p:nvSpPr>
        <p:spPr>
          <a:xfrm>
            <a:off x="8896576" y="5231902"/>
            <a:ext cx="2521280" cy="1577819"/>
          </a:xfrm>
        </p:spPr>
        <p:txBody>
          <a:bodyPr>
            <a:normAutofit/>
          </a:bodyPr>
          <a:lstStyle>
            <a:lvl1pPr marL="0" indent="0" algn="r" defTabSz="914400" rtl="0" eaLnBrk="1" latinLnBrk="0" hangingPunct="1">
              <a:buNone/>
              <a:defRPr lang="en-VN" sz="12000" b="1" kern="1200" spc="100" dirty="0">
                <a:solidFill>
                  <a:srgbClr val="00F7FF"/>
                </a:solidFill>
                <a:effectLst>
                  <a:innerShdw blurRad="114300">
                    <a:srgbClr val="0072FF"/>
                  </a:innerShdw>
                </a:effectLst>
                <a:latin typeface="Arial" panose="020B0604020202020204" pitchFamily="34" charset="0"/>
                <a:ea typeface="+mn-ea"/>
                <a:cs typeface="Arial" panose="020B0604020202020204" pitchFamily="34" charset="0"/>
              </a:defRPr>
            </a:lvl1pPr>
          </a:lstStyle>
          <a:p>
            <a:pPr lvl="0"/>
            <a:r>
              <a:rPr lang="en-VN" dirty="0"/>
              <a:t>0x.</a:t>
            </a:r>
          </a:p>
        </p:txBody>
      </p:sp>
      <p:cxnSp>
        <p:nvCxnSpPr>
          <p:cNvPr id="41" name="Straight Connector 40">
            <a:extLst>
              <a:ext uri="{FF2B5EF4-FFF2-40B4-BE49-F238E27FC236}">
                <a16:creationId xmlns:a16="http://schemas.microsoft.com/office/drawing/2014/main" id="{88382EF5-131E-F7DD-C939-044C31C113C7}"/>
              </a:ext>
            </a:extLst>
          </p:cNvPr>
          <p:cNvCxnSpPr/>
          <p:nvPr userDrawn="1"/>
        </p:nvCxnSpPr>
        <p:spPr>
          <a:xfrm>
            <a:off x="1574156" y="2979683"/>
            <a:ext cx="3565003" cy="0"/>
          </a:xfrm>
          <a:prstGeom prst="line">
            <a:avLst/>
          </a:prstGeom>
          <a:ln w="25400" cap="rnd">
            <a:solidFill>
              <a:srgbClr val="00F7FF"/>
            </a:solidFill>
            <a:round/>
          </a:ln>
        </p:spPr>
        <p:style>
          <a:lnRef idx="1">
            <a:schemeClr val="accent1"/>
          </a:lnRef>
          <a:fillRef idx="0">
            <a:schemeClr val="accent1"/>
          </a:fillRef>
          <a:effectRef idx="0">
            <a:schemeClr val="accent1"/>
          </a:effectRef>
          <a:fontRef idx="minor">
            <a:schemeClr val="tx1"/>
          </a:fontRef>
        </p:style>
      </p:cxnSp>
      <p:sp>
        <p:nvSpPr>
          <p:cNvPr id="2" name="Date Placeholder 1">
            <a:extLst>
              <a:ext uri="{FF2B5EF4-FFF2-40B4-BE49-F238E27FC236}">
                <a16:creationId xmlns:a16="http://schemas.microsoft.com/office/drawing/2014/main" id="{91C15ADC-6970-920B-F52B-57201C4697FC}"/>
              </a:ext>
            </a:extLst>
          </p:cNvPr>
          <p:cNvSpPr>
            <a:spLocks noGrp="1"/>
          </p:cNvSpPr>
          <p:nvPr>
            <p:ph type="dt" sz="half" idx="17"/>
          </p:nvPr>
        </p:nvSpPr>
        <p:spPr>
          <a:xfrm>
            <a:off x="6060300" y="6481647"/>
            <a:ext cx="2090098" cy="239828"/>
          </a:xfrm>
        </p:spPr>
        <p:txBody>
          <a:bodyPr/>
          <a:lstStyle>
            <a:lvl1pPr marL="0" algn="ctr" defTabSz="914400" rtl="0" eaLnBrk="1" latinLnBrk="0" hangingPunct="1">
              <a:defRPr lang="en-US" sz="1100" kern="1200" smtClean="0">
                <a:solidFill>
                  <a:schemeClr val="bg1">
                    <a:lumMod val="85000"/>
                  </a:schemeClr>
                </a:solidFill>
                <a:latin typeface="Arial" panose="020B0604020202020204" pitchFamily="34" charset="0"/>
                <a:ea typeface="+mn-ea"/>
                <a:cs typeface="Arial" panose="020B0604020202020204" pitchFamily="34" charset="0"/>
              </a:defRPr>
            </a:lvl1pPr>
          </a:lstStyle>
          <a:p>
            <a:r>
              <a:rPr lang="en-US"/>
              <a:t>June 2024</a:t>
            </a:r>
            <a:endParaRPr lang="en-US" dirty="0"/>
          </a:p>
        </p:txBody>
      </p:sp>
      <p:sp>
        <p:nvSpPr>
          <p:cNvPr id="3" name="Footer Placeholder 2">
            <a:extLst>
              <a:ext uri="{FF2B5EF4-FFF2-40B4-BE49-F238E27FC236}">
                <a16:creationId xmlns:a16="http://schemas.microsoft.com/office/drawing/2014/main" id="{DDBDDEB0-1D95-2535-D22B-34266EA304CC}"/>
              </a:ext>
            </a:extLst>
          </p:cNvPr>
          <p:cNvSpPr>
            <a:spLocks noGrp="1"/>
          </p:cNvSpPr>
          <p:nvPr>
            <p:ph type="ftr" sz="quarter" idx="18"/>
          </p:nvPr>
        </p:nvSpPr>
        <p:spPr>
          <a:xfrm>
            <a:off x="838200" y="6481647"/>
            <a:ext cx="4475922" cy="239828"/>
          </a:xfrm>
        </p:spPr>
        <p:txBody>
          <a:bodyPr/>
          <a:lstStyle>
            <a:lvl1pPr marL="0" algn="ctr" defTabSz="914400" rtl="0" eaLnBrk="1" latinLnBrk="0" hangingPunct="1">
              <a:defRPr lang="vi-VN" sz="1100" kern="1200" smtClean="0">
                <a:solidFill>
                  <a:schemeClr val="bg1">
                    <a:lumMod val="85000"/>
                  </a:schemeClr>
                </a:solidFill>
                <a:latin typeface="Arial" panose="020B0604020202020204" pitchFamily="34" charset="0"/>
                <a:ea typeface="+mn-ea"/>
                <a:cs typeface="Arial" panose="020B0604020202020204" pitchFamily="34" charset="0"/>
              </a:defRPr>
            </a:lvl1pPr>
          </a:lstStyle>
          <a:p>
            <a:r>
              <a:rPr lang="vi-VN"/>
              <a:t>Thực hiện bởi Trường Đại học Công nghệ Thông tin, ĐHQG-HCM</a:t>
            </a:r>
            <a:endParaRPr lang="vi-VN" dirty="0"/>
          </a:p>
        </p:txBody>
      </p:sp>
      <p:grpSp>
        <p:nvGrpSpPr>
          <p:cNvPr id="4" name="Group 3">
            <a:extLst>
              <a:ext uri="{FF2B5EF4-FFF2-40B4-BE49-F238E27FC236}">
                <a16:creationId xmlns:a16="http://schemas.microsoft.com/office/drawing/2014/main" id="{B1AA7010-A78E-2DCB-8D89-28F704E05138}"/>
              </a:ext>
            </a:extLst>
          </p:cNvPr>
          <p:cNvGrpSpPr/>
          <p:nvPr userDrawn="1"/>
        </p:nvGrpSpPr>
        <p:grpSpPr>
          <a:xfrm>
            <a:off x="16026" y="4629289"/>
            <a:ext cx="434350" cy="2228711"/>
            <a:chOff x="16026" y="4629289"/>
            <a:chExt cx="434350" cy="2228711"/>
          </a:xfrm>
          <a:gradFill flip="none" rotWithShape="1">
            <a:gsLst>
              <a:gs pos="0">
                <a:srgbClr val="00F7FF"/>
              </a:gs>
              <a:gs pos="100000">
                <a:srgbClr val="00F7FF">
                  <a:alpha val="0"/>
                </a:srgbClr>
              </a:gs>
            </a:gsLst>
            <a:lin ang="16200000" scaled="1"/>
            <a:tileRect/>
          </a:gradFill>
        </p:grpSpPr>
        <p:sp>
          <p:nvSpPr>
            <p:cNvPr id="14" name="Rectangle 13">
              <a:extLst>
                <a:ext uri="{FF2B5EF4-FFF2-40B4-BE49-F238E27FC236}">
                  <a16:creationId xmlns:a16="http://schemas.microsoft.com/office/drawing/2014/main" id="{B96A6D30-76D9-ADFA-439D-D8ACD753FA68}"/>
                </a:ext>
              </a:extLst>
            </p:cNvPr>
            <p:cNvSpPr/>
            <p:nvPr userDrawn="1"/>
          </p:nvSpPr>
          <p:spPr>
            <a:xfrm>
              <a:off x="16026" y="4629289"/>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2A54932-7153-1124-6FAB-6B0BCE7F15CF}"/>
                </a:ext>
              </a:extLst>
            </p:cNvPr>
            <p:cNvSpPr/>
            <p:nvPr userDrawn="1"/>
          </p:nvSpPr>
          <p:spPr>
            <a:xfrm>
              <a:off x="16026" y="5005641"/>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F11FFE3-7A74-DE46-A817-485EEBD35CEF}"/>
                </a:ext>
              </a:extLst>
            </p:cNvPr>
            <p:cNvSpPr/>
            <p:nvPr userDrawn="1"/>
          </p:nvSpPr>
          <p:spPr>
            <a:xfrm>
              <a:off x="16026" y="5381993"/>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7" name="Rectangle 16">
              <a:extLst>
                <a:ext uri="{FF2B5EF4-FFF2-40B4-BE49-F238E27FC236}">
                  <a16:creationId xmlns:a16="http://schemas.microsoft.com/office/drawing/2014/main" id="{37189745-CA80-BAF4-D0A4-5251C5A38265}"/>
                </a:ext>
              </a:extLst>
            </p:cNvPr>
            <p:cNvSpPr/>
            <p:nvPr userDrawn="1"/>
          </p:nvSpPr>
          <p:spPr>
            <a:xfrm>
              <a:off x="16026" y="5758345"/>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664A45EE-E6B0-E916-950B-83B5D9C719DA}"/>
                </a:ext>
              </a:extLst>
            </p:cNvPr>
            <p:cNvSpPr/>
            <p:nvPr userDrawn="1"/>
          </p:nvSpPr>
          <p:spPr>
            <a:xfrm>
              <a:off x="16026" y="6134697"/>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C05BCF47-41EA-DC9C-B39C-19996485644F}"/>
                </a:ext>
              </a:extLst>
            </p:cNvPr>
            <p:cNvSpPr/>
            <p:nvPr userDrawn="1"/>
          </p:nvSpPr>
          <p:spPr>
            <a:xfrm>
              <a:off x="16026" y="6511050"/>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29" name="Oval 28">
            <a:extLst>
              <a:ext uri="{FF2B5EF4-FFF2-40B4-BE49-F238E27FC236}">
                <a16:creationId xmlns:a16="http://schemas.microsoft.com/office/drawing/2014/main" id="{D48BE0DC-C12B-7B32-5521-E1BCC5CB89B7}"/>
              </a:ext>
            </a:extLst>
          </p:cNvPr>
          <p:cNvSpPr/>
          <p:nvPr/>
        </p:nvSpPr>
        <p:spPr>
          <a:xfrm>
            <a:off x="95208" y="6583150"/>
            <a:ext cx="233916" cy="2339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BB42E132-2B15-1D22-000B-D9DC548D1B2D}"/>
              </a:ext>
            </a:extLst>
          </p:cNvPr>
          <p:cNvSpPr>
            <a:spLocks noGrp="1"/>
          </p:cNvSpPr>
          <p:nvPr userDrawn="1">
            <p:ph type="sldNum" sz="quarter" idx="12"/>
          </p:nvPr>
        </p:nvSpPr>
        <p:spPr>
          <a:xfrm>
            <a:off x="65862" y="6542216"/>
            <a:ext cx="292608" cy="315784"/>
          </a:xfrm>
        </p:spPr>
        <p:txBody>
          <a:bodyPr/>
          <a:lstStyle>
            <a:lvl1pPr marL="0" algn="ctr" defTabSz="914400" rtl="0" eaLnBrk="1" latinLnBrk="0" hangingPunct="1">
              <a:defRPr lang="en-VN"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VN" smtClean="0"/>
              <a:pPr/>
              <a:t>‹#›</a:t>
            </a:fld>
            <a:endParaRPr lang="en-VN" dirty="0"/>
          </a:p>
        </p:txBody>
      </p:sp>
    </p:spTree>
    <p:extLst>
      <p:ext uri="{BB962C8B-B14F-4D97-AF65-F5344CB8AC3E}">
        <p14:creationId xmlns:p14="http://schemas.microsoft.com/office/powerpoint/2010/main" val="3561402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Noi dung">
    <p:spTree>
      <p:nvGrpSpPr>
        <p:cNvPr id="1" name=""/>
        <p:cNvGrpSpPr/>
        <p:nvPr/>
      </p:nvGrpSpPr>
      <p:grpSpPr>
        <a:xfrm>
          <a:off x="0" y="0"/>
          <a:ext cx="0" cy="0"/>
          <a:chOff x="0" y="0"/>
          <a:chExt cx="0" cy="0"/>
        </a:xfrm>
      </p:grpSpPr>
      <p:sp>
        <p:nvSpPr>
          <p:cNvPr id="22" name="Freeform 21">
            <a:extLst>
              <a:ext uri="{FF2B5EF4-FFF2-40B4-BE49-F238E27FC236}">
                <a16:creationId xmlns:a16="http://schemas.microsoft.com/office/drawing/2014/main" id="{D6D55076-2521-0210-0FB5-E329AB53FF7F}"/>
              </a:ext>
            </a:extLst>
          </p:cNvPr>
          <p:cNvSpPr/>
          <p:nvPr userDrawn="1"/>
        </p:nvSpPr>
        <p:spPr>
          <a:xfrm rot="10800000">
            <a:off x="-2" y="0"/>
            <a:ext cx="12192000" cy="6858000"/>
          </a:xfrm>
          <a:custGeom>
            <a:avLst/>
            <a:gdLst>
              <a:gd name="connsiteX0" fmla="*/ 0 w 12192000"/>
              <a:gd name="connsiteY0" fmla="*/ 616911 h 6858000"/>
              <a:gd name="connsiteX1" fmla="*/ 0 w 12192000"/>
              <a:gd name="connsiteY1" fmla="*/ 0 h 6858000"/>
              <a:gd name="connsiteX2" fmla="*/ 715617 w 12192000"/>
              <a:gd name="connsiteY2" fmla="*/ 0 h 6858000"/>
              <a:gd name="connsiteX3" fmla="*/ 12192000 w 12192000"/>
              <a:gd name="connsiteY3" fmla="*/ 6858000 h 6858000"/>
              <a:gd name="connsiteX4" fmla="*/ 11476383 w 12192000"/>
              <a:gd name="connsiteY4" fmla="*/ 6858000 h 6858000"/>
              <a:gd name="connsiteX5" fmla="*/ 12192000 w 12192000"/>
              <a:gd name="connsiteY5" fmla="*/ 624108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6858000">
                <a:moveTo>
                  <a:pt x="0" y="616911"/>
                </a:moveTo>
                <a:lnTo>
                  <a:pt x="0" y="0"/>
                </a:lnTo>
                <a:lnTo>
                  <a:pt x="715617" y="0"/>
                </a:lnTo>
                <a:close/>
                <a:moveTo>
                  <a:pt x="12192000" y="6858000"/>
                </a:moveTo>
                <a:lnTo>
                  <a:pt x="11476383" y="6858000"/>
                </a:lnTo>
                <a:lnTo>
                  <a:pt x="12192000" y="6241089"/>
                </a:lnTo>
                <a:close/>
              </a:path>
            </a:pathLst>
          </a:cu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Isosceles Triangle 12">
            <a:extLst>
              <a:ext uri="{FF2B5EF4-FFF2-40B4-BE49-F238E27FC236}">
                <a16:creationId xmlns:a16="http://schemas.microsoft.com/office/drawing/2014/main" id="{C8EDB823-A30A-47C8-25D2-A9B8E2AED349}"/>
              </a:ext>
            </a:extLst>
          </p:cNvPr>
          <p:cNvSpPr/>
          <p:nvPr userDrawn="1"/>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8E509037-4CE1-ED5D-C6FC-8CA081A0A39F}"/>
              </a:ext>
            </a:extLst>
          </p:cNvPr>
          <p:cNvGrpSpPr/>
          <p:nvPr userDrawn="1"/>
        </p:nvGrpSpPr>
        <p:grpSpPr>
          <a:xfrm>
            <a:off x="58527" y="54292"/>
            <a:ext cx="2869771" cy="1563379"/>
            <a:chOff x="44879" y="27296"/>
            <a:chExt cx="2869771" cy="1563379"/>
          </a:xfrm>
          <a:solidFill>
            <a:srgbClr val="0072FF"/>
          </a:solidFill>
        </p:grpSpPr>
        <p:cxnSp>
          <p:nvCxnSpPr>
            <p:cNvPr id="9" name="Straight Connector 8">
              <a:extLst>
                <a:ext uri="{FF2B5EF4-FFF2-40B4-BE49-F238E27FC236}">
                  <a16:creationId xmlns:a16="http://schemas.microsoft.com/office/drawing/2014/main" id="{70B4ADA5-DE61-CAE3-8EC7-FC27E8BC1D55}"/>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E7213C0-7CE0-59BB-B719-DC871B564E8C}"/>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4AE7820-5FA4-F879-12FF-D34B0A957EF6}"/>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2" name="Isosceles Triangle 12">
            <a:extLst>
              <a:ext uri="{FF2B5EF4-FFF2-40B4-BE49-F238E27FC236}">
                <a16:creationId xmlns:a16="http://schemas.microsoft.com/office/drawing/2014/main" id="{17B543D4-758D-BD1C-FCD1-D6196FEF3479}"/>
              </a:ext>
            </a:extLst>
          </p:cNvPr>
          <p:cNvSpPr/>
          <p:nvPr userDrawn="1"/>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7BE735-40A7-63BD-ABCF-0C393CEC8682}"/>
              </a:ext>
            </a:extLst>
          </p:cNvPr>
          <p:cNvSpPr>
            <a:spLocks noGrp="1"/>
          </p:cNvSpPr>
          <p:nvPr>
            <p:ph type="title" hasCustomPrompt="1"/>
          </p:nvPr>
        </p:nvSpPr>
        <p:spPr>
          <a:xfrm>
            <a:off x="774145" y="223964"/>
            <a:ext cx="10579655" cy="785896"/>
          </a:xfrm>
        </p:spPr>
        <p:txBody>
          <a:bodyPr>
            <a:normAutofit/>
          </a:bodyPr>
          <a:lstStyle>
            <a:lvl1pPr>
              <a:lnSpc>
                <a:spcPct val="120000"/>
              </a:lnSpc>
              <a:spcBef>
                <a:spcPts val="200"/>
              </a:spcBef>
              <a:spcAft>
                <a:spcPts val="200"/>
              </a:spcAft>
              <a:defRPr sz="4400"/>
            </a:lvl1pPr>
          </a:lstStyle>
          <a:p>
            <a:r>
              <a:rPr lang="en-US" dirty="0" err="1"/>
              <a:t>Nhập</a:t>
            </a:r>
            <a:r>
              <a:rPr lang="en-US" dirty="0"/>
              <a:t> </a:t>
            </a:r>
            <a:r>
              <a:rPr lang="en-US" dirty="0" err="1"/>
              <a:t>tiêu</a:t>
            </a:r>
            <a:r>
              <a:rPr lang="en-US" dirty="0"/>
              <a:t> </a:t>
            </a:r>
            <a:r>
              <a:rPr lang="en-US" dirty="0" err="1"/>
              <a:t>đề</a:t>
            </a:r>
            <a:endParaRPr lang="en-VN" dirty="0"/>
          </a:p>
        </p:txBody>
      </p:sp>
      <p:sp>
        <p:nvSpPr>
          <p:cNvPr id="3" name="Content Placeholder 2">
            <a:extLst>
              <a:ext uri="{FF2B5EF4-FFF2-40B4-BE49-F238E27FC236}">
                <a16:creationId xmlns:a16="http://schemas.microsoft.com/office/drawing/2014/main" id="{1923943F-B5CB-101B-ED28-FD0D9E84E1C1}"/>
              </a:ext>
            </a:extLst>
          </p:cNvPr>
          <p:cNvSpPr>
            <a:spLocks noGrp="1"/>
          </p:cNvSpPr>
          <p:nvPr>
            <p:ph idx="1" hasCustomPrompt="1"/>
          </p:nvPr>
        </p:nvSpPr>
        <p:spPr>
          <a:xfrm>
            <a:off x="774145" y="1233824"/>
            <a:ext cx="10579654" cy="4943139"/>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a:t>
            </a:r>
            <a:endParaRPr lang="en-VN" dirty="0"/>
          </a:p>
        </p:txBody>
      </p:sp>
      <p:sp>
        <p:nvSpPr>
          <p:cNvPr id="5" name="Footer Placeholder 4">
            <a:extLst>
              <a:ext uri="{FF2B5EF4-FFF2-40B4-BE49-F238E27FC236}">
                <a16:creationId xmlns:a16="http://schemas.microsoft.com/office/drawing/2014/main" id="{A269E902-5084-53A0-D082-6066977D82D2}"/>
              </a:ext>
            </a:extLst>
          </p:cNvPr>
          <p:cNvSpPr>
            <a:spLocks noGrp="1"/>
          </p:cNvSpPr>
          <p:nvPr>
            <p:ph type="ftr" sz="quarter" idx="11"/>
          </p:nvPr>
        </p:nvSpPr>
        <p:spPr>
          <a:xfrm>
            <a:off x="774146" y="6475620"/>
            <a:ext cx="4311788" cy="263110"/>
          </a:xfrm>
        </p:spPr>
        <p:txBody>
          <a:bodyPr/>
          <a:lstStyle>
            <a:lvl1pPr marL="0" algn="l" defTabSz="914400" rtl="0" eaLnBrk="1" latinLnBrk="0" hangingPunct="1">
              <a:defRPr lang="en-VN" sz="1100" kern="1200" dirty="0">
                <a:solidFill>
                  <a:schemeClr val="tx1">
                    <a:tint val="75000"/>
                  </a:schemeClr>
                </a:solidFill>
                <a:latin typeface="Arial" panose="020B0604020202020204" pitchFamily="34" charset="0"/>
                <a:ea typeface="+mn-ea"/>
                <a:cs typeface="Arial" panose="020B0604020202020204" pitchFamily="34" charset="0"/>
              </a:defRPr>
            </a:lvl1pPr>
          </a:lstStyle>
          <a:p>
            <a:r>
              <a:rPr lang="vi-VN" dirty="0"/>
              <a:t>Thực hiện bởi Trường Đại học Công nghệ Thông tin, ĐHQG-HCM</a:t>
            </a:r>
          </a:p>
        </p:txBody>
      </p:sp>
      <p:grpSp>
        <p:nvGrpSpPr>
          <p:cNvPr id="20" name="Group 19">
            <a:extLst>
              <a:ext uri="{FF2B5EF4-FFF2-40B4-BE49-F238E27FC236}">
                <a16:creationId xmlns:a16="http://schemas.microsoft.com/office/drawing/2014/main" id="{7686288E-7104-5D70-BEE0-35C308EBDA64}"/>
              </a:ext>
            </a:extLst>
          </p:cNvPr>
          <p:cNvGrpSpPr/>
          <p:nvPr userDrawn="1"/>
        </p:nvGrpSpPr>
        <p:grpSpPr>
          <a:xfrm>
            <a:off x="16026" y="4629289"/>
            <a:ext cx="434350" cy="2228711"/>
            <a:chOff x="16026" y="4629289"/>
            <a:chExt cx="434350" cy="2228711"/>
          </a:xfrm>
          <a:gradFill flip="none" rotWithShape="1">
            <a:gsLst>
              <a:gs pos="0">
                <a:srgbClr val="0072FF"/>
              </a:gs>
              <a:gs pos="100000">
                <a:srgbClr val="00C6FF">
                  <a:alpha val="0"/>
                </a:srgbClr>
              </a:gs>
            </a:gsLst>
            <a:lin ang="16200000" scaled="1"/>
            <a:tileRect/>
          </a:gradFill>
        </p:grpSpPr>
        <p:sp>
          <p:nvSpPr>
            <p:cNvPr id="23" name="Rectangle 22">
              <a:extLst>
                <a:ext uri="{FF2B5EF4-FFF2-40B4-BE49-F238E27FC236}">
                  <a16:creationId xmlns:a16="http://schemas.microsoft.com/office/drawing/2014/main" id="{A13CBF57-2F7D-2F8B-E033-48DD98A5DC35}"/>
                </a:ext>
              </a:extLst>
            </p:cNvPr>
            <p:cNvSpPr/>
            <p:nvPr userDrawn="1"/>
          </p:nvSpPr>
          <p:spPr>
            <a:xfrm>
              <a:off x="16026" y="4629289"/>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CD65719-8246-A233-C1B4-DB819BF7BDF6}"/>
                </a:ext>
              </a:extLst>
            </p:cNvPr>
            <p:cNvSpPr/>
            <p:nvPr userDrawn="1"/>
          </p:nvSpPr>
          <p:spPr>
            <a:xfrm>
              <a:off x="16026" y="5005641"/>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1304AFD-95A6-09D5-127B-FE511B7DAAFF}"/>
                </a:ext>
              </a:extLst>
            </p:cNvPr>
            <p:cNvSpPr/>
            <p:nvPr userDrawn="1"/>
          </p:nvSpPr>
          <p:spPr>
            <a:xfrm>
              <a:off x="16026" y="5381993"/>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6" name="Rectangle 25">
              <a:extLst>
                <a:ext uri="{FF2B5EF4-FFF2-40B4-BE49-F238E27FC236}">
                  <a16:creationId xmlns:a16="http://schemas.microsoft.com/office/drawing/2014/main" id="{790A148C-3EA2-CE72-6D2A-813DD2AE8F6A}"/>
                </a:ext>
              </a:extLst>
            </p:cNvPr>
            <p:cNvSpPr/>
            <p:nvPr userDrawn="1"/>
          </p:nvSpPr>
          <p:spPr>
            <a:xfrm>
              <a:off x="16026" y="5758345"/>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F847E55-C751-3276-D97D-327FE6F09B70}"/>
                </a:ext>
              </a:extLst>
            </p:cNvPr>
            <p:cNvSpPr/>
            <p:nvPr userDrawn="1"/>
          </p:nvSpPr>
          <p:spPr>
            <a:xfrm>
              <a:off x="16026" y="6134697"/>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4BC8C50-583B-E3C0-3421-61D6D2869653}"/>
                </a:ext>
              </a:extLst>
            </p:cNvPr>
            <p:cNvSpPr/>
            <p:nvPr userDrawn="1"/>
          </p:nvSpPr>
          <p:spPr>
            <a:xfrm>
              <a:off x="16026" y="6511050"/>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4" name="Date Placeholder 3">
            <a:extLst>
              <a:ext uri="{FF2B5EF4-FFF2-40B4-BE49-F238E27FC236}">
                <a16:creationId xmlns:a16="http://schemas.microsoft.com/office/drawing/2014/main" id="{85952F19-40DF-B11E-2E00-94556129CFC5}"/>
              </a:ext>
            </a:extLst>
          </p:cNvPr>
          <p:cNvSpPr>
            <a:spLocks noGrp="1"/>
          </p:cNvSpPr>
          <p:nvPr>
            <p:ph type="dt" sz="half" idx="13"/>
          </p:nvPr>
        </p:nvSpPr>
        <p:spPr>
          <a:xfrm>
            <a:off x="6447446" y="6475620"/>
            <a:ext cx="2090098" cy="263110"/>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r>
              <a:rPr lang="en-US"/>
              <a:t>June 2024</a:t>
            </a:r>
            <a:endParaRPr lang="en-US" dirty="0"/>
          </a:p>
        </p:txBody>
      </p:sp>
      <p:sp>
        <p:nvSpPr>
          <p:cNvPr id="18" name="Freeform 17">
            <a:extLst>
              <a:ext uri="{FF2B5EF4-FFF2-40B4-BE49-F238E27FC236}">
                <a16:creationId xmlns:a16="http://schemas.microsoft.com/office/drawing/2014/main" id="{1ABD6798-E834-079A-9087-6CCE6DC47A1C}"/>
              </a:ext>
            </a:extLst>
          </p:cNvPr>
          <p:cNvSpPr/>
          <p:nvPr userDrawn="1"/>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rgbClr val="376DB5"/>
          </a:solidFill>
          <a:ln w="2090" cap="flat">
            <a:noFill/>
            <a:prstDash val="solid"/>
            <a:miter/>
          </a:ln>
        </p:spPr>
        <p:txBody>
          <a:bodyPr rtlCol="0" anchor="ctr"/>
          <a:lstStyle/>
          <a:p>
            <a:endParaRPr lang="en-VN"/>
          </a:p>
        </p:txBody>
      </p:sp>
      <p:sp>
        <p:nvSpPr>
          <p:cNvPr id="17" name="Oval 16">
            <a:extLst>
              <a:ext uri="{FF2B5EF4-FFF2-40B4-BE49-F238E27FC236}">
                <a16:creationId xmlns:a16="http://schemas.microsoft.com/office/drawing/2014/main" id="{352054BC-1463-3EF3-7931-D0745EFC8FB2}"/>
              </a:ext>
            </a:extLst>
          </p:cNvPr>
          <p:cNvSpPr/>
          <p:nvPr userDrawn="1"/>
        </p:nvSpPr>
        <p:spPr>
          <a:xfrm>
            <a:off x="92963" y="6542941"/>
            <a:ext cx="280476" cy="2804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30B647E7-265A-EC77-C304-8D4B5EFE754E}"/>
              </a:ext>
            </a:extLst>
          </p:cNvPr>
          <p:cNvSpPr>
            <a:spLocks noGrp="1"/>
          </p:cNvSpPr>
          <p:nvPr>
            <p:ph type="sldNum" sz="quarter" idx="12"/>
          </p:nvPr>
        </p:nvSpPr>
        <p:spPr>
          <a:xfrm>
            <a:off x="58380" y="6508358"/>
            <a:ext cx="349642" cy="349642"/>
          </a:xfrm>
        </p:spPr>
        <p:txBody>
          <a:bodyPr/>
          <a:lstStyle>
            <a:lvl1pPr algn="ctr">
              <a:defRPr lang="en-VN"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VN" smtClean="0"/>
              <a:pPr/>
              <a:t>‹#›</a:t>
            </a:fld>
            <a:endParaRPr lang="en-VN" dirty="0"/>
          </a:p>
        </p:txBody>
      </p:sp>
      <p:grpSp>
        <p:nvGrpSpPr>
          <p:cNvPr id="21" name="Group 20">
            <a:extLst>
              <a:ext uri="{FF2B5EF4-FFF2-40B4-BE49-F238E27FC236}">
                <a16:creationId xmlns:a16="http://schemas.microsoft.com/office/drawing/2014/main" id="{D3059818-F2F3-5F00-003B-4650C290CEFC}"/>
              </a:ext>
            </a:extLst>
          </p:cNvPr>
          <p:cNvGrpSpPr/>
          <p:nvPr userDrawn="1"/>
        </p:nvGrpSpPr>
        <p:grpSpPr>
          <a:xfrm flipH="1" flipV="1">
            <a:off x="9265363" y="5246044"/>
            <a:ext cx="2869771" cy="1563379"/>
            <a:chOff x="44879" y="27296"/>
            <a:chExt cx="2869771" cy="1563379"/>
          </a:xfrm>
          <a:solidFill>
            <a:srgbClr val="0072FF"/>
          </a:solidFill>
        </p:grpSpPr>
        <p:cxnSp>
          <p:nvCxnSpPr>
            <p:cNvPr id="30" name="Straight Connector 29">
              <a:extLst>
                <a:ext uri="{FF2B5EF4-FFF2-40B4-BE49-F238E27FC236}">
                  <a16:creationId xmlns:a16="http://schemas.microsoft.com/office/drawing/2014/main" id="{BC135FD3-225C-A927-B168-37E0DE28D2BB}"/>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55F90AC-58AB-1346-F7A3-D261F78FE4D4}"/>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D9DD7A6-464F-211A-A59E-C702305F6D84}"/>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22181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o sanh 1">
    <p:spTree>
      <p:nvGrpSpPr>
        <p:cNvPr id="1" name=""/>
        <p:cNvGrpSpPr/>
        <p:nvPr/>
      </p:nvGrpSpPr>
      <p:grpSpPr>
        <a:xfrm>
          <a:off x="0" y="0"/>
          <a:ext cx="0" cy="0"/>
          <a:chOff x="0" y="0"/>
          <a:chExt cx="0" cy="0"/>
        </a:xfrm>
      </p:grpSpPr>
      <p:sp>
        <p:nvSpPr>
          <p:cNvPr id="22" name="Freeform 21">
            <a:extLst>
              <a:ext uri="{FF2B5EF4-FFF2-40B4-BE49-F238E27FC236}">
                <a16:creationId xmlns:a16="http://schemas.microsoft.com/office/drawing/2014/main" id="{D6D55076-2521-0210-0FB5-E329AB53FF7F}"/>
              </a:ext>
            </a:extLst>
          </p:cNvPr>
          <p:cNvSpPr/>
          <p:nvPr userDrawn="1"/>
        </p:nvSpPr>
        <p:spPr>
          <a:xfrm rot="10800000">
            <a:off x="-2" y="0"/>
            <a:ext cx="12192000" cy="6858000"/>
          </a:xfrm>
          <a:custGeom>
            <a:avLst/>
            <a:gdLst>
              <a:gd name="connsiteX0" fmla="*/ 0 w 12192000"/>
              <a:gd name="connsiteY0" fmla="*/ 616911 h 6858000"/>
              <a:gd name="connsiteX1" fmla="*/ 0 w 12192000"/>
              <a:gd name="connsiteY1" fmla="*/ 0 h 6858000"/>
              <a:gd name="connsiteX2" fmla="*/ 715617 w 12192000"/>
              <a:gd name="connsiteY2" fmla="*/ 0 h 6858000"/>
              <a:gd name="connsiteX3" fmla="*/ 12192000 w 12192000"/>
              <a:gd name="connsiteY3" fmla="*/ 6858000 h 6858000"/>
              <a:gd name="connsiteX4" fmla="*/ 11476383 w 12192000"/>
              <a:gd name="connsiteY4" fmla="*/ 6858000 h 6858000"/>
              <a:gd name="connsiteX5" fmla="*/ 12192000 w 12192000"/>
              <a:gd name="connsiteY5" fmla="*/ 624108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6858000">
                <a:moveTo>
                  <a:pt x="0" y="616911"/>
                </a:moveTo>
                <a:lnTo>
                  <a:pt x="0" y="0"/>
                </a:lnTo>
                <a:lnTo>
                  <a:pt x="715617" y="0"/>
                </a:lnTo>
                <a:close/>
                <a:moveTo>
                  <a:pt x="12192000" y="6858000"/>
                </a:moveTo>
                <a:lnTo>
                  <a:pt x="11476383" y="6858000"/>
                </a:lnTo>
                <a:lnTo>
                  <a:pt x="12192000" y="6241089"/>
                </a:lnTo>
                <a:close/>
              </a:path>
            </a:pathLst>
          </a:cu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Isosceles Triangle 12">
            <a:extLst>
              <a:ext uri="{FF2B5EF4-FFF2-40B4-BE49-F238E27FC236}">
                <a16:creationId xmlns:a16="http://schemas.microsoft.com/office/drawing/2014/main" id="{C8EDB823-A30A-47C8-25D2-A9B8E2AED349}"/>
              </a:ext>
            </a:extLst>
          </p:cNvPr>
          <p:cNvSpPr/>
          <p:nvPr userDrawn="1"/>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8E509037-4CE1-ED5D-C6FC-8CA081A0A39F}"/>
              </a:ext>
            </a:extLst>
          </p:cNvPr>
          <p:cNvGrpSpPr/>
          <p:nvPr userDrawn="1"/>
        </p:nvGrpSpPr>
        <p:grpSpPr>
          <a:xfrm>
            <a:off x="58527" y="54292"/>
            <a:ext cx="2869771" cy="1563379"/>
            <a:chOff x="44879" y="27296"/>
            <a:chExt cx="2869771" cy="1563379"/>
          </a:xfrm>
          <a:solidFill>
            <a:srgbClr val="0072FF"/>
          </a:solidFill>
        </p:grpSpPr>
        <p:cxnSp>
          <p:nvCxnSpPr>
            <p:cNvPr id="9" name="Straight Connector 8">
              <a:extLst>
                <a:ext uri="{FF2B5EF4-FFF2-40B4-BE49-F238E27FC236}">
                  <a16:creationId xmlns:a16="http://schemas.microsoft.com/office/drawing/2014/main" id="{70B4ADA5-DE61-CAE3-8EC7-FC27E8BC1D55}"/>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E7213C0-7CE0-59BB-B719-DC871B564E8C}"/>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4AE7820-5FA4-F879-12FF-D34B0A957EF6}"/>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2" name="Isosceles Triangle 12">
            <a:extLst>
              <a:ext uri="{FF2B5EF4-FFF2-40B4-BE49-F238E27FC236}">
                <a16:creationId xmlns:a16="http://schemas.microsoft.com/office/drawing/2014/main" id="{17B543D4-758D-BD1C-FCD1-D6196FEF3479}"/>
              </a:ext>
            </a:extLst>
          </p:cNvPr>
          <p:cNvSpPr/>
          <p:nvPr userDrawn="1"/>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923943F-B5CB-101B-ED28-FD0D9E84E1C1}"/>
              </a:ext>
            </a:extLst>
          </p:cNvPr>
          <p:cNvSpPr>
            <a:spLocks noGrp="1"/>
          </p:cNvSpPr>
          <p:nvPr>
            <p:ph idx="1" hasCustomPrompt="1"/>
          </p:nvPr>
        </p:nvSpPr>
        <p:spPr>
          <a:xfrm>
            <a:off x="774144" y="1233825"/>
            <a:ext cx="5202000" cy="4943139"/>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 </a:t>
            </a:r>
            <a:r>
              <a:rPr lang="en-US" dirty="0" err="1"/>
              <a:t>cột</a:t>
            </a:r>
            <a:r>
              <a:rPr lang="en-US" dirty="0"/>
              <a:t> 1</a:t>
            </a:r>
            <a:endParaRPr lang="en-VN" dirty="0"/>
          </a:p>
        </p:txBody>
      </p:sp>
      <p:sp>
        <p:nvSpPr>
          <p:cNvPr id="5" name="Footer Placeholder 4">
            <a:extLst>
              <a:ext uri="{FF2B5EF4-FFF2-40B4-BE49-F238E27FC236}">
                <a16:creationId xmlns:a16="http://schemas.microsoft.com/office/drawing/2014/main" id="{A269E902-5084-53A0-D082-6066977D82D2}"/>
              </a:ext>
            </a:extLst>
          </p:cNvPr>
          <p:cNvSpPr>
            <a:spLocks noGrp="1"/>
          </p:cNvSpPr>
          <p:nvPr>
            <p:ph type="ftr" sz="quarter" idx="11"/>
          </p:nvPr>
        </p:nvSpPr>
        <p:spPr>
          <a:xfrm>
            <a:off x="774146" y="6475620"/>
            <a:ext cx="4311788" cy="263110"/>
          </a:xfrm>
        </p:spPr>
        <p:txBody>
          <a:bodyPr/>
          <a:lstStyle>
            <a:lvl1pPr marL="0" algn="l" defTabSz="914400" rtl="0" eaLnBrk="1" latinLnBrk="0" hangingPunct="1">
              <a:defRPr lang="en-VN" sz="1100" kern="1200" dirty="0">
                <a:solidFill>
                  <a:schemeClr val="tx1">
                    <a:tint val="75000"/>
                  </a:schemeClr>
                </a:solidFill>
                <a:latin typeface="Arial" panose="020B0604020202020204" pitchFamily="34" charset="0"/>
                <a:ea typeface="+mn-ea"/>
                <a:cs typeface="Arial" panose="020B0604020202020204" pitchFamily="34" charset="0"/>
              </a:defRPr>
            </a:lvl1pPr>
          </a:lstStyle>
          <a:p>
            <a:r>
              <a:rPr lang="vi-VN" dirty="0"/>
              <a:t>Thực hiện bởi Trường Đại học Công nghệ Thông tin, ĐHQG-HCM</a:t>
            </a:r>
          </a:p>
        </p:txBody>
      </p:sp>
      <p:grpSp>
        <p:nvGrpSpPr>
          <p:cNvPr id="20" name="Group 19">
            <a:extLst>
              <a:ext uri="{FF2B5EF4-FFF2-40B4-BE49-F238E27FC236}">
                <a16:creationId xmlns:a16="http://schemas.microsoft.com/office/drawing/2014/main" id="{7686288E-7104-5D70-BEE0-35C308EBDA64}"/>
              </a:ext>
            </a:extLst>
          </p:cNvPr>
          <p:cNvGrpSpPr/>
          <p:nvPr userDrawn="1"/>
        </p:nvGrpSpPr>
        <p:grpSpPr>
          <a:xfrm>
            <a:off x="16026" y="4629289"/>
            <a:ext cx="434350" cy="2228711"/>
            <a:chOff x="16026" y="4629289"/>
            <a:chExt cx="434350" cy="2228711"/>
          </a:xfrm>
          <a:gradFill flip="none" rotWithShape="1">
            <a:gsLst>
              <a:gs pos="0">
                <a:srgbClr val="0072FF"/>
              </a:gs>
              <a:gs pos="100000">
                <a:srgbClr val="00C6FF">
                  <a:alpha val="0"/>
                </a:srgbClr>
              </a:gs>
            </a:gsLst>
            <a:lin ang="16200000" scaled="1"/>
            <a:tileRect/>
          </a:gradFill>
        </p:grpSpPr>
        <p:sp>
          <p:nvSpPr>
            <p:cNvPr id="23" name="Rectangle 22">
              <a:extLst>
                <a:ext uri="{FF2B5EF4-FFF2-40B4-BE49-F238E27FC236}">
                  <a16:creationId xmlns:a16="http://schemas.microsoft.com/office/drawing/2014/main" id="{A13CBF57-2F7D-2F8B-E033-48DD98A5DC35}"/>
                </a:ext>
              </a:extLst>
            </p:cNvPr>
            <p:cNvSpPr/>
            <p:nvPr userDrawn="1"/>
          </p:nvSpPr>
          <p:spPr>
            <a:xfrm>
              <a:off x="16026" y="4629289"/>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CD65719-8246-A233-C1B4-DB819BF7BDF6}"/>
                </a:ext>
              </a:extLst>
            </p:cNvPr>
            <p:cNvSpPr/>
            <p:nvPr userDrawn="1"/>
          </p:nvSpPr>
          <p:spPr>
            <a:xfrm>
              <a:off x="16026" y="5005641"/>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1304AFD-95A6-09D5-127B-FE511B7DAAFF}"/>
                </a:ext>
              </a:extLst>
            </p:cNvPr>
            <p:cNvSpPr/>
            <p:nvPr userDrawn="1"/>
          </p:nvSpPr>
          <p:spPr>
            <a:xfrm>
              <a:off x="16026" y="5381993"/>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6" name="Rectangle 25">
              <a:extLst>
                <a:ext uri="{FF2B5EF4-FFF2-40B4-BE49-F238E27FC236}">
                  <a16:creationId xmlns:a16="http://schemas.microsoft.com/office/drawing/2014/main" id="{790A148C-3EA2-CE72-6D2A-813DD2AE8F6A}"/>
                </a:ext>
              </a:extLst>
            </p:cNvPr>
            <p:cNvSpPr/>
            <p:nvPr userDrawn="1"/>
          </p:nvSpPr>
          <p:spPr>
            <a:xfrm>
              <a:off x="16026" y="5758345"/>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F847E55-C751-3276-D97D-327FE6F09B70}"/>
                </a:ext>
              </a:extLst>
            </p:cNvPr>
            <p:cNvSpPr/>
            <p:nvPr userDrawn="1"/>
          </p:nvSpPr>
          <p:spPr>
            <a:xfrm>
              <a:off x="16026" y="6134697"/>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4BC8C50-583B-E3C0-3421-61D6D2869653}"/>
                </a:ext>
              </a:extLst>
            </p:cNvPr>
            <p:cNvSpPr/>
            <p:nvPr userDrawn="1"/>
          </p:nvSpPr>
          <p:spPr>
            <a:xfrm>
              <a:off x="16026" y="6511050"/>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4" name="Date Placeholder 3">
            <a:extLst>
              <a:ext uri="{FF2B5EF4-FFF2-40B4-BE49-F238E27FC236}">
                <a16:creationId xmlns:a16="http://schemas.microsoft.com/office/drawing/2014/main" id="{85952F19-40DF-B11E-2E00-94556129CFC5}"/>
              </a:ext>
            </a:extLst>
          </p:cNvPr>
          <p:cNvSpPr>
            <a:spLocks noGrp="1"/>
          </p:cNvSpPr>
          <p:nvPr>
            <p:ph type="dt" sz="half" idx="13"/>
          </p:nvPr>
        </p:nvSpPr>
        <p:spPr>
          <a:xfrm>
            <a:off x="6447446" y="6475620"/>
            <a:ext cx="2090098" cy="263110"/>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r>
              <a:rPr lang="en-US"/>
              <a:t>June 2024</a:t>
            </a:r>
            <a:endParaRPr lang="en-US" dirty="0"/>
          </a:p>
        </p:txBody>
      </p:sp>
      <p:sp>
        <p:nvSpPr>
          <p:cNvPr id="18" name="Freeform 17">
            <a:extLst>
              <a:ext uri="{FF2B5EF4-FFF2-40B4-BE49-F238E27FC236}">
                <a16:creationId xmlns:a16="http://schemas.microsoft.com/office/drawing/2014/main" id="{1ABD6798-E834-079A-9087-6CCE6DC47A1C}"/>
              </a:ext>
            </a:extLst>
          </p:cNvPr>
          <p:cNvSpPr/>
          <p:nvPr userDrawn="1"/>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rgbClr val="376DB5"/>
          </a:solidFill>
          <a:ln w="2090" cap="flat">
            <a:noFill/>
            <a:prstDash val="solid"/>
            <a:miter/>
          </a:ln>
        </p:spPr>
        <p:txBody>
          <a:bodyPr rtlCol="0" anchor="ctr"/>
          <a:lstStyle/>
          <a:p>
            <a:endParaRPr lang="en-VN"/>
          </a:p>
        </p:txBody>
      </p:sp>
      <p:sp>
        <p:nvSpPr>
          <p:cNvPr id="17" name="Oval 16">
            <a:extLst>
              <a:ext uri="{FF2B5EF4-FFF2-40B4-BE49-F238E27FC236}">
                <a16:creationId xmlns:a16="http://schemas.microsoft.com/office/drawing/2014/main" id="{352054BC-1463-3EF3-7931-D0745EFC8FB2}"/>
              </a:ext>
            </a:extLst>
          </p:cNvPr>
          <p:cNvSpPr/>
          <p:nvPr userDrawn="1"/>
        </p:nvSpPr>
        <p:spPr>
          <a:xfrm>
            <a:off x="92963" y="6542941"/>
            <a:ext cx="280476" cy="2804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30B647E7-265A-EC77-C304-8D4B5EFE754E}"/>
              </a:ext>
            </a:extLst>
          </p:cNvPr>
          <p:cNvSpPr>
            <a:spLocks noGrp="1"/>
          </p:cNvSpPr>
          <p:nvPr>
            <p:ph type="sldNum" sz="quarter" idx="12"/>
          </p:nvPr>
        </p:nvSpPr>
        <p:spPr>
          <a:xfrm>
            <a:off x="58380" y="6508358"/>
            <a:ext cx="349642" cy="349642"/>
          </a:xfrm>
        </p:spPr>
        <p:txBody>
          <a:bodyPr/>
          <a:lstStyle>
            <a:lvl1pPr algn="ctr">
              <a:defRPr lang="en-VN"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VN" smtClean="0"/>
              <a:pPr/>
              <a:t>‹#›</a:t>
            </a:fld>
            <a:endParaRPr lang="en-VN" dirty="0"/>
          </a:p>
        </p:txBody>
      </p:sp>
      <p:grpSp>
        <p:nvGrpSpPr>
          <p:cNvPr id="21" name="Group 20">
            <a:extLst>
              <a:ext uri="{FF2B5EF4-FFF2-40B4-BE49-F238E27FC236}">
                <a16:creationId xmlns:a16="http://schemas.microsoft.com/office/drawing/2014/main" id="{D3059818-F2F3-5F00-003B-4650C290CEFC}"/>
              </a:ext>
            </a:extLst>
          </p:cNvPr>
          <p:cNvGrpSpPr/>
          <p:nvPr userDrawn="1"/>
        </p:nvGrpSpPr>
        <p:grpSpPr>
          <a:xfrm flipH="1" flipV="1">
            <a:off x="9265363" y="5246044"/>
            <a:ext cx="2869771" cy="1563379"/>
            <a:chOff x="44879" y="27296"/>
            <a:chExt cx="2869771" cy="1563379"/>
          </a:xfrm>
          <a:solidFill>
            <a:srgbClr val="0072FF"/>
          </a:solidFill>
        </p:grpSpPr>
        <p:cxnSp>
          <p:nvCxnSpPr>
            <p:cNvPr id="30" name="Straight Connector 29">
              <a:extLst>
                <a:ext uri="{FF2B5EF4-FFF2-40B4-BE49-F238E27FC236}">
                  <a16:creationId xmlns:a16="http://schemas.microsoft.com/office/drawing/2014/main" id="{BC135FD3-225C-A927-B168-37E0DE28D2BB}"/>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55F90AC-58AB-1346-F7A3-D261F78FE4D4}"/>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D9DD7A6-464F-211A-A59E-C702305F6D84}"/>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4" name="Content Placeholder 2">
            <a:extLst>
              <a:ext uri="{FF2B5EF4-FFF2-40B4-BE49-F238E27FC236}">
                <a16:creationId xmlns:a16="http://schemas.microsoft.com/office/drawing/2014/main" id="{6016DD3F-9640-933C-3B2A-D75E0803D5F1}"/>
              </a:ext>
            </a:extLst>
          </p:cNvPr>
          <p:cNvSpPr>
            <a:spLocks noGrp="1"/>
          </p:cNvSpPr>
          <p:nvPr>
            <p:ph idx="15" hasCustomPrompt="1"/>
          </p:nvPr>
        </p:nvSpPr>
        <p:spPr>
          <a:xfrm>
            <a:off x="6151800" y="1228490"/>
            <a:ext cx="5202000" cy="4943139"/>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 </a:t>
            </a:r>
            <a:r>
              <a:rPr lang="en-US" dirty="0" err="1"/>
              <a:t>cột</a:t>
            </a:r>
            <a:r>
              <a:rPr lang="en-US" dirty="0"/>
              <a:t> 2</a:t>
            </a:r>
            <a:endParaRPr lang="en-VN" dirty="0"/>
          </a:p>
        </p:txBody>
      </p:sp>
      <p:sp>
        <p:nvSpPr>
          <p:cNvPr id="15" name="Title 1">
            <a:extLst>
              <a:ext uri="{FF2B5EF4-FFF2-40B4-BE49-F238E27FC236}">
                <a16:creationId xmlns:a16="http://schemas.microsoft.com/office/drawing/2014/main" id="{187D36B1-517A-D556-9184-ED466900A8D4}"/>
              </a:ext>
            </a:extLst>
          </p:cNvPr>
          <p:cNvSpPr>
            <a:spLocks noGrp="1"/>
          </p:cNvSpPr>
          <p:nvPr>
            <p:ph type="title" hasCustomPrompt="1"/>
          </p:nvPr>
        </p:nvSpPr>
        <p:spPr>
          <a:xfrm>
            <a:off x="774145" y="223964"/>
            <a:ext cx="10579655" cy="785896"/>
          </a:xfrm>
        </p:spPr>
        <p:txBody>
          <a:bodyPr>
            <a:normAutofit/>
          </a:bodyPr>
          <a:lstStyle>
            <a:lvl1pPr>
              <a:lnSpc>
                <a:spcPct val="120000"/>
              </a:lnSpc>
              <a:spcBef>
                <a:spcPts val="200"/>
              </a:spcBef>
              <a:spcAft>
                <a:spcPts val="200"/>
              </a:spcAft>
              <a:defRPr sz="4400"/>
            </a:lvl1pPr>
          </a:lstStyle>
          <a:p>
            <a:r>
              <a:rPr lang="en-US" dirty="0" err="1"/>
              <a:t>Nhập</a:t>
            </a:r>
            <a:r>
              <a:rPr lang="en-US" dirty="0"/>
              <a:t> </a:t>
            </a:r>
            <a:r>
              <a:rPr lang="en-US" dirty="0" err="1"/>
              <a:t>tiêu</a:t>
            </a:r>
            <a:r>
              <a:rPr lang="en-US" dirty="0"/>
              <a:t> </a:t>
            </a:r>
            <a:r>
              <a:rPr lang="en-US" dirty="0" err="1"/>
              <a:t>đề</a:t>
            </a:r>
            <a:endParaRPr lang="en-VN" dirty="0"/>
          </a:p>
        </p:txBody>
      </p:sp>
    </p:spTree>
    <p:extLst>
      <p:ext uri="{BB962C8B-B14F-4D97-AF65-F5344CB8AC3E}">
        <p14:creationId xmlns:p14="http://schemas.microsoft.com/office/powerpoint/2010/main" val="15322495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o sanh 2">
    <p:spTree>
      <p:nvGrpSpPr>
        <p:cNvPr id="1" name=""/>
        <p:cNvGrpSpPr/>
        <p:nvPr/>
      </p:nvGrpSpPr>
      <p:grpSpPr>
        <a:xfrm>
          <a:off x="0" y="0"/>
          <a:ext cx="0" cy="0"/>
          <a:chOff x="0" y="0"/>
          <a:chExt cx="0" cy="0"/>
        </a:xfrm>
      </p:grpSpPr>
      <p:sp>
        <p:nvSpPr>
          <p:cNvPr id="22" name="Freeform 21">
            <a:extLst>
              <a:ext uri="{FF2B5EF4-FFF2-40B4-BE49-F238E27FC236}">
                <a16:creationId xmlns:a16="http://schemas.microsoft.com/office/drawing/2014/main" id="{D6D55076-2521-0210-0FB5-E329AB53FF7F}"/>
              </a:ext>
            </a:extLst>
          </p:cNvPr>
          <p:cNvSpPr/>
          <p:nvPr userDrawn="1"/>
        </p:nvSpPr>
        <p:spPr>
          <a:xfrm rot="10800000">
            <a:off x="-2" y="0"/>
            <a:ext cx="12192000" cy="6858000"/>
          </a:xfrm>
          <a:custGeom>
            <a:avLst/>
            <a:gdLst>
              <a:gd name="connsiteX0" fmla="*/ 0 w 12192000"/>
              <a:gd name="connsiteY0" fmla="*/ 616911 h 6858000"/>
              <a:gd name="connsiteX1" fmla="*/ 0 w 12192000"/>
              <a:gd name="connsiteY1" fmla="*/ 0 h 6858000"/>
              <a:gd name="connsiteX2" fmla="*/ 715617 w 12192000"/>
              <a:gd name="connsiteY2" fmla="*/ 0 h 6858000"/>
              <a:gd name="connsiteX3" fmla="*/ 12192000 w 12192000"/>
              <a:gd name="connsiteY3" fmla="*/ 6858000 h 6858000"/>
              <a:gd name="connsiteX4" fmla="*/ 11476383 w 12192000"/>
              <a:gd name="connsiteY4" fmla="*/ 6858000 h 6858000"/>
              <a:gd name="connsiteX5" fmla="*/ 12192000 w 12192000"/>
              <a:gd name="connsiteY5" fmla="*/ 624108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6858000">
                <a:moveTo>
                  <a:pt x="0" y="616911"/>
                </a:moveTo>
                <a:lnTo>
                  <a:pt x="0" y="0"/>
                </a:lnTo>
                <a:lnTo>
                  <a:pt x="715617" y="0"/>
                </a:lnTo>
                <a:close/>
                <a:moveTo>
                  <a:pt x="12192000" y="6858000"/>
                </a:moveTo>
                <a:lnTo>
                  <a:pt x="11476383" y="6858000"/>
                </a:lnTo>
                <a:lnTo>
                  <a:pt x="12192000" y="6241089"/>
                </a:lnTo>
                <a:close/>
              </a:path>
            </a:pathLst>
          </a:cu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Isosceles Triangle 12">
            <a:extLst>
              <a:ext uri="{FF2B5EF4-FFF2-40B4-BE49-F238E27FC236}">
                <a16:creationId xmlns:a16="http://schemas.microsoft.com/office/drawing/2014/main" id="{C8EDB823-A30A-47C8-25D2-A9B8E2AED349}"/>
              </a:ext>
            </a:extLst>
          </p:cNvPr>
          <p:cNvSpPr/>
          <p:nvPr userDrawn="1"/>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8E509037-4CE1-ED5D-C6FC-8CA081A0A39F}"/>
              </a:ext>
            </a:extLst>
          </p:cNvPr>
          <p:cNvGrpSpPr/>
          <p:nvPr userDrawn="1"/>
        </p:nvGrpSpPr>
        <p:grpSpPr>
          <a:xfrm>
            <a:off x="58527" y="54292"/>
            <a:ext cx="2869771" cy="1563379"/>
            <a:chOff x="44879" y="27296"/>
            <a:chExt cx="2869771" cy="1563379"/>
          </a:xfrm>
          <a:solidFill>
            <a:srgbClr val="0072FF"/>
          </a:solidFill>
        </p:grpSpPr>
        <p:cxnSp>
          <p:nvCxnSpPr>
            <p:cNvPr id="9" name="Straight Connector 8">
              <a:extLst>
                <a:ext uri="{FF2B5EF4-FFF2-40B4-BE49-F238E27FC236}">
                  <a16:creationId xmlns:a16="http://schemas.microsoft.com/office/drawing/2014/main" id="{70B4ADA5-DE61-CAE3-8EC7-FC27E8BC1D55}"/>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E7213C0-7CE0-59BB-B719-DC871B564E8C}"/>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4AE7820-5FA4-F879-12FF-D34B0A957EF6}"/>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2" name="Isosceles Triangle 12">
            <a:extLst>
              <a:ext uri="{FF2B5EF4-FFF2-40B4-BE49-F238E27FC236}">
                <a16:creationId xmlns:a16="http://schemas.microsoft.com/office/drawing/2014/main" id="{17B543D4-758D-BD1C-FCD1-D6196FEF3479}"/>
              </a:ext>
            </a:extLst>
          </p:cNvPr>
          <p:cNvSpPr/>
          <p:nvPr userDrawn="1"/>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923943F-B5CB-101B-ED28-FD0D9E84E1C1}"/>
              </a:ext>
            </a:extLst>
          </p:cNvPr>
          <p:cNvSpPr>
            <a:spLocks noGrp="1"/>
          </p:cNvSpPr>
          <p:nvPr>
            <p:ph idx="1" hasCustomPrompt="1"/>
          </p:nvPr>
        </p:nvSpPr>
        <p:spPr>
          <a:xfrm>
            <a:off x="774144" y="1962615"/>
            <a:ext cx="5202000" cy="4214349"/>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 </a:t>
            </a:r>
            <a:r>
              <a:rPr lang="en-US" dirty="0" err="1"/>
              <a:t>cột</a:t>
            </a:r>
            <a:r>
              <a:rPr lang="en-US" dirty="0"/>
              <a:t> 1</a:t>
            </a:r>
            <a:endParaRPr lang="en-VN" dirty="0"/>
          </a:p>
        </p:txBody>
      </p:sp>
      <p:sp>
        <p:nvSpPr>
          <p:cNvPr id="5" name="Footer Placeholder 4">
            <a:extLst>
              <a:ext uri="{FF2B5EF4-FFF2-40B4-BE49-F238E27FC236}">
                <a16:creationId xmlns:a16="http://schemas.microsoft.com/office/drawing/2014/main" id="{A269E902-5084-53A0-D082-6066977D82D2}"/>
              </a:ext>
            </a:extLst>
          </p:cNvPr>
          <p:cNvSpPr>
            <a:spLocks noGrp="1"/>
          </p:cNvSpPr>
          <p:nvPr>
            <p:ph type="ftr" sz="quarter" idx="11"/>
          </p:nvPr>
        </p:nvSpPr>
        <p:spPr>
          <a:xfrm>
            <a:off x="774146" y="6475620"/>
            <a:ext cx="4311788" cy="263110"/>
          </a:xfrm>
        </p:spPr>
        <p:txBody>
          <a:bodyPr/>
          <a:lstStyle>
            <a:lvl1pPr marL="0" algn="l" defTabSz="914400" rtl="0" eaLnBrk="1" latinLnBrk="0" hangingPunct="1">
              <a:defRPr lang="en-VN" sz="1100" kern="1200" dirty="0">
                <a:solidFill>
                  <a:schemeClr val="tx1">
                    <a:tint val="75000"/>
                  </a:schemeClr>
                </a:solidFill>
                <a:latin typeface="Arial" panose="020B0604020202020204" pitchFamily="34" charset="0"/>
                <a:ea typeface="+mn-ea"/>
                <a:cs typeface="Arial" panose="020B0604020202020204" pitchFamily="34" charset="0"/>
              </a:defRPr>
            </a:lvl1pPr>
          </a:lstStyle>
          <a:p>
            <a:r>
              <a:rPr lang="vi-VN" dirty="0"/>
              <a:t>Thực hiện bởi Trường Đại học Công nghệ Thông tin, ĐHQG-HCM</a:t>
            </a:r>
          </a:p>
        </p:txBody>
      </p:sp>
      <p:grpSp>
        <p:nvGrpSpPr>
          <p:cNvPr id="20" name="Group 19">
            <a:extLst>
              <a:ext uri="{FF2B5EF4-FFF2-40B4-BE49-F238E27FC236}">
                <a16:creationId xmlns:a16="http://schemas.microsoft.com/office/drawing/2014/main" id="{7686288E-7104-5D70-BEE0-35C308EBDA64}"/>
              </a:ext>
            </a:extLst>
          </p:cNvPr>
          <p:cNvGrpSpPr/>
          <p:nvPr userDrawn="1"/>
        </p:nvGrpSpPr>
        <p:grpSpPr>
          <a:xfrm>
            <a:off x="16026" y="4629289"/>
            <a:ext cx="434350" cy="2228711"/>
            <a:chOff x="16026" y="4629289"/>
            <a:chExt cx="434350" cy="2228711"/>
          </a:xfrm>
          <a:gradFill flip="none" rotWithShape="1">
            <a:gsLst>
              <a:gs pos="0">
                <a:srgbClr val="0072FF"/>
              </a:gs>
              <a:gs pos="100000">
                <a:srgbClr val="00C6FF">
                  <a:alpha val="0"/>
                </a:srgbClr>
              </a:gs>
            </a:gsLst>
            <a:lin ang="16200000" scaled="1"/>
            <a:tileRect/>
          </a:gradFill>
        </p:grpSpPr>
        <p:sp>
          <p:nvSpPr>
            <p:cNvPr id="23" name="Rectangle 22">
              <a:extLst>
                <a:ext uri="{FF2B5EF4-FFF2-40B4-BE49-F238E27FC236}">
                  <a16:creationId xmlns:a16="http://schemas.microsoft.com/office/drawing/2014/main" id="{A13CBF57-2F7D-2F8B-E033-48DD98A5DC35}"/>
                </a:ext>
              </a:extLst>
            </p:cNvPr>
            <p:cNvSpPr/>
            <p:nvPr userDrawn="1"/>
          </p:nvSpPr>
          <p:spPr>
            <a:xfrm>
              <a:off x="16026" y="4629289"/>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CD65719-8246-A233-C1B4-DB819BF7BDF6}"/>
                </a:ext>
              </a:extLst>
            </p:cNvPr>
            <p:cNvSpPr/>
            <p:nvPr userDrawn="1"/>
          </p:nvSpPr>
          <p:spPr>
            <a:xfrm>
              <a:off x="16026" y="5005641"/>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1304AFD-95A6-09D5-127B-FE511B7DAAFF}"/>
                </a:ext>
              </a:extLst>
            </p:cNvPr>
            <p:cNvSpPr/>
            <p:nvPr userDrawn="1"/>
          </p:nvSpPr>
          <p:spPr>
            <a:xfrm>
              <a:off x="16026" y="5381993"/>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6" name="Rectangle 25">
              <a:extLst>
                <a:ext uri="{FF2B5EF4-FFF2-40B4-BE49-F238E27FC236}">
                  <a16:creationId xmlns:a16="http://schemas.microsoft.com/office/drawing/2014/main" id="{790A148C-3EA2-CE72-6D2A-813DD2AE8F6A}"/>
                </a:ext>
              </a:extLst>
            </p:cNvPr>
            <p:cNvSpPr/>
            <p:nvPr userDrawn="1"/>
          </p:nvSpPr>
          <p:spPr>
            <a:xfrm>
              <a:off x="16026" y="5758345"/>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F847E55-C751-3276-D97D-327FE6F09B70}"/>
                </a:ext>
              </a:extLst>
            </p:cNvPr>
            <p:cNvSpPr/>
            <p:nvPr userDrawn="1"/>
          </p:nvSpPr>
          <p:spPr>
            <a:xfrm>
              <a:off x="16026" y="6134697"/>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4BC8C50-583B-E3C0-3421-61D6D2869653}"/>
                </a:ext>
              </a:extLst>
            </p:cNvPr>
            <p:cNvSpPr/>
            <p:nvPr userDrawn="1"/>
          </p:nvSpPr>
          <p:spPr>
            <a:xfrm>
              <a:off x="16026" y="6511050"/>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4" name="Date Placeholder 3">
            <a:extLst>
              <a:ext uri="{FF2B5EF4-FFF2-40B4-BE49-F238E27FC236}">
                <a16:creationId xmlns:a16="http://schemas.microsoft.com/office/drawing/2014/main" id="{85952F19-40DF-B11E-2E00-94556129CFC5}"/>
              </a:ext>
            </a:extLst>
          </p:cNvPr>
          <p:cNvSpPr>
            <a:spLocks noGrp="1"/>
          </p:cNvSpPr>
          <p:nvPr>
            <p:ph type="dt" sz="half" idx="13"/>
          </p:nvPr>
        </p:nvSpPr>
        <p:spPr>
          <a:xfrm>
            <a:off x="6447446" y="6475620"/>
            <a:ext cx="2090098" cy="263110"/>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r>
              <a:rPr lang="en-US"/>
              <a:t>June 2024</a:t>
            </a:r>
            <a:endParaRPr lang="en-US" dirty="0"/>
          </a:p>
        </p:txBody>
      </p:sp>
      <p:sp>
        <p:nvSpPr>
          <p:cNvPr id="18" name="Freeform 17">
            <a:extLst>
              <a:ext uri="{FF2B5EF4-FFF2-40B4-BE49-F238E27FC236}">
                <a16:creationId xmlns:a16="http://schemas.microsoft.com/office/drawing/2014/main" id="{1ABD6798-E834-079A-9087-6CCE6DC47A1C}"/>
              </a:ext>
            </a:extLst>
          </p:cNvPr>
          <p:cNvSpPr/>
          <p:nvPr userDrawn="1"/>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rgbClr val="376DB5"/>
          </a:solidFill>
          <a:ln w="2090" cap="flat">
            <a:noFill/>
            <a:prstDash val="solid"/>
            <a:miter/>
          </a:ln>
        </p:spPr>
        <p:txBody>
          <a:bodyPr rtlCol="0" anchor="ctr"/>
          <a:lstStyle/>
          <a:p>
            <a:endParaRPr lang="en-VN"/>
          </a:p>
        </p:txBody>
      </p:sp>
      <p:sp>
        <p:nvSpPr>
          <p:cNvPr id="17" name="Oval 16">
            <a:extLst>
              <a:ext uri="{FF2B5EF4-FFF2-40B4-BE49-F238E27FC236}">
                <a16:creationId xmlns:a16="http://schemas.microsoft.com/office/drawing/2014/main" id="{352054BC-1463-3EF3-7931-D0745EFC8FB2}"/>
              </a:ext>
            </a:extLst>
          </p:cNvPr>
          <p:cNvSpPr/>
          <p:nvPr userDrawn="1"/>
        </p:nvSpPr>
        <p:spPr>
          <a:xfrm>
            <a:off x="92963" y="6542941"/>
            <a:ext cx="280476" cy="2804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30B647E7-265A-EC77-C304-8D4B5EFE754E}"/>
              </a:ext>
            </a:extLst>
          </p:cNvPr>
          <p:cNvSpPr>
            <a:spLocks noGrp="1"/>
          </p:cNvSpPr>
          <p:nvPr>
            <p:ph type="sldNum" sz="quarter" idx="12"/>
          </p:nvPr>
        </p:nvSpPr>
        <p:spPr>
          <a:xfrm>
            <a:off x="58380" y="6508358"/>
            <a:ext cx="349642" cy="349642"/>
          </a:xfrm>
        </p:spPr>
        <p:txBody>
          <a:bodyPr/>
          <a:lstStyle>
            <a:lvl1pPr algn="ctr">
              <a:defRPr lang="en-VN"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VN" smtClean="0"/>
              <a:pPr/>
              <a:t>‹#›</a:t>
            </a:fld>
            <a:endParaRPr lang="en-VN" dirty="0"/>
          </a:p>
        </p:txBody>
      </p:sp>
      <p:grpSp>
        <p:nvGrpSpPr>
          <p:cNvPr id="21" name="Group 20">
            <a:extLst>
              <a:ext uri="{FF2B5EF4-FFF2-40B4-BE49-F238E27FC236}">
                <a16:creationId xmlns:a16="http://schemas.microsoft.com/office/drawing/2014/main" id="{D3059818-F2F3-5F00-003B-4650C290CEFC}"/>
              </a:ext>
            </a:extLst>
          </p:cNvPr>
          <p:cNvGrpSpPr/>
          <p:nvPr userDrawn="1"/>
        </p:nvGrpSpPr>
        <p:grpSpPr>
          <a:xfrm flipH="1" flipV="1">
            <a:off x="9265363" y="5246044"/>
            <a:ext cx="2869771" cy="1563379"/>
            <a:chOff x="44879" y="27296"/>
            <a:chExt cx="2869771" cy="1563379"/>
          </a:xfrm>
          <a:solidFill>
            <a:srgbClr val="0072FF"/>
          </a:solidFill>
        </p:grpSpPr>
        <p:cxnSp>
          <p:nvCxnSpPr>
            <p:cNvPr id="30" name="Straight Connector 29">
              <a:extLst>
                <a:ext uri="{FF2B5EF4-FFF2-40B4-BE49-F238E27FC236}">
                  <a16:creationId xmlns:a16="http://schemas.microsoft.com/office/drawing/2014/main" id="{BC135FD3-225C-A927-B168-37E0DE28D2BB}"/>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55F90AC-58AB-1346-F7A3-D261F78FE4D4}"/>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D9DD7A6-464F-211A-A59E-C702305F6D84}"/>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4" name="Content Placeholder 2">
            <a:extLst>
              <a:ext uri="{FF2B5EF4-FFF2-40B4-BE49-F238E27FC236}">
                <a16:creationId xmlns:a16="http://schemas.microsoft.com/office/drawing/2014/main" id="{6016DD3F-9640-933C-3B2A-D75E0803D5F1}"/>
              </a:ext>
            </a:extLst>
          </p:cNvPr>
          <p:cNvSpPr>
            <a:spLocks noGrp="1"/>
          </p:cNvSpPr>
          <p:nvPr>
            <p:ph idx="15" hasCustomPrompt="1"/>
          </p:nvPr>
        </p:nvSpPr>
        <p:spPr>
          <a:xfrm>
            <a:off x="6151800" y="1957280"/>
            <a:ext cx="5202000" cy="4214349"/>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 </a:t>
            </a:r>
            <a:r>
              <a:rPr lang="en-US" dirty="0" err="1"/>
              <a:t>cột</a:t>
            </a:r>
            <a:r>
              <a:rPr lang="en-US" dirty="0"/>
              <a:t> 2</a:t>
            </a:r>
            <a:endParaRPr lang="en-VN" dirty="0"/>
          </a:p>
        </p:txBody>
      </p:sp>
      <p:sp>
        <p:nvSpPr>
          <p:cNvPr id="15" name="Text Placeholder 14">
            <a:extLst>
              <a:ext uri="{FF2B5EF4-FFF2-40B4-BE49-F238E27FC236}">
                <a16:creationId xmlns:a16="http://schemas.microsoft.com/office/drawing/2014/main" id="{EDF1C539-8AC9-C464-0C2F-4D728615840B}"/>
              </a:ext>
            </a:extLst>
          </p:cNvPr>
          <p:cNvSpPr>
            <a:spLocks noGrp="1"/>
          </p:cNvSpPr>
          <p:nvPr>
            <p:ph type="body" sz="quarter" idx="16" hasCustomPrompt="1"/>
          </p:nvPr>
        </p:nvSpPr>
        <p:spPr>
          <a:xfrm>
            <a:off x="774144" y="1233825"/>
            <a:ext cx="5202794" cy="504825"/>
          </a:xfrm>
          <a:gradFill flip="none" rotWithShape="1">
            <a:gsLst>
              <a:gs pos="0">
                <a:srgbClr val="0072FF"/>
              </a:gs>
              <a:gs pos="99000">
                <a:srgbClr val="00C6FF"/>
              </a:gs>
            </a:gsLst>
            <a:lin ang="2700000" scaled="1"/>
            <a:tileRect/>
          </a:gradFill>
        </p:spPr>
        <p:txBody>
          <a:bodyPr>
            <a:normAutofit/>
          </a:bodyPr>
          <a:lstStyle>
            <a:lvl1pPr marL="0" indent="0" algn="ctr">
              <a:lnSpc>
                <a:spcPct val="120000"/>
              </a:lnSpc>
              <a:spcBef>
                <a:spcPts val="200"/>
              </a:spcBef>
              <a:spcAft>
                <a:spcPts val="200"/>
              </a:spcAft>
              <a:buNone/>
              <a:defRPr sz="2400" b="1" i="0">
                <a:solidFill>
                  <a:schemeClr val="bg1"/>
                </a:solidFill>
                <a:latin typeface="Arial" panose="020B0604020202020204" pitchFamily="34" charset="0"/>
                <a:cs typeface="Arial" panose="020B0604020202020204" pitchFamily="34" charset="0"/>
              </a:defRPr>
            </a:lvl1pPr>
          </a:lstStyle>
          <a:p>
            <a:pPr lvl="0"/>
            <a:r>
              <a:rPr lang="en-VN" dirty="0"/>
              <a:t>Tiêu đề cột 1</a:t>
            </a:r>
          </a:p>
        </p:txBody>
      </p:sp>
      <p:sp>
        <p:nvSpPr>
          <p:cNvPr id="19" name="Text Placeholder 14">
            <a:extLst>
              <a:ext uri="{FF2B5EF4-FFF2-40B4-BE49-F238E27FC236}">
                <a16:creationId xmlns:a16="http://schemas.microsoft.com/office/drawing/2014/main" id="{F0714139-C59C-330B-707A-90AA2C2D1C7D}"/>
              </a:ext>
            </a:extLst>
          </p:cNvPr>
          <p:cNvSpPr>
            <a:spLocks noGrp="1"/>
          </p:cNvSpPr>
          <p:nvPr>
            <p:ph type="body" sz="quarter" idx="17" hasCustomPrompt="1"/>
          </p:nvPr>
        </p:nvSpPr>
        <p:spPr>
          <a:xfrm>
            <a:off x="6151006" y="1233825"/>
            <a:ext cx="5202794" cy="504825"/>
          </a:xfrm>
          <a:gradFill flip="none" rotWithShape="1">
            <a:gsLst>
              <a:gs pos="0">
                <a:srgbClr val="0072FF"/>
              </a:gs>
              <a:gs pos="99000">
                <a:srgbClr val="00C6FF"/>
              </a:gs>
            </a:gsLst>
            <a:lin ang="2700000" scaled="1"/>
            <a:tileRect/>
          </a:gradFill>
        </p:spPr>
        <p:txBody>
          <a:bodyPr>
            <a:normAutofit/>
          </a:bodyPr>
          <a:lstStyle>
            <a:lvl1pPr marL="0" indent="0" algn="ctr">
              <a:lnSpc>
                <a:spcPct val="120000"/>
              </a:lnSpc>
              <a:spcBef>
                <a:spcPts val="200"/>
              </a:spcBef>
              <a:spcAft>
                <a:spcPts val="200"/>
              </a:spcAft>
              <a:buNone/>
              <a:defRPr sz="2400" b="1" i="0">
                <a:solidFill>
                  <a:schemeClr val="bg1"/>
                </a:solidFill>
                <a:latin typeface="Arial" panose="020B0604020202020204" pitchFamily="34" charset="0"/>
                <a:cs typeface="Arial" panose="020B0604020202020204" pitchFamily="34" charset="0"/>
              </a:defRPr>
            </a:lvl1pPr>
          </a:lstStyle>
          <a:p>
            <a:pPr lvl="0"/>
            <a:r>
              <a:rPr lang="en-VN" dirty="0"/>
              <a:t>Tiêu đề cột 2</a:t>
            </a:r>
          </a:p>
        </p:txBody>
      </p:sp>
      <p:sp>
        <p:nvSpPr>
          <p:cNvPr id="29" name="Title 1">
            <a:extLst>
              <a:ext uri="{FF2B5EF4-FFF2-40B4-BE49-F238E27FC236}">
                <a16:creationId xmlns:a16="http://schemas.microsoft.com/office/drawing/2014/main" id="{6AE4A723-09B9-08FA-D05B-D53CF4EB2CA4}"/>
              </a:ext>
            </a:extLst>
          </p:cNvPr>
          <p:cNvSpPr>
            <a:spLocks noGrp="1"/>
          </p:cNvSpPr>
          <p:nvPr>
            <p:ph type="title" hasCustomPrompt="1"/>
          </p:nvPr>
        </p:nvSpPr>
        <p:spPr>
          <a:xfrm>
            <a:off x="774145" y="223964"/>
            <a:ext cx="10579655" cy="785896"/>
          </a:xfrm>
        </p:spPr>
        <p:txBody>
          <a:bodyPr>
            <a:normAutofit/>
          </a:bodyPr>
          <a:lstStyle>
            <a:lvl1pPr>
              <a:lnSpc>
                <a:spcPct val="120000"/>
              </a:lnSpc>
              <a:spcBef>
                <a:spcPts val="200"/>
              </a:spcBef>
              <a:spcAft>
                <a:spcPts val="200"/>
              </a:spcAft>
              <a:defRPr sz="4400"/>
            </a:lvl1pPr>
          </a:lstStyle>
          <a:p>
            <a:r>
              <a:rPr lang="en-US" dirty="0" err="1"/>
              <a:t>Nhập</a:t>
            </a:r>
            <a:r>
              <a:rPr lang="en-US" dirty="0"/>
              <a:t> </a:t>
            </a:r>
            <a:r>
              <a:rPr lang="en-US" dirty="0" err="1"/>
              <a:t>tiêu</a:t>
            </a:r>
            <a:r>
              <a:rPr lang="en-US" dirty="0"/>
              <a:t> </a:t>
            </a:r>
            <a:r>
              <a:rPr lang="en-US" dirty="0" err="1"/>
              <a:t>đề</a:t>
            </a:r>
            <a:endParaRPr lang="en-VN" dirty="0"/>
          </a:p>
        </p:txBody>
      </p:sp>
    </p:spTree>
    <p:extLst>
      <p:ext uri="{BB962C8B-B14F-4D97-AF65-F5344CB8AC3E}">
        <p14:creationId xmlns:p14="http://schemas.microsoft.com/office/powerpoint/2010/main" val="16641741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Noi dung 2">
    <p:spTree>
      <p:nvGrpSpPr>
        <p:cNvPr id="1" name=""/>
        <p:cNvGrpSpPr/>
        <p:nvPr/>
      </p:nvGrpSpPr>
      <p:grpSpPr>
        <a:xfrm>
          <a:off x="0" y="0"/>
          <a:ext cx="0" cy="0"/>
          <a:chOff x="0" y="0"/>
          <a:chExt cx="0" cy="0"/>
        </a:xfrm>
      </p:grpSpPr>
      <p:sp>
        <p:nvSpPr>
          <p:cNvPr id="22" name="Freeform 21">
            <a:extLst>
              <a:ext uri="{FF2B5EF4-FFF2-40B4-BE49-F238E27FC236}">
                <a16:creationId xmlns:a16="http://schemas.microsoft.com/office/drawing/2014/main" id="{D6D55076-2521-0210-0FB5-E329AB53FF7F}"/>
              </a:ext>
            </a:extLst>
          </p:cNvPr>
          <p:cNvSpPr/>
          <p:nvPr userDrawn="1"/>
        </p:nvSpPr>
        <p:spPr>
          <a:xfrm rot="10800000">
            <a:off x="-2" y="0"/>
            <a:ext cx="12192000" cy="6858000"/>
          </a:xfrm>
          <a:custGeom>
            <a:avLst/>
            <a:gdLst>
              <a:gd name="connsiteX0" fmla="*/ 0 w 12192000"/>
              <a:gd name="connsiteY0" fmla="*/ 616911 h 6858000"/>
              <a:gd name="connsiteX1" fmla="*/ 0 w 12192000"/>
              <a:gd name="connsiteY1" fmla="*/ 0 h 6858000"/>
              <a:gd name="connsiteX2" fmla="*/ 715617 w 12192000"/>
              <a:gd name="connsiteY2" fmla="*/ 0 h 6858000"/>
              <a:gd name="connsiteX3" fmla="*/ 12192000 w 12192000"/>
              <a:gd name="connsiteY3" fmla="*/ 6858000 h 6858000"/>
              <a:gd name="connsiteX4" fmla="*/ 11476383 w 12192000"/>
              <a:gd name="connsiteY4" fmla="*/ 6858000 h 6858000"/>
              <a:gd name="connsiteX5" fmla="*/ 12192000 w 12192000"/>
              <a:gd name="connsiteY5" fmla="*/ 624108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6858000">
                <a:moveTo>
                  <a:pt x="0" y="616911"/>
                </a:moveTo>
                <a:lnTo>
                  <a:pt x="0" y="0"/>
                </a:lnTo>
                <a:lnTo>
                  <a:pt x="715617" y="0"/>
                </a:lnTo>
                <a:close/>
                <a:moveTo>
                  <a:pt x="12192000" y="6858000"/>
                </a:moveTo>
                <a:lnTo>
                  <a:pt x="11476383" y="6858000"/>
                </a:lnTo>
                <a:lnTo>
                  <a:pt x="12192000" y="6241089"/>
                </a:lnTo>
                <a:close/>
              </a:path>
            </a:pathLst>
          </a:cu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Isosceles Triangle 12">
            <a:extLst>
              <a:ext uri="{FF2B5EF4-FFF2-40B4-BE49-F238E27FC236}">
                <a16:creationId xmlns:a16="http://schemas.microsoft.com/office/drawing/2014/main" id="{C8EDB823-A30A-47C8-25D2-A9B8E2AED349}"/>
              </a:ext>
            </a:extLst>
          </p:cNvPr>
          <p:cNvSpPr/>
          <p:nvPr userDrawn="1"/>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8E509037-4CE1-ED5D-C6FC-8CA081A0A39F}"/>
              </a:ext>
            </a:extLst>
          </p:cNvPr>
          <p:cNvGrpSpPr/>
          <p:nvPr userDrawn="1"/>
        </p:nvGrpSpPr>
        <p:grpSpPr>
          <a:xfrm>
            <a:off x="58527" y="54292"/>
            <a:ext cx="2869771" cy="1563379"/>
            <a:chOff x="44879" y="27296"/>
            <a:chExt cx="2869771" cy="1563379"/>
          </a:xfrm>
          <a:solidFill>
            <a:srgbClr val="0072FF"/>
          </a:solidFill>
        </p:grpSpPr>
        <p:cxnSp>
          <p:nvCxnSpPr>
            <p:cNvPr id="9" name="Straight Connector 8">
              <a:extLst>
                <a:ext uri="{FF2B5EF4-FFF2-40B4-BE49-F238E27FC236}">
                  <a16:creationId xmlns:a16="http://schemas.microsoft.com/office/drawing/2014/main" id="{70B4ADA5-DE61-CAE3-8EC7-FC27E8BC1D55}"/>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E7213C0-7CE0-59BB-B719-DC871B564E8C}"/>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4AE7820-5FA4-F879-12FF-D34B0A957EF6}"/>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2" name="Isosceles Triangle 12">
            <a:extLst>
              <a:ext uri="{FF2B5EF4-FFF2-40B4-BE49-F238E27FC236}">
                <a16:creationId xmlns:a16="http://schemas.microsoft.com/office/drawing/2014/main" id="{17B543D4-758D-BD1C-FCD1-D6196FEF3479}"/>
              </a:ext>
            </a:extLst>
          </p:cNvPr>
          <p:cNvSpPr/>
          <p:nvPr userDrawn="1"/>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7BE735-40A7-63BD-ABCF-0C393CEC8682}"/>
              </a:ext>
            </a:extLst>
          </p:cNvPr>
          <p:cNvSpPr>
            <a:spLocks noGrp="1"/>
          </p:cNvSpPr>
          <p:nvPr>
            <p:ph type="title" hasCustomPrompt="1"/>
          </p:nvPr>
        </p:nvSpPr>
        <p:spPr>
          <a:xfrm>
            <a:off x="774146" y="202009"/>
            <a:ext cx="3932227" cy="1698043"/>
          </a:xfrm>
        </p:spPr>
        <p:txBody>
          <a:bodyPr>
            <a:noAutofit/>
          </a:bodyPr>
          <a:lstStyle>
            <a:lvl1pPr>
              <a:lnSpc>
                <a:spcPct val="120000"/>
              </a:lnSpc>
              <a:spcBef>
                <a:spcPts val="200"/>
              </a:spcBef>
              <a:spcAft>
                <a:spcPts val="200"/>
              </a:spcAft>
              <a:defRPr sz="4000"/>
            </a:lvl1pPr>
          </a:lstStyle>
          <a:p>
            <a:r>
              <a:rPr lang="en-US" dirty="0" err="1"/>
              <a:t>Nhập</a:t>
            </a:r>
            <a:r>
              <a:rPr lang="en-US" dirty="0"/>
              <a:t> </a:t>
            </a:r>
            <a:r>
              <a:rPr lang="en-US" dirty="0" err="1"/>
              <a:t>tiêu</a:t>
            </a:r>
            <a:r>
              <a:rPr lang="en-US" dirty="0"/>
              <a:t> </a:t>
            </a:r>
            <a:r>
              <a:rPr lang="en-US" dirty="0" err="1"/>
              <a:t>đề</a:t>
            </a:r>
            <a:endParaRPr lang="en-VN" dirty="0"/>
          </a:p>
        </p:txBody>
      </p:sp>
      <p:sp>
        <p:nvSpPr>
          <p:cNvPr id="3" name="Content Placeholder 2">
            <a:extLst>
              <a:ext uri="{FF2B5EF4-FFF2-40B4-BE49-F238E27FC236}">
                <a16:creationId xmlns:a16="http://schemas.microsoft.com/office/drawing/2014/main" id="{1923943F-B5CB-101B-ED28-FD0D9E84E1C1}"/>
              </a:ext>
            </a:extLst>
          </p:cNvPr>
          <p:cNvSpPr>
            <a:spLocks noGrp="1"/>
          </p:cNvSpPr>
          <p:nvPr>
            <p:ph idx="1" hasCustomPrompt="1"/>
          </p:nvPr>
        </p:nvSpPr>
        <p:spPr>
          <a:xfrm>
            <a:off x="774144" y="2113808"/>
            <a:ext cx="3932227" cy="4063156"/>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a:t>
            </a:r>
            <a:endParaRPr lang="en-VN" dirty="0"/>
          </a:p>
        </p:txBody>
      </p:sp>
      <p:sp>
        <p:nvSpPr>
          <p:cNvPr id="5" name="Footer Placeholder 4">
            <a:extLst>
              <a:ext uri="{FF2B5EF4-FFF2-40B4-BE49-F238E27FC236}">
                <a16:creationId xmlns:a16="http://schemas.microsoft.com/office/drawing/2014/main" id="{A269E902-5084-53A0-D082-6066977D82D2}"/>
              </a:ext>
            </a:extLst>
          </p:cNvPr>
          <p:cNvSpPr>
            <a:spLocks noGrp="1"/>
          </p:cNvSpPr>
          <p:nvPr>
            <p:ph type="ftr" sz="quarter" idx="11"/>
          </p:nvPr>
        </p:nvSpPr>
        <p:spPr>
          <a:xfrm>
            <a:off x="774146" y="6475620"/>
            <a:ext cx="4311788" cy="263110"/>
          </a:xfrm>
        </p:spPr>
        <p:txBody>
          <a:bodyPr/>
          <a:lstStyle>
            <a:lvl1pPr marL="0" algn="l" defTabSz="914400" rtl="0" eaLnBrk="1" latinLnBrk="0" hangingPunct="1">
              <a:defRPr lang="en-VN" sz="1100" kern="1200" dirty="0">
                <a:solidFill>
                  <a:schemeClr val="tx1">
                    <a:tint val="75000"/>
                  </a:schemeClr>
                </a:solidFill>
                <a:latin typeface="Arial" panose="020B0604020202020204" pitchFamily="34" charset="0"/>
                <a:ea typeface="+mn-ea"/>
                <a:cs typeface="Arial" panose="020B0604020202020204" pitchFamily="34" charset="0"/>
              </a:defRPr>
            </a:lvl1pPr>
          </a:lstStyle>
          <a:p>
            <a:r>
              <a:rPr lang="vi-VN" dirty="0"/>
              <a:t>Thực hiện bởi Trường Đại học Công nghệ Thông tin, ĐHQG-HCM</a:t>
            </a:r>
          </a:p>
        </p:txBody>
      </p:sp>
      <p:grpSp>
        <p:nvGrpSpPr>
          <p:cNvPr id="20" name="Group 19">
            <a:extLst>
              <a:ext uri="{FF2B5EF4-FFF2-40B4-BE49-F238E27FC236}">
                <a16:creationId xmlns:a16="http://schemas.microsoft.com/office/drawing/2014/main" id="{7686288E-7104-5D70-BEE0-35C308EBDA64}"/>
              </a:ext>
            </a:extLst>
          </p:cNvPr>
          <p:cNvGrpSpPr/>
          <p:nvPr userDrawn="1"/>
        </p:nvGrpSpPr>
        <p:grpSpPr>
          <a:xfrm>
            <a:off x="16026" y="4629289"/>
            <a:ext cx="434350" cy="2228711"/>
            <a:chOff x="16026" y="4629289"/>
            <a:chExt cx="434350" cy="2228711"/>
          </a:xfrm>
          <a:gradFill flip="none" rotWithShape="1">
            <a:gsLst>
              <a:gs pos="0">
                <a:srgbClr val="0072FF"/>
              </a:gs>
              <a:gs pos="100000">
                <a:srgbClr val="00C6FF">
                  <a:alpha val="0"/>
                </a:srgbClr>
              </a:gs>
            </a:gsLst>
            <a:lin ang="16200000" scaled="1"/>
            <a:tileRect/>
          </a:gradFill>
        </p:grpSpPr>
        <p:sp>
          <p:nvSpPr>
            <p:cNvPr id="23" name="Rectangle 22">
              <a:extLst>
                <a:ext uri="{FF2B5EF4-FFF2-40B4-BE49-F238E27FC236}">
                  <a16:creationId xmlns:a16="http://schemas.microsoft.com/office/drawing/2014/main" id="{A13CBF57-2F7D-2F8B-E033-48DD98A5DC35}"/>
                </a:ext>
              </a:extLst>
            </p:cNvPr>
            <p:cNvSpPr/>
            <p:nvPr userDrawn="1"/>
          </p:nvSpPr>
          <p:spPr>
            <a:xfrm>
              <a:off x="16026" y="4629289"/>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CD65719-8246-A233-C1B4-DB819BF7BDF6}"/>
                </a:ext>
              </a:extLst>
            </p:cNvPr>
            <p:cNvSpPr/>
            <p:nvPr userDrawn="1"/>
          </p:nvSpPr>
          <p:spPr>
            <a:xfrm>
              <a:off x="16026" y="5005641"/>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1304AFD-95A6-09D5-127B-FE511B7DAAFF}"/>
                </a:ext>
              </a:extLst>
            </p:cNvPr>
            <p:cNvSpPr/>
            <p:nvPr userDrawn="1"/>
          </p:nvSpPr>
          <p:spPr>
            <a:xfrm>
              <a:off x="16026" y="5381993"/>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6" name="Rectangle 25">
              <a:extLst>
                <a:ext uri="{FF2B5EF4-FFF2-40B4-BE49-F238E27FC236}">
                  <a16:creationId xmlns:a16="http://schemas.microsoft.com/office/drawing/2014/main" id="{790A148C-3EA2-CE72-6D2A-813DD2AE8F6A}"/>
                </a:ext>
              </a:extLst>
            </p:cNvPr>
            <p:cNvSpPr/>
            <p:nvPr userDrawn="1"/>
          </p:nvSpPr>
          <p:spPr>
            <a:xfrm>
              <a:off x="16026" y="5758345"/>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F847E55-C751-3276-D97D-327FE6F09B70}"/>
                </a:ext>
              </a:extLst>
            </p:cNvPr>
            <p:cNvSpPr/>
            <p:nvPr userDrawn="1"/>
          </p:nvSpPr>
          <p:spPr>
            <a:xfrm>
              <a:off x="16026" y="6134697"/>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4BC8C50-583B-E3C0-3421-61D6D2869653}"/>
                </a:ext>
              </a:extLst>
            </p:cNvPr>
            <p:cNvSpPr/>
            <p:nvPr userDrawn="1"/>
          </p:nvSpPr>
          <p:spPr>
            <a:xfrm>
              <a:off x="16026" y="6511050"/>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4" name="Date Placeholder 3">
            <a:extLst>
              <a:ext uri="{FF2B5EF4-FFF2-40B4-BE49-F238E27FC236}">
                <a16:creationId xmlns:a16="http://schemas.microsoft.com/office/drawing/2014/main" id="{85952F19-40DF-B11E-2E00-94556129CFC5}"/>
              </a:ext>
            </a:extLst>
          </p:cNvPr>
          <p:cNvSpPr>
            <a:spLocks noGrp="1"/>
          </p:cNvSpPr>
          <p:nvPr>
            <p:ph type="dt" sz="half" idx="13"/>
          </p:nvPr>
        </p:nvSpPr>
        <p:spPr>
          <a:xfrm>
            <a:off x="6447446" y="6475620"/>
            <a:ext cx="2090098" cy="263110"/>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r>
              <a:rPr lang="en-US"/>
              <a:t>June 2024</a:t>
            </a:r>
            <a:endParaRPr lang="en-US" dirty="0"/>
          </a:p>
        </p:txBody>
      </p:sp>
      <p:sp>
        <p:nvSpPr>
          <p:cNvPr id="18" name="Freeform 17">
            <a:extLst>
              <a:ext uri="{FF2B5EF4-FFF2-40B4-BE49-F238E27FC236}">
                <a16:creationId xmlns:a16="http://schemas.microsoft.com/office/drawing/2014/main" id="{1ABD6798-E834-079A-9087-6CCE6DC47A1C}"/>
              </a:ext>
            </a:extLst>
          </p:cNvPr>
          <p:cNvSpPr/>
          <p:nvPr userDrawn="1"/>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rgbClr val="376DB5"/>
          </a:solidFill>
          <a:ln w="2090" cap="flat">
            <a:noFill/>
            <a:prstDash val="solid"/>
            <a:miter/>
          </a:ln>
        </p:spPr>
        <p:txBody>
          <a:bodyPr rtlCol="0" anchor="ctr"/>
          <a:lstStyle/>
          <a:p>
            <a:endParaRPr lang="en-VN"/>
          </a:p>
        </p:txBody>
      </p:sp>
      <p:sp>
        <p:nvSpPr>
          <p:cNvPr id="17" name="Oval 16">
            <a:extLst>
              <a:ext uri="{FF2B5EF4-FFF2-40B4-BE49-F238E27FC236}">
                <a16:creationId xmlns:a16="http://schemas.microsoft.com/office/drawing/2014/main" id="{352054BC-1463-3EF3-7931-D0745EFC8FB2}"/>
              </a:ext>
            </a:extLst>
          </p:cNvPr>
          <p:cNvSpPr/>
          <p:nvPr userDrawn="1"/>
        </p:nvSpPr>
        <p:spPr>
          <a:xfrm>
            <a:off x="92963" y="6542941"/>
            <a:ext cx="280476" cy="2804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30B647E7-265A-EC77-C304-8D4B5EFE754E}"/>
              </a:ext>
            </a:extLst>
          </p:cNvPr>
          <p:cNvSpPr>
            <a:spLocks noGrp="1"/>
          </p:cNvSpPr>
          <p:nvPr>
            <p:ph type="sldNum" sz="quarter" idx="12"/>
          </p:nvPr>
        </p:nvSpPr>
        <p:spPr>
          <a:xfrm>
            <a:off x="58380" y="6508358"/>
            <a:ext cx="349642" cy="349642"/>
          </a:xfrm>
        </p:spPr>
        <p:txBody>
          <a:bodyPr/>
          <a:lstStyle>
            <a:lvl1pPr algn="ctr">
              <a:defRPr lang="en-VN"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VN" smtClean="0"/>
              <a:pPr/>
              <a:t>‹#›</a:t>
            </a:fld>
            <a:endParaRPr lang="en-VN" dirty="0"/>
          </a:p>
        </p:txBody>
      </p:sp>
      <p:grpSp>
        <p:nvGrpSpPr>
          <p:cNvPr id="21" name="Group 20">
            <a:extLst>
              <a:ext uri="{FF2B5EF4-FFF2-40B4-BE49-F238E27FC236}">
                <a16:creationId xmlns:a16="http://schemas.microsoft.com/office/drawing/2014/main" id="{D3059818-F2F3-5F00-003B-4650C290CEFC}"/>
              </a:ext>
            </a:extLst>
          </p:cNvPr>
          <p:cNvGrpSpPr/>
          <p:nvPr userDrawn="1"/>
        </p:nvGrpSpPr>
        <p:grpSpPr>
          <a:xfrm flipH="1" flipV="1">
            <a:off x="9265363" y="5246044"/>
            <a:ext cx="2869771" cy="1563379"/>
            <a:chOff x="44879" y="27296"/>
            <a:chExt cx="2869771" cy="1563379"/>
          </a:xfrm>
          <a:solidFill>
            <a:srgbClr val="0072FF"/>
          </a:solidFill>
        </p:grpSpPr>
        <p:cxnSp>
          <p:nvCxnSpPr>
            <p:cNvPr id="30" name="Straight Connector 29">
              <a:extLst>
                <a:ext uri="{FF2B5EF4-FFF2-40B4-BE49-F238E27FC236}">
                  <a16:creationId xmlns:a16="http://schemas.microsoft.com/office/drawing/2014/main" id="{BC135FD3-225C-A927-B168-37E0DE28D2BB}"/>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55F90AC-58AB-1346-F7A3-D261F78FE4D4}"/>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D9DD7A6-464F-211A-A59E-C702305F6D84}"/>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4" name="Content Placeholder 2">
            <a:extLst>
              <a:ext uri="{FF2B5EF4-FFF2-40B4-BE49-F238E27FC236}">
                <a16:creationId xmlns:a16="http://schemas.microsoft.com/office/drawing/2014/main" id="{6016DD3F-9640-933C-3B2A-D75E0803D5F1}"/>
              </a:ext>
            </a:extLst>
          </p:cNvPr>
          <p:cNvSpPr>
            <a:spLocks noGrp="1"/>
          </p:cNvSpPr>
          <p:nvPr>
            <p:ph idx="15" hasCustomPrompt="1"/>
          </p:nvPr>
        </p:nvSpPr>
        <p:spPr>
          <a:xfrm>
            <a:off x="5085934" y="202009"/>
            <a:ext cx="6267866" cy="5969620"/>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a:t>
            </a:r>
            <a:endParaRPr lang="en-VN" dirty="0"/>
          </a:p>
        </p:txBody>
      </p:sp>
    </p:spTree>
    <p:extLst>
      <p:ext uri="{BB962C8B-B14F-4D97-AF65-F5344CB8AC3E}">
        <p14:creationId xmlns:p14="http://schemas.microsoft.com/office/powerpoint/2010/main" val="13043762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Hình ảnh">
    <p:spTree>
      <p:nvGrpSpPr>
        <p:cNvPr id="1" name=""/>
        <p:cNvGrpSpPr/>
        <p:nvPr/>
      </p:nvGrpSpPr>
      <p:grpSpPr>
        <a:xfrm>
          <a:off x="0" y="0"/>
          <a:ext cx="0" cy="0"/>
          <a:chOff x="0" y="0"/>
          <a:chExt cx="0" cy="0"/>
        </a:xfrm>
      </p:grpSpPr>
      <p:sp>
        <p:nvSpPr>
          <p:cNvPr id="22" name="Freeform 21">
            <a:extLst>
              <a:ext uri="{FF2B5EF4-FFF2-40B4-BE49-F238E27FC236}">
                <a16:creationId xmlns:a16="http://schemas.microsoft.com/office/drawing/2014/main" id="{D6D55076-2521-0210-0FB5-E329AB53FF7F}"/>
              </a:ext>
            </a:extLst>
          </p:cNvPr>
          <p:cNvSpPr/>
          <p:nvPr userDrawn="1"/>
        </p:nvSpPr>
        <p:spPr>
          <a:xfrm rot="10800000">
            <a:off x="-2" y="0"/>
            <a:ext cx="12192000" cy="6858000"/>
          </a:xfrm>
          <a:custGeom>
            <a:avLst/>
            <a:gdLst>
              <a:gd name="connsiteX0" fmla="*/ 0 w 12192000"/>
              <a:gd name="connsiteY0" fmla="*/ 616911 h 6858000"/>
              <a:gd name="connsiteX1" fmla="*/ 0 w 12192000"/>
              <a:gd name="connsiteY1" fmla="*/ 0 h 6858000"/>
              <a:gd name="connsiteX2" fmla="*/ 715617 w 12192000"/>
              <a:gd name="connsiteY2" fmla="*/ 0 h 6858000"/>
              <a:gd name="connsiteX3" fmla="*/ 12192000 w 12192000"/>
              <a:gd name="connsiteY3" fmla="*/ 6858000 h 6858000"/>
              <a:gd name="connsiteX4" fmla="*/ 11476383 w 12192000"/>
              <a:gd name="connsiteY4" fmla="*/ 6858000 h 6858000"/>
              <a:gd name="connsiteX5" fmla="*/ 12192000 w 12192000"/>
              <a:gd name="connsiteY5" fmla="*/ 624108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6858000">
                <a:moveTo>
                  <a:pt x="0" y="616911"/>
                </a:moveTo>
                <a:lnTo>
                  <a:pt x="0" y="0"/>
                </a:lnTo>
                <a:lnTo>
                  <a:pt x="715617" y="0"/>
                </a:lnTo>
                <a:close/>
                <a:moveTo>
                  <a:pt x="12192000" y="6858000"/>
                </a:moveTo>
                <a:lnTo>
                  <a:pt x="11476383" y="6858000"/>
                </a:lnTo>
                <a:lnTo>
                  <a:pt x="12192000" y="6241089"/>
                </a:lnTo>
                <a:close/>
              </a:path>
            </a:pathLst>
          </a:cu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Isosceles Triangle 12">
            <a:extLst>
              <a:ext uri="{FF2B5EF4-FFF2-40B4-BE49-F238E27FC236}">
                <a16:creationId xmlns:a16="http://schemas.microsoft.com/office/drawing/2014/main" id="{C8EDB823-A30A-47C8-25D2-A9B8E2AED349}"/>
              </a:ext>
            </a:extLst>
          </p:cNvPr>
          <p:cNvSpPr/>
          <p:nvPr userDrawn="1"/>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8E509037-4CE1-ED5D-C6FC-8CA081A0A39F}"/>
              </a:ext>
            </a:extLst>
          </p:cNvPr>
          <p:cNvGrpSpPr/>
          <p:nvPr userDrawn="1"/>
        </p:nvGrpSpPr>
        <p:grpSpPr>
          <a:xfrm>
            <a:off x="58527" y="54292"/>
            <a:ext cx="2869771" cy="1563379"/>
            <a:chOff x="44879" y="27296"/>
            <a:chExt cx="2869771" cy="1563379"/>
          </a:xfrm>
          <a:solidFill>
            <a:srgbClr val="0072FF"/>
          </a:solidFill>
        </p:grpSpPr>
        <p:cxnSp>
          <p:nvCxnSpPr>
            <p:cNvPr id="9" name="Straight Connector 8">
              <a:extLst>
                <a:ext uri="{FF2B5EF4-FFF2-40B4-BE49-F238E27FC236}">
                  <a16:creationId xmlns:a16="http://schemas.microsoft.com/office/drawing/2014/main" id="{70B4ADA5-DE61-CAE3-8EC7-FC27E8BC1D55}"/>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E7213C0-7CE0-59BB-B719-DC871B564E8C}"/>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4AE7820-5FA4-F879-12FF-D34B0A957EF6}"/>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2" name="Isosceles Triangle 12">
            <a:extLst>
              <a:ext uri="{FF2B5EF4-FFF2-40B4-BE49-F238E27FC236}">
                <a16:creationId xmlns:a16="http://schemas.microsoft.com/office/drawing/2014/main" id="{17B543D4-758D-BD1C-FCD1-D6196FEF3479}"/>
              </a:ext>
            </a:extLst>
          </p:cNvPr>
          <p:cNvSpPr/>
          <p:nvPr userDrawn="1"/>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7BE735-40A7-63BD-ABCF-0C393CEC8682}"/>
              </a:ext>
            </a:extLst>
          </p:cNvPr>
          <p:cNvSpPr>
            <a:spLocks noGrp="1"/>
          </p:cNvSpPr>
          <p:nvPr>
            <p:ph type="title" hasCustomPrompt="1"/>
          </p:nvPr>
        </p:nvSpPr>
        <p:spPr>
          <a:xfrm>
            <a:off x="774146" y="202009"/>
            <a:ext cx="3932227" cy="1698043"/>
          </a:xfrm>
        </p:spPr>
        <p:txBody>
          <a:bodyPr>
            <a:noAutofit/>
          </a:bodyPr>
          <a:lstStyle>
            <a:lvl1pPr>
              <a:lnSpc>
                <a:spcPct val="120000"/>
              </a:lnSpc>
              <a:spcBef>
                <a:spcPts val="200"/>
              </a:spcBef>
              <a:spcAft>
                <a:spcPts val="200"/>
              </a:spcAft>
              <a:defRPr sz="4000"/>
            </a:lvl1pPr>
          </a:lstStyle>
          <a:p>
            <a:r>
              <a:rPr lang="en-US" dirty="0" err="1"/>
              <a:t>Nhập</a:t>
            </a:r>
            <a:r>
              <a:rPr lang="en-US" dirty="0"/>
              <a:t> </a:t>
            </a:r>
            <a:r>
              <a:rPr lang="en-US" dirty="0" err="1"/>
              <a:t>tiêu</a:t>
            </a:r>
            <a:r>
              <a:rPr lang="en-US" dirty="0"/>
              <a:t> </a:t>
            </a:r>
            <a:r>
              <a:rPr lang="en-US" dirty="0" err="1"/>
              <a:t>đề</a:t>
            </a:r>
            <a:endParaRPr lang="en-VN" dirty="0"/>
          </a:p>
        </p:txBody>
      </p:sp>
      <p:sp>
        <p:nvSpPr>
          <p:cNvPr id="3" name="Content Placeholder 2">
            <a:extLst>
              <a:ext uri="{FF2B5EF4-FFF2-40B4-BE49-F238E27FC236}">
                <a16:creationId xmlns:a16="http://schemas.microsoft.com/office/drawing/2014/main" id="{1923943F-B5CB-101B-ED28-FD0D9E84E1C1}"/>
              </a:ext>
            </a:extLst>
          </p:cNvPr>
          <p:cNvSpPr>
            <a:spLocks noGrp="1"/>
          </p:cNvSpPr>
          <p:nvPr>
            <p:ph idx="1" hasCustomPrompt="1"/>
          </p:nvPr>
        </p:nvSpPr>
        <p:spPr>
          <a:xfrm>
            <a:off x="774144" y="2113808"/>
            <a:ext cx="3932227" cy="4063156"/>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a:t>
            </a:r>
            <a:endParaRPr lang="en-VN" dirty="0"/>
          </a:p>
        </p:txBody>
      </p:sp>
      <p:sp>
        <p:nvSpPr>
          <p:cNvPr id="5" name="Footer Placeholder 4">
            <a:extLst>
              <a:ext uri="{FF2B5EF4-FFF2-40B4-BE49-F238E27FC236}">
                <a16:creationId xmlns:a16="http://schemas.microsoft.com/office/drawing/2014/main" id="{A269E902-5084-53A0-D082-6066977D82D2}"/>
              </a:ext>
            </a:extLst>
          </p:cNvPr>
          <p:cNvSpPr>
            <a:spLocks noGrp="1"/>
          </p:cNvSpPr>
          <p:nvPr>
            <p:ph type="ftr" sz="quarter" idx="11"/>
          </p:nvPr>
        </p:nvSpPr>
        <p:spPr>
          <a:xfrm>
            <a:off x="774146" y="6475620"/>
            <a:ext cx="4311788" cy="263110"/>
          </a:xfrm>
        </p:spPr>
        <p:txBody>
          <a:bodyPr/>
          <a:lstStyle>
            <a:lvl1pPr marL="0" algn="l" defTabSz="914400" rtl="0" eaLnBrk="1" latinLnBrk="0" hangingPunct="1">
              <a:defRPr lang="en-VN" sz="1100" kern="1200" dirty="0">
                <a:solidFill>
                  <a:schemeClr val="tx1">
                    <a:tint val="75000"/>
                  </a:schemeClr>
                </a:solidFill>
                <a:latin typeface="Arial" panose="020B0604020202020204" pitchFamily="34" charset="0"/>
                <a:ea typeface="+mn-ea"/>
                <a:cs typeface="Arial" panose="020B0604020202020204" pitchFamily="34" charset="0"/>
              </a:defRPr>
            </a:lvl1pPr>
          </a:lstStyle>
          <a:p>
            <a:r>
              <a:rPr lang="vi-VN" dirty="0"/>
              <a:t>Thực hiện bởi Trường Đại học Công nghệ Thông tin, ĐHQG-HCM</a:t>
            </a:r>
          </a:p>
        </p:txBody>
      </p:sp>
      <p:grpSp>
        <p:nvGrpSpPr>
          <p:cNvPr id="20" name="Group 19">
            <a:extLst>
              <a:ext uri="{FF2B5EF4-FFF2-40B4-BE49-F238E27FC236}">
                <a16:creationId xmlns:a16="http://schemas.microsoft.com/office/drawing/2014/main" id="{7686288E-7104-5D70-BEE0-35C308EBDA64}"/>
              </a:ext>
            </a:extLst>
          </p:cNvPr>
          <p:cNvGrpSpPr/>
          <p:nvPr userDrawn="1"/>
        </p:nvGrpSpPr>
        <p:grpSpPr>
          <a:xfrm>
            <a:off x="16026" y="4629289"/>
            <a:ext cx="434350" cy="2228711"/>
            <a:chOff x="16026" y="4629289"/>
            <a:chExt cx="434350" cy="2228711"/>
          </a:xfrm>
          <a:gradFill flip="none" rotWithShape="1">
            <a:gsLst>
              <a:gs pos="0">
                <a:srgbClr val="0072FF"/>
              </a:gs>
              <a:gs pos="100000">
                <a:srgbClr val="00C6FF">
                  <a:alpha val="0"/>
                </a:srgbClr>
              </a:gs>
            </a:gsLst>
            <a:lin ang="16200000" scaled="1"/>
            <a:tileRect/>
          </a:gradFill>
        </p:grpSpPr>
        <p:sp>
          <p:nvSpPr>
            <p:cNvPr id="23" name="Rectangle 22">
              <a:extLst>
                <a:ext uri="{FF2B5EF4-FFF2-40B4-BE49-F238E27FC236}">
                  <a16:creationId xmlns:a16="http://schemas.microsoft.com/office/drawing/2014/main" id="{A13CBF57-2F7D-2F8B-E033-48DD98A5DC35}"/>
                </a:ext>
              </a:extLst>
            </p:cNvPr>
            <p:cNvSpPr/>
            <p:nvPr userDrawn="1"/>
          </p:nvSpPr>
          <p:spPr>
            <a:xfrm>
              <a:off x="16026" y="4629289"/>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CD65719-8246-A233-C1B4-DB819BF7BDF6}"/>
                </a:ext>
              </a:extLst>
            </p:cNvPr>
            <p:cNvSpPr/>
            <p:nvPr userDrawn="1"/>
          </p:nvSpPr>
          <p:spPr>
            <a:xfrm>
              <a:off x="16026" y="5005641"/>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1304AFD-95A6-09D5-127B-FE511B7DAAFF}"/>
                </a:ext>
              </a:extLst>
            </p:cNvPr>
            <p:cNvSpPr/>
            <p:nvPr userDrawn="1"/>
          </p:nvSpPr>
          <p:spPr>
            <a:xfrm>
              <a:off x="16026" y="5381993"/>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6" name="Rectangle 25">
              <a:extLst>
                <a:ext uri="{FF2B5EF4-FFF2-40B4-BE49-F238E27FC236}">
                  <a16:creationId xmlns:a16="http://schemas.microsoft.com/office/drawing/2014/main" id="{790A148C-3EA2-CE72-6D2A-813DD2AE8F6A}"/>
                </a:ext>
              </a:extLst>
            </p:cNvPr>
            <p:cNvSpPr/>
            <p:nvPr userDrawn="1"/>
          </p:nvSpPr>
          <p:spPr>
            <a:xfrm>
              <a:off x="16026" y="5758345"/>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F847E55-C751-3276-D97D-327FE6F09B70}"/>
                </a:ext>
              </a:extLst>
            </p:cNvPr>
            <p:cNvSpPr/>
            <p:nvPr userDrawn="1"/>
          </p:nvSpPr>
          <p:spPr>
            <a:xfrm>
              <a:off x="16026" y="6134697"/>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4BC8C50-583B-E3C0-3421-61D6D2869653}"/>
                </a:ext>
              </a:extLst>
            </p:cNvPr>
            <p:cNvSpPr/>
            <p:nvPr userDrawn="1"/>
          </p:nvSpPr>
          <p:spPr>
            <a:xfrm>
              <a:off x="16026" y="6511050"/>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4" name="Date Placeholder 3">
            <a:extLst>
              <a:ext uri="{FF2B5EF4-FFF2-40B4-BE49-F238E27FC236}">
                <a16:creationId xmlns:a16="http://schemas.microsoft.com/office/drawing/2014/main" id="{85952F19-40DF-B11E-2E00-94556129CFC5}"/>
              </a:ext>
            </a:extLst>
          </p:cNvPr>
          <p:cNvSpPr>
            <a:spLocks noGrp="1"/>
          </p:cNvSpPr>
          <p:nvPr>
            <p:ph type="dt" sz="half" idx="13"/>
          </p:nvPr>
        </p:nvSpPr>
        <p:spPr>
          <a:xfrm>
            <a:off x="6447446" y="6475620"/>
            <a:ext cx="2090098" cy="263110"/>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r>
              <a:rPr lang="en-US"/>
              <a:t>June 2024</a:t>
            </a:r>
            <a:endParaRPr lang="en-US" dirty="0"/>
          </a:p>
        </p:txBody>
      </p:sp>
      <p:sp>
        <p:nvSpPr>
          <p:cNvPr id="18" name="Freeform 17">
            <a:extLst>
              <a:ext uri="{FF2B5EF4-FFF2-40B4-BE49-F238E27FC236}">
                <a16:creationId xmlns:a16="http://schemas.microsoft.com/office/drawing/2014/main" id="{1ABD6798-E834-079A-9087-6CCE6DC47A1C}"/>
              </a:ext>
            </a:extLst>
          </p:cNvPr>
          <p:cNvSpPr/>
          <p:nvPr userDrawn="1"/>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rgbClr val="376DB5"/>
          </a:solidFill>
          <a:ln w="2090" cap="flat">
            <a:noFill/>
            <a:prstDash val="solid"/>
            <a:miter/>
          </a:ln>
        </p:spPr>
        <p:txBody>
          <a:bodyPr rtlCol="0" anchor="ctr"/>
          <a:lstStyle/>
          <a:p>
            <a:endParaRPr lang="en-VN"/>
          </a:p>
        </p:txBody>
      </p:sp>
      <p:sp>
        <p:nvSpPr>
          <p:cNvPr id="17" name="Oval 16">
            <a:extLst>
              <a:ext uri="{FF2B5EF4-FFF2-40B4-BE49-F238E27FC236}">
                <a16:creationId xmlns:a16="http://schemas.microsoft.com/office/drawing/2014/main" id="{352054BC-1463-3EF3-7931-D0745EFC8FB2}"/>
              </a:ext>
            </a:extLst>
          </p:cNvPr>
          <p:cNvSpPr/>
          <p:nvPr userDrawn="1"/>
        </p:nvSpPr>
        <p:spPr>
          <a:xfrm>
            <a:off x="92963" y="6542941"/>
            <a:ext cx="280476" cy="2804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30B647E7-265A-EC77-C304-8D4B5EFE754E}"/>
              </a:ext>
            </a:extLst>
          </p:cNvPr>
          <p:cNvSpPr>
            <a:spLocks noGrp="1"/>
          </p:cNvSpPr>
          <p:nvPr>
            <p:ph type="sldNum" sz="quarter" idx="12"/>
          </p:nvPr>
        </p:nvSpPr>
        <p:spPr>
          <a:xfrm>
            <a:off x="58380" y="6508358"/>
            <a:ext cx="349642" cy="349642"/>
          </a:xfrm>
        </p:spPr>
        <p:txBody>
          <a:bodyPr/>
          <a:lstStyle>
            <a:lvl1pPr algn="ctr">
              <a:defRPr lang="en-VN"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VN" smtClean="0"/>
              <a:pPr/>
              <a:t>‹#›</a:t>
            </a:fld>
            <a:endParaRPr lang="en-VN" dirty="0"/>
          </a:p>
        </p:txBody>
      </p:sp>
      <p:grpSp>
        <p:nvGrpSpPr>
          <p:cNvPr id="21" name="Group 20">
            <a:extLst>
              <a:ext uri="{FF2B5EF4-FFF2-40B4-BE49-F238E27FC236}">
                <a16:creationId xmlns:a16="http://schemas.microsoft.com/office/drawing/2014/main" id="{D3059818-F2F3-5F00-003B-4650C290CEFC}"/>
              </a:ext>
            </a:extLst>
          </p:cNvPr>
          <p:cNvGrpSpPr/>
          <p:nvPr userDrawn="1"/>
        </p:nvGrpSpPr>
        <p:grpSpPr>
          <a:xfrm flipH="1" flipV="1">
            <a:off x="9265363" y="5246044"/>
            <a:ext cx="2869771" cy="1563379"/>
            <a:chOff x="44879" y="27296"/>
            <a:chExt cx="2869771" cy="1563379"/>
          </a:xfrm>
          <a:solidFill>
            <a:srgbClr val="0072FF"/>
          </a:solidFill>
        </p:grpSpPr>
        <p:cxnSp>
          <p:nvCxnSpPr>
            <p:cNvPr id="30" name="Straight Connector 29">
              <a:extLst>
                <a:ext uri="{FF2B5EF4-FFF2-40B4-BE49-F238E27FC236}">
                  <a16:creationId xmlns:a16="http://schemas.microsoft.com/office/drawing/2014/main" id="{BC135FD3-225C-A927-B168-37E0DE28D2BB}"/>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55F90AC-58AB-1346-F7A3-D261F78FE4D4}"/>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D9DD7A6-464F-211A-A59E-C702305F6D84}"/>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5" name="Picture Placeholder 14">
            <a:extLst>
              <a:ext uri="{FF2B5EF4-FFF2-40B4-BE49-F238E27FC236}">
                <a16:creationId xmlns:a16="http://schemas.microsoft.com/office/drawing/2014/main" id="{9AE9790B-4A7F-B016-57E9-8F5F385CF84E}"/>
              </a:ext>
            </a:extLst>
          </p:cNvPr>
          <p:cNvSpPr>
            <a:spLocks noGrp="1"/>
          </p:cNvSpPr>
          <p:nvPr>
            <p:ph type="pic" sz="quarter" idx="14" hasCustomPrompt="1"/>
          </p:nvPr>
        </p:nvSpPr>
        <p:spPr>
          <a:xfrm>
            <a:off x="5160373" y="202009"/>
            <a:ext cx="6237261" cy="5976999"/>
          </a:xfrm>
          <a:prstGeom prst="roundRect">
            <a:avLst>
              <a:gd name="adj" fmla="val 574"/>
            </a:avLst>
          </a:prstGeom>
        </p:spPr>
        <p:txBody>
          <a:bodyPr/>
          <a:lstStyle>
            <a:lvl1pPr>
              <a:lnSpc>
                <a:spcPct val="130000"/>
              </a:lnSpc>
              <a:spcBef>
                <a:spcPts val="300"/>
              </a:spcBef>
              <a:spcAft>
                <a:spcPts val="300"/>
              </a:spcAft>
              <a:defRPr>
                <a:latin typeface="Arial" panose="020B0604020202020204" pitchFamily="34" charset="0"/>
                <a:cs typeface="Arial" panose="020B0604020202020204" pitchFamily="34" charset="0"/>
              </a:defRPr>
            </a:lvl1pPr>
          </a:lstStyle>
          <a:p>
            <a:r>
              <a:rPr lang="en-VN" dirty="0"/>
              <a:t>Hình ảnh</a:t>
            </a:r>
          </a:p>
        </p:txBody>
      </p:sp>
    </p:spTree>
    <p:extLst>
      <p:ext uri="{BB962C8B-B14F-4D97-AF65-F5344CB8AC3E}">
        <p14:creationId xmlns:p14="http://schemas.microsoft.com/office/powerpoint/2010/main" val="815453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BCB126-07C1-993D-D40F-CC928946B4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1. TÊN MỤC</a:t>
            </a:r>
            <a:endParaRPr lang="en-VN" dirty="0"/>
          </a:p>
        </p:txBody>
      </p:sp>
      <p:sp>
        <p:nvSpPr>
          <p:cNvPr id="3" name="Text Placeholder 2">
            <a:extLst>
              <a:ext uri="{FF2B5EF4-FFF2-40B4-BE49-F238E27FC236}">
                <a16:creationId xmlns:a16="http://schemas.microsoft.com/office/drawing/2014/main" id="{B5BBBD58-B33F-3C47-5551-9A2A2CE277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Date Placeholder 3">
            <a:extLst>
              <a:ext uri="{FF2B5EF4-FFF2-40B4-BE49-F238E27FC236}">
                <a16:creationId xmlns:a16="http://schemas.microsoft.com/office/drawing/2014/main" id="{83F5A01D-3EDB-1F54-F4EE-AFD1EF9962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June 2024</a:t>
            </a:r>
            <a:endParaRPr lang="en-VN"/>
          </a:p>
        </p:txBody>
      </p:sp>
      <p:sp>
        <p:nvSpPr>
          <p:cNvPr id="5" name="Footer Placeholder 4">
            <a:extLst>
              <a:ext uri="{FF2B5EF4-FFF2-40B4-BE49-F238E27FC236}">
                <a16:creationId xmlns:a16="http://schemas.microsoft.com/office/drawing/2014/main" id="{F95D1C7E-53C3-CE2D-B996-7F970213827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vi-VN"/>
              <a:t>Thực hiện bởi Trường Đại học Công nghệ Thông tin, ĐHQG-HCM</a:t>
            </a:r>
            <a:endParaRPr lang="en-VN"/>
          </a:p>
        </p:txBody>
      </p:sp>
      <p:sp>
        <p:nvSpPr>
          <p:cNvPr id="6" name="Slide Number Placeholder 5">
            <a:extLst>
              <a:ext uri="{FF2B5EF4-FFF2-40B4-BE49-F238E27FC236}">
                <a16:creationId xmlns:a16="http://schemas.microsoft.com/office/drawing/2014/main" id="{1A91A76A-6303-F16B-A578-8E129753AC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B0B3AC-44A8-D142-AAF6-9A453466E1A4}" type="slidenum">
              <a:rPr lang="en-VN" smtClean="0"/>
              <a:t>‹#›</a:t>
            </a:fld>
            <a:endParaRPr lang="en-VN"/>
          </a:p>
        </p:txBody>
      </p:sp>
    </p:spTree>
    <p:extLst>
      <p:ext uri="{BB962C8B-B14F-4D97-AF65-F5344CB8AC3E}">
        <p14:creationId xmlns:p14="http://schemas.microsoft.com/office/powerpoint/2010/main" val="1672005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90000"/>
        </a:lnSpc>
        <a:spcBef>
          <a:spcPct val="0"/>
        </a:spcBef>
        <a:buNone/>
        <a:defRPr sz="4000" b="1" kern="1200">
          <a:gradFill flip="none" rotWithShape="1">
            <a:gsLst>
              <a:gs pos="0">
                <a:srgbClr val="0072FF"/>
              </a:gs>
              <a:gs pos="100000">
                <a:srgbClr val="00C6FF"/>
              </a:gs>
            </a:gsLst>
            <a:lin ang="2700000" scaled="1"/>
            <a:tileRect/>
          </a:gradFill>
          <a:effectLst>
            <a:innerShdw blurRad="114300">
              <a:schemeClr val="bg1"/>
            </a:innerShdw>
          </a:effectLst>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F27712B-B28A-B256-C343-718E2E8388FC}"/>
              </a:ext>
            </a:extLst>
          </p:cNvPr>
          <p:cNvSpPr>
            <a:spLocks noGrp="1"/>
          </p:cNvSpPr>
          <p:nvPr>
            <p:ph type="body" sz="quarter" idx="13"/>
          </p:nvPr>
        </p:nvSpPr>
        <p:spPr/>
        <p:txBody>
          <a:bodyPr/>
          <a:lstStyle/>
          <a:p>
            <a:r>
              <a:rPr lang="en-US"/>
              <a:t>IT001 - NHẬP </a:t>
            </a:r>
            <a:r>
              <a:rPr lang="en-US" dirty="0"/>
              <a:t>MÔN LẬP TRÌNH</a:t>
            </a:r>
            <a:endParaRPr lang="en-VN"/>
          </a:p>
        </p:txBody>
      </p:sp>
      <p:sp>
        <p:nvSpPr>
          <p:cNvPr id="5" name="Text Placeholder 4">
            <a:extLst>
              <a:ext uri="{FF2B5EF4-FFF2-40B4-BE49-F238E27FC236}">
                <a16:creationId xmlns:a16="http://schemas.microsoft.com/office/drawing/2014/main" id="{5DF7B1EB-02CD-733F-59FE-6D1CE2E4D4D6}"/>
              </a:ext>
            </a:extLst>
          </p:cNvPr>
          <p:cNvSpPr>
            <a:spLocks noGrp="1"/>
          </p:cNvSpPr>
          <p:nvPr>
            <p:ph type="body" sz="quarter" idx="14"/>
          </p:nvPr>
        </p:nvSpPr>
        <p:spPr/>
        <p:txBody>
          <a:bodyPr/>
          <a:lstStyle/>
          <a:p>
            <a:r>
              <a:rPr lang="en-US"/>
              <a:t>CHƯƠNG 7.2: MẢNG HAI CHIỀU VÀ MẢNG NHIỀU CHIỀU</a:t>
            </a:r>
            <a:endParaRPr lang="en-VN"/>
          </a:p>
        </p:txBody>
      </p:sp>
      <p:sp>
        <p:nvSpPr>
          <p:cNvPr id="6" name="Text Placeholder 5">
            <a:extLst>
              <a:ext uri="{FF2B5EF4-FFF2-40B4-BE49-F238E27FC236}">
                <a16:creationId xmlns:a16="http://schemas.microsoft.com/office/drawing/2014/main" id="{C51E838D-0A6A-9FC0-FE43-B7160A7D09E2}"/>
              </a:ext>
            </a:extLst>
          </p:cNvPr>
          <p:cNvSpPr>
            <a:spLocks noGrp="1"/>
          </p:cNvSpPr>
          <p:nvPr>
            <p:ph type="body" sz="quarter" idx="15"/>
          </p:nvPr>
        </p:nvSpPr>
        <p:spPr/>
        <p:txBody>
          <a:bodyPr/>
          <a:lstStyle/>
          <a:p>
            <a:r>
              <a:rPr lang="en-US"/>
              <a:t>Khoa Khoa học Máy tính</a:t>
            </a:r>
            <a:endParaRPr lang="en-VN"/>
          </a:p>
        </p:txBody>
      </p:sp>
      <p:sp>
        <p:nvSpPr>
          <p:cNvPr id="7" name="Text Placeholder 6">
            <a:extLst>
              <a:ext uri="{FF2B5EF4-FFF2-40B4-BE49-F238E27FC236}">
                <a16:creationId xmlns:a16="http://schemas.microsoft.com/office/drawing/2014/main" id="{4EFA386E-A6EB-6AFC-A9FF-9DA3B875EAED}"/>
              </a:ext>
            </a:extLst>
          </p:cNvPr>
          <p:cNvSpPr>
            <a:spLocks noGrp="1"/>
          </p:cNvSpPr>
          <p:nvPr>
            <p:ph type="body" sz="quarter" idx="16"/>
          </p:nvPr>
        </p:nvSpPr>
        <p:spPr/>
        <p:txBody>
          <a:bodyPr/>
          <a:lstStyle/>
          <a:p>
            <a:r>
              <a:rPr lang="vi-VN"/>
              <a:t>Mảng hai chiều trong C++ là một công cụ mạnh mẽ và linh hoạt, cho phép lập trình viên lưu trữ và quản lý dữ liệu trong dạng lưới hoặc ma trận. Sử dụng mảng hai chiều giúp việc xử lý dữ liệu trở nên trực quan hơn, đặc biệt là trong các ứng dụng liên quan đến bảng biểu, ma trận số</a:t>
            </a:r>
            <a:r>
              <a:rPr lang="en-US"/>
              <a:t>.</a:t>
            </a:r>
            <a:endParaRPr lang="en-VN"/>
          </a:p>
        </p:txBody>
      </p:sp>
      <p:sp>
        <p:nvSpPr>
          <p:cNvPr id="9" name="Footer Placeholder 8">
            <a:extLst>
              <a:ext uri="{FF2B5EF4-FFF2-40B4-BE49-F238E27FC236}">
                <a16:creationId xmlns:a16="http://schemas.microsoft.com/office/drawing/2014/main" id="{199D433E-C976-81AE-5E9C-4893214A0E4C}"/>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2" name="Date Placeholder 1">
            <a:extLst>
              <a:ext uri="{FF2B5EF4-FFF2-40B4-BE49-F238E27FC236}">
                <a16:creationId xmlns:a16="http://schemas.microsoft.com/office/drawing/2014/main" id="{C312019E-805F-6DBA-7F5C-F6AADBBBDCDE}"/>
              </a:ext>
            </a:extLst>
          </p:cNvPr>
          <p:cNvSpPr>
            <a:spLocks noGrp="1"/>
          </p:cNvSpPr>
          <p:nvPr>
            <p:ph type="dt" sz="half" idx="17"/>
          </p:nvPr>
        </p:nvSpPr>
        <p:spPr/>
        <p:txBody>
          <a:bodyPr/>
          <a:lstStyle/>
          <a:p>
            <a:r>
              <a:rPr lang="en-US"/>
              <a:t>June 2024</a:t>
            </a:r>
            <a:endParaRPr lang="en-US" dirty="0"/>
          </a:p>
        </p:txBody>
      </p:sp>
      <p:sp>
        <p:nvSpPr>
          <p:cNvPr id="8" name="Slide Number Placeholder 7">
            <a:extLst>
              <a:ext uri="{FF2B5EF4-FFF2-40B4-BE49-F238E27FC236}">
                <a16:creationId xmlns:a16="http://schemas.microsoft.com/office/drawing/2014/main" id="{63A497BC-0829-682B-802B-4E9ED4F28FE3}"/>
              </a:ext>
            </a:extLst>
          </p:cNvPr>
          <p:cNvSpPr>
            <a:spLocks noGrp="1"/>
          </p:cNvSpPr>
          <p:nvPr>
            <p:ph type="sldNum" sz="quarter" idx="12"/>
          </p:nvPr>
        </p:nvSpPr>
        <p:spPr/>
        <p:txBody>
          <a:bodyPr/>
          <a:lstStyle/>
          <a:p>
            <a:pPr algn="ctr"/>
            <a:fld id="{D8B0B3AC-44A8-D142-AAF6-9A453466E1A4}" type="slidenum">
              <a:rPr lang="en-VN" smtClean="0"/>
              <a:pPr algn="ctr"/>
              <a:t>1</a:t>
            </a:fld>
            <a:endParaRPr lang="en-VN" dirty="0"/>
          </a:p>
        </p:txBody>
      </p:sp>
    </p:spTree>
    <p:extLst>
      <p:ext uri="{BB962C8B-B14F-4D97-AF65-F5344CB8AC3E}">
        <p14:creationId xmlns:p14="http://schemas.microsoft.com/office/powerpoint/2010/main" val="19718149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AF6A0-30E5-5ABB-760A-34715F747CE8}"/>
              </a:ext>
            </a:extLst>
          </p:cNvPr>
          <p:cNvSpPr>
            <a:spLocks noGrp="1"/>
          </p:cNvSpPr>
          <p:nvPr>
            <p:ph type="title"/>
          </p:nvPr>
        </p:nvSpPr>
        <p:spPr/>
        <p:txBody>
          <a:bodyPr>
            <a:normAutofit fontScale="90000"/>
          </a:bodyPr>
          <a:lstStyle/>
          <a:p>
            <a:r>
              <a:rPr lang="en-US"/>
              <a:t>Khởi tạo giá trị mảng 2 chiều</a:t>
            </a:r>
          </a:p>
        </p:txBody>
      </p:sp>
      <p:sp>
        <p:nvSpPr>
          <p:cNvPr id="3" name="Content Placeholder 2">
            <a:extLst>
              <a:ext uri="{FF2B5EF4-FFF2-40B4-BE49-F238E27FC236}">
                <a16:creationId xmlns:a16="http://schemas.microsoft.com/office/drawing/2014/main" id="{68FC6B59-D4DF-D937-07ED-80041A4A1176}"/>
              </a:ext>
            </a:extLst>
          </p:cNvPr>
          <p:cNvSpPr>
            <a:spLocks noGrp="1"/>
          </p:cNvSpPr>
          <p:nvPr>
            <p:ph idx="1"/>
          </p:nvPr>
        </p:nvSpPr>
        <p:spPr/>
        <p:txBody>
          <a:bodyPr>
            <a:noAutofit/>
          </a:bodyPr>
          <a:lstStyle/>
          <a:p>
            <a:pPr algn="l">
              <a:lnSpc>
                <a:spcPct val="120000"/>
              </a:lnSpc>
              <a:spcBef>
                <a:spcPts val="0"/>
              </a:spcBef>
              <a:spcAft>
                <a:spcPts val="0"/>
              </a:spcAft>
            </a:pPr>
            <a:r>
              <a:rPr lang="en-US" sz="2400" b="0">
                <a:solidFill>
                  <a:schemeClr val="tx1">
                    <a:lumMod val="50000"/>
                  </a:schemeClr>
                </a:solidFill>
                <a:effectLst/>
                <a:highlight>
                  <a:srgbClr val="FFFFFF"/>
                </a:highlight>
              </a:rPr>
              <a:t>Ví dụ:</a:t>
            </a:r>
          </a:p>
          <a:p>
            <a:pPr marL="0" indent="0" algn="l">
              <a:lnSpc>
                <a:spcPct val="120000"/>
              </a:lnSpc>
              <a:spcBef>
                <a:spcPts val="0"/>
              </a:spcBef>
              <a:spcAft>
                <a:spcPts val="0"/>
              </a:spcAft>
              <a:buNone/>
            </a:pPr>
            <a:r>
              <a:rPr lang="en-US" sz="1600" b="0">
                <a:solidFill>
                  <a:srgbClr val="AF00DB"/>
                </a:solidFill>
                <a:effectLst/>
                <a:highlight>
                  <a:srgbClr val="FFFFFF"/>
                </a:highlight>
                <a:latin typeface="PragmataPro Mono Liga" panose="02000509040000020004" pitchFamily="49" charset="0"/>
              </a:rPr>
              <a:t>#include</a:t>
            </a:r>
            <a:r>
              <a:rPr lang="en-US" sz="1600" b="0">
                <a:solidFill>
                  <a:srgbClr val="A31515"/>
                </a:solidFill>
                <a:effectLst/>
                <a:highlight>
                  <a:srgbClr val="FFFFFF"/>
                </a:highlight>
                <a:latin typeface="PragmataPro Mono Liga" panose="02000509040000020004" pitchFamily="49" charset="0"/>
              </a:rPr>
              <a:t>&lt;iostream&gt;</a:t>
            </a:r>
            <a:endParaRPr lang="en-US" sz="1600" b="0">
              <a:solidFill>
                <a:srgbClr val="000000"/>
              </a:solidFill>
              <a:effectLst/>
              <a:highlight>
                <a:srgbClr val="FFFFFF"/>
              </a:highlight>
              <a:latin typeface="PragmataPro Mono Liga" panose="02000509040000020004" pitchFamily="49" charset="0"/>
            </a:endParaRPr>
          </a:p>
          <a:p>
            <a:pPr marL="0" indent="0" algn="l">
              <a:lnSpc>
                <a:spcPct val="120000"/>
              </a:lnSpc>
              <a:spcBef>
                <a:spcPts val="0"/>
              </a:spcBef>
              <a:spcAft>
                <a:spcPts val="0"/>
              </a:spcAft>
              <a:buNone/>
            </a:pPr>
            <a:r>
              <a:rPr lang="en-US" sz="1600" b="0">
                <a:solidFill>
                  <a:srgbClr val="AF00DB"/>
                </a:solidFill>
                <a:effectLst/>
                <a:highlight>
                  <a:srgbClr val="FFFFFF"/>
                </a:highlight>
                <a:latin typeface="PragmataPro Mono Liga" panose="02000509040000020004" pitchFamily="49" charset="0"/>
              </a:rPr>
              <a:t>using</a:t>
            </a:r>
            <a:r>
              <a:rPr lang="en-US" sz="1600" b="0">
                <a:solidFill>
                  <a:srgbClr val="000000"/>
                </a:solidFill>
                <a:effectLst/>
                <a:highlight>
                  <a:srgbClr val="FFFFFF"/>
                </a:highlight>
                <a:latin typeface="PragmataPro Mono Liga" panose="02000509040000020004" pitchFamily="49" charset="0"/>
              </a:rPr>
              <a:t> </a:t>
            </a:r>
            <a:r>
              <a:rPr lang="en-US" sz="1600" b="0">
                <a:solidFill>
                  <a:srgbClr val="0000FF"/>
                </a:solidFill>
                <a:effectLst/>
                <a:highlight>
                  <a:srgbClr val="FFFFFF"/>
                </a:highlight>
                <a:latin typeface="PragmataPro Mono Liga" panose="02000509040000020004" pitchFamily="49" charset="0"/>
              </a:rPr>
              <a:t>namespace</a:t>
            </a:r>
            <a:r>
              <a:rPr lang="en-US" sz="1600" b="0">
                <a:solidFill>
                  <a:srgbClr val="000000"/>
                </a:solidFill>
                <a:effectLst/>
                <a:highlight>
                  <a:srgbClr val="FFFFFF"/>
                </a:highlight>
                <a:latin typeface="PragmataPro Mono Liga" panose="02000509040000020004" pitchFamily="49" charset="0"/>
              </a:rPr>
              <a:t> </a:t>
            </a:r>
            <a:r>
              <a:rPr lang="en-US" sz="1600" b="0">
                <a:solidFill>
                  <a:srgbClr val="267F99"/>
                </a:solidFill>
                <a:effectLst/>
                <a:highlight>
                  <a:srgbClr val="FFFFFF"/>
                </a:highlight>
                <a:latin typeface="PragmataPro Mono Liga" panose="02000509040000020004" pitchFamily="49" charset="0"/>
              </a:rPr>
              <a:t>std</a:t>
            </a:r>
            <a:r>
              <a:rPr lang="en-US" sz="1600" b="0">
                <a:solidFill>
                  <a:srgbClr val="000000"/>
                </a:solidFill>
                <a:effectLst/>
                <a:highlight>
                  <a:srgbClr val="FFFFFF"/>
                </a:highlight>
                <a:latin typeface="PragmataPro Mono Liga" panose="02000509040000020004" pitchFamily="49" charset="0"/>
              </a:rPr>
              <a:t>;</a:t>
            </a:r>
            <a:br>
              <a:rPr lang="en-US" sz="1600" b="0">
                <a:solidFill>
                  <a:srgbClr val="000000"/>
                </a:solidFill>
                <a:effectLst/>
                <a:highlight>
                  <a:srgbClr val="FFFFFF"/>
                </a:highlight>
                <a:latin typeface="PragmataPro Mono Liga" panose="02000509040000020004" pitchFamily="49" charset="0"/>
              </a:rPr>
            </a:br>
            <a:r>
              <a:rPr lang="en-US" sz="1600" b="0">
                <a:solidFill>
                  <a:srgbClr val="0000FF"/>
                </a:solidFill>
                <a:effectLst/>
                <a:highlight>
                  <a:srgbClr val="FFFFFF"/>
                </a:highlight>
                <a:latin typeface="PragmataPro Mono Liga" panose="02000509040000020004" pitchFamily="49" charset="0"/>
              </a:rPr>
              <a:t>int</a:t>
            </a:r>
            <a:r>
              <a:rPr lang="en-US" sz="1600" b="0">
                <a:solidFill>
                  <a:srgbClr val="000000"/>
                </a:solidFill>
                <a:effectLst/>
                <a:highlight>
                  <a:srgbClr val="FFFFFF"/>
                </a:highlight>
                <a:latin typeface="PragmataPro Mono Liga" panose="02000509040000020004" pitchFamily="49" charset="0"/>
              </a:rPr>
              <a:t> </a:t>
            </a:r>
            <a:r>
              <a:rPr lang="en-US" sz="1600" b="0">
                <a:solidFill>
                  <a:srgbClr val="795E26"/>
                </a:solidFill>
                <a:effectLst/>
                <a:highlight>
                  <a:srgbClr val="FFFFFF"/>
                </a:highlight>
                <a:latin typeface="PragmataPro Mono Liga" panose="02000509040000020004" pitchFamily="49" charset="0"/>
              </a:rPr>
              <a:t>main</a:t>
            </a:r>
            <a:r>
              <a:rPr lang="en-US" sz="1600" b="0">
                <a:solidFill>
                  <a:srgbClr val="000000"/>
                </a:solidFill>
                <a:effectLst/>
                <a:highlight>
                  <a:srgbClr val="FFFFFF"/>
                </a:highlight>
                <a:latin typeface="PragmataPro Mono Liga" panose="02000509040000020004" pitchFamily="49" charset="0"/>
              </a:rPr>
              <a:t>() {</a:t>
            </a:r>
          </a:p>
          <a:p>
            <a:pPr marL="0" indent="0" algn="l">
              <a:lnSpc>
                <a:spcPct val="120000"/>
              </a:lnSpc>
              <a:spcBef>
                <a:spcPts val="0"/>
              </a:spcBef>
              <a:spcAft>
                <a:spcPts val="0"/>
              </a:spcAft>
              <a:buNone/>
            </a:pPr>
            <a:r>
              <a:rPr lang="en-US" sz="1600" b="0">
                <a:solidFill>
                  <a:srgbClr val="000000"/>
                </a:solidFill>
                <a:effectLst/>
                <a:highlight>
                  <a:srgbClr val="FFFFFF"/>
                </a:highlight>
                <a:latin typeface="PragmataPro Mono Liga" panose="02000509040000020004" pitchFamily="49" charset="0"/>
              </a:rPr>
              <a:t>    </a:t>
            </a:r>
            <a:r>
              <a:rPr lang="en-US" sz="1600" b="0">
                <a:solidFill>
                  <a:srgbClr val="0000FF"/>
                </a:solidFill>
                <a:effectLst/>
                <a:highlight>
                  <a:srgbClr val="FFFFFF"/>
                </a:highlight>
                <a:latin typeface="PragmataPro Mono Liga" panose="02000509040000020004" pitchFamily="49" charset="0"/>
              </a:rPr>
              <a:t>int</a:t>
            </a:r>
            <a:r>
              <a:rPr lang="en-US" sz="1600" b="0">
                <a:solidFill>
                  <a:srgbClr val="000000"/>
                </a:solidFill>
                <a:effectLst/>
                <a:highlight>
                  <a:srgbClr val="FFFFFF"/>
                </a:highlight>
                <a:latin typeface="PragmataPro Mono Liga" panose="02000509040000020004" pitchFamily="49" charset="0"/>
              </a:rPr>
              <a:t> </a:t>
            </a:r>
            <a:r>
              <a:rPr lang="en-US" sz="1600" b="0">
                <a:solidFill>
                  <a:srgbClr val="001080"/>
                </a:solidFill>
                <a:effectLst/>
                <a:highlight>
                  <a:srgbClr val="FFFFFF"/>
                </a:highlight>
                <a:latin typeface="PragmataPro Mono Liga" panose="02000509040000020004" pitchFamily="49" charset="0"/>
              </a:rPr>
              <a:t>A</a:t>
            </a:r>
            <a:r>
              <a:rPr lang="en-US" sz="1600" b="0">
                <a:solidFill>
                  <a:srgbClr val="000000"/>
                </a:solidFill>
                <a:effectLst/>
                <a:highlight>
                  <a:srgbClr val="FFFFFF"/>
                </a:highlight>
                <a:latin typeface="PragmataPro Mono Liga" panose="02000509040000020004" pitchFamily="49" charset="0"/>
              </a:rPr>
              <a:t>[</a:t>
            </a:r>
            <a:r>
              <a:rPr lang="en-US" sz="1600" b="0">
                <a:solidFill>
                  <a:srgbClr val="098658"/>
                </a:solidFill>
                <a:effectLst/>
                <a:highlight>
                  <a:srgbClr val="FFFFFF"/>
                </a:highlight>
                <a:latin typeface="PragmataPro Mono Liga" panose="02000509040000020004" pitchFamily="49" charset="0"/>
              </a:rPr>
              <a:t>2</a:t>
            </a:r>
            <a:r>
              <a:rPr lang="en-US" sz="1600" b="0">
                <a:solidFill>
                  <a:srgbClr val="000000"/>
                </a:solidFill>
                <a:effectLst/>
                <a:highlight>
                  <a:srgbClr val="FFFFFF"/>
                </a:highlight>
                <a:latin typeface="PragmataPro Mono Liga" panose="02000509040000020004" pitchFamily="49" charset="0"/>
              </a:rPr>
              <a:t>][</a:t>
            </a:r>
            <a:r>
              <a:rPr lang="en-US" sz="1600" b="0">
                <a:solidFill>
                  <a:srgbClr val="098658"/>
                </a:solidFill>
                <a:effectLst/>
                <a:highlight>
                  <a:srgbClr val="FFFFFF"/>
                </a:highlight>
                <a:latin typeface="PragmataPro Mono Liga" panose="02000509040000020004" pitchFamily="49" charset="0"/>
              </a:rPr>
              <a:t>3</a:t>
            </a:r>
            <a:r>
              <a:rPr lang="en-US" sz="1600" b="0">
                <a:solidFill>
                  <a:srgbClr val="000000"/>
                </a:solidFill>
                <a:effectLst/>
                <a:highlight>
                  <a:srgbClr val="FFFFFF"/>
                </a:highlight>
                <a:latin typeface="PragmataPro Mono Liga" panose="02000509040000020004" pitchFamily="49" charset="0"/>
              </a:rPr>
              <a:t>] = { </a:t>
            </a:r>
            <a:r>
              <a:rPr lang="en-US" sz="1600" b="0">
                <a:solidFill>
                  <a:srgbClr val="098658"/>
                </a:solidFill>
                <a:effectLst/>
                <a:highlight>
                  <a:srgbClr val="FFFFFF"/>
                </a:highlight>
                <a:latin typeface="PragmataPro Mono Liga" panose="02000509040000020004" pitchFamily="49" charset="0"/>
              </a:rPr>
              <a:t>1</a:t>
            </a:r>
            <a:r>
              <a:rPr lang="en-US" sz="1600" b="0">
                <a:solidFill>
                  <a:srgbClr val="000000"/>
                </a:solidFill>
                <a:effectLst/>
                <a:highlight>
                  <a:srgbClr val="FFFFFF"/>
                </a:highlight>
                <a:latin typeface="PragmataPro Mono Liga" panose="02000509040000020004" pitchFamily="49" charset="0"/>
              </a:rPr>
              <a:t>, </a:t>
            </a:r>
            <a:r>
              <a:rPr lang="en-US" sz="1600" b="0">
                <a:solidFill>
                  <a:srgbClr val="098658"/>
                </a:solidFill>
                <a:effectLst/>
                <a:highlight>
                  <a:srgbClr val="FFFFFF"/>
                </a:highlight>
                <a:latin typeface="PragmataPro Mono Liga" panose="02000509040000020004" pitchFamily="49" charset="0"/>
              </a:rPr>
              <a:t>2</a:t>
            </a:r>
            <a:r>
              <a:rPr lang="en-US" sz="1600" b="0">
                <a:solidFill>
                  <a:srgbClr val="000000"/>
                </a:solidFill>
                <a:effectLst/>
                <a:highlight>
                  <a:srgbClr val="FFFFFF"/>
                </a:highlight>
                <a:latin typeface="PragmataPro Mono Liga" panose="02000509040000020004" pitchFamily="49" charset="0"/>
              </a:rPr>
              <a:t>, </a:t>
            </a:r>
            <a:r>
              <a:rPr lang="en-US" sz="1600" b="0">
                <a:solidFill>
                  <a:srgbClr val="098658"/>
                </a:solidFill>
                <a:effectLst/>
                <a:highlight>
                  <a:srgbClr val="FFFFFF"/>
                </a:highlight>
                <a:latin typeface="PragmataPro Mono Liga" panose="02000509040000020004" pitchFamily="49" charset="0"/>
              </a:rPr>
              <a:t>3</a:t>
            </a:r>
            <a:r>
              <a:rPr lang="en-US" sz="1600" b="0">
                <a:solidFill>
                  <a:srgbClr val="000000"/>
                </a:solidFill>
                <a:effectLst/>
                <a:highlight>
                  <a:srgbClr val="FFFFFF"/>
                </a:highlight>
                <a:latin typeface="PragmataPro Mono Liga" panose="02000509040000020004" pitchFamily="49" charset="0"/>
              </a:rPr>
              <a:t>, </a:t>
            </a:r>
            <a:r>
              <a:rPr lang="en-US" sz="1600" b="0">
                <a:solidFill>
                  <a:srgbClr val="098658"/>
                </a:solidFill>
                <a:effectLst/>
                <a:highlight>
                  <a:srgbClr val="FFFFFF"/>
                </a:highlight>
                <a:latin typeface="PragmataPro Mono Liga" panose="02000509040000020004" pitchFamily="49" charset="0"/>
              </a:rPr>
              <a:t>4</a:t>
            </a:r>
            <a:r>
              <a:rPr lang="en-US" sz="1600" b="0">
                <a:solidFill>
                  <a:srgbClr val="000000"/>
                </a:solidFill>
                <a:effectLst/>
                <a:highlight>
                  <a:srgbClr val="FFFFFF"/>
                </a:highlight>
                <a:latin typeface="PragmataPro Mono Liga" panose="02000509040000020004" pitchFamily="49" charset="0"/>
              </a:rPr>
              <a:t>, </a:t>
            </a:r>
            <a:r>
              <a:rPr lang="en-US" sz="1600" b="0">
                <a:solidFill>
                  <a:srgbClr val="098658"/>
                </a:solidFill>
                <a:effectLst/>
                <a:highlight>
                  <a:srgbClr val="FFFFFF"/>
                </a:highlight>
                <a:latin typeface="PragmataPro Mono Liga" panose="02000509040000020004" pitchFamily="49" charset="0"/>
              </a:rPr>
              <a:t>5</a:t>
            </a:r>
            <a:r>
              <a:rPr lang="en-US" sz="1600" b="0">
                <a:solidFill>
                  <a:srgbClr val="000000"/>
                </a:solidFill>
                <a:effectLst/>
                <a:highlight>
                  <a:srgbClr val="FFFFFF"/>
                </a:highlight>
                <a:latin typeface="PragmataPro Mono Liga" panose="02000509040000020004" pitchFamily="49" charset="0"/>
              </a:rPr>
              <a:t>, </a:t>
            </a:r>
            <a:r>
              <a:rPr lang="en-US" sz="1600" b="0">
                <a:solidFill>
                  <a:srgbClr val="098658"/>
                </a:solidFill>
                <a:effectLst/>
                <a:highlight>
                  <a:srgbClr val="FFFFFF"/>
                </a:highlight>
                <a:latin typeface="PragmataPro Mono Liga" panose="02000509040000020004" pitchFamily="49" charset="0"/>
              </a:rPr>
              <a:t>6</a:t>
            </a:r>
            <a:r>
              <a:rPr lang="en-US" sz="1600" b="0">
                <a:solidFill>
                  <a:srgbClr val="000000"/>
                </a:solidFill>
                <a:effectLst/>
                <a:highlight>
                  <a:srgbClr val="FFFFFF"/>
                </a:highlight>
                <a:latin typeface="PragmataPro Mono Liga" panose="02000509040000020004" pitchFamily="49" charset="0"/>
              </a:rPr>
              <a:t>};</a:t>
            </a:r>
          </a:p>
          <a:p>
            <a:pPr marL="0" indent="0" algn="l">
              <a:lnSpc>
                <a:spcPct val="120000"/>
              </a:lnSpc>
              <a:spcBef>
                <a:spcPts val="0"/>
              </a:spcBef>
              <a:spcAft>
                <a:spcPts val="0"/>
              </a:spcAft>
              <a:buNone/>
            </a:pPr>
            <a:r>
              <a:rPr lang="en-US" sz="1600" b="0">
                <a:solidFill>
                  <a:srgbClr val="000000"/>
                </a:solidFill>
                <a:effectLst/>
                <a:highlight>
                  <a:srgbClr val="FFFFFF"/>
                </a:highlight>
                <a:latin typeface="PragmataPro Mono Liga" panose="02000509040000020004" pitchFamily="49" charset="0"/>
              </a:rPr>
              <a:t>    </a:t>
            </a:r>
            <a:r>
              <a:rPr lang="en-US" sz="1600" b="0">
                <a:solidFill>
                  <a:srgbClr val="0000FF"/>
                </a:solidFill>
                <a:effectLst/>
                <a:highlight>
                  <a:srgbClr val="FFFFFF"/>
                </a:highlight>
                <a:latin typeface="PragmataPro Mono Liga" panose="02000509040000020004" pitchFamily="49" charset="0"/>
              </a:rPr>
              <a:t>int</a:t>
            </a:r>
            <a:r>
              <a:rPr lang="en-US" sz="1600" b="0">
                <a:solidFill>
                  <a:srgbClr val="000000"/>
                </a:solidFill>
                <a:effectLst/>
                <a:highlight>
                  <a:srgbClr val="FFFFFF"/>
                </a:highlight>
                <a:latin typeface="PragmataPro Mono Liga" panose="02000509040000020004" pitchFamily="49" charset="0"/>
              </a:rPr>
              <a:t> </a:t>
            </a:r>
            <a:r>
              <a:rPr lang="en-US" sz="1600" b="0">
                <a:solidFill>
                  <a:srgbClr val="001080"/>
                </a:solidFill>
                <a:effectLst/>
                <a:highlight>
                  <a:srgbClr val="FFFFFF"/>
                </a:highlight>
                <a:latin typeface="PragmataPro Mono Liga" panose="02000509040000020004" pitchFamily="49" charset="0"/>
              </a:rPr>
              <a:t>B</a:t>
            </a:r>
            <a:r>
              <a:rPr lang="en-US" sz="1600" b="0">
                <a:solidFill>
                  <a:srgbClr val="000000"/>
                </a:solidFill>
                <a:effectLst/>
                <a:highlight>
                  <a:srgbClr val="FFFFFF"/>
                </a:highlight>
                <a:latin typeface="PragmataPro Mono Liga" panose="02000509040000020004" pitchFamily="49" charset="0"/>
              </a:rPr>
              <a:t>[</a:t>
            </a:r>
            <a:r>
              <a:rPr lang="en-US" sz="1600" b="0">
                <a:solidFill>
                  <a:srgbClr val="098658"/>
                </a:solidFill>
                <a:effectLst/>
                <a:highlight>
                  <a:srgbClr val="FFFFFF"/>
                </a:highlight>
                <a:latin typeface="PragmataPro Mono Liga" panose="02000509040000020004" pitchFamily="49" charset="0"/>
              </a:rPr>
              <a:t>2</a:t>
            </a:r>
            <a:r>
              <a:rPr lang="en-US" sz="1600" b="0">
                <a:solidFill>
                  <a:srgbClr val="000000"/>
                </a:solidFill>
                <a:effectLst/>
                <a:highlight>
                  <a:srgbClr val="FFFFFF"/>
                </a:highlight>
                <a:latin typeface="PragmataPro Mono Liga" panose="02000509040000020004" pitchFamily="49" charset="0"/>
              </a:rPr>
              <a:t>][</a:t>
            </a:r>
            <a:r>
              <a:rPr lang="en-US" sz="1600" b="0">
                <a:solidFill>
                  <a:srgbClr val="098658"/>
                </a:solidFill>
                <a:effectLst/>
                <a:highlight>
                  <a:srgbClr val="FFFFFF"/>
                </a:highlight>
                <a:latin typeface="PragmataPro Mono Liga" panose="02000509040000020004" pitchFamily="49" charset="0"/>
              </a:rPr>
              <a:t>3</a:t>
            </a:r>
            <a:r>
              <a:rPr lang="en-US" sz="1600" b="0">
                <a:solidFill>
                  <a:srgbClr val="000000"/>
                </a:solidFill>
                <a:effectLst/>
                <a:highlight>
                  <a:srgbClr val="FFFFFF"/>
                </a:highlight>
                <a:latin typeface="PragmataPro Mono Liga" panose="02000509040000020004" pitchFamily="49" charset="0"/>
              </a:rPr>
              <a:t>] = { {</a:t>
            </a:r>
            <a:r>
              <a:rPr lang="en-US" sz="1600" b="0">
                <a:solidFill>
                  <a:srgbClr val="098658"/>
                </a:solidFill>
                <a:effectLst/>
                <a:highlight>
                  <a:srgbClr val="FFFFFF"/>
                </a:highlight>
                <a:latin typeface="PragmataPro Mono Liga" panose="02000509040000020004" pitchFamily="49" charset="0"/>
              </a:rPr>
              <a:t>1</a:t>
            </a:r>
            <a:r>
              <a:rPr lang="en-US" sz="1600" b="0">
                <a:solidFill>
                  <a:srgbClr val="000000"/>
                </a:solidFill>
                <a:effectLst/>
                <a:highlight>
                  <a:srgbClr val="FFFFFF"/>
                </a:highlight>
                <a:latin typeface="PragmataPro Mono Liga" panose="02000509040000020004" pitchFamily="49" charset="0"/>
              </a:rPr>
              <a:t>, </a:t>
            </a:r>
            <a:r>
              <a:rPr lang="en-US" sz="1600" b="0">
                <a:solidFill>
                  <a:srgbClr val="098658"/>
                </a:solidFill>
                <a:effectLst/>
                <a:highlight>
                  <a:srgbClr val="FFFFFF"/>
                </a:highlight>
                <a:latin typeface="PragmataPro Mono Liga" panose="02000509040000020004" pitchFamily="49" charset="0"/>
              </a:rPr>
              <a:t>2</a:t>
            </a:r>
            <a:r>
              <a:rPr lang="en-US" sz="1600" b="0">
                <a:solidFill>
                  <a:srgbClr val="000000"/>
                </a:solidFill>
                <a:effectLst/>
                <a:highlight>
                  <a:srgbClr val="FFFFFF"/>
                </a:highlight>
                <a:latin typeface="PragmataPro Mono Liga" panose="02000509040000020004" pitchFamily="49" charset="0"/>
              </a:rPr>
              <a:t>, </a:t>
            </a:r>
            <a:r>
              <a:rPr lang="en-US" sz="1600" b="0">
                <a:solidFill>
                  <a:srgbClr val="098658"/>
                </a:solidFill>
                <a:effectLst/>
                <a:highlight>
                  <a:srgbClr val="FFFFFF"/>
                </a:highlight>
                <a:latin typeface="PragmataPro Mono Liga" panose="02000509040000020004" pitchFamily="49" charset="0"/>
              </a:rPr>
              <a:t>3</a:t>
            </a:r>
            <a:r>
              <a:rPr lang="en-US" sz="1600" b="0">
                <a:solidFill>
                  <a:srgbClr val="000000"/>
                </a:solidFill>
                <a:effectLst/>
                <a:highlight>
                  <a:srgbClr val="FFFFFF"/>
                </a:highlight>
                <a:latin typeface="PragmataPro Mono Liga" panose="02000509040000020004" pitchFamily="49" charset="0"/>
              </a:rPr>
              <a:t>}, {</a:t>
            </a:r>
            <a:r>
              <a:rPr lang="en-US" sz="1600" b="0">
                <a:solidFill>
                  <a:srgbClr val="098658"/>
                </a:solidFill>
                <a:effectLst/>
                <a:highlight>
                  <a:srgbClr val="FFFFFF"/>
                </a:highlight>
                <a:latin typeface="PragmataPro Mono Liga" panose="02000509040000020004" pitchFamily="49" charset="0"/>
              </a:rPr>
              <a:t>4</a:t>
            </a:r>
            <a:r>
              <a:rPr lang="en-US" sz="1600" b="0">
                <a:solidFill>
                  <a:srgbClr val="000000"/>
                </a:solidFill>
                <a:effectLst/>
                <a:highlight>
                  <a:srgbClr val="FFFFFF"/>
                </a:highlight>
                <a:latin typeface="PragmataPro Mono Liga" panose="02000509040000020004" pitchFamily="49" charset="0"/>
              </a:rPr>
              <a:t>, </a:t>
            </a:r>
            <a:r>
              <a:rPr lang="en-US" sz="1600" b="0">
                <a:solidFill>
                  <a:srgbClr val="098658"/>
                </a:solidFill>
                <a:effectLst/>
                <a:highlight>
                  <a:srgbClr val="FFFFFF"/>
                </a:highlight>
                <a:latin typeface="PragmataPro Mono Liga" panose="02000509040000020004" pitchFamily="49" charset="0"/>
              </a:rPr>
              <a:t>5</a:t>
            </a:r>
            <a:r>
              <a:rPr lang="en-US" sz="1600" b="0">
                <a:solidFill>
                  <a:srgbClr val="000000"/>
                </a:solidFill>
                <a:effectLst/>
                <a:highlight>
                  <a:srgbClr val="FFFFFF"/>
                </a:highlight>
                <a:latin typeface="PragmataPro Mono Liga" panose="02000509040000020004" pitchFamily="49" charset="0"/>
              </a:rPr>
              <a:t>, </a:t>
            </a:r>
            <a:r>
              <a:rPr lang="en-US" sz="1600" b="0">
                <a:solidFill>
                  <a:srgbClr val="098658"/>
                </a:solidFill>
                <a:effectLst/>
                <a:highlight>
                  <a:srgbClr val="FFFFFF"/>
                </a:highlight>
                <a:latin typeface="PragmataPro Mono Liga" panose="02000509040000020004" pitchFamily="49" charset="0"/>
              </a:rPr>
              <a:t>6</a:t>
            </a:r>
            <a:r>
              <a:rPr lang="en-US" sz="1600" b="0">
                <a:solidFill>
                  <a:srgbClr val="000000"/>
                </a:solidFill>
                <a:effectLst/>
                <a:highlight>
                  <a:srgbClr val="FFFFFF"/>
                </a:highlight>
                <a:latin typeface="PragmataPro Mono Liga" panose="02000509040000020004" pitchFamily="49" charset="0"/>
              </a:rPr>
              <a:t>}};</a:t>
            </a:r>
          </a:p>
          <a:p>
            <a:pPr marL="0" indent="0" algn="l">
              <a:lnSpc>
                <a:spcPct val="120000"/>
              </a:lnSpc>
              <a:spcBef>
                <a:spcPts val="0"/>
              </a:spcBef>
              <a:spcAft>
                <a:spcPts val="0"/>
              </a:spcAft>
              <a:buNone/>
            </a:pPr>
            <a:r>
              <a:rPr lang="en-US" sz="1600" b="0">
                <a:solidFill>
                  <a:srgbClr val="000000"/>
                </a:solidFill>
                <a:effectLst/>
                <a:highlight>
                  <a:srgbClr val="FFFFFF"/>
                </a:highlight>
                <a:latin typeface="PragmataPro Mono Liga" panose="02000509040000020004" pitchFamily="49" charset="0"/>
              </a:rPr>
              <a:t>    </a:t>
            </a:r>
            <a:r>
              <a:rPr lang="en-US" sz="1600" b="0">
                <a:solidFill>
                  <a:srgbClr val="0000FF"/>
                </a:solidFill>
                <a:effectLst/>
                <a:highlight>
                  <a:srgbClr val="FFFFFF"/>
                </a:highlight>
                <a:latin typeface="PragmataPro Mono Liga" panose="02000509040000020004" pitchFamily="49" charset="0"/>
              </a:rPr>
              <a:t>int</a:t>
            </a:r>
            <a:r>
              <a:rPr lang="en-US" sz="1600" b="0">
                <a:solidFill>
                  <a:srgbClr val="000000"/>
                </a:solidFill>
                <a:effectLst/>
                <a:highlight>
                  <a:srgbClr val="FFFFFF"/>
                </a:highlight>
                <a:latin typeface="PragmataPro Mono Liga" panose="02000509040000020004" pitchFamily="49" charset="0"/>
              </a:rPr>
              <a:t> </a:t>
            </a:r>
            <a:r>
              <a:rPr lang="en-US" sz="1600" b="0">
                <a:solidFill>
                  <a:srgbClr val="001080"/>
                </a:solidFill>
                <a:effectLst/>
                <a:highlight>
                  <a:srgbClr val="FFFFFF"/>
                </a:highlight>
                <a:latin typeface="PragmataPro Mono Liga" panose="02000509040000020004" pitchFamily="49" charset="0"/>
              </a:rPr>
              <a:t>C</a:t>
            </a:r>
            <a:r>
              <a:rPr lang="en-US" sz="1600" b="0">
                <a:solidFill>
                  <a:srgbClr val="000000"/>
                </a:solidFill>
                <a:effectLst/>
                <a:highlight>
                  <a:srgbClr val="FFFFFF"/>
                </a:highlight>
                <a:latin typeface="PragmataPro Mono Liga" panose="02000509040000020004" pitchFamily="49" charset="0"/>
              </a:rPr>
              <a:t>[</a:t>
            </a:r>
            <a:r>
              <a:rPr lang="en-US" sz="1600" b="0">
                <a:solidFill>
                  <a:srgbClr val="098658"/>
                </a:solidFill>
                <a:effectLst/>
                <a:highlight>
                  <a:srgbClr val="FFFFFF"/>
                </a:highlight>
                <a:latin typeface="PragmataPro Mono Liga" panose="02000509040000020004" pitchFamily="49" charset="0"/>
              </a:rPr>
              <a:t>2</a:t>
            </a:r>
            <a:r>
              <a:rPr lang="en-US" sz="1600" b="0">
                <a:solidFill>
                  <a:srgbClr val="000000"/>
                </a:solidFill>
                <a:effectLst/>
                <a:highlight>
                  <a:srgbClr val="FFFFFF"/>
                </a:highlight>
                <a:latin typeface="PragmataPro Mono Liga" panose="02000509040000020004" pitchFamily="49" charset="0"/>
              </a:rPr>
              <a:t>][</a:t>
            </a:r>
            <a:r>
              <a:rPr lang="en-US" sz="1600" b="0">
                <a:solidFill>
                  <a:srgbClr val="098658"/>
                </a:solidFill>
                <a:effectLst/>
                <a:highlight>
                  <a:srgbClr val="FFFFFF"/>
                </a:highlight>
                <a:latin typeface="PragmataPro Mono Liga" panose="02000509040000020004" pitchFamily="49" charset="0"/>
              </a:rPr>
              <a:t>3</a:t>
            </a:r>
            <a:r>
              <a:rPr lang="en-US" sz="1600" b="0">
                <a:solidFill>
                  <a:srgbClr val="000000"/>
                </a:solidFill>
                <a:effectLst/>
                <a:highlight>
                  <a:srgbClr val="FFFFFF"/>
                </a:highlight>
                <a:latin typeface="PragmataPro Mono Liga" panose="02000509040000020004" pitchFamily="49" charset="0"/>
              </a:rPr>
              <a:t>] = { {</a:t>
            </a:r>
            <a:r>
              <a:rPr lang="en-US" sz="1600" b="0">
                <a:solidFill>
                  <a:srgbClr val="098658"/>
                </a:solidFill>
                <a:effectLst/>
                <a:highlight>
                  <a:srgbClr val="FFFFFF"/>
                </a:highlight>
                <a:latin typeface="PragmataPro Mono Liga" panose="02000509040000020004" pitchFamily="49" charset="0"/>
              </a:rPr>
              <a:t>1</a:t>
            </a:r>
            <a:r>
              <a:rPr lang="en-US" sz="1600" b="0">
                <a:solidFill>
                  <a:srgbClr val="000000"/>
                </a:solidFill>
                <a:effectLst/>
                <a:highlight>
                  <a:srgbClr val="FFFFFF"/>
                </a:highlight>
                <a:latin typeface="PragmataPro Mono Liga" panose="02000509040000020004" pitchFamily="49" charset="0"/>
              </a:rPr>
              <a:t>, </a:t>
            </a:r>
            <a:r>
              <a:rPr lang="en-US" sz="1600" b="0">
                <a:solidFill>
                  <a:srgbClr val="098658"/>
                </a:solidFill>
                <a:effectLst/>
                <a:highlight>
                  <a:srgbClr val="FFFFFF"/>
                </a:highlight>
                <a:latin typeface="PragmataPro Mono Liga" panose="02000509040000020004" pitchFamily="49" charset="0"/>
              </a:rPr>
              <a:t>2</a:t>
            </a:r>
            <a:r>
              <a:rPr lang="en-US" sz="1600" b="0">
                <a:solidFill>
                  <a:srgbClr val="000000"/>
                </a:solidFill>
                <a:effectLst/>
                <a:highlight>
                  <a:srgbClr val="FFFFFF"/>
                </a:highlight>
                <a:latin typeface="PragmataPro Mono Liga" panose="02000509040000020004" pitchFamily="49" charset="0"/>
              </a:rPr>
              <a:t>}, {</a:t>
            </a:r>
            <a:r>
              <a:rPr lang="en-US" sz="1600" b="0">
                <a:solidFill>
                  <a:srgbClr val="098658"/>
                </a:solidFill>
                <a:effectLst/>
                <a:highlight>
                  <a:srgbClr val="FFFFFF"/>
                </a:highlight>
                <a:latin typeface="PragmataPro Mono Liga" panose="02000509040000020004" pitchFamily="49" charset="0"/>
              </a:rPr>
              <a:t>4</a:t>
            </a:r>
            <a:r>
              <a:rPr lang="en-US" sz="1600" b="0">
                <a:solidFill>
                  <a:srgbClr val="000000"/>
                </a:solidFill>
                <a:effectLst/>
                <a:highlight>
                  <a:srgbClr val="FFFFFF"/>
                </a:highlight>
                <a:latin typeface="PragmataPro Mono Liga" panose="02000509040000020004" pitchFamily="49" charset="0"/>
              </a:rPr>
              <a:t>}};</a:t>
            </a:r>
          </a:p>
          <a:p>
            <a:pPr marL="0" indent="0" algn="l">
              <a:lnSpc>
                <a:spcPct val="120000"/>
              </a:lnSpc>
              <a:spcBef>
                <a:spcPts val="0"/>
              </a:spcBef>
              <a:spcAft>
                <a:spcPts val="0"/>
              </a:spcAft>
              <a:buNone/>
            </a:pPr>
            <a:r>
              <a:rPr lang="en-US" sz="1600" b="0">
                <a:solidFill>
                  <a:srgbClr val="000000"/>
                </a:solidFill>
                <a:effectLst/>
                <a:highlight>
                  <a:srgbClr val="FFFFFF"/>
                </a:highlight>
                <a:latin typeface="PragmataPro Mono Liga" panose="02000509040000020004" pitchFamily="49" charset="0"/>
              </a:rPr>
              <a:t>    </a:t>
            </a:r>
            <a:r>
              <a:rPr lang="en-US" sz="1600" b="0">
                <a:solidFill>
                  <a:srgbClr val="AF00DB"/>
                </a:solidFill>
                <a:effectLst/>
                <a:highlight>
                  <a:srgbClr val="FFFFFF"/>
                </a:highlight>
                <a:latin typeface="PragmataPro Mono Liga" panose="02000509040000020004" pitchFamily="49" charset="0"/>
              </a:rPr>
              <a:t>for</a:t>
            </a:r>
            <a:r>
              <a:rPr lang="en-US" sz="1600" b="0">
                <a:solidFill>
                  <a:srgbClr val="000000"/>
                </a:solidFill>
                <a:effectLst/>
                <a:highlight>
                  <a:srgbClr val="FFFFFF"/>
                </a:highlight>
                <a:latin typeface="PragmataPro Mono Liga" panose="02000509040000020004" pitchFamily="49" charset="0"/>
              </a:rPr>
              <a:t>(</a:t>
            </a:r>
            <a:r>
              <a:rPr lang="en-US" sz="1600" b="0">
                <a:solidFill>
                  <a:srgbClr val="0000FF"/>
                </a:solidFill>
                <a:effectLst/>
                <a:highlight>
                  <a:srgbClr val="FFFFFF"/>
                </a:highlight>
                <a:latin typeface="PragmataPro Mono Liga" panose="02000509040000020004" pitchFamily="49" charset="0"/>
              </a:rPr>
              <a:t>int</a:t>
            </a:r>
            <a:r>
              <a:rPr lang="en-US" sz="1600" b="0">
                <a:solidFill>
                  <a:srgbClr val="000000"/>
                </a:solidFill>
                <a:effectLst/>
                <a:highlight>
                  <a:srgbClr val="FFFFFF"/>
                </a:highlight>
                <a:latin typeface="PragmataPro Mono Liga" panose="02000509040000020004" pitchFamily="49" charset="0"/>
              </a:rPr>
              <a:t> i=</a:t>
            </a:r>
            <a:r>
              <a:rPr lang="en-US" sz="1600" b="0">
                <a:solidFill>
                  <a:srgbClr val="098658"/>
                </a:solidFill>
                <a:effectLst/>
                <a:highlight>
                  <a:srgbClr val="FFFFFF"/>
                </a:highlight>
                <a:latin typeface="PragmataPro Mono Liga" panose="02000509040000020004" pitchFamily="49" charset="0"/>
              </a:rPr>
              <a:t>0</a:t>
            </a:r>
            <a:r>
              <a:rPr lang="en-US" sz="1600" b="0">
                <a:solidFill>
                  <a:srgbClr val="000000"/>
                </a:solidFill>
                <a:effectLst/>
                <a:highlight>
                  <a:srgbClr val="FFFFFF"/>
                </a:highlight>
                <a:latin typeface="PragmataPro Mono Liga" panose="02000509040000020004" pitchFamily="49" charset="0"/>
              </a:rPr>
              <a:t>; i&lt;</a:t>
            </a:r>
            <a:r>
              <a:rPr lang="en-US" sz="1600" b="0">
                <a:solidFill>
                  <a:srgbClr val="098658"/>
                </a:solidFill>
                <a:effectLst/>
                <a:highlight>
                  <a:srgbClr val="FFFFFF"/>
                </a:highlight>
                <a:latin typeface="PragmataPro Mono Liga" panose="02000509040000020004" pitchFamily="49" charset="0"/>
              </a:rPr>
              <a:t>2</a:t>
            </a:r>
            <a:r>
              <a:rPr lang="en-US" sz="1600" b="0">
                <a:solidFill>
                  <a:srgbClr val="000000"/>
                </a:solidFill>
                <a:effectLst/>
                <a:highlight>
                  <a:srgbClr val="FFFFFF"/>
                </a:highlight>
                <a:latin typeface="PragmataPro Mono Liga" panose="02000509040000020004" pitchFamily="49" charset="0"/>
              </a:rPr>
              <a:t>; i++)</a:t>
            </a:r>
          </a:p>
          <a:p>
            <a:pPr marL="0" indent="0" algn="l">
              <a:lnSpc>
                <a:spcPct val="120000"/>
              </a:lnSpc>
              <a:spcBef>
                <a:spcPts val="0"/>
              </a:spcBef>
              <a:spcAft>
                <a:spcPts val="0"/>
              </a:spcAft>
              <a:buNone/>
            </a:pPr>
            <a:r>
              <a:rPr lang="en-US" sz="1600" b="0">
                <a:solidFill>
                  <a:srgbClr val="000000"/>
                </a:solidFill>
                <a:effectLst/>
                <a:highlight>
                  <a:srgbClr val="FFFFFF"/>
                </a:highlight>
                <a:latin typeface="PragmataPro Mono Liga" panose="02000509040000020004" pitchFamily="49" charset="0"/>
              </a:rPr>
              <a:t>        </a:t>
            </a:r>
            <a:r>
              <a:rPr lang="en-US" sz="1600" b="0">
                <a:solidFill>
                  <a:srgbClr val="AF00DB"/>
                </a:solidFill>
                <a:effectLst/>
                <a:highlight>
                  <a:srgbClr val="FFFFFF"/>
                </a:highlight>
                <a:latin typeface="PragmataPro Mono Liga" panose="02000509040000020004" pitchFamily="49" charset="0"/>
              </a:rPr>
              <a:t>for</a:t>
            </a:r>
            <a:r>
              <a:rPr lang="en-US" sz="1600" b="0">
                <a:solidFill>
                  <a:srgbClr val="000000"/>
                </a:solidFill>
                <a:effectLst/>
                <a:highlight>
                  <a:srgbClr val="FFFFFF"/>
                </a:highlight>
                <a:latin typeface="PragmataPro Mono Liga" panose="02000509040000020004" pitchFamily="49" charset="0"/>
              </a:rPr>
              <a:t>(</a:t>
            </a:r>
            <a:r>
              <a:rPr lang="en-US" sz="1600" b="0">
                <a:solidFill>
                  <a:srgbClr val="0000FF"/>
                </a:solidFill>
                <a:effectLst/>
                <a:highlight>
                  <a:srgbClr val="FFFFFF"/>
                </a:highlight>
                <a:latin typeface="PragmataPro Mono Liga" panose="02000509040000020004" pitchFamily="49" charset="0"/>
              </a:rPr>
              <a:t>int</a:t>
            </a:r>
            <a:r>
              <a:rPr lang="en-US" sz="1600" b="0">
                <a:solidFill>
                  <a:srgbClr val="000000"/>
                </a:solidFill>
                <a:effectLst/>
                <a:highlight>
                  <a:srgbClr val="FFFFFF"/>
                </a:highlight>
                <a:latin typeface="PragmataPro Mono Liga" panose="02000509040000020004" pitchFamily="49" charset="0"/>
              </a:rPr>
              <a:t> j=</a:t>
            </a:r>
            <a:r>
              <a:rPr lang="en-US" sz="1600" b="0">
                <a:solidFill>
                  <a:srgbClr val="098658"/>
                </a:solidFill>
                <a:effectLst/>
                <a:highlight>
                  <a:srgbClr val="FFFFFF"/>
                </a:highlight>
                <a:latin typeface="PragmataPro Mono Liga" panose="02000509040000020004" pitchFamily="49" charset="0"/>
              </a:rPr>
              <a:t>0</a:t>
            </a:r>
            <a:r>
              <a:rPr lang="en-US" sz="1600" b="0">
                <a:solidFill>
                  <a:srgbClr val="000000"/>
                </a:solidFill>
                <a:effectLst/>
                <a:highlight>
                  <a:srgbClr val="FFFFFF"/>
                </a:highlight>
                <a:latin typeface="PragmataPro Mono Liga" panose="02000509040000020004" pitchFamily="49" charset="0"/>
              </a:rPr>
              <a:t>; j&lt;</a:t>
            </a:r>
            <a:r>
              <a:rPr lang="en-US" sz="1600" b="0">
                <a:solidFill>
                  <a:srgbClr val="098658"/>
                </a:solidFill>
                <a:effectLst/>
                <a:highlight>
                  <a:srgbClr val="FFFFFF"/>
                </a:highlight>
                <a:latin typeface="PragmataPro Mono Liga" panose="02000509040000020004" pitchFamily="49" charset="0"/>
              </a:rPr>
              <a:t>3</a:t>
            </a:r>
            <a:r>
              <a:rPr lang="en-US" sz="1600" b="0">
                <a:solidFill>
                  <a:srgbClr val="000000"/>
                </a:solidFill>
                <a:effectLst/>
                <a:highlight>
                  <a:srgbClr val="FFFFFF"/>
                </a:highlight>
                <a:latin typeface="PragmataPro Mono Liga" panose="02000509040000020004" pitchFamily="49" charset="0"/>
              </a:rPr>
              <a:t>; j++) cout &lt;&lt; </a:t>
            </a:r>
            <a:r>
              <a:rPr lang="en-US" sz="1600" b="0">
                <a:solidFill>
                  <a:srgbClr val="001080"/>
                </a:solidFill>
                <a:effectLst/>
                <a:highlight>
                  <a:srgbClr val="FFFFFF"/>
                </a:highlight>
                <a:latin typeface="PragmataPro Mono Liga" panose="02000509040000020004" pitchFamily="49" charset="0"/>
              </a:rPr>
              <a:t>A</a:t>
            </a:r>
            <a:r>
              <a:rPr lang="en-US" sz="1600" b="0">
                <a:solidFill>
                  <a:srgbClr val="000000"/>
                </a:solidFill>
                <a:effectLst/>
                <a:highlight>
                  <a:srgbClr val="FFFFFF"/>
                </a:highlight>
                <a:latin typeface="PragmataPro Mono Liga" panose="02000509040000020004" pitchFamily="49" charset="0"/>
              </a:rPr>
              <a:t>[i] [j] ;</a:t>
            </a:r>
          </a:p>
          <a:p>
            <a:pPr marL="0" indent="0" algn="l">
              <a:lnSpc>
                <a:spcPct val="120000"/>
              </a:lnSpc>
              <a:spcBef>
                <a:spcPts val="0"/>
              </a:spcBef>
              <a:spcAft>
                <a:spcPts val="0"/>
              </a:spcAft>
              <a:buNone/>
            </a:pPr>
            <a:r>
              <a:rPr lang="en-US" sz="1600" b="0">
                <a:solidFill>
                  <a:srgbClr val="000000"/>
                </a:solidFill>
                <a:effectLst/>
                <a:highlight>
                  <a:srgbClr val="FFFFFF"/>
                </a:highlight>
                <a:latin typeface="PragmataPro Mono Liga" panose="02000509040000020004" pitchFamily="49" charset="0"/>
              </a:rPr>
              <a:t>    cout &lt;&lt; endl;</a:t>
            </a:r>
          </a:p>
          <a:p>
            <a:pPr marL="0" indent="0" algn="l">
              <a:lnSpc>
                <a:spcPct val="120000"/>
              </a:lnSpc>
              <a:spcBef>
                <a:spcPts val="0"/>
              </a:spcBef>
              <a:spcAft>
                <a:spcPts val="0"/>
              </a:spcAft>
              <a:buNone/>
            </a:pPr>
            <a:r>
              <a:rPr lang="en-US" sz="1600" b="0">
                <a:solidFill>
                  <a:srgbClr val="000000"/>
                </a:solidFill>
                <a:effectLst/>
                <a:highlight>
                  <a:srgbClr val="FFFFFF"/>
                </a:highlight>
                <a:latin typeface="PragmataPro Mono Liga" panose="02000509040000020004" pitchFamily="49" charset="0"/>
              </a:rPr>
              <a:t>    </a:t>
            </a:r>
            <a:r>
              <a:rPr lang="en-US" sz="1600" b="0">
                <a:solidFill>
                  <a:srgbClr val="AF00DB"/>
                </a:solidFill>
                <a:effectLst/>
                <a:highlight>
                  <a:srgbClr val="FFFFFF"/>
                </a:highlight>
                <a:latin typeface="PragmataPro Mono Liga" panose="02000509040000020004" pitchFamily="49" charset="0"/>
              </a:rPr>
              <a:t>for</a:t>
            </a:r>
            <a:r>
              <a:rPr lang="en-US" sz="1600" b="0">
                <a:solidFill>
                  <a:srgbClr val="000000"/>
                </a:solidFill>
                <a:effectLst/>
                <a:highlight>
                  <a:srgbClr val="FFFFFF"/>
                </a:highlight>
                <a:latin typeface="PragmataPro Mono Liga" panose="02000509040000020004" pitchFamily="49" charset="0"/>
              </a:rPr>
              <a:t>(</a:t>
            </a:r>
            <a:r>
              <a:rPr lang="en-US" sz="1600" b="0">
                <a:solidFill>
                  <a:srgbClr val="0000FF"/>
                </a:solidFill>
                <a:effectLst/>
                <a:highlight>
                  <a:srgbClr val="FFFFFF"/>
                </a:highlight>
                <a:latin typeface="PragmataPro Mono Liga" panose="02000509040000020004" pitchFamily="49" charset="0"/>
              </a:rPr>
              <a:t>int</a:t>
            </a:r>
            <a:r>
              <a:rPr lang="en-US" sz="1600" b="0">
                <a:solidFill>
                  <a:srgbClr val="000000"/>
                </a:solidFill>
                <a:effectLst/>
                <a:highlight>
                  <a:srgbClr val="FFFFFF"/>
                </a:highlight>
                <a:latin typeface="PragmataPro Mono Liga" panose="02000509040000020004" pitchFamily="49" charset="0"/>
              </a:rPr>
              <a:t> i=</a:t>
            </a:r>
            <a:r>
              <a:rPr lang="en-US" sz="1600" b="0">
                <a:solidFill>
                  <a:srgbClr val="098658"/>
                </a:solidFill>
                <a:effectLst/>
                <a:highlight>
                  <a:srgbClr val="FFFFFF"/>
                </a:highlight>
                <a:latin typeface="PragmataPro Mono Liga" panose="02000509040000020004" pitchFamily="49" charset="0"/>
              </a:rPr>
              <a:t>0</a:t>
            </a:r>
            <a:r>
              <a:rPr lang="en-US" sz="1600" b="0">
                <a:solidFill>
                  <a:srgbClr val="000000"/>
                </a:solidFill>
                <a:effectLst/>
                <a:highlight>
                  <a:srgbClr val="FFFFFF"/>
                </a:highlight>
                <a:latin typeface="PragmataPro Mono Liga" panose="02000509040000020004" pitchFamily="49" charset="0"/>
              </a:rPr>
              <a:t>; i&lt;</a:t>
            </a:r>
            <a:r>
              <a:rPr lang="en-US" sz="1600" b="0">
                <a:solidFill>
                  <a:srgbClr val="098658"/>
                </a:solidFill>
                <a:effectLst/>
                <a:highlight>
                  <a:srgbClr val="FFFFFF"/>
                </a:highlight>
                <a:latin typeface="PragmataPro Mono Liga" panose="02000509040000020004" pitchFamily="49" charset="0"/>
              </a:rPr>
              <a:t>2</a:t>
            </a:r>
            <a:r>
              <a:rPr lang="en-US" sz="1600" b="0">
                <a:solidFill>
                  <a:srgbClr val="000000"/>
                </a:solidFill>
                <a:effectLst/>
                <a:highlight>
                  <a:srgbClr val="FFFFFF"/>
                </a:highlight>
                <a:latin typeface="PragmataPro Mono Liga" panose="02000509040000020004" pitchFamily="49" charset="0"/>
              </a:rPr>
              <a:t>; i++)</a:t>
            </a:r>
          </a:p>
          <a:p>
            <a:pPr marL="0" indent="0" algn="l">
              <a:lnSpc>
                <a:spcPct val="120000"/>
              </a:lnSpc>
              <a:spcBef>
                <a:spcPts val="0"/>
              </a:spcBef>
              <a:spcAft>
                <a:spcPts val="0"/>
              </a:spcAft>
              <a:buNone/>
            </a:pPr>
            <a:r>
              <a:rPr lang="en-US" sz="1600" b="0">
                <a:solidFill>
                  <a:srgbClr val="000000"/>
                </a:solidFill>
                <a:effectLst/>
                <a:highlight>
                  <a:srgbClr val="FFFFFF"/>
                </a:highlight>
                <a:latin typeface="PragmataPro Mono Liga" panose="02000509040000020004" pitchFamily="49" charset="0"/>
              </a:rPr>
              <a:t>        </a:t>
            </a:r>
            <a:r>
              <a:rPr lang="en-US" sz="1600" b="0">
                <a:solidFill>
                  <a:srgbClr val="AF00DB"/>
                </a:solidFill>
                <a:effectLst/>
                <a:highlight>
                  <a:srgbClr val="FFFFFF"/>
                </a:highlight>
                <a:latin typeface="PragmataPro Mono Liga" panose="02000509040000020004" pitchFamily="49" charset="0"/>
              </a:rPr>
              <a:t>for</a:t>
            </a:r>
            <a:r>
              <a:rPr lang="en-US" sz="1600" b="0">
                <a:solidFill>
                  <a:srgbClr val="000000"/>
                </a:solidFill>
                <a:effectLst/>
                <a:highlight>
                  <a:srgbClr val="FFFFFF"/>
                </a:highlight>
                <a:latin typeface="PragmataPro Mono Liga" panose="02000509040000020004" pitchFamily="49" charset="0"/>
              </a:rPr>
              <a:t>(</a:t>
            </a:r>
            <a:r>
              <a:rPr lang="en-US" sz="1600" b="0">
                <a:solidFill>
                  <a:srgbClr val="0000FF"/>
                </a:solidFill>
                <a:effectLst/>
                <a:highlight>
                  <a:srgbClr val="FFFFFF"/>
                </a:highlight>
                <a:latin typeface="PragmataPro Mono Liga" panose="02000509040000020004" pitchFamily="49" charset="0"/>
              </a:rPr>
              <a:t>int</a:t>
            </a:r>
            <a:r>
              <a:rPr lang="en-US" sz="1600" b="0">
                <a:solidFill>
                  <a:srgbClr val="000000"/>
                </a:solidFill>
                <a:effectLst/>
                <a:highlight>
                  <a:srgbClr val="FFFFFF"/>
                </a:highlight>
                <a:latin typeface="PragmataPro Mono Liga" panose="02000509040000020004" pitchFamily="49" charset="0"/>
              </a:rPr>
              <a:t> j=</a:t>
            </a:r>
            <a:r>
              <a:rPr lang="en-US" sz="1600" b="0">
                <a:solidFill>
                  <a:srgbClr val="098658"/>
                </a:solidFill>
                <a:effectLst/>
                <a:highlight>
                  <a:srgbClr val="FFFFFF"/>
                </a:highlight>
                <a:latin typeface="PragmataPro Mono Liga" panose="02000509040000020004" pitchFamily="49" charset="0"/>
              </a:rPr>
              <a:t>0</a:t>
            </a:r>
            <a:r>
              <a:rPr lang="en-US" sz="1600" b="0">
                <a:solidFill>
                  <a:srgbClr val="000000"/>
                </a:solidFill>
                <a:effectLst/>
                <a:highlight>
                  <a:srgbClr val="FFFFFF"/>
                </a:highlight>
                <a:latin typeface="PragmataPro Mono Liga" panose="02000509040000020004" pitchFamily="49" charset="0"/>
              </a:rPr>
              <a:t>; j&lt;</a:t>
            </a:r>
            <a:r>
              <a:rPr lang="en-US" sz="1600" b="0">
                <a:solidFill>
                  <a:srgbClr val="098658"/>
                </a:solidFill>
                <a:effectLst/>
                <a:highlight>
                  <a:srgbClr val="FFFFFF"/>
                </a:highlight>
                <a:latin typeface="PragmataPro Mono Liga" panose="02000509040000020004" pitchFamily="49" charset="0"/>
              </a:rPr>
              <a:t>3</a:t>
            </a:r>
            <a:r>
              <a:rPr lang="en-US" sz="1600" b="0">
                <a:solidFill>
                  <a:srgbClr val="000000"/>
                </a:solidFill>
                <a:effectLst/>
                <a:highlight>
                  <a:srgbClr val="FFFFFF"/>
                </a:highlight>
                <a:latin typeface="PragmataPro Mono Liga" panose="02000509040000020004" pitchFamily="49" charset="0"/>
              </a:rPr>
              <a:t>; j++) cout &lt;&lt; </a:t>
            </a:r>
            <a:r>
              <a:rPr lang="en-US" sz="1600" b="0">
                <a:solidFill>
                  <a:srgbClr val="001080"/>
                </a:solidFill>
                <a:effectLst/>
                <a:highlight>
                  <a:srgbClr val="FFFFFF"/>
                </a:highlight>
                <a:latin typeface="PragmataPro Mono Liga" panose="02000509040000020004" pitchFamily="49" charset="0"/>
              </a:rPr>
              <a:t>B</a:t>
            </a:r>
            <a:r>
              <a:rPr lang="en-US" sz="1600" b="0">
                <a:solidFill>
                  <a:srgbClr val="000000"/>
                </a:solidFill>
                <a:effectLst/>
                <a:highlight>
                  <a:srgbClr val="FFFFFF"/>
                </a:highlight>
                <a:latin typeface="PragmataPro Mono Liga" panose="02000509040000020004" pitchFamily="49" charset="0"/>
              </a:rPr>
              <a:t>[i] [j] ;</a:t>
            </a:r>
          </a:p>
          <a:p>
            <a:pPr marL="0" indent="0" algn="l">
              <a:lnSpc>
                <a:spcPct val="120000"/>
              </a:lnSpc>
              <a:spcBef>
                <a:spcPts val="0"/>
              </a:spcBef>
              <a:spcAft>
                <a:spcPts val="0"/>
              </a:spcAft>
              <a:buNone/>
            </a:pPr>
            <a:r>
              <a:rPr lang="en-US" sz="1600" b="0">
                <a:solidFill>
                  <a:srgbClr val="000000"/>
                </a:solidFill>
                <a:effectLst/>
                <a:highlight>
                  <a:srgbClr val="FFFFFF"/>
                </a:highlight>
                <a:latin typeface="PragmataPro Mono Liga" panose="02000509040000020004" pitchFamily="49" charset="0"/>
              </a:rPr>
              <a:t>    cout &lt;&lt; endl;</a:t>
            </a:r>
          </a:p>
          <a:p>
            <a:pPr marL="0" indent="0" algn="l">
              <a:lnSpc>
                <a:spcPct val="120000"/>
              </a:lnSpc>
              <a:spcBef>
                <a:spcPts val="0"/>
              </a:spcBef>
              <a:spcAft>
                <a:spcPts val="0"/>
              </a:spcAft>
              <a:buNone/>
            </a:pPr>
            <a:r>
              <a:rPr lang="en-US" sz="1600" b="0">
                <a:solidFill>
                  <a:srgbClr val="000000"/>
                </a:solidFill>
                <a:effectLst/>
                <a:highlight>
                  <a:srgbClr val="FFFFFF"/>
                </a:highlight>
                <a:latin typeface="PragmataPro Mono Liga" panose="02000509040000020004" pitchFamily="49" charset="0"/>
              </a:rPr>
              <a:t>    </a:t>
            </a:r>
            <a:r>
              <a:rPr lang="en-US" sz="1600" b="0">
                <a:solidFill>
                  <a:srgbClr val="AF00DB"/>
                </a:solidFill>
                <a:effectLst/>
                <a:highlight>
                  <a:srgbClr val="FFFFFF"/>
                </a:highlight>
                <a:latin typeface="PragmataPro Mono Liga" panose="02000509040000020004" pitchFamily="49" charset="0"/>
              </a:rPr>
              <a:t>for</a:t>
            </a:r>
            <a:r>
              <a:rPr lang="en-US" sz="1600" b="0">
                <a:solidFill>
                  <a:srgbClr val="000000"/>
                </a:solidFill>
                <a:effectLst/>
                <a:highlight>
                  <a:srgbClr val="FFFFFF"/>
                </a:highlight>
                <a:latin typeface="PragmataPro Mono Liga" panose="02000509040000020004" pitchFamily="49" charset="0"/>
              </a:rPr>
              <a:t>(</a:t>
            </a:r>
            <a:r>
              <a:rPr lang="en-US" sz="1600" b="0">
                <a:solidFill>
                  <a:srgbClr val="0000FF"/>
                </a:solidFill>
                <a:effectLst/>
                <a:highlight>
                  <a:srgbClr val="FFFFFF"/>
                </a:highlight>
                <a:latin typeface="PragmataPro Mono Liga" panose="02000509040000020004" pitchFamily="49" charset="0"/>
              </a:rPr>
              <a:t>int</a:t>
            </a:r>
            <a:r>
              <a:rPr lang="en-US" sz="1600" b="0">
                <a:solidFill>
                  <a:srgbClr val="000000"/>
                </a:solidFill>
                <a:effectLst/>
                <a:highlight>
                  <a:srgbClr val="FFFFFF"/>
                </a:highlight>
                <a:latin typeface="PragmataPro Mono Liga" panose="02000509040000020004" pitchFamily="49" charset="0"/>
              </a:rPr>
              <a:t> i=</a:t>
            </a:r>
            <a:r>
              <a:rPr lang="en-US" sz="1600" b="0">
                <a:solidFill>
                  <a:srgbClr val="098658"/>
                </a:solidFill>
                <a:effectLst/>
                <a:highlight>
                  <a:srgbClr val="FFFFFF"/>
                </a:highlight>
                <a:latin typeface="PragmataPro Mono Liga" panose="02000509040000020004" pitchFamily="49" charset="0"/>
              </a:rPr>
              <a:t>0</a:t>
            </a:r>
            <a:r>
              <a:rPr lang="en-US" sz="1600" b="0">
                <a:solidFill>
                  <a:srgbClr val="000000"/>
                </a:solidFill>
                <a:effectLst/>
                <a:highlight>
                  <a:srgbClr val="FFFFFF"/>
                </a:highlight>
                <a:latin typeface="PragmataPro Mono Liga" panose="02000509040000020004" pitchFamily="49" charset="0"/>
              </a:rPr>
              <a:t>; i&lt;</a:t>
            </a:r>
            <a:r>
              <a:rPr lang="en-US" sz="1600" b="0">
                <a:solidFill>
                  <a:srgbClr val="098658"/>
                </a:solidFill>
                <a:effectLst/>
                <a:highlight>
                  <a:srgbClr val="FFFFFF"/>
                </a:highlight>
                <a:latin typeface="PragmataPro Mono Liga" panose="02000509040000020004" pitchFamily="49" charset="0"/>
              </a:rPr>
              <a:t>2</a:t>
            </a:r>
            <a:r>
              <a:rPr lang="en-US" sz="1600" b="0">
                <a:solidFill>
                  <a:srgbClr val="000000"/>
                </a:solidFill>
                <a:effectLst/>
                <a:highlight>
                  <a:srgbClr val="FFFFFF"/>
                </a:highlight>
                <a:latin typeface="PragmataPro Mono Liga" panose="02000509040000020004" pitchFamily="49" charset="0"/>
              </a:rPr>
              <a:t>; i++)</a:t>
            </a:r>
          </a:p>
          <a:p>
            <a:pPr marL="0" indent="0" algn="l">
              <a:lnSpc>
                <a:spcPct val="120000"/>
              </a:lnSpc>
              <a:spcBef>
                <a:spcPts val="0"/>
              </a:spcBef>
              <a:spcAft>
                <a:spcPts val="0"/>
              </a:spcAft>
              <a:buNone/>
            </a:pPr>
            <a:r>
              <a:rPr lang="en-US" sz="1600" b="0">
                <a:solidFill>
                  <a:srgbClr val="000000"/>
                </a:solidFill>
                <a:effectLst/>
                <a:highlight>
                  <a:srgbClr val="FFFFFF"/>
                </a:highlight>
                <a:latin typeface="PragmataPro Mono Liga" panose="02000509040000020004" pitchFamily="49" charset="0"/>
              </a:rPr>
              <a:t>        </a:t>
            </a:r>
            <a:r>
              <a:rPr lang="en-US" sz="1600" b="0">
                <a:solidFill>
                  <a:srgbClr val="AF00DB"/>
                </a:solidFill>
                <a:effectLst/>
                <a:highlight>
                  <a:srgbClr val="FFFFFF"/>
                </a:highlight>
                <a:latin typeface="PragmataPro Mono Liga" panose="02000509040000020004" pitchFamily="49" charset="0"/>
              </a:rPr>
              <a:t>for</a:t>
            </a:r>
            <a:r>
              <a:rPr lang="en-US" sz="1600" b="0">
                <a:solidFill>
                  <a:srgbClr val="000000"/>
                </a:solidFill>
                <a:effectLst/>
                <a:highlight>
                  <a:srgbClr val="FFFFFF"/>
                </a:highlight>
                <a:latin typeface="PragmataPro Mono Liga" panose="02000509040000020004" pitchFamily="49" charset="0"/>
              </a:rPr>
              <a:t>(</a:t>
            </a:r>
            <a:r>
              <a:rPr lang="en-US" sz="1600" b="0">
                <a:solidFill>
                  <a:srgbClr val="0000FF"/>
                </a:solidFill>
                <a:effectLst/>
                <a:highlight>
                  <a:srgbClr val="FFFFFF"/>
                </a:highlight>
                <a:latin typeface="PragmataPro Mono Liga" panose="02000509040000020004" pitchFamily="49" charset="0"/>
              </a:rPr>
              <a:t>int</a:t>
            </a:r>
            <a:r>
              <a:rPr lang="en-US" sz="1600" b="0">
                <a:solidFill>
                  <a:srgbClr val="000000"/>
                </a:solidFill>
                <a:effectLst/>
                <a:highlight>
                  <a:srgbClr val="FFFFFF"/>
                </a:highlight>
                <a:latin typeface="PragmataPro Mono Liga" panose="02000509040000020004" pitchFamily="49" charset="0"/>
              </a:rPr>
              <a:t> j=</a:t>
            </a:r>
            <a:r>
              <a:rPr lang="en-US" sz="1600" b="0">
                <a:solidFill>
                  <a:srgbClr val="098658"/>
                </a:solidFill>
                <a:effectLst/>
                <a:highlight>
                  <a:srgbClr val="FFFFFF"/>
                </a:highlight>
                <a:latin typeface="PragmataPro Mono Liga" panose="02000509040000020004" pitchFamily="49" charset="0"/>
              </a:rPr>
              <a:t>0</a:t>
            </a:r>
            <a:r>
              <a:rPr lang="en-US" sz="1600" b="0">
                <a:solidFill>
                  <a:srgbClr val="000000"/>
                </a:solidFill>
                <a:effectLst/>
                <a:highlight>
                  <a:srgbClr val="FFFFFF"/>
                </a:highlight>
                <a:latin typeface="PragmataPro Mono Liga" panose="02000509040000020004" pitchFamily="49" charset="0"/>
              </a:rPr>
              <a:t>; j&lt;</a:t>
            </a:r>
            <a:r>
              <a:rPr lang="en-US" sz="1600" b="0">
                <a:solidFill>
                  <a:srgbClr val="098658"/>
                </a:solidFill>
                <a:effectLst/>
                <a:highlight>
                  <a:srgbClr val="FFFFFF"/>
                </a:highlight>
                <a:latin typeface="PragmataPro Mono Liga" panose="02000509040000020004" pitchFamily="49" charset="0"/>
              </a:rPr>
              <a:t>3</a:t>
            </a:r>
            <a:r>
              <a:rPr lang="en-US" sz="1600" b="0">
                <a:solidFill>
                  <a:srgbClr val="000000"/>
                </a:solidFill>
                <a:effectLst/>
                <a:highlight>
                  <a:srgbClr val="FFFFFF"/>
                </a:highlight>
                <a:latin typeface="PragmataPro Mono Liga" panose="02000509040000020004" pitchFamily="49" charset="0"/>
              </a:rPr>
              <a:t>; j++) cout &lt;&lt; </a:t>
            </a:r>
            <a:r>
              <a:rPr lang="en-US" sz="1600" b="0">
                <a:solidFill>
                  <a:srgbClr val="001080"/>
                </a:solidFill>
                <a:effectLst/>
                <a:highlight>
                  <a:srgbClr val="FFFFFF"/>
                </a:highlight>
                <a:latin typeface="PragmataPro Mono Liga" panose="02000509040000020004" pitchFamily="49" charset="0"/>
              </a:rPr>
              <a:t>C</a:t>
            </a:r>
            <a:r>
              <a:rPr lang="en-US" sz="1600" b="0">
                <a:solidFill>
                  <a:srgbClr val="000000"/>
                </a:solidFill>
                <a:effectLst/>
                <a:highlight>
                  <a:srgbClr val="FFFFFF"/>
                </a:highlight>
                <a:latin typeface="PragmataPro Mono Liga" panose="02000509040000020004" pitchFamily="49" charset="0"/>
              </a:rPr>
              <a:t>[i] [j] ;</a:t>
            </a:r>
          </a:p>
          <a:p>
            <a:pPr marL="0" indent="0" algn="l">
              <a:lnSpc>
                <a:spcPct val="120000"/>
              </a:lnSpc>
              <a:spcBef>
                <a:spcPts val="0"/>
              </a:spcBef>
              <a:spcAft>
                <a:spcPts val="0"/>
              </a:spcAft>
              <a:buNone/>
            </a:pPr>
            <a:r>
              <a:rPr lang="en-US" sz="1600" b="0">
                <a:solidFill>
                  <a:srgbClr val="000000"/>
                </a:solidFill>
                <a:effectLst/>
                <a:highlight>
                  <a:srgbClr val="FFFFFF"/>
                </a:highlight>
                <a:latin typeface="PragmataPro Mono Liga" panose="02000509040000020004" pitchFamily="49" charset="0"/>
              </a:rPr>
              <a:t>    </a:t>
            </a:r>
            <a:r>
              <a:rPr lang="en-US" sz="1600" b="0">
                <a:solidFill>
                  <a:srgbClr val="AF00DB"/>
                </a:solidFill>
                <a:effectLst/>
                <a:highlight>
                  <a:srgbClr val="FFFFFF"/>
                </a:highlight>
                <a:latin typeface="PragmataPro Mono Liga" panose="02000509040000020004" pitchFamily="49" charset="0"/>
              </a:rPr>
              <a:t>return</a:t>
            </a:r>
            <a:r>
              <a:rPr lang="en-US" sz="1600" b="0">
                <a:solidFill>
                  <a:srgbClr val="000000"/>
                </a:solidFill>
                <a:effectLst/>
                <a:highlight>
                  <a:srgbClr val="FFFFFF"/>
                </a:highlight>
                <a:latin typeface="PragmataPro Mono Liga" panose="02000509040000020004" pitchFamily="49" charset="0"/>
              </a:rPr>
              <a:t> </a:t>
            </a:r>
            <a:r>
              <a:rPr lang="en-US" sz="1600" b="0">
                <a:solidFill>
                  <a:srgbClr val="098658"/>
                </a:solidFill>
                <a:effectLst/>
                <a:highlight>
                  <a:srgbClr val="FFFFFF"/>
                </a:highlight>
                <a:latin typeface="PragmataPro Mono Liga" panose="02000509040000020004" pitchFamily="49" charset="0"/>
              </a:rPr>
              <a:t>0</a:t>
            </a:r>
            <a:r>
              <a:rPr lang="en-US" sz="1600" b="0">
                <a:solidFill>
                  <a:srgbClr val="000000"/>
                </a:solidFill>
                <a:effectLst/>
                <a:highlight>
                  <a:srgbClr val="FFFFFF"/>
                </a:highlight>
                <a:latin typeface="PragmataPro Mono Liga" panose="02000509040000020004" pitchFamily="49" charset="0"/>
              </a:rPr>
              <a:t>;</a:t>
            </a:r>
          </a:p>
          <a:p>
            <a:pPr marL="0" indent="0" algn="l">
              <a:lnSpc>
                <a:spcPct val="120000"/>
              </a:lnSpc>
              <a:spcBef>
                <a:spcPts val="0"/>
              </a:spcBef>
              <a:spcAft>
                <a:spcPts val="0"/>
              </a:spcAft>
              <a:buNone/>
            </a:pPr>
            <a:r>
              <a:rPr lang="en-US" sz="1600" b="0">
                <a:solidFill>
                  <a:srgbClr val="000000"/>
                </a:solidFill>
                <a:effectLst/>
                <a:highlight>
                  <a:srgbClr val="FFFFFF"/>
                </a:highlight>
                <a:latin typeface="PragmataPro Mono Liga" panose="02000509040000020004" pitchFamily="49" charset="0"/>
              </a:rPr>
              <a:t>}</a:t>
            </a:r>
          </a:p>
        </p:txBody>
      </p:sp>
      <p:sp>
        <p:nvSpPr>
          <p:cNvPr id="4" name="Footer Placeholder 3">
            <a:extLst>
              <a:ext uri="{FF2B5EF4-FFF2-40B4-BE49-F238E27FC236}">
                <a16:creationId xmlns:a16="http://schemas.microsoft.com/office/drawing/2014/main" id="{0BE46C3A-A7B4-644B-4DBD-E792B6D85E27}"/>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8" name="TextBox 7">
            <a:extLst>
              <a:ext uri="{FF2B5EF4-FFF2-40B4-BE49-F238E27FC236}">
                <a16:creationId xmlns:a16="http://schemas.microsoft.com/office/drawing/2014/main" id="{4008C380-3721-107B-AA89-E75AD0209D2E}"/>
              </a:ext>
            </a:extLst>
          </p:cNvPr>
          <p:cNvSpPr txBox="1"/>
          <p:nvPr/>
        </p:nvSpPr>
        <p:spPr>
          <a:xfrm>
            <a:off x="7400925" y="1776710"/>
            <a:ext cx="2590800" cy="1785104"/>
          </a:xfrm>
          <a:prstGeom prst="rect">
            <a:avLst/>
          </a:prstGeom>
          <a:noFill/>
          <a:ln>
            <a:solidFill>
              <a:schemeClr val="tx1">
                <a:lumMod val="50000"/>
              </a:schemeClr>
            </a:solidFill>
          </a:ln>
        </p:spPr>
        <p:txBody>
          <a:bodyPr wrap="square">
            <a:spAutoFit/>
          </a:bodyPr>
          <a:lstStyle/>
          <a:p>
            <a:r>
              <a:rPr lang="en-US" sz="2200" b="1"/>
              <a:t>Kết quả thực thi:</a:t>
            </a:r>
          </a:p>
          <a:p>
            <a:endParaRPr lang="en-US" sz="2200"/>
          </a:p>
          <a:p>
            <a:r>
              <a:rPr lang="en-US" sz="2200"/>
              <a:t>123456</a:t>
            </a:r>
          </a:p>
          <a:p>
            <a:r>
              <a:rPr lang="en-US" sz="2200"/>
              <a:t>123456</a:t>
            </a:r>
          </a:p>
          <a:p>
            <a:r>
              <a:rPr lang="en-US" sz="2200"/>
              <a:t>120400</a:t>
            </a:r>
          </a:p>
        </p:txBody>
      </p:sp>
      <p:sp>
        <p:nvSpPr>
          <p:cNvPr id="7" name="Date Placeholder 6">
            <a:extLst>
              <a:ext uri="{FF2B5EF4-FFF2-40B4-BE49-F238E27FC236}">
                <a16:creationId xmlns:a16="http://schemas.microsoft.com/office/drawing/2014/main" id="{10E4EDB1-A8D3-1073-775E-61EA223EFB14}"/>
              </a:ext>
            </a:extLst>
          </p:cNvPr>
          <p:cNvSpPr>
            <a:spLocks noGrp="1"/>
          </p:cNvSpPr>
          <p:nvPr>
            <p:ph type="dt" sz="half" idx="13"/>
          </p:nvPr>
        </p:nvSpPr>
        <p:spPr/>
        <p:txBody>
          <a:bodyPr/>
          <a:lstStyle/>
          <a:p>
            <a:r>
              <a:rPr lang="en-US"/>
              <a:t>June 2024</a:t>
            </a:r>
            <a:endParaRPr lang="en-US" dirty="0"/>
          </a:p>
        </p:txBody>
      </p:sp>
      <p:sp>
        <p:nvSpPr>
          <p:cNvPr id="5" name="Slide Number Placeholder 4">
            <a:extLst>
              <a:ext uri="{FF2B5EF4-FFF2-40B4-BE49-F238E27FC236}">
                <a16:creationId xmlns:a16="http://schemas.microsoft.com/office/drawing/2014/main" id="{0B63ABC4-C6B3-2039-D611-040E6E1F9092}"/>
              </a:ext>
            </a:extLst>
          </p:cNvPr>
          <p:cNvSpPr>
            <a:spLocks noGrp="1"/>
          </p:cNvSpPr>
          <p:nvPr>
            <p:ph type="sldNum" sz="quarter" idx="12"/>
          </p:nvPr>
        </p:nvSpPr>
        <p:spPr/>
        <p:txBody>
          <a:bodyPr/>
          <a:lstStyle/>
          <a:p>
            <a:fld id="{D8B0B3AC-44A8-D142-AAF6-9A453466E1A4}" type="slidenum">
              <a:rPr lang="en-VN" smtClean="0"/>
              <a:pPr/>
              <a:t>10</a:t>
            </a:fld>
            <a:endParaRPr lang="en-VN" dirty="0"/>
          </a:p>
        </p:txBody>
      </p:sp>
    </p:spTree>
    <p:extLst>
      <p:ext uri="{BB962C8B-B14F-4D97-AF65-F5344CB8AC3E}">
        <p14:creationId xmlns:p14="http://schemas.microsoft.com/office/powerpoint/2010/main" val="4140394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1A35AE5-9C45-799F-BE11-C42D1C63BB04}"/>
              </a:ext>
            </a:extLst>
          </p:cNvPr>
          <p:cNvSpPr>
            <a:spLocks noGrp="1"/>
          </p:cNvSpPr>
          <p:nvPr>
            <p:ph type="body" sz="quarter" idx="13"/>
          </p:nvPr>
        </p:nvSpPr>
        <p:spPr/>
        <p:txBody>
          <a:bodyPr/>
          <a:lstStyle/>
          <a:p>
            <a:r>
              <a:rPr lang="en-VN"/>
              <a:t>7.5 Mảng hai chiều</a:t>
            </a:r>
          </a:p>
        </p:txBody>
      </p:sp>
      <p:sp>
        <p:nvSpPr>
          <p:cNvPr id="3" name="Text Placeholder 2">
            <a:extLst>
              <a:ext uri="{FF2B5EF4-FFF2-40B4-BE49-F238E27FC236}">
                <a16:creationId xmlns:a16="http://schemas.microsoft.com/office/drawing/2014/main" id="{FFE4E973-8198-DE8D-4227-0E3D0DBACABE}"/>
              </a:ext>
            </a:extLst>
          </p:cNvPr>
          <p:cNvSpPr>
            <a:spLocks noGrp="1"/>
          </p:cNvSpPr>
          <p:nvPr>
            <p:ph type="body" sz="quarter" idx="14"/>
          </p:nvPr>
        </p:nvSpPr>
        <p:spPr/>
        <p:txBody>
          <a:bodyPr/>
          <a:lstStyle/>
          <a:p>
            <a:r>
              <a:rPr lang="en-VN"/>
              <a:t>7.5.2 Chỉ số mảng và truy xuất phần tử mảng</a:t>
            </a:r>
          </a:p>
        </p:txBody>
      </p:sp>
      <p:sp>
        <p:nvSpPr>
          <p:cNvPr id="4" name="Text Placeholder 3">
            <a:extLst>
              <a:ext uri="{FF2B5EF4-FFF2-40B4-BE49-F238E27FC236}">
                <a16:creationId xmlns:a16="http://schemas.microsoft.com/office/drawing/2014/main" id="{82A93DE9-DEBF-36CC-0CC9-DE92D54A430F}"/>
              </a:ext>
            </a:extLst>
          </p:cNvPr>
          <p:cNvSpPr>
            <a:spLocks noGrp="1"/>
          </p:cNvSpPr>
          <p:nvPr>
            <p:ph type="body" sz="quarter" idx="15"/>
          </p:nvPr>
        </p:nvSpPr>
        <p:spPr/>
        <p:txBody>
          <a:bodyPr/>
          <a:lstStyle/>
          <a:p>
            <a:endParaRPr lang="en-VN"/>
          </a:p>
        </p:txBody>
      </p:sp>
      <p:sp>
        <p:nvSpPr>
          <p:cNvPr id="5" name="Text Placeholder 4">
            <a:extLst>
              <a:ext uri="{FF2B5EF4-FFF2-40B4-BE49-F238E27FC236}">
                <a16:creationId xmlns:a16="http://schemas.microsoft.com/office/drawing/2014/main" id="{1165A9D3-31D8-1979-59B4-EBE6AF80FF38}"/>
              </a:ext>
            </a:extLst>
          </p:cNvPr>
          <p:cNvSpPr>
            <a:spLocks noGrp="1"/>
          </p:cNvSpPr>
          <p:nvPr>
            <p:ph type="body" sz="quarter" idx="16"/>
          </p:nvPr>
        </p:nvSpPr>
        <p:spPr/>
        <p:txBody>
          <a:bodyPr>
            <a:normAutofit lnSpcReduction="10000"/>
          </a:bodyPr>
          <a:lstStyle/>
          <a:p>
            <a:endParaRPr lang="en-VN"/>
          </a:p>
        </p:txBody>
      </p:sp>
      <p:sp>
        <p:nvSpPr>
          <p:cNvPr id="9" name="Footer Placeholder 8">
            <a:extLst>
              <a:ext uri="{FF2B5EF4-FFF2-40B4-BE49-F238E27FC236}">
                <a16:creationId xmlns:a16="http://schemas.microsoft.com/office/drawing/2014/main" id="{F05AACAA-BD9F-EAE7-2AA3-83A1AFBEBC32}"/>
              </a:ext>
            </a:extLst>
          </p:cNvPr>
          <p:cNvSpPr>
            <a:spLocks noGrp="1"/>
          </p:cNvSpPr>
          <p:nvPr>
            <p:ph type="ftr" sz="quarter" idx="18"/>
          </p:nvPr>
        </p:nvSpPr>
        <p:spPr/>
        <p:txBody>
          <a:bodyPr/>
          <a:lstStyle/>
          <a:p>
            <a:r>
              <a:rPr lang="vi-VN"/>
              <a:t>Thực hiện bởi Trường Đại học Công nghệ Thông tin, ĐHQG-HCM</a:t>
            </a:r>
            <a:endParaRPr lang="vi-VN" dirty="0"/>
          </a:p>
        </p:txBody>
      </p:sp>
      <p:sp>
        <p:nvSpPr>
          <p:cNvPr id="6" name="Date Placeholder 5">
            <a:extLst>
              <a:ext uri="{FF2B5EF4-FFF2-40B4-BE49-F238E27FC236}">
                <a16:creationId xmlns:a16="http://schemas.microsoft.com/office/drawing/2014/main" id="{87D73821-4791-8174-1CF0-DF5A9CCDBE7C}"/>
              </a:ext>
            </a:extLst>
          </p:cNvPr>
          <p:cNvSpPr>
            <a:spLocks noGrp="1"/>
          </p:cNvSpPr>
          <p:nvPr>
            <p:ph type="dt" sz="half" idx="17"/>
          </p:nvPr>
        </p:nvSpPr>
        <p:spPr/>
        <p:txBody>
          <a:bodyPr/>
          <a:lstStyle/>
          <a:p>
            <a:r>
              <a:rPr lang="en-US"/>
              <a:t>June 2024</a:t>
            </a:r>
            <a:endParaRPr lang="en-US" dirty="0"/>
          </a:p>
        </p:txBody>
      </p:sp>
      <p:sp>
        <p:nvSpPr>
          <p:cNvPr id="8" name="Slide Number Placeholder 7">
            <a:extLst>
              <a:ext uri="{FF2B5EF4-FFF2-40B4-BE49-F238E27FC236}">
                <a16:creationId xmlns:a16="http://schemas.microsoft.com/office/drawing/2014/main" id="{D9BBF56E-08B5-75A3-4D58-B38426FC5E65}"/>
              </a:ext>
            </a:extLst>
          </p:cNvPr>
          <p:cNvSpPr>
            <a:spLocks noGrp="1"/>
          </p:cNvSpPr>
          <p:nvPr>
            <p:ph type="sldNum" sz="quarter" idx="12"/>
          </p:nvPr>
        </p:nvSpPr>
        <p:spPr/>
        <p:txBody>
          <a:bodyPr/>
          <a:lstStyle/>
          <a:p>
            <a:fld id="{D8B0B3AC-44A8-D142-AAF6-9A453466E1A4}" type="slidenum">
              <a:rPr lang="en-VN" smtClean="0"/>
              <a:pPr/>
              <a:t>11</a:t>
            </a:fld>
            <a:endParaRPr lang="en-VN" dirty="0"/>
          </a:p>
        </p:txBody>
      </p:sp>
    </p:spTree>
    <p:extLst>
      <p:ext uri="{BB962C8B-B14F-4D97-AF65-F5344CB8AC3E}">
        <p14:creationId xmlns:p14="http://schemas.microsoft.com/office/powerpoint/2010/main" val="718001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VN" sz="4000"/>
              <a:t>7.5.2 Chỉ số mảng và truy xuất phần tử mảng</a:t>
            </a:r>
          </a:p>
        </p:txBody>
      </p:sp>
      <p:sp>
        <p:nvSpPr>
          <p:cNvPr id="6" name="Content Placeholder 5"/>
          <p:cNvSpPr>
            <a:spLocks noGrp="1"/>
          </p:cNvSpPr>
          <p:nvPr>
            <p:ph idx="1"/>
          </p:nvPr>
        </p:nvSpPr>
        <p:spPr>
          <a:xfrm>
            <a:off x="806173" y="1241429"/>
            <a:ext cx="10579654" cy="2382533"/>
          </a:xfrm>
        </p:spPr>
        <p:txBody>
          <a:bodyPr>
            <a:noAutofit/>
          </a:bodyPr>
          <a:lstStyle/>
          <a:p>
            <a:pPr>
              <a:lnSpc>
                <a:spcPct val="100000"/>
              </a:lnSpc>
              <a:spcBef>
                <a:spcPts val="600"/>
              </a:spcBef>
            </a:pPr>
            <a:r>
              <a:rPr lang="vi-VN" sz="2400" dirty="0">
                <a:solidFill>
                  <a:schemeClr val="tx1">
                    <a:lumMod val="50000"/>
                  </a:schemeClr>
                </a:solidFill>
                <a:latin typeface="+mn-lt"/>
                <a:ea typeface="Tahoma" panose="020B0604030504040204" pitchFamily="34" charset="0"/>
                <a:cs typeface="Tahoma" panose="020B0604030504040204" pitchFamily="34" charset="0"/>
              </a:rPr>
              <a:t>Chỉ số mảng</a:t>
            </a:r>
            <a:r>
              <a:rPr lang="en-US" sz="2400" dirty="0">
                <a:solidFill>
                  <a:schemeClr val="tx1">
                    <a:lumMod val="50000"/>
                  </a:schemeClr>
                </a:solidFill>
                <a:latin typeface="+mn-lt"/>
                <a:ea typeface="Tahoma" panose="020B0604030504040204" pitchFamily="34" charset="0"/>
                <a:cs typeface="Tahoma" panose="020B0604030504040204" pitchFamily="34" charset="0"/>
              </a:rPr>
              <a:t> </a:t>
            </a:r>
            <a:r>
              <a:rPr lang="vi-VN" sz="2400" dirty="0">
                <a:solidFill>
                  <a:schemeClr val="tx1">
                    <a:lumMod val="50000"/>
                  </a:schemeClr>
                </a:solidFill>
                <a:latin typeface="+mn-lt"/>
                <a:ea typeface="Tahoma" panose="020B0604030504040204" pitchFamily="34" charset="0"/>
                <a:cs typeface="Tahoma" panose="020B0604030504040204" pitchFamily="34" charset="0"/>
              </a:rPr>
              <a:t>là một giá trị </a:t>
            </a:r>
            <a:r>
              <a:rPr lang="en-US" sz="2400" err="1">
                <a:solidFill>
                  <a:srgbClr val="FF0000"/>
                </a:solidFill>
                <a:ea typeface="Tahoma" panose="020B0604030504040204" pitchFamily="34" charset="0"/>
              </a:rPr>
              <a:t>số</a:t>
            </a:r>
            <a:r>
              <a:rPr lang="en-US" sz="2400">
                <a:solidFill>
                  <a:srgbClr val="FF0000"/>
                </a:solidFill>
                <a:ea typeface="Tahoma" panose="020B0604030504040204" pitchFamily="34" charset="0"/>
              </a:rPr>
              <a:t> nguyên</a:t>
            </a:r>
            <a:r>
              <a:rPr lang="en-US" sz="2400">
                <a:solidFill>
                  <a:schemeClr val="tx2"/>
                </a:solidFill>
                <a:ea typeface="Tahoma" panose="020B0604030504040204" pitchFamily="34" charset="0"/>
              </a:rPr>
              <a:t>.</a:t>
            </a:r>
            <a:endParaRPr lang="en-US" sz="2400" dirty="0">
              <a:solidFill>
                <a:schemeClr val="tx2"/>
              </a:solidFill>
              <a:ea typeface="Tahoma" panose="020B0604030504040204" pitchFamily="34" charset="0"/>
            </a:endParaRPr>
          </a:p>
          <a:p>
            <a:pPr>
              <a:lnSpc>
                <a:spcPct val="100000"/>
              </a:lnSpc>
              <a:spcBef>
                <a:spcPts val="600"/>
              </a:spcBef>
            </a:pPr>
            <a:r>
              <a:rPr lang="en-US" sz="2400" dirty="0" err="1">
                <a:solidFill>
                  <a:schemeClr val="tx1">
                    <a:lumMod val="50000"/>
                  </a:schemeClr>
                </a:solidFill>
                <a:ea typeface="Tahoma" panose="020B0604030504040204" pitchFamily="34" charset="0"/>
              </a:rPr>
              <a:t>Chỉ</a:t>
            </a:r>
            <a:r>
              <a:rPr lang="en-US" sz="2400" dirty="0">
                <a:solidFill>
                  <a:schemeClr val="tx1">
                    <a:lumMod val="50000"/>
                  </a:schemeClr>
                </a:solidFill>
                <a:ea typeface="Tahoma" panose="020B0604030504040204" pitchFamily="34" charset="0"/>
              </a:rPr>
              <a:t> </a:t>
            </a:r>
            <a:r>
              <a:rPr lang="en-US" sz="2400" dirty="0" err="1">
                <a:solidFill>
                  <a:schemeClr val="tx1">
                    <a:lumMod val="50000"/>
                  </a:schemeClr>
                </a:solidFill>
                <a:ea typeface="Tahoma" panose="020B0604030504040204" pitchFamily="34" charset="0"/>
              </a:rPr>
              <a:t>số</a:t>
            </a:r>
            <a:r>
              <a:rPr lang="en-US" sz="2400" dirty="0">
                <a:solidFill>
                  <a:schemeClr val="tx1">
                    <a:lumMod val="50000"/>
                  </a:schemeClr>
                </a:solidFill>
                <a:ea typeface="Tahoma" panose="020B0604030504040204" pitchFamily="34" charset="0"/>
              </a:rPr>
              <a:t> </a:t>
            </a:r>
            <a:r>
              <a:rPr lang="en-US" sz="2400" dirty="0" err="1">
                <a:solidFill>
                  <a:schemeClr val="tx1">
                    <a:lumMod val="50000"/>
                  </a:schemeClr>
                </a:solidFill>
                <a:ea typeface="Tahoma" panose="020B0604030504040204" pitchFamily="34" charset="0"/>
              </a:rPr>
              <a:t>trong</a:t>
            </a:r>
            <a:r>
              <a:rPr lang="en-US" sz="2400" dirty="0">
                <a:solidFill>
                  <a:schemeClr val="tx1">
                    <a:lumMod val="50000"/>
                  </a:schemeClr>
                </a:solidFill>
                <a:ea typeface="Tahoma" panose="020B0604030504040204" pitchFamily="34" charset="0"/>
              </a:rPr>
              <a:t> </a:t>
            </a:r>
            <a:r>
              <a:rPr lang="en-US" sz="2400" dirty="0" err="1">
                <a:solidFill>
                  <a:schemeClr val="tx1">
                    <a:lumMod val="50000"/>
                  </a:schemeClr>
                </a:solidFill>
                <a:ea typeface="Tahoma" panose="020B0604030504040204" pitchFamily="34" charset="0"/>
              </a:rPr>
              <a:t>mảng</a:t>
            </a:r>
            <a:r>
              <a:rPr lang="en-US" sz="2400" dirty="0">
                <a:solidFill>
                  <a:schemeClr val="tx1">
                    <a:lumMod val="50000"/>
                  </a:schemeClr>
                </a:solidFill>
                <a:ea typeface="Tahoma" panose="020B0604030504040204" pitchFamily="34" charset="0"/>
              </a:rPr>
              <a:t> 2 </a:t>
            </a:r>
            <a:r>
              <a:rPr lang="en-US" sz="2400" dirty="0" err="1">
                <a:solidFill>
                  <a:schemeClr val="tx1">
                    <a:lumMod val="50000"/>
                  </a:schemeClr>
                </a:solidFill>
                <a:ea typeface="Tahoma" panose="020B0604030504040204" pitchFamily="34" charset="0"/>
              </a:rPr>
              <a:t>chiều</a:t>
            </a:r>
            <a:r>
              <a:rPr lang="en-US" sz="2400" dirty="0">
                <a:solidFill>
                  <a:schemeClr val="tx1">
                    <a:lumMod val="50000"/>
                  </a:schemeClr>
                </a:solidFill>
                <a:ea typeface="Tahoma" panose="020B0604030504040204" pitchFamily="34" charset="0"/>
              </a:rPr>
              <a:t> </a:t>
            </a:r>
            <a:r>
              <a:rPr lang="en-US" sz="2400" dirty="0" err="1">
                <a:solidFill>
                  <a:schemeClr val="tx1">
                    <a:lumMod val="50000"/>
                  </a:schemeClr>
                </a:solidFill>
                <a:ea typeface="Tahoma" panose="020B0604030504040204" pitchFamily="34" charset="0"/>
              </a:rPr>
              <a:t>gồm</a:t>
            </a:r>
            <a:r>
              <a:rPr lang="en-US" sz="2400" dirty="0">
                <a:solidFill>
                  <a:schemeClr val="tx1">
                    <a:lumMod val="50000"/>
                  </a:schemeClr>
                </a:solidFill>
                <a:ea typeface="Tahoma" panose="020B0604030504040204" pitchFamily="34" charset="0"/>
              </a:rPr>
              <a:t> </a:t>
            </a:r>
            <a:r>
              <a:rPr lang="en-US" sz="2400" dirty="0" err="1">
                <a:solidFill>
                  <a:srgbClr val="FF0000"/>
                </a:solidFill>
                <a:ea typeface="Tahoma" panose="020B0604030504040204" pitchFamily="34" charset="0"/>
              </a:rPr>
              <a:t>chỉ</a:t>
            </a:r>
            <a:r>
              <a:rPr lang="en-US" sz="2400" dirty="0">
                <a:solidFill>
                  <a:srgbClr val="FF0000"/>
                </a:solidFill>
                <a:ea typeface="Tahoma" panose="020B0604030504040204" pitchFamily="34" charset="0"/>
              </a:rPr>
              <a:t> </a:t>
            </a:r>
            <a:r>
              <a:rPr lang="en-US" sz="2400" dirty="0" err="1">
                <a:solidFill>
                  <a:srgbClr val="FF0000"/>
                </a:solidFill>
                <a:ea typeface="Tahoma" panose="020B0604030504040204" pitchFamily="34" charset="0"/>
              </a:rPr>
              <a:t>số</a:t>
            </a:r>
            <a:r>
              <a:rPr lang="en-US" sz="2400" dirty="0">
                <a:solidFill>
                  <a:srgbClr val="FF0000"/>
                </a:solidFill>
                <a:ea typeface="Tahoma" panose="020B0604030504040204" pitchFamily="34" charset="0"/>
              </a:rPr>
              <a:t> </a:t>
            </a:r>
            <a:r>
              <a:rPr lang="en-US" sz="2400" dirty="0" err="1">
                <a:solidFill>
                  <a:srgbClr val="FF0000"/>
                </a:solidFill>
                <a:ea typeface="Tahoma" panose="020B0604030504040204" pitchFamily="34" charset="0"/>
              </a:rPr>
              <a:t>dòng</a:t>
            </a:r>
            <a:r>
              <a:rPr lang="en-US" sz="2400" dirty="0">
                <a:solidFill>
                  <a:srgbClr val="FF0000"/>
                </a:solidFill>
                <a:ea typeface="Tahoma" panose="020B0604030504040204" pitchFamily="34" charset="0"/>
              </a:rPr>
              <a:t> </a:t>
            </a:r>
            <a:r>
              <a:rPr lang="en-US" sz="2400" dirty="0" err="1">
                <a:solidFill>
                  <a:schemeClr val="tx1">
                    <a:lumMod val="50000"/>
                  </a:schemeClr>
                </a:solidFill>
                <a:ea typeface="Tahoma" panose="020B0604030504040204" pitchFamily="34" charset="0"/>
              </a:rPr>
              <a:t>và</a:t>
            </a:r>
            <a:r>
              <a:rPr lang="en-US" sz="2400" dirty="0">
                <a:solidFill>
                  <a:schemeClr val="tx2"/>
                </a:solidFill>
                <a:ea typeface="Tahoma" panose="020B0604030504040204" pitchFamily="34" charset="0"/>
              </a:rPr>
              <a:t> </a:t>
            </a:r>
            <a:r>
              <a:rPr lang="en-US" sz="2400" dirty="0" err="1">
                <a:solidFill>
                  <a:srgbClr val="FF0000"/>
                </a:solidFill>
                <a:ea typeface="Tahoma" panose="020B0604030504040204" pitchFamily="34" charset="0"/>
              </a:rPr>
              <a:t>chỉ</a:t>
            </a:r>
            <a:r>
              <a:rPr lang="en-US" sz="2400" dirty="0">
                <a:solidFill>
                  <a:srgbClr val="FF0000"/>
                </a:solidFill>
                <a:ea typeface="Tahoma" panose="020B0604030504040204" pitchFamily="34" charset="0"/>
              </a:rPr>
              <a:t> </a:t>
            </a:r>
            <a:r>
              <a:rPr lang="en-US" sz="2400" dirty="0" err="1">
                <a:solidFill>
                  <a:srgbClr val="FF0000"/>
                </a:solidFill>
                <a:ea typeface="Tahoma" panose="020B0604030504040204" pitchFamily="34" charset="0"/>
              </a:rPr>
              <a:t>số</a:t>
            </a:r>
            <a:r>
              <a:rPr lang="en-US" sz="2400" dirty="0">
                <a:solidFill>
                  <a:srgbClr val="FF0000"/>
                </a:solidFill>
                <a:ea typeface="Tahoma" panose="020B0604030504040204" pitchFamily="34" charset="0"/>
              </a:rPr>
              <a:t> </a:t>
            </a:r>
            <a:r>
              <a:rPr lang="en-US" sz="2400" dirty="0" err="1">
                <a:solidFill>
                  <a:srgbClr val="FF0000"/>
                </a:solidFill>
                <a:ea typeface="Tahoma" panose="020B0604030504040204" pitchFamily="34" charset="0"/>
              </a:rPr>
              <a:t>cột</a:t>
            </a:r>
            <a:r>
              <a:rPr lang="en-US" sz="2400" dirty="0">
                <a:solidFill>
                  <a:schemeClr val="tx2"/>
                </a:solidFill>
                <a:ea typeface="Tahoma" panose="020B0604030504040204" pitchFamily="34" charset="0"/>
              </a:rPr>
              <a:t>.</a:t>
            </a:r>
          </a:p>
          <a:p>
            <a:pPr lvl="2" algn="just">
              <a:lnSpc>
                <a:spcPct val="100000"/>
              </a:lnSpc>
            </a:pPr>
            <a:r>
              <a:rPr lang="en-US" sz="2400" dirty="0">
                <a:solidFill>
                  <a:schemeClr val="tx1">
                    <a:lumMod val="50000"/>
                  </a:schemeClr>
                </a:solidFill>
                <a:ea typeface="Tahoma" panose="020B0604030504040204" pitchFamily="34" charset="0"/>
              </a:rPr>
              <a:t>0 ≤ </a:t>
            </a:r>
            <a:r>
              <a:rPr lang="en-US" sz="2400" dirty="0" err="1">
                <a:solidFill>
                  <a:srgbClr val="FF0000"/>
                </a:solidFill>
                <a:ea typeface="Tahoma" panose="020B0604030504040204" pitchFamily="34" charset="0"/>
              </a:rPr>
              <a:t>chỉ</a:t>
            </a:r>
            <a:r>
              <a:rPr lang="en-US" sz="2400" dirty="0">
                <a:solidFill>
                  <a:srgbClr val="FF0000"/>
                </a:solidFill>
                <a:ea typeface="Tahoma" panose="020B0604030504040204" pitchFamily="34" charset="0"/>
              </a:rPr>
              <a:t> </a:t>
            </a:r>
            <a:r>
              <a:rPr lang="en-US" sz="2400" dirty="0" err="1">
                <a:solidFill>
                  <a:srgbClr val="FF0000"/>
                </a:solidFill>
                <a:ea typeface="Tahoma" panose="020B0604030504040204" pitchFamily="34" charset="0"/>
              </a:rPr>
              <a:t>số</a:t>
            </a:r>
            <a:r>
              <a:rPr lang="en-US" sz="2400" dirty="0">
                <a:solidFill>
                  <a:srgbClr val="FF0000"/>
                </a:solidFill>
                <a:ea typeface="Tahoma" panose="020B0604030504040204" pitchFamily="34" charset="0"/>
              </a:rPr>
              <a:t> </a:t>
            </a:r>
            <a:r>
              <a:rPr lang="en-US" sz="2400" dirty="0" err="1">
                <a:solidFill>
                  <a:srgbClr val="FF0000"/>
                </a:solidFill>
                <a:ea typeface="Tahoma" panose="020B0604030504040204" pitchFamily="34" charset="0"/>
              </a:rPr>
              <a:t>dòng</a:t>
            </a:r>
            <a:r>
              <a:rPr lang="en-US" sz="2400" dirty="0">
                <a:solidFill>
                  <a:srgbClr val="FF0000"/>
                </a:solidFill>
                <a:ea typeface="Tahoma" panose="020B0604030504040204" pitchFamily="34" charset="0"/>
              </a:rPr>
              <a:t> </a:t>
            </a:r>
            <a:r>
              <a:rPr lang="en-US" sz="2400" dirty="0">
                <a:solidFill>
                  <a:schemeClr val="tx1">
                    <a:lumMod val="50000"/>
                  </a:schemeClr>
                </a:solidFill>
                <a:ea typeface="Tahoma" panose="020B0604030504040204" pitchFamily="34" charset="0"/>
              </a:rPr>
              <a:t>≤ </a:t>
            </a:r>
            <a:r>
              <a:rPr lang="en-US" sz="2400" dirty="0" err="1">
                <a:solidFill>
                  <a:schemeClr val="tx1">
                    <a:lumMod val="50000"/>
                  </a:schemeClr>
                </a:solidFill>
                <a:ea typeface="Tahoma" panose="020B0604030504040204" pitchFamily="34" charset="0"/>
              </a:rPr>
              <a:t>số</a:t>
            </a:r>
            <a:r>
              <a:rPr lang="en-US" sz="2400" dirty="0">
                <a:solidFill>
                  <a:schemeClr val="tx1">
                    <a:lumMod val="50000"/>
                  </a:schemeClr>
                </a:solidFill>
                <a:ea typeface="Tahoma" panose="020B0604030504040204" pitchFamily="34" charset="0"/>
              </a:rPr>
              <a:t> </a:t>
            </a:r>
            <a:r>
              <a:rPr lang="en-US" sz="2400" dirty="0" err="1">
                <a:solidFill>
                  <a:schemeClr val="tx1">
                    <a:lumMod val="50000"/>
                  </a:schemeClr>
                </a:solidFill>
                <a:ea typeface="Tahoma" panose="020B0604030504040204" pitchFamily="34" charset="0"/>
              </a:rPr>
              <a:t>dòng</a:t>
            </a:r>
            <a:r>
              <a:rPr lang="en-US" sz="2400" dirty="0">
                <a:solidFill>
                  <a:schemeClr val="tx1">
                    <a:lumMod val="50000"/>
                  </a:schemeClr>
                </a:solidFill>
                <a:ea typeface="Tahoma" panose="020B0604030504040204" pitchFamily="34" charset="0"/>
              </a:rPr>
              <a:t> </a:t>
            </a:r>
            <a:r>
              <a:rPr lang="en-US" sz="2400" dirty="0" err="1">
                <a:solidFill>
                  <a:schemeClr val="tx1">
                    <a:lumMod val="50000"/>
                  </a:schemeClr>
                </a:solidFill>
                <a:ea typeface="Tahoma" panose="020B0604030504040204" pitchFamily="34" charset="0"/>
              </a:rPr>
              <a:t>của</a:t>
            </a:r>
            <a:r>
              <a:rPr lang="en-US" sz="2400" dirty="0">
                <a:solidFill>
                  <a:schemeClr val="tx1">
                    <a:lumMod val="50000"/>
                  </a:schemeClr>
                </a:solidFill>
                <a:ea typeface="Tahoma" panose="020B0604030504040204" pitchFamily="34" charset="0"/>
              </a:rPr>
              <a:t> </a:t>
            </a:r>
            <a:r>
              <a:rPr lang="en-US" sz="2400" dirty="0" err="1">
                <a:solidFill>
                  <a:schemeClr val="tx1">
                    <a:lumMod val="50000"/>
                  </a:schemeClr>
                </a:solidFill>
                <a:ea typeface="Tahoma" panose="020B0604030504040204" pitchFamily="34" charset="0"/>
              </a:rPr>
              <a:t>mảng</a:t>
            </a:r>
            <a:r>
              <a:rPr lang="en-US" sz="2400" dirty="0">
                <a:solidFill>
                  <a:schemeClr val="tx1">
                    <a:lumMod val="50000"/>
                  </a:schemeClr>
                </a:solidFill>
                <a:ea typeface="Tahoma" panose="020B0604030504040204" pitchFamily="34" charset="0"/>
              </a:rPr>
              <a:t> - 1</a:t>
            </a:r>
            <a:r>
              <a:rPr lang="en-US" sz="2400" dirty="0">
                <a:solidFill>
                  <a:schemeClr val="tx1">
                    <a:lumMod val="50000"/>
                  </a:schemeClr>
                </a:solidFill>
                <a:latin typeface="+mn-lt"/>
                <a:ea typeface="Tahoma" panose="020B0604030504040204" pitchFamily="34" charset="0"/>
                <a:cs typeface="Tahoma" panose="020B0604030504040204" pitchFamily="34" charset="0"/>
              </a:rPr>
              <a:t>  </a:t>
            </a:r>
          </a:p>
          <a:p>
            <a:pPr lvl="2" algn="just">
              <a:lnSpc>
                <a:spcPct val="100000"/>
              </a:lnSpc>
            </a:pPr>
            <a:r>
              <a:rPr lang="en-US" sz="2400" dirty="0">
                <a:solidFill>
                  <a:schemeClr val="tx1">
                    <a:lumMod val="50000"/>
                  </a:schemeClr>
                </a:solidFill>
                <a:ea typeface="Tahoma" panose="020B0604030504040204" pitchFamily="34" charset="0"/>
              </a:rPr>
              <a:t>0 ≤ </a:t>
            </a:r>
            <a:r>
              <a:rPr lang="en-US" sz="2400" dirty="0" err="1">
                <a:solidFill>
                  <a:srgbClr val="FF0000"/>
                </a:solidFill>
                <a:ea typeface="Tahoma" panose="020B0604030504040204" pitchFamily="34" charset="0"/>
              </a:rPr>
              <a:t>chỉ</a:t>
            </a:r>
            <a:r>
              <a:rPr lang="en-US" sz="2400" dirty="0">
                <a:solidFill>
                  <a:srgbClr val="FF0000"/>
                </a:solidFill>
                <a:ea typeface="Tahoma" panose="020B0604030504040204" pitchFamily="34" charset="0"/>
              </a:rPr>
              <a:t> </a:t>
            </a:r>
            <a:r>
              <a:rPr lang="en-US" sz="2400" dirty="0" err="1">
                <a:solidFill>
                  <a:srgbClr val="FF0000"/>
                </a:solidFill>
                <a:ea typeface="Tahoma" panose="020B0604030504040204" pitchFamily="34" charset="0"/>
              </a:rPr>
              <a:t>số</a:t>
            </a:r>
            <a:r>
              <a:rPr lang="en-US" sz="2400" dirty="0">
                <a:solidFill>
                  <a:srgbClr val="FF0000"/>
                </a:solidFill>
                <a:ea typeface="Tahoma" panose="020B0604030504040204" pitchFamily="34" charset="0"/>
              </a:rPr>
              <a:t> </a:t>
            </a:r>
            <a:r>
              <a:rPr lang="en-US" sz="2400" dirty="0" err="1">
                <a:solidFill>
                  <a:srgbClr val="FF0000"/>
                </a:solidFill>
                <a:ea typeface="Tahoma" panose="020B0604030504040204" pitchFamily="34" charset="0"/>
              </a:rPr>
              <a:t>cột</a:t>
            </a:r>
            <a:r>
              <a:rPr lang="en-US" sz="2400" dirty="0">
                <a:solidFill>
                  <a:srgbClr val="FF0000"/>
                </a:solidFill>
                <a:ea typeface="Tahoma" panose="020B0604030504040204" pitchFamily="34" charset="0"/>
              </a:rPr>
              <a:t> </a:t>
            </a:r>
            <a:r>
              <a:rPr lang="en-US" sz="2400" dirty="0">
                <a:solidFill>
                  <a:schemeClr val="tx1">
                    <a:lumMod val="50000"/>
                  </a:schemeClr>
                </a:solidFill>
                <a:ea typeface="Tahoma" panose="020B0604030504040204" pitchFamily="34" charset="0"/>
              </a:rPr>
              <a:t>≤ </a:t>
            </a:r>
            <a:r>
              <a:rPr lang="en-US" sz="2400" dirty="0" err="1">
                <a:solidFill>
                  <a:schemeClr val="tx1">
                    <a:lumMod val="50000"/>
                  </a:schemeClr>
                </a:solidFill>
                <a:ea typeface="Tahoma" panose="020B0604030504040204" pitchFamily="34" charset="0"/>
              </a:rPr>
              <a:t>số</a:t>
            </a:r>
            <a:r>
              <a:rPr lang="en-US" sz="2400" dirty="0">
                <a:solidFill>
                  <a:schemeClr val="tx1">
                    <a:lumMod val="50000"/>
                  </a:schemeClr>
                </a:solidFill>
                <a:ea typeface="Tahoma" panose="020B0604030504040204" pitchFamily="34" charset="0"/>
              </a:rPr>
              <a:t> </a:t>
            </a:r>
            <a:r>
              <a:rPr lang="en-US" sz="2400" dirty="0" err="1">
                <a:solidFill>
                  <a:schemeClr val="tx1">
                    <a:lumMod val="50000"/>
                  </a:schemeClr>
                </a:solidFill>
                <a:ea typeface="Tahoma" panose="020B0604030504040204" pitchFamily="34" charset="0"/>
              </a:rPr>
              <a:t>cột</a:t>
            </a:r>
            <a:r>
              <a:rPr lang="en-US" sz="2400" dirty="0">
                <a:solidFill>
                  <a:schemeClr val="tx1">
                    <a:lumMod val="50000"/>
                  </a:schemeClr>
                </a:solidFill>
                <a:ea typeface="Tahoma" panose="020B0604030504040204" pitchFamily="34" charset="0"/>
              </a:rPr>
              <a:t> </a:t>
            </a:r>
            <a:r>
              <a:rPr lang="en-US" sz="2400" dirty="0" err="1">
                <a:solidFill>
                  <a:schemeClr val="tx1">
                    <a:lumMod val="50000"/>
                  </a:schemeClr>
                </a:solidFill>
                <a:ea typeface="Tahoma" panose="020B0604030504040204" pitchFamily="34" charset="0"/>
              </a:rPr>
              <a:t>của</a:t>
            </a:r>
            <a:r>
              <a:rPr lang="en-US" sz="2400" dirty="0">
                <a:solidFill>
                  <a:schemeClr val="tx1">
                    <a:lumMod val="50000"/>
                  </a:schemeClr>
                </a:solidFill>
                <a:ea typeface="Tahoma" panose="020B0604030504040204" pitchFamily="34" charset="0"/>
              </a:rPr>
              <a:t> </a:t>
            </a:r>
            <a:r>
              <a:rPr lang="en-US" sz="2400" dirty="0" err="1">
                <a:solidFill>
                  <a:schemeClr val="tx1">
                    <a:lumMod val="50000"/>
                  </a:schemeClr>
                </a:solidFill>
                <a:ea typeface="Tahoma" panose="020B0604030504040204" pitchFamily="34" charset="0"/>
              </a:rPr>
              <a:t>mảng</a:t>
            </a:r>
            <a:r>
              <a:rPr lang="en-US" sz="2400" dirty="0">
                <a:solidFill>
                  <a:schemeClr val="tx1">
                    <a:lumMod val="50000"/>
                  </a:schemeClr>
                </a:solidFill>
                <a:ea typeface="Tahoma" panose="020B0604030504040204" pitchFamily="34" charset="0"/>
              </a:rPr>
              <a:t> - 1</a:t>
            </a:r>
            <a:r>
              <a:rPr lang="en-US" sz="2400" dirty="0">
                <a:solidFill>
                  <a:schemeClr val="tx1">
                    <a:lumMod val="50000"/>
                  </a:schemeClr>
                </a:solidFill>
                <a:latin typeface="+mn-lt"/>
                <a:ea typeface="Tahoma" panose="020B0604030504040204" pitchFamily="34" charset="0"/>
                <a:cs typeface="Tahoma" panose="020B0604030504040204" pitchFamily="34" charset="0"/>
              </a:rPr>
              <a:t>  </a:t>
            </a:r>
            <a:endParaRPr lang="vi-VN" sz="2400" dirty="0">
              <a:solidFill>
                <a:schemeClr val="tx1">
                  <a:lumMod val="50000"/>
                </a:schemeClr>
              </a:solidFill>
              <a:latin typeface="+mn-lt"/>
              <a:ea typeface="Tahoma" panose="020B0604030504040204" pitchFamily="34" charset="0"/>
              <a:cs typeface="Tahoma" panose="020B0604030504040204" pitchFamily="34" charset="0"/>
            </a:endParaRPr>
          </a:p>
          <a:p>
            <a:pPr>
              <a:lnSpc>
                <a:spcPct val="100000"/>
              </a:lnSpc>
              <a:spcBef>
                <a:spcPts val="600"/>
              </a:spcBef>
            </a:pPr>
            <a:r>
              <a:rPr lang="en-US" sz="2400">
                <a:solidFill>
                  <a:schemeClr val="tx1">
                    <a:lumMod val="50000"/>
                  </a:schemeClr>
                </a:solidFill>
                <a:ea typeface="Tahoma" panose="020B0604030504040204" pitchFamily="34" charset="0"/>
              </a:rPr>
              <a:t>Ví dụ:</a:t>
            </a:r>
            <a:endParaRPr lang="vi-VN" sz="2400" dirty="0">
              <a:solidFill>
                <a:schemeClr val="tx1">
                  <a:lumMod val="50000"/>
                </a:schemeClr>
              </a:solidFill>
              <a:ea typeface="Tahoma" panose="020B0604030504040204" pitchFamily="34" charset="0"/>
            </a:endParaRPr>
          </a:p>
        </p:txBody>
      </p:sp>
      <p:sp>
        <p:nvSpPr>
          <p:cNvPr id="3" name="TextBox 2"/>
          <p:cNvSpPr txBox="1"/>
          <p:nvPr/>
        </p:nvSpPr>
        <p:spPr>
          <a:xfrm>
            <a:off x="1028700" y="3709400"/>
            <a:ext cx="9281918" cy="2609176"/>
          </a:xfrm>
          <a:prstGeom prst="rect">
            <a:avLst/>
          </a:prstGeom>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r>
              <a:rPr lang="en-US" sz="2400" b="0">
                <a:solidFill>
                  <a:srgbClr val="0000FF"/>
                </a:solidFill>
                <a:effectLst/>
                <a:highlight>
                  <a:srgbClr val="FFFFFF"/>
                </a:highlight>
                <a:latin typeface="PragmataPro Mono Liga" panose="02000509040000020004" pitchFamily="49" charset="0"/>
              </a:rPr>
              <a:t>int</a:t>
            </a:r>
            <a:r>
              <a:rPr lang="en-US" sz="2400" b="0">
                <a:solidFill>
                  <a:srgbClr val="000000"/>
                </a:solidFill>
                <a:effectLst/>
                <a:highlight>
                  <a:srgbClr val="FFFFFF"/>
                </a:highlight>
                <a:latin typeface="PragmataPro Mono Liga" panose="02000509040000020004" pitchFamily="49" charset="0"/>
              </a:rPr>
              <a:t> </a:t>
            </a:r>
            <a:r>
              <a:rPr lang="en-US" sz="2400" b="0">
                <a:solidFill>
                  <a:srgbClr val="001080"/>
                </a:solidFill>
                <a:effectLst/>
                <a:highlight>
                  <a:srgbClr val="FFFFFF"/>
                </a:highlight>
                <a:latin typeface="PragmataPro Mono Liga" panose="02000509040000020004" pitchFamily="49" charset="0"/>
              </a:rPr>
              <a:t>A</a:t>
            </a:r>
            <a:r>
              <a:rPr lang="en-US" sz="2400" b="0">
                <a:solidFill>
                  <a:srgbClr val="000000"/>
                </a:solidFill>
                <a:effectLst/>
                <a:highlight>
                  <a:srgbClr val="FFFFFF"/>
                </a:highlight>
                <a:latin typeface="PragmataPro Mono Liga" panose="02000509040000020004" pitchFamily="49" charset="0"/>
              </a:rPr>
              <a:t>[</a:t>
            </a:r>
            <a:r>
              <a:rPr lang="en-US" sz="2400" b="0">
                <a:solidFill>
                  <a:srgbClr val="098658"/>
                </a:solidFill>
                <a:effectLst/>
                <a:highlight>
                  <a:srgbClr val="FFFFFF"/>
                </a:highlight>
                <a:latin typeface="PragmataPro Mono Liga" panose="02000509040000020004" pitchFamily="49" charset="0"/>
              </a:rPr>
              <a:t>2</a:t>
            </a:r>
            <a:r>
              <a:rPr lang="en-US" sz="2400" b="0">
                <a:solidFill>
                  <a:srgbClr val="000000"/>
                </a:solidFill>
                <a:effectLst/>
                <a:highlight>
                  <a:srgbClr val="FFFFFF"/>
                </a:highlight>
                <a:latin typeface="PragmataPro Mono Liga" panose="02000509040000020004" pitchFamily="49" charset="0"/>
              </a:rPr>
              <a:t>][</a:t>
            </a:r>
            <a:r>
              <a:rPr lang="en-US" sz="2400" b="0">
                <a:solidFill>
                  <a:srgbClr val="098658"/>
                </a:solidFill>
                <a:effectLst/>
                <a:highlight>
                  <a:srgbClr val="FFFFFF"/>
                </a:highlight>
                <a:latin typeface="PragmataPro Mono Liga" panose="02000509040000020004" pitchFamily="49" charset="0"/>
              </a:rPr>
              <a:t>3</a:t>
            </a:r>
            <a:r>
              <a:rPr lang="en-US" sz="2400" b="0">
                <a:solidFill>
                  <a:srgbClr val="000000"/>
                </a:solidFill>
                <a:effectLst/>
                <a:highlight>
                  <a:srgbClr val="FFFFFF"/>
                </a:highlight>
                <a:latin typeface="PragmataPro Mono Liga" panose="02000509040000020004" pitchFamily="49" charset="0"/>
              </a:rPr>
              <a:t>];</a:t>
            </a:r>
          </a:p>
          <a:p>
            <a:pPr>
              <a:lnSpc>
                <a:spcPct val="150000"/>
              </a:lnSpc>
            </a:pPr>
            <a:r>
              <a:rPr lang="en-US" sz="2400">
                <a:solidFill>
                  <a:schemeClr val="tx1">
                    <a:lumMod val="50000"/>
                  </a:schemeClr>
                </a:solidFill>
                <a:latin typeface="Arial" panose="020B0604020202020204" pitchFamily="34" charset="0"/>
                <a:ea typeface="Tahoma" panose="020B0604030504040204" pitchFamily="34" charset="0"/>
                <a:cs typeface="Arial" panose="020B0604020202020204" pitchFamily="34" charset="0"/>
              </a:rPr>
              <a:t>Tên </a:t>
            </a:r>
            <a:r>
              <a:rPr lang="en-US" sz="2400" dirty="0" err="1">
                <a:solidFill>
                  <a:schemeClr val="tx1">
                    <a:lumMod val="50000"/>
                  </a:schemeClr>
                </a:solidFill>
                <a:latin typeface="Arial" panose="020B0604020202020204" pitchFamily="34" charset="0"/>
                <a:ea typeface="Tahoma" panose="020B0604030504040204" pitchFamily="34" charset="0"/>
                <a:cs typeface="Arial" panose="020B0604020202020204" pitchFamily="34" charset="0"/>
              </a:rPr>
              <a:t>mảng</a:t>
            </a:r>
            <a:r>
              <a:rPr lang="en-US" sz="2400">
                <a:solidFill>
                  <a:schemeClr val="tx1">
                    <a:lumMod val="50000"/>
                  </a:schemeClr>
                </a:solidFill>
                <a:latin typeface="Arial" panose="020B0604020202020204" pitchFamily="34" charset="0"/>
                <a:ea typeface="Tahoma" panose="020B0604030504040204" pitchFamily="34" charset="0"/>
                <a:cs typeface="Arial" panose="020B0604020202020204" pitchFamily="34" charset="0"/>
              </a:rPr>
              <a:t>: </a:t>
            </a:r>
            <a:r>
              <a:rPr lang="en-US" sz="2400" b="0">
                <a:solidFill>
                  <a:srgbClr val="001080"/>
                </a:solidFill>
                <a:effectLst/>
                <a:highlight>
                  <a:srgbClr val="FFFFFF"/>
                </a:highlight>
                <a:latin typeface="PragmataPro Mono Liga" panose="02000509040000020004" pitchFamily="49" charset="0"/>
              </a:rPr>
              <a:t>A</a:t>
            </a:r>
            <a:r>
              <a:rPr lang="en-US" sz="2400">
                <a:solidFill>
                  <a:schemeClr val="tx1">
                    <a:lumMod val="50000"/>
                  </a:schemeClr>
                </a:solidFill>
                <a:latin typeface="Arial" panose="020B0604020202020204" pitchFamily="34" charset="0"/>
                <a:ea typeface="Tahoma" panose="020B0604030504040204" pitchFamily="34" charset="0"/>
                <a:cs typeface="Arial" panose="020B0604020202020204" pitchFamily="34" charset="0"/>
              </a:rPr>
              <a:t> </a:t>
            </a:r>
            <a:endParaRPr lang="en-US" sz="2400" dirty="0">
              <a:solidFill>
                <a:schemeClr val="tx1">
                  <a:lumMod val="50000"/>
                </a:schemeClr>
              </a:solidFill>
              <a:latin typeface="Arial" panose="020B0604020202020204" pitchFamily="34" charset="0"/>
              <a:ea typeface="Tahoma" panose="020B0604030504040204" pitchFamily="34" charset="0"/>
              <a:cs typeface="Arial" panose="020B0604020202020204" pitchFamily="34" charset="0"/>
            </a:endParaRPr>
          </a:p>
          <a:p>
            <a:pPr>
              <a:lnSpc>
                <a:spcPct val="150000"/>
              </a:lnSpc>
            </a:pPr>
            <a:r>
              <a:rPr lang="en-US" sz="2400" dirty="0" err="1">
                <a:solidFill>
                  <a:schemeClr val="tx1">
                    <a:lumMod val="50000"/>
                  </a:schemeClr>
                </a:solidFill>
                <a:latin typeface="Arial" panose="020B0604020202020204" pitchFamily="34" charset="0"/>
                <a:ea typeface="Tahoma" panose="020B0604030504040204" pitchFamily="34" charset="0"/>
                <a:cs typeface="Arial" panose="020B0604020202020204" pitchFamily="34" charset="0"/>
              </a:rPr>
              <a:t>Kiểu</a:t>
            </a:r>
            <a:r>
              <a:rPr lang="en-US" sz="2400" dirty="0">
                <a:solidFill>
                  <a:schemeClr val="tx1">
                    <a:lumMod val="50000"/>
                  </a:schemeClr>
                </a:solidFill>
                <a:latin typeface="Arial" panose="020B0604020202020204" pitchFamily="34" charset="0"/>
                <a:ea typeface="Tahoma" panose="020B0604030504040204" pitchFamily="34" charset="0"/>
                <a:cs typeface="Arial" panose="020B0604020202020204" pitchFamily="34" charset="0"/>
              </a:rPr>
              <a:t> </a:t>
            </a:r>
            <a:r>
              <a:rPr lang="en-US" sz="2400" dirty="0" err="1">
                <a:solidFill>
                  <a:schemeClr val="tx1">
                    <a:lumMod val="50000"/>
                  </a:schemeClr>
                </a:solidFill>
                <a:latin typeface="Arial" panose="020B0604020202020204" pitchFamily="34" charset="0"/>
                <a:ea typeface="Tahoma" panose="020B0604030504040204" pitchFamily="34" charset="0"/>
                <a:cs typeface="Arial" panose="020B0604020202020204" pitchFamily="34" charset="0"/>
              </a:rPr>
              <a:t>dữ</a:t>
            </a:r>
            <a:r>
              <a:rPr lang="en-US" sz="2400" dirty="0">
                <a:solidFill>
                  <a:schemeClr val="tx1">
                    <a:lumMod val="50000"/>
                  </a:schemeClr>
                </a:solidFill>
                <a:latin typeface="Arial" panose="020B0604020202020204" pitchFamily="34" charset="0"/>
                <a:ea typeface="Tahoma" panose="020B0604030504040204" pitchFamily="34" charset="0"/>
                <a:cs typeface="Arial" panose="020B0604020202020204" pitchFamily="34" charset="0"/>
              </a:rPr>
              <a:t> </a:t>
            </a:r>
            <a:r>
              <a:rPr lang="en-US" sz="2400" dirty="0" err="1">
                <a:solidFill>
                  <a:schemeClr val="tx1">
                    <a:lumMod val="50000"/>
                  </a:schemeClr>
                </a:solidFill>
                <a:latin typeface="Arial" panose="020B0604020202020204" pitchFamily="34" charset="0"/>
                <a:ea typeface="Tahoma" panose="020B0604030504040204" pitchFamily="34" charset="0"/>
                <a:cs typeface="Arial" panose="020B0604020202020204" pitchFamily="34" charset="0"/>
              </a:rPr>
              <a:t>liệu</a:t>
            </a:r>
            <a:r>
              <a:rPr lang="en-US" sz="2400" dirty="0">
                <a:solidFill>
                  <a:schemeClr val="tx1">
                    <a:lumMod val="50000"/>
                  </a:schemeClr>
                </a:solidFill>
                <a:latin typeface="Arial" panose="020B0604020202020204" pitchFamily="34" charset="0"/>
                <a:ea typeface="Tahoma" panose="020B0604030504040204" pitchFamily="34" charset="0"/>
                <a:cs typeface="Arial" panose="020B0604020202020204" pitchFamily="34" charset="0"/>
              </a:rPr>
              <a:t> </a:t>
            </a:r>
            <a:r>
              <a:rPr lang="en-US" sz="2400" dirty="0" err="1">
                <a:solidFill>
                  <a:schemeClr val="tx1">
                    <a:lumMod val="50000"/>
                  </a:schemeClr>
                </a:solidFill>
                <a:latin typeface="Arial" panose="020B0604020202020204" pitchFamily="34" charset="0"/>
                <a:ea typeface="Tahoma" panose="020B0604030504040204" pitchFamily="34" charset="0"/>
                <a:cs typeface="Arial" panose="020B0604020202020204" pitchFamily="34" charset="0"/>
              </a:rPr>
              <a:t>của</a:t>
            </a:r>
            <a:r>
              <a:rPr lang="en-US" sz="2400" dirty="0">
                <a:solidFill>
                  <a:schemeClr val="tx1">
                    <a:lumMod val="50000"/>
                  </a:schemeClr>
                </a:solidFill>
                <a:latin typeface="Arial" panose="020B0604020202020204" pitchFamily="34" charset="0"/>
                <a:ea typeface="Tahoma" panose="020B0604030504040204" pitchFamily="34" charset="0"/>
                <a:cs typeface="Arial" panose="020B0604020202020204" pitchFamily="34" charset="0"/>
              </a:rPr>
              <a:t> </a:t>
            </a:r>
            <a:r>
              <a:rPr lang="en-US" sz="2400" dirty="0" err="1">
                <a:solidFill>
                  <a:schemeClr val="tx1">
                    <a:lumMod val="50000"/>
                  </a:schemeClr>
                </a:solidFill>
                <a:latin typeface="Arial" panose="020B0604020202020204" pitchFamily="34" charset="0"/>
                <a:ea typeface="Tahoma" panose="020B0604030504040204" pitchFamily="34" charset="0"/>
                <a:cs typeface="Arial" panose="020B0604020202020204" pitchFamily="34" charset="0"/>
              </a:rPr>
              <a:t>từng</a:t>
            </a:r>
            <a:r>
              <a:rPr lang="en-US" sz="2400" dirty="0">
                <a:solidFill>
                  <a:schemeClr val="tx1">
                    <a:lumMod val="50000"/>
                  </a:schemeClr>
                </a:solidFill>
                <a:latin typeface="Arial" panose="020B0604020202020204" pitchFamily="34" charset="0"/>
                <a:ea typeface="Tahoma" panose="020B0604030504040204" pitchFamily="34" charset="0"/>
                <a:cs typeface="Arial" panose="020B0604020202020204" pitchFamily="34" charset="0"/>
              </a:rPr>
              <a:t> </a:t>
            </a:r>
            <a:r>
              <a:rPr lang="en-US" sz="2400" dirty="0" err="1">
                <a:solidFill>
                  <a:schemeClr val="tx1">
                    <a:lumMod val="50000"/>
                  </a:schemeClr>
                </a:solidFill>
                <a:latin typeface="Arial" panose="020B0604020202020204" pitchFamily="34" charset="0"/>
                <a:ea typeface="Tahoma" panose="020B0604030504040204" pitchFamily="34" charset="0"/>
                <a:cs typeface="Arial" panose="020B0604020202020204" pitchFamily="34" charset="0"/>
              </a:rPr>
              <a:t>phần</a:t>
            </a:r>
            <a:r>
              <a:rPr lang="en-US" sz="2400" dirty="0">
                <a:solidFill>
                  <a:schemeClr val="tx1">
                    <a:lumMod val="50000"/>
                  </a:schemeClr>
                </a:solidFill>
                <a:latin typeface="Arial" panose="020B0604020202020204" pitchFamily="34" charset="0"/>
                <a:ea typeface="Tahoma" panose="020B0604030504040204" pitchFamily="34" charset="0"/>
                <a:cs typeface="Arial" panose="020B0604020202020204" pitchFamily="34" charset="0"/>
              </a:rPr>
              <a:t> </a:t>
            </a:r>
            <a:r>
              <a:rPr lang="en-US" sz="2400" dirty="0" err="1">
                <a:solidFill>
                  <a:schemeClr val="tx1">
                    <a:lumMod val="50000"/>
                  </a:schemeClr>
                </a:solidFill>
                <a:latin typeface="Arial" panose="020B0604020202020204" pitchFamily="34" charset="0"/>
                <a:ea typeface="Tahoma" panose="020B0604030504040204" pitchFamily="34" charset="0"/>
                <a:cs typeface="Arial" panose="020B0604020202020204" pitchFamily="34" charset="0"/>
              </a:rPr>
              <a:t>tử</a:t>
            </a:r>
            <a:r>
              <a:rPr lang="en-US" sz="2400" dirty="0">
                <a:solidFill>
                  <a:schemeClr val="tx1">
                    <a:lumMod val="50000"/>
                  </a:schemeClr>
                </a:solidFill>
                <a:latin typeface="Arial" panose="020B0604020202020204" pitchFamily="34" charset="0"/>
                <a:ea typeface="Tahoma" panose="020B0604030504040204" pitchFamily="34" charset="0"/>
                <a:cs typeface="Arial" panose="020B0604020202020204" pitchFamily="34" charset="0"/>
              </a:rPr>
              <a:t> </a:t>
            </a:r>
            <a:r>
              <a:rPr lang="en-US" sz="2400" dirty="0" err="1">
                <a:solidFill>
                  <a:schemeClr val="tx1">
                    <a:lumMod val="50000"/>
                  </a:schemeClr>
                </a:solidFill>
                <a:latin typeface="Arial" panose="020B0604020202020204" pitchFamily="34" charset="0"/>
                <a:ea typeface="Tahoma" panose="020B0604030504040204" pitchFamily="34" charset="0"/>
                <a:cs typeface="Arial" panose="020B0604020202020204" pitchFamily="34" charset="0"/>
              </a:rPr>
              <a:t>trong</a:t>
            </a:r>
            <a:r>
              <a:rPr lang="en-US" sz="2400" dirty="0">
                <a:solidFill>
                  <a:schemeClr val="tx1">
                    <a:lumMod val="50000"/>
                  </a:schemeClr>
                </a:solidFill>
                <a:latin typeface="Arial" panose="020B0604020202020204" pitchFamily="34" charset="0"/>
                <a:ea typeface="Tahoma" panose="020B0604030504040204" pitchFamily="34" charset="0"/>
                <a:cs typeface="Arial" panose="020B0604020202020204" pitchFamily="34" charset="0"/>
              </a:rPr>
              <a:t> </a:t>
            </a:r>
            <a:r>
              <a:rPr lang="en-US" sz="2400" dirty="0" err="1">
                <a:solidFill>
                  <a:schemeClr val="tx1">
                    <a:lumMod val="50000"/>
                  </a:schemeClr>
                </a:solidFill>
                <a:latin typeface="Arial" panose="020B0604020202020204" pitchFamily="34" charset="0"/>
                <a:ea typeface="Tahoma" panose="020B0604030504040204" pitchFamily="34" charset="0"/>
                <a:cs typeface="Arial" panose="020B0604020202020204" pitchFamily="34" charset="0"/>
              </a:rPr>
              <a:t>mảng</a:t>
            </a:r>
            <a:r>
              <a:rPr lang="en-US" sz="2400">
                <a:solidFill>
                  <a:schemeClr val="tx1">
                    <a:lumMod val="50000"/>
                  </a:schemeClr>
                </a:solidFill>
                <a:latin typeface="Arial" panose="020B0604020202020204" pitchFamily="34" charset="0"/>
                <a:ea typeface="Tahoma" panose="020B0604030504040204" pitchFamily="34" charset="0"/>
                <a:cs typeface="Arial" panose="020B0604020202020204" pitchFamily="34" charset="0"/>
              </a:rPr>
              <a:t>: </a:t>
            </a:r>
            <a:r>
              <a:rPr lang="en-US" sz="2400" b="0">
                <a:solidFill>
                  <a:srgbClr val="0000FF"/>
                </a:solidFill>
                <a:effectLst/>
                <a:highlight>
                  <a:srgbClr val="FFFFFF"/>
                </a:highlight>
                <a:latin typeface="PragmataPro Mono Liga" panose="02000509040000020004" pitchFamily="49" charset="0"/>
              </a:rPr>
              <a:t>int</a:t>
            </a:r>
            <a:r>
              <a:rPr lang="en-US" sz="2400">
                <a:solidFill>
                  <a:schemeClr val="tx1">
                    <a:lumMod val="50000"/>
                  </a:schemeClr>
                </a:solidFill>
                <a:latin typeface="Arial" panose="020B0604020202020204" pitchFamily="34" charset="0"/>
                <a:ea typeface="Tahoma" panose="020B0604030504040204" pitchFamily="34" charset="0"/>
                <a:cs typeface="Arial" panose="020B0604020202020204" pitchFamily="34" charset="0"/>
              </a:rPr>
              <a:t> </a:t>
            </a:r>
            <a:endParaRPr lang="en-US" sz="2400" dirty="0">
              <a:solidFill>
                <a:schemeClr val="tx1">
                  <a:lumMod val="50000"/>
                </a:schemeClr>
              </a:solidFill>
              <a:latin typeface="Arial" panose="020B0604020202020204" pitchFamily="34" charset="0"/>
              <a:ea typeface="Tahoma" panose="020B0604030504040204" pitchFamily="34" charset="0"/>
              <a:cs typeface="Arial" panose="020B0604020202020204" pitchFamily="34" charset="0"/>
            </a:endParaRPr>
          </a:p>
          <a:p>
            <a:pPr>
              <a:lnSpc>
                <a:spcPct val="150000"/>
              </a:lnSpc>
            </a:pPr>
            <a:r>
              <a:rPr lang="vi-VN" sz="2400" dirty="0">
                <a:solidFill>
                  <a:schemeClr val="tx1">
                    <a:lumMod val="50000"/>
                  </a:schemeClr>
                </a:solidFill>
                <a:latin typeface="Arial" panose="020B0604020202020204" pitchFamily="34" charset="0"/>
                <a:ea typeface="Tahoma" panose="020B0604030504040204" pitchFamily="34" charset="0"/>
                <a:cs typeface="Arial" panose="020B0604020202020204" pitchFamily="34" charset="0"/>
              </a:rPr>
              <a:t>Số phần tử tối đa trong mảng</a:t>
            </a:r>
            <a:r>
              <a:rPr lang="vi-VN" sz="2400">
                <a:solidFill>
                  <a:schemeClr val="tx1">
                    <a:lumMod val="50000"/>
                  </a:schemeClr>
                </a:solidFill>
                <a:latin typeface="Arial" panose="020B0604020202020204" pitchFamily="34" charset="0"/>
                <a:ea typeface="Tahoma" panose="020B0604030504040204" pitchFamily="34" charset="0"/>
                <a:cs typeface="Arial" panose="020B0604020202020204" pitchFamily="34" charset="0"/>
              </a:rPr>
              <a:t>: </a:t>
            </a:r>
            <a:r>
              <a:rPr lang="en-US" sz="2400">
                <a:solidFill>
                  <a:schemeClr val="tx1">
                    <a:lumMod val="50000"/>
                  </a:schemeClr>
                </a:solidFill>
                <a:latin typeface="Arial" panose="020B0604020202020204" pitchFamily="34" charset="0"/>
                <a:ea typeface="Tahoma" panose="020B0604030504040204" pitchFamily="34" charset="0"/>
                <a:cs typeface="Arial" panose="020B0604020202020204" pitchFamily="34" charset="0"/>
              </a:rPr>
              <a:t>2 dòng * 3 cột = 6</a:t>
            </a:r>
            <a:r>
              <a:rPr lang="vi-VN" sz="2400">
                <a:solidFill>
                  <a:schemeClr val="tx1">
                    <a:lumMod val="50000"/>
                  </a:schemeClr>
                </a:solidFill>
                <a:latin typeface="Arial" panose="020B0604020202020204" pitchFamily="34" charset="0"/>
                <a:ea typeface="Tahoma" panose="020B0604030504040204" pitchFamily="34" charset="0"/>
                <a:cs typeface="Arial" panose="020B0604020202020204" pitchFamily="34" charset="0"/>
              </a:rPr>
              <a:t> </a:t>
            </a:r>
            <a:r>
              <a:rPr lang="vi-VN" sz="2400" dirty="0">
                <a:solidFill>
                  <a:schemeClr val="tx1">
                    <a:lumMod val="50000"/>
                  </a:schemeClr>
                </a:solidFill>
                <a:latin typeface="Arial" panose="020B0604020202020204" pitchFamily="34" charset="0"/>
                <a:ea typeface="Tahoma" panose="020B0604030504040204" pitchFamily="34" charset="0"/>
                <a:cs typeface="Arial" panose="020B0604020202020204" pitchFamily="34" charset="0"/>
              </a:rPr>
              <a:t>phần tử </a:t>
            </a:r>
          </a:p>
          <a:p>
            <a:pPr>
              <a:lnSpc>
                <a:spcPct val="150000"/>
              </a:lnSpc>
            </a:pPr>
            <a:r>
              <a:rPr lang="vi-VN" sz="2400" dirty="0">
                <a:solidFill>
                  <a:schemeClr val="tx1">
                    <a:lumMod val="50000"/>
                  </a:schemeClr>
                </a:solidFill>
                <a:latin typeface="Arial" panose="020B0604020202020204" pitchFamily="34" charset="0"/>
                <a:ea typeface="Tahoma" panose="020B0604030504040204" pitchFamily="34" charset="0"/>
                <a:cs typeface="Arial" panose="020B0604020202020204" pitchFamily="34" charset="0"/>
              </a:rPr>
              <a:t>Các chỉ số được đánh số:</a:t>
            </a:r>
            <a:r>
              <a:rPr lang="en-US" sz="2400" dirty="0">
                <a:solidFill>
                  <a:schemeClr val="tx1">
                    <a:lumMod val="50000"/>
                  </a:schemeClr>
                </a:solidFill>
                <a:latin typeface="Arial" panose="020B0604020202020204" pitchFamily="34" charset="0"/>
                <a:ea typeface="Tahoma" panose="020B0604030504040204" pitchFamily="34" charset="0"/>
                <a:cs typeface="Arial" panose="020B0604020202020204" pitchFamily="34" charset="0"/>
              </a:rPr>
              <a:t> </a:t>
            </a:r>
            <a:r>
              <a:rPr lang="en-US" sz="2400" dirty="0" err="1">
                <a:solidFill>
                  <a:schemeClr val="tx1">
                    <a:lumMod val="50000"/>
                  </a:schemeClr>
                </a:solidFill>
                <a:latin typeface="Arial" panose="020B0604020202020204" pitchFamily="34" charset="0"/>
                <a:ea typeface="Tahoma" panose="020B0604030504040204" pitchFamily="34" charset="0"/>
                <a:cs typeface="Arial" panose="020B0604020202020204" pitchFamily="34" charset="0"/>
              </a:rPr>
              <a:t>Chỉ</a:t>
            </a:r>
            <a:r>
              <a:rPr lang="en-US" sz="2400" dirty="0">
                <a:solidFill>
                  <a:schemeClr val="tx1">
                    <a:lumMod val="50000"/>
                  </a:schemeClr>
                </a:solidFill>
                <a:latin typeface="Arial" panose="020B0604020202020204" pitchFamily="34" charset="0"/>
                <a:ea typeface="Tahoma" panose="020B0604030504040204" pitchFamily="34" charset="0"/>
                <a:cs typeface="Arial" panose="020B0604020202020204" pitchFamily="34" charset="0"/>
              </a:rPr>
              <a:t> </a:t>
            </a:r>
            <a:r>
              <a:rPr lang="en-US" sz="2400" err="1">
                <a:solidFill>
                  <a:schemeClr val="tx1">
                    <a:lumMod val="50000"/>
                  </a:schemeClr>
                </a:solidFill>
                <a:latin typeface="Arial" panose="020B0604020202020204" pitchFamily="34" charset="0"/>
                <a:ea typeface="Tahoma" panose="020B0604030504040204" pitchFamily="34" charset="0"/>
                <a:cs typeface="Arial" panose="020B0604020202020204" pitchFamily="34" charset="0"/>
              </a:rPr>
              <a:t>số</a:t>
            </a:r>
            <a:r>
              <a:rPr lang="en-US" sz="2400">
                <a:solidFill>
                  <a:schemeClr val="tx1">
                    <a:lumMod val="50000"/>
                  </a:schemeClr>
                </a:solidFill>
                <a:latin typeface="Arial" panose="020B0604020202020204" pitchFamily="34" charset="0"/>
                <a:ea typeface="Tahoma" panose="020B0604030504040204" pitchFamily="34" charset="0"/>
                <a:cs typeface="Arial" panose="020B0604020202020204" pitchFamily="34" charset="0"/>
              </a:rPr>
              <a:t> </a:t>
            </a:r>
            <a:r>
              <a:rPr lang="en-US" sz="2400" dirty="0">
                <a:solidFill>
                  <a:schemeClr val="tx1">
                    <a:lumMod val="50000"/>
                  </a:schemeClr>
                </a:solidFill>
                <a:latin typeface="Arial" panose="020B0604020202020204" pitchFamily="34" charset="0"/>
                <a:ea typeface="Tahoma" panose="020B0604030504040204" pitchFamily="34" charset="0"/>
                <a:cs typeface="Arial" panose="020B0604020202020204" pitchFamily="34" charset="0"/>
              </a:rPr>
              <a:t>D</a:t>
            </a:r>
            <a:r>
              <a:rPr lang="en-US" sz="2400">
                <a:solidFill>
                  <a:schemeClr val="tx1">
                    <a:lumMod val="50000"/>
                  </a:schemeClr>
                </a:solidFill>
                <a:latin typeface="Arial" panose="020B0604020202020204" pitchFamily="34" charset="0"/>
                <a:ea typeface="Tahoma" panose="020B0604030504040204" pitchFamily="34" charset="0"/>
                <a:cs typeface="Arial" panose="020B0604020202020204" pitchFamily="34" charset="0"/>
              </a:rPr>
              <a:t>òng</a:t>
            </a:r>
            <a:r>
              <a:rPr lang="en-US" sz="2400" dirty="0">
                <a:solidFill>
                  <a:schemeClr val="tx1">
                    <a:lumMod val="50000"/>
                  </a:schemeClr>
                </a:solidFill>
                <a:latin typeface="Arial" panose="020B0604020202020204" pitchFamily="34" charset="0"/>
                <a:ea typeface="Tahoma" panose="020B0604030504040204" pitchFamily="34" charset="0"/>
                <a:cs typeface="Arial" panose="020B0604020202020204" pitchFamily="34" charset="0"/>
              </a:rPr>
              <a:t>: 0, 1,  </a:t>
            </a:r>
            <a:r>
              <a:rPr lang="en-US" sz="2400" dirty="0" err="1">
                <a:solidFill>
                  <a:schemeClr val="tx1">
                    <a:lumMod val="50000"/>
                  </a:schemeClr>
                </a:solidFill>
                <a:latin typeface="Arial" panose="020B0604020202020204" pitchFamily="34" charset="0"/>
                <a:ea typeface="Tahoma" panose="020B0604030504040204" pitchFamily="34" charset="0"/>
                <a:cs typeface="Arial" panose="020B0604020202020204" pitchFamily="34" charset="0"/>
              </a:rPr>
              <a:t>Chỉ</a:t>
            </a:r>
            <a:r>
              <a:rPr lang="en-US" sz="2400" dirty="0">
                <a:solidFill>
                  <a:schemeClr val="tx1">
                    <a:lumMod val="50000"/>
                  </a:schemeClr>
                </a:solidFill>
                <a:latin typeface="Arial" panose="020B0604020202020204" pitchFamily="34" charset="0"/>
                <a:ea typeface="Tahoma" panose="020B0604030504040204" pitchFamily="34" charset="0"/>
                <a:cs typeface="Arial" panose="020B0604020202020204" pitchFamily="34" charset="0"/>
              </a:rPr>
              <a:t> </a:t>
            </a:r>
            <a:r>
              <a:rPr lang="en-US" sz="2400" dirty="0" err="1">
                <a:solidFill>
                  <a:schemeClr val="tx1">
                    <a:lumMod val="50000"/>
                  </a:schemeClr>
                </a:solidFill>
                <a:latin typeface="Arial" panose="020B0604020202020204" pitchFamily="34" charset="0"/>
                <a:ea typeface="Tahoma" panose="020B0604030504040204" pitchFamily="34" charset="0"/>
                <a:cs typeface="Arial" panose="020B0604020202020204" pitchFamily="34" charset="0"/>
              </a:rPr>
              <a:t>số</a:t>
            </a:r>
            <a:r>
              <a:rPr lang="en-US" sz="2400" dirty="0">
                <a:solidFill>
                  <a:schemeClr val="tx1">
                    <a:lumMod val="50000"/>
                  </a:schemeClr>
                </a:solidFill>
                <a:latin typeface="Arial" panose="020B0604020202020204" pitchFamily="34" charset="0"/>
                <a:ea typeface="Tahoma" panose="020B0604030504040204" pitchFamily="34" charset="0"/>
                <a:cs typeface="Arial" panose="020B0604020202020204" pitchFamily="34" charset="0"/>
              </a:rPr>
              <a:t> </a:t>
            </a:r>
            <a:r>
              <a:rPr lang="en-US" sz="2400" dirty="0" err="1">
                <a:solidFill>
                  <a:schemeClr val="tx1">
                    <a:lumMod val="50000"/>
                  </a:schemeClr>
                </a:solidFill>
                <a:latin typeface="Arial" panose="020B0604020202020204" pitchFamily="34" charset="0"/>
                <a:ea typeface="Tahoma" panose="020B0604030504040204" pitchFamily="34" charset="0"/>
                <a:cs typeface="Arial" panose="020B0604020202020204" pitchFamily="34" charset="0"/>
              </a:rPr>
              <a:t>Cột</a:t>
            </a:r>
            <a:r>
              <a:rPr lang="en-US" sz="2400" dirty="0">
                <a:solidFill>
                  <a:schemeClr val="tx1">
                    <a:lumMod val="50000"/>
                  </a:schemeClr>
                </a:solidFill>
                <a:latin typeface="Arial" panose="020B0604020202020204" pitchFamily="34" charset="0"/>
                <a:ea typeface="Tahoma" panose="020B0604030504040204" pitchFamily="34" charset="0"/>
                <a:cs typeface="Arial" panose="020B0604020202020204" pitchFamily="34" charset="0"/>
              </a:rPr>
              <a:t>: 0, 1, 2</a:t>
            </a:r>
          </a:p>
        </p:txBody>
      </p:sp>
      <p:grpSp>
        <p:nvGrpSpPr>
          <p:cNvPr id="7" name="Group 6"/>
          <p:cNvGrpSpPr/>
          <p:nvPr/>
        </p:nvGrpSpPr>
        <p:grpSpPr>
          <a:xfrm>
            <a:off x="7437829" y="3144858"/>
            <a:ext cx="4163621" cy="1686905"/>
            <a:chOff x="428555" y="1514900"/>
            <a:chExt cx="2898262" cy="1094096"/>
          </a:xfrm>
        </p:grpSpPr>
        <p:grpSp>
          <p:nvGrpSpPr>
            <p:cNvPr id="8" name="Group 7"/>
            <p:cNvGrpSpPr/>
            <p:nvPr/>
          </p:nvGrpSpPr>
          <p:grpSpPr>
            <a:xfrm>
              <a:off x="808417" y="1514900"/>
              <a:ext cx="2518400" cy="1094096"/>
              <a:chOff x="1081372" y="1542195"/>
              <a:chExt cx="2518400" cy="1094096"/>
            </a:xfrm>
          </p:grpSpPr>
          <p:grpSp>
            <p:nvGrpSpPr>
              <p:cNvPr id="11" name="Group 10"/>
              <p:cNvGrpSpPr/>
              <p:nvPr/>
            </p:nvGrpSpPr>
            <p:grpSpPr>
              <a:xfrm>
                <a:off x="1081372" y="1542195"/>
                <a:ext cx="2516124" cy="641445"/>
                <a:chOff x="4779912" y="1555843"/>
                <a:chExt cx="2516124" cy="641445"/>
              </a:xfrm>
            </p:grpSpPr>
            <p:grpSp>
              <p:nvGrpSpPr>
                <p:cNvPr id="17" name="Group 13"/>
                <p:cNvGrpSpPr/>
                <p:nvPr/>
              </p:nvGrpSpPr>
              <p:grpSpPr>
                <a:xfrm>
                  <a:off x="4820854" y="1801505"/>
                  <a:ext cx="2475182" cy="395783"/>
                  <a:chOff x="4894384" y="3950678"/>
                  <a:chExt cx="1090242" cy="246184"/>
                </a:xfrm>
              </p:grpSpPr>
              <p:sp>
                <p:nvSpPr>
                  <p:cNvPr id="23" name="Rectangle 3"/>
                  <p:cNvSpPr/>
                  <p:nvPr/>
                </p:nvSpPr>
                <p:spPr>
                  <a:xfrm>
                    <a:off x="4894384" y="3950678"/>
                    <a:ext cx="339969" cy="246184"/>
                  </a:xfrm>
                  <a:prstGeom prst="rect">
                    <a:avLst/>
                  </a:prstGeom>
                  <a:noFill/>
                  <a:ln>
                    <a:solidFill>
                      <a:schemeClr val="tx1">
                        <a:lumMod val="50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a:solidFill>
                          <a:schemeClr val="tx1">
                            <a:lumMod val="50000"/>
                          </a:schemeClr>
                        </a:solidFill>
                        <a:latin typeface="Arial" panose="020B0604020202020204" pitchFamily="34" charset="0"/>
                        <a:cs typeface="Arial" panose="020B0604020202020204" pitchFamily="34" charset="0"/>
                      </a:rPr>
                      <a:t>A[0][0]</a:t>
                    </a:r>
                    <a:endParaRPr lang="en-US" sz="2000" dirty="0">
                      <a:solidFill>
                        <a:schemeClr val="tx1">
                          <a:lumMod val="50000"/>
                        </a:schemeClr>
                      </a:solidFill>
                      <a:latin typeface="Arial" panose="020B0604020202020204" pitchFamily="34" charset="0"/>
                      <a:cs typeface="Arial" panose="020B0604020202020204" pitchFamily="34" charset="0"/>
                    </a:endParaRPr>
                  </a:p>
                </p:txBody>
              </p:sp>
              <p:sp>
                <p:nvSpPr>
                  <p:cNvPr id="24" name="Rectangle 23"/>
                  <p:cNvSpPr/>
                  <p:nvPr/>
                </p:nvSpPr>
                <p:spPr>
                  <a:xfrm>
                    <a:off x="5269521" y="3950678"/>
                    <a:ext cx="339969" cy="246184"/>
                  </a:xfrm>
                  <a:prstGeom prst="rect">
                    <a:avLst/>
                  </a:prstGeom>
                  <a:noFill/>
                  <a:ln>
                    <a:solidFill>
                      <a:schemeClr val="tx1">
                        <a:lumMod val="50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a:solidFill>
                          <a:schemeClr val="tx1">
                            <a:lumMod val="50000"/>
                          </a:schemeClr>
                        </a:solidFill>
                        <a:latin typeface="Arial" panose="020B0604020202020204" pitchFamily="34" charset="0"/>
                        <a:cs typeface="Arial" panose="020B0604020202020204" pitchFamily="34" charset="0"/>
                      </a:rPr>
                      <a:t>A[0][1]</a:t>
                    </a:r>
                    <a:endParaRPr lang="en-US" sz="2000" dirty="0">
                      <a:solidFill>
                        <a:schemeClr val="tx1">
                          <a:lumMod val="50000"/>
                        </a:schemeClr>
                      </a:solidFill>
                      <a:latin typeface="Arial" panose="020B0604020202020204" pitchFamily="34" charset="0"/>
                      <a:cs typeface="Arial" panose="020B0604020202020204" pitchFamily="34" charset="0"/>
                    </a:endParaRPr>
                  </a:p>
                </p:txBody>
              </p:sp>
              <p:sp>
                <p:nvSpPr>
                  <p:cNvPr id="25" name="Rectangle 24"/>
                  <p:cNvSpPr/>
                  <p:nvPr/>
                </p:nvSpPr>
                <p:spPr>
                  <a:xfrm>
                    <a:off x="5644657" y="3950678"/>
                    <a:ext cx="339969" cy="246184"/>
                  </a:xfrm>
                  <a:prstGeom prst="rect">
                    <a:avLst/>
                  </a:prstGeom>
                  <a:noFill/>
                  <a:ln>
                    <a:solidFill>
                      <a:schemeClr val="tx1">
                        <a:lumMod val="50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a:solidFill>
                          <a:schemeClr val="tx1">
                            <a:lumMod val="50000"/>
                          </a:schemeClr>
                        </a:solidFill>
                        <a:latin typeface="Arial" panose="020B0604020202020204" pitchFamily="34" charset="0"/>
                        <a:cs typeface="Arial" panose="020B0604020202020204" pitchFamily="34" charset="0"/>
                      </a:rPr>
                      <a:t>A[0][2]</a:t>
                    </a:r>
                    <a:endParaRPr lang="en-US" sz="2000" dirty="0">
                      <a:solidFill>
                        <a:schemeClr val="tx1">
                          <a:lumMod val="50000"/>
                        </a:schemeClr>
                      </a:solidFill>
                      <a:latin typeface="Arial" panose="020B0604020202020204" pitchFamily="34" charset="0"/>
                      <a:cs typeface="Arial" panose="020B0604020202020204" pitchFamily="34" charset="0"/>
                    </a:endParaRPr>
                  </a:p>
                </p:txBody>
              </p:sp>
            </p:grpSp>
            <p:grpSp>
              <p:nvGrpSpPr>
                <p:cNvPr id="18" name="Group 13"/>
                <p:cNvGrpSpPr/>
                <p:nvPr/>
              </p:nvGrpSpPr>
              <p:grpSpPr>
                <a:xfrm>
                  <a:off x="4779912" y="1555843"/>
                  <a:ext cx="2475182" cy="136476"/>
                  <a:chOff x="4894384" y="3950678"/>
                  <a:chExt cx="1090242" cy="246184"/>
                </a:xfrm>
              </p:grpSpPr>
              <p:sp>
                <p:nvSpPr>
                  <p:cNvPr id="19" name="Rectangle 3"/>
                  <p:cNvSpPr/>
                  <p:nvPr/>
                </p:nvSpPr>
                <p:spPr>
                  <a:xfrm>
                    <a:off x="4894384" y="3950678"/>
                    <a:ext cx="339969" cy="246184"/>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a:solidFill>
                          <a:schemeClr val="tx1">
                            <a:lumMod val="50000"/>
                          </a:schemeClr>
                        </a:solidFill>
                        <a:latin typeface="Arial" panose="020B0604020202020204" pitchFamily="34" charset="0"/>
                        <a:cs typeface="Arial" panose="020B0604020202020204" pitchFamily="34" charset="0"/>
                      </a:rPr>
                      <a:t>0</a:t>
                    </a:r>
                  </a:p>
                </p:txBody>
              </p:sp>
              <p:sp>
                <p:nvSpPr>
                  <p:cNvPr id="20" name="Rectangle 19"/>
                  <p:cNvSpPr/>
                  <p:nvPr/>
                </p:nvSpPr>
                <p:spPr>
                  <a:xfrm>
                    <a:off x="5269521" y="3950678"/>
                    <a:ext cx="339969" cy="246184"/>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a:solidFill>
                          <a:schemeClr val="tx1">
                            <a:lumMod val="50000"/>
                          </a:schemeClr>
                        </a:solidFill>
                        <a:latin typeface="Arial" panose="020B0604020202020204" pitchFamily="34" charset="0"/>
                        <a:cs typeface="Arial" panose="020B0604020202020204" pitchFamily="34" charset="0"/>
                      </a:rPr>
                      <a:t>1</a:t>
                    </a:r>
                  </a:p>
                </p:txBody>
              </p:sp>
              <p:sp>
                <p:nvSpPr>
                  <p:cNvPr id="21" name="Rectangle 20"/>
                  <p:cNvSpPr/>
                  <p:nvPr/>
                </p:nvSpPr>
                <p:spPr>
                  <a:xfrm>
                    <a:off x="5644657" y="3950678"/>
                    <a:ext cx="339969" cy="246184"/>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a:solidFill>
                          <a:schemeClr val="tx1">
                            <a:lumMod val="50000"/>
                          </a:schemeClr>
                        </a:solidFill>
                        <a:latin typeface="Arial" panose="020B0604020202020204" pitchFamily="34" charset="0"/>
                        <a:cs typeface="Arial" panose="020B0604020202020204" pitchFamily="34" charset="0"/>
                      </a:rPr>
                      <a:t>2</a:t>
                    </a:r>
                  </a:p>
                </p:txBody>
              </p:sp>
            </p:grpSp>
          </p:grpSp>
          <p:grpSp>
            <p:nvGrpSpPr>
              <p:cNvPr id="12" name="Group 11"/>
              <p:cNvGrpSpPr/>
              <p:nvPr/>
            </p:nvGrpSpPr>
            <p:grpSpPr>
              <a:xfrm>
                <a:off x="1124590" y="2240508"/>
                <a:ext cx="2475182" cy="395783"/>
                <a:chOff x="1274716" y="1940257"/>
                <a:chExt cx="2475182" cy="395783"/>
              </a:xfrm>
            </p:grpSpPr>
            <p:sp>
              <p:nvSpPr>
                <p:cNvPr id="13" name="Rectangle 3"/>
                <p:cNvSpPr/>
                <p:nvPr/>
              </p:nvSpPr>
              <p:spPr>
                <a:xfrm>
                  <a:off x="1274716" y="1940257"/>
                  <a:ext cx="771833" cy="395783"/>
                </a:xfrm>
                <a:prstGeom prst="rect">
                  <a:avLst/>
                </a:prstGeom>
                <a:noFill/>
                <a:ln>
                  <a:solidFill>
                    <a:schemeClr val="tx1">
                      <a:lumMod val="50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a:solidFill>
                        <a:schemeClr val="tx1">
                          <a:lumMod val="50000"/>
                        </a:schemeClr>
                      </a:solidFill>
                      <a:latin typeface="Arial" panose="020B0604020202020204" pitchFamily="34" charset="0"/>
                      <a:cs typeface="Arial" panose="020B0604020202020204" pitchFamily="34" charset="0"/>
                    </a:rPr>
                    <a:t>A[1][0]</a:t>
                  </a:r>
                  <a:endParaRPr lang="en-US" sz="2000" dirty="0">
                    <a:solidFill>
                      <a:schemeClr val="tx1">
                        <a:lumMod val="50000"/>
                      </a:schemeClr>
                    </a:solidFill>
                    <a:latin typeface="Arial" panose="020B0604020202020204" pitchFamily="34" charset="0"/>
                    <a:cs typeface="Arial" panose="020B0604020202020204" pitchFamily="34" charset="0"/>
                  </a:endParaRPr>
                </a:p>
              </p:txBody>
            </p:sp>
            <p:sp>
              <p:nvSpPr>
                <p:cNvPr id="14" name="Rectangle 13"/>
                <p:cNvSpPr/>
                <p:nvPr/>
              </p:nvSpPr>
              <p:spPr>
                <a:xfrm>
                  <a:off x="2126392" y="1940257"/>
                  <a:ext cx="771833" cy="395783"/>
                </a:xfrm>
                <a:prstGeom prst="rect">
                  <a:avLst/>
                </a:prstGeom>
                <a:noFill/>
                <a:ln>
                  <a:solidFill>
                    <a:schemeClr val="tx1">
                      <a:lumMod val="50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a:solidFill>
                        <a:schemeClr val="tx1">
                          <a:lumMod val="50000"/>
                        </a:schemeClr>
                      </a:solidFill>
                      <a:latin typeface="Arial" panose="020B0604020202020204" pitchFamily="34" charset="0"/>
                      <a:cs typeface="Arial" panose="020B0604020202020204" pitchFamily="34" charset="0"/>
                    </a:rPr>
                    <a:t>A[1][1]</a:t>
                  </a:r>
                  <a:endParaRPr lang="en-US" sz="2000" dirty="0">
                    <a:solidFill>
                      <a:schemeClr val="tx1">
                        <a:lumMod val="50000"/>
                      </a:schemeClr>
                    </a:solidFill>
                    <a:latin typeface="Arial" panose="020B0604020202020204" pitchFamily="34" charset="0"/>
                    <a:cs typeface="Arial" panose="020B0604020202020204" pitchFamily="34" charset="0"/>
                  </a:endParaRPr>
                </a:p>
              </p:txBody>
            </p:sp>
            <p:sp>
              <p:nvSpPr>
                <p:cNvPr id="15" name="Rectangle 14"/>
                <p:cNvSpPr/>
                <p:nvPr/>
              </p:nvSpPr>
              <p:spPr>
                <a:xfrm>
                  <a:off x="2978065" y="1940257"/>
                  <a:ext cx="771833" cy="395783"/>
                </a:xfrm>
                <a:prstGeom prst="rect">
                  <a:avLst/>
                </a:prstGeom>
                <a:noFill/>
                <a:ln>
                  <a:solidFill>
                    <a:schemeClr val="tx1">
                      <a:lumMod val="50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a:solidFill>
                        <a:schemeClr val="tx1">
                          <a:lumMod val="50000"/>
                        </a:schemeClr>
                      </a:solidFill>
                      <a:latin typeface="Arial" panose="020B0604020202020204" pitchFamily="34" charset="0"/>
                      <a:cs typeface="Arial" panose="020B0604020202020204" pitchFamily="34" charset="0"/>
                    </a:rPr>
                    <a:t>A[1][2]</a:t>
                  </a:r>
                  <a:endParaRPr lang="en-US" sz="2000" dirty="0">
                    <a:solidFill>
                      <a:schemeClr val="tx1">
                        <a:lumMod val="50000"/>
                      </a:schemeClr>
                    </a:solidFill>
                    <a:latin typeface="Arial" panose="020B0604020202020204" pitchFamily="34" charset="0"/>
                    <a:cs typeface="Arial" panose="020B0604020202020204" pitchFamily="34" charset="0"/>
                  </a:endParaRPr>
                </a:p>
              </p:txBody>
            </p:sp>
          </p:grpSp>
        </p:grpSp>
        <p:sp>
          <p:nvSpPr>
            <p:cNvPr id="9" name="Rectangle 3"/>
            <p:cNvSpPr/>
            <p:nvPr/>
          </p:nvSpPr>
          <p:spPr>
            <a:xfrm>
              <a:off x="428556" y="1828799"/>
              <a:ext cx="376664" cy="259308"/>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a:solidFill>
                    <a:schemeClr val="tx1">
                      <a:lumMod val="50000"/>
                    </a:schemeClr>
                  </a:solidFill>
                  <a:latin typeface="Arial" panose="020B0604020202020204" pitchFamily="34" charset="0"/>
                  <a:cs typeface="Arial" panose="020B0604020202020204" pitchFamily="34" charset="0"/>
                </a:rPr>
                <a:t>0</a:t>
              </a:r>
            </a:p>
          </p:txBody>
        </p:sp>
        <p:sp>
          <p:nvSpPr>
            <p:cNvPr id="10" name="Rectangle 3"/>
            <p:cNvSpPr/>
            <p:nvPr/>
          </p:nvSpPr>
          <p:spPr>
            <a:xfrm>
              <a:off x="428555" y="2265523"/>
              <a:ext cx="376664" cy="259308"/>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dirty="0">
                  <a:solidFill>
                    <a:schemeClr val="tx1">
                      <a:lumMod val="50000"/>
                    </a:schemeClr>
                  </a:solidFill>
                  <a:latin typeface="Arial" panose="020B0604020202020204" pitchFamily="34" charset="0"/>
                  <a:cs typeface="Arial" panose="020B0604020202020204" pitchFamily="34" charset="0"/>
                </a:rPr>
                <a:t>1</a:t>
              </a:r>
            </a:p>
          </p:txBody>
        </p:sp>
      </p:grpSp>
      <p:sp>
        <p:nvSpPr>
          <p:cNvPr id="26" name="Footer Placeholder 25">
            <a:extLst>
              <a:ext uri="{FF2B5EF4-FFF2-40B4-BE49-F238E27FC236}">
                <a16:creationId xmlns:a16="http://schemas.microsoft.com/office/drawing/2014/main" id="{38721469-318F-471D-1464-59C13ED4BC15}"/>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16" name="Date Placeholder 15">
            <a:extLst>
              <a:ext uri="{FF2B5EF4-FFF2-40B4-BE49-F238E27FC236}">
                <a16:creationId xmlns:a16="http://schemas.microsoft.com/office/drawing/2014/main" id="{65240BD5-DCA6-5879-85D1-A21E411BA1F6}"/>
              </a:ext>
            </a:extLst>
          </p:cNvPr>
          <p:cNvSpPr>
            <a:spLocks noGrp="1"/>
          </p:cNvSpPr>
          <p:nvPr>
            <p:ph type="dt" sz="half" idx="13"/>
          </p:nvPr>
        </p:nvSpPr>
        <p:spPr/>
        <p:txBody>
          <a:bodyPr/>
          <a:lstStyle/>
          <a:p>
            <a:r>
              <a:rPr lang="en-US"/>
              <a:t>June 2024</a:t>
            </a:r>
            <a:endParaRPr lang="en-US" dirty="0"/>
          </a:p>
        </p:txBody>
      </p:sp>
      <p:sp>
        <p:nvSpPr>
          <p:cNvPr id="5" name="Slide Number Placeholder 4">
            <a:extLst>
              <a:ext uri="{FF2B5EF4-FFF2-40B4-BE49-F238E27FC236}">
                <a16:creationId xmlns:a16="http://schemas.microsoft.com/office/drawing/2014/main" id="{0803339F-C15F-0297-BFBB-CDF748A06537}"/>
              </a:ext>
            </a:extLst>
          </p:cNvPr>
          <p:cNvSpPr>
            <a:spLocks noGrp="1"/>
          </p:cNvSpPr>
          <p:nvPr>
            <p:ph type="sldNum" sz="quarter" idx="12"/>
          </p:nvPr>
        </p:nvSpPr>
        <p:spPr/>
        <p:txBody>
          <a:bodyPr/>
          <a:lstStyle/>
          <a:p>
            <a:fld id="{D8B0B3AC-44A8-D142-AAF6-9A453466E1A4}" type="slidenum">
              <a:rPr lang="en-VN" smtClean="0"/>
              <a:pPr/>
              <a:t>12</a:t>
            </a:fld>
            <a:endParaRPr lang="en-V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133475" y="2993009"/>
            <a:ext cx="9770029" cy="3508653"/>
          </a:xfrm>
          <a:prstGeom prst="rect">
            <a:avLst/>
          </a:prstGeom>
          <a:ln>
            <a:solidFill>
              <a:schemeClr val="tx1">
                <a:lumMod val="50000"/>
              </a:schemeClr>
            </a:solidFill>
          </a:ln>
        </p:spPr>
        <p:style>
          <a:lnRef idx="2">
            <a:schemeClr val="accent3"/>
          </a:lnRef>
          <a:fillRef idx="1">
            <a:schemeClr val="lt1"/>
          </a:fillRef>
          <a:effectRef idx="0">
            <a:schemeClr val="accent3"/>
          </a:effectRef>
          <a:fontRef idx="minor">
            <a:schemeClr val="dk1"/>
          </a:fontRef>
        </p:style>
        <p:txBody>
          <a:bodyPr wrap="square" rtlCol="0">
            <a:spAutoFit/>
          </a:bodyPr>
          <a:lstStyle/>
          <a:p>
            <a:pPr>
              <a:spcBef>
                <a:spcPts val="600"/>
              </a:spcBef>
            </a:pPr>
            <a:r>
              <a:rPr lang="en-US" sz="2200" b="0">
                <a:solidFill>
                  <a:srgbClr val="0000FF"/>
                </a:solidFill>
                <a:effectLst/>
                <a:highlight>
                  <a:srgbClr val="FFFFFF"/>
                </a:highlight>
                <a:latin typeface="PragmataPro Mono Liga" panose="02000509040000020004" pitchFamily="49" charset="0"/>
              </a:rPr>
              <a:t>int</a:t>
            </a:r>
            <a:r>
              <a:rPr lang="en-US" sz="2200" b="0">
                <a:solidFill>
                  <a:srgbClr val="000000"/>
                </a:solidFill>
                <a:effectLst/>
                <a:highlight>
                  <a:srgbClr val="FFFFFF"/>
                </a:highlight>
                <a:latin typeface="PragmataPro Mono Liga" panose="02000509040000020004" pitchFamily="49" charset="0"/>
              </a:rPr>
              <a:t> </a:t>
            </a:r>
            <a:r>
              <a:rPr lang="en-US" sz="2200" b="0">
                <a:solidFill>
                  <a:srgbClr val="001080"/>
                </a:solidFill>
                <a:effectLst/>
                <a:highlight>
                  <a:srgbClr val="FFFFFF"/>
                </a:highlight>
                <a:latin typeface="PragmataPro Mono Liga" panose="02000509040000020004" pitchFamily="49" charset="0"/>
              </a:rPr>
              <a:t>A</a:t>
            </a:r>
            <a:r>
              <a:rPr lang="en-US" sz="2200" b="0">
                <a:solidFill>
                  <a:srgbClr val="000000"/>
                </a:solidFill>
                <a:effectLst/>
                <a:highlight>
                  <a:srgbClr val="FFFFFF"/>
                </a:highlight>
                <a:latin typeface="PragmataPro Mono Liga" panose="02000509040000020004" pitchFamily="49" charset="0"/>
              </a:rPr>
              <a:t>[</a:t>
            </a:r>
            <a:r>
              <a:rPr lang="en-US" sz="2200" b="0">
                <a:solidFill>
                  <a:srgbClr val="098658"/>
                </a:solidFill>
                <a:effectLst/>
                <a:highlight>
                  <a:srgbClr val="FFFFFF"/>
                </a:highlight>
                <a:latin typeface="PragmataPro Mono Liga" panose="02000509040000020004" pitchFamily="49" charset="0"/>
              </a:rPr>
              <a:t>2</a:t>
            </a:r>
            <a:r>
              <a:rPr lang="en-US" sz="2200" b="0">
                <a:solidFill>
                  <a:srgbClr val="000000"/>
                </a:solidFill>
                <a:effectLst/>
                <a:highlight>
                  <a:srgbClr val="FFFFFF"/>
                </a:highlight>
                <a:latin typeface="PragmataPro Mono Liga" panose="02000509040000020004" pitchFamily="49" charset="0"/>
              </a:rPr>
              <a:t>][</a:t>
            </a:r>
            <a:r>
              <a:rPr lang="en-US" sz="2200" b="0">
                <a:solidFill>
                  <a:srgbClr val="098658"/>
                </a:solidFill>
                <a:effectLst/>
                <a:highlight>
                  <a:srgbClr val="FFFFFF"/>
                </a:highlight>
                <a:latin typeface="PragmataPro Mono Liga" panose="02000509040000020004" pitchFamily="49" charset="0"/>
              </a:rPr>
              <a:t>3</a:t>
            </a:r>
            <a:r>
              <a:rPr lang="en-US" sz="2200" b="0">
                <a:solidFill>
                  <a:srgbClr val="000000"/>
                </a:solidFill>
                <a:effectLst/>
                <a:highlight>
                  <a:srgbClr val="FFFFFF"/>
                </a:highlight>
                <a:latin typeface="PragmataPro Mono Liga" panose="02000509040000020004" pitchFamily="49" charset="0"/>
              </a:rPr>
              <a:t>];</a:t>
            </a:r>
          </a:p>
          <a:p>
            <a:pPr>
              <a:spcBef>
                <a:spcPts val="600"/>
              </a:spcBef>
            </a:pPr>
            <a:r>
              <a:rPr lang="en-US" sz="2200">
                <a:solidFill>
                  <a:schemeClr val="tx1">
                    <a:lumMod val="50000"/>
                  </a:schemeClr>
                </a:solidFill>
                <a:latin typeface="Arial" panose="020B0604020202020204" pitchFamily="34" charset="0"/>
                <a:ea typeface="Tahoma" panose="020B0604030504040204" pitchFamily="34" charset="0"/>
                <a:cs typeface="Arial" panose="020B0604020202020204" pitchFamily="34" charset="0"/>
              </a:rPr>
              <a:t>Các </a:t>
            </a:r>
            <a:r>
              <a:rPr lang="en-US" sz="2200" dirty="0" err="1">
                <a:solidFill>
                  <a:schemeClr val="tx1">
                    <a:lumMod val="50000"/>
                  </a:schemeClr>
                </a:solidFill>
                <a:latin typeface="Arial" panose="020B0604020202020204" pitchFamily="34" charset="0"/>
                <a:ea typeface="Tahoma" panose="020B0604030504040204" pitchFamily="34" charset="0"/>
                <a:cs typeface="Arial" panose="020B0604020202020204" pitchFamily="34" charset="0"/>
              </a:rPr>
              <a:t>truy</a:t>
            </a:r>
            <a:r>
              <a:rPr lang="en-US" sz="2200" dirty="0">
                <a:solidFill>
                  <a:schemeClr val="tx1">
                    <a:lumMod val="50000"/>
                  </a:schemeClr>
                </a:solidFill>
                <a:latin typeface="Arial" panose="020B0604020202020204" pitchFamily="34" charset="0"/>
                <a:ea typeface="Tahoma" panose="020B0604030504040204" pitchFamily="34" charset="0"/>
                <a:cs typeface="Arial" panose="020B0604020202020204" pitchFamily="34" charset="0"/>
              </a:rPr>
              <a:t> </a:t>
            </a:r>
            <a:r>
              <a:rPr lang="en-US" sz="2200" dirty="0" err="1">
                <a:solidFill>
                  <a:schemeClr val="tx1">
                    <a:lumMod val="50000"/>
                  </a:schemeClr>
                </a:solidFill>
                <a:latin typeface="Arial" panose="020B0604020202020204" pitchFamily="34" charset="0"/>
                <a:ea typeface="Tahoma" panose="020B0604030504040204" pitchFamily="34" charset="0"/>
                <a:cs typeface="Arial" panose="020B0604020202020204" pitchFamily="34" charset="0"/>
              </a:rPr>
              <a:t>xuất</a:t>
            </a:r>
            <a:r>
              <a:rPr lang="en-US" sz="2200" dirty="0">
                <a:solidFill>
                  <a:schemeClr val="tx1">
                    <a:lumMod val="50000"/>
                  </a:schemeClr>
                </a:solidFill>
                <a:latin typeface="Arial" panose="020B0604020202020204" pitchFamily="34" charset="0"/>
                <a:ea typeface="Tahoma" panose="020B0604030504040204" pitchFamily="34" charset="0"/>
                <a:cs typeface="Arial" panose="020B0604020202020204" pitchFamily="34" charset="0"/>
              </a:rPr>
              <a:t> </a:t>
            </a:r>
            <a:r>
              <a:rPr lang="en-US" sz="2200" dirty="0" err="1">
                <a:solidFill>
                  <a:schemeClr val="tx1">
                    <a:lumMod val="50000"/>
                  </a:schemeClr>
                </a:solidFill>
                <a:latin typeface="Arial" panose="020B0604020202020204" pitchFamily="34" charset="0"/>
                <a:ea typeface="Tahoma" panose="020B0604030504040204" pitchFamily="34" charset="0"/>
                <a:cs typeface="Arial" panose="020B0604020202020204" pitchFamily="34" charset="0"/>
              </a:rPr>
              <a:t>hợp</a:t>
            </a:r>
            <a:r>
              <a:rPr lang="en-US" sz="2200" dirty="0">
                <a:solidFill>
                  <a:schemeClr val="tx1">
                    <a:lumMod val="50000"/>
                  </a:schemeClr>
                </a:solidFill>
                <a:latin typeface="Arial" panose="020B0604020202020204" pitchFamily="34" charset="0"/>
                <a:ea typeface="Tahoma" panose="020B0604030504040204" pitchFamily="34" charset="0"/>
                <a:cs typeface="Arial" panose="020B0604020202020204" pitchFamily="34" charset="0"/>
              </a:rPr>
              <a:t> </a:t>
            </a:r>
            <a:r>
              <a:rPr lang="en-US" sz="2200" dirty="0" err="1">
                <a:solidFill>
                  <a:schemeClr val="tx1">
                    <a:lumMod val="50000"/>
                  </a:schemeClr>
                </a:solidFill>
                <a:latin typeface="Arial" panose="020B0604020202020204" pitchFamily="34" charset="0"/>
                <a:ea typeface="Tahoma" panose="020B0604030504040204" pitchFamily="34" charset="0"/>
                <a:cs typeface="Arial" panose="020B0604020202020204" pitchFamily="34" charset="0"/>
              </a:rPr>
              <a:t>lệ</a:t>
            </a:r>
            <a:r>
              <a:rPr lang="en-US" sz="2200">
                <a:solidFill>
                  <a:schemeClr val="tx1">
                    <a:lumMod val="50000"/>
                  </a:schemeClr>
                </a:solidFill>
                <a:latin typeface="Arial" panose="020B0604020202020204" pitchFamily="34" charset="0"/>
                <a:ea typeface="Tahoma" panose="020B0604030504040204" pitchFamily="34" charset="0"/>
                <a:cs typeface="Arial" panose="020B0604020202020204" pitchFamily="34" charset="0"/>
              </a:rPr>
              <a:t>:  </a:t>
            </a:r>
          </a:p>
          <a:p>
            <a:pPr>
              <a:spcBef>
                <a:spcPts val="600"/>
              </a:spcBef>
            </a:pPr>
            <a:r>
              <a:rPr lang="pt-BR" sz="2200">
                <a:solidFill>
                  <a:srgbClr val="000000"/>
                </a:solidFill>
                <a:latin typeface="Fira Code" panose="020B0809050000020004" pitchFamily="49" charset="0"/>
              </a:rPr>
              <a:t>	A</a:t>
            </a:r>
            <a:r>
              <a:rPr lang="pt-BR" sz="2200" dirty="0">
                <a:solidFill>
                  <a:srgbClr val="000000"/>
                </a:solidFill>
                <a:latin typeface="Fira Code" panose="020B0809050000020004" pitchFamily="49" charset="0"/>
              </a:rPr>
              <a:t>[</a:t>
            </a:r>
            <a:r>
              <a:rPr lang="pt-BR" sz="2200" dirty="0">
                <a:solidFill>
                  <a:srgbClr val="09885A"/>
                </a:solidFill>
                <a:latin typeface="Fira Code" panose="020B0809050000020004" pitchFamily="49" charset="0"/>
              </a:rPr>
              <a:t>0</a:t>
            </a:r>
            <a:r>
              <a:rPr lang="pt-BR" sz="2200" dirty="0">
                <a:solidFill>
                  <a:srgbClr val="000000"/>
                </a:solidFill>
                <a:latin typeface="Fira Code" panose="020B0809050000020004" pitchFamily="49" charset="0"/>
              </a:rPr>
              <a:t>][</a:t>
            </a:r>
            <a:r>
              <a:rPr lang="pt-BR" sz="2200" dirty="0">
                <a:solidFill>
                  <a:srgbClr val="09885A"/>
                </a:solidFill>
                <a:latin typeface="Fira Code" panose="020B0809050000020004" pitchFamily="49" charset="0"/>
              </a:rPr>
              <a:t>0</a:t>
            </a:r>
            <a:r>
              <a:rPr lang="pt-BR" sz="2200" dirty="0">
                <a:solidFill>
                  <a:srgbClr val="000000"/>
                </a:solidFill>
                <a:latin typeface="Fira Code" panose="020B0809050000020004" pitchFamily="49" charset="0"/>
              </a:rPr>
              <a:t>], A[</a:t>
            </a:r>
            <a:r>
              <a:rPr lang="pt-BR" sz="2200" dirty="0">
                <a:solidFill>
                  <a:srgbClr val="09885A"/>
                </a:solidFill>
                <a:latin typeface="Fira Code" panose="020B0809050000020004" pitchFamily="49" charset="0"/>
              </a:rPr>
              <a:t>0</a:t>
            </a:r>
            <a:r>
              <a:rPr lang="pt-BR" sz="2200" dirty="0">
                <a:solidFill>
                  <a:srgbClr val="000000"/>
                </a:solidFill>
                <a:latin typeface="Fira Code" panose="020B0809050000020004" pitchFamily="49" charset="0"/>
              </a:rPr>
              <a:t>][</a:t>
            </a:r>
            <a:r>
              <a:rPr lang="pt-BR" sz="2200" dirty="0">
                <a:solidFill>
                  <a:srgbClr val="09885A"/>
                </a:solidFill>
                <a:latin typeface="Fira Code" panose="020B0809050000020004" pitchFamily="49" charset="0"/>
              </a:rPr>
              <a:t>1</a:t>
            </a:r>
            <a:r>
              <a:rPr lang="pt-BR" sz="2200">
                <a:solidFill>
                  <a:srgbClr val="000000"/>
                </a:solidFill>
                <a:latin typeface="Fira Code" panose="020B0809050000020004" pitchFamily="49" charset="0"/>
              </a:rPr>
              <a:t>], A[</a:t>
            </a:r>
            <a:r>
              <a:rPr lang="pt-BR" sz="2200">
                <a:solidFill>
                  <a:srgbClr val="09885A"/>
                </a:solidFill>
                <a:latin typeface="Fira Code" panose="020B0809050000020004" pitchFamily="49" charset="0"/>
              </a:rPr>
              <a:t>0</a:t>
            </a:r>
            <a:r>
              <a:rPr lang="pt-BR" sz="2200">
                <a:solidFill>
                  <a:srgbClr val="000000"/>
                </a:solidFill>
                <a:latin typeface="Fira Code" panose="020B0809050000020004" pitchFamily="49" charset="0"/>
              </a:rPr>
              <a:t>][</a:t>
            </a:r>
            <a:r>
              <a:rPr lang="pt-BR" sz="2200">
                <a:solidFill>
                  <a:srgbClr val="09885A"/>
                </a:solidFill>
                <a:latin typeface="Fira Code" panose="020B0809050000020004" pitchFamily="49" charset="0"/>
              </a:rPr>
              <a:t>2</a:t>
            </a:r>
            <a:r>
              <a:rPr lang="pt-BR" sz="2200">
                <a:solidFill>
                  <a:srgbClr val="000000"/>
                </a:solidFill>
                <a:latin typeface="Fira Code" panose="020B0809050000020004" pitchFamily="49" charset="0"/>
              </a:rPr>
              <a:t>], </a:t>
            </a:r>
          </a:p>
          <a:p>
            <a:pPr>
              <a:spcBef>
                <a:spcPts val="600"/>
              </a:spcBef>
            </a:pPr>
            <a:r>
              <a:rPr lang="pt-BR" sz="2200">
                <a:solidFill>
                  <a:srgbClr val="000000"/>
                </a:solidFill>
                <a:latin typeface="Fira Code" panose="020B0809050000020004" pitchFamily="49" charset="0"/>
              </a:rPr>
              <a:t>	A[</a:t>
            </a:r>
            <a:r>
              <a:rPr lang="pt-BR" sz="2200">
                <a:solidFill>
                  <a:srgbClr val="09885A"/>
                </a:solidFill>
                <a:latin typeface="Fira Code" panose="020B0809050000020004" pitchFamily="49" charset="0"/>
              </a:rPr>
              <a:t>1</a:t>
            </a:r>
            <a:r>
              <a:rPr lang="pt-BR" sz="2200">
                <a:solidFill>
                  <a:srgbClr val="000000"/>
                </a:solidFill>
                <a:latin typeface="Fira Code" panose="020B0809050000020004" pitchFamily="49" charset="0"/>
              </a:rPr>
              <a:t>][</a:t>
            </a:r>
            <a:r>
              <a:rPr lang="pt-BR" sz="2200">
                <a:solidFill>
                  <a:srgbClr val="09885A"/>
                </a:solidFill>
                <a:latin typeface="Fira Code" panose="020B0809050000020004" pitchFamily="49" charset="0"/>
              </a:rPr>
              <a:t>0</a:t>
            </a:r>
            <a:r>
              <a:rPr lang="pt-BR" sz="2200">
                <a:solidFill>
                  <a:srgbClr val="000000"/>
                </a:solidFill>
                <a:latin typeface="Fira Code" panose="020B0809050000020004" pitchFamily="49" charset="0"/>
              </a:rPr>
              <a:t>], </a:t>
            </a:r>
            <a:r>
              <a:rPr lang="pt-BR" sz="2200" dirty="0">
                <a:solidFill>
                  <a:srgbClr val="000000"/>
                </a:solidFill>
                <a:latin typeface="Fira Code" panose="020B0809050000020004" pitchFamily="49" charset="0"/>
              </a:rPr>
              <a:t>A[</a:t>
            </a:r>
            <a:r>
              <a:rPr lang="pt-BR" sz="2200" dirty="0">
                <a:solidFill>
                  <a:srgbClr val="09885A"/>
                </a:solidFill>
                <a:latin typeface="Fira Code" panose="020B0809050000020004" pitchFamily="49" charset="0"/>
              </a:rPr>
              <a:t>1</a:t>
            </a:r>
            <a:r>
              <a:rPr lang="pt-BR" sz="2200" dirty="0">
                <a:solidFill>
                  <a:srgbClr val="000000"/>
                </a:solidFill>
                <a:latin typeface="Fira Code" panose="020B0809050000020004" pitchFamily="49" charset="0"/>
              </a:rPr>
              <a:t>][</a:t>
            </a:r>
            <a:r>
              <a:rPr lang="pt-BR" sz="2200" dirty="0">
                <a:solidFill>
                  <a:srgbClr val="09885A"/>
                </a:solidFill>
                <a:latin typeface="Fira Code" panose="020B0809050000020004" pitchFamily="49" charset="0"/>
              </a:rPr>
              <a:t>1</a:t>
            </a:r>
            <a:r>
              <a:rPr lang="pt-BR" sz="2200" dirty="0">
                <a:solidFill>
                  <a:srgbClr val="000000"/>
                </a:solidFill>
                <a:latin typeface="Fira Code" panose="020B0809050000020004" pitchFamily="49" charset="0"/>
              </a:rPr>
              <a:t>], A[</a:t>
            </a:r>
            <a:r>
              <a:rPr lang="pt-BR" sz="2200" dirty="0">
                <a:solidFill>
                  <a:srgbClr val="09885A"/>
                </a:solidFill>
                <a:latin typeface="Fira Code" panose="020B0809050000020004" pitchFamily="49" charset="0"/>
              </a:rPr>
              <a:t>1</a:t>
            </a:r>
            <a:r>
              <a:rPr lang="pt-BR" sz="2200" dirty="0">
                <a:solidFill>
                  <a:srgbClr val="000000"/>
                </a:solidFill>
                <a:latin typeface="Fira Code" panose="020B0809050000020004" pitchFamily="49" charset="0"/>
              </a:rPr>
              <a:t>][</a:t>
            </a:r>
            <a:r>
              <a:rPr lang="pt-BR" sz="2200" dirty="0">
                <a:solidFill>
                  <a:srgbClr val="09885A"/>
                </a:solidFill>
                <a:latin typeface="Fira Code" panose="020B0809050000020004" pitchFamily="49" charset="0"/>
              </a:rPr>
              <a:t>2</a:t>
            </a:r>
            <a:r>
              <a:rPr lang="pt-BR" sz="2200" dirty="0">
                <a:solidFill>
                  <a:srgbClr val="000000"/>
                </a:solidFill>
                <a:latin typeface="Fira Code" panose="020B0809050000020004" pitchFamily="49" charset="0"/>
              </a:rPr>
              <a:t>]</a:t>
            </a:r>
            <a:endParaRPr lang="en-US" sz="2200" dirty="0">
              <a:solidFill>
                <a:schemeClr val="tx2"/>
              </a:solidFill>
              <a:ea typeface="Tahoma" panose="020B0604030504040204" pitchFamily="34" charset="0"/>
              <a:cs typeface="Tahoma" panose="020B0604030504040204" pitchFamily="34" charset="0"/>
            </a:endParaRPr>
          </a:p>
          <a:p>
            <a:pPr>
              <a:spcBef>
                <a:spcPts val="600"/>
              </a:spcBef>
            </a:pPr>
            <a:r>
              <a:rPr lang="en-US" sz="2200" dirty="0" err="1">
                <a:solidFill>
                  <a:schemeClr val="tx1">
                    <a:lumMod val="50000"/>
                  </a:schemeClr>
                </a:solidFill>
                <a:latin typeface="Arial" panose="020B0604020202020204" pitchFamily="34" charset="0"/>
                <a:ea typeface="Tahoma" panose="020B0604030504040204" pitchFamily="34" charset="0"/>
                <a:cs typeface="Arial" panose="020B0604020202020204" pitchFamily="34" charset="0"/>
              </a:rPr>
              <a:t>Các</a:t>
            </a:r>
            <a:r>
              <a:rPr lang="en-US" sz="2200" dirty="0">
                <a:solidFill>
                  <a:schemeClr val="tx1">
                    <a:lumMod val="50000"/>
                  </a:schemeClr>
                </a:solidFill>
                <a:latin typeface="Arial" panose="020B0604020202020204" pitchFamily="34" charset="0"/>
                <a:ea typeface="Tahoma" panose="020B0604030504040204" pitchFamily="34" charset="0"/>
                <a:cs typeface="Arial" panose="020B0604020202020204" pitchFamily="34" charset="0"/>
              </a:rPr>
              <a:t> </a:t>
            </a:r>
            <a:r>
              <a:rPr lang="en-US" sz="2200" dirty="0" err="1">
                <a:solidFill>
                  <a:schemeClr val="tx1">
                    <a:lumMod val="50000"/>
                  </a:schemeClr>
                </a:solidFill>
                <a:latin typeface="Arial" panose="020B0604020202020204" pitchFamily="34" charset="0"/>
                <a:ea typeface="Tahoma" panose="020B0604030504040204" pitchFamily="34" charset="0"/>
                <a:cs typeface="Arial" panose="020B0604020202020204" pitchFamily="34" charset="0"/>
              </a:rPr>
              <a:t>truy</a:t>
            </a:r>
            <a:r>
              <a:rPr lang="en-US" sz="2200" dirty="0">
                <a:solidFill>
                  <a:schemeClr val="tx1">
                    <a:lumMod val="50000"/>
                  </a:schemeClr>
                </a:solidFill>
                <a:latin typeface="Arial" panose="020B0604020202020204" pitchFamily="34" charset="0"/>
                <a:ea typeface="Tahoma" panose="020B0604030504040204" pitchFamily="34" charset="0"/>
                <a:cs typeface="Arial" panose="020B0604020202020204" pitchFamily="34" charset="0"/>
              </a:rPr>
              <a:t> </a:t>
            </a:r>
            <a:r>
              <a:rPr lang="en-US" sz="2200" dirty="0" err="1">
                <a:solidFill>
                  <a:schemeClr val="tx1">
                    <a:lumMod val="50000"/>
                  </a:schemeClr>
                </a:solidFill>
                <a:latin typeface="Arial" panose="020B0604020202020204" pitchFamily="34" charset="0"/>
                <a:ea typeface="Tahoma" panose="020B0604030504040204" pitchFamily="34" charset="0"/>
                <a:cs typeface="Arial" panose="020B0604020202020204" pitchFamily="34" charset="0"/>
              </a:rPr>
              <a:t>xuất</a:t>
            </a:r>
            <a:r>
              <a:rPr lang="en-US" sz="2200" dirty="0">
                <a:solidFill>
                  <a:schemeClr val="tx1">
                    <a:lumMod val="50000"/>
                  </a:schemeClr>
                </a:solidFill>
                <a:latin typeface="Arial" panose="020B0604020202020204" pitchFamily="34" charset="0"/>
                <a:ea typeface="Tahoma" panose="020B0604030504040204" pitchFamily="34" charset="0"/>
                <a:cs typeface="Arial" panose="020B0604020202020204" pitchFamily="34" charset="0"/>
              </a:rPr>
              <a:t> </a:t>
            </a:r>
            <a:r>
              <a:rPr lang="en-US" sz="2200" dirty="0" err="1">
                <a:solidFill>
                  <a:schemeClr val="tx1">
                    <a:lumMod val="50000"/>
                  </a:schemeClr>
                </a:solidFill>
                <a:latin typeface="Arial" panose="020B0604020202020204" pitchFamily="34" charset="0"/>
                <a:ea typeface="Tahoma" panose="020B0604030504040204" pitchFamily="34" charset="0"/>
                <a:cs typeface="Arial" panose="020B0604020202020204" pitchFamily="34" charset="0"/>
              </a:rPr>
              <a:t>không</a:t>
            </a:r>
            <a:r>
              <a:rPr lang="en-US" sz="2200" dirty="0">
                <a:solidFill>
                  <a:schemeClr val="tx1">
                    <a:lumMod val="50000"/>
                  </a:schemeClr>
                </a:solidFill>
                <a:latin typeface="Arial" panose="020B0604020202020204" pitchFamily="34" charset="0"/>
                <a:ea typeface="Tahoma" panose="020B0604030504040204" pitchFamily="34" charset="0"/>
                <a:cs typeface="Arial" panose="020B0604020202020204" pitchFamily="34" charset="0"/>
              </a:rPr>
              <a:t> </a:t>
            </a:r>
            <a:r>
              <a:rPr lang="en-US" sz="2200" dirty="0" err="1">
                <a:solidFill>
                  <a:schemeClr val="tx1">
                    <a:lumMod val="50000"/>
                  </a:schemeClr>
                </a:solidFill>
                <a:latin typeface="Arial" panose="020B0604020202020204" pitchFamily="34" charset="0"/>
                <a:ea typeface="Tahoma" panose="020B0604030504040204" pitchFamily="34" charset="0"/>
                <a:cs typeface="Arial" panose="020B0604020202020204" pitchFamily="34" charset="0"/>
              </a:rPr>
              <a:t>hợp</a:t>
            </a:r>
            <a:r>
              <a:rPr lang="en-US" sz="2200" dirty="0">
                <a:solidFill>
                  <a:schemeClr val="tx1">
                    <a:lumMod val="50000"/>
                  </a:schemeClr>
                </a:solidFill>
                <a:latin typeface="Arial" panose="020B0604020202020204" pitchFamily="34" charset="0"/>
                <a:ea typeface="Tahoma" panose="020B0604030504040204" pitchFamily="34" charset="0"/>
                <a:cs typeface="Arial" panose="020B0604020202020204" pitchFamily="34" charset="0"/>
              </a:rPr>
              <a:t> </a:t>
            </a:r>
            <a:r>
              <a:rPr lang="en-US" sz="2200" dirty="0" err="1">
                <a:solidFill>
                  <a:schemeClr val="tx1">
                    <a:lumMod val="50000"/>
                  </a:schemeClr>
                </a:solidFill>
                <a:latin typeface="Arial" panose="020B0604020202020204" pitchFamily="34" charset="0"/>
                <a:ea typeface="Tahoma" panose="020B0604030504040204" pitchFamily="34" charset="0"/>
                <a:cs typeface="Arial" panose="020B0604020202020204" pitchFamily="34" charset="0"/>
              </a:rPr>
              <a:t>lệ</a:t>
            </a:r>
            <a:r>
              <a:rPr lang="en-US" sz="2200" dirty="0">
                <a:solidFill>
                  <a:schemeClr val="tx1">
                    <a:lumMod val="50000"/>
                  </a:schemeClr>
                </a:solidFill>
                <a:latin typeface="Arial" panose="020B0604020202020204" pitchFamily="34" charset="0"/>
                <a:ea typeface="Tahoma" panose="020B0604030504040204" pitchFamily="34" charset="0"/>
                <a:cs typeface="Arial" panose="020B0604020202020204" pitchFamily="34" charset="0"/>
              </a:rPr>
              <a:t>: </a:t>
            </a:r>
            <a:r>
              <a:rPr lang="pt-BR" sz="2200" dirty="0">
                <a:solidFill>
                  <a:srgbClr val="000000"/>
                </a:solidFill>
                <a:latin typeface="Fira Code" panose="020B0809050000020004" pitchFamily="49" charset="0"/>
              </a:rPr>
              <a:t>A[-</a:t>
            </a:r>
            <a:r>
              <a:rPr lang="pt-BR" sz="2200" dirty="0">
                <a:solidFill>
                  <a:srgbClr val="09885A"/>
                </a:solidFill>
                <a:latin typeface="Fira Code" panose="020B0809050000020004" pitchFamily="49" charset="0"/>
              </a:rPr>
              <a:t>1</a:t>
            </a:r>
            <a:r>
              <a:rPr lang="pt-BR" sz="2200" dirty="0">
                <a:solidFill>
                  <a:srgbClr val="000000"/>
                </a:solidFill>
                <a:latin typeface="Fira Code" panose="020B0809050000020004" pitchFamily="49" charset="0"/>
              </a:rPr>
              <a:t>][</a:t>
            </a:r>
            <a:r>
              <a:rPr lang="pt-BR" sz="2200" dirty="0">
                <a:solidFill>
                  <a:srgbClr val="09885A"/>
                </a:solidFill>
                <a:latin typeface="Fira Code" panose="020B0809050000020004" pitchFamily="49" charset="0"/>
              </a:rPr>
              <a:t>0</a:t>
            </a:r>
            <a:r>
              <a:rPr lang="pt-BR" sz="2200" dirty="0">
                <a:solidFill>
                  <a:srgbClr val="000000"/>
                </a:solidFill>
                <a:latin typeface="Fira Code" panose="020B0809050000020004" pitchFamily="49" charset="0"/>
              </a:rPr>
              <a:t>], A[</a:t>
            </a:r>
            <a:r>
              <a:rPr lang="pt-BR" sz="2200" dirty="0">
                <a:solidFill>
                  <a:srgbClr val="09885A"/>
                </a:solidFill>
                <a:latin typeface="Fira Code" panose="020B0809050000020004" pitchFamily="49" charset="0"/>
              </a:rPr>
              <a:t>1</a:t>
            </a:r>
            <a:r>
              <a:rPr lang="pt-BR" sz="2200" dirty="0">
                <a:solidFill>
                  <a:srgbClr val="000000"/>
                </a:solidFill>
                <a:latin typeface="Fira Code" panose="020B0809050000020004" pitchFamily="49" charset="0"/>
              </a:rPr>
              <a:t>][</a:t>
            </a:r>
            <a:r>
              <a:rPr lang="pt-BR" sz="2200" dirty="0">
                <a:solidFill>
                  <a:srgbClr val="09885A"/>
                </a:solidFill>
                <a:latin typeface="Fira Code" panose="020B0809050000020004" pitchFamily="49" charset="0"/>
              </a:rPr>
              <a:t>4</a:t>
            </a:r>
            <a:r>
              <a:rPr lang="pt-BR" sz="2200" dirty="0">
                <a:solidFill>
                  <a:srgbClr val="000000"/>
                </a:solidFill>
                <a:latin typeface="Fira Code" panose="020B0809050000020004" pitchFamily="49" charset="0"/>
              </a:rPr>
              <a:t>], A[</a:t>
            </a:r>
            <a:r>
              <a:rPr lang="pt-BR" sz="2200" dirty="0">
                <a:solidFill>
                  <a:srgbClr val="09885A"/>
                </a:solidFill>
                <a:latin typeface="Fira Code" panose="020B0809050000020004" pitchFamily="49" charset="0"/>
              </a:rPr>
              <a:t>2</a:t>
            </a:r>
            <a:r>
              <a:rPr lang="pt-BR" sz="2200" dirty="0">
                <a:solidFill>
                  <a:srgbClr val="000000"/>
                </a:solidFill>
                <a:latin typeface="Fira Code" panose="020B0809050000020004" pitchFamily="49" charset="0"/>
              </a:rPr>
              <a:t>][</a:t>
            </a:r>
            <a:r>
              <a:rPr lang="pt-BR" sz="2200" dirty="0">
                <a:solidFill>
                  <a:srgbClr val="09885A"/>
                </a:solidFill>
                <a:latin typeface="Fira Code" panose="020B0809050000020004" pitchFamily="49" charset="0"/>
              </a:rPr>
              <a:t>0</a:t>
            </a:r>
            <a:r>
              <a:rPr lang="pt-BR" sz="2200" dirty="0">
                <a:solidFill>
                  <a:srgbClr val="000000"/>
                </a:solidFill>
                <a:latin typeface="Fira Code" panose="020B0809050000020004" pitchFamily="49" charset="0"/>
              </a:rPr>
              <a:t>]</a:t>
            </a:r>
          </a:p>
          <a:p>
            <a:pPr>
              <a:lnSpc>
                <a:spcPct val="150000"/>
              </a:lnSpc>
              <a:spcBef>
                <a:spcPts val="600"/>
              </a:spcBef>
              <a:buNone/>
            </a:pPr>
            <a:r>
              <a:rPr lang="en-US" sz="2200" dirty="0" err="1">
                <a:solidFill>
                  <a:schemeClr val="tx1">
                    <a:lumMod val="50000"/>
                  </a:schemeClr>
                </a:solidFill>
                <a:latin typeface="Arial" panose="020B0604020202020204" pitchFamily="34" charset="0"/>
                <a:ea typeface="Tahoma" panose="020B0604030504040204" pitchFamily="34" charset="0"/>
                <a:cs typeface="Arial" panose="020B0604020202020204" pitchFamily="34" charset="0"/>
                <a:sym typeface="Wingdings" panose="05000000000000000000" pitchFamily="2" charset="2"/>
              </a:rPr>
              <a:t>Giá</a:t>
            </a:r>
            <a:r>
              <a:rPr lang="en-US" sz="2200" dirty="0">
                <a:solidFill>
                  <a:schemeClr val="tx1">
                    <a:lumMod val="50000"/>
                  </a:schemeClr>
                </a:solidFill>
                <a:latin typeface="Arial" panose="020B0604020202020204" pitchFamily="34" charset="0"/>
                <a:ea typeface="Tahoma" panose="020B0604030504040204" pitchFamily="34" charset="0"/>
                <a:cs typeface="Arial" panose="020B0604020202020204" pitchFamily="34" charset="0"/>
                <a:sym typeface="Wingdings" panose="05000000000000000000" pitchFamily="2" charset="2"/>
              </a:rPr>
              <a:t> </a:t>
            </a:r>
            <a:r>
              <a:rPr lang="en-US" sz="2200" dirty="0" err="1">
                <a:solidFill>
                  <a:schemeClr val="tx1">
                    <a:lumMod val="50000"/>
                  </a:schemeClr>
                </a:solidFill>
                <a:latin typeface="Arial" panose="020B0604020202020204" pitchFamily="34" charset="0"/>
                <a:ea typeface="Tahoma" panose="020B0604030504040204" pitchFamily="34" charset="0"/>
                <a:cs typeface="Arial" panose="020B0604020202020204" pitchFamily="34" charset="0"/>
                <a:sym typeface="Wingdings" panose="05000000000000000000" pitchFamily="2" charset="2"/>
              </a:rPr>
              <a:t>trị</a:t>
            </a:r>
            <a:r>
              <a:rPr lang="en-US" sz="2200" dirty="0">
                <a:solidFill>
                  <a:schemeClr val="tx1">
                    <a:lumMod val="50000"/>
                  </a:schemeClr>
                </a:solidFill>
                <a:latin typeface="Arial" panose="020B0604020202020204" pitchFamily="34" charset="0"/>
                <a:ea typeface="Tahoma" panose="020B0604030504040204" pitchFamily="34" charset="0"/>
                <a:cs typeface="Arial" panose="020B0604020202020204" pitchFamily="34" charset="0"/>
                <a:sym typeface="Wingdings" panose="05000000000000000000" pitchFamily="2" charset="2"/>
              </a:rPr>
              <a:t> </a:t>
            </a:r>
            <a:r>
              <a:rPr lang="en-US" sz="2200" dirty="0" err="1">
                <a:solidFill>
                  <a:schemeClr val="tx1">
                    <a:lumMod val="50000"/>
                  </a:schemeClr>
                </a:solidFill>
                <a:latin typeface="Arial" panose="020B0604020202020204" pitchFamily="34" charset="0"/>
                <a:ea typeface="Tahoma" panose="020B0604030504040204" pitchFamily="34" charset="0"/>
                <a:cs typeface="Arial" panose="020B0604020202020204" pitchFamily="34" charset="0"/>
                <a:sym typeface="Wingdings" panose="05000000000000000000" pitchFamily="2" charset="2"/>
              </a:rPr>
              <a:t>các</a:t>
            </a:r>
            <a:r>
              <a:rPr lang="en-US" sz="2200" dirty="0">
                <a:solidFill>
                  <a:schemeClr val="tx1">
                    <a:lumMod val="50000"/>
                  </a:schemeClr>
                </a:solidFill>
                <a:latin typeface="Arial" panose="020B0604020202020204" pitchFamily="34" charset="0"/>
                <a:ea typeface="Tahoma" panose="020B0604030504040204" pitchFamily="34" charset="0"/>
                <a:cs typeface="Arial" panose="020B0604020202020204" pitchFamily="34" charset="0"/>
                <a:sym typeface="Wingdings" panose="05000000000000000000" pitchFamily="2" charset="2"/>
              </a:rPr>
              <a:t> </a:t>
            </a:r>
            <a:r>
              <a:rPr lang="en-US" sz="2200" dirty="0" err="1">
                <a:solidFill>
                  <a:schemeClr val="tx1">
                    <a:lumMod val="50000"/>
                  </a:schemeClr>
                </a:solidFill>
                <a:latin typeface="Arial" panose="020B0604020202020204" pitchFamily="34" charset="0"/>
                <a:ea typeface="Tahoma" panose="020B0604030504040204" pitchFamily="34" charset="0"/>
                <a:cs typeface="Arial" panose="020B0604020202020204" pitchFamily="34" charset="0"/>
                <a:sym typeface="Wingdings" panose="05000000000000000000" pitchFamily="2" charset="2"/>
              </a:rPr>
              <a:t>phần</a:t>
            </a:r>
            <a:r>
              <a:rPr lang="en-US" sz="2200" dirty="0">
                <a:solidFill>
                  <a:schemeClr val="tx1">
                    <a:lumMod val="50000"/>
                  </a:schemeClr>
                </a:solidFill>
                <a:latin typeface="Arial" panose="020B0604020202020204" pitchFamily="34" charset="0"/>
                <a:ea typeface="Tahoma" panose="020B0604030504040204" pitchFamily="34" charset="0"/>
                <a:cs typeface="Arial" panose="020B0604020202020204" pitchFamily="34" charset="0"/>
                <a:sym typeface="Wingdings" panose="05000000000000000000" pitchFamily="2" charset="2"/>
              </a:rPr>
              <a:t> </a:t>
            </a:r>
            <a:r>
              <a:rPr lang="en-US" sz="2200" dirty="0" err="1">
                <a:solidFill>
                  <a:schemeClr val="tx1">
                    <a:lumMod val="50000"/>
                  </a:schemeClr>
                </a:solidFill>
                <a:latin typeface="Arial" panose="020B0604020202020204" pitchFamily="34" charset="0"/>
                <a:ea typeface="Tahoma" panose="020B0604030504040204" pitchFamily="34" charset="0"/>
                <a:cs typeface="Arial" panose="020B0604020202020204" pitchFamily="34" charset="0"/>
                <a:sym typeface="Wingdings" panose="05000000000000000000" pitchFamily="2" charset="2"/>
              </a:rPr>
              <a:t>tử</a:t>
            </a:r>
            <a:r>
              <a:rPr lang="en-US" sz="2200" dirty="0">
                <a:solidFill>
                  <a:schemeClr val="tx1">
                    <a:lumMod val="50000"/>
                  </a:schemeClr>
                </a:solidFill>
                <a:latin typeface="Arial" panose="020B0604020202020204" pitchFamily="34" charset="0"/>
                <a:ea typeface="Tahoma" panose="020B0604030504040204" pitchFamily="34" charset="0"/>
                <a:cs typeface="Arial" panose="020B0604020202020204" pitchFamily="34" charset="0"/>
                <a:sym typeface="Wingdings" panose="05000000000000000000" pitchFamily="2" charset="2"/>
              </a:rPr>
              <a:t> </a:t>
            </a:r>
            <a:r>
              <a:rPr lang="en-US" sz="2200" dirty="0" err="1">
                <a:solidFill>
                  <a:schemeClr val="tx1">
                    <a:lumMod val="50000"/>
                  </a:schemeClr>
                </a:solidFill>
                <a:latin typeface="Arial" panose="020B0604020202020204" pitchFamily="34" charset="0"/>
                <a:ea typeface="Tahoma" panose="020B0604030504040204" pitchFamily="34" charset="0"/>
                <a:cs typeface="Arial" panose="020B0604020202020204" pitchFamily="34" charset="0"/>
                <a:sym typeface="Wingdings" panose="05000000000000000000" pitchFamily="2" charset="2"/>
              </a:rPr>
              <a:t>mảng</a:t>
            </a:r>
            <a:r>
              <a:rPr lang="en-US" sz="2200" dirty="0">
                <a:solidFill>
                  <a:schemeClr val="tx1">
                    <a:lumMod val="50000"/>
                  </a:schemeClr>
                </a:solidFill>
                <a:latin typeface="Arial" panose="020B0604020202020204" pitchFamily="34" charset="0"/>
                <a:ea typeface="Tahoma" panose="020B0604030504040204" pitchFamily="34" charset="0"/>
                <a:cs typeface="Arial" panose="020B0604020202020204" pitchFamily="34" charset="0"/>
                <a:sym typeface="Wingdings" panose="05000000000000000000" pitchFamily="2" charset="2"/>
              </a:rPr>
              <a:t>: </a:t>
            </a:r>
          </a:p>
          <a:p>
            <a:pPr>
              <a:spcBef>
                <a:spcPts val="600"/>
              </a:spcBef>
            </a:pPr>
            <a:r>
              <a:rPr lang="pt-BR" sz="2200" dirty="0">
                <a:solidFill>
                  <a:srgbClr val="000000"/>
                </a:solidFill>
                <a:latin typeface="Fira Code" panose="020B0809050000020004" pitchFamily="49" charset="0"/>
              </a:rPr>
              <a:t>A[</a:t>
            </a:r>
            <a:r>
              <a:rPr lang="pt-BR" sz="2200" dirty="0">
                <a:solidFill>
                  <a:srgbClr val="09885A"/>
                </a:solidFill>
                <a:latin typeface="Fira Code" panose="020B0809050000020004" pitchFamily="49" charset="0"/>
              </a:rPr>
              <a:t>0</a:t>
            </a:r>
            <a:r>
              <a:rPr lang="pt-BR" sz="2200" dirty="0">
                <a:solidFill>
                  <a:srgbClr val="000000"/>
                </a:solidFill>
                <a:latin typeface="Fira Code" panose="020B0809050000020004" pitchFamily="49" charset="0"/>
              </a:rPr>
              <a:t>][</a:t>
            </a:r>
            <a:r>
              <a:rPr lang="pt-BR" sz="2200">
                <a:solidFill>
                  <a:srgbClr val="09885A"/>
                </a:solidFill>
                <a:latin typeface="Fira Code" panose="020B0809050000020004" pitchFamily="49" charset="0"/>
              </a:rPr>
              <a:t>0</a:t>
            </a:r>
            <a:r>
              <a:rPr lang="pt-BR" sz="2200">
                <a:solidFill>
                  <a:srgbClr val="000000"/>
                </a:solidFill>
                <a:latin typeface="Fira Code" panose="020B0809050000020004" pitchFamily="49" charset="0"/>
              </a:rPr>
              <a:t>]=</a:t>
            </a:r>
            <a:r>
              <a:rPr lang="pt-BR" sz="2200">
                <a:solidFill>
                  <a:srgbClr val="09885A"/>
                </a:solidFill>
                <a:latin typeface="Fira Code" panose="020B0809050000020004" pitchFamily="49" charset="0"/>
              </a:rPr>
              <a:t>10</a:t>
            </a:r>
            <a:r>
              <a:rPr lang="pt-BR" sz="2200">
                <a:solidFill>
                  <a:srgbClr val="000000"/>
                </a:solidFill>
                <a:latin typeface="Fira Code" panose="020B0809050000020004" pitchFamily="49" charset="0"/>
              </a:rPr>
              <a:t> 	A</a:t>
            </a:r>
            <a:r>
              <a:rPr lang="pt-BR" sz="2200" dirty="0">
                <a:solidFill>
                  <a:srgbClr val="000000"/>
                </a:solidFill>
                <a:latin typeface="Fira Code" panose="020B0809050000020004" pitchFamily="49" charset="0"/>
              </a:rPr>
              <a:t>[</a:t>
            </a:r>
            <a:r>
              <a:rPr lang="pt-BR" sz="2200" dirty="0">
                <a:solidFill>
                  <a:srgbClr val="09885A"/>
                </a:solidFill>
                <a:latin typeface="Fira Code" panose="020B0809050000020004" pitchFamily="49" charset="0"/>
              </a:rPr>
              <a:t>0</a:t>
            </a:r>
            <a:r>
              <a:rPr lang="pt-BR" sz="2200" dirty="0">
                <a:solidFill>
                  <a:srgbClr val="000000"/>
                </a:solidFill>
                <a:latin typeface="Fira Code" panose="020B0809050000020004" pitchFamily="49" charset="0"/>
              </a:rPr>
              <a:t>][</a:t>
            </a:r>
            <a:r>
              <a:rPr lang="pt-BR" sz="2200">
                <a:solidFill>
                  <a:srgbClr val="09885A"/>
                </a:solidFill>
                <a:latin typeface="Fira Code" panose="020B0809050000020004" pitchFamily="49" charset="0"/>
              </a:rPr>
              <a:t>1</a:t>
            </a:r>
            <a:r>
              <a:rPr lang="pt-BR" sz="2200">
                <a:solidFill>
                  <a:srgbClr val="000000"/>
                </a:solidFill>
                <a:latin typeface="Fira Code" panose="020B0809050000020004" pitchFamily="49" charset="0"/>
              </a:rPr>
              <a:t>]=</a:t>
            </a:r>
            <a:r>
              <a:rPr lang="pt-BR" sz="2200">
                <a:solidFill>
                  <a:srgbClr val="09885A"/>
                </a:solidFill>
                <a:latin typeface="Fira Code" panose="020B0809050000020004" pitchFamily="49" charset="0"/>
              </a:rPr>
              <a:t>20</a:t>
            </a:r>
            <a:r>
              <a:rPr lang="pt-BR" sz="2200">
                <a:solidFill>
                  <a:srgbClr val="000000"/>
                </a:solidFill>
                <a:latin typeface="Fira Code" panose="020B0809050000020004" pitchFamily="49" charset="0"/>
              </a:rPr>
              <a:t> 	A</a:t>
            </a:r>
            <a:r>
              <a:rPr lang="pt-BR" sz="2200" dirty="0">
                <a:solidFill>
                  <a:srgbClr val="000000"/>
                </a:solidFill>
                <a:latin typeface="Fira Code" panose="020B0809050000020004" pitchFamily="49" charset="0"/>
              </a:rPr>
              <a:t>[</a:t>
            </a:r>
            <a:r>
              <a:rPr lang="pt-BR" sz="2200" dirty="0">
                <a:solidFill>
                  <a:srgbClr val="09885A"/>
                </a:solidFill>
                <a:latin typeface="Fira Code" panose="020B0809050000020004" pitchFamily="49" charset="0"/>
              </a:rPr>
              <a:t>0</a:t>
            </a:r>
            <a:r>
              <a:rPr lang="pt-BR" sz="2200" dirty="0">
                <a:solidFill>
                  <a:srgbClr val="000000"/>
                </a:solidFill>
                <a:latin typeface="Fira Code" panose="020B0809050000020004" pitchFamily="49" charset="0"/>
              </a:rPr>
              <a:t>][</a:t>
            </a:r>
            <a:r>
              <a:rPr lang="pt-BR" sz="2200">
                <a:solidFill>
                  <a:srgbClr val="09885A"/>
                </a:solidFill>
                <a:latin typeface="Fira Code" panose="020B0809050000020004" pitchFamily="49" charset="0"/>
              </a:rPr>
              <a:t>2</a:t>
            </a:r>
            <a:r>
              <a:rPr lang="pt-BR" sz="2200">
                <a:solidFill>
                  <a:srgbClr val="000000"/>
                </a:solidFill>
                <a:latin typeface="Fira Code" panose="020B0809050000020004" pitchFamily="49" charset="0"/>
              </a:rPr>
              <a:t>]=</a:t>
            </a:r>
            <a:r>
              <a:rPr lang="pt-BR" sz="2200">
                <a:solidFill>
                  <a:srgbClr val="09885A"/>
                </a:solidFill>
                <a:latin typeface="Fira Code" panose="020B0809050000020004" pitchFamily="49" charset="0"/>
              </a:rPr>
              <a:t>30</a:t>
            </a:r>
            <a:endParaRPr lang="pt-BR" sz="2200" dirty="0">
              <a:solidFill>
                <a:srgbClr val="09885A"/>
              </a:solidFill>
              <a:latin typeface="Fira Code" panose="020B0809050000020004" pitchFamily="49" charset="0"/>
            </a:endParaRPr>
          </a:p>
          <a:p>
            <a:pPr>
              <a:spcBef>
                <a:spcPts val="600"/>
              </a:spcBef>
            </a:pPr>
            <a:r>
              <a:rPr lang="pt-BR" sz="2200" dirty="0">
                <a:solidFill>
                  <a:srgbClr val="000000"/>
                </a:solidFill>
                <a:latin typeface="Fira Code" panose="020B0809050000020004" pitchFamily="49" charset="0"/>
              </a:rPr>
              <a:t>A[</a:t>
            </a:r>
            <a:r>
              <a:rPr lang="pt-BR" sz="2200" dirty="0">
                <a:solidFill>
                  <a:srgbClr val="09885A"/>
                </a:solidFill>
                <a:latin typeface="Fira Code" panose="020B0809050000020004" pitchFamily="49" charset="0"/>
              </a:rPr>
              <a:t>1</a:t>
            </a:r>
            <a:r>
              <a:rPr lang="pt-BR" sz="2200" dirty="0">
                <a:solidFill>
                  <a:srgbClr val="000000"/>
                </a:solidFill>
                <a:latin typeface="Fira Code" panose="020B0809050000020004" pitchFamily="49" charset="0"/>
              </a:rPr>
              <a:t>][</a:t>
            </a:r>
            <a:r>
              <a:rPr lang="pt-BR" sz="2200">
                <a:solidFill>
                  <a:srgbClr val="09885A"/>
                </a:solidFill>
                <a:latin typeface="Fira Code" panose="020B0809050000020004" pitchFamily="49" charset="0"/>
              </a:rPr>
              <a:t>0</a:t>
            </a:r>
            <a:r>
              <a:rPr lang="pt-BR" sz="2200">
                <a:solidFill>
                  <a:srgbClr val="000000"/>
                </a:solidFill>
                <a:latin typeface="Fira Code" panose="020B0809050000020004" pitchFamily="49" charset="0"/>
              </a:rPr>
              <a:t>]=</a:t>
            </a:r>
            <a:r>
              <a:rPr lang="pt-BR" sz="2200">
                <a:solidFill>
                  <a:srgbClr val="09885A"/>
                </a:solidFill>
                <a:latin typeface="Fira Code" panose="020B0809050000020004" pitchFamily="49" charset="0"/>
              </a:rPr>
              <a:t>40</a:t>
            </a:r>
            <a:r>
              <a:rPr lang="pt-BR" sz="2200">
                <a:solidFill>
                  <a:srgbClr val="000000"/>
                </a:solidFill>
                <a:latin typeface="Fira Code" panose="020B0809050000020004" pitchFamily="49" charset="0"/>
              </a:rPr>
              <a:t>		A</a:t>
            </a:r>
            <a:r>
              <a:rPr lang="pt-BR" sz="2200" dirty="0">
                <a:solidFill>
                  <a:srgbClr val="000000"/>
                </a:solidFill>
                <a:latin typeface="Fira Code" panose="020B0809050000020004" pitchFamily="49" charset="0"/>
              </a:rPr>
              <a:t>[</a:t>
            </a:r>
            <a:r>
              <a:rPr lang="pt-BR" sz="2200" dirty="0">
                <a:solidFill>
                  <a:srgbClr val="09885A"/>
                </a:solidFill>
                <a:latin typeface="Fira Code" panose="020B0809050000020004" pitchFamily="49" charset="0"/>
              </a:rPr>
              <a:t>1</a:t>
            </a:r>
            <a:r>
              <a:rPr lang="pt-BR" sz="2200" dirty="0">
                <a:solidFill>
                  <a:srgbClr val="000000"/>
                </a:solidFill>
                <a:latin typeface="Fira Code" panose="020B0809050000020004" pitchFamily="49" charset="0"/>
              </a:rPr>
              <a:t>][</a:t>
            </a:r>
            <a:r>
              <a:rPr lang="pt-BR" sz="2200">
                <a:solidFill>
                  <a:srgbClr val="09885A"/>
                </a:solidFill>
                <a:latin typeface="Fira Code" panose="020B0809050000020004" pitchFamily="49" charset="0"/>
              </a:rPr>
              <a:t>1</a:t>
            </a:r>
            <a:r>
              <a:rPr lang="pt-BR" sz="2200">
                <a:solidFill>
                  <a:srgbClr val="000000"/>
                </a:solidFill>
                <a:latin typeface="Fira Code" panose="020B0809050000020004" pitchFamily="49" charset="0"/>
              </a:rPr>
              <a:t>]=</a:t>
            </a:r>
            <a:r>
              <a:rPr lang="pt-BR" sz="2200">
                <a:solidFill>
                  <a:srgbClr val="09885A"/>
                </a:solidFill>
                <a:latin typeface="Fira Code" panose="020B0809050000020004" pitchFamily="49" charset="0"/>
              </a:rPr>
              <a:t>50</a:t>
            </a:r>
            <a:r>
              <a:rPr lang="pt-BR" sz="2200">
                <a:solidFill>
                  <a:srgbClr val="000000"/>
                </a:solidFill>
                <a:latin typeface="Fira Code" panose="020B0809050000020004" pitchFamily="49" charset="0"/>
              </a:rPr>
              <a:t> 	A</a:t>
            </a:r>
            <a:r>
              <a:rPr lang="pt-BR" sz="2200" dirty="0">
                <a:solidFill>
                  <a:srgbClr val="000000"/>
                </a:solidFill>
                <a:latin typeface="Fira Code" panose="020B0809050000020004" pitchFamily="49" charset="0"/>
              </a:rPr>
              <a:t>[</a:t>
            </a:r>
            <a:r>
              <a:rPr lang="pt-BR" sz="2200" dirty="0">
                <a:solidFill>
                  <a:srgbClr val="09885A"/>
                </a:solidFill>
                <a:latin typeface="Fira Code" panose="020B0809050000020004" pitchFamily="49" charset="0"/>
              </a:rPr>
              <a:t>1</a:t>
            </a:r>
            <a:r>
              <a:rPr lang="pt-BR" sz="2200" dirty="0">
                <a:solidFill>
                  <a:srgbClr val="000000"/>
                </a:solidFill>
                <a:latin typeface="Fira Code" panose="020B0809050000020004" pitchFamily="49" charset="0"/>
              </a:rPr>
              <a:t>][</a:t>
            </a:r>
            <a:r>
              <a:rPr lang="pt-BR" sz="2200">
                <a:solidFill>
                  <a:srgbClr val="09885A"/>
                </a:solidFill>
                <a:latin typeface="Fira Code" panose="020B0809050000020004" pitchFamily="49" charset="0"/>
              </a:rPr>
              <a:t>2</a:t>
            </a:r>
            <a:r>
              <a:rPr lang="pt-BR" sz="2200">
                <a:solidFill>
                  <a:srgbClr val="000000"/>
                </a:solidFill>
                <a:latin typeface="Fira Code" panose="020B0809050000020004" pitchFamily="49" charset="0"/>
              </a:rPr>
              <a:t>]=</a:t>
            </a:r>
            <a:r>
              <a:rPr lang="pt-BR" sz="2200">
                <a:solidFill>
                  <a:srgbClr val="09885A"/>
                </a:solidFill>
                <a:latin typeface="Fira Code" panose="020B0809050000020004" pitchFamily="49" charset="0"/>
              </a:rPr>
              <a:t>60</a:t>
            </a:r>
            <a:endParaRPr lang="pt-BR" sz="2200" dirty="0">
              <a:solidFill>
                <a:srgbClr val="000000"/>
              </a:solidFill>
              <a:latin typeface="Fira Code" panose="020B0809050000020004" pitchFamily="49" charset="0"/>
            </a:endParaRPr>
          </a:p>
        </p:txBody>
      </p:sp>
      <p:sp>
        <p:nvSpPr>
          <p:cNvPr id="2" name="Title 1"/>
          <p:cNvSpPr>
            <a:spLocks noGrp="1"/>
          </p:cNvSpPr>
          <p:nvPr>
            <p:ph type="title"/>
          </p:nvPr>
        </p:nvSpPr>
        <p:spPr/>
        <p:txBody>
          <a:bodyPr>
            <a:normAutofit/>
          </a:bodyPr>
          <a:lstStyle/>
          <a:p>
            <a:r>
              <a:rPr lang="en-VN" sz="4000"/>
              <a:t>7.5.2 Chỉ số mảng và truy xuất phần tử mảng</a:t>
            </a:r>
            <a:endParaRPr lang="en-US" sz="4000" dirty="0">
              <a:latin typeface="+mj-lt"/>
              <a:ea typeface="Tahoma" panose="020B0604030504040204" pitchFamily="34" charset="0"/>
              <a:cs typeface="Tahoma" panose="020B0604030504040204" pitchFamily="34" charset="0"/>
            </a:endParaRPr>
          </a:p>
        </p:txBody>
      </p:sp>
      <p:sp>
        <p:nvSpPr>
          <p:cNvPr id="6" name="Content Placeholder 5"/>
          <p:cNvSpPr>
            <a:spLocks noGrp="1"/>
          </p:cNvSpPr>
          <p:nvPr>
            <p:ph idx="1"/>
          </p:nvPr>
        </p:nvSpPr>
        <p:spPr>
          <a:xfrm>
            <a:off x="774145" y="1233825"/>
            <a:ext cx="10579654" cy="1881240"/>
          </a:xfrm>
        </p:spPr>
        <p:txBody>
          <a:bodyPr>
            <a:noAutofit/>
          </a:bodyPr>
          <a:lstStyle/>
          <a:p>
            <a:r>
              <a:rPr lang="en-US" sz="2400" dirty="0" err="1">
                <a:solidFill>
                  <a:schemeClr val="tx1">
                    <a:lumMod val="50000"/>
                  </a:schemeClr>
                </a:solidFill>
                <a:ea typeface="Tahoma" panose="020B0604030504040204" pitchFamily="34" charset="0"/>
              </a:rPr>
              <a:t>Truy</a:t>
            </a:r>
            <a:r>
              <a:rPr lang="en-US" sz="2400" dirty="0">
                <a:solidFill>
                  <a:schemeClr val="tx1">
                    <a:lumMod val="50000"/>
                  </a:schemeClr>
                </a:solidFill>
                <a:ea typeface="Tahoma" panose="020B0604030504040204" pitchFamily="34" charset="0"/>
              </a:rPr>
              <a:t> </a:t>
            </a:r>
            <a:r>
              <a:rPr lang="en-US" sz="2400" dirty="0" err="1">
                <a:solidFill>
                  <a:schemeClr val="tx1">
                    <a:lumMod val="50000"/>
                  </a:schemeClr>
                </a:solidFill>
                <a:ea typeface="Tahoma" panose="020B0604030504040204" pitchFamily="34" charset="0"/>
              </a:rPr>
              <a:t>xuất</a:t>
            </a:r>
            <a:r>
              <a:rPr lang="en-US" sz="2400" dirty="0">
                <a:solidFill>
                  <a:schemeClr val="tx1">
                    <a:lumMod val="50000"/>
                  </a:schemeClr>
                </a:solidFill>
                <a:ea typeface="Tahoma" panose="020B0604030504040204" pitchFamily="34" charset="0"/>
              </a:rPr>
              <a:t> </a:t>
            </a:r>
            <a:r>
              <a:rPr lang="en-US" sz="2400" dirty="0" err="1">
                <a:solidFill>
                  <a:schemeClr val="tx1">
                    <a:lumMod val="50000"/>
                  </a:schemeClr>
                </a:solidFill>
                <a:ea typeface="Tahoma" panose="020B0604030504040204" pitchFamily="34" charset="0"/>
              </a:rPr>
              <a:t>phần</a:t>
            </a:r>
            <a:r>
              <a:rPr lang="en-US" sz="2400" dirty="0">
                <a:solidFill>
                  <a:schemeClr val="tx1">
                    <a:lumMod val="50000"/>
                  </a:schemeClr>
                </a:solidFill>
                <a:ea typeface="Tahoma" panose="020B0604030504040204" pitchFamily="34" charset="0"/>
              </a:rPr>
              <a:t> </a:t>
            </a:r>
            <a:r>
              <a:rPr lang="en-US" sz="2400" dirty="0" err="1">
                <a:solidFill>
                  <a:schemeClr val="tx1">
                    <a:lumMod val="50000"/>
                  </a:schemeClr>
                </a:solidFill>
                <a:ea typeface="Tahoma" panose="020B0604030504040204" pitchFamily="34" charset="0"/>
              </a:rPr>
              <a:t>tử</a:t>
            </a:r>
            <a:r>
              <a:rPr lang="en-US" sz="2400" dirty="0">
                <a:solidFill>
                  <a:schemeClr val="tx1">
                    <a:lumMod val="50000"/>
                  </a:schemeClr>
                </a:solidFill>
                <a:ea typeface="Tahoma" panose="020B0604030504040204" pitchFamily="34" charset="0"/>
              </a:rPr>
              <a:t> </a:t>
            </a:r>
            <a:r>
              <a:rPr lang="en-US" sz="2400" dirty="0" err="1">
                <a:solidFill>
                  <a:schemeClr val="tx1">
                    <a:lumMod val="50000"/>
                  </a:schemeClr>
                </a:solidFill>
                <a:ea typeface="Tahoma" panose="020B0604030504040204" pitchFamily="34" charset="0"/>
              </a:rPr>
              <a:t>mảng</a:t>
            </a:r>
            <a:r>
              <a:rPr lang="en-US" sz="2400" dirty="0">
                <a:solidFill>
                  <a:schemeClr val="tx1">
                    <a:lumMod val="50000"/>
                  </a:schemeClr>
                </a:solidFill>
                <a:ea typeface="Tahoma" panose="020B0604030504040204" pitchFamily="34" charset="0"/>
              </a:rPr>
              <a:t> </a:t>
            </a:r>
            <a:r>
              <a:rPr lang="en-US" sz="2400" dirty="0" err="1">
                <a:solidFill>
                  <a:schemeClr val="tx1">
                    <a:lumMod val="50000"/>
                  </a:schemeClr>
                </a:solidFill>
                <a:ea typeface="Tahoma" panose="020B0604030504040204" pitchFamily="34" charset="0"/>
              </a:rPr>
              <a:t>thông</a:t>
            </a:r>
            <a:r>
              <a:rPr lang="en-US" sz="2400" dirty="0">
                <a:solidFill>
                  <a:schemeClr val="tx1">
                    <a:lumMod val="50000"/>
                  </a:schemeClr>
                </a:solidFill>
                <a:ea typeface="Tahoma" panose="020B0604030504040204" pitchFamily="34" charset="0"/>
              </a:rPr>
              <a:t> qua </a:t>
            </a:r>
            <a:r>
              <a:rPr lang="en-US" sz="2400" err="1">
                <a:solidFill>
                  <a:schemeClr val="tx1">
                    <a:lumMod val="50000"/>
                  </a:schemeClr>
                </a:solidFill>
                <a:ea typeface="Tahoma" panose="020B0604030504040204" pitchFamily="34" charset="0"/>
              </a:rPr>
              <a:t>chỉ</a:t>
            </a:r>
            <a:r>
              <a:rPr lang="en-US" sz="2400">
                <a:solidFill>
                  <a:schemeClr val="tx1">
                    <a:lumMod val="50000"/>
                  </a:schemeClr>
                </a:solidFill>
                <a:ea typeface="Tahoma" panose="020B0604030504040204" pitchFamily="34" charset="0"/>
              </a:rPr>
              <a:t> số:</a:t>
            </a:r>
            <a:endParaRPr lang="en-US" sz="2400" dirty="0">
              <a:solidFill>
                <a:schemeClr val="tx1">
                  <a:lumMod val="50000"/>
                </a:schemeClr>
              </a:solidFill>
              <a:ea typeface="Tahoma" panose="020B0604030504040204" pitchFamily="34" charset="0"/>
            </a:endParaRPr>
          </a:p>
          <a:p>
            <a:pPr algn="ctr">
              <a:buNone/>
            </a:pPr>
            <a:r>
              <a:rPr lang="en-US" sz="2400">
                <a:solidFill>
                  <a:schemeClr val="tx1">
                    <a:lumMod val="50000"/>
                  </a:schemeClr>
                </a:solidFill>
                <a:ea typeface="Tahoma" panose="020B0604030504040204" pitchFamily="34" charset="0"/>
              </a:rPr>
              <a:t>	</a:t>
            </a:r>
            <a:endParaRPr lang="en-US" sz="2400" dirty="0">
              <a:solidFill>
                <a:schemeClr val="tx1">
                  <a:lumMod val="50000"/>
                </a:schemeClr>
              </a:solidFill>
              <a:ea typeface="Tahoma" panose="020B0604030504040204" pitchFamily="34" charset="0"/>
            </a:endParaRPr>
          </a:p>
          <a:p>
            <a:r>
              <a:rPr lang="en-US" sz="2400">
                <a:solidFill>
                  <a:schemeClr val="tx1">
                    <a:lumMod val="50000"/>
                  </a:schemeClr>
                </a:solidFill>
                <a:ea typeface="Tahoma" panose="020B0604030504040204" pitchFamily="34" charset="0"/>
              </a:rPr>
              <a:t>Ví dụ:</a:t>
            </a:r>
            <a:r>
              <a:rPr lang="en-US" sz="2400" dirty="0">
                <a:solidFill>
                  <a:schemeClr val="tx1">
                    <a:lumMod val="50000"/>
                  </a:schemeClr>
                </a:solidFill>
                <a:ea typeface="Tahoma" panose="020B0604030504040204" pitchFamily="34" charset="0"/>
              </a:rPr>
              <a:t>	</a:t>
            </a:r>
          </a:p>
          <a:p>
            <a:pPr>
              <a:buNone/>
            </a:pPr>
            <a:r>
              <a:rPr lang="en-US" sz="2400" dirty="0">
                <a:solidFill>
                  <a:schemeClr val="tx1">
                    <a:lumMod val="50000"/>
                  </a:schemeClr>
                </a:solidFill>
                <a:ea typeface="Tahoma" panose="020B0604030504040204" pitchFamily="34" charset="0"/>
              </a:rPr>
              <a:t> </a:t>
            </a:r>
            <a:endParaRPr lang="vi-VN" sz="2400" dirty="0">
              <a:solidFill>
                <a:schemeClr val="tx1">
                  <a:lumMod val="50000"/>
                </a:schemeClr>
              </a:solidFill>
              <a:ea typeface="Tahoma" panose="020B0604030504040204" pitchFamily="34" charset="0"/>
            </a:endParaRPr>
          </a:p>
        </p:txBody>
      </p:sp>
      <p:grpSp>
        <p:nvGrpSpPr>
          <p:cNvPr id="11" name="Group 10">
            <a:extLst>
              <a:ext uri="{FF2B5EF4-FFF2-40B4-BE49-F238E27FC236}">
                <a16:creationId xmlns:a16="http://schemas.microsoft.com/office/drawing/2014/main" id="{F9A682FE-044A-5997-5B26-CCB44EDD6E2A}"/>
              </a:ext>
            </a:extLst>
          </p:cNvPr>
          <p:cNvGrpSpPr/>
          <p:nvPr/>
        </p:nvGrpSpPr>
        <p:grpSpPr>
          <a:xfrm>
            <a:off x="7280049" y="3191712"/>
            <a:ext cx="3623455" cy="1102447"/>
            <a:chOff x="5659646" y="3175299"/>
            <a:chExt cx="3623455" cy="1102447"/>
          </a:xfrm>
        </p:grpSpPr>
        <p:sp>
          <p:nvSpPr>
            <p:cNvPr id="25" name="Rectangle 3"/>
            <p:cNvSpPr/>
            <p:nvPr/>
          </p:nvSpPr>
          <p:spPr>
            <a:xfrm>
              <a:off x="8776585" y="3677051"/>
              <a:ext cx="392139" cy="155748"/>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a:solidFill>
                    <a:schemeClr val="tx1">
                      <a:lumMod val="50000"/>
                    </a:schemeClr>
                  </a:solidFill>
                  <a:latin typeface="Arial" panose="020B0604020202020204" pitchFamily="34" charset="0"/>
                  <a:cs typeface="Arial" panose="020B0604020202020204" pitchFamily="34" charset="0"/>
                </a:rPr>
                <a:t>0</a:t>
              </a:r>
            </a:p>
          </p:txBody>
        </p:sp>
        <p:grpSp>
          <p:nvGrpSpPr>
            <p:cNvPr id="26" name="Group 25"/>
            <p:cNvGrpSpPr/>
            <p:nvPr/>
          </p:nvGrpSpPr>
          <p:grpSpPr>
            <a:xfrm>
              <a:off x="5659646" y="3175299"/>
              <a:ext cx="3623455" cy="1102447"/>
              <a:chOff x="3479952" y="1886435"/>
              <a:chExt cx="3026604" cy="1290598"/>
            </a:xfrm>
          </p:grpSpPr>
          <p:grpSp>
            <p:nvGrpSpPr>
              <p:cNvPr id="28" name="Group 27"/>
              <p:cNvGrpSpPr/>
              <p:nvPr/>
            </p:nvGrpSpPr>
            <p:grpSpPr>
              <a:xfrm>
                <a:off x="3479952" y="1886435"/>
                <a:ext cx="2494524" cy="1282120"/>
                <a:chOff x="3111463" y="1818196"/>
                <a:chExt cx="2494524" cy="1282120"/>
              </a:xfrm>
            </p:grpSpPr>
            <p:grpSp>
              <p:nvGrpSpPr>
                <p:cNvPr id="33" name="Group 32"/>
                <p:cNvGrpSpPr/>
                <p:nvPr/>
              </p:nvGrpSpPr>
              <p:grpSpPr>
                <a:xfrm>
                  <a:off x="3111463" y="1818196"/>
                  <a:ext cx="2492250" cy="815831"/>
                  <a:chOff x="4803782" y="1381467"/>
                  <a:chExt cx="2492250" cy="815831"/>
                </a:xfrm>
              </p:grpSpPr>
              <p:grpSp>
                <p:nvGrpSpPr>
                  <p:cNvPr id="38" name="Group 13"/>
                  <p:cNvGrpSpPr/>
                  <p:nvPr/>
                </p:nvGrpSpPr>
                <p:grpSpPr>
                  <a:xfrm>
                    <a:off x="4820851" y="1801508"/>
                    <a:ext cx="2475181" cy="395790"/>
                    <a:chOff x="4894384" y="3950674"/>
                    <a:chExt cx="1090242" cy="246188"/>
                  </a:xfrm>
                </p:grpSpPr>
                <p:sp>
                  <p:nvSpPr>
                    <p:cNvPr id="43" name="Rectangle 3"/>
                    <p:cNvSpPr/>
                    <p:nvPr/>
                  </p:nvSpPr>
                  <p:spPr>
                    <a:xfrm>
                      <a:off x="4894384" y="3950678"/>
                      <a:ext cx="339969" cy="246184"/>
                    </a:xfrm>
                    <a:prstGeom prst="rect">
                      <a:avLst/>
                    </a:prstGeom>
                    <a:noFill/>
                    <a:ln>
                      <a:solidFill>
                        <a:schemeClr val="tx1">
                          <a:lumMod val="50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a:solidFill>
                            <a:schemeClr val="tx1">
                              <a:lumMod val="50000"/>
                            </a:schemeClr>
                          </a:solidFill>
                          <a:latin typeface="Arial" panose="020B0604020202020204" pitchFamily="34" charset="0"/>
                          <a:cs typeface="Arial" panose="020B0604020202020204" pitchFamily="34" charset="0"/>
                        </a:rPr>
                        <a:t>10</a:t>
                      </a:r>
                      <a:endParaRPr lang="en-US" sz="2000" dirty="0">
                        <a:solidFill>
                          <a:schemeClr val="tx1">
                            <a:lumMod val="50000"/>
                          </a:schemeClr>
                        </a:solidFill>
                        <a:latin typeface="Arial" panose="020B0604020202020204" pitchFamily="34" charset="0"/>
                        <a:cs typeface="Arial" panose="020B0604020202020204" pitchFamily="34" charset="0"/>
                      </a:endParaRPr>
                    </a:p>
                  </p:txBody>
                </p:sp>
                <p:sp>
                  <p:nvSpPr>
                    <p:cNvPr id="44" name="Rectangle 43"/>
                    <p:cNvSpPr/>
                    <p:nvPr/>
                  </p:nvSpPr>
                  <p:spPr>
                    <a:xfrm>
                      <a:off x="5269521" y="3950674"/>
                      <a:ext cx="339969" cy="246184"/>
                    </a:xfrm>
                    <a:prstGeom prst="rect">
                      <a:avLst/>
                    </a:prstGeom>
                    <a:noFill/>
                    <a:ln>
                      <a:solidFill>
                        <a:schemeClr val="tx1">
                          <a:lumMod val="50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a:solidFill>
                            <a:schemeClr val="tx1">
                              <a:lumMod val="50000"/>
                            </a:schemeClr>
                          </a:solidFill>
                          <a:latin typeface="Arial" panose="020B0604020202020204" pitchFamily="34" charset="0"/>
                          <a:cs typeface="Arial" panose="020B0604020202020204" pitchFamily="34" charset="0"/>
                        </a:rPr>
                        <a:t>20</a:t>
                      </a:r>
                      <a:endParaRPr lang="en-US" sz="2000" dirty="0">
                        <a:solidFill>
                          <a:schemeClr val="tx1">
                            <a:lumMod val="50000"/>
                          </a:schemeClr>
                        </a:solidFill>
                        <a:latin typeface="Arial" panose="020B0604020202020204" pitchFamily="34" charset="0"/>
                        <a:cs typeface="Arial" panose="020B0604020202020204" pitchFamily="34" charset="0"/>
                      </a:endParaRPr>
                    </a:p>
                  </p:txBody>
                </p:sp>
                <p:sp>
                  <p:nvSpPr>
                    <p:cNvPr id="45" name="Rectangle 44"/>
                    <p:cNvSpPr/>
                    <p:nvPr/>
                  </p:nvSpPr>
                  <p:spPr>
                    <a:xfrm>
                      <a:off x="5644657" y="3950678"/>
                      <a:ext cx="339969" cy="246184"/>
                    </a:xfrm>
                    <a:prstGeom prst="rect">
                      <a:avLst/>
                    </a:prstGeom>
                    <a:noFill/>
                    <a:ln>
                      <a:solidFill>
                        <a:schemeClr val="tx1">
                          <a:lumMod val="50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dirty="0">
                          <a:solidFill>
                            <a:schemeClr val="tx1">
                              <a:lumMod val="50000"/>
                            </a:schemeClr>
                          </a:solidFill>
                          <a:latin typeface="Arial" panose="020B0604020202020204" pitchFamily="34" charset="0"/>
                          <a:cs typeface="Arial" panose="020B0604020202020204" pitchFamily="34" charset="0"/>
                        </a:rPr>
                        <a:t>3</a:t>
                      </a:r>
                      <a:r>
                        <a:rPr lang="en-US" sz="2000">
                          <a:solidFill>
                            <a:schemeClr val="tx1">
                              <a:lumMod val="50000"/>
                            </a:schemeClr>
                          </a:solidFill>
                          <a:latin typeface="Arial" panose="020B0604020202020204" pitchFamily="34" charset="0"/>
                          <a:cs typeface="Arial" panose="020B0604020202020204" pitchFamily="34" charset="0"/>
                        </a:rPr>
                        <a:t>0</a:t>
                      </a:r>
                      <a:endParaRPr lang="en-US" sz="2000" dirty="0">
                        <a:solidFill>
                          <a:schemeClr val="tx1">
                            <a:lumMod val="50000"/>
                          </a:schemeClr>
                        </a:solidFill>
                        <a:latin typeface="Arial" panose="020B0604020202020204" pitchFamily="34" charset="0"/>
                        <a:cs typeface="Arial" panose="020B0604020202020204" pitchFamily="34" charset="0"/>
                      </a:endParaRPr>
                    </a:p>
                  </p:txBody>
                </p:sp>
              </p:grpSp>
              <p:grpSp>
                <p:nvGrpSpPr>
                  <p:cNvPr id="39" name="Group 13"/>
                  <p:cNvGrpSpPr/>
                  <p:nvPr/>
                </p:nvGrpSpPr>
                <p:grpSpPr>
                  <a:xfrm>
                    <a:off x="4803782" y="1381467"/>
                    <a:ext cx="2475177" cy="455840"/>
                    <a:chOff x="4904899" y="3636087"/>
                    <a:chExt cx="1090240" cy="822264"/>
                  </a:xfrm>
                </p:grpSpPr>
                <p:sp>
                  <p:nvSpPr>
                    <p:cNvPr id="40" name="Rectangle 3"/>
                    <p:cNvSpPr/>
                    <p:nvPr/>
                  </p:nvSpPr>
                  <p:spPr>
                    <a:xfrm>
                      <a:off x="4904899" y="3636089"/>
                      <a:ext cx="339969" cy="822237"/>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a:solidFill>
                            <a:schemeClr val="tx1">
                              <a:lumMod val="50000"/>
                            </a:schemeClr>
                          </a:solidFill>
                          <a:latin typeface="Arial" panose="020B0604020202020204" pitchFamily="34" charset="0"/>
                          <a:cs typeface="Arial" panose="020B0604020202020204" pitchFamily="34" charset="0"/>
                        </a:rPr>
                        <a:t>0</a:t>
                      </a:r>
                    </a:p>
                  </p:txBody>
                </p:sp>
                <p:sp>
                  <p:nvSpPr>
                    <p:cNvPr id="41" name="Rectangle 40"/>
                    <p:cNvSpPr/>
                    <p:nvPr/>
                  </p:nvSpPr>
                  <p:spPr>
                    <a:xfrm>
                      <a:off x="5280036" y="3636087"/>
                      <a:ext cx="339969" cy="822232"/>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a:solidFill>
                            <a:schemeClr val="tx1">
                              <a:lumMod val="50000"/>
                            </a:schemeClr>
                          </a:solidFill>
                          <a:latin typeface="Arial" panose="020B0604020202020204" pitchFamily="34" charset="0"/>
                          <a:cs typeface="Arial" panose="020B0604020202020204" pitchFamily="34" charset="0"/>
                        </a:rPr>
                        <a:t>1</a:t>
                      </a:r>
                    </a:p>
                  </p:txBody>
                </p:sp>
                <p:sp>
                  <p:nvSpPr>
                    <p:cNvPr id="42" name="Rectangle 41"/>
                    <p:cNvSpPr/>
                    <p:nvPr/>
                  </p:nvSpPr>
                  <p:spPr>
                    <a:xfrm>
                      <a:off x="5655170" y="3636110"/>
                      <a:ext cx="339969" cy="822241"/>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a:solidFill>
                            <a:schemeClr val="tx1">
                              <a:lumMod val="50000"/>
                            </a:schemeClr>
                          </a:solidFill>
                          <a:latin typeface="Arial" panose="020B0604020202020204" pitchFamily="34" charset="0"/>
                          <a:cs typeface="Arial" panose="020B0604020202020204" pitchFamily="34" charset="0"/>
                        </a:rPr>
                        <a:t>2</a:t>
                      </a:r>
                    </a:p>
                  </p:txBody>
                </p:sp>
              </p:grpSp>
            </p:grpSp>
            <p:grpSp>
              <p:nvGrpSpPr>
                <p:cNvPr id="34" name="Group 33"/>
                <p:cNvGrpSpPr/>
                <p:nvPr/>
              </p:nvGrpSpPr>
              <p:grpSpPr>
                <a:xfrm>
                  <a:off x="3122851" y="2704533"/>
                  <a:ext cx="2483136" cy="395783"/>
                  <a:chOff x="3272976" y="2390634"/>
                  <a:chExt cx="2483136" cy="395783"/>
                </a:xfrm>
              </p:grpSpPr>
              <p:sp>
                <p:nvSpPr>
                  <p:cNvPr id="35" name="Rectangle 3"/>
                  <p:cNvSpPr/>
                  <p:nvPr/>
                </p:nvSpPr>
                <p:spPr>
                  <a:xfrm>
                    <a:off x="3272976" y="2390634"/>
                    <a:ext cx="771833" cy="395783"/>
                  </a:xfrm>
                  <a:prstGeom prst="rect">
                    <a:avLst/>
                  </a:prstGeom>
                  <a:noFill/>
                  <a:ln>
                    <a:solidFill>
                      <a:schemeClr val="tx1">
                        <a:lumMod val="50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a:solidFill>
                          <a:schemeClr val="tx1">
                            <a:lumMod val="50000"/>
                          </a:schemeClr>
                        </a:solidFill>
                        <a:latin typeface="Arial" panose="020B0604020202020204" pitchFamily="34" charset="0"/>
                        <a:cs typeface="Arial" panose="020B0604020202020204" pitchFamily="34" charset="0"/>
                      </a:rPr>
                      <a:t>40</a:t>
                    </a:r>
                    <a:endParaRPr lang="en-US" sz="2000" dirty="0">
                      <a:solidFill>
                        <a:schemeClr val="tx1">
                          <a:lumMod val="50000"/>
                        </a:schemeClr>
                      </a:solidFill>
                      <a:latin typeface="Arial" panose="020B0604020202020204" pitchFamily="34" charset="0"/>
                      <a:cs typeface="Arial" panose="020B0604020202020204" pitchFamily="34" charset="0"/>
                    </a:endParaRPr>
                  </a:p>
                </p:txBody>
              </p:sp>
              <p:sp>
                <p:nvSpPr>
                  <p:cNvPr id="36" name="Rectangle 35"/>
                  <p:cNvSpPr/>
                  <p:nvPr/>
                </p:nvSpPr>
                <p:spPr>
                  <a:xfrm>
                    <a:off x="4132607" y="2390634"/>
                    <a:ext cx="771833" cy="395783"/>
                  </a:xfrm>
                  <a:prstGeom prst="rect">
                    <a:avLst/>
                  </a:prstGeom>
                  <a:noFill/>
                  <a:ln>
                    <a:solidFill>
                      <a:schemeClr val="tx1">
                        <a:lumMod val="50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a:solidFill>
                          <a:schemeClr val="tx1">
                            <a:lumMod val="50000"/>
                          </a:schemeClr>
                        </a:solidFill>
                        <a:latin typeface="Arial" panose="020B0604020202020204" pitchFamily="34" charset="0"/>
                        <a:cs typeface="Arial" panose="020B0604020202020204" pitchFamily="34" charset="0"/>
                      </a:rPr>
                      <a:t>50</a:t>
                    </a:r>
                    <a:endParaRPr lang="en-US" sz="2000" dirty="0">
                      <a:solidFill>
                        <a:schemeClr val="tx1">
                          <a:lumMod val="50000"/>
                        </a:schemeClr>
                      </a:solidFill>
                      <a:latin typeface="Arial" panose="020B0604020202020204" pitchFamily="34" charset="0"/>
                      <a:cs typeface="Arial" panose="020B0604020202020204" pitchFamily="34" charset="0"/>
                    </a:endParaRPr>
                  </a:p>
                </p:txBody>
              </p:sp>
              <p:sp>
                <p:nvSpPr>
                  <p:cNvPr id="37" name="Rectangle 36"/>
                  <p:cNvSpPr/>
                  <p:nvPr/>
                </p:nvSpPr>
                <p:spPr>
                  <a:xfrm>
                    <a:off x="4984279" y="2390634"/>
                    <a:ext cx="771833" cy="395783"/>
                  </a:xfrm>
                  <a:prstGeom prst="rect">
                    <a:avLst/>
                  </a:prstGeom>
                  <a:noFill/>
                  <a:ln>
                    <a:solidFill>
                      <a:schemeClr val="tx1">
                        <a:lumMod val="50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a:solidFill>
                          <a:schemeClr val="tx1">
                            <a:lumMod val="50000"/>
                          </a:schemeClr>
                        </a:solidFill>
                        <a:latin typeface="Arial" panose="020B0604020202020204" pitchFamily="34" charset="0"/>
                        <a:cs typeface="Arial" panose="020B0604020202020204" pitchFamily="34" charset="0"/>
                      </a:rPr>
                      <a:t>60</a:t>
                    </a:r>
                    <a:endParaRPr lang="en-US" sz="2000" dirty="0">
                      <a:solidFill>
                        <a:schemeClr val="tx1">
                          <a:lumMod val="50000"/>
                        </a:schemeClr>
                      </a:solidFill>
                      <a:latin typeface="Arial" panose="020B0604020202020204" pitchFamily="34" charset="0"/>
                      <a:cs typeface="Arial" panose="020B0604020202020204" pitchFamily="34" charset="0"/>
                    </a:endParaRPr>
                  </a:p>
                </p:txBody>
              </p:sp>
            </p:grpSp>
          </p:grpSp>
          <p:sp>
            <p:nvSpPr>
              <p:cNvPr id="29" name="Rectangle 3"/>
              <p:cNvSpPr/>
              <p:nvPr/>
            </p:nvSpPr>
            <p:spPr>
              <a:xfrm>
                <a:off x="6048002" y="2713620"/>
                <a:ext cx="458554" cy="463413"/>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a:solidFill>
                      <a:schemeClr val="tx1">
                        <a:lumMod val="50000"/>
                      </a:schemeClr>
                    </a:solidFill>
                    <a:latin typeface="Arial" panose="020B0604020202020204" pitchFamily="34" charset="0"/>
                    <a:cs typeface="Arial" panose="020B0604020202020204" pitchFamily="34" charset="0"/>
                  </a:rPr>
                  <a:t>1</a:t>
                </a:r>
              </a:p>
            </p:txBody>
          </p:sp>
        </p:grpSp>
      </p:grpSp>
      <p:sp>
        <p:nvSpPr>
          <p:cNvPr id="8" name="Rectangle 7">
            <a:extLst>
              <a:ext uri="{FF2B5EF4-FFF2-40B4-BE49-F238E27FC236}">
                <a16:creationId xmlns:a16="http://schemas.microsoft.com/office/drawing/2014/main" id="{8762CAB9-6C63-DC54-42CF-8F1486850B96}"/>
              </a:ext>
            </a:extLst>
          </p:cNvPr>
          <p:cNvSpPr/>
          <p:nvPr/>
        </p:nvSpPr>
        <p:spPr>
          <a:xfrm>
            <a:off x="3705225" y="1866900"/>
            <a:ext cx="6048376" cy="628650"/>
          </a:xfrm>
          <a:prstGeom prst="rect">
            <a:avLst/>
          </a:prstGeom>
          <a:no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0">
                <a:solidFill>
                  <a:srgbClr val="000000"/>
                </a:solidFill>
                <a:effectLst/>
                <a:highlight>
                  <a:srgbClr val="FFFFFF"/>
                </a:highlight>
                <a:latin typeface="PragmataPro Mono Liga" panose="02000509040000020004" pitchFamily="49" charset="0"/>
              </a:rPr>
              <a:t>&lt;Tên_biến_mảng&gt;</a:t>
            </a:r>
            <a:r>
              <a:rPr lang="en-US" sz="2400" b="0">
                <a:solidFill>
                  <a:srgbClr val="FF0000"/>
                </a:solidFill>
                <a:effectLst/>
                <a:highlight>
                  <a:srgbClr val="FFFFFF"/>
                </a:highlight>
                <a:latin typeface="PragmataPro Mono Liga" panose="02000509040000020004" pitchFamily="49" charset="0"/>
              </a:rPr>
              <a:t>[</a:t>
            </a:r>
            <a:r>
              <a:rPr lang="en-US" sz="2400" b="0">
                <a:solidFill>
                  <a:srgbClr val="000000"/>
                </a:solidFill>
                <a:effectLst/>
                <a:highlight>
                  <a:srgbClr val="FFFFFF"/>
                </a:highlight>
                <a:latin typeface="PragmataPro Mono Liga" panose="02000509040000020004" pitchFamily="49" charset="0"/>
              </a:rPr>
              <a:t>&lt;Số_dòng&gt;</a:t>
            </a:r>
            <a:r>
              <a:rPr lang="en-US" sz="2400" b="0">
                <a:solidFill>
                  <a:srgbClr val="FF0000"/>
                </a:solidFill>
                <a:effectLst/>
                <a:highlight>
                  <a:srgbClr val="FFFFFF"/>
                </a:highlight>
                <a:latin typeface="PragmataPro Mono Liga" panose="02000509040000020004" pitchFamily="49" charset="0"/>
              </a:rPr>
              <a:t>]</a:t>
            </a:r>
            <a:r>
              <a:rPr lang="en-US" sz="2400" b="0">
                <a:solidFill>
                  <a:srgbClr val="000000"/>
                </a:solidFill>
                <a:effectLst/>
                <a:highlight>
                  <a:srgbClr val="FFFFFF"/>
                </a:highlight>
                <a:latin typeface="PragmataPro Mono Liga" panose="02000509040000020004" pitchFamily="49" charset="0"/>
              </a:rPr>
              <a:t> </a:t>
            </a:r>
            <a:r>
              <a:rPr lang="en-US" sz="2400" b="0">
                <a:solidFill>
                  <a:srgbClr val="FF0000"/>
                </a:solidFill>
                <a:effectLst/>
                <a:highlight>
                  <a:srgbClr val="FFFFFF"/>
                </a:highlight>
                <a:latin typeface="PragmataPro Mono Liga" panose="02000509040000020004" pitchFamily="49" charset="0"/>
              </a:rPr>
              <a:t>[</a:t>
            </a:r>
            <a:r>
              <a:rPr lang="en-US" sz="2400" b="0">
                <a:solidFill>
                  <a:srgbClr val="000000"/>
                </a:solidFill>
                <a:effectLst/>
                <a:highlight>
                  <a:srgbClr val="FFFFFF"/>
                </a:highlight>
                <a:latin typeface="PragmataPro Mono Liga" panose="02000509040000020004" pitchFamily="49" charset="0"/>
              </a:rPr>
              <a:t>&lt;Số_cột&gt;</a:t>
            </a:r>
            <a:r>
              <a:rPr lang="en-US" sz="2400" b="0">
                <a:solidFill>
                  <a:srgbClr val="FF0000"/>
                </a:solidFill>
                <a:effectLst/>
                <a:highlight>
                  <a:srgbClr val="FFFFFF"/>
                </a:highlight>
                <a:latin typeface="PragmataPro Mono Liga" panose="02000509040000020004" pitchFamily="49" charset="0"/>
              </a:rPr>
              <a:t>]</a:t>
            </a:r>
            <a:r>
              <a:rPr lang="en-US" sz="2400" b="0">
                <a:solidFill>
                  <a:srgbClr val="000000"/>
                </a:solidFill>
                <a:effectLst/>
                <a:highlight>
                  <a:srgbClr val="FFFFFF"/>
                </a:highlight>
                <a:latin typeface="PragmataPro Mono Liga" panose="02000509040000020004" pitchFamily="49" charset="0"/>
              </a:rPr>
              <a:t>;</a:t>
            </a:r>
          </a:p>
        </p:txBody>
      </p:sp>
      <p:sp>
        <p:nvSpPr>
          <p:cNvPr id="9" name="Footer Placeholder 8">
            <a:extLst>
              <a:ext uri="{FF2B5EF4-FFF2-40B4-BE49-F238E27FC236}">
                <a16:creationId xmlns:a16="http://schemas.microsoft.com/office/drawing/2014/main" id="{CC782C57-8F7C-A56E-A085-78B8956662F8}"/>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7" name="Date Placeholder 6">
            <a:extLst>
              <a:ext uri="{FF2B5EF4-FFF2-40B4-BE49-F238E27FC236}">
                <a16:creationId xmlns:a16="http://schemas.microsoft.com/office/drawing/2014/main" id="{C35E9795-311D-C252-BD9C-529241ADD849}"/>
              </a:ext>
            </a:extLst>
          </p:cNvPr>
          <p:cNvSpPr>
            <a:spLocks noGrp="1"/>
          </p:cNvSpPr>
          <p:nvPr>
            <p:ph type="dt" sz="half" idx="13"/>
          </p:nvPr>
        </p:nvSpPr>
        <p:spPr/>
        <p:txBody>
          <a:bodyPr/>
          <a:lstStyle/>
          <a:p>
            <a:r>
              <a:rPr lang="en-US"/>
              <a:t>June 2024</a:t>
            </a:r>
            <a:endParaRPr lang="en-US" dirty="0"/>
          </a:p>
        </p:txBody>
      </p:sp>
      <p:sp>
        <p:nvSpPr>
          <p:cNvPr id="5" name="Slide Number Placeholder 4">
            <a:extLst>
              <a:ext uri="{FF2B5EF4-FFF2-40B4-BE49-F238E27FC236}">
                <a16:creationId xmlns:a16="http://schemas.microsoft.com/office/drawing/2014/main" id="{3C6C0EB2-AE94-E797-D5D6-3C2626E4F064}"/>
              </a:ext>
            </a:extLst>
          </p:cNvPr>
          <p:cNvSpPr>
            <a:spLocks noGrp="1"/>
          </p:cNvSpPr>
          <p:nvPr>
            <p:ph type="sldNum" sz="quarter" idx="12"/>
          </p:nvPr>
        </p:nvSpPr>
        <p:spPr/>
        <p:txBody>
          <a:bodyPr/>
          <a:lstStyle/>
          <a:p>
            <a:fld id="{D8B0B3AC-44A8-D142-AAF6-9A453466E1A4}" type="slidenum">
              <a:rPr lang="en-VN" smtClean="0"/>
              <a:pPr/>
              <a:t>13</a:t>
            </a:fld>
            <a:endParaRPr lang="en-V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05CFB-A77F-C3AA-7162-B97410FF2CAC}"/>
              </a:ext>
            </a:extLst>
          </p:cNvPr>
          <p:cNvSpPr>
            <a:spLocks noGrp="1"/>
          </p:cNvSpPr>
          <p:nvPr>
            <p:ph type="title"/>
          </p:nvPr>
        </p:nvSpPr>
        <p:spPr/>
        <p:txBody>
          <a:bodyPr>
            <a:normAutofit fontScale="90000"/>
          </a:bodyPr>
          <a:lstStyle/>
          <a:p>
            <a:r>
              <a:rPr lang="en-US"/>
              <a:t>Ví dụ:</a:t>
            </a:r>
          </a:p>
        </p:txBody>
      </p:sp>
      <p:sp>
        <p:nvSpPr>
          <p:cNvPr id="3" name="Content Placeholder 2">
            <a:extLst>
              <a:ext uri="{FF2B5EF4-FFF2-40B4-BE49-F238E27FC236}">
                <a16:creationId xmlns:a16="http://schemas.microsoft.com/office/drawing/2014/main" id="{22AACD20-D22D-96A8-BF23-6306B859C172}"/>
              </a:ext>
            </a:extLst>
          </p:cNvPr>
          <p:cNvSpPr>
            <a:spLocks noGrp="1"/>
          </p:cNvSpPr>
          <p:nvPr>
            <p:ph idx="1"/>
          </p:nvPr>
        </p:nvSpPr>
        <p:spPr/>
        <p:txBody>
          <a:bodyPr>
            <a:noAutofit/>
          </a:bodyPr>
          <a:lstStyle/>
          <a:p>
            <a:pPr algn="l">
              <a:lnSpc>
                <a:spcPct val="120000"/>
              </a:lnSpc>
              <a:spcBef>
                <a:spcPts val="0"/>
              </a:spcBef>
              <a:spcAft>
                <a:spcPts val="0"/>
              </a:spcAft>
            </a:pPr>
            <a:r>
              <a:rPr lang="en-US" sz="2400" b="0">
                <a:solidFill>
                  <a:schemeClr val="tx1">
                    <a:lumMod val="50000"/>
                  </a:schemeClr>
                </a:solidFill>
                <a:effectLst/>
                <a:highlight>
                  <a:srgbClr val="FFFFFF"/>
                </a:highlight>
              </a:rPr>
              <a:t>Ví dụ: Xuất các giá trị của mảng 2 chiều</a:t>
            </a:r>
          </a:p>
          <a:p>
            <a:pPr marL="0" indent="0" algn="l">
              <a:lnSpc>
                <a:spcPct val="120000"/>
              </a:lnSpc>
              <a:spcBef>
                <a:spcPts val="0"/>
              </a:spcBef>
              <a:spcAft>
                <a:spcPts val="0"/>
              </a:spcAft>
              <a:buNone/>
            </a:pPr>
            <a:r>
              <a:rPr lang="en-US" sz="2000" b="0">
                <a:solidFill>
                  <a:srgbClr val="AF00DB"/>
                </a:solidFill>
                <a:effectLst/>
                <a:highlight>
                  <a:srgbClr val="FFFFFF"/>
                </a:highlight>
                <a:latin typeface="PragmataPro Mono Liga" panose="02000509040000020004" pitchFamily="49" charset="0"/>
              </a:rPr>
              <a:t>#include</a:t>
            </a:r>
            <a:r>
              <a:rPr lang="en-US" sz="2000" b="0">
                <a:solidFill>
                  <a:srgbClr val="A31515"/>
                </a:solidFill>
                <a:effectLst/>
                <a:highlight>
                  <a:srgbClr val="FFFFFF"/>
                </a:highlight>
                <a:latin typeface="PragmataPro Mono Liga" panose="02000509040000020004" pitchFamily="49" charset="0"/>
              </a:rPr>
              <a:t>&lt;iostream&gt;</a:t>
            </a:r>
            <a:endParaRPr lang="en-US" sz="2000" b="0">
              <a:solidFill>
                <a:srgbClr val="000000"/>
              </a:solidFill>
              <a:effectLst/>
              <a:highlight>
                <a:srgbClr val="FFFFFF"/>
              </a:highlight>
              <a:latin typeface="PragmataPro Mono Liga" panose="02000509040000020004" pitchFamily="49" charset="0"/>
            </a:endParaRPr>
          </a:p>
          <a:p>
            <a:pPr marL="0" indent="0" algn="l">
              <a:lnSpc>
                <a:spcPct val="120000"/>
              </a:lnSpc>
              <a:spcBef>
                <a:spcPts val="0"/>
              </a:spcBef>
              <a:spcAft>
                <a:spcPts val="0"/>
              </a:spcAft>
              <a:buNone/>
            </a:pPr>
            <a:r>
              <a:rPr lang="en-US" sz="2000" b="0">
                <a:solidFill>
                  <a:srgbClr val="AF00DB"/>
                </a:solidFill>
                <a:effectLst/>
                <a:highlight>
                  <a:srgbClr val="FFFFFF"/>
                </a:highlight>
                <a:latin typeface="PragmataPro Mono Liga" panose="02000509040000020004" pitchFamily="49" charset="0"/>
              </a:rPr>
              <a:t>using</a:t>
            </a:r>
            <a:r>
              <a:rPr lang="en-US" sz="2000" b="0">
                <a:solidFill>
                  <a:srgbClr val="000000"/>
                </a:solidFill>
                <a:effectLst/>
                <a:highlight>
                  <a:srgbClr val="FFFFFF"/>
                </a:highlight>
                <a:latin typeface="PragmataPro Mono Liga" panose="02000509040000020004" pitchFamily="49" charset="0"/>
              </a:rPr>
              <a:t> </a:t>
            </a:r>
            <a:r>
              <a:rPr lang="en-US" sz="2000" b="0">
                <a:solidFill>
                  <a:srgbClr val="0000FF"/>
                </a:solidFill>
                <a:effectLst/>
                <a:highlight>
                  <a:srgbClr val="FFFFFF"/>
                </a:highlight>
                <a:latin typeface="PragmataPro Mono Liga" panose="02000509040000020004" pitchFamily="49" charset="0"/>
              </a:rPr>
              <a:t>namespace</a:t>
            </a:r>
            <a:r>
              <a:rPr lang="en-US" sz="2000" b="0">
                <a:solidFill>
                  <a:srgbClr val="000000"/>
                </a:solidFill>
                <a:effectLst/>
                <a:highlight>
                  <a:srgbClr val="FFFFFF"/>
                </a:highlight>
                <a:latin typeface="PragmataPro Mono Liga" panose="02000509040000020004" pitchFamily="49" charset="0"/>
              </a:rPr>
              <a:t> </a:t>
            </a:r>
            <a:r>
              <a:rPr lang="en-US" sz="2000" b="0">
                <a:solidFill>
                  <a:srgbClr val="267F99"/>
                </a:solidFill>
                <a:effectLst/>
                <a:highlight>
                  <a:srgbClr val="FFFFFF"/>
                </a:highlight>
                <a:latin typeface="PragmataPro Mono Liga" panose="02000509040000020004" pitchFamily="49" charset="0"/>
              </a:rPr>
              <a:t>std</a:t>
            </a:r>
            <a:r>
              <a:rPr lang="en-US" sz="2000" b="0">
                <a:solidFill>
                  <a:srgbClr val="000000"/>
                </a:solidFill>
                <a:effectLst/>
                <a:highlight>
                  <a:srgbClr val="FFFFFF"/>
                </a:highlight>
                <a:latin typeface="PragmataPro Mono Liga" panose="02000509040000020004" pitchFamily="49" charset="0"/>
              </a:rPr>
              <a:t>;</a:t>
            </a:r>
            <a:br>
              <a:rPr lang="en-US" sz="2000" b="0">
                <a:solidFill>
                  <a:srgbClr val="000000"/>
                </a:solidFill>
                <a:effectLst/>
                <a:highlight>
                  <a:srgbClr val="FFFFFF"/>
                </a:highlight>
                <a:latin typeface="PragmataPro Mono Liga" panose="02000509040000020004" pitchFamily="49" charset="0"/>
              </a:rPr>
            </a:br>
            <a:r>
              <a:rPr lang="en-US" sz="2000" b="0">
                <a:solidFill>
                  <a:srgbClr val="0000FF"/>
                </a:solidFill>
                <a:effectLst/>
                <a:highlight>
                  <a:srgbClr val="FFFFFF"/>
                </a:highlight>
                <a:latin typeface="PragmataPro Mono Liga" panose="02000509040000020004" pitchFamily="49" charset="0"/>
              </a:rPr>
              <a:t>int</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main</a:t>
            </a:r>
            <a:r>
              <a:rPr lang="en-US" sz="2000" b="0">
                <a:solidFill>
                  <a:srgbClr val="000000"/>
                </a:solidFill>
                <a:effectLst/>
                <a:highlight>
                  <a:srgbClr val="FFFFFF"/>
                </a:highlight>
                <a:latin typeface="PragmataPro Mono Liga" panose="02000509040000020004" pitchFamily="49" charset="0"/>
              </a:rPr>
              <a:t>() {</a:t>
            </a:r>
          </a:p>
          <a:p>
            <a:pPr marL="0" indent="0" algn="l">
              <a:lnSpc>
                <a:spcPct val="120000"/>
              </a:lnSpc>
              <a:spcBef>
                <a:spcPts val="0"/>
              </a:spcBef>
              <a:spcAft>
                <a:spcPts val="0"/>
              </a:spcAft>
              <a:buNone/>
            </a:pPr>
            <a:r>
              <a:rPr lang="en-US" sz="2000" b="0">
                <a:solidFill>
                  <a:srgbClr val="000000"/>
                </a:solidFill>
                <a:effectLst/>
                <a:highlight>
                  <a:srgbClr val="FFFFFF"/>
                </a:highlight>
                <a:latin typeface="PragmataPro Mono Liga" panose="02000509040000020004" pitchFamily="49" charset="0"/>
              </a:rPr>
              <a:t>    </a:t>
            </a:r>
            <a:r>
              <a:rPr lang="en-US" sz="2000" b="0">
                <a:solidFill>
                  <a:srgbClr val="0000FF"/>
                </a:solidFill>
                <a:effectLst/>
                <a:highlight>
                  <a:srgbClr val="FFFFFF"/>
                </a:highlight>
                <a:latin typeface="PragmataPro Mono Liga" panose="02000509040000020004" pitchFamily="49" charset="0"/>
              </a:rPr>
              <a:t>int</a:t>
            </a:r>
            <a:r>
              <a:rPr lang="en-US" sz="2000" b="0">
                <a:solidFill>
                  <a:srgbClr val="000000"/>
                </a:solidFill>
                <a:effectLst/>
                <a:highlight>
                  <a:srgbClr val="FFFFFF"/>
                </a:highlight>
                <a:latin typeface="PragmataPro Mono Liga" panose="02000509040000020004" pitchFamily="49" charset="0"/>
              </a:rPr>
              <a:t> </a:t>
            </a:r>
            <a:r>
              <a:rPr lang="en-US" sz="2000" b="0">
                <a:solidFill>
                  <a:srgbClr val="001080"/>
                </a:solidFill>
                <a:effectLst/>
                <a:highlight>
                  <a:srgbClr val="FFFFFF"/>
                </a:highlight>
                <a:latin typeface="PragmataPro Mono Liga" panose="02000509040000020004" pitchFamily="49" charset="0"/>
              </a:rPr>
              <a:t>A</a:t>
            </a:r>
            <a:r>
              <a:rPr lang="en-US" sz="2000" b="0">
                <a:solidFill>
                  <a:srgbClr val="000000"/>
                </a:solidFill>
                <a:effectLst/>
                <a:highlight>
                  <a:srgbClr val="FFFFFF"/>
                </a:highlight>
                <a:latin typeface="PragmataPro Mono Liga" panose="02000509040000020004" pitchFamily="49" charset="0"/>
              </a:rPr>
              <a:t>[</a:t>
            </a:r>
            <a:r>
              <a:rPr lang="en-US" sz="2000" b="0">
                <a:solidFill>
                  <a:srgbClr val="098658"/>
                </a:solidFill>
                <a:effectLst/>
                <a:highlight>
                  <a:srgbClr val="FFFFFF"/>
                </a:highlight>
                <a:latin typeface="PragmataPro Mono Liga" panose="02000509040000020004" pitchFamily="49" charset="0"/>
              </a:rPr>
              <a:t>4</a:t>
            </a:r>
            <a:r>
              <a:rPr lang="en-US" sz="2000" b="0">
                <a:solidFill>
                  <a:srgbClr val="000000"/>
                </a:solidFill>
                <a:effectLst/>
                <a:highlight>
                  <a:srgbClr val="FFFFFF"/>
                </a:highlight>
                <a:latin typeface="PragmataPro Mono Liga" panose="02000509040000020004" pitchFamily="49" charset="0"/>
              </a:rPr>
              <a:t>][</a:t>
            </a:r>
            <a:r>
              <a:rPr lang="en-US" sz="2000" b="0">
                <a:solidFill>
                  <a:srgbClr val="098658"/>
                </a:solidFill>
                <a:effectLst/>
                <a:highlight>
                  <a:srgbClr val="FFFFFF"/>
                </a:highlight>
                <a:latin typeface="PragmataPro Mono Liga" panose="02000509040000020004" pitchFamily="49" charset="0"/>
              </a:rPr>
              <a:t>3</a:t>
            </a:r>
            <a:r>
              <a:rPr lang="en-US" sz="2000" b="0">
                <a:solidFill>
                  <a:srgbClr val="000000"/>
                </a:solidFill>
                <a:effectLst/>
                <a:highlight>
                  <a:srgbClr val="FFFFFF"/>
                </a:highlight>
                <a:latin typeface="PragmataPro Mono Liga" panose="02000509040000020004" pitchFamily="49" charset="0"/>
              </a:rPr>
              <a:t>] {</a:t>
            </a:r>
            <a:r>
              <a:rPr lang="en-US" sz="2000" b="0">
                <a:solidFill>
                  <a:srgbClr val="098658"/>
                </a:solidFill>
                <a:effectLst/>
                <a:highlight>
                  <a:srgbClr val="FFFFFF"/>
                </a:highlight>
                <a:latin typeface="PragmataPro Mono Liga" panose="02000509040000020004" pitchFamily="49" charset="0"/>
              </a:rPr>
              <a:t>1</a:t>
            </a:r>
            <a:r>
              <a:rPr lang="en-US" sz="2000" b="0">
                <a:solidFill>
                  <a:srgbClr val="000000"/>
                </a:solidFill>
                <a:effectLst/>
                <a:highlight>
                  <a:srgbClr val="FFFFFF"/>
                </a:highlight>
                <a:latin typeface="PragmataPro Mono Liga" panose="02000509040000020004" pitchFamily="49" charset="0"/>
              </a:rPr>
              <a:t>, </a:t>
            </a:r>
            <a:r>
              <a:rPr lang="en-US" sz="2000" b="0">
                <a:solidFill>
                  <a:srgbClr val="098658"/>
                </a:solidFill>
                <a:effectLst/>
                <a:highlight>
                  <a:srgbClr val="FFFFFF"/>
                </a:highlight>
                <a:latin typeface="PragmataPro Mono Liga" panose="02000509040000020004" pitchFamily="49" charset="0"/>
              </a:rPr>
              <a:t>2</a:t>
            </a:r>
            <a:r>
              <a:rPr lang="en-US" sz="2000" b="0">
                <a:solidFill>
                  <a:srgbClr val="000000"/>
                </a:solidFill>
                <a:effectLst/>
                <a:highlight>
                  <a:srgbClr val="FFFFFF"/>
                </a:highlight>
                <a:latin typeface="PragmataPro Mono Liga" panose="02000509040000020004" pitchFamily="49" charset="0"/>
              </a:rPr>
              <a:t>, </a:t>
            </a:r>
            <a:r>
              <a:rPr lang="en-US" sz="2000" b="0">
                <a:solidFill>
                  <a:srgbClr val="098658"/>
                </a:solidFill>
                <a:effectLst/>
                <a:highlight>
                  <a:srgbClr val="FFFFFF"/>
                </a:highlight>
                <a:latin typeface="PragmataPro Mono Liga" panose="02000509040000020004" pitchFamily="49" charset="0"/>
              </a:rPr>
              <a:t>3</a:t>
            </a:r>
            <a:r>
              <a:rPr lang="en-US" sz="2000" b="0">
                <a:solidFill>
                  <a:srgbClr val="000000"/>
                </a:solidFill>
                <a:effectLst/>
                <a:highlight>
                  <a:srgbClr val="FFFFFF"/>
                </a:highlight>
                <a:latin typeface="PragmataPro Mono Liga" panose="02000509040000020004" pitchFamily="49" charset="0"/>
              </a:rPr>
              <a:t>, </a:t>
            </a:r>
            <a:r>
              <a:rPr lang="en-US" sz="2000" b="0">
                <a:solidFill>
                  <a:srgbClr val="098658"/>
                </a:solidFill>
                <a:effectLst/>
                <a:highlight>
                  <a:srgbClr val="FFFFFF"/>
                </a:highlight>
                <a:latin typeface="PragmataPro Mono Liga" panose="02000509040000020004" pitchFamily="49" charset="0"/>
              </a:rPr>
              <a:t>4</a:t>
            </a:r>
            <a:r>
              <a:rPr lang="en-US" sz="2000" b="0">
                <a:solidFill>
                  <a:srgbClr val="000000"/>
                </a:solidFill>
                <a:effectLst/>
                <a:highlight>
                  <a:srgbClr val="FFFFFF"/>
                </a:highlight>
                <a:latin typeface="PragmataPro Mono Liga" panose="02000509040000020004" pitchFamily="49" charset="0"/>
              </a:rPr>
              <a:t>, </a:t>
            </a:r>
            <a:r>
              <a:rPr lang="en-US" sz="2000" b="0">
                <a:solidFill>
                  <a:srgbClr val="098658"/>
                </a:solidFill>
                <a:effectLst/>
                <a:highlight>
                  <a:srgbClr val="FFFFFF"/>
                </a:highlight>
                <a:latin typeface="PragmataPro Mono Liga" panose="02000509040000020004" pitchFamily="49" charset="0"/>
              </a:rPr>
              <a:t>5</a:t>
            </a:r>
            <a:r>
              <a:rPr lang="en-US" sz="2000" b="0">
                <a:solidFill>
                  <a:srgbClr val="000000"/>
                </a:solidFill>
                <a:effectLst/>
                <a:highlight>
                  <a:srgbClr val="FFFFFF"/>
                </a:highlight>
                <a:latin typeface="PragmataPro Mono Liga" panose="02000509040000020004" pitchFamily="49" charset="0"/>
              </a:rPr>
              <a:t>, </a:t>
            </a:r>
            <a:r>
              <a:rPr lang="en-US" sz="2000" b="0">
                <a:solidFill>
                  <a:srgbClr val="098658"/>
                </a:solidFill>
                <a:effectLst/>
                <a:highlight>
                  <a:srgbClr val="FFFFFF"/>
                </a:highlight>
                <a:latin typeface="PragmataPro Mono Liga" panose="02000509040000020004" pitchFamily="49" charset="0"/>
              </a:rPr>
              <a:t>6</a:t>
            </a:r>
            <a:r>
              <a:rPr lang="en-US" sz="2000" b="0">
                <a:solidFill>
                  <a:srgbClr val="000000"/>
                </a:solidFill>
                <a:effectLst/>
                <a:highlight>
                  <a:srgbClr val="FFFFFF"/>
                </a:highlight>
                <a:latin typeface="PragmataPro Mono Liga" panose="02000509040000020004" pitchFamily="49" charset="0"/>
              </a:rPr>
              <a:t>, </a:t>
            </a:r>
            <a:r>
              <a:rPr lang="en-US" sz="2000" b="0">
                <a:solidFill>
                  <a:srgbClr val="098658"/>
                </a:solidFill>
                <a:effectLst/>
                <a:highlight>
                  <a:srgbClr val="FFFFFF"/>
                </a:highlight>
                <a:latin typeface="PragmataPro Mono Liga" panose="02000509040000020004" pitchFamily="49" charset="0"/>
              </a:rPr>
              <a:t>7</a:t>
            </a:r>
            <a:r>
              <a:rPr lang="en-US" sz="2000" b="0">
                <a:solidFill>
                  <a:srgbClr val="000000"/>
                </a:solidFill>
                <a:effectLst/>
                <a:highlight>
                  <a:srgbClr val="FFFFFF"/>
                </a:highlight>
                <a:latin typeface="PragmataPro Mono Liga" panose="02000509040000020004" pitchFamily="49" charset="0"/>
              </a:rPr>
              <a:t>, </a:t>
            </a:r>
            <a:r>
              <a:rPr lang="en-US" sz="2000" b="0">
                <a:solidFill>
                  <a:srgbClr val="098658"/>
                </a:solidFill>
                <a:effectLst/>
                <a:highlight>
                  <a:srgbClr val="FFFFFF"/>
                </a:highlight>
                <a:latin typeface="PragmataPro Mono Liga" panose="02000509040000020004" pitchFamily="49" charset="0"/>
              </a:rPr>
              <a:t>8</a:t>
            </a:r>
            <a:r>
              <a:rPr lang="en-US" sz="2000" b="0">
                <a:solidFill>
                  <a:srgbClr val="000000"/>
                </a:solidFill>
                <a:effectLst/>
                <a:highlight>
                  <a:srgbClr val="FFFFFF"/>
                </a:highlight>
                <a:latin typeface="PragmataPro Mono Liga" panose="02000509040000020004" pitchFamily="49" charset="0"/>
              </a:rPr>
              <a:t>, </a:t>
            </a:r>
            <a:r>
              <a:rPr lang="en-US" sz="2000" b="0">
                <a:solidFill>
                  <a:srgbClr val="098658"/>
                </a:solidFill>
                <a:effectLst/>
                <a:highlight>
                  <a:srgbClr val="FFFFFF"/>
                </a:highlight>
                <a:latin typeface="PragmataPro Mono Liga" panose="02000509040000020004" pitchFamily="49" charset="0"/>
              </a:rPr>
              <a:t>9</a:t>
            </a:r>
            <a:r>
              <a:rPr lang="en-US" sz="2000" b="0">
                <a:solidFill>
                  <a:srgbClr val="000000"/>
                </a:solidFill>
                <a:effectLst/>
                <a:highlight>
                  <a:srgbClr val="FFFFFF"/>
                </a:highlight>
                <a:latin typeface="PragmataPro Mono Liga" panose="02000509040000020004" pitchFamily="49" charset="0"/>
              </a:rPr>
              <a:t>, </a:t>
            </a:r>
            <a:r>
              <a:rPr lang="en-US" sz="2000" b="0">
                <a:solidFill>
                  <a:srgbClr val="098658"/>
                </a:solidFill>
                <a:effectLst/>
                <a:highlight>
                  <a:srgbClr val="FFFFFF"/>
                </a:highlight>
                <a:latin typeface="PragmataPro Mono Liga" panose="02000509040000020004" pitchFamily="49" charset="0"/>
              </a:rPr>
              <a:t>10</a:t>
            </a:r>
            <a:r>
              <a:rPr lang="en-US" sz="2000" b="0">
                <a:solidFill>
                  <a:srgbClr val="000000"/>
                </a:solidFill>
                <a:effectLst/>
                <a:highlight>
                  <a:srgbClr val="FFFFFF"/>
                </a:highlight>
                <a:latin typeface="PragmataPro Mono Liga" panose="02000509040000020004" pitchFamily="49" charset="0"/>
              </a:rPr>
              <a:t>, </a:t>
            </a:r>
            <a:r>
              <a:rPr lang="en-US" sz="2000" b="0">
                <a:solidFill>
                  <a:srgbClr val="098658"/>
                </a:solidFill>
                <a:effectLst/>
                <a:highlight>
                  <a:srgbClr val="FFFFFF"/>
                </a:highlight>
                <a:latin typeface="PragmataPro Mono Liga" panose="02000509040000020004" pitchFamily="49" charset="0"/>
              </a:rPr>
              <a:t>11</a:t>
            </a:r>
            <a:r>
              <a:rPr lang="en-US" sz="2000" b="0">
                <a:solidFill>
                  <a:srgbClr val="000000"/>
                </a:solidFill>
                <a:effectLst/>
                <a:highlight>
                  <a:srgbClr val="FFFFFF"/>
                </a:highlight>
                <a:latin typeface="PragmataPro Mono Liga" panose="02000509040000020004" pitchFamily="49" charset="0"/>
              </a:rPr>
              <a:t>, </a:t>
            </a:r>
            <a:r>
              <a:rPr lang="en-US" sz="2000" b="0">
                <a:solidFill>
                  <a:srgbClr val="098658"/>
                </a:solidFill>
                <a:effectLst/>
                <a:highlight>
                  <a:srgbClr val="FFFFFF"/>
                </a:highlight>
                <a:latin typeface="PragmataPro Mono Liga" panose="02000509040000020004" pitchFamily="49" charset="0"/>
              </a:rPr>
              <a:t>12</a:t>
            </a:r>
            <a:r>
              <a:rPr lang="en-US" sz="2000" b="0">
                <a:solidFill>
                  <a:srgbClr val="000000"/>
                </a:solidFill>
                <a:effectLst/>
                <a:highlight>
                  <a:srgbClr val="FFFFFF"/>
                </a:highlight>
                <a:latin typeface="PragmataPro Mono Liga" panose="02000509040000020004" pitchFamily="49" charset="0"/>
              </a:rPr>
              <a:t>};</a:t>
            </a:r>
          </a:p>
          <a:p>
            <a:pPr marL="0" indent="0" algn="l">
              <a:lnSpc>
                <a:spcPct val="120000"/>
              </a:lnSpc>
              <a:spcBef>
                <a:spcPts val="0"/>
              </a:spcBef>
              <a:spcAft>
                <a:spcPts val="0"/>
              </a:spcAft>
              <a:buNone/>
            </a:pPr>
            <a:r>
              <a:rPr lang="en-US" sz="2000" b="0">
                <a:solidFill>
                  <a:srgbClr val="000000"/>
                </a:solidFill>
                <a:effectLst/>
                <a:highlight>
                  <a:srgbClr val="FFFFFF"/>
                </a:highlight>
                <a:latin typeface="PragmataPro Mono Liga" panose="02000509040000020004" pitchFamily="49" charset="0"/>
              </a:rPr>
              <a:t>    </a:t>
            </a:r>
            <a:r>
              <a:rPr lang="en-US" sz="2000" b="0">
                <a:solidFill>
                  <a:srgbClr val="0000FF"/>
                </a:solidFill>
                <a:effectLst/>
                <a:highlight>
                  <a:srgbClr val="FFFFFF"/>
                </a:highlight>
                <a:latin typeface="PragmataPro Mono Liga" panose="02000509040000020004" pitchFamily="49" charset="0"/>
              </a:rPr>
              <a:t>int</a:t>
            </a:r>
            <a:r>
              <a:rPr lang="en-US" sz="2000" b="0">
                <a:solidFill>
                  <a:srgbClr val="000000"/>
                </a:solidFill>
                <a:effectLst/>
                <a:highlight>
                  <a:srgbClr val="FFFFFF"/>
                </a:highlight>
                <a:latin typeface="PragmataPro Mono Liga" panose="02000509040000020004" pitchFamily="49" charset="0"/>
              </a:rPr>
              <a:t> </a:t>
            </a:r>
            <a:r>
              <a:rPr lang="en-US" sz="2000" b="0">
                <a:solidFill>
                  <a:srgbClr val="001080"/>
                </a:solidFill>
                <a:effectLst/>
                <a:highlight>
                  <a:srgbClr val="FFFFFF"/>
                </a:highlight>
                <a:latin typeface="PragmataPro Mono Liga" panose="02000509040000020004" pitchFamily="49" charset="0"/>
              </a:rPr>
              <a:t>r</a:t>
            </a:r>
            <a:r>
              <a:rPr lang="en-US" sz="2000" b="0">
                <a:solidFill>
                  <a:srgbClr val="000000"/>
                </a:solidFill>
                <a:effectLst/>
                <a:highlight>
                  <a:srgbClr val="FFFFFF"/>
                </a:highlight>
                <a:latin typeface="PragmataPro Mono Liga" panose="02000509040000020004" pitchFamily="49" charset="0"/>
              </a:rPr>
              <a:t>=</a:t>
            </a:r>
            <a:r>
              <a:rPr lang="en-US" sz="2000" b="0">
                <a:solidFill>
                  <a:srgbClr val="098658"/>
                </a:solidFill>
                <a:effectLst/>
                <a:highlight>
                  <a:srgbClr val="FFFFFF"/>
                </a:highlight>
                <a:latin typeface="PragmataPro Mono Liga" panose="02000509040000020004" pitchFamily="49" charset="0"/>
              </a:rPr>
              <a:t>4</a:t>
            </a:r>
            <a:r>
              <a:rPr lang="en-US" sz="2000" b="0">
                <a:solidFill>
                  <a:srgbClr val="000000"/>
                </a:solidFill>
                <a:effectLst/>
                <a:highlight>
                  <a:srgbClr val="FFFFFF"/>
                </a:highlight>
                <a:latin typeface="PragmataPro Mono Liga" panose="02000509040000020004" pitchFamily="49" charset="0"/>
              </a:rPr>
              <a:t>, </a:t>
            </a:r>
            <a:r>
              <a:rPr lang="en-US" sz="2000" b="0">
                <a:solidFill>
                  <a:srgbClr val="001080"/>
                </a:solidFill>
                <a:effectLst/>
                <a:highlight>
                  <a:srgbClr val="FFFFFF"/>
                </a:highlight>
                <a:latin typeface="PragmataPro Mono Liga" panose="02000509040000020004" pitchFamily="49" charset="0"/>
              </a:rPr>
              <a:t>c</a:t>
            </a:r>
            <a:r>
              <a:rPr lang="en-US" sz="2000" b="0">
                <a:solidFill>
                  <a:srgbClr val="000000"/>
                </a:solidFill>
                <a:effectLst/>
                <a:highlight>
                  <a:srgbClr val="FFFFFF"/>
                </a:highlight>
                <a:latin typeface="PragmataPro Mono Liga" panose="02000509040000020004" pitchFamily="49" charset="0"/>
              </a:rPr>
              <a:t>=</a:t>
            </a:r>
            <a:r>
              <a:rPr lang="en-US" sz="2000" b="0">
                <a:solidFill>
                  <a:srgbClr val="098658"/>
                </a:solidFill>
                <a:effectLst/>
                <a:highlight>
                  <a:srgbClr val="FFFFFF"/>
                </a:highlight>
                <a:latin typeface="PragmataPro Mono Liga" panose="02000509040000020004" pitchFamily="49" charset="0"/>
              </a:rPr>
              <a:t>3</a:t>
            </a:r>
            <a:r>
              <a:rPr lang="en-US" sz="2000" b="0">
                <a:solidFill>
                  <a:srgbClr val="000000"/>
                </a:solidFill>
                <a:effectLst/>
                <a:highlight>
                  <a:srgbClr val="FFFFFF"/>
                </a:highlight>
                <a:latin typeface="PragmataPro Mono Liga" panose="02000509040000020004" pitchFamily="49" charset="0"/>
              </a:rPr>
              <a:t>;</a:t>
            </a:r>
          </a:p>
          <a:p>
            <a:pPr marL="0" indent="0" algn="l">
              <a:lnSpc>
                <a:spcPct val="120000"/>
              </a:lnSpc>
              <a:spcBef>
                <a:spcPts val="0"/>
              </a:spcBef>
              <a:spcAft>
                <a:spcPts val="0"/>
              </a:spcAft>
              <a:buNone/>
            </a:pPr>
            <a:r>
              <a:rPr lang="en-US" sz="2000" b="0">
                <a:solidFill>
                  <a:srgbClr val="000000"/>
                </a:solidFill>
                <a:effectLst/>
                <a:highlight>
                  <a:srgbClr val="FFFFFF"/>
                </a:highlight>
                <a:latin typeface="PragmataPro Mono Liga" panose="02000509040000020004" pitchFamily="49" charset="0"/>
              </a:rPr>
              <a:t>    </a:t>
            </a:r>
            <a:r>
              <a:rPr lang="en-US" sz="2000" b="0">
                <a:solidFill>
                  <a:srgbClr val="001080"/>
                </a:solidFill>
                <a:effectLst/>
                <a:highlight>
                  <a:srgbClr val="FFFFFF"/>
                </a:highlight>
                <a:latin typeface="PragmataPro Mono Liga" panose="02000509040000020004" pitchFamily="49" charset="0"/>
              </a:rPr>
              <a:t>cout</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&lt;&lt;</a:t>
            </a:r>
            <a:r>
              <a:rPr lang="en-US" sz="2000" b="0">
                <a:solidFill>
                  <a:srgbClr val="000000"/>
                </a:solidFill>
                <a:effectLst/>
                <a:highlight>
                  <a:srgbClr val="FFFFFF"/>
                </a:highlight>
                <a:latin typeface="PragmataPro Mono Liga" panose="02000509040000020004" pitchFamily="49" charset="0"/>
              </a:rPr>
              <a:t> </a:t>
            </a:r>
            <a:r>
              <a:rPr lang="en-US" sz="2000" b="0">
                <a:solidFill>
                  <a:srgbClr val="A31515"/>
                </a:solidFill>
                <a:effectLst/>
                <a:highlight>
                  <a:srgbClr val="FFFFFF"/>
                </a:highlight>
                <a:latin typeface="PragmataPro Mono Liga" panose="02000509040000020004" pitchFamily="49" charset="0"/>
              </a:rPr>
              <a:t>"Gia tri mang:</a:t>
            </a:r>
            <a:r>
              <a:rPr lang="en-US" sz="2000" b="0">
                <a:solidFill>
                  <a:srgbClr val="EE0000"/>
                </a:solidFill>
                <a:effectLst/>
                <a:highlight>
                  <a:srgbClr val="FFFFFF"/>
                </a:highlight>
                <a:latin typeface="PragmataPro Mono Liga" panose="02000509040000020004" pitchFamily="49" charset="0"/>
              </a:rPr>
              <a:t>\n</a:t>
            </a:r>
            <a:r>
              <a:rPr lang="en-US" sz="2000" b="0">
                <a:solidFill>
                  <a:srgbClr val="A31515"/>
                </a:solidFill>
                <a:effectLst/>
                <a:highlight>
                  <a:srgbClr val="FFFFFF"/>
                </a:highlight>
                <a:latin typeface="PragmataPro Mono Liga" panose="02000509040000020004" pitchFamily="49" charset="0"/>
              </a:rPr>
              <a:t>"</a:t>
            </a:r>
            <a:r>
              <a:rPr lang="en-US" sz="2000" b="0">
                <a:solidFill>
                  <a:srgbClr val="000000"/>
                </a:solidFill>
                <a:effectLst/>
                <a:highlight>
                  <a:srgbClr val="FFFFFF"/>
                </a:highlight>
                <a:latin typeface="PragmataPro Mono Liga" panose="02000509040000020004" pitchFamily="49" charset="0"/>
              </a:rPr>
              <a:t>;</a:t>
            </a:r>
          </a:p>
          <a:p>
            <a:pPr marL="0" indent="0" algn="l">
              <a:lnSpc>
                <a:spcPct val="120000"/>
              </a:lnSpc>
              <a:spcBef>
                <a:spcPts val="0"/>
              </a:spcBef>
              <a:spcAft>
                <a:spcPts val="0"/>
              </a:spcAft>
              <a:buNone/>
            </a:pPr>
            <a:r>
              <a:rPr lang="en-US" sz="2000" b="0">
                <a:solidFill>
                  <a:srgbClr val="000000"/>
                </a:solidFill>
                <a:effectLst/>
                <a:highlight>
                  <a:srgbClr val="FFFFFF"/>
                </a:highlight>
                <a:latin typeface="PragmataPro Mono Liga" panose="02000509040000020004" pitchFamily="49" charset="0"/>
              </a:rPr>
              <a:t>    </a:t>
            </a:r>
            <a:r>
              <a:rPr lang="en-US" sz="2000" b="0">
                <a:solidFill>
                  <a:srgbClr val="AF00DB"/>
                </a:solidFill>
                <a:effectLst/>
                <a:highlight>
                  <a:srgbClr val="FFFFFF"/>
                </a:highlight>
                <a:latin typeface="PragmataPro Mono Liga" panose="02000509040000020004" pitchFamily="49" charset="0"/>
              </a:rPr>
              <a:t>for</a:t>
            </a:r>
            <a:r>
              <a:rPr lang="en-US" sz="2000" b="0">
                <a:solidFill>
                  <a:srgbClr val="000000"/>
                </a:solidFill>
                <a:effectLst/>
                <a:highlight>
                  <a:srgbClr val="FFFFFF"/>
                </a:highlight>
                <a:latin typeface="PragmataPro Mono Liga" panose="02000509040000020004" pitchFamily="49" charset="0"/>
              </a:rPr>
              <a:t>(</a:t>
            </a:r>
            <a:r>
              <a:rPr lang="en-US" sz="2000" b="0">
                <a:solidFill>
                  <a:srgbClr val="0000FF"/>
                </a:solidFill>
                <a:effectLst/>
                <a:highlight>
                  <a:srgbClr val="FFFFFF"/>
                </a:highlight>
                <a:latin typeface="PragmataPro Mono Liga" panose="02000509040000020004" pitchFamily="49" charset="0"/>
              </a:rPr>
              <a:t>int</a:t>
            </a:r>
            <a:r>
              <a:rPr lang="en-US" sz="2000" b="0">
                <a:solidFill>
                  <a:srgbClr val="000000"/>
                </a:solidFill>
                <a:effectLst/>
                <a:highlight>
                  <a:srgbClr val="FFFFFF"/>
                </a:highlight>
                <a:latin typeface="PragmataPro Mono Liga" panose="02000509040000020004" pitchFamily="49" charset="0"/>
              </a:rPr>
              <a:t> </a:t>
            </a:r>
            <a:r>
              <a:rPr lang="en-US" sz="2000" b="0">
                <a:solidFill>
                  <a:srgbClr val="001080"/>
                </a:solidFill>
                <a:effectLst/>
                <a:highlight>
                  <a:srgbClr val="FFFFFF"/>
                </a:highlight>
                <a:latin typeface="PragmataPro Mono Liga" panose="02000509040000020004" pitchFamily="49" charset="0"/>
              </a:rPr>
              <a:t>i</a:t>
            </a:r>
            <a:r>
              <a:rPr lang="en-US" sz="2000" b="0">
                <a:solidFill>
                  <a:srgbClr val="000000"/>
                </a:solidFill>
                <a:effectLst/>
                <a:highlight>
                  <a:srgbClr val="FFFFFF"/>
                </a:highlight>
                <a:latin typeface="PragmataPro Mono Liga" panose="02000509040000020004" pitchFamily="49" charset="0"/>
              </a:rPr>
              <a:t>=</a:t>
            </a:r>
            <a:r>
              <a:rPr lang="en-US" sz="2000" b="0">
                <a:solidFill>
                  <a:srgbClr val="098658"/>
                </a:solidFill>
                <a:effectLst/>
                <a:highlight>
                  <a:srgbClr val="FFFFFF"/>
                </a:highlight>
                <a:latin typeface="PragmataPro Mono Liga" panose="02000509040000020004" pitchFamily="49" charset="0"/>
              </a:rPr>
              <a:t>0</a:t>
            </a:r>
            <a:r>
              <a:rPr lang="en-US" sz="2000" b="0">
                <a:solidFill>
                  <a:srgbClr val="000000"/>
                </a:solidFill>
                <a:effectLst/>
                <a:highlight>
                  <a:srgbClr val="FFFFFF"/>
                </a:highlight>
                <a:latin typeface="PragmataPro Mono Liga" panose="02000509040000020004" pitchFamily="49" charset="0"/>
              </a:rPr>
              <a:t>; </a:t>
            </a:r>
            <a:r>
              <a:rPr lang="en-US" sz="2000" b="0">
                <a:solidFill>
                  <a:srgbClr val="001080"/>
                </a:solidFill>
                <a:effectLst/>
                <a:highlight>
                  <a:srgbClr val="FFFFFF"/>
                </a:highlight>
                <a:latin typeface="PragmataPro Mono Liga" panose="02000509040000020004" pitchFamily="49" charset="0"/>
              </a:rPr>
              <a:t>i</a:t>
            </a:r>
            <a:r>
              <a:rPr lang="en-US" sz="2000" b="0">
                <a:solidFill>
                  <a:srgbClr val="000000"/>
                </a:solidFill>
                <a:effectLst/>
                <a:highlight>
                  <a:srgbClr val="FFFFFF"/>
                </a:highlight>
                <a:latin typeface="PragmataPro Mono Liga" panose="02000509040000020004" pitchFamily="49" charset="0"/>
              </a:rPr>
              <a:t>&lt;</a:t>
            </a:r>
            <a:r>
              <a:rPr lang="en-US" sz="2000" b="0">
                <a:solidFill>
                  <a:srgbClr val="001080"/>
                </a:solidFill>
                <a:effectLst/>
                <a:highlight>
                  <a:srgbClr val="FFFFFF"/>
                </a:highlight>
                <a:latin typeface="PragmataPro Mono Liga" panose="02000509040000020004" pitchFamily="49" charset="0"/>
              </a:rPr>
              <a:t>r</a:t>
            </a:r>
            <a:r>
              <a:rPr lang="en-US" sz="2000" b="0">
                <a:solidFill>
                  <a:srgbClr val="000000"/>
                </a:solidFill>
                <a:effectLst/>
                <a:highlight>
                  <a:srgbClr val="FFFFFF"/>
                </a:highlight>
                <a:latin typeface="PragmataPro Mono Liga" panose="02000509040000020004" pitchFamily="49" charset="0"/>
              </a:rPr>
              <a:t>; </a:t>
            </a:r>
            <a:r>
              <a:rPr lang="en-US" sz="2000" b="0">
                <a:solidFill>
                  <a:srgbClr val="001080"/>
                </a:solidFill>
                <a:effectLst/>
                <a:highlight>
                  <a:srgbClr val="FFFFFF"/>
                </a:highlight>
                <a:latin typeface="PragmataPro Mono Liga" panose="02000509040000020004" pitchFamily="49" charset="0"/>
              </a:rPr>
              <a:t>i</a:t>
            </a:r>
            <a:r>
              <a:rPr lang="en-US" sz="2000" b="0">
                <a:solidFill>
                  <a:srgbClr val="000000"/>
                </a:solidFill>
                <a:effectLst/>
                <a:highlight>
                  <a:srgbClr val="FFFFFF"/>
                </a:highlight>
                <a:latin typeface="PragmataPro Mono Liga" panose="02000509040000020004" pitchFamily="49" charset="0"/>
              </a:rPr>
              <a:t>++) {</a:t>
            </a:r>
          </a:p>
          <a:p>
            <a:pPr marL="0" indent="0" algn="l">
              <a:lnSpc>
                <a:spcPct val="120000"/>
              </a:lnSpc>
              <a:spcBef>
                <a:spcPts val="0"/>
              </a:spcBef>
              <a:spcAft>
                <a:spcPts val="0"/>
              </a:spcAft>
              <a:buNone/>
            </a:pPr>
            <a:r>
              <a:rPr lang="en-US" sz="2000" b="0">
                <a:solidFill>
                  <a:srgbClr val="000000"/>
                </a:solidFill>
                <a:effectLst/>
                <a:highlight>
                  <a:srgbClr val="FFFFFF"/>
                </a:highlight>
                <a:latin typeface="PragmataPro Mono Liga" panose="02000509040000020004" pitchFamily="49" charset="0"/>
              </a:rPr>
              <a:t>        </a:t>
            </a:r>
            <a:r>
              <a:rPr lang="en-US" sz="2000" b="0">
                <a:solidFill>
                  <a:srgbClr val="AF00DB"/>
                </a:solidFill>
                <a:effectLst/>
                <a:highlight>
                  <a:srgbClr val="FFFFFF"/>
                </a:highlight>
                <a:latin typeface="PragmataPro Mono Liga" panose="02000509040000020004" pitchFamily="49" charset="0"/>
              </a:rPr>
              <a:t>for</a:t>
            </a:r>
            <a:r>
              <a:rPr lang="en-US" sz="2000" b="0">
                <a:solidFill>
                  <a:srgbClr val="000000"/>
                </a:solidFill>
                <a:effectLst/>
                <a:highlight>
                  <a:srgbClr val="FFFFFF"/>
                </a:highlight>
                <a:latin typeface="PragmataPro Mono Liga" panose="02000509040000020004" pitchFamily="49" charset="0"/>
              </a:rPr>
              <a:t>(</a:t>
            </a:r>
            <a:r>
              <a:rPr lang="en-US" sz="2000" b="0">
                <a:solidFill>
                  <a:srgbClr val="0000FF"/>
                </a:solidFill>
                <a:effectLst/>
                <a:highlight>
                  <a:srgbClr val="FFFFFF"/>
                </a:highlight>
                <a:latin typeface="PragmataPro Mono Liga" panose="02000509040000020004" pitchFamily="49" charset="0"/>
              </a:rPr>
              <a:t>int</a:t>
            </a:r>
            <a:r>
              <a:rPr lang="en-US" sz="2000" b="0">
                <a:solidFill>
                  <a:srgbClr val="000000"/>
                </a:solidFill>
                <a:effectLst/>
                <a:highlight>
                  <a:srgbClr val="FFFFFF"/>
                </a:highlight>
                <a:latin typeface="PragmataPro Mono Liga" panose="02000509040000020004" pitchFamily="49" charset="0"/>
              </a:rPr>
              <a:t> </a:t>
            </a:r>
            <a:r>
              <a:rPr lang="en-US" sz="2000" b="0">
                <a:solidFill>
                  <a:srgbClr val="001080"/>
                </a:solidFill>
                <a:effectLst/>
                <a:highlight>
                  <a:srgbClr val="FFFFFF"/>
                </a:highlight>
                <a:latin typeface="PragmataPro Mono Liga" panose="02000509040000020004" pitchFamily="49" charset="0"/>
              </a:rPr>
              <a:t>j</a:t>
            </a:r>
            <a:r>
              <a:rPr lang="en-US" sz="2000" b="0">
                <a:solidFill>
                  <a:srgbClr val="000000"/>
                </a:solidFill>
                <a:effectLst/>
                <a:highlight>
                  <a:srgbClr val="FFFFFF"/>
                </a:highlight>
                <a:latin typeface="PragmataPro Mono Liga" panose="02000509040000020004" pitchFamily="49" charset="0"/>
              </a:rPr>
              <a:t>=</a:t>
            </a:r>
            <a:r>
              <a:rPr lang="en-US" sz="2000" b="0">
                <a:solidFill>
                  <a:srgbClr val="098658"/>
                </a:solidFill>
                <a:effectLst/>
                <a:highlight>
                  <a:srgbClr val="FFFFFF"/>
                </a:highlight>
                <a:latin typeface="PragmataPro Mono Liga" panose="02000509040000020004" pitchFamily="49" charset="0"/>
              </a:rPr>
              <a:t>0</a:t>
            </a:r>
            <a:r>
              <a:rPr lang="en-US" sz="2000" b="0">
                <a:solidFill>
                  <a:srgbClr val="000000"/>
                </a:solidFill>
                <a:effectLst/>
                <a:highlight>
                  <a:srgbClr val="FFFFFF"/>
                </a:highlight>
                <a:latin typeface="PragmataPro Mono Liga" panose="02000509040000020004" pitchFamily="49" charset="0"/>
              </a:rPr>
              <a:t>; </a:t>
            </a:r>
            <a:r>
              <a:rPr lang="en-US" sz="2000" b="0">
                <a:solidFill>
                  <a:srgbClr val="001080"/>
                </a:solidFill>
                <a:effectLst/>
                <a:highlight>
                  <a:srgbClr val="FFFFFF"/>
                </a:highlight>
                <a:latin typeface="PragmataPro Mono Liga" panose="02000509040000020004" pitchFamily="49" charset="0"/>
              </a:rPr>
              <a:t>j</a:t>
            </a:r>
            <a:r>
              <a:rPr lang="en-US" sz="2000" b="0">
                <a:solidFill>
                  <a:srgbClr val="000000"/>
                </a:solidFill>
                <a:effectLst/>
                <a:highlight>
                  <a:srgbClr val="FFFFFF"/>
                </a:highlight>
                <a:latin typeface="PragmataPro Mono Liga" panose="02000509040000020004" pitchFamily="49" charset="0"/>
              </a:rPr>
              <a:t>&lt;</a:t>
            </a:r>
            <a:r>
              <a:rPr lang="en-US" sz="2000" b="0">
                <a:solidFill>
                  <a:srgbClr val="001080"/>
                </a:solidFill>
                <a:effectLst/>
                <a:highlight>
                  <a:srgbClr val="FFFFFF"/>
                </a:highlight>
                <a:latin typeface="PragmataPro Mono Liga" panose="02000509040000020004" pitchFamily="49" charset="0"/>
              </a:rPr>
              <a:t>c</a:t>
            </a:r>
            <a:r>
              <a:rPr lang="en-US" sz="2000" b="0">
                <a:solidFill>
                  <a:srgbClr val="000000"/>
                </a:solidFill>
                <a:effectLst/>
                <a:highlight>
                  <a:srgbClr val="FFFFFF"/>
                </a:highlight>
                <a:latin typeface="PragmataPro Mono Liga" panose="02000509040000020004" pitchFamily="49" charset="0"/>
              </a:rPr>
              <a:t>; </a:t>
            </a:r>
            <a:r>
              <a:rPr lang="en-US" sz="2000" b="0">
                <a:solidFill>
                  <a:srgbClr val="001080"/>
                </a:solidFill>
                <a:effectLst/>
                <a:highlight>
                  <a:srgbClr val="FFFFFF"/>
                </a:highlight>
                <a:latin typeface="PragmataPro Mono Liga" panose="02000509040000020004" pitchFamily="49" charset="0"/>
              </a:rPr>
              <a:t>j</a:t>
            </a:r>
            <a:r>
              <a:rPr lang="en-US" sz="2000" b="0">
                <a:solidFill>
                  <a:srgbClr val="000000"/>
                </a:solidFill>
                <a:effectLst/>
                <a:highlight>
                  <a:srgbClr val="FFFFFF"/>
                </a:highlight>
                <a:latin typeface="PragmataPro Mono Liga" panose="02000509040000020004" pitchFamily="49" charset="0"/>
              </a:rPr>
              <a:t>++)</a:t>
            </a:r>
          </a:p>
          <a:p>
            <a:pPr marL="0" indent="0" algn="l">
              <a:lnSpc>
                <a:spcPct val="120000"/>
              </a:lnSpc>
              <a:spcBef>
                <a:spcPts val="0"/>
              </a:spcBef>
              <a:spcAft>
                <a:spcPts val="0"/>
              </a:spcAft>
              <a:buNone/>
            </a:pPr>
            <a:r>
              <a:rPr lang="en-US" sz="2000" b="0">
                <a:solidFill>
                  <a:srgbClr val="000000"/>
                </a:solidFill>
                <a:effectLst/>
                <a:highlight>
                  <a:srgbClr val="FFFFFF"/>
                </a:highlight>
                <a:latin typeface="PragmataPro Mono Liga" panose="02000509040000020004" pitchFamily="49" charset="0"/>
              </a:rPr>
              <a:t>            </a:t>
            </a:r>
            <a:r>
              <a:rPr lang="en-US" sz="2000" b="0">
                <a:solidFill>
                  <a:srgbClr val="001080"/>
                </a:solidFill>
                <a:effectLst/>
                <a:highlight>
                  <a:srgbClr val="FFFFFF"/>
                </a:highlight>
                <a:latin typeface="PragmataPro Mono Liga" panose="02000509040000020004" pitchFamily="49" charset="0"/>
              </a:rPr>
              <a:t>cout</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&lt;&lt;</a:t>
            </a:r>
            <a:r>
              <a:rPr lang="en-US" sz="2000" b="0">
                <a:solidFill>
                  <a:srgbClr val="000000"/>
                </a:solidFill>
                <a:effectLst/>
                <a:highlight>
                  <a:srgbClr val="FFFFFF"/>
                </a:highlight>
                <a:latin typeface="PragmataPro Mono Liga" panose="02000509040000020004" pitchFamily="49" charset="0"/>
              </a:rPr>
              <a:t> </a:t>
            </a:r>
            <a:r>
              <a:rPr lang="en-US" sz="2000" b="0">
                <a:solidFill>
                  <a:srgbClr val="001080"/>
                </a:solidFill>
                <a:effectLst/>
                <a:highlight>
                  <a:srgbClr val="FFFFFF"/>
                </a:highlight>
                <a:latin typeface="PragmataPro Mono Liga" panose="02000509040000020004" pitchFamily="49" charset="0"/>
              </a:rPr>
              <a:t>A</a:t>
            </a:r>
            <a:r>
              <a:rPr lang="en-US" sz="2000" b="0">
                <a:solidFill>
                  <a:srgbClr val="000000"/>
                </a:solidFill>
                <a:effectLst/>
                <a:highlight>
                  <a:srgbClr val="FFFFFF"/>
                </a:highlight>
                <a:latin typeface="PragmataPro Mono Liga" panose="02000509040000020004" pitchFamily="49" charset="0"/>
              </a:rPr>
              <a:t>[</a:t>
            </a:r>
            <a:r>
              <a:rPr lang="en-US" sz="2000" b="0">
                <a:solidFill>
                  <a:srgbClr val="001080"/>
                </a:solidFill>
                <a:effectLst/>
                <a:highlight>
                  <a:srgbClr val="FFFFFF"/>
                </a:highlight>
                <a:latin typeface="PragmataPro Mono Liga" panose="02000509040000020004" pitchFamily="49" charset="0"/>
              </a:rPr>
              <a:t>i</a:t>
            </a:r>
            <a:r>
              <a:rPr lang="en-US" sz="2000" b="0">
                <a:solidFill>
                  <a:srgbClr val="000000"/>
                </a:solidFill>
                <a:effectLst/>
                <a:highlight>
                  <a:srgbClr val="FFFFFF"/>
                </a:highlight>
                <a:latin typeface="PragmataPro Mono Liga" panose="02000509040000020004" pitchFamily="49" charset="0"/>
              </a:rPr>
              <a:t>][</a:t>
            </a:r>
            <a:r>
              <a:rPr lang="en-US" sz="2000" b="0">
                <a:solidFill>
                  <a:srgbClr val="001080"/>
                </a:solidFill>
                <a:effectLst/>
                <a:highlight>
                  <a:srgbClr val="FFFFFF"/>
                </a:highlight>
                <a:latin typeface="PragmataPro Mono Liga" panose="02000509040000020004" pitchFamily="49" charset="0"/>
              </a:rPr>
              <a:t>j</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&lt;&lt;</a:t>
            </a:r>
            <a:r>
              <a:rPr lang="en-US" sz="2000" b="0">
                <a:solidFill>
                  <a:srgbClr val="000000"/>
                </a:solidFill>
                <a:effectLst/>
                <a:highlight>
                  <a:srgbClr val="FFFFFF"/>
                </a:highlight>
                <a:latin typeface="PragmataPro Mono Liga" panose="02000509040000020004" pitchFamily="49" charset="0"/>
              </a:rPr>
              <a:t> </a:t>
            </a:r>
            <a:r>
              <a:rPr lang="en-US" sz="2000" b="0">
                <a:solidFill>
                  <a:srgbClr val="A31515"/>
                </a:solidFill>
                <a:effectLst/>
                <a:highlight>
                  <a:srgbClr val="FFFFFF"/>
                </a:highlight>
                <a:latin typeface="PragmataPro Mono Liga" panose="02000509040000020004" pitchFamily="49" charset="0"/>
              </a:rPr>
              <a:t>"</a:t>
            </a:r>
            <a:r>
              <a:rPr lang="en-US" sz="2000" b="0">
                <a:solidFill>
                  <a:srgbClr val="EE0000"/>
                </a:solidFill>
                <a:effectLst/>
                <a:highlight>
                  <a:srgbClr val="FFFFFF"/>
                </a:highlight>
                <a:latin typeface="PragmataPro Mono Liga" panose="02000509040000020004" pitchFamily="49" charset="0"/>
              </a:rPr>
              <a:t>\t</a:t>
            </a:r>
            <a:r>
              <a:rPr lang="en-US" sz="2000" b="0">
                <a:solidFill>
                  <a:srgbClr val="A31515"/>
                </a:solidFill>
                <a:effectLst/>
                <a:highlight>
                  <a:srgbClr val="FFFFFF"/>
                </a:highlight>
                <a:latin typeface="PragmataPro Mono Liga" panose="02000509040000020004" pitchFamily="49" charset="0"/>
              </a:rPr>
              <a:t>"</a:t>
            </a:r>
            <a:r>
              <a:rPr lang="en-US" sz="2000" b="0">
                <a:solidFill>
                  <a:srgbClr val="000000"/>
                </a:solidFill>
                <a:effectLst/>
                <a:highlight>
                  <a:srgbClr val="FFFFFF"/>
                </a:highlight>
                <a:latin typeface="PragmataPro Mono Liga" panose="02000509040000020004" pitchFamily="49" charset="0"/>
              </a:rPr>
              <a:t>;</a:t>
            </a:r>
          </a:p>
          <a:p>
            <a:pPr marL="0" indent="0" algn="l">
              <a:lnSpc>
                <a:spcPct val="120000"/>
              </a:lnSpc>
              <a:spcBef>
                <a:spcPts val="0"/>
              </a:spcBef>
              <a:spcAft>
                <a:spcPts val="0"/>
              </a:spcAft>
              <a:buNone/>
            </a:pPr>
            <a:r>
              <a:rPr lang="en-US" sz="2000" b="0">
                <a:solidFill>
                  <a:srgbClr val="000000"/>
                </a:solidFill>
                <a:effectLst/>
                <a:highlight>
                  <a:srgbClr val="FFFFFF"/>
                </a:highlight>
                <a:latin typeface="PragmataPro Mono Liga" panose="02000509040000020004" pitchFamily="49" charset="0"/>
              </a:rPr>
              <a:t>        </a:t>
            </a:r>
            <a:r>
              <a:rPr lang="en-US" sz="2000" b="0">
                <a:solidFill>
                  <a:srgbClr val="001080"/>
                </a:solidFill>
                <a:effectLst/>
                <a:highlight>
                  <a:srgbClr val="FFFFFF"/>
                </a:highlight>
                <a:latin typeface="PragmataPro Mono Liga" panose="02000509040000020004" pitchFamily="49" charset="0"/>
              </a:rPr>
              <a:t>cout</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&lt;&lt;</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endl</a:t>
            </a:r>
            <a:r>
              <a:rPr lang="en-US" sz="2000" b="0">
                <a:solidFill>
                  <a:srgbClr val="000000"/>
                </a:solidFill>
                <a:effectLst/>
                <a:highlight>
                  <a:srgbClr val="FFFFFF"/>
                </a:highlight>
                <a:latin typeface="PragmataPro Mono Liga" panose="02000509040000020004" pitchFamily="49" charset="0"/>
              </a:rPr>
              <a:t>;</a:t>
            </a:r>
          </a:p>
          <a:p>
            <a:pPr marL="0" indent="0" algn="l">
              <a:lnSpc>
                <a:spcPct val="120000"/>
              </a:lnSpc>
              <a:spcBef>
                <a:spcPts val="0"/>
              </a:spcBef>
              <a:spcAft>
                <a:spcPts val="0"/>
              </a:spcAft>
              <a:buNone/>
            </a:pPr>
            <a:r>
              <a:rPr lang="en-US" sz="2000" b="0">
                <a:solidFill>
                  <a:srgbClr val="000000"/>
                </a:solidFill>
                <a:effectLst/>
                <a:highlight>
                  <a:srgbClr val="FFFFFF"/>
                </a:highlight>
                <a:latin typeface="PragmataPro Mono Liga" panose="02000509040000020004" pitchFamily="49" charset="0"/>
              </a:rPr>
              <a:t>    }</a:t>
            </a:r>
          </a:p>
          <a:p>
            <a:pPr marL="0" indent="0" algn="l">
              <a:lnSpc>
                <a:spcPct val="120000"/>
              </a:lnSpc>
              <a:spcBef>
                <a:spcPts val="0"/>
              </a:spcBef>
              <a:spcAft>
                <a:spcPts val="0"/>
              </a:spcAft>
              <a:buNone/>
            </a:pPr>
            <a:r>
              <a:rPr lang="en-US" sz="2000" b="0">
                <a:solidFill>
                  <a:srgbClr val="000000"/>
                </a:solidFill>
                <a:effectLst/>
                <a:highlight>
                  <a:srgbClr val="FFFFFF"/>
                </a:highlight>
                <a:latin typeface="PragmataPro Mono Liga" panose="02000509040000020004" pitchFamily="49" charset="0"/>
              </a:rPr>
              <a:t>    </a:t>
            </a:r>
            <a:r>
              <a:rPr lang="en-US" sz="2000" b="0">
                <a:solidFill>
                  <a:srgbClr val="AF00DB"/>
                </a:solidFill>
                <a:effectLst/>
                <a:highlight>
                  <a:srgbClr val="FFFFFF"/>
                </a:highlight>
                <a:latin typeface="PragmataPro Mono Liga" panose="02000509040000020004" pitchFamily="49" charset="0"/>
              </a:rPr>
              <a:t>return</a:t>
            </a:r>
            <a:r>
              <a:rPr lang="en-US" sz="2000" b="0">
                <a:solidFill>
                  <a:srgbClr val="000000"/>
                </a:solidFill>
                <a:effectLst/>
                <a:highlight>
                  <a:srgbClr val="FFFFFF"/>
                </a:highlight>
                <a:latin typeface="PragmataPro Mono Liga" panose="02000509040000020004" pitchFamily="49" charset="0"/>
              </a:rPr>
              <a:t> </a:t>
            </a:r>
            <a:r>
              <a:rPr lang="en-US" sz="2000" b="0">
                <a:solidFill>
                  <a:srgbClr val="098658"/>
                </a:solidFill>
                <a:effectLst/>
                <a:highlight>
                  <a:srgbClr val="FFFFFF"/>
                </a:highlight>
                <a:latin typeface="PragmataPro Mono Liga" panose="02000509040000020004" pitchFamily="49" charset="0"/>
              </a:rPr>
              <a:t>0</a:t>
            </a:r>
            <a:r>
              <a:rPr lang="en-US" sz="2000" b="0">
                <a:solidFill>
                  <a:srgbClr val="000000"/>
                </a:solidFill>
                <a:effectLst/>
                <a:highlight>
                  <a:srgbClr val="FFFFFF"/>
                </a:highlight>
                <a:latin typeface="PragmataPro Mono Liga" panose="02000509040000020004" pitchFamily="49" charset="0"/>
              </a:rPr>
              <a:t>;</a:t>
            </a:r>
          </a:p>
          <a:p>
            <a:pPr marL="0" indent="0" algn="l">
              <a:lnSpc>
                <a:spcPct val="120000"/>
              </a:lnSpc>
              <a:spcBef>
                <a:spcPts val="0"/>
              </a:spcBef>
              <a:spcAft>
                <a:spcPts val="0"/>
              </a:spcAft>
              <a:buNone/>
            </a:pPr>
            <a:r>
              <a:rPr lang="en-US" sz="2000" b="0">
                <a:solidFill>
                  <a:srgbClr val="000000"/>
                </a:solidFill>
                <a:effectLst/>
                <a:highlight>
                  <a:srgbClr val="FFFFFF"/>
                </a:highlight>
                <a:latin typeface="PragmataPro Mono Liga" panose="02000509040000020004" pitchFamily="49" charset="0"/>
              </a:rPr>
              <a:t>}</a:t>
            </a:r>
          </a:p>
          <a:p>
            <a:pPr marL="0" indent="0" algn="l">
              <a:lnSpc>
                <a:spcPct val="120000"/>
              </a:lnSpc>
              <a:spcBef>
                <a:spcPts val="0"/>
              </a:spcBef>
              <a:spcAft>
                <a:spcPts val="0"/>
              </a:spcAft>
              <a:buNone/>
            </a:pPr>
            <a:br>
              <a:rPr lang="en-US" sz="2000" b="0">
                <a:solidFill>
                  <a:srgbClr val="000000"/>
                </a:solidFill>
                <a:effectLst/>
                <a:highlight>
                  <a:srgbClr val="FFFFFF"/>
                </a:highlight>
                <a:latin typeface="PragmataPro Mono Liga" panose="02000509040000020004" pitchFamily="49" charset="0"/>
              </a:rPr>
            </a:br>
            <a:endParaRPr lang="en-US" sz="2000" b="0">
              <a:solidFill>
                <a:srgbClr val="000000"/>
              </a:solidFill>
              <a:effectLst/>
              <a:highlight>
                <a:srgbClr val="FFFFFF"/>
              </a:highlight>
              <a:latin typeface="PragmataPro Mono Liga" panose="02000509040000020004" pitchFamily="49" charset="0"/>
            </a:endParaRPr>
          </a:p>
          <a:p>
            <a:pPr marL="0" indent="0" algn="l">
              <a:lnSpc>
                <a:spcPct val="120000"/>
              </a:lnSpc>
              <a:spcBef>
                <a:spcPts val="0"/>
              </a:spcBef>
              <a:spcAft>
                <a:spcPts val="0"/>
              </a:spcAft>
              <a:buNone/>
            </a:pPr>
            <a:endParaRPr lang="en-US" sz="2000"/>
          </a:p>
        </p:txBody>
      </p:sp>
      <p:sp>
        <p:nvSpPr>
          <p:cNvPr id="4" name="Footer Placeholder 3">
            <a:extLst>
              <a:ext uri="{FF2B5EF4-FFF2-40B4-BE49-F238E27FC236}">
                <a16:creationId xmlns:a16="http://schemas.microsoft.com/office/drawing/2014/main" id="{FA63F6D2-FD99-0659-C3CA-ED2450C5AA68}"/>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8" name="TextBox 7">
            <a:extLst>
              <a:ext uri="{FF2B5EF4-FFF2-40B4-BE49-F238E27FC236}">
                <a16:creationId xmlns:a16="http://schemas.microsoft.com/office/drawing/2014/main" id="{8E911E9E-DFB9-5A23-62DD-5CFD64DC9FF0}"/>
              </a:ext>
            </a:extLst>
          </p:cNvPr>
          <p:cNvSpPr txBox="1"/>
          <p:nvPr/>
        </p:nvSpPr>
        <p:spPr>
          <a:xfrm>
            <a:off x="8617505" y="1837988"/>
            <a:ext cx="2393395" cy="2462213"/>
          </a:xfrm>
          <a:prstGeom prst="rect">
            <a:avLst/>
          </a:prstGeom>
          <a:noFill/>
          <a:ln>
            <a:solidFill>
              <a:schemeClr val="tx1">
                <a:lumMod val="50000"/>
              </a:schemeClr>
            </a:solidFill>
          </a:ln>
        </p:spPr>
        <p:txBody>
          <a:bodyPr wrap="square">
            <a:spAutoFit/>
          </a:bodyPr>
          <a:lstStyle/>
          <a:p>
            <a:r>
              <a:rPr lang="en-US" sz="2200" b="1">
                <a:solidFill>
                  <a:schemeClr val="tx1">
                    <a:lumMod val="50000"/>
                  </a:schemeClr>
                </a:solidFill>
              </a:rPr>
              <a:t>Kết quả thực thi:</a:t>
            </a:r>
          </a:p>
          <a:p>
            <a:endParaRPr lang="en-US" sz="2200">
              <a:solidFill>
                <a:schemeClr val="tx1">
                  <a:lumMod val="50000"/>
                </a:schemeClr>
              </a:solidFill>
            </a:endParaRPr>
          </a:p>
          <a:p>
            <a:r>
              <a:rPr lang="en-US" sz="2200">
                <a:solidFill>
                  <a:schemeClr val="tx1">
                    <a:lumMod val="50000"/>
                  </a:schemeClr>
                </a:solidFill>
              </a:rPr>
              <a:t>Gia tri mang:</a:t>
            </a:r>
          </a:p>
          <a:p>
            <a:r>
              <a:rPr lang="en-US" sz="2200">
                <a:solidFill>
                  <a:schemeClr val="tx1">
                    <a:lumMod val="50000"/>
                  </a:schemeClr>
                </a:solidFill>
              </a:rPr>
              <a:t>1       2       3</a:t>
            </a:r>
          </a:p>
          <a:p>
            <a:r>
              <a:rPr lang="en-US" sz="2200">
                <a:solidFill>
                  <a:schemeClr val="tx1">
                    <a:lumMod val="50000"/>
                  </a:schemeClr>
                </a:solidFill>
              </a:rPr>
              <a:t>4       5       6</a:t>
            </a:r>
          </a:p>
          <a:p>
            <a:r>
              <a:rPr lang="en-US" sz="2200">
                <a:solidFill>
                  <a:schemeClr val="tx1">
                    <a:lumMod val="50000"/>
                  </a:schemeClr>
                </a:solidFill>
              </a:rPr>
              <a:t>7       8       9</a:t>
            </a:r>
          </a:p>
          <a:p>
            <a:r>
              <a:rPr lang="en-US" sz="2200">
                <a:solidFill>
                  <a:schemeClr val="tx1">
                    <a:lumMod val="50000"/>
                  </a:schemeClr>
                </a:solidFill>
              </a:rPr>
              <a:t>10     11     12</a:t>
            </a:r>
          </a:p>
        </p:txBody>
      </p:sp>
      <p:sp>
        <p:nvSpPr>
          <p:cNvPr id="7" name="Date Placeholder 6">
            <a:extLst>
              <a:ext uri="{FF2B5EF4-FFF2-40B4-BE49-F238E27FC236}">
                <a16:creationId xmlns:a16="http://schemas.microsoft.com/office/drawing/2014/main" id="{E32D6704-FAF6-B120-E3F4-754C89F7F7E6}"/>
              </a:ext>
            </a:extLst>
          </p:cNvPr>
          <p:cNvSpPr>
            <a:spLocks noGrp="1"/>
          </p:cNvSpPr>
          <p:nvPr>
            <p:ph type="dt" sz="half" idx="13"/>
          </p:nvPr>
        </p:nvSpPr>
        <p:spPr/>
        <p:txBody>
          <a:bodyPr/>
          <a:lstStyle/>
          <a:p>
            <a:r>
              <a:rPr lang="en-US"/>
              <a:t>June 2024</a:t>
            </a:r>
            <a:endParaRPr lang="en-US" dirty="0"/>
          </a:p>
        </p:txBody>
      </p:sp>
      <p:sp>
        <p:nvSpPr>
          <p:cNvPr id="5" name="Slide Number Placeholder 4">
            <a:extLst>
              <a:ext uri="{FF2B5EF4-FFF2-40B4-BE49-F238E27FC236}">
                <a16:creationId xmlns:a16="http://schemas.microsoft.com/office/drawing/2014/main" id="{EFB4D869-B06A-1110-9DFC-F5CEBCDE5758}"/>
              </a:ext>
            </a:extLst>
          </p:cNvPr>
          <p:cNvSpPr>
            <a:spLocks noGrp="1"/>
          </p:cNvSpPr>
          <p:nvPr>
            <p:ph type="sldNum" sz="quarter" idx="12"/>
          </p:nvPr>
        </p:nvSpPr>
        <p:spPr/>
        <p:txBody>
          <a:bodyPr/>
          <a:lstStyle/>
          <a:p>
            <a:fld id="{D8B0B3AC-44A8-D142-AAF6-9A453466E1A4}" type="slidenum">
              <a:rPr lang="en-VN" smtClean="0"/>
              <a:pPr/>
              <a:t>14</a:t>
            </a:fld>
            <a:endParaRPr lang="en-VN" dirty="0"/>
          </a:p>
        </p:txBody>
      </p:sp>
    </p:spTree>
    <p:extLst>
      <p:ext uri="{BB962C8B-B14F-4D97-AF65-F5344CB8AC3E}">
        <p14:creationId xmlns:p14="http://schemas.microsoft.com/office/powerpoint/2010/main" val="30735906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1A35AE5-9C45-799F-BE11-C42D1C63BB04}"/>
              </a:ext>
            </a:extLst>
          </p:cNvPr>
          <p:cNvSpPr>
            <a:spLocks noGrp="1"/>
          </p:cNvSpPr>
          <p:nvPr>
            <p:ph type="body" sz="quarter" idx="13"/>
          </p:nvPr>
        </p:nvSpPr>
        <p:spPr/>
        <p:txBody>
          <a:bodyPr/>
          <a:lstStyle/>
          <a:p>
            <a:r>
              <a:rPr lang="en-VN"/>
              <a:t>7.5 Mảng hai chiều</a:t>
            </a:r>
          </a:p>
        </p:txBody>
      </p:sp>
      <p:sp>
        <p:nvSpPr>
          <p:cNvPr id="3" name="Text Placeholder 2">
            <a:extLst>
              <a:ext uri="{FF2B5EF4-FFF2-40B4-BE49-F238E27FC236}">
                <a16:creationId xmlns:a16="http://schemas.microsoft.com/office/drawing/2014/main" id="{FFE4E973-8198-DE8D-4227-0E3D0DBACABE}"/>
              </a:ext>
            </a:extLst>
          </p:cNvPr>
          <p:cNvSpPr>
            <a:spLocks noGrp="1"/>
          </p:cNvSpPr>
          <p:nvPr>
            <p:ph type="body" sz="quarter" idx="14"/>
          </p:nvPr>
        </p:nvSpPr>
        <p:spPr/>
        <p:txBody>
          <a:bodyPr/>
          <a:lstStyle/>
          <a:p>
            <a:r>
              <a:rPr lang="vi-VN"/>
              <a:t>7.5.3 Lấy kích thước mảng dùng toán tử sizeof</a:t>
            </a:r>
            <a:endParaRPr lang="en-VN"/>
          </a:p>
        </p:txBody>
      </p:sp>
      <p:sp>
        <p:nvSpPr>
          <p:cNvPr id="4" name="Text Placeholder 3">
            <a:extLst>
              <a:ext uri="{FF2B5EF4-FFF2-40B4-BE49-F238E27FC236}">
                <a16:creationId xmlns:a16="http://schemas.microsoft.com/office/drawing/2014/main" id="{82A93DE9-DEBF-36CC-0CC9-DE92D54A430F}"/>
              </a:ext>
            </a:extLst>
          </p:cNvPr>
          <p:cNvSpPr>
            <a:spLocks noGrp="1"/>
          </p:cNvSpPr>
          <p:nvPr>
            <p:ph type="body" sz="quarter" idx="15"/>
          </p:nvPr>
        </p:nvSpPr>
        <p:spPr/>
        <p:txBody>
          <a:bodyPr/>
          <a:lstStyle/>
          <a:p>
            <a:endParaRPr lang="en-VN"/>
          </a:p>
        </p:txBody>
      </p:sp>
      <p:sp>
        <p:nvSpPr>
          <p:cNvPr id="5" name="Text Placeholder 4">
            <a:extLst>
              <a:ext uri="{FF2B5EF4-FFF2-40B4-BE49-F238E27FC236}">
                <a16:creationId xmlns:a16="http://schemas.microsoft.com/office/drawing/2014/main" id="{1165A9D3-31D8-1979-59B4-EBE6AF80FF38}"/>
              </a:ext>
            </a:extLst>
          </p:cNvPr>
          <p:cNvSpPr>
            <a:spLocks noGrp="1"/>
          </p:cNvSpPr>
          <p:nvPr>
            <p:ph type="body" sz="quarter" idx="16"/>
          </p:nvPr>
        </p:nvSpPr>
        <p:spPr/>
        <p:txBody>
          <a:bodyPr>
            <a:normAutofit lnSpcReduction="10000"/>
          </a:bodyPr>
          <a:lstStyle/>
          <a:p>
            <a:endParaRPr lang="en-VN"/>
          </a:p>
        </p:txBody>
      </p:sp>
      <p:sp>
        <p:nvSpPr>
          <p:cNvPr id="9" name="Footer Placeholder 8">
            <a:extLst>
              <a:ext uri="{FF2B5EF4-FFF2-40B4-BE49-F238E27FC236}">
                <a16:creationId xmlns:a16="http://schemas.microsoft.com/office/drawing/2014/main" id="{F05AACAA-BD9F-EAE7-2AA3-83A1AFBEBC32}"/>
              </a:ext>
            </a:extLst>
          </p:cNvPr>
          <p:cNvSpPr>
            <a:spLocks noGrp="1"/>
          </p:cNvSpPr>
          <p:nvPr>
            <p:ph type="ftr" sz="quarter" idx="18"/>
          </p:nvPr>
        </p:nvSpPr>
        <p:spPr/>
        <p:txBody>
          <a:bodyPr/>
          <a:lstStyle/>
          <a:p>
            <a:r>
              <a:rPr lang="vi-VN"/>
              <a:t>Thực hiện bởi Trường Đại học Công nghệ Thông tin, ĐHQG-HCM</a:t>
            </a:r>
            <a:endParaRPr lang="vi-VN" dirty="0"/>
          </a:p>
        </p:txBody>
      </p:sp>
      <p:sp>
        <p:nvSpPr>
          <p:cNvPr id="6" name="Date Placeholder 5">
            <a:extLst>
              <a:ext uri="{FF2B5EF4-FFF2-40B4-BE49-F238E27FC236}">
                <a16:creationId xmlns:a16="http://schemas.microsoft.com/office/drawing/2014/main" id="{6D4D19E6-FBE1-FE3A-5D4B-2A61C632B168}"/>
              </a:ext>
            </a:extLst>
          </p:cNvPr>
          <p:cNvSpPr>
            <a:spLocks noGrp="1"/>
          </p:cNvSpPr>
          <p:nvPr>
            <p:ph type="dt" sz="half" idx="17"/>
          </p:nvPr>
        </p:nvSpPr>
        <p:spPr/>
        <p:txBody>
          <a:bodyPr/>
          <a:lstStyle/>
          <a:p>
            <a:r>
              <a:rPr lang="en-US"/>
              <a:t>June 2024</a:t>
            </a:r>
            <a:endParaRPr lang="en-US" dirty="0"/>
          </a:p>
        </p:txBody>
      </p:sp>
      <p:sp>
        <p:nvSpPr>
          <p:cNvPr id="8" name="Slide Number Placeholder 7">
            <a:extLst>
              <a:ext uri="{FF2B5EF4-FFF2-40B4-BE49-F238E27FC236}">
                <a16:creationId xmlns:a16="http://schemas.microsoft.com/office/drawing/2014/main" id="{905460B1-2805-68AA-1C7F-7AC2F0C68EBF}"/>
              </a:ext>
            </a:extLst>
          </p:cNvPr>
          <p:cNvSpPr>
            <a:spLocks noGrp="1"/>
          </p:cNvSpPr>
          <p:nvPr>
            <p:ph type="sldNum" sz="quarter" idx="12"/>
          </p:nvPr>
        </p:nvSpPr>
        <p:spPr/>
        <p:txBody>
          <a:bodyPr/>
          <a:lstStyle/>
          <a:p>
            <a:fld id="{D8B0B3AC-44A8-D142-AAF6-9A453466E1A4}" type="slidenum">
              <a:rPr lang="en-VN" smtClean="0"/>
              <a:pPr/>
              <a:t>15</a:t>
            </a:fld>
            <a:endParaRPr lang="en-VN" dirty="0"/>
          </a:p>
        </p:txBody>
      </p:sp>
    </p:spTree>
    <p:extLst>
      <p:ext uri="{BB962C8B-B14F-4D97-AF65-F5344CB8AC3E}">
        <p14:creationId xmlns:p14="http://schemas.microsoft.com/office/powerpoint/2010/main" val="24650533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D7E95E8-B6DD-EA86-0DEB-E101E8182C6E}"/>
              </a:ext>
            </a:extLst>
          </p:cNvPr>
          <p:cNvSpPr>
            <a:spLocks noGrp="1"/>
          </p:cNvSpPr>
          <p:nvPr>
            <p:ph type="title"/>
          </p:nvPr>
        </p:nvSpPr>
        <p:spPr/>
        <p:txBody>
          <a:bodyPr>
            <a:normAutofit fontScale="90000"/>
          </a:bodyPr>
          <a:lstStyle/>
          <a:p>
            <a:r>
              <a:rPr lang="vi-VN"/>
              <a:t>7.5.3 Lấy kích thước mảng dùng toán tử sizeof</a:t>
            </a:r>
            <a:endParaRPr lang="en-US"/>
          </a:p>
        </p:txBody>
      </p:sp>
      <p:sp>
        <p:nvSpPr>
          <p:cNvPr id="10" name="Content Placeholder 9">
            <a:extLst>
              <a:ext uri="{FF2B5EF4-FFF2-40B4-BE49-F238E27FC236}">
                <a16:creationId xmlns:a16="http://schemas.microsoft.com/office/drawing/2014/main" id="{581E6505-515F-C133-B9DD-47FF5A2044B5}"/>
              </a:ext>
            </a:extLst>
          </p:cNvPr>
          <p:cNvSpPr>
            <a:spLocks noGrp="1"/>
          </p:cNvSpPr>
          <p:nvPr>
            <p:ph idx="1"/>
          </p:nvPr>
        </p:nvSpPr>
        <p:spPr/>
        <p:txBody>
          <a:bodyPr>
            <a:normAutofit/>
          </a:bodyPr>
          <a:lstStyle/>
          <a:p>
            <a:r>
              <a:rPr lang="en-US" sz="2400"/>
              <a:t>Cú pháp: Cho mảng 2 chiều A có r dòng và c cột</a:t>
            </a:r>
          </a:p>
          <a:p>
            <a:pPr lvl="1" algn="l">
              <a:lnSpc>
                <a:spcPct val="150000"/>
              </a:lnSpc>
            </a:pPr>
            <a:r>
              <a:rPr lang="en-US" b="0">
                <a:solidFill>
                  <a:srgbClr val="0000FF"/>
                </a:solidFill>
                <a:effectLst/>
                <a:highlight>
                  <a:srgbClr val="FFFFFF"/>
                </a:highlight>
                <a:latin typeface="PragmataPro Mono Liga" panose="02000509040000020004" pitchFamily="49" charset="0"/>
              </a:rPr>
              <a:t>sizeof</a:t>
            </a:r>
            <a:r>
              <a:rPr lang="en-US" b="0">
                <a:solidFill>
                  <a:srgbClr val="000000"/>
                </a:solidFill>
                <a:effectLst/>
                <a:highlight>
                  <a:srgbClr val="FFFFFF"/>
                </a:highlight>
                <a:latin typeface="PragmataPro Mono Liga" panose="02000509040000020004" pitchFamily="49" charset="0"/>
              </a:rPr>
              <a:t>(</a:t>
            </a:r>
            <a:r>
              <a:rPr lang="en-US" b="0">
                <a:solidFill>
                  <a:srgbClr val="001080"/>
                </a:solidFill>
                <a:effectLst/>
                <a:highlight>
                  <a:srgbClr val="FFFFFF"/>
                </a:highlight>
                <a:latin typeface="PragmataPro Mono Liga" panose="02000509040000020004" pitchFamily="49" charset="0"/>
              </a:rPr>
              <a:t>A</a:t>
            </a:r>
            <a:r>
              <a:rPr lang="en-US" b="0">
                <a:solidFill>
                  <a:srgbClr val="000000"/>
                </a:solidFill>
                <a:effectLst/>
                <a:highlight>
                  <a:srgbClr val="FFFFFF"/>
                </a:highlight>
                <a:latin typeface="PragmataPro Mono Liga" panose="02000509040000020004" pitchFamily="49" charset="0"/>
              </a:rPr>
              <a:t>): </a:t>
            </a:r>
            <a:r>
              <a:rPr lang="en-US">
                <a:solidFill>
                  <a:srgbClr val="000000"/>
                </a:solidFill>
                <a:highlight>
                  <a:srgbClr val="FFFFFF"/>
                </a:highlight>
              </a:rPr>
              <a:t>kích thước toàn mảng</a:t>
            </a:r>
            <a:endParaRPr lang="en-US" b="0">
              <a:solidFill>
                <a:srgbClr val="000000"/>
              </a:solidFill>
              <a:effectLst/>
              <a:highlight>
                <a:srgbClr val="FFFFFF"/>
              </a:highlight>
              <a:latin typeface="PragmataPro Mono Liga" panose="02000509040000020004" pitchFamily="49" charset="0"/>
            </a:endParaRPr>
          </a:p>
          <a:p>
            <a:pPr lvl="1" algn="l">
              <a:lnSpc>
                <a:spcPct val="150000"/>
              </a:lnSpc>
            </a:pPr>
            <a:r>
              <a:rPr lang="en-US" b="0">
                <a:solidFill>
                  <a:srgbClr val="0000FF"/>
                </a:solidFill>
                <a:effectLst/>
                <a:highlight>
                  <a:srgbClr val="FFFFFF"/>
                </a:highlight>
                <a:latin typeface="PragmataPro Mono Liga" panose="02000509040000020004" pitchFamily="49" charset="0"/>
              </a:rPr>
              <a:t>sizeof</a:t>
            </a:r>
            <a:r>
              <a:rPr lang="en-US" b="0">
                <a:solidFill>
                  <a:srgbClr val="000000"/>
                </a:solidFill>
                <a:effectLst/>
                <a:highlight>
                  <a:srgbClr val="FFFFFF"/>
                </a:highlight>
                <a:latin typeface="PragmataPro Mono Liga" panose="02000509040000020004" pitchFamily="49" charset="0"/>
              </a:rPr>
              <a:t>(</a:t>
            </a:r>
            <a:r>
              <a:rPr lang="en-US" b="0">
                <a:solidFill>
                  <a:srgbClr val="001080"/>
                </a:solidFill>
                <a:effectLst/>
                <a:highlight>
                  <a:srgbClr val="FFFFFF"/>
                </a:highlight>
                <a:latin typeface="PragmataPro Mono Liga" panose="02000509040000020004" pitchFamily="49" charset="0"/>
              </a:rPr>
              <a:t>A</a:t>
            </a:r>
            <a:r>
              <a:rPr lang="en-US" b="0">
                <a:solidFill>
                  <a:srgbClr val="000000"/>
                </a:solidFill>
                <a:effectLst/>
                <a:highlight>
                  <a:srgbClr val="FFFFFF"/>
                </a:highlight>
                <a:latin typeface="PragmataPro Mono Liga" panose="02000509040000020004" pitchFamily="49" charset="0"/>
              </a:rPr>
              <a:t>[</a:t>
            </a:r>
            <a:r>
              <a:rPr lang="en-US" b="0">
                <a:solidFill>
                  <a:srgbClr val="098658"/>
                </a:solidFill>
                <a:effectLst/>
                <a:highlight>
                  <a:srgbClr val="FFFFFF"/>
                </a:highlight>
                <a:latin typeface="PragmataPro Mono Liga" panose="02000509040000020004" pitchFamily="49" charset="0"/>
              </a:rPr>
              <a:t>i</a:t>
            </a:r>
            <a:r>
              <a:rPr lang="en-US" b="0">
                <a:solidFill>
                  <a:srgbClr val="000000"/>
                </a:solidFill>
                <a:effectLst/>
                <a:highlight>
                  <a:srgbClr val="FFFFFF"/>
                </a:highlight>
                <a:latin typeface="PragmataPro Mono Liga" panose="02000509040000020004" pitchFamily="49" charset="0"/>
              </a:rPr>
              <a:t>][</a:t>
            </a:r>
            <a:r>
              <a:rPr lang="en-US">
                <a:solidFill>
                  <a:srgbClr val="098658"/>
                </a:solidFill>
                <a:highlight>
                  <a:srgbClr val="FFFFFF"/>
                </a:highlight>
                <a:latin typeface="PragmataPro Mono Liga" panose="02000509040000020004" pitchFamily="49" charset="0"/>
              </a:rPr>
              <a:t>j</a:t>
            </a:r>
            <a:r>
              <a:rPr lang="en-US" b="0">
                <a:solidFill>
                  <a:srgbClr val="000000"/>
                </a:solidFill>
                <a:effectLst/>
                <a:highlight>
                  <a:srgbClr val="FFFFFF"/>
                </a:highlight>
                <a:latin typeface="PragmataPro Mono Liga" panose="02000509040000020004" pitchFamily="49" charset="0"/>
              </a:rPr>
              <a:t>]): </a:t>
            </a:r>
            <a:r>
              <a:rPr lang="en-US" b="0">
                <a:solidFill>
                  <a:srgbClr val="000000"/>
                </a:solidFill>
                <a:effectLst/>
                <a:highlight>
                  <a:srgbClr val="FFFFFF"/>
                </a:highlight>
              </a:rPr>
              <a:t>lấy kích thước của phần tử ở dòng i cột j trong mảng với (0 </a:t>
            </a:r>
            <a:r>
              <a:rPr lang="en-US">
                <a:highlight>
                  <a:srgbClr val="FFFFFF"/>
                </a:highlight>
              </a:rPr>
              <a:t>≤</a:t>
            </a:r>
            <a:r>
              <a:rPr lang="en-US">
                <a:solidFill>
                  <a:srgbClr val="000000"/>
                </a:solidFill>
                <a:highlight>
                  <a:srgbClr val="FFFFFF"/>
                </a:highlight>
              </a:rPr>
              <a:t> i</a:t>
            </a:r>
            <a:r>
              <a:rPr lang="en-US" b="0">
                <a:solidFill>
                  <a:srgbClr val="000000"/>
                </a:solidFill>
                <a:effectLst/>
                <a:highlight>
                  <a:srgbClr val="FFFFFF"/>
                </a:highlight>
              </a:rPr>
              <a:t> </a:t>
            </a:r>
            <a:r>
              <a:rPr lang="en-US">
                <a:highlight>
                  <a:srgbClr val="FFFFFF"/>
                </a:highlight>
              </a:rPr>
              <a:t>≤ </a:t>
            </a:r>
            <a:r>
              <a:rPr lang="en-US">
                <a:solidFill>
                  <a:srgbClr val="000000"/>
                </a:solidFill>
                <a:highlight>
                  <a:srgbClr val="FFFFFF"/>
                </a:highlight>
              </a:rPr>
              <a:t>r và </a:t>
            </a:r>
            <a:r>
              <a:rPr lang="en-US" b="0">
                <a:solidFill>
                  <a:srgbClr val="000000"/>
                </a:solidFill>
                <a:effectLst/>
                <a:highlight>
                  <a:srgbClr val="FFFFFF"/>
                </a:highlight>
              </a:rPr>
              <a:t>0 </a:t>
            </a:r>
            <a:r>
              <a:rPr lang="en-US">
                <a:highlight>
                  <a:srgbClr val="FFFFFF"/>
                </a:highlight>
              </a:rPr>
              <a:t>≤</a:t>
            </a:r>
            <a:r>
              <a:rPr lang="en-US">
                <a:solidFill>
                  <a:srgbClr val="000000"/>
                </a:solidFill>
                <a:highlight>
                  <a:srgbClr val="FFFFFF"/>
                </a:highlight>
              </a:rPr>
              <a:t> j</a:t>
            </a:r>
            <a:r>
              <a:rPr lang="en-US" b="0">
                <a:solidFill>
                  <a:srgbClr val="000000"/>
                </a:solidFill>
                <a:effectLst/>
                <a:highlight>
                  <a:srgbClr val="FFFFFF"/>
                </a:highlight>
              </a:rPr>
              <a:t> </a:t>
            </a:r>
            <a:r>
              <a:rPr lang="en-US">
                <a:highlight>
                  <a:srgbClr val="FFFFFF"/>
                </a:highlight>
              </a:rPr>
              <a:t>≤ c</a:t>
            </a:r>
            <a:r>
              <a:rPr lang="en-US" b="0">
                <a:solidFill>
                  <a:srgbClr val="000000"/>
                </a:solidFill>
                <a:effectLst/>
                <a:highlight>
                  <a:srgbClr val="FFFFFF"/>
                </a:highlight>
              </a:rPr>
              <a:t>) </a:t>
            </a:r>
            <a:endParaRPr lang="en-US" b="0">
              <a:solidFill>
                <a:srgbClr val="000000"/>
              </a:solidFill>
              <a:effectLst/>
              <a:highlight>
                <a:srgbClr val="FFFFFF"/>
              </a:highlight>
              <a:latin typeface="PragmataPro Mono Liga" panose="02000509040000020004" pitchFamily="49" charset="0"/>
            </a:endParaRPr>
          </a:p>
          <a:p>
            <a:pPr lvl="1" algn="l">
              <a:lnSpc>
                <a:spcPct val="150000"/>
              </a:lnSpc>
              <a:spcBef>
                <a:spcPts val="600"/>
              </a:spcBef>
              <a:spcAft>
                <a:spcPts val="600"/>
              </a:spcAft>
            </a:pPr>
            <a:r>
              <a:rPr lang="en-US" b="0">
                <a:solidFill>
                  <a:srgbClr val="0000FF"/>
                </a:solidFill>
                <a:effectLst/>
                <a:highlight>
                  <a:srgbClr val="FFFFFF"/>
                </a:highlight>
                <a:latin typeface="PragmataPro Mono Liga" panose="02000509040000020004" pitchFamily="49" charset="0"/>
              </a:rPr>
              <a:t>sizeof</a:t>
            </a:r>
            <a:r>
              <a:rPr lang="en-US" b="0">
                <a:solidFill>
                  <a:srgbClr val="000000"/>
                </a:solidFill>
                <a:effectLst/>
                <a:highlight>
                  <a:srgbClr val="FFFFFF"/>
                </a:highlight>
                <a:latin typeface="PragmataPro Mono Liga" panose="02000509040000020004" pitchFamily="49" charset="0"/>
              </a:rPr>
              <a:t>(</a:t>
            </a:r>
            <a:r>
              <a:rPr lang="en-US" b="0">
                <a:solidFill>
                  <a:srgbClr val="001080"/>
                </a:solidFill>
                <a:effectLst/>
                <a:highlight>
                  <a:srgbClr val="FFFFFF"/>
                </a:highlight>
                <a:latin typeface="PragmataPro Mono Liga" panose="02000509040000020004" pitchFamily="49" charset="0"/>
              </a:rPr>
              <a:t>A</a:t>
            </a:r>
            <a:r>
              <a:rPr lang="en-US" b="0">
                <a:solidFill>
                  <a:srgbClr val="000000"/>
                </a:solidFill>
                <a:effectLst/>
                <a:highlight>
                  <a:srgbClr val="FFFFFF"/>
                </a:highlight>
                <a:latin typeface="PragmataPro Mono Liga" panose="02000509040000020004" pitchFamily="49" charset="0"/>
              </a:rPr>
              <a:t>[</a:t>
            </a:r>
            <a:r>
              <a:rPr lang="en-US" b="0">
                <a:solidFill>
                  <a:srgbClr val="001080"/>
                </a:solidFill>
                <a:effectLst/>
                <a:highlight>
                  <a:srgbClr val="FFFFFF"/>
                </a:highlight>
                <a:latin typeface="PragmataPro Mono Liga" panose="02000509040000020004" pitchFamily="49" charset="0"/>
              </a:rPr>
              <a:t>i</a:t>
            </a:r>
            <a:r>
              <a:rPr lang="en-US" b="0">
                <a:solidFill>
                  <a:srgbClr val="000000"/>
                </a:solidFill>
                <a:effectLst/>
                <a:highlight>
                  <a:srgbClr val="FFFFFF"/>
                </a:highlight>
                <a:latin typeface="PragmataPro Mono Liga" panose="02000509040000020004" pitchFamily="49" charset="0"/>
              </a:rPr>
              <a:t>]):</a:t>
            </a:r>
            <a:r>
              <a:rPr lang="en-US" b="0">
                <a:solidFill>
                  <a:srgbClr val="000000"/>
                </a:solidFill>
                <a:effectLst/>
                <a:highlight>
                  <a:srgbClr val="FFFFFF"/>
                </a:highlight>
              </a:rPr>
              <a:t> lấy kích thước của cả dòng thứ thứ i (0 </a:t>
            </a:r>
            <a:r>
              <a:rPr lang="en-US">
                <a:highlight>
                  <a:srgbClr val="FFFFFF"/>
                </a:highlight>
              </a:rPr>
              <a:t>≤ </a:t>
            </a:r>
            <a:r>
              <a:rPr lang="en-US">
                <a:solidFill>
                  <a:srgbClr val="000000"/>
                </a:solidFill>
                <a:highlight>
                  <a:srgbClr val="FFFFFF"/>
                </a:highlight>
              </a:rPr>
              <a:t>i</a:t>
            </a:r>
            <a:r>
              <a:rPr lang="en-US" b="0">
                <a:solidFill>
                  <a:srgbClr val="000000"/>
                </a:solidFill>
                <a:effectLst/>
                <a:highlight>
                  <a:srgbClr val="FFFFFF"/>
                </a:highlight>
              </a:rPr>
              <a:t> </a:t>
            </a:r>
            <a:r>
              <a:rPr lang="en-US">
                <a:highlight>
                  <a:srgbClr val="FFFFFF"/>
                </a:highlight>
              </a:rPr>
              <a:t>≤ </a:t>
            </a:r>
            <a:r>
              <a:rPr lang="en-US">
                <a:solidFill>
                  <a:srgbClr val="000000"/>
                </a:solidFill>
                <a:highlight>
                  <a:srgbClr val="FFFFFF"/>
                </a:highlight>
              </a:rPr>
              <a:t>r</a:t>
            </a:r>
            <a:r>
              <a:rPr lang="en-US" b="0">
                <a:solidFill>
                  <a:srgbClr val="000000"/>
                </a:solidFill>
                <a:effectLst/>
                <a:highlight>
                  <a:srgbClr val="FFFFFF"/>
                </a:highlight>
              </a:rPr>
              <a:t>) trong mảng</a:t>
            </a:r>
            <a:endParaRPr lang="en-US" b="0">
              <a:solidFill>
                <a:srgbClr val="000000"/>
              </a:solidFill>
              <a:effectLst/>
              <a:highlight>
                <a:srgbClr val="FFFFFF"/>
              </a:highlight>
              <a:latin typeface="PragmataPro Mono Liga" panose="02000509040000020004" pitchFamily="49" charset="0"/>
            </a:endParaRPr>
          </a:p>
        </p:txBody>
      </p:sp>
      <p:sp>
        <p:nvSpPr>
          <p:cNvPr id="7" name="Footer Placeholder 6">
            <a:extLst>
              <a:ext uri="{FF2B5EF4-FFF2-40B4-BE49-F238E27FC236}">
                <a16:creationId xmlns:a16="http://schemas.microsoft.com/office/drawing/2014/main" id="{D0C58DA9-4E95-875E-1729-0B2829663CE8}"/>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2" name="Date Placeholder 1">
            <a:extLst>
              <a:ext uri="{FF2B5EF4-FFF2-40B4-BE49-F238E27FC236}">
                <a16:creationId xmlns:a16="http://schemas.microsoft.com/office/drawing/2014/main" id="{1034959B-D562-E4B1-1C7E-D6B1DBE011CE}"/>
              </a:ext>
            </a:extLst>
          </p:cNvPr>
          <p:cNvSpPr>
            <a:spLocks noGrp="1"/>
          </p:cNvSpPr>
          <p:nvPr>
            <p:ph type="dt" sz="half" idx="13"/>
          </p:nvPr>
        </p:nvSpPr>
        <p:spPr/>
        <p:txBody>
          <a:bodyPr/>
          <a:lstStyle/>
          <a:p>
            <a:r>
              <a:rPr lang="en-US"/>
              <a:t>June 2024</a:t>
            </a:r>
            <a:endParaRPr lang="en-US" dirty="0"/>
          </a:p>
        </p:txBody>
      </p:sp>
      <p:sp>
        <p:nvSpPr>
          <p:cNvPr id="3" name="Slide Number Placeholder 2">
            <a:extLst>
              <a:ext uri="{FF2B5EF4-FFF2-40B4-BE49-F238E27FC236}">
                <a16:creationId xmlns:a16="http://schemas.microsoft.com/office/drawing/2014/main" id="{B75E6F5C-68CE-ED3E-11C7-FEC11112C445}"/>
              </a:ext>
            </a:extLst>
          </p:cNvPr>
          <p:cNvSpPr>
            <a:spLocks noGrp="1"/>
          </p:cNvSpPr>
          <p:nvPr>
            <p:ph type="sldNum" sz="quarter" idx="12"/>
          </p:nvPr>
        </p:nvSpPr>
        <p:spPr/>
        <p:txBody>
          <a:bodyPr/>
          <a:lstStyle/>
          <a:p>
            <a:fld id="{D8B0B3AC-44A8-D142-AAF6-9A453466E1A4}" type="slidenum">
              <a:rPr lang="en-VN" smtClean="0"/>
              <a:pPr/>
              <a:t>16</a:t>
            </a:fld>
            <a:endParaRPr lang="en-VN" dirty="0"/>
          </a:p>
        </p:txBody>
      </p:sp>
    </p:spTree>
    <p:extLst>
      <p:ext uri="{BB962C8B-B14F-4D97-AF65-F5344CB8AC3E}">
        <p14:creationId xmlns:p14="http://schemas.microsoft.com/office/powerpoint/2010/main" val="33617000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2CB7D-F3F5-8C4E-3915-ED5823AE8BEB}"/>
              </a:ext>
            </a:extLst>
          </p:cNvPr>
          <p:cNvSpPr>
            <a:spLocks noGrp="1"/>
          </p:cNvSpPr>
          <p:nvPr>
            <p:ph type="title"/>
          </p:nvPr>
        </p:nvSpPr>
        <p:spPr/>
        <p:txBody>
          <a:bodyPr>
            <a:normAutofit fontScale="90000"/>
          </a:bodyPr>
          <a:lstStyle/>
          <a:p>
            <a:r>
              <a:rPr lang="en-US"/>
              <a:t>Ví dụ:</a:t>
            </a:r>
          </a:p>
        </p:txBody>
      </p:sp>
      <p:sp>
        <p:nvSpPr>
          <p:cNvPr id="3" name="Content Placeholder 2">
            <a:extLst>
              <a:ext uri="{FF2B5EF4-FFF2-40B4-BE49-F238E27FC236}">
                <a16:creationId xmlns:a16="http://schemas.microsoft.com/office/drawing/2014/main" id="{E7E5A472-A6C0-10D3-535D-3B3110E68E79}"/>
              </a:ext>
            </a:extLst>
          </p:cNvPr>
          <p:cNvSpPr>
            <a:spLocks noGrp="1"/>
          </p:cNvSpPr>
          <p:nvPr>
            <p:ph idx="1"/>
          </p:nvPr>
        </p:nvSpPr>
        <p:spPr/>
        <p:txBody>
          <a:bodyPr>
            <a:normAutofit fontScale="77500" lnSpcReduction="20000"/>
          </a:bodyPr>
          <a:lstStyle/>
          <a:p>
            <a:pPr marL="0" indent="0">
              <a:lnSpc>
                <a:spcPct val="120000"/>
              </a:lnSpc>
              <a:spcBef>
                <a:spcPts val="0"/>
              </a:spcBef>
              <a:buNone/>
            </a:pPr>
            <a:r>
              <a:rPr lang="en-US" b="0">
                <a:solidFill>
                  <a:srgbClr val="AF00DB"/>
                </a:solidFill>
                <a:effectLst/>
                <a:highlight>
                  <a:srgbClr val="FFFFFF"/>
                </a:highlight>
                <a:latin typeface="PragmataPro Mono Liga" panose="02000509040000020004" pitchFamily="49" charset="0"/>
              </a:rPr>
              <a:t>#include</a:t>
            </a:r>
            <a:r>
              <a:rPr lang="en-US" b="0">
                <a:solidFill>
                  <a:srgbClr val="A31515"/>
                </a:solidFill>
                <a:effectLst/>
                <a:highlight>
                  <a:srgbClr val="FFFFFF"/>
                </a:highlight>
                <a:latin typeface="PragmataPro Mono Liga" panose="02000509040000020004" pitchFamily="49" charset="0"/>
              </a:rPr>
              <a:t>&lt;iostream&gt;</a:t>
            </a:r>
            <a:endParaRPr lang="en-US" b="0">
              <a:solidFill>
                <a:srgbClr val="000000"/>
              </a:solidFill>
              <a:effectLst/>
              <a:highlight>
                <a:srgbClr val="FFFFFF"/>
              </a:highlight>
              <a:latin typeface="PragmataPro Mono Liga" panose="02000509040000020004" pitchFamily="49" charset="0"/>
            </a:endParaRPr>
          </a:p>
          <a:p>
            <a:pPr marL="0" indent="0">
              <a:lnSpc>
                <a:spcPct val="120000"/>
              </a:lnSpc>
              <a:spcBef>
                <a:spcPts val="0"/>
              </a:spcBef>
              <a:buNone/>
            </a:pPr>
            <a:r>
              <a:rPr lang="en-US" b="0">
                <a:solidFill>
                  <a:srgbClr val="AF00DB"/>
                </a:solidFill>
                <a:effectLst/>
                <a:highlight>
                  <a:srgbClr val="FFFFFF"/>
                </a:highlight>
                <a:latin typeface="PragmataPro Mono Liga" panose="02000509040000020004" pitchFamily="49" charset="0"/>
              </a:rPr>
              <a:t>using</a:t>
            </a:r>
            <a:r>
              <a:rPr lang="en-US" b="0">
                <a:solidFill>
                  <a:srgbClr val="000000"/>
                </a:solidFill>
                <a:effectLst/>
                <a:highlight>
                  <a:srgbClr val="FFFFFF"/>
                </a:highlight>
                <a:latin typeface="PragmataPro Mono Liga" panose="02000509040000020004" pitchFamily="49" charset="0"/>
              </a:rPr>
              <a:t> </a:t>
            </a:r>
            <a:r>
              <a:rPr lang="en-US" b="0">
                <a:solidFill>
                  <a:srgbClr val="0000FF"/>
                </a:solidFill>
                <a:effectLst/>
                <a:highlight>
                  <a:srgbClr val="FFFFFF"/>
                </a:highlight>
                <a:latin typeface="PragmataPro Mono Liga" panose="02000509040000020004" pitchFamily="49" charset="0"/>
              </a:rPr>
              <a:t>namespace</a:t>
            </a:r>
            <a:r>
              <a:rPr lang="en-US" b="0">
                <a:solidFill>
                  <a:srgbClr val="000000"/>
                </a:solidFill>
                <a:effectLst/>
                <a:highlight>
                  <a:srgbClr val="FFFFFF"/>
                </a:highlight>
                <a:latin typeface="PragmataPro Mono Liga" panose="02000509040000020004" pitchFamily="49" charset="0"/>
              </a:rPr>
              <a:t> </a:t>
            </a:r>
            <a:r>
              <a:rPr lang="en-US" b="0">
                <a:solidFill>
                  <a:srgbClr val="267F99"/>
                </a:solidFill>
                <a:effectLst/>
                <a:highlight>
                  <a:srgbClr val="FFFFFF"/>
                </a:highlight>
                <a:latin typeface="PragmataPro Mono Liga" panose="02000509040000020004" pitchFamily="49" charset="0"/>
              </a:rPr>
              <a:t>std</a:t>
            </a:r>
            <a:r>
              <a:rPr lang="en-US" b="0">
                <a:solidFill>
                  <a:srgbClr val="000000"/>
                </a:solidFill>
                <a:effectLst/>
                <a:highlight>
                  <a:srgbClr val="FFFFFF"/>
                </a:highlight>
                <a:latin typeface="PragmataPro Mono Liga" panose="02000509040000020004" pitchFamily="49" charset="0"/>
              </a:rPr>
              <a:t>;</a:t>
            </a:r>
          </a:p>
          <a:p>
            <a:pPr marL="0" indent="0">
              <a:lnSpc>
                <a:spcPct val="120000"/>
              </a:lnSpc>
              <a:spcBef>
                <a:spcPts val="0"/>
              </a:spcBef>
              <a:buNone/>
            </a:pPr>
            <a:br>
              <a:rPr lang="en-US" b="0">
                <a:solidFill>
                  <a:srgbClr val="000000"/>
                </a:solidFill>
                <a:effectLst/>
                <a:highlight>
                  <a:srgbClr val="FFFFFF"/>
                </a:highlight>
                <a:latin typeface="PragmataPro Mono Liga" panose="02000509040000020004" pitchFamily="49" charset="0"/>
              </a:rPr>
            </a:br>
            <a:r>
              <a:rPr lang="en-US" b="0">
                <a:solidFill>
                  <a:srgbClr val="0000FF"/>
                </a:solidFill>
                <a:effectLst/>
                <a:highlight>
                  <a:srgbClr val="FFFFFF"/>
                </a:highlight>
                <a:latin typeface="PragmataPro Mono Liga" panose="02000509040000020004" pitchFamily="49" charset="0"/>
              </a:rPr>
              <a:t>int</a:t>
            </a:r>
            <a:r>
              <a:rPr lang="en-US" b="0">
                <a:solidFill>
                  <a:srgbClr val="000000"/>
                </a:solidFill>
                <a:effectLst/>
                <a:highlight>
                  <a:srgbClr val="FFFFFF"/>
                </a:highlight>
                <a:latin typeface="PragmataPro Mono Liga" panose="02000509040000020004" pitchFamily="49" charset="0"/>
              </a:rPr>
              <a:t> </a:t>
            </a:r>
            <a:r>
              <a:rPr lang="en-US" b="0">
                <a:solidFill>
                  <a:srgbClr val="795E26"/>
                </a:solidFill>
                <a:effectLst/>
                <a:highlight>
                  <a:srgbClr val="FFFFFF"/>
                </a:highlight>
                <a:latin typeface="PragmataPro Mono Liga" panose="02000509040000020004" pitchFamily="49" charset="0"/>
              </a:rPr>
              <a:t>main</a:t>
            </a:r>
            <a:r>
              <a:rPr lang="en-US" b="0">
                <a:solidFill>
                  <a:srgbClr val="000000"/>
                </a:solidFill>
                <a:effectLst/>
                <a:highlight>
                  <a:srgbClr val="FFFFFF"/>
                </a:highlight>
                <a:latin typeface="PragmataPro Mono Liga" panose="02000509040000020004" pitchFamily="49" charset="0"/>
              </a:rPr>
              <a:t>() {</a:t>
            </a:r>
          </a:p>
          <a:p>
            <a:pPr marL="0" indent="0">
              <a:lnSpc>
                <a:spcPct val="120000"/>
              </a:lnSpc>
              <a:spcBef>
                <a:spcPts val="0"/>
              </a:spcBef>
              <a:buNone/>
            </a:pPr>
            <a:r>
              <a:rPr lang="en-US" b="0">
                <a:solidFill>
                  <a:srgbClr val="000000"/>
                </a:solidFill>
                <a:effectLst/>
                <a:highlight>
                  <a:srgbClr val="FFFFFF"/>
                </a:highlight>
                <a:latin typeface="PragmataPro Mono Liga" panose="02000509040000020004" pitchFamily="49" charset="0"/>
              </a:rPr>
              <a:t>    </a:t>
            </a:r>
            <a:r>
              <a:rPr lang="en-US" b="0">
                <a:solidFill>
                  <a:srgbClr val="0000FF"/>
                </a:solidFill>
                <a:effectLst/>
                <a:highlight>
                  <a:srgbClr val="FFFFFF"/>
                </a:highlight>
                <a:latin typeface="PragmataPro Mono Liga" panose="02000509040000020004" pitchFamily="49" charset="0"/>
              </a:rPr>
              <a:t>int</a:t>
            </a:r>
            <a:r>
              <a:rPr lang="en-US" b="0">
                <a:solidFill>
                  <a:srgbClr val="000000"/>
                </a:solidFill>
                <a:effectLst/>
                <a:highlight>
                  <a:srgbClr val="FFFFFF"/>
                </a:highlight>
                <a:latin typeface="PragmataPro Mono Liga" panose="02000509040000020004" pitchFamily="49" charset="0"/>
              </a:rPr>
              <a:t> </a:t>
            </a:r>
            <a:r>
              <a:rPr lang="en-US" b="0">
                <a:solidFill>
                  <a:srgbClr val="001080"/>
                </a:solidFill>
                <a:effectLst/>
                <a:highlight>
                  <a:srgbClr val="FFFFFF"/>
                </a:highlight>
                <a:latin typeface="PragmataPro Mono Liga" panose="02000509040000020004" pitchFamily="49" charset="0"/>
              </a:rPr>
              <a:t>A</a:t>
            </a:r>
            <a:r>
              <a:rPr lang="en-US" b="0">
                <a:solidFill>
                  <a:srgbClr val="000000"/>
                </a:solidFill>
                <a:effectLst/>
                <a:highlight>
                  <a:srgbClr val="FFFFFF"/>
                </a:highlight>
                <a:latin typeface="PragmataPro Mono Liga" panose="02000509040000020004" pitchFamily="49" charset="0"/>
              </a:rPr>
              <a:t>[</a:t>
            </a:r>
            <a:r>
              <a:rPr lang="en-US" b="0">
                <a:solidFill>
                  <a:srgbClr val="098658"/>
                </a:solidFill>
                <a:effectLst/>
                <a:highlight>
                  <a:srgbClr val="FFFFFF"/>
                </a:highlight>
                <a:latin typeface="PragmataPro Mono Liga" panose="02000509040000020004" pitchFamily="49" charset="0"/>
              </a:rPr>
              <a:t>4</a:t>
            </a:r>
            <a:r>
              <a:rPr lang="en-US" b="0">
                <a:solidFill>
                  <a:srgbClr val="000000"/>
                </a:solidFill>
                <a:effectLst/>
                <a:highlight>
                  <a:srgbClr val="FFFFFF"/>
                </a:highlight>
                <a:latin typeface="PragmataPro Mono Liga" panose="02000509040000020004" pitchFamily="49" charset="0"/>
              </a:rPr>
              <a:t>][</a:t>
            </a:r>
            <a:r>
              <a:rPr lang="en-US" b="0">
                <a:solidFill>
                  <a:srgbClr val="098658"/>
                </a:solidFill>
                <a:effectLst/>
                <a:highlight>
                  <a:srgbClr val="FFFFFF"/>
                </a:highlight>
                <a:latin typeface="PragmataPro Mono Liga" panose="02000509040000020004" pitchFamily="49" charset="0"/>
              </a:rPr>
              <a:t>3</a:t>
            </a:r>
            <a:r>
              <a:rPr lang="en-US" b="0">
                <a:solidFill>
                  <a:srgbClr val="000000"/>
                </a:solidFill>
                <a:effectLst/>
                <a:highlight>
                  <a:srgbClr val="FFFFFF"/>
                </a:highlight>
                <a:latin typeface="PragmataPro Mono Liga" panose="02000509040000020004" pitchFamily="49" charset="0"/>
              </a:rPr>
              <a:t>] { {</a:t>
            </a:r>
            <a:r>
              <a:rPr lang="en-US" b="0">
                <a:solidFill>
                  <a:srgbClr val="098658"/>
                </a:solidFill>
                <a:effectLst/>
                <a:highlight>
                  <a:srgbClr val="FFFFFF"/>
                </a:highlight>
                <a:latin typeface="PragmataPro Mono Liga" panose="02000509040000020004" pitchFamily="49" charset="0"/>
              </a:rPr>
              <a:t>1</a:t>
            </a:r>
            <a:r>
              <a:rPr lang="en-US" b="0">
                <a:solidFill>
                  <a:srgbClr val="000000"/>
                </a:solidFill>
                <a:effectLst/>
                <a:highlight>
                  <a:srgbClr val="FFFFFF"/>
                </a:highlight>
                <a:latin typeface="PragmataPro Mono Liga" panose="02000509040000020004" pitchFamily="49" charset="0"/>
              </a:rPr>
              <a:t>, </a:t>
            </a:r>
            <a:r>
              <a:rPr lang="en-US" b="0">
                <a:solidFill>
                  <a:srgbClr val="098658"/>
                </a:solidFill>
                <a:effectLst/>
                <a:highlight>
                  <a:srgbClr val="FFFFFF"/>
                </a:highlight>
                <a:latin typeface="PragmataPro Mono Liga" panose="02000509040000020004" pitchFamily="49" charset="0"/>
              </a:rPr>
              <a:t>2</a:t>
            </a:r>
            <a:r>
              <a:rPr lang="en-US" b="0">
                <a:solidFill>
                  <a:srgbClr val="000000"/>
                </a:solidFill>
                <a:effectLst/>
                <a:highlight>
                  <a:srgbClr val="FFFFFF"/>
                </a:highlight>
                <a:latin typeface="PragmataPro Mono Liga" panose="02000509040000020004" pitchFamily="49" charset="0"/>
              </a:rPr>
              <a:t>, </a:t>
            </a:r>
            <a:r>
              <a:rPr lang="en-US" b="0">
                <a:solidFill>
                  <a:srgbClr val="098658"/>
                </a:solidFill>
                <a:effectLst/>
                <a:highlight>
                  <a:srgbClr val="FFFFFF"/>
                </a:highlight>
                <a:latin typeface="PragmataPro Mono Liga" panose="02000509040000020004" pitchFamily="49" charset="0"/>
              </a:rPr>
              <a:t>3</a:t>
            </a:r>
            <a:r>
              <a:rPr lang="en-US" b="0">
                <a:solidFill>
                  <a:srgbClr val="000000"/>
                </a:solidFill>
                <a:effectLst/>
                <a:highlight>
                  <a:srgbClr val="FFFFFF"/>
                </a:highlight>
                <a:latin typeface="PragmataPro Mono Liga" panose="02000509040000020004" pitchFamily="49" charset="0"/>
              </a:rPr>
              <a:t>}, {</a:t>
            </a:r>
            <a:r>
              <a:rPr lang="en-US" b="0">
                <a:solidFill>
                  <a:srgbClr val="098658"/>
                </a:solidFill>
                <a:effectLst/>
                <a:highlight>
                  <a:srgbClr val="FFFFFF"/>
                </a:highlight>
                <a:latin typeface="PragmataPro Mono Liga" panose="02000509040000020004" pitchFamily="49" charset="0"/>
              </a:rPr>
              <a:t>4</a:t>
            </a:r>
            <a:r>
              <a:rPr lang="en-US" b="0">
                <a:solidFill>
                  <a:srgbClr val="000000"/>
                </a:solidFill>
                <a:effectLst/>
                <a:highlight>
                  <a:srgbClr val="FFFFFF"/>
                </a:highlight>
                <a:latin typeface="PragmataPro Mono Liga" panose="02000509040000020004" pitchFamily="49" charset="0"/>
              </a:rPr>
              <a:t>, </a:t>
            </a:r>
            <a:r>
              <a:rPr lang="en-US" b="0">
                <a:solidFill>
                  <a:srgbClr val="098658"/>
                </a:solidFill>
                <a:effectLst/>
                <a:highlight>
                  <a:srgbClr val="FFFFFF"/>
                </a:highlight>
                <a:latin typeface="PragmataPro Mono Liga" panose="02000509040000020004" pitchFamily="49" charset="0"/>
              </a:rPr>
              <a:t>5</a:t>
            </a:r>
            <a:r>
              <a:rPr lang="en-US" b="0">
                <a:solidFill>
                  <a:srgbClr val="000000"/>
                </a:solidFill>
                <a:effectLst/>
                <a:highlight>
                  <a:srgbClr val="FFFFFF"/>
                </a:highlight>
                <a:latin typeface="PragmataPro Mono Liga" panose="02000509040000020004" pitchFamily="49" charset="0"/>
              </a:rPr>
              <a:t>, </a:t>
            </a:r>
            <a:r>
              <a:rPr lang="en-US" b="0">
                <a:solidFill>
                  <a:srgbClr val="098658"/>
                </a:solidFill>
                <a:effectLst/>
                <a:highlight>
                  <a:srgbClr val="FFFFFF"/>
                </a:highlight>
                <a:latin typeface="PragmataPro Mono Liga" panose="02000509040000020004" pitchFamily="49" charset="0"/>
              </a:rPr>
              <a:t>6</a:t>
            </a:r>
            <a:r>
              <a:rPr lang="en-US" b="0">
                <a:solidFill>
                  <a:srgbClr val="000000"/>
                </a:solidFill>
                <a:effectLst/>
                <a:highlight>
                  <a:srgbClr val="FFFFFF"/>
                </a:highlight>
                <a:latin typeface="PragmataPro Mono Liga" panose="02000509040000020004" pitchFamily="49" charset="0"/>
              </a:rPr>
              <a:t>}, </a:t>
            </a:r>
          </a:p>
          <a:p>
            <a:pPr marL="0" indent="0">
              <a:lnSpc>
                <a:spcPct val="120000"/>
              </a:lnSpc>
              <a:spcBef>
                <a:spcPts val="0"/>
              </a:spcBef>
              <a:buNone/>
            </a:pPr>
            <a:r>
              <a:rPr lang="en-US">
                <a:solidFill>
                  <a:srgbClr val="000000"/>
                </a:solidFill>
                <a:highlight>
                  <a:srgbClr val="FFFFFF"/>
                </a:highlight>
                <a:latin typeface="PragmataPro Mono Liga" panose="02000509040000020004" pitchFamily="49" charset="0"/>
              </a:rPr>
              <a:t>		     {</a:t>
            </a:r>
            <a:r>
              <a:rPr lang="en-US" b="0">
                <a:solidFill>
                  <a:srgbClr val="098658"/>
                </a:solidFill>
                <a:effectLst/>
                <a:highlight>
                  <a:srgbClr val="FFFFFF"/>
                </a:highlight>
                <a:latin typeface="PragmataPro Mono Liga" panose="02000509040000020004" pitchFamily="49" charset="0"/>
              </a:rPr>
              <a:t>7</a:t>
            </a:r>
            <a:r>
              <a:rPr lang="en-US" b="0">
                <a:solidFill>
                  <a:srgbClr val="000000"/>
                </a:solidFill>
                <a:effectLst/>
                <a:highlight>
                  <a:srgbClr val="FFFFFF"/>
                </a:highlight>
                <a:latin typeface="PragmataPro Mono Liga" panose="02000509040000020004" pitchFamily="49" charset="0"/>
              </a:rPr>
              <a:t>, </a:t>
            </a:r>
            <a:r>
              <a:rPr lang="en-US" b="0">
                <a:solidFill>
                  <a:srgbClr val="098658"/>
                </a:solidFill>
                <a:effectLst/>
                <a:highlight>
                  <a:srgbClr val="FFFFFF"/>
                </a:highlight>
                <a:latin typeface="PragmataPro Mono Liga" panose="02000509040000020004" pitchFamily="49" charset="0"/>
              </a:rPr>
              <a:t>8</a:t>
            </a:r>
            <a:r>
              <a:rPr lang="en-US" b="0">
                <a:solidFill>
                  <a:srgbClr val="000000"/>
                </a:solidFill>
                <a:effectLst/>
                <a:highlight>
                  <a:srgbClr val="FFFFFF"/>
                </a:highlight>
                <a:latin typeface="PragmataPro Mono Liga" panose="02000509040000020004" pitchFamily="49" charset="0"/>
              </a:rPr>
              <a:t>, </a:t>
            </a:r>
            <a:r>
              <a:rPr lang="en-US" b="0">
                <a:solidFill>
                  <a:srgbClr val="098658"/>
                </a:solidFill>
                <a:effectLst/>
                <a:highlight>
                  <a:srgbClr val="FFFFFF"/>
                </a:highlight>
                <a:latin typeface="PragmataPro Mono Liga" panose="02000509040000020004" pitchFamily="49" charset="0"/>
              </a:rPr>
              <a:t>9}</a:t>
            </a:r>
            <a:r>
              <a:rPr lang="en-US" b="0">
                <a:solidFill>
                  <a:srgbClr val="000000"/>
                </a:solidFill>
                <a:effectLst/>
                <a:highlight>
                  <a:srgbClr val="FFFFFF"/>
                </a:highlight>
                <a:latin typeface="PragmataPro Mono Liga" panose="02000509040000020004" pitchFamily="49" charset="0"/>
              </a:rPr>
              <a:t>, {</a:t>
            </a:r>
            <a:r>
              <a:rPr lang="en-US" b="0">
                <a:solidFill>
                  <a:srgbClr val="098658"/>
                </a:solidFill>
                <a:effectLst/>
                <a:highlight>
                  <a:srgbClr val="FFFFFF"/>
                </a:highlight>
                <a:latin typeface="PragmataPro Mono Liga" panose="02000509040000020004" pitchFamily="49" charset="0"/>
              </a:rPr>
              <a:t>10</a:t>
            </a:r>
            <a:r>
              <a:rPr lang="en-US" b="0">
                <a:solidFill>
                  <a:srgbClr val="000000"/>
                </a:solidFill>
                <a:effectLst/>
                <a:highlight>
                  <a:srgbClr val="FFFFFF"/>
                </a:highlight>
                <a:latin typeface="PragmataPro Mono Liga" panose="02000509040000020004" pitchFamily="49" charset="0"/>
              </a:rPr>
              <a:t>, </a:t>
            </a:r>
            <a:r>
              <a:rPr lang="en-US" b="0">
                <a:solidFill>
                  <a:srgbClr val="098658"/>
                </a:solidFill>
                <a:effectLst/>
                <a:highlight>
                  <a:srgbClr val="FFFFFF"/>
                </a:highlight>
                <a:latin typeface="PragmataPro Mono Liga" panose="02000509040000020004" pitchFamily="49" charset="0"/>
              </a:rPr>
              <a:t>11</a:t>
            </a:r>
            <a:r>
              <a:rPr lang="en-US" b="0">
                <a:solidFill>
                  <a:srgbClr val="000000"/>
                </a:solidFill>
                <a:effectLst/>
                <a:highlight>
                  <a:srgbClr val="FFFFFF"/>
                </a:highlight>
                <a:latin typeface="PragmataPro Mono Liga" panose="02000509040000020004" pitchFamily="49" charset="0"/>
              </a:rPr>
              <a:t>, </a:t>
            </a:r>
            <a:r>
              <a:rPr lang="en-US" b="0">
                <a:solidFill>
                  <a:srgbClr val="098658"/>
                </a:solidFill>
                <a:effectLst/>
                <a:highlight>
                  <a:srgbClr val="FFFFFF"/>
                </a:highlight>
                <a:latin typeface="PragmataPro Mono Liga" panose="02000509040000020004" pitchFamily="49" charset="0"/>
              </a:rPr>
              <a:t>12</a:t>
            </a:r>
            <a:r>
              <a:rPr lang="en-US" b="0">
                <a:solidFill>
                  <a:srgbClr val="000000"/>
                </a:solidFill>
                <a:effectLst/>
                <a:highlight>
                  <a:srgbClr val="FFFFFF"/>
                </a:highlight>
                <a:latin typeface="PragmataPro Mono Liga" panose="02000509040000020004" pitchFamily="49" charset="0"/>
              </a:rPr>
              <a:t>}};</a:t>
            </a:r>
          </a:p>
          <a:p>
            <a:pPr marL="0" indent="0">
              <a:lnSpc>
                <a:spcPct val="120000"/>
              </a:lnSpc>
              <a:spcBef>
                <a:spcPts val="0"/>
              </a:spcBef>
              <a:buNone/>
            </a:pPr>
            <a:r>
              <a:rPr lang="en-US" b="0">
                <a:solidFill>
                  <a:srgbClr val="000000"/>
                </a:solidFill>
                <a:effectLst/>
                <a:highlight>
                  <a:srgbClr val="FFFFFF"/>
                </a:highlight>
                <a:latin typeface="PragmataPro Mono Liga" panose="02000509040000020004" pitchFamily="49" charset="0"/>
              </a:rPr>
              <a:t>    </a:t>
            </a:r>
            <a:r>
              <a:rPr lang="en-US" b="0">
                <a:solidFill>
                  <a:srgbClr val="0000FF"/>
                </a:solidFill>
                <a:effectLst/>
                <a:highlight>
                  <a:srgbClr val="FFFFFF"/>
                </a:highlight>
                <a:latin typeface="PragmataPro Mono Liga" panose="02000509040000020004" pitchFamily="49" charset="0"/>
              </a:rPr>
              <a:t>int</a:t>
            </a:r>
            <a:r>
              <a:rPr lang="en-US" b="0">
                <a:solidFill>
                  <a:srgbClr val="000000"/>
                </a:solidFill>
                <a:effectLst/>
                <a:highlight>
                  <a:srgbClr val="FFFFFF"/>
                </a:highlight>
                <a:latin typeface="PragmataPro Mono Liga" panose="02000509040000020004" pitchFamily="49" charset="0"/>
              </a:rPr>
              <a:t> </a:t>
            </a:r>
            <a:r>
              <a:rPr lang="en-US" b="0">
                <a:solidFill>
                  <a:srgbClr val="001080"/>
                </a:solidFill>
                <a:effectLst/>
                <a:highlight>
                  <a:srgbClr val="FFFFFF"/>
                </a:highlight>
                <a:latin typeface="PragmataPro Mono Liga" panose="02000509040000020004" pitchFamily="49" charset="0"/>
              </a:rPr>
              <a:t>r</a:t>
            </a:r>
            <a:r>
              <a:rPr lang="en-US" b="0">
                <a:solidFill>
                  <a:srgbClr val="000000"/>
                </a:solidFill>
                <a:effectLst/>
                <a:highlight>
                  <a:srgbClr val="FFFFFF"/>
                </a:highlight>
                <a:latin typeface="PragmataPro Mono Liga" panose="02000509040000020004" pitchFamily="49" charset="0"/>
              </a:rPr>
              <a:t>=</a:t>
            </a:r>
            <a:r>
              <a:rPr lang="en-US" b="0">
                <a:solidFill>
                  <a:srgbClr val="098658"/>
                </a:solidFill>
                <a:effectLst/>
                <a:highlight>
                  <a:srgbClr val="FFFFFF"/>
                </a:highlight>
                <a:latin typeface="PragmataPro Mono Liga" panose="02000509040000020004" pitchFamily="49" charset="0"/>
              </a:rPr>
              <a:t>4</a:t>
            </a:r>
            <a:r>
              <a:rPr lang="en-US" b="0">
                <a:solidFill>
                  <a:srgbClr val="000000"/>
                </a:solidFill>
                <a:effectLst/>
                <a:highlight>
                  <a:srgbClr val="FFFFFF"/>
                </a:highlight>
                <a:latin typeface="PragmataPro Mono Liga" panose="02000509040000020004" pitchFamily="49" charset="0"/>
              </a:rPr>
              <a:t>, </a:t>
            </a:r>
            <a:r>
              <a:rPr lang="en-US" b="0">
                <a:solidFill>
                  <a:srgbClr val="001080"/>
                </a:solidFill>
                <a:effectLst/>
                <a:highlight>
                  <a:srgbClr val="FFFFFF"/>
                </a:highlight>
                <a:latin typeface="PragmataPro Mono Liga" panose="02000509040000020004" pitchFamily="49" charset="0"/>
              </a:rPr>
              <a:t>c</a:t>
            </a:r>
            <a:r>
              <a:rPr lang="en-US" b="0">
                <a:solidFill>
                  <a:srgbClr val="000000"/>
                </a:solidFill>
                <a:effectLst/>
                <a:highlight>
                  <a:srgbClr val="FFFFFF"/>
                </a:highlight>
                <a:latin typeface="PragmataPro Mono Liga" panose="02000509040000020004" pitchFamily="49" charset="0"/>
              </a:rPr>
              <a:t>=</a:t>
            </a:r>
            <a:r>
              <a:rPr lang="en-US" b="0">
                <a:solidFill>
                  <a:srgbClr val="098658"/>
                </a:solidFill>
                <a:effectLst/>
                <a:highlight>
                  <a:srgbClr val="FFFFFF"/>
                </a:highlight>
                <a:latin typeface="PragmataPro Mono Liga" panose="02000509040000020004" pitchFamily="49" charset="0"/>
              </a:rPr>
              <a:t>3</a:t>
            </a:r>
            <a:r>
              <a:rPr lang="en-US" b="0">
                <a:solidFill>
                  <a:srgbClr val="000000"/>
                </a:solidFill>
                <a:effectLst/>
                <a:highlight>
                  <a:srgbClr val="FFFFFF"/>
                </a:highlight>
                <a:latin typeface="PragmataPro Mono Liga" panose="02000509040000020004" pitchFamily="49" charset="0"/>
              </a:rPr>
              <a:t>;</a:t>
            </a:r>
          </a:p>
          <a:p>
            <a:pPr marL="0" indent="0">
              <a:lnSpc>
                <a:spcPct val="120000"/>
              </a:lnSpc>
              <a:spcBef>
                <a:spcPts val="0"/>
              </a:spcBef>
              <a:buNone/>
            </a:pPr>
            <a:r>
              <a:rPr lang="en-US" b="0">
                <a:solidFill>
                  <a:srgbClr val="000000"/>
                </a:solidFill>
                <a:effectLst/>
                <a:highlight>
                  <a:srgbClr val="FFFFFF"/>
                </a:highlight>
                <a:latin typeface="PragmataPro Mono Liga" panose="02000509040000020004" pitchFamily="49" charset="0"/>
              </a:rPr>
              <a:t>    </a:t>
            </a:r>
            <a:r>
              <a:rPr lang="en-US" b="0">
                <a:solidFill>
                  <a:srgbClr val="001080"/>
                </a:solidFill>
                <a:effectLst/>
                <a:highlight>
                  <a:srgbClr val="FFFFFF"/>
                </a:highlight>
                <a:latin typeface="PragmataPro Mono Liga" panose="02000509040000020004" pitchFamily="49" charset="0"/>
              </a:rPr>
              <a:t>cout</a:t>
            </a:r>
            <a:r>
              <a:rPr lang="en-US" b="0">
                <a:solidFill>
                  <a:srgbClr val="000000"/>
                </a:solidFill>
                <a:effectLst/>
                <a:highlight>
                  <a:srgbClr val="FFFFFF"/>
                </a:highlight>
                <a:latin typeface="PragmataPro Mono Liga" panose="02000509040000020004" pitchFamily="49" charset="0"/>
              </a:rPr>
              <a:t> </a:t>
            </a:r>
            <a:r>
              <a:rPr lang="en-US" b="0">
                <a:solidFill>
                  <a:srgbClr val="795E26"/>
                </a:solidFill>
                <a:effectLst/>
                <a:highlight>
                  <a:srgbClr val="FFFFFF"/>
                </a:highlight>
                <a:latin typeface="PragmataPro Mono Liga" panose="02000509040000020004" pitchFamily="49" charset="0"/>
              </a:rPr>
              <a:t>&lt;&lt;</a:t>
            </a:r>
            <a:r>
              <a:rPr lang="en-US" b="0">
                <a:solidFill>
                  <a:srgbClr val="000000"/>
                </a:solidFill>
                <a:effectLst/>
                <a:highlight>
                  <a:srgbClr val="FFFFFF"/>
                </a:highlight>
                <a:latin typeface="PragmataPro Mono Liga" panose="02000509040000020004" pitchFamily="49" charset="0"/>
              </a:rPr>
              <a:t> </a:t>
            </a:r>
            <a:r>
              <a:rPr lang="en-US" b="0">
                <a:solidFill>
                  <a:srgbClr val="A31515"/>
                </a:solidFill>
                <a:effectLst/>
                <a:highlight>
                  <a:srgbClr val="FFFFFF"/>
                </a:highlight>
                <a:latin typeface="PragmataPro Mono Liga" panose="02000509040000020004" pitchFamily="49" charset="0"/>
              </a:rPr>
              <a:t>"Kich thuoc mang: "</a:t>
            </a:r>
            <a:r>
              <a:rPr lang="en-US" b="0">
                <a:solidFill>
                  <a:srgbClr val="000000"/>
                </a:solidFill>
                <a:effectLst/>
                <a:highlight>
                  <a:srgbClr val="FFFFFF"/>
                </a:highlight>
                <a:latin typeface="PragmataPro Mono Liga" panose="02000509040000020004" pitchFamily="49" charset="0"/>
              </a:rPr>
              <a:t> </a:t>
            </a:r>
            <a:r>
              <a:rPr lang="en-US" b="0">
                <a:solidFill>
                  <a:srgbClr val="795E26"/>
                </a:solidFill>
                <a:effectLst/>
                <a:highlight>
                  <a:srgbClr val="FFFFFF"/>
                </a:highlight>
                <a:latin typeface="PragmataPro Mono Liga" panose="02000509040000020004" pitchFamily="49" charset="0"/>
              </a:rPr>
              <a:t>&lt;&lt;</a:t>
            </a:r>
            <a:r>
              <a:rPr lang="en-US" b="0">
                <a:solidFill>
                  <a:srgbClr val="000000"/>
                </a:solidFill>
                <a:effectLst/>
                <a:highlight>
                  <a:srgbClr val="FFFFFF"/>
                </a:highlight>
                <a:latin typeface="PragmataPro Mono Liga" panose="02000509040000020004" pitchFamily="49" charset="0"/>
              </a:rPr>
              <a:t> </a:t>
            </a:r>
            <a:r>
              <a:rPr lang="en-US" b="0">
                <a:solidFill>
                  <a:srgbClr val="0000FF"/>
                </a:solidFill>
                <a:effectLst/>
                <a:highlight>
                  <a:srgbClr val="FFFFFF"/>
                </a:highlight>
                <a:latin typeface="PragmataPro Mono Liga" panose="02000509040000020004" pitchFamily="49" charset="0"/>
              </a:rPr>
              <a:t>sizeof</a:t>
            </a:r>
            <a:r>
              <a:rPr lang="en-US" b="0">
                <a:solidFill>
                  <a:srgbClr val="000000"/>
                </a:solidFill>
                <a:effectLst/>
                <a:highlight>
                  <a:srgbClr val="FFFFFF"/>
                </a:highlight>
                <a:latin typeface="PragmataPro Mono Liga" panose="02000509040000020004" pitchFamily="49" charset="0"/>
              </a:rPr>
              <a:t>(</a:t>
            </a:r>
            <a:r>
              <a:rPr lang="en-US" b="0">
                <a:solidFill>
                  <a:srgbClr val="001080"/>
                </a:solidFill>
                <a:effectLst/>
                <a:highlight>
                  <a:srgbClr val="FFFFFF"/>
                </a:highlight>
                <a:latin typeface="PragmataPro Mono Liga" panose="02000509040000020004" pitchFamily="49" charset="0"/>
              </a:rPr>
              <a:t>A</a:t>
            </a:r>
            <a:r>
              <a:rPr lang="en-US" b="0">
                <a:solidFill>
                  <a:srgbClr val="000000"/>
                </a:solidFill>
                <a:effectLst/>
                <a:highlight>
                  <a:srgbClr val="FFFFFF"/>
                </a:highlight>
                <a:latin typeface="PragmataPro Mono Liga" panose="02000509040000020004" pitchFamily="49" charset="0"/>
              </a:rPr>
              <a:t>) </a:t>
            </a:r>
            <a:r>
              <a:rPr lang="en-US" b="0">
                <a:solidFill>
                  <a:srgbClr val="795E26"/>
                </a:solidFill>
                <a:effectLst/>
                <a:highlight>
                  <a:srgbClr val="FFFFFF"/>
                </a:highlight>
                <a:latin typeface="PragmataPro Mono Liga" panose="02000509040000020004" pitchFamily="49" charset="0"/>
              </a:rPr>
              <a:t>&lt;&lt;</a:t>
            </a:r>
            <a:r>
              <a:rPr lang="en-US" b="0">
                <a:solidFill>
                  <a:srgbClr val="000000"/>
                </a:solidFill>
                <a:effectLst/>
                <a:highlight>
                  <a:srgbClr val="FFFFFF"/>
                </a:highlight>
                <a:latin typeface="PragmataPro Mono Liga" panose="02000509040000020004" pitchFamily="49" charset="0"/>
              </a:rPr>
              <a:t> </a:t>
            </a:r>
            <a:r>
              <a:rPr lang="en-US" b="0">
                <a:solidFill>
                  <a:srgbClr val="795E26"/>
                </a:solidFill>
                <a:effectLst/>
                <a:highlight>
                  <a:srgbClr val="FFFFFF"/>
                </a:highlight>
                <a:latin typeface="PragmataPro Mono Liga" panose="02000509040000020004" pitchFamily="49" charset="0"/>
              </a:rPr>
              <a:t>endl</a:t>
            </a:r>
            <a:r>
              <a:rPr lang="en-US" b="0">
                <a:solidFill>
                  <a:srgbClr val="000000"/>
                </a:solidFill>
                <a:effectLst/>
                <a:highlight>
                  <a:srgbClr val="FFFFFF"/>
                </a:highlight>
                <a:latin typeface="PragmataPro Mono Liga" panose="02000509040000020004" pitchFamily="49" charset="0"/>
              </a:rPr>
              <a:t>;</a:t>
            </a:r>
          </a:p>
          <a:p>
            <a:pPr marL="0" indent="0">
              <a:lnSpc>
                <a:spcPct val="120000"/>
              </a:lnSpc>
              <a:spcBef>
                <a:spcPts val="0"/>
              </a:spcBef>
              <a:buNone/>
            </a:pPr>
            <a:r>
              <a:rPr lang="en-US" b="0">
                <a:solidFill>
                  <a:srgbClr val="000000"/>
                </a:solidFill>
                <a:effectLst/>
                <a:highlight>
                  <a:srgbClr val="FFFFFF"/>
                </a:highlight>
                <a:latin typeface="PragmataPro Mono Liga" panose="02000509040000020004" pitchFamily="49" charset="0"/>
              </a:rPr>
              <a:t>    </a:t>
            </a:r>
            <a:r>
              <a:rPr lang="en-US" b="0">
                <a:solidFill>
                  <a:srgbClr val="001080"/>
                </a:solidFill>
                <a:effectLst/>
                <a:highlight>
                  <a:srgbClr val="FFFFFF"/>
                </a:highlight>
                <a:latin typeface="PragmataPro Mono Liga" panose="02000509040000020004" pitchFamily="49" charset="0"/>
              </a:rPr>
              <a:t>cout</a:t>
            </a:r>
            <a:r>
              <a:rPr lang="en-US" b="0">
                <a:solidFill>
                  <a:srgbClr val="000000"/>
                </a:solidFill>
                <a:effectLst/>
                <a:highlight>
                  <a:srgbClr val="FFFFFF"/>
                </a:highlight>
                <a:latin typeface="PragmataPro Mono Liga" panose="02000509040000020004" pitchFamily="49" charset="0"/>
              </a:rPr>
              <a:t> </a:t>
            </a:r>
            <a:r>
              <a:rPr lang="en-US" b="0">
                <a:solidFill>
                  <a:srgbClr val="795E26"/>
                </a:solidFill>
                <a:effectLst/>
                <a:highlight>
                  <a:srgbClr val="FFFFFF"/>
                </a:highlight>
                <a:latin typeface="PragmataPro Mono Liga" panose="02000509040000020004" pitchFamily="49" charset="0"/>
              </a:rPr>
              <a:t>&lt;&lt;</a:t>
            </a:r>
            <a:r>
              <a:rPr lang="en-US" b="0">
                <a:solidFill>
                  <a:srgbClr val="000000"/>
                </a:solidFill>
                <a:effectLst/>
                <a:highlight>
                  <a:srgbClr val="FFFFFF"/>
                </a:highlight>
                <a:latin typeface="PragmataPro Mono Liga" panose="02000509040000020004" pitchFamily="49" charset="0"/>
              </a:rPr>
              <a:t> </a:t>
            </a:r>
            <a:r>
              <a:rPr lang="en-US" b="0">
                <a:solidFill>
                  <a:srgbClr val="A31515"/>
                </a:solidFill>
                <a:effectLst/>
                <a:highlight>
                  <a:srgbClr val="FFFFFF"/>
                </a:highlight>
                <a:latin typeface="PragmataPro Mono Liga" panose="02000509040000020004" pitchFamily="49" charset="0"/>
              </a:rPr>
              <a:t>"Kich thuoc phan tu A[0][0]: "</a:t>
            </a:r>
            <a:r>
              <a:rPr lang="en-US" b="0">
                <a:solidFill>
                  <a:srgbClr val="000000"/>
                </a:solidFill>
                <a:effectLst/>
                <a:highlight>
                  <a:srgbClr val="FFFFFF"/>
                </a:highlight>
                <a:latin typeface="PragmataPro Mono Liga" panose="02000509040000020004" pitchFamily="49" charset="0"/>
              </a:rPr>
              <a:t> </a:t>
            </a:r>
            <a:r>
              <a:rPr lang="en-US" b="0">
                <a:solidFill>
                  <a:srgbClr val="795E26"/>
                </a:solidFill>
                <a:effectLst/>
                <a:highlight>
                  <a:srgbClr val="FFFFFF"/>
                </a:highlight>
                <a:latin typeface="PragmataPro Mono Liga" panose="02000509040000020004" pitchFamily="49" charset="0"/>
              </a:rPr>
              <a:t>&lt;&lt;</a:t>
            </a:r>
            <a:r>
              <a:rPr lang="en-US" b="0">
                <a:solidFill>
                  <a:srgbClr val="000000"/>
                </a:solidFill>
                <a:effectLst/>
                <a:highlight>
                  <a:srgbClr val="FFFFFF"/>
                </a:highlight>
                <a:latin typeface="PragmataPro Mono Liga" panose="02000509040000020004" pitchFamily="49" charset="0"/>
              </a:rPr>
              <a:t> </a:t>
            </a:r>
            <a:r>
              <a:rPr lang="en-US" b="0">
                <a:solidFill>
                  <a:srgbClr val="0000FF"/>
                </a:solidFill>
                <a:effectLst/>
                <a:highlight>
                  <a:srgbClr val="FFFFFF"/>
                </a:highlight>
                <a:latin typeface="PragmataPro Mono Liga" panose="02000509040000020004" pitchFamily="49" charset="0"/>
              </a:rPr>
              <a:t>sizeof</a:t>
            </a:r>
            <a:r>
              <a:rPr lang="en-US" b="0">
                <a:solidFill>
                  <a:srgbClr val="000000"/>
                </a:solidFill>
                <a:effectLst/>
                <a:highlight>
                  <a:srgbClr val="FFFFFF"/>
                </a:highlight>
                <a:latin typeface="PragmataPro Mono Liga" panose="02000509040000020004" pitchFamily="49" charset="0"/>
              </a:rPr>
              <a:t>(</a:t>
            </a:r>
            <a:r>
              <a:rPr lang="en-US" b="0">
                <a:solidFill>
                  <a:srgbClr val="001080"/>
                </a:solidFill>
                <a:effectLst/>
                <a:highlight>
                  <a:srgbClr val="FFFFFF"/>
                </a:highlight>
                <a:latin typeface="PragmataPro Mono Liga" panose="02000509040000020004" pitchFamily="49" charset="0"/>
              </a:rPr>
              <a:t>A</a:t>
            </a:r>
            <a:r>
              <a:rPr lang="en-US" b="0">
                <a:solidFill>
                  <a:srgbClr val="000000"/>
                </a:solidFill>
                <a:effectLst/>
                <a:highlight>
                  <a:srgbClr val="FFFFFF"/>
                </a:highlight>
                <a:latin typeface="PragmataPro Mono Liga" panose="02000509040000020004" pitchFamily="49" charset="0"/>
              </a:rPr>
              <a:t>[</a:t>
            </a:r>
            <a:r>
              <a:rPr lang="en-US" b="0">
                <a:solidFill>
                  <a:srgbClr val="098658"/>
                </a:solidFill>
                <a:effectLst/>
                <a:highlight>
                  <a:srgbClr val="FFFFFF"/>
                </a:highlight>
                <a:latin typeface="PragmataPro Mono Liga" panose="02000509040000020004" pitchFamily="49" charset="0"/>
              </a:rPr>
              <a:t>0</a:t>
            </a:r>
            <a:r>
              <a:rPr lang="en-US" b="0">
                <a:solidFill>
                  <a:srgbClr val="000000"/>
                </a:solidFill>
                <a:effectLst/>
                <a:highlight>
                  <a:srgbClr val="FFFFFF"/>
                </a:highlight>
                <a:latin typeface="PragmataPro Mono Liga" panose="02000509040000020004" pitchFamily="49" charset="0"/>
              </a:rPr>
              <a:t>][</a:t>
            </a:r>
            <a:r>
              <a:rPr lang="en-US" b="0">
                <a:solidFill>
                  <a:srgbClr val="098658"/>
                </a:solidFill>
                <a:effectLst/>
                <a:highlight>
                  <a:srgbClr val="FFFFFF"/>
                </a:highlight>
                <a:latin typeface="PragmataPro Mono Liga" panose="02000509040000020004" pitchFamily="49" charset="0"/>
              </a:rPr>
              <a:t>0</a:t>
            </a:r>
            <a:r>
              <a:rPr lang="en-US" b="0">
                <a:solidFill>
                  <a:srgbClr val="000000"/>
                </a:solidFill>
                <a:effectLst/>
                <a:highlight>
                  <a:srgbClr val="FFFFFF"/>
                </a:highlight>
                <a:latin typeface="PragmataPro Mono Liga" panose="02000509040000020004" pitchFamily="49" charset="0"/>
              </a:rPr>
              <a:t>]) </a:t>
            </a:r>
            <a:r>
              <a:rPr lang="en-US" b="0">
                <a:solidFill>
                  <a:srgbClr val="795E26"/>
                </a:solidFill>
                <a:effectLst/>
                <a:highlight>
                  <a:srgbClr val="FFFFFF"/>
                </a:highlight>
                <a:latin typeface="PragmataPro Mono Liga" panose="02000509040000020004" pitchFamily="49" charset="0"/>
              </a:rPr>
              <a:t>&lt;&lt;</a:t>
            </a:r>
            <a:r>
              <a:rPr lang="en-US" b="0">
                <a:solidFill>
                  <a:srgbClr val="000000"/>
                </a:solidFill>
                <a:effectLst/>
                <a:highlight>
                  <a:srgbClr val="FFFFFF"/>
                </a:highlight>
                <a:latin typeface="PragmataPro Mono Liga" panose="02000509040000020004" pitchFamily="49" charset="0"/>
              </a:rPr>
              <a:t> </a:t>
            </a:r>
            <a:r>
              <a:rPr lang="en-US" b="0">
                <a:solidFill>
                  <a:srgbClr val="795E26"/>
                </a:solidFill>
                <a:effectLst/>
                <a:highlight>
                  <a:srgbClr val="FFFFFF"/>
                </a:highlight>
                <a:latin typeface="PragmataPro Mono Liga" panose="02000509040000020004" pitchFamily="49" charset="0"/>
              </a:rPr>
              <a:t>endl</a:t>
            </a:r>
            <a:r>
              <a:rPr lang="en-US" b="0">
                <a:solidFill>
                  <a:srgbClr val="000000"/>
                </a:solidFill>
                <a:effectLst/>
                <a:highlight>
                  <a:srgbClr val="FFFFFF"/>
                </a:highlight>
                <a:latin typeface="PragmataPro Mono Liga" panose="02000509040000020004" pitchFamily="49" charset="0"/>
              </a:rPr>
              <a:t>;</a:t>
            </a:r>
          </a:p>
          <a:p>
            <a:pPr marL="0" indent="0">
              <a:lnSpc>
                <a:spcPct val="120000"/>
              </a:lnSpc>
              <a:spcBef>
                <a:spcPts val="0"/>
              </a:spcBef>
              <a:buNone/>
            </a:pPr>
            <a:r>
              <a:rPr lang="en-US" b="0">
                <a:solidFill>
                  <a:srgbClr val="000000"/>
                </a:solidFill>
                <a:effectLst/>
                <a:highlight>
                  <a:srgbClr val="FFFFFF"/>
                </a:highlight>
                <a:latin typeface="PragmataPro Mono Liga" panose="02000509040000020004" pitchFamily="49" charset="0"/>
              </a:rPr>
              <a:t>    </a:t>
            </a:r>
            <a:r>
              <a:rPr lang="en-US" b="0">
                <a:solidFill>
                  <a:srgbClr val="AF00DB"/>
                </a:solidFill>
                <a:effectLst/>
                <a:highlight>
                  <a:srgbClr val="FFFFFF"/>
                </a:highlight>
                <a:latin typeface="PragmataPro Mono Liga" panose="02000509040000020004" pitchFamily="49" charset="0"/>
              </a:rPr>
              <a:t>for</a:t>
            </a:r>
            <a:r>
              <a:rPr lang="en-US" b="0">
                <a:solidFill>
                  <a:srgbClr val="000000"/>
                </a:solidFill>
                <a:effectLst/>
                <a:highlight>
                  <a:srgbClr val="FFFFFF"/>
                </a:highlight>
                <a:latin typeface="PragmataPro Mono Liga" panose="02000509040000020004" pitchFamily="49" charset="0"/>
              </a:rPr>
              <a:t>(</a:t>
            </a:r>
            <a:r>
              <a:rPr lang="en-US" b="0">
                <a:solidFill>
                  <a:srgbClr val="0000FF"/>
                </a:solidFill>
                <a:effectLst/>
                <a:highlight>
                  <a:srgbClr val="FFFFFF"/>
                </a:highlight>
                <a:latin typeface="PragmataPro Mono Liga" panose="02000509040000020004" pitchFamily="49" charset="0"/>
              </a:rPr>
              <a:t>int</a:t>
            </a:r>
            <a:r>
              <a:rPr lang="en-US" b="0">
                <a:solidFill>
                  <a:srgbClr val="000000"/>
                </a:solidFill>
                <a:effectLst/>
                <a:highlight>
                  <a:srgbClr val="FFFFFF"/>
                </a:highlight>
                <a:latin typeface="PragmataPro Mono Liga" panose="02000509040000020004" pitchFamily="49" charset="0"/>
              </a:rPr>
              <a:t> </a:t>
            </a:r>
            <a:r>
              <a:rPr lang="en-US" b="0">
                <a:solidFill>
                  <a:srgbClr val="001080"/>
                </a:solidFill>
                <a:effectLst/>
                <a:highlight>
                  <a:srgbClr val="FFFFFF"/>
                </a:highlight>
                <a:latin typeface="PragmataPro Mono Liga" panose="02000509040000020004" pitchFamily="49" charset="0"/>
              </a:rPr>
              <a:t>i</a:t>
            </a:r>
            <a:r>
              <a:rPr lang="en-US" b="0">
                <a:solidFill>
                  <a:srgbClr val="000000"/>
                </a:solidFill>
                <a:effectLst/>
                <a:highlight>
                  <a:srgbClr val="FFFFFF"/>
                </a:highlight>
                <a:latin typeface="PragmataPro Mono Liga" panose="02000509040000020004" pitchFamily="49" charset="0"/>
              </a:rPr>
              <a:t>=</a:t>
            </a:r>
            <a:r>
              <a:rPr lang="en-US" b="0">
                <a:solidFill>
                  <a:srgbClr val="098658"/>
                </a:solidFill>
                <a:effectLst/>
                <a:highlight>
                  <a:srgbClr val="FFFFFF"/>
                </a:highlight>
                <a:latin typeface="PragmataPro Mono Liga" panose="02000509040000020004" pitchFamily="49" charset="0"/>
              </a:rPr>
              <a:t>0</a:t>
            </a:r>
            <a:r>
              <a:rPr lang="en-US" b="0">
                <a:solidFill>
                  <a:srgbClr val="000000"/>
                </a:solidFill>
                <a:effectLst/>
                <a:highlight>
                  <a:srgbClr val="FFFFFF"/>
                </a:highlight>
                <a:latin typeface="PragmataPro Mono Liga" panose="02000509040000020004" pitchFamily="49" charset="0"/>
              </a:rPr>
              <a:t>; </a:t>
            </a:r>
            <a:r>
              <a:rPr lang="en-US" b="0">
                <a:solidFill>
                  <a:srgbClr val="001080"/>
                </a:solidFill>
                <a:effectLst/>
                <a:highlight>
                  <a:srgbClr val="FFFFFF"/>
                </a:highlight>
                <a:latin typeface="PragmataPro Mono Liga" panose="02000509040000020004" pitchFamily="49" charset="0"/>
              </a:rPr>
              <a:t>i</a:t>
            </a:r>
            <a:r>
              <a:rPr lang="en-US" b="0">
                <a:solidFill>
                  <a:srgbClr val="000000"/>
                </a:solidFill>
                <a:effectLst/>
                <a:highlight>
                  <a:srgbClr val="FFFFFF"/>
                </a:highlight>
                <a:latin typeface="PragmataPro Mono Liga" panose="02000509040000020004" pitchFamily="49" charset="0"/>
              </a:rPr>
              <a:t>&lt;</a:t>
            </a:r>
            <a:r>
              <a:rPr lang="en-US" b="0">
                <a:solidFill>
                  <a:srgbClr val="001080"/>
                </a:solidFill>
                <a:effectLst/>
                <a:highlight>
                  <a:srgbClr val="FFFFFF"/>
                </a:highlight>
                <a:latin typeface="PragmataPro Mono Liga" panose="02000509040000020004" pitchFamily="49" charset="0"/>
              </a:rPr>
              <a:t>r</a:t>
            </a:r>
            <a:r>
              <a:rPr lang="en-US" b="0">
                <a:solidFill>
                  <a:srgbClr val="000000"/>
                </a:solidFill>
                <a:effectLst/>
                <a:highlight>
                  <a:srgbClr val="FFFFFF"/>
                </a:highlight>
                <a:latin typeface="PragmataPro Mono Liga" panose="02000509040000020004" pitchFamily="49" charset="0"/>
              </a:rPr>
              <a:t>; </a:t>
            </a:r>
            <a:r>
              <a:rPr lang="en-US" b="0">
                <a:solidFill>
                  <a:srgbClr val="001080"/>
                </a:solidFill>
                <a:effectLst/>
                <a:highlight>
                  <a:srgbClr val="FFFFFF"/>
                </a:highlight>
                <a:latin typeface="PragmataPro Mono Liga" panose="02000509040000020004" pitchFamily="49" charset="0"/>
              </a:rPr>
              <a:t>i</a:t>
            </a:r>
            <a:r>
              <a:rPr lang="en-US" b="0">
                <a:solidFill>
                  <a:srgbClr val="000000"/>
                </a:solidFill>
                <a:effectLst/>
                <a:highlight>
                  <a:srgbClr val="FFFFFF"/>
                </a:highlight>
                <a:latin typeface="PragmataPro Mono Liga" panose="02000509040000020004" pitchFamily="49" charset="0"/>
              </a:rPr>
              <a:t>++)</a:t>
            </a:r>
          </a:p>
          <a:p>
            <a:pPr marL="0" indent="0">
              <a:lnSpc>
                <a:spcPct val="120000"/>
              </a:lnSpc>
              <a:spcBef>
                <a:spcPts val="0"/>
              </a:spcBef>
              <a:buNone/>
            </a:pPr>
            <a:r>
              <a:rPr lang="en-US" b="0">
                <a:solidFill>
                  <a:srgbClr val="000000"/>
                </a:solidFill>
                <a:effectLst/>
                <a:highlight>
                  <a:srgbClr val="FFFFFF"/>
                </a:highlight>
                <a:latin typeface="PragmataPro Mono Liga" panose="02000509040000020004" pitchFamily="49" charset="0"/>
              </a:rPr>
              <a:t>        </a:t>
            </a:r>
            <a:r>
              <a:rPr lang="en-US" b="0">
                <a:solidFill>
                  <a:srgbClr val="001080"/>
                </a:solidFill>
                <a:effectLst/>
                <a:highlight>
                  <a:srgbClr val="FFFFFF"/>
                </a:highlight>
                <a:latin typeface="PragmataPro Mono Liga" panose="02000509040000020004" pitchFamily="49" charset="0"/>
              </a:rPr>
              <a:t>cout</a:t>
            </a:r>
            <a:r>
              <a:rPr lang="en-US" b="0">
                <a:solidFill>
                  <a:srgbClr val="000000"/>
                </a:solidFill>
                <a:effectLst/>
                <a:highlight>
                  <a:srgbClr val="FFFFFF"/>
                </a:highlight>
                <a:latin typeface="PragmataPro Mono Liga" panose="02000509040000020004" pitchFamily="49" charset="0"/>
              </a:rPr>
              <a:t> </a:t>
            </a:r>
            <a:r>
              <a:rPr lang="en-US" b="0">
                <a:solidFill>
                  <a:srgbClr val="795E26"/>
                </a:solidFill>
                <a:effectLst/>
                <a:highlight>
                  <a:srgbClr val="FFFFFF"/>
                </a:highlight>
                <a:latin typeface="PragmataPro Mono Liga" panose="02000509040000020004" pitchFamily="49" charset="0"/>
              </a:rPr>
              <a:t>&lt;&lt;</a:t>
            </a:r>
            <a:r>
              <a:rPr lang="en-US" b="0">
                <a:solidFill>
                  <a:srgbClr val="000000"/>
                </a:solidFill>
                <a:effectLst/>
                <a:highlight>
                  <a:srgbClr val="FFFFFF"/>
                </a:highlight>
                <a:latin typeface="PragmataPro Mono Liga" panose="02000509040000020004" pitchFamily="49" charset="0"/>
              </a:rPr>
              <a:t> </a:t>
            </a:r>
            <a:r>
              <a:rPr lang="en-US" b="0">
                <a:solidFill>
                  <a:srgbClr val="A31515"/>
                </a:solidFill>
                <a:effectLst/>
                <a:highlight>
                  <a:srgbClr val="FFFFFF"/>
                </a:highlight>
                <a:latin typeface="PragmataPro Mono Liga" panose="02000509040000020004" pitchFamily="49" charset="0"/>
              </a:rPr>
              <a:t>"Kich thuoc dong "</a:t>
            </a:r>
            <a:r>
              <a:rPr lang="en-US" b="0">
                <a:solidFill>
                  <a:srgbClr val="000000"/>
                </a:solidFill>
                <a:effectLst/>
                <a:highlight>
                  <a:srgbClr val="FFFFFF"/>
                </a:highlight>
                <a:latin typeface="PragmataPro Mono Liga" panose="02000509040000020004" pitchFamily="49" charset="0"/>
              </a:rPr>
              <a:t> </a:t>
            </a:r>
            <a:r>
              <a:rPr lang="en-US" b="0">
                <a:solidFill>
                  <a:srgbClr val="795E26"/>
                </a:solidFill>
                <a:effectLst/>
                <a:highlight>
                  <a:srgbClr val="FFFFFF"/>
                </a:highlight>
                <a:latin typeface="PragmataPro Mono Liga" panose="02000509040000020004" pitchFamily="49" charset="0"/>
              </a:rPr>
              <a:t>&lt;&lt;</a:t>
            </a:r>
            <a:r>
              <a:rPr lang="en-US" b="0">
                <a:solidFill>
                  <a:srgbClr val="000000"/>
                </a:solidFill>
                <a:effectLst/>
                <a:highlight>
                  <a:srgbClr val="FFFFFF"/>
                </a:highlight>
                <a:latin typeface="PragmataPro Mono Liga" panose="02000509040000020004" pitchFamily="49" charset="0"/>
              </a:rPr>
              <a:t> </a:t>
            </a:r>
            <a:r>
              <a:rPr lang="en-US" b="0">
                <a:solidFill>
                  <a:srgbClr val="001080"/>
                </a:solidFill>
                <a:effectLst/>
                <a:highlight>
                  <a:srgbClr val="FFFFFF"/>
                </a:highlight>
                <a:latin typeface="PragmataPro Mono Liga" panose="02000509040000020004" pitchFamily="49" charset="0"/>
              </a:rPr>
              <a:t>i</a:t>
            </a:r>
            <a:r>
              <a:rPr lang="en-US" b="0">
                <a:solidFill>
                  <a:srgbClr val="000000"/>
                </a:solidFill>
                <a:effectLst/>
                <a:highlight>
                  <a:srgbClr val="FFFFFF"/>
                </a:highlight>
                <a:latin typeface="PragmataPro Mono Liga" panose="02000509040000020004" pitchFamily="49" charset="0"/>
              </a:rPr>
              <a:t> </a:t>
            </a:r>
            <a:r>
              <a:rPr lang="en-US" b="0">
                <a:solidFill>
                  <a:srgbClr val="795E26"/>
                </a:solidFill>
                <a:effectLst/>
                <a:highlight>
                  <a:srgbClr val="FFFFFF"/>
                </a:highlight>
                <a:latin typeface="PragmataPro Mono Liga" panose="02000509040000020004" pitchFamily="49" charset="0"/>
              </a:rPr>
              <a:t>&lt;&lt;</a:t>
            </a:r>
            <a:r>
              <a:rPr lang="en-US" b="0">
                <a:solidFill>
                  <a:srgbClr val="000000"/>
                </a:solidFill>
                <a:effectLst/>
                <a:highlight>
                  <a:srgbClr val="FFFFFF"/>
                </a:highlight>
                <a:latin typeface="PragmataPro Mono Liga" panose="02000509040000020004" pitchFamily="49" charset="0"/>
              </a:rPr>
              <a:t> </a:t>
            </a:r>
            <a:r>
              <a:rPr lang="en-US" b="0">
                <a:solidFill>
                  <a:srgbClr val="A31515"/>
                </a:solidFill>
                <a:effectLst/>
                <a:highlight>
                  <a:srgbClr val="FFFFFF"/>
                </a:highlight>
                <a:latin typeface="PragmataPro Mono Liga" panose="02000509040000020004" pitchFamily="49" charset="0"/>
              </a:rPr>
              <a:t>": "</a:t>
            </a:r>
            <a:r>
              <a:rPr lang="en-US" b="0">
                <a:solidFill>
                  <a:srgbClr val="000000"/>
                </a:solidFill>
                <a:effectLst/>
                <a:highlight>
                  <a:srgbClr val="FFFFFF"/>
                </a:highlight>
                <a:latin typeface="PragmataPro Mono Liga" panose="02000509040000020004" pitchFamily="49" charset="0"/>
              </a:rPr>
              <a:t> </a:t>
            </a:r>
            <a:r>
              <a:rPr lang="en-US" b="0">
                <a:solidFill>
                  <a:srgbClr val="795E26"/>
                </a:solidFill>
                <a:effectLst/>
                <a:highlight>
                  <a:srgbClr val="FFFFFF"/>
                </a:highlight>
                <a:latin typeface="PragmataPro Mono Liga" panose="02000509040000020004" pitchFamily="49" charset="0"/>
              </a:rPr>
              <a:t>&lt;&lt;</a:t>
            </a:r>
            <a:r>
              <a:rPr lang="en-US" b="0">
                <a:solidFill>
                  <a:srgbClr val="000000"/>
                </a:solidFill>
                <a:effectLst/>
                <a:highlight>
                  <a:srgbClr val="FFFFFF"/>
                </a:highlight>
                <a:latin typeface="PragmataPro Mono Liga" panose="02000509040000020004" pitchFamily="49" charset="0"/>
              </a:rPr>
              <a:t> </a:t>
            </a:r>
            <a:r>
              <a:rPr lang="en-US" b="0">
                <a:solidFill>
                  <a:srgbClr val="0000FF"/>
                </a:solidFill>
                <a:effectLst/>
                <a:highlight>
                  <a:srgbClr val="FFFFFF"/>
                </a:highlight>
                <a:latin typeface="PragmataPro Mono Liga" panose="02000509040000020004" pitchFamily="49" charset="0"/>
              </a:rPr>
              <a:t>sizeof</a:t>
            </a:r>
            <a:r>
              <a:rPr lang="en-US" b="0">
                <a:solidFill>
                  <a:srgbClr val="000000"/>
                </a:solidFill>
                <a:effectLst/>
                <a:highlight>
                  <a:srgbClr val="FFFFFF"/>
                </a:highlight>
                <a:latin typeface="PragmataPro Mono Liga" panose="02000509040000020004" pitchFamily="49" charset="0"/>
              </a:rPr>
              <a:t>(</a:t>
            </a:r>
            <a:r>
              <a:rPr lang="en-US" b="0">
                <a:solidFill>
                  <a:srgbClr val="001080"/>
                </a:solidFill>
                <a:effectLst/>
                <a:highlight>
                  <a:srgbClr val="FFFFFF"/>
                </a:highlight>
                <a:latin typeface="PragmataPro Mono Liga" panose="02000509040000020004" pitchFamily="49" charset="0"/>
              </a:rPr>
              <a:t>A</a:t>
            </a:r>
            <a:r>
              <a:rPr lang="en-US" b="0">
                <a:solidFill>
                  <a:srgbClr val="000000"/>
                </a:solidFill>
                <a:effectLst/>
                <a:highlight>
                  <a:srgbClr val="FFFFFF"/>
                </a:highlight>
                <a:latin typeface="PragmataPro Mono Liga" panose="02000509040000020004" pitchFamily="49" charset="0"/>
              </a:rPr>
              <a:t>[</a:t>
            </a:r>
            <a:r>
              <a:rPr lang="en-US" b="0">
                <a:solidFill>
                  <a:srgbClr val="001080"/>
                </a:solidFill>
                <a:effectLst/>
                <a:highlight>
                  <a:srgbClr val="FFFFFF"/>
                </a:highlight>
                <a:latin typeface="PragmataPro Mono Liga" panose="02000509040000020004" pitchFamily="49" charset="0"/>
              </a:rPr>
              <a:t>i</a:t>
            </a:r>
            <a:r>
              <a:rPr lang="en-US" b="0">
                <a:solidFill>
                  <a:srgbClr val="000000"/>
                </a:solidFill>
                <a:effectLst/>
                <a:highlight>
                  <a:srgbClr val="FFFFFF"/>
                </a:highlight>
                <a:latin typeface="PragmataPro Mono Liga" panose="02000509040000020004" pitchFamily="49" charset="0"/>
              </a:rPr>
              <a:t>]) </a:t>
            </a:r>
            <a:r>
              <a:rPr lang="en-US" b="0">
                <a:solidFill>
                  <a:srgbClr val="795E26"/>
                </a:solidFill>
                <a:effectLst/>
                <a:highlight>
                  <a:srgbClr val="FFFFFF"/>
                </a:highlight>
                <a:latin typeface="PragmataPro Mono Liga" panose="02000509040000020004" pitchFamily="49" charset="0"/>
              </a:rPr>
              <a:t>&lt;&lt;</a:t>
            </a:r>
            <a:r>
              <a:rPr lang="en-US" b="0">
                <a:solidFill>
                  <a:srgbClr val="000000"/>
                </a:solidFill>
                <a:effectLst/>
                <a:highlight>
                  <a:srgbClr val="FFFFFF"/>
                </a:highlight>
                <a:latin typeface="PragmataPro Mono Liga" panose="02000509040000020004" pitchFamily="49" charset="0"/>
              </a:rPr>
              <a:t> </a:t>
            </a:r>
            <a:r>
              <a:rPr lang="en-US" b="0">
                <a:solidFill>
                  <a:srgbClr val="795E26"/>
                </a:solidFill>
                <a:effectLst/>
                <a:highlight>
                  <a:srgbClr val="FFFFFF"/>
                </a:highlight>
                <a:latin typeface="PragmataPro Mono Liga" panose="02000509040000020004" pitchFamily="49" charset="0"/>
              </a:rPr>
              <a:t>endl</a:t>
            </a:r>
            <a:r>
              <a:rPr lang="en-US" b="0">
                <a:solidFill>
                  <a:srgbClr val="000000"/>
                </a:solidFill>
                <a:effectLst/>
                <a:highlight>
                  <a:srgbClr val="FFFFFF"/>
                </a:highlight>
                <a:latin typeface="PragmataPro Mono Liga" panose="02000509040000020004" pitchFamily="49" charset="0"/>
              </a:rPr>
              <a:t>;</a:t>
            </a:r>
          </a:p>
          <a:p>
            <a:pPr marL="0" indent="0">
              <a:lnSpc>
                <a:spcPct val="120000"/>
              </a:lnSpc>
              <a:spcBef>
                <a:spcPts val="0"/>
              </a:spcBef>
              <a:buNone/>
            </a:pPr>
            <a:r>
              <a:rPr lang="en-US" b="0">
                <a:solidFill>
                  <a:srgbClr val="000000"/>
                </a:solidFill>
                <a:effectLst/>
                <a:highlight>
                  <a:srgbClr val="FFFFFF"/>
                </a:highlight>
                <a:latin typeface="PragmataPro Mono Liga" panose="02000509040000020004" pitchFamily="49" charset="0"/>
              </a:rPr>
              <a:t>    </a:t>
            </a:r>
            <a:r>
              <a:rPr lang="en-US" b="0">
                <a:solidFill>
                  <a:srgbClr val="AF00DB"/>
                </a:solidFill>
                <a:effectLst/>
                <a:highlight>
                  <a:srgbClr val="FFFFFF"/>
                </a:highlight>
                <a:latin typeface="PragmataPro Mono Liga" panose="02000509040000020004" pitchFamily="49" charset="0"/>
              </a:rPr>
              <a:t>return</a:t>
            </a:r>
            <a:r>
              <a:rPr lang="en-US" b="0">
                <a:solidFill>
                  <a:srgbClr val="000000"/>
                </a:solidFill>
                <a:effectLst/>
                <a:highlight>
                  <a:srgbClr val="FFFFFF"/>
                </a:highlight>
                <a:latin typeface="PragmataPro Mono Liga" panose="02000509040000020004" pitchFamily="49" charset="0"/>
              </a:rPr>
              <a:t> </a:t>
            </a:r>
            <a:r>
              <a:rPr lang="en-US" b="0">
                <a:solidFill>
                  <a:srgbClr val="098658"/>
                </a:solidFill>
                <a:effectLst/>
                <a:highlight>
                  <a:srgbClr val="FFFFFF"/>
                </a:highlight>
                <a:latin typeface="PragmataPro Mono Liga" panose="02000509040000020004" pitchFamily="49" charset="0"/>
              </a:rPr>
              <a:t>0</a:t>
            </a:r>
            <a:r>
              <a:rPr lang="en-US" b="0">
                <a:solidFill>
                  <a:srgbClr val="000000"/>
                </a:solidFill>
                <a:effectLst/>
                <a:highlight>
                  <a:srgbClr val="FFFFFF"/>
                </a:highlight>
                <a:latin typeface="PragmataPro Mono Liga" panose="02000509040000020004" pitchFamily="49" charset="0"/>
              </a:rPr>
              <a:t>;</a:t>
            </a:r>
          </a:p>
          <a:p>
            <a:pPr marL="0" indent="0">
              <a:lnSpc>
                <a:spcPct val="120000"/>
              </a:lnSpc>
              <a:spcBef>
                <a:spcPts val="0"/>
              </a:spcBef>
              <a:buNone/>
            </a:pPr>
            <a:r>
              <a:rPr lang="en-US" b="0">
                <a:solidFill>
                  <a:srgbClr val="000000"/>
                </a:solidFill>
                <a:effectLst/>
                <a:highlight>
                  <a:srgbClr val="FFFFFF"/>
                </a:highlight>
                <a:latin typeface="PragmataPro Mono Liga" panose="02000509040000020004" pitchFamily="49" charset="0"/>
              </a:rPr>
              <a:t>}</a:t>
            </a:r>
          </a:p>
        </p:txBody>
      </p:sp>
      <p:sp>
        <p:nvSpPr>
          <p:cNvPr id="4" name="Footer Placeholder 3">
            <a:extLst>
              <a:ext uri="{FF2B5EF4-FFF2-40B4-BE49-F238E27FC236}">
                <a16:creationId xmlns:a16="http://schemas.microsoft.com/office/drawing/2014/main" id="{6AFCB853-30D9-7704-2768-AD2B0DF6C4B4}"/>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7" name="TextBox 6">
            <a:extLst>
              <a:ext uri="{FF2B5EF4-FFF2-40B4-BE49-F238E27FC236}">
                <a16:creationId xmlns:a16="http://schemas.microsoft.com/office/drawing/2014/main" id="{1A5B981A-D1E2-9AAC-EA07-57DE0A4600A9}"/>
              </a:ext>
            </a:extLst>
          </p:cNvPr>
          <p:cNvSpPr txBox="1"/>
          <p:nvPr/>
        </p:nvSpPr>
        <p:spPr>
          <a:xfrm>
            <a:off x="7073395" y="904626"/>
            <a:ext cx="3575555" cy="2800767"/>
          </a:xfrm>
          <a:prstGeom prst="rect">
            <a:avLst/>
          </a:prstGeom>
          <a:noFill/>
          <a:ln>
            <a:solidFill>
              <a:schemeClr val="tx1">
                <a:lumMod val="50000"/>
              </a:schemeClr>
            </a:solidFill>
          </a:ln>
        </p:spPr>
        <p:txBody>
          <a:bodyPr wrap="square">
            <a:spAutoFit/>
          </a:bodyPr>
          <a:lstStyle/>
          <a:p>
            <a:r>
              <a:rPr lang="en-US" sz="2200" b="1">
                <a:solidFill>
                  <a:schemeClr val="tx1">
                    <a:lumMod val="50000"/>
                  </a:schemeClr>
                </a:solidFill>
              </a:rPr>
              <a:t>Kết quả thực thi:</a:t>
            </a:r>
          </a:p>
          <a:p>
            <a:endParaRPr lang="en-US" sz="2200">
              <a:solidFill>
                <a:schemeClr val="tx1">
                  <a:lumMod val="50000"/>
                </a:schemeClr>
              </a:solidFill>
            </a:endParaRPr>
          </a:p>
          <a:p>
            <a:r>
              <a:rPr lang="en-US" sz="2200">
                <a:solidFill>
                  <a:schemeClr val="tx1">
                    <a:lumMod val="50000"/>
                  </a:schemeClr>
                </a:solidFill>
              </a:rPr>
              <a:t>Kich thuoc mang: 48</a:t>
            </a:r>
          </a:p>
          <a:p>
            <a:r>
              <a:rPr lang="en-US" sz="2200">
                <a:solidFill>
                  <a:schemeClr val="tx1">
                    <a:lumMod val="50000"/>
                  </a:schemeClr>
                </a:solidFill>
              </a:rPr>
              <a:t>Kich thuoc phan tu A[0][0]: 4</a:t>
            </a:r>
          </a:p>
          <a:p>
            <a:r>
              <a:rPr lang="en-US" sz="2200">
                <a:solidFill>
                  <a:schemeClr val="tx1">
                    <a:lumMod val="50000"/>
                  </a:schemeClr>
                </a:solidFill>
              </a:rPr>
              <a:t>Kich thuoc dong 0: 12</a:t>
            </a:r>
          </a:p>
          <a:p>
            <a:r>
              <a:rPr lang="en-US" sz="2200">
                <a:solidFill>
                  <a:schemeClr val="tx1">
                    <a:lumMod val="50000"/>
                  </a:schemeClr>
                </a:solidFill>
              </a:rPr>
              <a:t>Kich thuoc dong 1: 12</a:t>
            </a:r>
          </a:p>
          <a:p>
            <a:r>
              <a:rPr lang="en-US" sz="2200">
                <a:solidFill>
                  <a:schemeClr val="tx1">
                    <a:lumMod val="50000"/>
                  </a:schemeClr>
                </a:solidFill>
              </a:rPr>
              <a:t>Kich thuoc dong 2: 12</a:t>
            </a:r>
          </a:p>
          <a:p>
            <a:r>
              <a:rPr lang="en-US" sz="2200">
                <a:solidFill>
                  <a:schemeClr val="tx1">
                    <a:lumMod val="50000"/>
                  </a:schemeClr>
                </a:solidFill>
              </a:rPr>
              <a:t>Kich thuoc dong 3: 12</a:t>
            </a:r>
          </a:p>
        </p:txBody>
      </p:sp>
      <p:sp>
        <p:nvSpPr>
          <p:cNvPr id="8" name="Date Placeholder 7">
            <a:extLst>
              <a:ext uri="{FF2B5EF4-FFF2-40B4-BE49-F238E27FC236}">
                <a16:creationId xmlns:a16="http://schemas.microsoft.com/office/drawing/2014/main" id="{FA33F6E3-D4EA-4607-EF33-30F11FDBDCAC}"/>
              </a:ext>
            </a:extLst>
          </p:cNvPr>
          <p:cNvSpPr>
            <a:spLocks noGrp="1"/>
          </p:cNvSpPr>
          <p:nvPr>
            <p:ph type="dt" sz="half" idx="13"/>
          </p:nvPr>
        </p:nvSpPr>
        <p:spPr/>
        <p:txBody>
          <a:bodyPr/>
          <a:lstStyle/>
          <a:p>
            <a:r>
              <a:rPr lang="en-US"/>
              <a:t>June 2024</a:t>
            </a:r>
            <a:endParaRPr lang="en-US" dirty="0"/>
          </a:p>
        </p:txBody>
      </p:sp>
      <p:sp>
        <p:nvSpPr>
          <p:cNvPr id="5" name="Slide Number Placeholder 4">
            <a:extLst>
              <a:ext uri="{FF2B5EF4-FFF2-40B4-BE49-F238E27FC236}">
                <a16:creationId xmlns:a16="http://schemas.microsoft.com/office/drawing/2014/main" id="{D24D08CB-0FB4-F9DA-854C-35E3E62513A7}"/>
              </a:ext>
            </a:extLst>
          </p:cNvPr>
          <p:cNvSpPr>
            <a:spLocks noGrp="1"/>
          </p:cNvSpPr>
          <p:nvPr>
            <p:ph type="sldNum" sz="quarter" idx="12"/>
          </p:nvPr>
        </p:nvSpPr>
        <p:spPr/>
        <p:txBody>
          <a:bodyPr/>
          <a:lstStyle/>
          <a:p>
            <a:fld id="{D8B0B3AC-44A8-D142-AAF6-9A453466E1A4}" type="slidenum">
              <a:rPr lang="en-VN" smtClean="0"/>
              <a:pPr/>
              <a:t>17</a:t>
            </a:fld>
            <a:endParaRPr lang="en-VN" dirty="0"/>
          </a:p>
        </p:txBody>
      </p:sp>
    </p:spTree>
    <p:extLst>
      <p:ext uri="{BB962C8B-B14F-4D97-AF65-F5344CB8AC3E}">
        <p14:creationId xmlns:p14="http://schemas.microsoft.com/office/powerpoint/2010/main" val="31382041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1A35AE5-9C45-799F-BE11-C42D1C63BB04}"/>
              </a:ext>
            </a:extLst>
          </p:cNvPr>
          <p:cNvSpPr>
            <a:spLocks noGrp="1"/>
          </p:cNvSpPr>
          <p:nvPr>
            <p:ph type="body" sz="quarter" idx="13"/>
          </p:nvPr>
        </p:nvSpPr>
        <p:spPr/>
        <p:txBody>
          <a:bodyPr/>
          <a:lstStyle/>
          <a:p>
            <a:r>
              <a:rPr lang="en-VN"/>
              <a:t>7.5 Mảng hai chiều</a:t>
            </a:r>
          </a:p>
        </p:txBody>
      </p:sp>
      <p:sp>
        <p:nvSpPr>
          <p:cNvPr id="3" name="Text Placeholder 2">
            <a:extLst>
              <a:ext uri="{FF2B5EF4-FFF2-40B4-BE49-F238E27FC236}">
                <a16:creationId xmlns:a16="http://schemas.microsoft.com/office/drawing/2014/main" id="{FFE4E973-8198-DE8D-4227-0E3D0DBACABE}"/>
              </a:ext>
            </a:extLst>
          </p:cNvPr>
          <p:cNvSpPr>
            <a:spLocks noGrp="1"/>
          </p:cNvSpPr>
          <p:nvPr>
            <p:ph type="body" sz="quarter" idx="14"/>
          </p:nvPr>
        </p:nvSpPr>
        <p:spPr/>
        <p:txBody>
          <a:bodyPr/>
          <a:lstStyle/>
          <a:p>
            <a:r>
              <a:rPr lang="en-VN"/>
              <a:t>7.5.</a:t>
            </a:r>
            <a:r>
              <a:rPr lang="en-US"/>
              <a:t>4</a:t>
            </a:r>
            <a:r>
              <a:rPr lang="en-VN"/>
              <a:t> Lấy địa chỉ các phần tử mảng</a:t>
            </a:r>
          </a:p>
        </p:txBody>
      </p:sp>
      <p:sp>
        <p:nvSpPr>
          <p:cNvPr id="4" name="Text Placeholder 3">
            <a:extLst>
              <a:ext uri="{FF2B5EF4-FFF2-40B4-BE49-F238E27FC236}">
                <a16:creationId xmlns:a16="http://schemas.microsoft.com/office/drawing/2014/main" id="{82A93DE9-DEBF-36CC-0CC9-DE92D54A430F}"/>
              </a:ext>
            </a:extLst>
          </p:cNvPr>
          <p:cNvSpPr>
            <a:spLocks noGrp="1"/>
          </p:cNvSpPr>
          <p:nvPr>
            <p:ph type="body" sz="quarter" idx="15"/>
          </p:nvPr>
        </p:nvSpPr>
        <p:spPr/>
        <p:txBody>
          <a:bodyPr/>
          <a:lstStyle/>
          <a:p>
            <a:endParaRPr lang="en-VN"/>
          </a:p>
        </p:txBody>
      </p:sp>
      <p:sp>
        <p:nvSpPr>
          <p:cNvPr id="5" name="Text Placeholder 4">
            <a:extLst>
              <a:ext uri="{FF2B5EF4-FFF2-40B4-BE49-F238E27FC236}">
                <a16:creationId xmlns:a16="http://schemas.microsoft.com/office/drawing/2014/main" id="{1165A9D3-31D8-1979-59B4-EBE6AF80FF38}"/>
              </a:ext>
            </a:extLst>
          </p:cNvPr>
          <p:cNvSpPr>
            <a:spLocks noGrp="1"/>
          </p:cNvSpPr>
          <p:nvPr>
            <p:ph type="body" sz="quarter" idx="16"/>
          </p:nvPr>
        </p:nvSpPr>
        <p:spPr/>
        <p:txBody>
          <a:bodyPr>
            <a:normAutofit lnSpcReduction="10000"/>
          </a:bodyPr>
          <a:lstStyle/>
          <a:p>
            <a:endParaRPr lang="en-VN"/>
          </a:p>
        </p:txBody>
      </p:sp>
      <p:sp>
        <p:nvSpPr>
          <p:cNvPr id="9" name="Footer Placeholder 8">
            <a:extLst>
              <a:ext uri="{FF2B5EF4-FFF2-40B4-BE49-F238E27FC236}">
                <a16:creationId xmlns:a16="http://schemas.microsoft.com/office/drawing/2014/main" id="{C655F4CE-BE0C-399E-EE99-D8FFC2EA5048}"/>
              </a:ext>
            </a:extLst>
          </p:cNvPr>
          <p:cNvSpPr>
            <a:spLocks noGrp="1"/>
          </p:cNvSpPr>
          <p:nvPr>
            <p:ph type="ftr" sz="quarter" idx="18"/>
          </p:nvPr>
        </p:nvSpPr>
        <p:spPr/>
        <p:txBody>
          <a:bodyPr/>
          <a:lstStyle/>
          <a:p>
            <a:r>
              <a:rPr lang="vi-VN"/>
              <a:t>Thực hiện bởi Trường Đại học Công nghệ Thông tin, ĐHQG-HCM</a:t>
            </a:r>
            <a:endParaRPr lang="vi-VN" dirty="0"/>
          </a:p>
        </p:txBody>
      </p:sp>
      <p:sp>
        <p:nvSpPr>
          <p:cNvPr id="6" name="Date Placeholder 5">
            <a:extLst>
              <a:ext uri="{FF2B5EF4-FFF2-40B4-BE49-F238E27FC236}">
                <a16:creationId xmlns:a16="http://schemas.microsoft.com/office/drawing/2014/main" id="{F6627222-057B-83D9-C593-D19DE9A4B0FB}"/>
              </a:ext>
            </a:extLst>
          </p:cNvPr>
          <p:cNvSpPr>
            <a:spLocks noGrp="1"/>
          </p:cNvSpPr>
          <p:nvPr>
            <p:ph type="dt" sz="half" idx="17"/>
          </p:nvPr>
        </p:nvSpPr>
        <p:spPr/>
        <p:txBody>
          <a:bodyPr/>
          <a:lstStyle/>
          <a:p>
            <a:r>
              <a:rPr lang="en-US"/>
              <a:t>June 2024</a:t>
            </a:r>
            <a:endParaRPr lang="en-US" dirty="0"/>
          </a:p>
        </p:txBody>
      </p:sp>
      <p:sp>
        <p:nvSpPr>
          <p:cNvPr id="8" name="Slide Number Placeholder 7">
            <a:extLst>
              <a:ext uri="{FF2B5EF4-FFF2-40B4-BE49-F238E27FC236}">
                <a16:creationId xmlns:a16="http://schemas.microsoft.com/office/drawing/2014/main" id="{284B474D-4F30-4AF6-7A6D-487BFDBB32B7}"/>
              </a:ext>
            </a:extLst>
          </p:cNvPr>
          <p:cNvSpPr>
            <a:spLocks noGrp="1"/>
          </p:cNvSpPr>
          <p:nvPr>
            <p:ph type="sldNum" sz="quarter" idx="12"/>
          </p:nvPr>
        </p:nvSpPr>
        <p:spPr/>
        <p:txBody>
          <a:bodyPr/>
          <a:lstStyle/>
          <a:p>
            <a:fld id="{D8B0B3AC-44A8-D142-AAF6-9A453466E1A4}" type="slidenum">
              <a:rPr lang="en-VN" smtClean="0"/>
              <a:pPr/>
              <a:t>18</a:t>
            </a:fld>
            <a:endParaRPr lang="en-VN" dirty="0"/>
          </a:p>
        </p:txBody>
      </p:sp>
    </p:spTree>
    <p:extLst>
      <p:ext uri="{BB962C8B-B14F-4D97-AF65-F5344CB8AC3E}">
        <p14:creationId xmlns:p14="http://schemas.microsoft.com/office/powerpoint/2010/main" val="34875938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VN" sz="4000"/>
              <a:t>7.5.</a:t>
            </a:r>
            <a:r>
              <a:rPr lang="en-US" sz="4000"/>
              <a:t>4</a:t>
            </a:r>
            <a:r>
              <a:rPr lang="en-VN" sz="4000"/>
              <a:t> Lấy địa chỉ các phần tử mảng</a:t>
            </a:r>
          </a:p>
        </p:txBody>
      </p:sp>
      <p:sp>
        <p:nvSpPr>
          <p:cNvPr id="6" name="Content Placeholder 5"/>
          <p:cNvSpPr>
            <a:spLocks noGrp="1"/>
          </p:cNvSpPr>
          <p:nvPr>
            <p:ph idx="1"/>
          </p:nvPr>
        </p:nvSpPr>
        <p:spPr>
          <a:xfrm>
            <a:off x="774145" y="1233824"/>
            <a:ext cx="10579654" cy="1524485"/>
          </a:xfrm>
        </p:spPr>
        <p:txBody>
          <a:bodyPr>
            <a:noAutofit/>
          </a:bodyPr>
          <a:lstStyle/>
          <a:p>
            <a:r>
              <a:rPr lang="en-US" sz="2400" dirty="0" err="1">
                <a:solidFill>
                  <a:schemeClr val="tx1">
                    <a:lumMod val="50000"/>
                  </a:schemeClr>
                </a:solidFill>
                <a:ea typeface="Tahoma" panose="020B0604030504040204" pitchFamily="34" charset="0"/>
              </a:rPr>
              <a:t>Cú</a:t>
            </a:r>
            <a:r>
              <a:rPr lang="en-US" sz="2400" dirty="0">
                <a:solidFill>
                  <a:schemeClr val="tx1">
                    <a:lumMod val="50000"/>
                  </a:schemeClr>
                </a:solidFill>
                <a:ea typeface="Tahoma" panose="020B0604030504040204" pitchFamily="34" charset="0"/>
              </a:rPr>
              <a:t> </a:t>
            </a:r>
            <a:r>
              <a:rPr lang="en-US" sz="2400" dirty="0" err="1">
                <a:solidFill>
                  <a:schemeClr val="tx1">
                    <a:lumMod val="50000"/>
                  </a:schemeClr>
                </a:solidFill>
                <a:ea typeface="Tahoma" panose="020B0604030504040204" pitchFamily="34" charset="0"/>
              </a:rPr>
              <a:t>pháp</a:t>
            </a:r>
            <a:r>
              <a:rPr lang="en-US" sz="2400">
                <a:solidFill>
                  <a:schemeClr val="tx1">
                    <a:lumMod val="50000"/>
                  </a:schemeClr>
                </a:solidFill>
                <a:ea typeface="Tahoma" panose="020B0604030504040204" pitchFamily="34" charset="0"/>
              </a:rPr>
              <a:t>: </a:t>
            </a:r>
          </a:p>
          <a:p>
            <a:endParaRPr lang="en-US" sz="2400">
              <a:solidFill>
                <a:schemeClr val="tx1">
                  <a:lumMod val="50000"/>
                </a:schemeClr>
              </a:solidFill>
              <a:ea typeface="Tahoma" panose="020B0604030504040204" pitchFamily="34" charset="0"/>
            </a:endParaRPr>
          </a:p>
          <a:p>
            <a:r>
              <a:rPr lang="en-US" sz="2400">
                <a:solidFill>
                  <a:schemeClr val="tx1">
                    <a:lumMod val="50000"/>
                  </a:schemeClr>
                </a:solidFill>
                <a:ea typeface="Tahoma" panose="020B0604030504040204" pitchFamily="34" charset="0"/>
              </a:rPr>
              <a:t>Ví dụ:</a:t>
            </a:r>
            <a:endParaRPr lang="en-US" sz="2400" dirty="0">
              <a:solidFill>
                <a:schemeClr val="tx2"/>
              </a:solidFill>
              <a:latin typeface="Tahoma" panose="020B0604030504040204" pitchFamily="34" charset="0"/>
              <a:ea typeface="Tahoma" panose="020B0604030504040204" pitchFamily="34" charset="0"/>
              <a:cs typeface="Tahoma" panose="020B0604030504040204" pitchFamily="34" charset="0"/>
            </a:endParaRPr>
          </a:p>
          <a:p>
            <a:pPr>
              <a:buNone/>
            </a:pPr>
            <a:endParaRPr lang="vi-VN" sz="2400" dirty="0">
              <a:solidFill>
                <a:schemeClr val="tx2"/>
              </a:solidFill>
              <a:latin typeface="Tahoma" panose="020B0604030504040204" pitchFamily="34" charset="0"/>
              <a:ea typeface="Tahoma" panose="020B0604030504040204" pitchFamily="34" charset="0"/>
              <a:cs typeface="Tahoma" panose="020B0604030504040204" pitchFamily="34" charset="0"/>
            </a:endParaRPr>
          </a:p>
        </p:txBody>
      </p:sp>
      <p:sp>
        <p:nvSpPr>
          <p:cNvPr id="7" name="Rectangle 6"/>
          <p:cNvSpPr/>
          <p:nvPr/>
        </p:nvSpPr>
        <p:spPr>
          <a:xfrm>
            <a:off x="985148" y="2982273"/>
            <a:ext cx="9371013" cy="3313123"/>
          </a:xfrm>
          <a:prstGeom prst="rect">
            <a:avLst/>
          </a:prstGeom>
          <a:ln>
            <a:noFill/>
          </a:ln>
        </p:spPr>
        <p:style>
          <a:lnRef idx="2">
            <a:schemeClr val="accent3"/>
          </a:lnRef>
          <a:fillRef idx="1">
            <a:schemeClr val="lt1"/>
          </a:fillRef>
          <a:effectRef idx="0">
            <a:schemeClr val="accent3"/>
          </a:effectRef>
          <a:fontRef idx="minor">
            <a:schemeClr val="dk1"/>
          </a:fontRef>
        </p:style>
        <p:txBody>
          <a:bodyPr rtlCol="0" anchor="ctr"/>
          <a:lstStyle/>
          <a:p>
            <a:pPr>
              <a:spcBef>
                <a:spcPts val="600"/>
              </a:spcBef>
              <a:spcAft>
                <a:spcPts val="600"/>
              </a:spcAft>
            </a:pPr>
            <a:r>
              <a:rPr lang="en-US" sz="2200" b="0">
                <a:solidFill>
                  <a:srgbClr val="0000FF"/>
                </a:solidFill>
                <a:effectLst/>
                <a:highlight>
                  <a:srgbClr val="FFFFFF"/>
                </a:highlight>
                <a:latin typeface="PragmataPro Mono Liga" panose="02000509040000020004" pitchFamily="49" charset="0"/>
              </a:rPr>
              <a:t>int</a:t>
            </a:r>
            <a:r>
              <a:rPr lang="en-US" sz="2200" b="0">
                <a:solidFill>
                  <a:srgbClr val="000000"/>
                </a:solidFill>
                <a:effectLst/>
                <a:highlight>
                  <a:srgbClr val="FFFFFF"/>
                </a:highlight>
                <a:latin typeface="PragmataPro Mono Liga" panose="02000509040000020004" pitchFamily="49" charset="0"/>
              </a:rPr>
              <a:t> </a:t>
            </a:r>
            <a:r>
              <a:rPr lang="en-US" sz="2200" b="0">
                <a:solidFill>
                  <a:srgbClr val="001080"/>
                </a:solidFill>
                <a:effectLst/>
                <a:highlight>
                  <a:srgbClr val="FFFFFF"/>
                </a:highlight>
                <a:latin typeface="PragmataPro Mono Liga" panose="02000509040000020004" pitchFamily="49" charset="0"/>
              </a:rPr>
              <a:t>A</a:t>
            </a:r>
            <a:r>
              <a:rPr lang="en-US" sz="2200" b="0">
                <a:solidFill>
                  <a:srgbClr val="000000"/>
                </a:solidFill>
                <a:effectLst/>
                <a:highlight>
                  <a:srgbClr val="FFFFFF"/>
                </a:highlight>
                <a:latin typeface="PragmataPro Mono Liga" panose="02000509040000020004" pitchFamily="49" charset="0"/>
              </a:rPr>
              <a:t>[</a:t>
            </a:r>
            <a:r>
              <a:rPr lang="en-US" sz="2200" b="0">
                <a:solidFill>
                  <a:srgbClr val="098658"/>
                </a:solidFill>
                <a:effectLst/>
                <a:highlight>
                  <a:srgbClr val="FFFFFF"/>
                </a:highlight>
                <a:latin typeface="PragmataPro Mono Liga" panose="02000509040000020004" pitchFamily="49" charset="0"/>
              </a:rPr>
              <a:t>2</a:t>
            </a:r>
            <a:r>
              <a:rPr lang="en-US" sz="2200" b="0">
                <a:solidFill>
                  <a:srgbClr val="000000"/>
                </a:solidFill>
                <a:effectLst/>
                <a:highlight>
                  <a:srgbClr val="FFFFFF"/>
                </a:highlight>
                <a:latin typeface="PragmataPro Mono Liga" panose="02000509040000020004" pitchFamily="49" charset="0"/>
              </a:rPr>
              <a:t>][</a:t>
            </a:r>
            <a:r>
              <a:rPr lang="en-US" sz="2200">
                <a:solidFill>
                  <a:srgbClr val="098658"/>
                </a:solidFill>
                <a:highlight>
                  <a:srgbClr val="FFFFFF"/>
                </a:highlight>
                <a:latin typeface="PragmataPro Mono Liga" panose="02000509040000020004" pitchFamily="49" charset="0"/>
              </a:rPr>
              <a:t>3</a:t>
            </a:r>
            <a:r>
              <a:rPr lang="en-US" sz="2200" b="0">
                <a:solidFill>
                  <a:srgbClr val="000000"/>
                </a:solidFill>
                <a:effectLst/>
                <a:highlight>
                  <a:srgbClr val="FFFFFF"/>
                </a:highlight>
                <a:latin typeface="PragmataPro Mono Liga" panose="02000509040000020004" pitchFamily="49" charset="0"/>
              </a:rPr>
              <a:t>];</a:t>
            </a:r>
            <a:endParaRPr lang="en-US" sz="2200" dirty="0">
              <a:solidFill>
                <a:srgbClr val="000000"/>
              </a:solidFill>
              <a:latin typeface="Consolas" panose="020B0609020204030204" pitchFamily="49" charset="0"/>
            </a:endParaRPr>
          </a:p>
          <a:p>
            <a:pPr>
              <a:lnSpc>
                <a:spcPct val="150000"/>
              </a:lnSpc>
              <a:spcBef>
                <a:spcPts val="600"/>
              </a:spcBef>
              <a:spcAft>
                <a:spcPts val="600"/>
              </a:spcAft>
              <a:buNone/>
            </a:pPr>
            <a:r>
              <a:rPr lang="en-US" sz="2200" b="1">
                <a:solidFill>
                  <a:schemeClr val="tx1">
                    <a:lumMod val="50000"/>
                  </a:schemeClr>
                </a:solidFill>
                <a:latin typeface="Arial" panose="020B0604020202020204" pitchFamily="34" charset="0"/>
                <a:ea typeface="Tahoma" panose="020B0604030504040204" pitchFamily="34" charset="0"/>
                <a:cs typeface="Arial" panose="020B0604020202020204" pitchFamily="34" charset="0"/>
              </a:rPr>
              <a:t>Địa </a:t>
            </a:r>
            <a:r>
              <a:rPr lang="en-US" sz="2200" b="1" dirty="0" err="1">
                <a:solidFill>
                  <a:schemeClr val="tx1">
                    <a:lumMod val="50000"/>
                  </a:schemeClr>
                </a:solidFill>
                <a:latin typeface="Arial" panose="020B0604020202020204" pitchFamily="34" charset="0"/>
                <a:ea typeface="Tahoma" panose="020B0604030504040204" pitchFamily="34" charset="0"/>
                <a:cs typeface="Arial" panose="020B0604020202020204" pitchFamily="34" charset="0"/>
              </a:rPr>
              <a:t>chỉ</a:t>
            </a:r>
            <a:r>
              <a:rPr lang="en-US" sz="2200" b="1" dirty="0">
                <a:solidFill>
                  <a:schemeClr val="tx1">
                    <a:lumMod val="50000"/>
                  </a:schemeClr>
                </a:solidFill>
                <a:latin typeface="Arial" panose="020B0604020202020204" pitchFamily="34" charset="0"/>
                <a:ea typeface="Tahoma" panose="020B0604030504040204" pitchFamily="34" charset="0"/>
                <a:cs typeface="Arial" panose="020B0604020202020204" pitchFamily="34" charset="0"/>
              </a:rPr>
              <a:t> </a:t>
            </a:r>
            <a:r>
              <a:rPr lang="en-US" sz="2200" b="1" dirty="0" err="1">
                <a:solidFill>
                  <a:schemeClr val="tx1">
                    <a:lumMod val="50000"/>
                  </a:schemeClr>
                </a:solidFill>
                <a:latin typeface="Arial" panose="020B0604020202020204" pitchFamily="34" charset="0"/>
                <a:ea typeface="Tahoma" panose="020B0604030504040204" pitchFamily="34" charset="0"/>
                <a:cs typeface="Arial" panose="020B0604020202020204" pitchFamily="34" charset="0"/>
              </a:rPr>
              <a:t>các</a:t>
            </a:r>
            <a:r>
              <a:rPr lang="en-US" sz="2200" b="1" dirty="0">
                <a:solidFill>
                  <a:schemeClr val="tx1">
                    <a:lumMod val="50000"/>
                  </a:schemeClr>
                </a:solidFill>
                <a:latin typeface="Arial" panose="020B0604020202020204" pitchFamily="34" charset="0"/>
                <a:ea typeface="Tahoma" panose="020B0604030504040204" pitchFamily="34" charset="0"/>
                <a:cs typeface="Arial" panose="020B0604020202020204" pitchFamily="34" charset="0"/>
              </a:rPr>
              <a:t> </a:t>
            </a:r>
            <a:r>
              <a:rPr lang="en-US" sz="2200" b="1" dirty="0" err="1">
                <a:solidFill>
                  <a:schemeClr val="tx1">
                    <a:lumMod val="50000"/>
                  </a:schemeClr>
                </a:solidFill>
                <a:latin typeface="Arial" panose="020B0604020202020204" pitchFamily="34" charset="0"/>
                <a:ea typeface="Tahoma" panose="020B0604030504040204" pitchFamily="34" charset="0"/>
                <a:cs typeface="Arial" panose="020B0604020202020204" pitchFamily="34" charset="0"/>
              </a:rPr>
              <a:t>phần</a:t>
            </a:r>
            <a:r>
              <a:rPr lang="en-US" sz="2200" b="1" dirty="0">
                <a:solidFill>
                  <a:schemeClr val="tx1">
                    <a:lumMod val="50000"/>
                  </a:schemeClr>
                </a:solidFill>
                <a:latin typeface="Arial" panose="020B0604020202020204" pitchFamily="34" charset="0"/>
                <a:ea typeface="Tahoma" panose="020B0604030504040204" pitchFamily="34" charset="0"/>
                <a:cs typeface="Arial" panose="020B0604020202020204" pitchFamily="34" charset="0"/>
              </a:rPr>
              <a:t> </a:t>
            </a:r>
            <a:r>
              <a:rPr lang="en-US" sz="2200" b="1" err="1">
                <a:solidFill>
                  <a:schemeClr val="tx1">
                    <a:lumMod val="50000"/>
                  </a:schemeClr>
                </a:solidFill>
                <a:latin typeface="Arial" panose="020B0604020202020204" pitchFamily="34" charset="0"/>
                <a:ea typeface="Tahoma" panose="020B0604030504040204" pitchFamily="34" charset="0"/>
                <a:cs typeface="Arial" panose="020B0604020202020204" pitchFamily="34" charset="0"/>
              </a:rPr>
              <a:t>tử</a:t>
            </a:r>
            <a:r>
              <a:rPr lang="en-US" sz="2200" b="1">
                <a:solidFill>
                  <a:schemeClr val="tx1">
                    <a:lumMod val="50000"/>
                  </a:schemeClr>
                </a:solidFill>
                <a:latin typeface="Arial" panose="020B0604020202020204" pitchFamily="34" charset="0"/>
                <a:ea typeface="Tahoma" panose="020B0604030504040204" pitchFamily="34" charset="0"/>
                <a:cs typeface="Arial" panose="020B0604020202020204" pitchFamily="34" charset="0"/>
              </a:rPr>
              <a:t> mảng </a:t>
            </a:r>
            <a:r>
              <a:rPr lang="en-US" sz="2200" b="1" dirty="0">
                <a:solidFill>
                  <a:schemeClr val="tx1">
                    <a:lumMod val="50000"/>
                  </a:schemeClr>
                </a:solidFill>
                <a:latin typeface="Arial" panose="020B0604020202020204" pitchFamily="34" charset="0"/>
                <a:ea typeface="Tahoma" panose="020B0604030504040204" pitchFamily="34" charset="0"/>
                <a:cs typeface="Arial" panose="020B0604020202020204" pitchFamily="34" charset="0"/>
              </a:rPr>
              <a:t>2 </a:t>
            </a:r>
            <a:r>
              <a:rPr lang="en-US" sz="2200" b="1" dirty="0" err="1">
                <a:solidFill>
                  <a:schemeClr val="tx1">
                    <a:lumMod val="50000"/>
                  </a:schemeClr>
                </a:solidFill>
                <a:latin typeface="Arial" panose="020B0604020202020204" pitchFamily="34" charset="0"/>
                <a:ea typeface="Tahoma" panose="020B0604030504040204" pitchFamily="34" charset="0"/>
                <a:cs typeface="Arial" panose="020B0604020202020204" pitchFamily="34" charset="0"/>
              </a:rPr>
              <a:t>chiều</a:t>
            </a:r>
            <a:r>
              <a:rPr lang="en-US" sz="2200" b="1" dirty="0">
                <a:solidFill>
                  <a:schemeClr val="tx1">
                    <a:lumMod val="50000"/>
                  </a:schemeClr>
                </a:solidFill>
                <a:latin typeface="Arial" panose="020B0604020202020204" pitchFamily="34" charset="0"/>
                <a:ea typeface="Tahoma" panose="020B0604030504040204" pitchFamily="34" charset="0"/>
                <a:cs typeface="Arial" panose="020B0604020202020204" pitchFamily="34" charset="0"/>
              </a:rPr>
              <a:t>:</a:t>
            </a:r>
          </a:p>
          <a:p>
            <a:pPr>
              <a:spcBef>
                <a:spcPts val="600"/>
              </a:spcBef>
              <a:spcAft>
                <a:spcPts val="600"/>
              </a:spcAft>
            </a:pPr>
            <a:r>
              <a:rPr lang="en-US" sz="2200" dirty="0" err="1">
                <a:solidFill>
                  <a:schemeClr val="tx1">
                    <a:lumMod val="50000"/>
                  </a:schemeClr>
                </a:solidFill>
                <a:latin typeface="Arial" panose="020B0604020202020204" pitchFamily="34" charset="0"/>
                <a:ea typeface="Tahoma" panose="020B0604030504040204" pitchFamily="34" charset="0"/>
                <a:cs typeface="Arial" panose="020B0604020202020204" pitchFamily="34" charset="0"/>
                <a:sym typeface="Wingdings" panose="05000000000000000000" pitchFamily="2" charset="2"/>
              </a:rPr>
              <a:t>Địa</a:t>
            </a:r>
            <a:r>
              <a:rPr lang="en-US" sz="2200" dirty="0">
                <a:solidFill>
                  <a:schemeClr val="tx1">
                    <a:lumMod val="50000"/>
                  </a:schemeClr>
                </a:solidFill>
                <a:latin typeface="Arial" panose="020B0604020202020204" pitchFamily="34" charset="0"/>
                <a:ea typeface="Tahoma" panose="020B0604030504040204" pitchFamily="34" charset="0"/>
                <a:cs typeface="Arial" panose="020B0604020202020204" pitchFamily="34" charset="0"/>
                <a:sym typeface="Wingdings" panose="05000000000000000000" pitchFamily="2" charset="2"/>
              </a:rPr>
              <a:t> </a:t>
            </a:r>
            <a:r>
              <a:rPr lang="en-US" sz="2200" dirty="0" err="1">
                <a:solidFill>
                  <a:schemeClr val="tx1">
                    <a:lumMod val="50000"/>
                  </a:schemeClr>
                </a:solidFill>
                <a:latin typeface="Arial" panose="020B0604020202020204" pitchFamily="34" charset="0"/>
                <a:ea typeface="Tahoma" panose="020B0604030504040204" pitchFamily="34" charset="0"/>
                <a:cs typeface="Arial" panose="020B0604020202020204" pitchFamily="34" charset="0"/>
                <a:sym typeface="Wingdings" panose="05000000000000000000" pitchFamily="2" charset="2"/>
              </a:rPr>
              <a:t>chỉ</a:t>
            </a:r>
            <a:r>
              <a:rPr lang="en-US" sz="2200" dirty="0">
                <a:solidFill>
                  <a:schemeClr val="tx1">
                    <a:lumMod val="50000"/>
                  </a:schemeClr>
                </a:solidFill>
                <a:latin typeface="Arial" panose="020B0604020202020204" pitchFamily="34" charset="0"/>
                <a:ea typeface="Tahoma" panose="020B0604030504040204" pitchFamily="34" charset="0"/>
                <a:cs typeface="Arial" panose="020B0604020202020204" pitchFamily="34" charset="0"/>
                <a:sym typeface="Wingdings" panose="05000000000000000000" pitchFamily="2" charset="2"/>
              </a:rPr>
              <a:t> </a:t>
            </a:r>
            <a:r>
              <a:rPr lang="en-US" sz="2200" dirty="0" err="1">
                <a:solidFill>
                  <a:schemeClr val="tx1">
                    <a:lumMod val="50000"/>
                  </a:schemeClr>
                </a:solidFill>
                <a:latin typeface="Arial" panose="020B0604020202020204" pitchFamily="34" charset="0"/>
                <a:ea typeface="Tahoma" panose="020B0604030504040204" pitchFamily="34" charset="0"/>
                <a:cs typeface="Arial" panose="020B0604020202020204" pitchFamily="34" charset="0"/>
                <a:sym typeface="Wingdings" panose="05000000000000000000" pitchFamily="2" charset="2"/>
              </a:rPr>
              <a:t>các</a:t>
            </a:r>
            <a:r>
              <a:rPr lang="en-US" sz="2200" dirty="0">
                <a:solidFill>
                  <a:schemeClr val="tx1">
                    <a:lumMod val="50000"/>
                  </a:schemeClr>
                </a:solidFill>
                <a:latin typeface="Arial" panose="020B0604020202020204" pitchFamily="34" charset="0"/>
                <a:ea typeface="Tahoma" panose="020B0604030504040204" pitchFamily="34" charset="0"/>
                <a:cs typeface="Arial" panose="020B0604020202020204" pitchFamily="34" charset="0"/>
                <a:sym typeface="Wingdings" panose="05000000000000000000" pitchFamily="2" charset="2"/>
              </a:rPr>
              <a:t> </a:t>
            </a:r>
            <a:r>
              <a:rPr lang="en-US" sz="2200" dirty="0" err="1">
                <a:solidFill>
                  <a:schemeClr val="tx1">
                    <a:lumMod val="50000"/>
                  </a:schemeClr>
                </a:solidFill>
                <a:latin typeface="Arial" panose="020B0604020202020204" pitchFamily="34" charset="0"/>
                <a:ea typeface="Tahoma" panose="020B0604030504040204" pitchFamily="34" charset="0"/>
                <a:cs typeface="Arial" panose="020B0604020202020204" pitchFamily="34" charset="0"/>
                <a:sym typeface="Wingdings" panose="05000000000000000000" pitchFamily="2" charset="2"/>
              </a:rPr>
              <a:t>phần</a:t>
            </a:r>
            <a:r>
              <a:rPr lang="en-US" sz="2200" dirty="0">
                <a:solidFill>
                  <a:schemeClr val="tx1">
                    <a:lumMod val="50000"/>
                  </a:schemeClr>
                </a:solidFill>
                <a:latin typeface="Arial" panose="020B0604020202020204" pitchFamily="34" charset="0"/>
                <a:ea typeface="Tahoma" panose="020B0604030504040204" pitchFamily="34" charset="0"/>
                <a:cs typeface="Arial" panose="020B0604020202020204" pitchFamily="34" charset="0"/>
                <a:sym typeface="Wingdings" panose="05000000000000000000" pitchFamily="2" charset="2"/>
              </a:rPr>
              <a:t> </a:t>
            </a:r>
            <a:r>
              <a:rPr lang="en-US" sz="2200" dirty="0" err="1">
                <a:solidFill>
                  <a:schemeClr val="tx1">
                    <a:lumMod val="50000"/>
                  </a:schemeClr>
                </a:solidFill>
                <a:latin typeface="Arial" panose="020B0604020202020204" pitchFamily="34" charset="0"/>
                <a:ea typeface="Tahoma" panose="020B0604030504040204" pitchFamily="34" charset="0"/>
                <a:cs typeface="Arial" panose="020B0604020202020204" pitchFamily="34" charset="0"/>
                <a:sym typeface="Wingdings" panose="05000000000000000000" pitchFamily="2" charset="2"/>
              </a:rPr>
              <a:t>tử</a:t>
            </a:r>
            <a:r>
              <a:rPr lang="en-US" sz="2200" dirty="0">
                <a:solidFill>
                  <a:schemeClr val="tx1">
                    <a:lumMod val="50000"/>
                  </a:schemeClr>
                </a:solidFill>
                <a:latin typeface="Arial" panose="020B0604020202020204" pitchFamily="34" charset="0"/>
                <a:ea typeface="Tahoma" panose="020B0604030504040204" pitchFamily="34" charset="0"/>
                <a:cs typeface="Arial" panose="020B0604020202020204" pitchFamily="34" charset="0"/>
                <a:sym typeface="Wingdings" panose="05000000000000000000" pitchFamily="2" charset="2"/>
              </a:rPr>
              <a:t> </a:t>
            </a:r>
            <a:r>
              <a:rPr lang="en-US" sz="2200" dirty="0" err="1">
                <a:solidFill>
                  <a:schemeClr val="tx1">
                    <a:lumMod val="50000"/>
                  </a:schemeClr>
                </a:solidFill>
                <a:latin typeface="Arial" panose="020B0604020202020204" pitchFamily="34" charset="0"/>
                <a:ea typeface="Tahoma" panose="020B0604030504040204" pitchFamily="34" charset="0"/>
                <a:cs typeface="Arial" panose="020B0604020202020204" pitchFamily="34" charset="0"/>
                <a:sym typeface="Wingdings" panose="05000000000000000000" pitchFamily="2" charset="2"/>
              </a:rPr>
              <a:t>trên</a:t>
            </a:r>
            <a:r>
              <a:rPr lang="en-US" sz="2200" dirty="0">
                <a:solidFill>
                  <a:schemeClr val="tx1">
                    <a:lumMod val="50000"/>
                  </a:schemeClr>
                </a:solidFill>
                <a:latin typeface="Arial" panose="020B0604020202020204" pitchFamily="34" charset="0"/>
                <a:ea typeface="Tahoma" panose="020B0604030504040204" pitchFamily="34" charset="0"/>
                <a:cs typeface="Arial" panose="020B0604020202020204" pitchFamily="34" charset="0"/>
                <a:sym typeface="Wingdings" panose="05000000000000000000" pitchFamily="2" charset="2"/>
              </a:rPr>
              <a:t> </a:t>
            </a:r>
            <a:r>
              <a:rPr lang="en-US" sz="2200" dirty="0" err="1">
                <a:solidFill>
                  <a:schemeClr val="tx1">
                    <a:lumMod val="50000"/>
                  </a:schemeClr>
                </a:solidFill>
                <a:latin typeface="Arial" panose="020B0604020202020204" pitchFamily="34" charset="0"/>
                <a:ea typeface="Tahoma" panose="020B0604030504040204" pitchFamily="34" charset="0"/>
                <a:cs typeface="Arial" panose="020B0604020202020204" pitchFamily="34" charset="0"/>
                <a:sym typeface="Wingdings" panose="05000000000000000000" pitchFamily="2" charset="2"/>
              </a:rPr>
              <a:t>dòng</a:t>
            </a:r>
            <a:r>
              <a:rPr lang="en-US" sz="2200" dirty="0">
                <a:solidFill>
                  <a:schemeClr val="tx1">
                    <a:lumMod val="50000"/>
                  </a:schemeClr>
                </a:solidFill>
                <a:latin typeface="Arial" panose="020B0604020202020204" pitchFamily="34" charset="0"/>
                <a:ea typeface="Tahoma" panose="020B0604030504040204" pitchFamily="34" charset="0"/>
                <a:cs typeface="Arial" panose="020B0604020202020204" pitchFamily="34" charset="0"/>
                <a:sym typeface="Wingdings" panose="05000000000000000000" pitchFamily="2" charset="2"/>
              </a:rPr>
              <a:t> thứ 0: </a:t>
            </a:r>
          </a:p>
          <a:p>
            <a:pPr>
              <a:spcBef>
                <a:spcPts val="600"/>
              </a:spcBef>
              <a:spcAft>
                <a:spcPts val="600"/>
              </a:spcAft>
            </a:pPr>
            <a:r>
              <a:rPr lang="pt-BR" sz="2200" dirty="0">
                <a:solidFill>
                  <a:srgbClr val="000000"/>
                </a:solidFill>
                <a:latin typeface="Consolas" panose="020B0609020204030204" pitchFamily="49" charset="0"/>
              </a:rPr>
              <a:t>&amp;A[</a:t>
            </a:r>
            <a:r>
              <a:rPr lang="pt-BR" sz="2200" dirty="0">
                <a:solidFill>
                  <a:srgbClr val="09885A"/>
                </a:solidFill>
                <a:latin typeface="Consolas" panose="020B0609020204030204" pitchFamily="49" charset="0"/>
              </a:rPr>
              <a:t>0</a:t>
            </a:r>
            <a:r>
              <a:rPr lang="pt-BR" sz="2200" dirty="0">
                <a:solidFill>
                  <a:srgbClr val="000000"/>
                </a:solidFill>
                <a:latin typeface="Consolas" panose="020B0609020204030204" pitchFamily="49" charset="0"/>
              </a:rPr>
              <a:t>][</a:t>
            </a:r>
            <a:r>
              <a:rPr lang="pt-BR" sz="2200">
                <a:solidFill>
                  <a:srgbClr val="09885A"/>
                </a:solidFill>
                <a:latin typeface="Consolas" panose="020B0609020204030204" pitchFamily="49" charset="0"/>
              </a:rPr>
              <a:t>0</a:t>
            </a:r>
            <a:r>
              <a:rPr lang="pt-BR" sz="2200">
                <a:solidFill>
                  <a:srgbClr val="000000"/>
                </a:solidFill>
                <a:latin typeface="Consolas" panose="020B0609020204030204" pitchFamily="49" charset="0"/>
              </a:rPr>
              <a:t>]=A[</a:t>
            </a:r>
            <a:r>
              <a:rPr lang="pt-BR" sz="2200">
                <a:solidFill>
                  <a:srgbClr val="09885A"/>
                </a:solidFill>
                <a:latin typeface="Consolas" panose="020B0609020204030204" pitchFamily="49" charset="0"/>
              </a:rPr>
              <a:t>0</a:t>
            </a:r>
            <a:r>
              <a:rPr lang="pt-BR" sz="2200">
                <a:solidFill>
                  <a:srgbClr val="000000"/>
                </a:solidFill>
                <a:latin typeface="Consolas" panose="020B0609020204030204" pitchFamily="49" charset="0"/>
              </a:rPr>
              <a:t>], &amp;</a:t>
            </a:r>
            <a:r>
              <a:rPr lang="pt-BR" sz="2200" dirty="0">
                <a:solidFill>
                  <a:srgbClr val="000000"/>
                </a:solidFill>
                <a:latin typeface="Consolas" panose="020B0609020204030204" pitchFamily="49" charset="0"/>
              </a:rPr>
              <a:t>A[</a:t>
            </a:r>
            <a:r>
              <a:rPr lang="pt-BR" sz="2200" dirty="0">
                <a:solidFill>
                  <a:srgbClr val="09885A"/>
                </a:solidFill>
                <a:latin typeface="Consolas" panose="020B0609020204030204" pitchFamily="49" charset="0"/>
              </a:rPr>
              <a:t>0</a:t>
            </a:r>
            <a:r>
              <a:rPr lang="pt-BR" sz="2200" dirty="0">
                <a:solidFill>
                  <a:srgbClr val="000000"/>
                </a:solidFill>
                <a:latin typeface="Consolas" panose="020B0609020204030204" pitchFamily="49" charset="0"/>
              </a:rPr>
              <a:t>][</a:t>
            </a:r>
            <a:r>
              <a:rPr lang="pt-BR" sz="2200">
                <a:solidFill>
                  <a:srgbClr val="09885A"/>
                </a:solidFill>
                <a:latin typeface="Consolas" panose="020B0609020204030204" pitchFamily="49" charset="0"/>
              </a:rPr>
              <a:t>1</a:t>
            </a:r>
            <a:r>
              <a:rPr lang="pt-BR" sz="2200">
                <a:solidFill>
                  <a:srgbClr val="000000"/>
                </a:solidFill>
                <a:latin typeface="Consolas" panose="020B0609020204030204" pitchFamily="49" charset="0"/>
              </a:rPr>
              <a:t>], &amp;A</a:t>
            </a:r>
            <a:r>
              <a:rPr lang="pt-BR" sz="2200" dirty="0">
                <a:solidFill>
                  <a:srgbClr val="000000"/>
                </a:solidFill>
                <a:latin typeface="Consolas" panose="020B0609020204030204" pitchFamily="49" charset="0"/>
              </a:rPr>
              <a:t>[</a:t>
            </a:r>
            <a:r>
              <a:rPr lang="pt-BR" sz="2200" dirty="0">
                <a:solidFill>
                  <a:srgbClr val="09885A"/>
                </a:solidFill>
                <a:latin typeface="Consolas" panose="020B0609020204030204" pitchFamily="49" charset="0"/>
              </a:rPr>
              <a:t>0</a:t>
            </a:r>
            <a:r>
              <a:rPr lang="pt-BR" sz="2200">
                <a:solidFill>
                  <a:srgbClr val="000000"/>
                </a:solidFill>
                <a:latin typeface="Consolas" panose="020B0609020204030204" pitchFamily="49" charset="0"/>
              </a:rPr>
              <a:t>][</a:t>
            </a:r>
            <a:r>
              <a:rPr lang="pt-BR" sz="2200">
                <a:solidFill>
                  <a:srgbClr val="09885A"/>
                </a:solidFill>
                <a:latin typeface="Consolas" panose="020B0609020204030204" pitchFamily="49" charset="0"/>
              </a:rPr>
              <a:t>2</a:t>
            </a:r>
            <a:r>
              <a:rPr lang="pt-BR" sz="2200">
                <a:solidFill>
                  <a:srgbClr val="000000"/>
                </a:solidFill>
                <a:latin typeface="Consolas" panose="020B0609020204030204" pitchFamily="49" charset="0"/>
              </a:rPr>
              <a:t>]</a:t>
            </a:r>
            <a:endParaRPr lang="pt-BR" sz="2200" dirty="0">
              <a:solidFill>
                <a:srgbClr val="000000"/>
              </a:solidFill>
              <a:latin typeface="Consolas" panose="020B0609020204030204" pitchFamily="49" charset="0"/>
            </a:endParaRPr>
          </a:p>
          <a:p>
            <a:pPr>
              <a:spcBef>
                <a:spcPts val="600"/>
              </a:spcBef>
              <a:spcAft>
                <a:spcPts val="600"/>
              </a:spcAft>
            </a:pPr>
            <a:r>
              <a:rPr lang="en-US" sz="2200" dirty="0" err="1">
                <a:solidFill>
                  <a:schemeClr val="tx1">
                    <a:lumMod val="50000"/>
                  </a:schemeClr>
                </a:solidFill>
                <a:latin typeface="Arial" panose="020B0604020202020204" pitchFamily="34" charset="0"/>
                <a:ea typeface="Tahoma" panose="020B0604030504040204" pitchFamily="34" charset="0"/>
                <a:cs typeface="Arial" panose="020B0604020202020204" pitchFamily="34" charset="0"/>
                <a:sym typeface="Wingdings" panose="05000000000000000000" pitchFamily="2" charset="2"/>
              </a:rPr>
              <a:t>Địa</a:t>
            </a:r>
            <a:r>
              <a:rPr lang="en-US" sz="2200" dirty="0">
                <a:solidFill>
                  <a:schemeClr val="tx1">
                    <a:lumMod val="50000"/>
                  </a:schemeClr>
                </a:solidFill>
                <a:latin typeface="Arial" panose="020B0604020202020204" pitchFamily="34" charset="0"/>
                <a:ea typeface="Tahoma" panose="020B0604030504040204" pitchFamily="34" charset="0"/>
                <a:cs typeface="Arial" panose="020B0604020202020204" pitchFamily="34" charset="0"/>
                <a:sym typeface="Wingdings" panose="05000000000000000000" pitchFamily="2" charset="2"/>
              </a:rPr>
              <a:t> </a:t>
            </a:r>
            <a:r>
              <a:rPr lang="en-US" sz="2200" dirty="0" err="1">
                <a:solidFill>
                  <a:schemeClr val="tx1">
                    <a:lumMod val="50000"/>
                  </a:schemeClr>
                </a:solidFill>
                <a:latin typeface="Arial" panose="020B0604020202020204" pitchFamily="34" charset="0"/>
                <a:ea typeface="Tahoma" panose="020B0604030504040204" pitchFamily="34" charset="0"/>
                <a:cs typeface="Arial" panose="020B0604020202020204" pitchFamily="34" charset="0"/>
                <a:sym typeface="Wingdings" panose="05000000000000000000" pitchFamily="2" charset="2"/>
              </a:rPr>
              <a:t>chỉ</a:t>
            </a:r>
            <a:r>
              <a:rPr lang="en-US" sz="2200" dirty="0">
                <a:solidFill>
                  <a:schemeClr val="tx1">
                    <a:lumMod val="50000"/>
                  </a:schemeClr>
                </a:solidFill>
                <a:latin typeface="Arial" panose="020B0604020202020204" pitchFamily="34" charset="0"/>
                <a:ea typeface="Tahoma" panose="020B0604030504040204" pitchFamily="34" charset="0"/>
                <a:cs typeface="Arial" panose="020B0604020202020204" pitchFamily="34" charset="0"/>
                <a:sym typeface="Wingdings" panose="05000000000000000000" pitchFamily="2" charset="2"/>
              </a:rPr>
              <a:t> </a:t>
            </a:r>
            <a:r>
              <a:rPr lang="en-US" sz="2200" dirty="0" err="1">
                <a:solidFill>
                  <a:schemeClr val="tx1">
                    <a:lumMod val="50000"/>
                  </a:schemeClr>
                </a:solidFill>
                <a:latin typeface="Arial" panose="020B0604020202020204" pitchFamily="34" charset="0"/>
                <a:ea typeface="Tahoma" panose="020B0604030504040204" pitchFamily="34" charset="0"/>
                <a:cs typeface="Arial" panose="020B0604020202020204" pitchFamily="34" charset="0"/>
                <a:sym typeface="Wingdings" panose="05000000000000000000" pitchFamily="2" charset="2"/>
              </a:rPr>
              <a:t>các</a:t>
            </a:r>
            <a:r>
              <a:rPr lang="en-US" sz="2200" dirty="0">
                <a:solidFill>
                  <a:schemeClr val="tx1">
                    <a:lumMod val="50000"/>
                  </a:schemeClr>
                </a:solidFill>
                <a:latin typeface="Arial" panose="020B0604020202020204" pitchFamily="34" charset="0"/>
                <a:ea typeface="Tahoma" panose="020B0604030504040204" pitchFamily="34" charset="0"/>
                <a:cs typeface="Arial" panose="020B0604020202020204" pitchFamily="34" charset="0"/>
                <a:sym typeface="Wingdings" panose="05000000000000000000" pitchFamily="2" charset="2"/>
              </a:rPr>
              <a:t> </a:t>
            </a:r>
            <a:r>
              <a:rPr lang="en-US" sz="2200" dirty="0" err="1">
                <a:solidFill>
                  <a:schemeClr val="tx1">
                    <a:lumMod val="50000"/>
                  </a:schemeClr>
                </a:solidFill>
                <a:latin typeface="Arial" panose="020B0604020202020204" pitchFamily="34" charset="0"/>
                <a:ea typeface="Tahoma" panose="020B0604030504040204" pitchFamily="34" charset="0"/>
                <a:cs typeface="Arial" panose="020B0604020202020204" pitchFamily="34" charset="0"/>
                <a:sym typeface="Wingdings" panose="05000000000000000000" pitchFamily="2" charset="2"/>
              </a:rPr>
              <a:t>phần</a:t>
            </a:r>
            <a:r>
              <a:rPr lang="en-US" sz="2200" dirty="0">
                <a:solidFill>
                  <a:schemeClr val="tx1">
                    <a:lumMod val="50000"/>
                  </a:schemeClr>
                </a:solidFill>
                <a:latin typeface="Arial" panose="020B0604020202020204" pitchFamily="34" charset="0"/>
                <a:ea typeface="Tahoma" panose="020B0604030504040204" pitchFamily="34" charset="0"/>
                <a:cs typeface="Arial" panose="020B0604020202020204" pitchFamily="34" charset="0"/>
                <a:sym typeface="Wingdings" panose="05000000000000000000" pitchFamily="2" charset="2"/>
              </a:rPr>
              <a:t> </a:t>
            </a:r>
            <a:r>
              <a:rPr lang="en-US" sz="2200" dirty="0" err="1">
                <a:solidFill>
                  <a:schemeClr val="tx1">
                    <a:lumMod val="50000"/>
                  </a:schemeClr>
                </a:solidFill>
                <a:latin typeface="Arial" panose="020B0604020202020204" pitchFamily="34" charset="0"/>
                <a:ea typeface="Tahoma" panose="020B0604030504040204" pitchFamily="34" charset="0"/>
                <a:cs typeface="Arial" panose="020B0604020202020204" pitchFamily="34" charset="0"/>
                <a:sym typeface="Wingdings" panose="05000000000000000000" pitchFamily="2" charset="2"/>
              </a:rPr>
              <a:t>tử</a:t>
            </a:r>
            <a:r>
              <a:rPr lang="en-US" sz="2200" dirty="0">
                <a:solidFill>
                  <a:schemeClr val="tx1">
                    <a:lumMod val="50000"/>
                  </a:schemeClr>
                </a:solidFill>
                <a:latin typeface="Arial" panose="020B0604020202020204" pitchFamily="34" charset="0"/>
                <a:ea typeface="Tahoma" panose="020B0604030504040204" pitchFamily="34" charset="0"/>
                <a:cs typeface="Arial" panose="020B0604020202020204" pitchFamily="34" charset="0"/>
                <a:sym typeface="Wingdings" panose="05000000000000000000" pitchFamily="2" charset="2"/>
              </a:rPr>
              <a:t> </a:t>
            </a:r>
            <a:r>
              <a:rPr lang="en-US" sz="2200" dirty="0" err="1">
                <a:solidFill>
                  <a:schemeClr val="tx1">
                    <a:lumMod val="50000"/>
                  </a:schemeClr>
                </a:solidFill>
                <a:latin typeface="Arial" panose="020B0604020202020204" pitchFamily="34" charset="0"/>
                <a:ea typeface="Tahoma" panose="020B0604030504040204" pitchFamily="34" charset="0"/>
                <a:cs typeface="Arial" panose="020B0604020202020204" pitchFamily="34" charset="0"/>
                <a:sym typeface="Wingdings" panose="05000000000000000000" pitchFamily="2" charset="2"/>
              </a:rPr>
              <a:t>trên</a:t>
            </a:r>
            <a:r>
              <a:rPr lang="en-US" sz="2200" dirty="0">
                <a:solidFill>
                  <a:schemeClr val="tx1">
                    <a:lumMod val="50000"/>
                  </a:schemeClr>
                </a:solidFill>
                <a:latin typeface="Arial" panose="020B0604020202020204" pitchFamily="34" charset="0"/>
                <a:ea typeface="Tahoma" panose="020B0604030504040204" pitchFamily="34" charset="0"/>
                <a:cs typeface="Arial" panose="020B0604020202020204" pitchFamily="34" charset="0"/>
                <a:sym typeface="Wingdings" panose="05000000000000000000" pitchFamily="2" charset="2"/>
              </a:rPr>
              <a:t> </a:t>
            </a:r>
            <a:r>
              <a:rPr lang="en-US" sz="2200" dirty="0" err="1">
                <a:solidFill>
                  <a:schemeClr val="tx1">
                    <a:lumMod val="50000"/>
                  </a:schemeClr>
                </a:solidFill>
                <a:latin typeface="Arial" panose="020B0604020202020204" pitchFamily="34" charset="0"/>
                <a:ea typeface="Tahoma" panose="020B0604030504040204" pitchFamily="34" charset="0"/>
                <a:cs typeface="Arial" panose="020B0604020202020204" pitchFamily="34" charset="0"/>
                <a:sym typeface="Wingdings" panose="05000000000000000000" pitchFamily="2" charset="2"/>
              </a:rPr>
              <a:t>dòng</a:t>
            </a:r>
            <a:r>
              <a:rPr lang="en-US" sz="2200" dirty="0">
                <a:solidFill>
                  <a:schemeClr val="tx1">
                    <a:lumMod val="50000"/>
                  </a:schemeClr>
                </a:solidFill>
                <a:latin typeface="Arial" panose="020B0604020202020204" pitchFamily="34" charset="0"/>
                <a:ea typeface="Tahoma" panose="020B0604030504040204" pitchFamily="34" charset="0"/>
                <a:cs typeface="Arial" panose="020B0604020202020204" pitchFamily="34" charset="0"/>
                <a:sym typeface="Wingdings" panose="05000000000000000000" pitchFamily="2" charset="2"/>
              </a:rPr>
              <a:t> thứ 1: </a:t>
            </a:r>
          </a:p>
          <a:p>
            <a:pPr>
              <a:spcBef>
                <a:spcPts val="600"/>
              </a:spcBef>
              <a:spcAft>
                <a:spcPts val="600"/>
              </a:spcAft>
            </a:pPr>
            <a:r>
              <a:rPr lang="pt-BR" sz="2200" dirty="0">
                <a:solidFill>
                  <a:srgbClr val="000000"/>
                </a:solidFill>
                <a:latin typeface="Consolas" panose="020B0609020204030204" pitchFamily="49" charset="0"/>
              </a:rPr>
              <a:t>&amp;A[</a:t>
            </a:r>
            <a:r>
              <a:rPr lang="pt-BR" sz="2200" dirty="0">
                <a:solidFill>
                  <a:srgbClr val="09885A"/>
                </a:solidFill>
                <a:latin typeface="Consolas" panose="020B0609020204030204" pitchFamily="49" charset="0"/>
              </a:rPr>
              <a:t>1</a:t>
            </a:r>
            <a:r>
              <a:rPr lang="pt-BR" sz="2200">
                <a:solidFill>
                  <a:srgbClr val="000000"/>
                </a:solidFill>
                <a:latin typeface="Consolas" panose="020B0609020204030204" pitchFamily="49" charset="0"/>
              </a:rPr>
              <a:t>][</a:t>
            </a:r>
            <a:r>
              <a:rPr lang="pt-BR" sz="2200">
                <a:solidFill>
                  <a:srgbClr val="09885A"/>
                </a:solidFill>
                <a:latin typeface="Consolas" panose="020B0609020204030204" pitchFamily="49" charset="0"/>
              </a:rPr>
              <a:t>0</a:t>
            </a:r>
            <a:r>
              <a:rPr lang="pt-BR" sz="2200">
                <a:solidFill>
                  <a:srgbClr val="000000"/>
                </a:solidFill>
                <a:latin typeface="Consolas" panose="020B0609020204030204" pitchFamily="49" charset="0"/>
              </a:rPr>
              <a:t>]=A[</a:t>
            </a:r>
            <a:r>
              <a:rPr lang="pt-BR" sz="2200">
                <a:solidFill>
                  <a:srgbClr val="09885A"/>
                </a:solidFill>
                <a:latin typeface="Consolas" panose="020B0609020204030204" pitchFamily="49" charset="0"/>
              </a:rPr>
              <a:t>1</a:t>
            </a:r>
            <a:r>
              <a:rPr lang="pt-BR" sz="2200">
                <a:solidFill>
                  <a:srgbClr val="000000"/>
                </a:solidFill>
                <a:latin typeface="Consolas" panose="020B0609020204030204" pitchFamily="49" charset="0"/>
              </a:rPr>
              <a:t>], &amp;</a:t>
            </a:r>
            <a:r>
              <a:rPr lang="pt-BR" sz="2200" dirty="0">
                <a:solidFill>
                  <a:srgbClr val="000000"/>
                </a:solidFill>
                <a:latin typeface="Consolas" panose="020B0609020204030204" pitchFamily="49" charset="0"/>
              </a:rPr>
              <a:t>A[</a:t>
            </a:r>
            <a:r>
              <a:rPr lang="pt-BR" sz="2200" dirty="0">
                <a:solidFill>
                  <a:srgbClr val="09885A"/>
                </a:solidFill>
                <a:latin typeface="Consolas" panose="020B0609020204030204" pitchFamily="49" charset="0"/>
              </a:rPr>
              <a:t>1</a:t>
            </a:r>
            <a:r>
              <a:rPr lang="pt-BR" sz="2200" dirty="0">
                <a:solidFill>
                  <a:srgbClr val="000000"/>
                </a:solidFill>
                <a:latin typeface="Consolas" panose="020B0609020204030204" pitchFamily="49" charset="0"/>
              </a:rPr>
              <a:t>][</a:t>
            </a:r>
            <a:r>
              <a:rPr lang="pt-BR" sz="2200">
                <a:solidFill>
                  <a:srgbClr val="09885A"/>
                </a:solidFill>
                <a:latin typeface="Consolas" panose="020B0609020204030204" pitchFamily="49" charset="0"/>
              </a:rPr>
              <a:t>1</a:t>
            </a:r>
            <a:r>
              <a:rPr lang="pt-BR" sz="2200">
                <a:solidFill>
                  <a:srgbClr val="000000"/>
                </a:solidFill>
                <a:latin typeface="Consolas" panose="020B0609020204030204" pitchFamily="49" charset="0"/>
              </a:rPr>
              <a:t>], &amp;</a:t>
            </a:r>
            <a:r>
              <a:rPr lang="pt-BR" sz="2200" dirty="0">
                <a:solidFill>
                  <a:srgbClr val="000000"/>
                </a:solidFill>
                <a:latin typeface="Consolas" panose="020B0609020204030204" pitchFamily="49" charset="0"/>
              </a:rPr>
              <a:t>A[</a:t>
            </a:r>
            <a:r>
              <a:rPr lang="pt-BR" sz="2200" dirty="0">
                <a:solidFill>
                  <a:srgbClr val="09885A"/>
                </a:solidFill>
                <a:latin typeface="Consolas" panose="020B0609020204030204" pitchFamily="49" charset="0"/>
              </a:rPr>
              <a:t>1</a:t>
            </a:r>
            <a:r>
              <a:rPr lang="pt-BR" sz="2200">
                <a:solidFill>
                  <a:srgbClr val="000000"/>
                </a:solidFill>
                <a:latin typeface="Consolas" panose="020B0609020204030204" pitchFamily="49" charset="0"/>
              </a:rPr>
              <a:t>][</a:t>
            </a:r>
            <a:r>
              <a:rPr lang="pt-BR" sz="2200">
                <a:solidFill>
                  <a:srgbClr val="09885A"/>
                </a:solidFill>
                <a:latin typeface="Consolas" panose="020B0609020204030204" pitchFamily="49" charset="0"/>
              </a:rPr>
              <a:t>2</a:t>
            </a:r>
            <a:r>
              <a:rPr lang="pt-BR" sz="2200">
                <a:solidFill>
                  <a:srgbClr val="000000"/>
                </a:solidFill>
                <a:latin typeface="Consolas" panose="020B0609020204030204" pitchFamily="49" charset="0"/>
              </a:rPr>
              <a:t>]</a:t>
            </a:r>
          </a:p>
          <a:p>
            <a:pPr>
              <a:spcBef>
                <a:spcPts val="600"/>
              </a:spcBef>
              <a:spcAft>
                <a:spcPts val="600"/>
              </a:spcAft>
            </a:pPr>
            <a:r>
              <a:rPr lang="en-US" sz="2000" i="1">
                <a:solidFill>
                  <a:schemeClr val="tx1">
                    <a:lumMod val="50000"/>
                  </a:schemeClr>
                </a:solidFill>
                <a:latin typeface="Arial" panose="020B0604020202020204" pitchFamily="34" charset="0"/>
                <a:ea typeface="Tahoma" panose="020B0604030504040204" charset="0"/>
                <a:cs typeface="Arial" panose="020B0604020202020204" pitchFamily="34" charset="0"/>
              </a:rPr>
              <a:t>Lưu ý: những giá trị 0x14, 0x18, 0x22, 0x26, 0x30, 0x34 là các địa chỉ giả định</a:t>
            </a:r>
          </a:p>
        </p:txBody>
      </p:sp>
      <p:sp>
        <p:nvSpPr>
          <p:cNvPr id="24" name="Footer Placeholder 23">
            <a:extLst>
              <a:ext uri="{FF2B5EF4-FFF2-40B4-BE49-F238E27FC236}">
                <a16:creationId xmlns:a16="http://schemas.microsoft.com/office/drawing/2014/main" id="{4CB7744D-CBB8-2CE7-0E80-1771868F2824}"/>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grpSp>
        <p:nvGrpSpPr>
          <p:cNvPr id="25" name="Group 24">
            <a:extLst>
              <a:ext uri="{FF2B5EF4-FFF2-40B4-BE49-F238E27FC236}">
                <a16:creationId xmlns:a16="http://schemas.microsoft.com/office/drawing/2014/main" id="{46F83DD5-B489-5F98-49B2-DA8B671D4FF5}"/>
              </a:ext>
            </a:extLst>
          </p:cNvPr>
          <p:cNvGrpSpPr/>
          <p:nvPr/>
        </p:nvGrpSpPr>
        <p:grpSpPr>
          <a:xfrm>
            <a:off x="6447446" y="4169988"/>
            <a:ext cx="2997425" cy="1102447"/>
            <a:chOff x="5659646" y="3175299"/>
            <a:chExt cx="3623455" cy="1102447"/>
          </a:xfrm>
        </p:grpSpPr>
        <p:sp>
          <p:nvSpPr>
            <p:cNvPr id="26" name="Rectangle 3">
              <a:extLst>
                <a:ext uri="{FF2B5EF4-FFF2-40B4-BE49-F238E27FC236}">
                  <a16:creationId xmlns:a16="http://schemas.microsoft.com/office/drawing/2014/main" id="{93A64E58-AEA0-1EC8-7795-DE486876407D}"/>
                </a:ext>
              </a:extLst>
            </p:cNvPr>
            <p:cNvSpPr/>
            <p:nvPr/>
          </p:nvSpPr>
          <p:spPr>
            <a:xfrm>
              <a:off x="8776585" y="3677051"/>
              <a:ext cx="392139" cy="155748"/>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a:solidFill>
                    <a:schemeClr val="tx1">
                      <a:lumMod val="50000"/>
                    </a:schemeClr>
                  </a:solidFill>
                  <a:latin typeface="Arial" panose="020B0604020202020204" pitchFamily="34" charset="0"/>
                  <a:cs typeface="Arial" panose="020B0604020202020204" pitchFamily="34" charset="0"/>
                </a:rPr>
                <a:t>0</a:t>
              </a:r>
            </a:p>
          </p:txBody>
        </p:sp>
        <p:grpSp>
          <p:nvGrpSpPr>
            <p:cNvPr id="29" name="Group 28">
              <a:extLst>
                <a:ext uri="{FF2B5EF4-FFF2-40B4-BE49-F238E27FC236}">
                  <a16:creationId xmlns:a16="http://schemas.microsoft.com/office/drawing/2014/main" id="{B0087371-8AC6-12B5-2E9B-85A0406F8F41}"/>
                </a:ext>
              </a:extLst>
            </p:cNvPr>
            <p:cNvGrpSpPr/>
            <p:nvPr/>
          </p:nvGrpSpPr>
          <p:grpSpPr>
            <a:xfrm>
              <a:off x="5659646" y="3175299"/>
              <a:ext cx="3623455" cy="1102447"/>
              <a:chOff x="3479952" y="1886435"/>
              <a:chExt cx="3026604" cy="1290598"/>
            </a:xfrm>
          </p:grpSpPr>
          <p:grpSp>
            <p:nvGrpSpPr>
              <p:cNvPr id="30" name="Group 29">
                <a:extLst>
                  <a:ext uri="{FF2B5EF4-FFF2-40B4-BE49-F238E27FC236}">
                    <a16:creationId xmlns:a16="http://schemas.microsoft.com/office/drawing/2014/main" id="{A78A35A3-47AE-CB21-9C7D-9F8774D79BEC}"/>
                  </a:ext>
                </a:extLst>
              </p:cNvPr>
              <p:cNvGrpSpPr/>
              <p:nvPr/>
            </p:nvGrpSpPr>
            <p:grpSpPr>
              <a:xfrm>
                <a:off x="3479952" y="1886435"/>
                <a:ext cx="2494524" cy="1282120"/>
                <a:chOff x="3111463" y="1818196"/>
                <a:chExt cx="2494524" cy="1282120"/>
              </a:xfrm>
            </p:grpSpPr>
            <p:grpSp>
              <p:nvGrpSpPr>
                <p:cNvPr id="32" name="Group 31">
                  <a:extLst>
                    <a:ext uri="{FF2B5EF4-FFF2-40B4-BE49-F238E27FC236}">
                      <a16:creationId xmlns:a16="http://schemas.microsoft.com/office/drawing/2014/main" id="{12DCFF32-887B-AD92-84B8-1A34D413D7B3}"/>
                    </a:ext>
                  </a:extLst>
                </p:cNvPr>
                <p:cNvGrpSpPr/>
                <p:nvPr/>
              </p:nvGrpSpPr>
              <p:grpSpPr>
                <a:xfrm>
                  <a:off x="3111463" y="1818196"/>
                  <a:ext cx="2492250" cy="815821"/>
                  <a:chOff x="4803782" y="1381467"/>
                  <a:chExt cx="2492250" cy="815821"/>
                </a:xfrm>
              </p:grpSpPr>
              <p:grpSp>
                <p:nvGrpSpPr>
                  <p:cNvPr id="37" name="Group 13">
                    <a:extLst>
                      <a:ext uri="{FF2B5EF4-FFF2-40B4-BE49-F238E27FC236}">
                        <a16:creationId xmlns:a16="http://schemas.microsoft.com/office/drawing/2014/main" id="{9859D9D6-0CB3-69FC-4AA5-7A85355269F7}"/>
                      </a:ext>
                    </a:extLst>
                  </p:cNvPr>
                  <p:cNvGrpSpPr/>
                  <p:nvPr/>
                </p:nvGrpSpPr>
                <p:grpSpPr>
                  <a:xfrm>
                    <a:off x="4820851" y="1801505"/>
                    <a:ext cx="2475181" cy="395783"/>
                    <a:chOff x="4894384" y="3950678"/>
                    <a:chExt cx="1090242" cy="246184"/>
                  </a:xfrm>
                </p:grpSpPr>
                <p:sp>
                  <p:nvSpPr>
                    <p:cNvPr id="42" name="Rectangle 3">
                      <a:extLst>
                        <a:ext uri="{FF2B5EF4-FFF2-40B4-BE49-F238E27FC236}">
                          <a16:creationId xmlns:a16="http://schemas.microsoft.com/office/drawing/2014/main" id="{00175598-FE35-3F97-D71D-3AB481BC7C2F}"/>
                        </a:ext>
                      </a:extLst>
                    </p:cNvPr>
                    <p:cNvSpPr/>
                    <p:nvPr/>
                  </p:nvSpPr>
                  <p:spPr>
                    <a:xfrm>
                      <a:off x="4894384" y="3950678"/>
                      <a:ext cx="339969" cy="246184"/>
                    </a:xfrm>
                    <a:prstGeom prst="rect">
                      <a:avLst/>
                    </a:prstGeom>
                    <a:noFill/>
                    <a:ln>
                      <a:solidFill>
                        <a:schemeClr val="tx1">
                          <a:lumMod val="50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a:solidFill>
                            <a:schemeClr val="tx1">
                              <a:lumMod val="50000"/>
                            </a:schemeClr>
                          </a:solidFill>
                          <a:latin typeface="Arial" panose="020B0604020202020204" pitchFamily="34" charset="0"/>
                          <a:cs typeface="Arial" panose="020B0604020202020204" pitchFamily="34" charset="0"/>
                        </a:rPr>
                        <a:t>10</a:t>
                      </a:r>
                      <a:endParaRPr lang="en-US" sz="2000" dirty="0">
                        <a:solidFill>
                          <a:schemeClr val="tx1">
                            <a:lumMod val="50000"/>
                          </a:schemeClr>
                        </a:solidFill>
                        <a:latin typeface="Arial" panose="020B0604020202020204" pitchFamily="34" charset="0"/>
                        <a:cs typeface="Arial" panose="020B0604020202020204" pitchFamily="34" charset="0"/>
                      </a:endParaRPr>
                    </a:p>
                  </p:txBody>
                </p:sp>
                <p:sp>
                  <p:nvSpPr>
                    <p:cNvPr id="43" name="Rectangle 42">
                      <a:extLst>
                        <a:ext uri="{FF2B5EF4-FFF2-40B4-BE49-F238E27FC236}">
                          <a16:creationId xmlns:a16="http://schemas.microsoft.com/office/drawing/2014/main" id="{3B4F72D8-99AE-9755-3ADD-2C8F3C4A856E}"/>
                        </a:ext>
                      </a:extLst>
                    </p:cNvPr>
                    <p:cNvSpPr/>
                    <p:nvPr/>
                  </p:nvSpPr>
                  <p:spPr>
                    <a:xfrm>
                      <a:off x="5269521" y="3950678"/>
                      <a:ext cx="339969" cy="246184"/>
                    </a:xfrm>
                    <a:prstGeom prst="rect">
                      <a:avLst/>
                    </a:prstGeom>
                    <a:noFill/>
                    <a:ln>
                      <a:solidFill>
                        <a:schemeClr val="tx1">
                          <a:lumMod val="50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a:solidFill>
                            <a:schemeClr val="tx1">
                              <a:lumMod val="50000"/>
                            </a:schemeClr>
                          </a:solidFill>
                          <a:latin typeface="Arial" panose="020B0604020202020204" pitchFamily="34" charset="0"/>
                          <a:cs typeface="Arial" panose="020B0604020202020204" pitchFamily="34" charset="0"/>
                        </a:rPr>
                        <a:t>20</a:t>
                      </a:r>
                      <a:endParaRPr lang="en-US" sz="2000" dirty="0">
                        <a:solidFill>
                          <a:schemeClr val="tx1">
                            <a:lumMod val="50000"/>
                          </a:schemeClr>
                        </a:solidFill>
                        <a:latin typeface="Arial" panose="020B0604020202020204" pitchFamily="34" charset="0"/>
                        <a:cs typeface="Arial" panose="020B0604020202020204" pitchFamily="34" charset="0"/>
                      </a:endParaRPr>
                    </a:p>
                  </p:txBody>
                </p:sp>
                <p:sp>
                  <p:nvSpPr>
                    <p:cNvPr id="44" name="Rectangle 43">
                      <a:extLst>
                        <a:ext uri="{FF2B5EF4-FFF2-40B4-BE49-F238E27FC236}">
                          <a16:creationId xmlns:a16="http://schemas.microsoft.com/office/drawing/2014/main" id="{D0E08F91-AD71-21C5-7444-A3C430A37059}"/>
                        </a:ext>
                      </a:extLst>
                    </p:cNvPr>
                    <p:cNvSpPr/>
                    <p:nvPr/>
                  </p:nvSpPr>
                  <p:spPr>
                    <a:xfrm>
                      <a:off x="5644657" y="3950678"/>
                      <a:ext cx="339969" cy="246184"/>
                    </a:xfrm>
                    <a:prstGeom prst="rect">
                      <a:avLst/>
                    </a:prstGeom>
                    <a:noFill/>
                    <a:ln>
                      <a:solidFill>
                        <a:schemeClr val="tx1">
                          <a:lumMod val="50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dirty="0">
                          <a:solidFill>
                            <a:schemeClr val="tx1">
                              <a:lumMod val="50000"/>
                            </a:schemeClr>
                          </a:solidFill>
                          <a:latin typeface="Arial" panose="020B0604020202020204" pitchFamily="34" charset="0"/>
                          <a:cs typeface="Arial" panose="020B0604020202020204" pitchFamily="34" charset="0"/>
                        </a:rPr>
                        <a:t>3</a:t>
                      </a:r>
                      <a:r>
                        <a:rPr lang="en-US" sz="2000">
                          <a:solidFill>
                            <a:schemeClr val="tx1">
                              <a:lumMod val="50000"/>
                            </a:schemeClr>
                          </a:solidFill>
                          <a:latin typeface="Arial" panose="020B0604020202020204" pitchFamily="34" charset="0"/>
                          <a:cs typeface="Arial" panose="020B0604020202020204" pitchFamily="34" charset="0"/>
                        </a:rPr>
                        <a:t>0</a:t>
                      </a:r>
                      <a:endParaRPr lang="en-US" sz="2000" dirty="0">
                        <a:solidFill>
                          <a:schemeClr val="tx1">
                            <a:lumMod val="50000"/>
                          </a:schemeClr>
                        </a:solidFill>
                        <a:latin typeface="Arial" panose="020B0604020202020204" pitchFamily="34" charset="0"/>
                        <a:cs typeface="Arial" panose="020B0604020202020204" pitchFamily="34" charset="0"/>
                      </a:endParaRPr>
                    </a:p>
                  </p:txBody>
                </p:sp>
              </p:grpSp>
              <p:grpSp>
                <p:nvGrpSpPr>
                  <p:cNvPr id="38" name="Group 13">
                    <a:extLst>
                      <a:ext uri="{FF2B5EF4-FFF2-40B4-BE49-F238E27FC236}">
                        <a16:creationId xmlns:a16="http://schemas.microsoft.com/office/drawing/2014/main" id="{03F2F154-E95A-8A54-6772-E2D68E463D6F}"/>
                      </a:ext>
                    </a:extLst>
                  </p:cNvPr>
                  <p:cNvGrpSpPr/>
                  <p:nvPr/>
                </p:nvGrpSpPr>
                <p:grpSpPr>
                  <a:xfrm>
                    <a:off x="4803782" y="1381467"/>
                    <a:ext cx="2475177" cy="455840"/>
                    <a:chOff x="4904899" y="3636087"/>
                    <a:chExt cx="1090240" cy="822264"/>
                  </a:xfrm>
                </p:grpSpPr>
                <p:sp>
                  <p:nvSpPr>
                    <p:cNvPr id="39" name="Rectangle 3">
                      <a:extLst>
                        <a:ext uri="{FF2B5EF4-FFF2-40B4-BE49-F238E27FC236}">
                          <a16:creationId xmlns:a16="http://schemas.microsoft.com/office/drawing/2014/main" id="{9066A2DD-EDFC-99B3-DF14-94ED660DF679}"/>
                        </a:ext>
                      </a:extLst>
                    </p:cNvPr>
                    <p:cNvSpPr/>
                    <p:nvPr/>
                  </p:nvSpPr>
                  <p:spPr>
                    <a:xfrm>
                      <a:off x="4904899" y="3636089"/>
                      <a:ext cx="339969" cy="822237"/>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a:solidFill>
                            <a:schemeClr val="tx1">
                              <a:lumMod val="50000"/>
                            </a:schemeClr>
                          </a:solidFill>
                          <a:latin typeface="Arial" panose="020B0604020202020204" pitchFamily="34" charset="0"/>
                          <a:cs typeface="Arial" panose="020B0604020202020204" pitchFamily="34" charset="0"/>
                        </a:rPr>
                        <a:t>0</a:t>
                      </a:r>
                    </a:p>
                  </p:txBody>
                </p:sp>
                <p:sp>
                  <p:nvSpPr>
                    <p:cNvPr id="40" name="Rectangle 39">
                      <a:extLst>
                        <a:ext uri="{FF2B5EF4-FFF2-40B4-BE49-F238E27FC236}">
                          <a16:creationId xmlns:a16="http://schemas.microsoft.com/office/drawing/2014/main" id="{DEDE0DD4-4D96-7BFE-BE35-B9845C0CF578}"/>
                        </a:ext>
                      </a:extLst>
                    </p:cNvPr>
                    <p:cNvSpPr/>
                    <p:nvPr/>
                  </p:nvSpPr>
                  <p:spPr>
                    <a:xfrm>
                      <a:off x="5280036" y="3636087"/>
                      <a:ext cx="339969" cy="822232"/>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a:solidFill>
                            <a:schemeClr val="tx1">
                              <a:lumMod val="50000"/>
                            </a:schemeClr>
                          </a:solidFill>
                          <a:latin typeface="Arial" panose="020B0604020202020204" pitchFamily="34" charset="0"/>
                          <a:cs typeface="Arial" panose="020B0604020202020204" pitchFamily="34" charset="0"/>
                        </a:rPr>
                        <a:t>1</a:t>
                      </a:r>
                    </a:p>
                  </p:txBody>
                </p:sp>
                <p:sp>
                  <p:nvSpPr>
                    <p:cNvPr id="41" name="Rectangle 40">
                      <a:extLst>
                        <a:ext uri="{FF2B5EF4-FFF2-40B4-BE49-F238E27FC236}">
                          <a16:creationId xmlns:a16="http://schemas.microsoft.com/office/drawing/2014/main" id="{C105CB12-060D-F067-381E-109B373DE7C7}"/>
                        </a:ext>
                      </a:extLst>
                    </p:cNvPr>
                    <p:cNvSpPr/>
                    <p:nvPr/>
                  </p:nvSpPr>
                  <p:spPr>
                    <a:xfrm>
                      <a:off x="5655170" y="3636110"/>
                      <a:ext cx="339969" cy="822241"/>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a:solidFill>
                            <a:schemeClr val="tx1">
                              <a:lumMod val="50000"/>
                            </a:schemeClr>
                          </a:solidFill>
                          <a:latin typeface="Arial" panose="020B0604020202020204" pitchFamily="34" charset="0"/>
                          <a:cs typeface="Arial" panose="020B0604020202020204" pitchFamily="34" charset="0"/>
                        </a:rPr>
                        <a:t>2</a:t>
                      </a:r>
                    </a:p>
                  </p:txBody>
                </p:sp>
              </p:grpSp>
            </p:grpSp>
            <p:grpSp>
              <p:nvGrpSpPr>
                <p:cNvPr id="33" name="Group 32">
                  <a:extLst>
                    <a:ext uri="{FF2B5EF4-FFF2-40B4-BE49-F238E27FC236}">
                      <a16:creationId xmlns:a16="http://schemas.microsoft.com/office/drawing/2014/main" id="{7E9FBC80-79D0-D9B8-E963-10D78B1CB80E}"/>
                    </a:ext>
                  </a:extLst>
                </p:cNvPr>
                <p:cNvGrpSpPr/>
                <p:nvPr/>
              </p:nvGrpSpPr>
              <p:grpSpPr>
                <a:xfrm>
                  <a:off x="3122851" y="2704533"/>
                  <a:ext cx="2483136" cy="395783"/>
                  <a:chOff x="3272976" y="2390634"/>
                  <a:chExt cx="2483136" cy="395783"/>
                </a:xfrm>
              </p:grpSpPr>
              <p:sp>
                <p:nvSpPr>
                  <p:cNvPr id="34" name="Rectangle 3">
                    <a:extLst>
                      <a:ext uri="{FF2B5EF4-FFF2-40B4-BE49-F238E27FC236}">
                        <a16:creationId xmlns:a16="http://schemas.microsoft.com/office/drawing/2014/main" id="{285B924F-B6F1-5B35-403C-D6B338A591F8}"/>
                      </a:ext>
                    </a:extLst>
                  </p:cNvPr>
                  <p:cNvSpPr/>
                  <p:nvPr/>
                </p:nvSpPr>
                <p:spPr>
                  <a:xfrm>
                    <a:off x="3272976" y="2390634"/>
                    <a:ext cx="771833" cy="395783"/>
                  </a:xfrm>
                  <a:prstGeom prst="rect">
                    <a:avLst/>
                  </a:prstGeom>
                  <a:noFill/>
                  <a:ln>
                    <a:solidFill>
                      <a:schemeClr val="tx1">
                        <a:lumMod val="50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a:solidFill>
                          <a:schemeClr val="tx1">
                            <a:lumMod val="50000"/>
                          </a:schemeClr>
                        </a:solidFill>
                        <a:latin typeface="Arial" panose="020B0604020202020204" pitchFamily="34" charset="0"/>
                        <a:cs typeface="Arial" panose="020B0604020202020204" pitchFamily="34" charset="0"/>
                      </a:rPr>
                      <a:t>40</a:t>
                    </a:r>
                    <a:endParaRPr lang="en-US" sz="2000" dirty="0">
                      <a:solidFill>
                        <a:schemeClr val="tx1">
                          <a:lumMod val="50000"/>
                        </a:schemeClr>
                      </a:solidFill>
                      <a:latin typeface="Arial" panose="020B0604020202020204" pitchFamily="34" charset="0"/>
                      <a:cs typeface="Arial" panose="020B0604020202020204" pitchFamily="34" charset="0"/>
                    </a:endParaRPr>
                  </a:p>
                </p:txBody>
              </p:sp>
              <p:sp>
                <p:nvSpPr>
                  <p:cNvPr id="35" name="Rectangle 34">
                    <a:extLst>
                      <a:ext uri="{FF2B5EF4-FFF2-40B4-BE49-F238E27FC236}">
                        <a16:creationId xmlns:a16="http://schemas.microsoft.com/office/drawing/2014/main" id="{D7711EC7-F24D-39DA-5175-88F7F03FBB5F}"/>
                      </a:ext>
                    </a:extLst>
                  </p:cNvPr>
                  <p:cNvSpPr/>
                  <p:nvPr/>
                </p:nvSpPr>
                <p:spPr>
                  <a:xfrm>
                    <a:off x="4132607" y="2390634"/>
                    <a:ext cx="771833" cy="395783"/>
                  </a:xfrm>
                  <a:prstGeom prst="rect">
                    <a:avLst/>
                  </a:prstGeom>
                  <a:noFill/>
                  <a:ln>
                    <a:solidFill>
                      <a:schemeClr val="tx1">
                        <a:lumMod val="50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a:solidFill>
                          <a:schemeClr val="tx1">
                            <a:lumMod val="50000"/>
                          </a:schemeClr>
                        </a:solidFill>
                        <a:latin typeface="Arial" panose="020B0604020202020204" pitchFamily="34" charset="0"/>
                        <a:cs typeface="Arial" panose="020B0604020202020204" pitchFamily="34" charset="0"/>
                      </a:rPr>
                      <a:t>50</a:t>
                    </a:r>
                    <a:endParaRPr lang="en-US" sz="2000" dirty="0">
                      <a:solidFill>
                        <a:schemeClr val="tx1">
                          <a:lumMod val="50000"/>
                        </a:schemeClr>
                      </a:solidFill>
                      <a:latin typeface="Arial" panose="020B0604020202020204" pitchFamily="34" charset="0"/>
                      <a:cs typeface="Arial" panose="020B0604020202020204" pitchFamily="34" charset="0"/>
                    </a:endParaRPr>
                  </a:p>
                </p:txBody>
              </p:sp>
              <p:sp>
                <p:nvSpPr>
                  <p:cNvPr id="36" name="Rectangle 35">
                    <a:extLst>
                      <a:ext uri="{FF2B5EF4-FFF2-40B4-BE49-F238E27FC236}">
                        <a16:creationId xmlns:a16="http://schemas.microsoft.com/office/drawing/2014/main" id="{896A087F-CCEC-66A7-A4E2-2ED76C68F084}"/>
                      </a:ext>
                    </a:extLst>
                  </p:cNvPr>
                  <p:cNvSpPr/>
                  <p:nvPr/>
                </p:nvSpPr>
                <p:spPr>
                  <a:xfrm>
                    <a:off x="4984279" y="2390634"/>
                    <a:ext cx="771833" cy="395783"/>
                  </a:xfrm>
                  <a:prstGeom prst="rect">
                    <a:avLst/>
                  </a:prstGeom>
                  <a:noFill/>
                  <a:ln>
                    <a:solidFill>
                      <a:schemeClr val="tx1">
                        <a:lumMod val="50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a:solidFill>
                          <a:schemeClr val="tx1">
                            <a:lumMod val="50000"/>
                          </a:schemeClr>
                        </a:solidFill>
                        <a:latin typeface="Arial" panose="020B0604020202020204" pitchFamily="34" charset="0"/>
                        <a:cs typeface="Arial" panose="020B0604020202020204" pitchFamily="34" charset="0"/>
                      </a:rPr>
                      <a:t>60</a:t>
                    </a:r>
                    <a:endParaRPr lang="en-US" sz="2000" dirty="0">
                      <a:solidFill>
                        <a:schemeClr val="tx1">
                          <a:lumMod val="50000"/>
                        </a:schemeClr>
                      </a:solidFill>
                      <a:latin typeface="Arial" panose="020B0604020202020204" pitchFamily="34" charset="0"/>
                      <a:cs typeface="Arial" panose="020B0604020202020204" pitchFamily="34" charset="0"/>
                    </a:endParaRPr>
                  </a:p>
                </p:txBody>
              </p:sp>
            </p:grpSp>
          </p:grpSp>
          <p:sp>
            <p:nvSpPr>
              <p:cNvPr id="31" name="Rectangle 3">
                <a:extLst>
                  <a:ext uri="{FF2B5EF4-FFF2-40B4-BE49-F238E27FC236}">
                    <a16:creationId xmlns:a16="http://schemas.microsoft.com/office/drawing/2014/main" id="{50CF9C49-4E12-ABA6-378B-7761A10ED853}"/>
                  </a:ext>
                </a:extLst>
              </p:cNvPr>
              <p:cNvSpPr/>
              <p:nvPr/>
            </p:nvSpPr>
            <p:spPr>
              <a:xfrm>
                <a:off x="6048002" y="2713620"/>
                <a:ext cx="458554" cy="463413"/>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a:solidFill>
                      <a:schemeClr val="tx1">
                        <a:lumMod val="50000"/>
                      </a:schemeClr>
                    </a:solidFill>
                    <a:latin typeface="Arial" panose="020B0604020202020204" pitchFamily="34" charset="0"/>
                    <a:cs typeface="Arial" panose="020B0604020202020204" pitchFamily="34" charset="0"/>
                  </a:rPr>
                  <a:t>1</a:t>
                </a:r>
              </a:p>
            </p:txBody>
          </p:sp>
        </p:grpSp>
      </p:grpSp>
      <p:sp>
        <p:nvSpPr>
          <p:cNvPr id="45" name="Rectangle 44">
            <a:extLst>
              <a:ext uri="{FF2B5EF4-FFF2-40B4-BE49-F238E27FC236}">
                <a16:creationId xmlns:a16="http://schemas.microsoft.com/office/drawing/2014/main" id="{18D337D0-61B2-F96E-54C1-E89BEF5DB59C}"/>
              </a:ext>
            </a:extLst>
          </p:cNvPr>
          <p:cNvSpPr/>
          <p:nvPr/>
        </p:nvSpPr>
        <p:spPr>
          <a:xfrm>
            <a:off x="2647951" y="1664351"/>
            <a:ext cx="7505699" cy="785896"/>
          </a:xfrm>
          <a:prstGeom prst="rect">
            <a:avLst/>
          </a:prstGeom>
          <a:no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0">
                <a:solidFill>
                  <a:schemeClr val="tx1">
                    <a:lumMod val="50000"/>
                  </a:schemeClr>
                </a:solidFill>
                <a:effectLst/>
                <a:highlight>
                  <a:srgbClr val="FFFFFF"/>
                </a:highlight>
                <a:latin typeface="PragmataPro Mono Liga" panose="02000509040000020004" pitchFamily="49" charset="0"/>
              </a:rPr>
              <a:t>&amp; &lt;Tên_biến_mảng&gt;[&lt;Chỉ_số dòng&gt;][&lt;Chỉ_số_cột&gt;]; </a:t>
            </a:r>
          </a:p>
        </p:txBody>
      </p:sp>
      <p:graphicFrame>
        <p:nvGraphicFramePr>
          <p:cNvPr id="5" name="Table 4">
            <a:extLst>
              <a:ext uri="{FF2B5EF4-FFF2-40B4-BE49-F238E27FC236}">
                <a16:creationId xmlns:a16="http://schemas.microsoft.com/office/drawing/2014/main" id="{6761FF2D-AA0D-7A99-0E7C-7A95B4A321D0}"/>
              </a:ext>
            </a:extLst>
          </p:cNvPr>
          <p:cNvGraphicFramePr>
            <a:graphicFrameLocks noGrp="1"/>
          </p:cNvGraphicFramePr>
          <p:nvPr>
            <p:extLst>
              <p:ext uri="{D42A27DB-BD31-4B8C-83A1-F6EECF244321}">
                <p14:modId xmlns:p14="http://schemas.microsoft.com/office/powerpoint/2010/main" val="2458169496"/>
              </p:ext>
            </p:extLst>
          </p:nvPr>
        </p:nvGraphicFramePr>
        <p:xfrm>
          <a:off x="5789838" y="2687099"/>
          <a:ext cx="5698908" cy="1246037"/>
        </p:xfrm>
        <a:graphic>
          <a:graphicData uri="http://schemas.openxmlformats.org/drawingml/2006/table">
            <a:tbl>
              <a:tblPr firstRow="1" bandRow="1">
                <a:tableStyleId>{5C22544A-7EE6-4342-B048-85BDC9FD1C3A}</a:tableStyleId>
              </a:tblPr>
              <a:tblGrid>
                <a:gridCol w="895518">
                  <a:extLst>
                    <a:ext uri="{9D8B030D-6E8A-4147-A177-3AD203B41FA5}">
                      <a16:colId xmlns:a16="http://schemas.microsoft.com/office/drawing/2014/main" val="1003848971"/>
                    </a:ext>
                  </a:extLst>
                </a:gridCol>
                <a:gridCol w="960678">
                  <a:extLst>
                    <a:ext uri="{9D8B030D-6E8A-4147-A177-3AD203B41FA5}">
                      <a16:colId xmlns:a16="http://schemas.microsoft.com/office/drawing/2014/main" val="628886434"/>
                    </a:ext>
                  </a:extLst>
                </a:gridCol>
                <a:gridCol w="960678">
                  <a:extLst>
                    <a:ext uri="{9D8B030D-6E8A-4147-A177-3AD203B41FA5}">
                      <a16:colId xmlns:a16="http://schemas.microsoft.com/office/drawing/2014/main" val="1591013530"/>
                    </a:ext>
                  </a:extLst>
                </a:gridCol>
                <a:gridCol w="960678">
                  <a:extLst>
                    <a:ext uri="{9D8B030D-6E8A-4147-A177-3AD203B41FA5}">
                      <a16:colId xmlns:a16="http://schemas.microsoft.com/office/drawing/2014/main" val="4233801314"/>
                    </a:ext>
                  </a:extLst>
                </a:gridCol>
                <a:gridCol w="960678">
                  <a:extLst>
                    <a:ext uri="{9D8B030D-6E8A-4147-A177-3AD203B41FA5}">
                      <a16:colId xmlns:a16="http://schemas.microsoft.com/office/drawing/2014/main" val="282092990"/>
                    </a:ext>
                  </a:extLst>
                </a:gridCol>
                <a:gridCol w="960678">
                  <a:extLst>
                    <a:ext uri="{9D8B030D-6E8A-4147-A177-3AD203B41FA5}">
                      <a16:colId xmlns:a16="http://schemas.microsoft.com/office/drawing/2014/main" val="1833265401"/>
                    </a:ext>
                  </a:extLst>
                </a:gridCol>
              </a:tblGrid>
              <a:tr h="354895">
                <a:tc>
                  <a:txBody>
                    <a:bodyPr/>
                    <a:lstStyle/>
                    <a:p>
                      <a:pPr algn="ctr"/>
                      <a:r>
                        <a:rPr lang="en-US" sz="1800" b="0">
                          <a:solidFill>
                            <a:schemeClr val="tx1">
                              <a:lumMod val="50000"/>
                            </a:schemeClr>
                          </a:solidFill>
                          <a:latin typeface="Arial" panose="020B0604020202020204" pitchFamily="34" charset="0"/>
                          <a:cs typeface="Arial" panose="020B0604020202020204" pitchFamily="34" charset="0"/>
                        </a:rPr>
                        <a:t>A[0][0]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b="0">
                          <a:solidFill>
                            <a:schemeClr val="tx1">
                              <a:lumMod val="50000"/>
                            </a:schemeClr>
                          </a:solidFill>
                          <a:latin typeface="Arial" panose="020B0604020202020204" pitchFamily="34" charset="0"/>
                          <a:cs typeface="Arial" panose="020B0604020202020204" pitchFamily="34" charset="0"/>
                        </a:rPr>
                        <a:t>A[0][1]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b="0">
                          <a:solidFill>
                            <a:schemeClr val="tx1">
                              <a:lumMod val="50000"/>
                            </a:schemeClr>
                          </a:solidFill>
                          <a:latin typeface="Arial" panose="020B0604020202020204" pitchFamily="34" charset="0"/>
                          <a:cs typeface="Arial" panose="020B0604020202020204" pitchFamily="34" charset="0"/>
                        </a:rPr>
                        <a:t>A[0][2]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b="0">
                          <a:solidFill>
                            <a:schemeClr val="tx1">
                              <a:lumMod val="50000"/>
                            </a:schemeClr>
                          </a:solidFill>
                          <a:latin typeface="Arial" panose="020B0604020202020204" pitchFamily="34" charset="0"/>
                          <a:cs typeface="Arial" panose="020B0604020202020204" pitchFamily="34" charset="0"/>
                        </a:rPr>
                        <a:t>A[1][0]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b="0">
                          <a:solidFill>
                            <a:schemeClr val="tx1">
                              <a:lumMod val="50000"/>
                            </a:schemeClr>
                          </a:solidFill>
                          <a:latin typeface="Arial" panose="020B0604020202020204" pitchFamily="34" charset="0"/>
                          <a:cs typeface="Arial" panose="020B0604020202020204" pitchFamily="34" charset="0"/>
                        </a:rPr>
                        <a:t>A[1][1]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b="0">
                          <a:solidFill>
                            <a:schemeClr val="tx1">
                              <a:lumMod val="50000"/>
                            </a:schemeClr>
                          </a:solidFill>
                          <a:latin typeface="Arial" panose="020B0604020202020204" pitchFamily="34" charset="0"/>
                          <a:cs typeface="Arial" panose="020B0604020202020204" pitchFamily="34" charset="0"/>
                        </a:rPr>
                        <a:t>A[1][2]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00181919"/>
                  </a:ext>
                </a:extLst>
              </a:tr>
              <a:tr h="180975">
                <a:tc>
                  <a:txBody>
                    <a:bodyPr/>
                    <a:lstStyle/>
                    <a:p>
                      <a:pPr algn="ctr"/>
                      <a:r>
                        <a:rPr lang="en-US" sz="1800" b="0">
                          <a:solidFill>
                            <a:schemeClr val="tx1">
                              <a:lumMod val="50000"/>
                            </a:schemeClr>
                          </a:solidFill>
                          <a:latin typeface="Arial" panose="020B0604020202020204" pitchFamily="34" charset="0"/>
                          <a:cs typeface="Arial" panose="020B0604020202020204" pitchFamily="34" charset="0"/>
                        </a:rPr>
                        <a:t>0x14</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b="0">
                          <a:solidFill>
                            <a:schemeClr val="tx1">
                              <a:lumMod val="50000"/>
                            </a:schemeClr>
                          </a:solidFill>
                          <a:latin typeface="Arial" panose="020B0604020202020204" pitchFamily="34" charset="0"/>
                          <a:cs typeface="Arial" panose="020B0604020202020204" pitchFamily="34" charset="0"/>
                        </a:rPr>
                        <a:t>0x18</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b="0">
                          <a:solidFill>
                            <a:schemeClr val="tx1">
                              <a:lumMod val="50000"/>
                            </a:schemeClr>
                          </a:solidFill>
                          <a:latin typeface="Arial" panose="020B0604020202020204" pitchFamily="34" charset="0"/>
                          <a:cs typeface="Arial" panose="020B0604020202020204" pitchFamily="34" charset="0"/>
                        </a:rPr>
                        <a:t>0x22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b="0">
                          <a:solidFill>
                            <a:schemeClr val="tx1">
                              <a:lumMod val="50000"/>
                            </a:schemeClr>
                          </a:solidFill>
                          <a:latin typeface="Arial" panose="020B0604020202020204" pitchFamily="34" charset="0"/>
                          <a:cs typeface="Arial" panose="020B0604020202020204" pitchFamily="34" charset="0"/>
                        </a:rPr>
                        <a:t>0x26</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b="0">
                          <a:solidFill>
                            <a:schemeClr val="tx1">
                              <a:lumMod val="50000"/>
                            </a:schemeClr>
                          </a:solidFill>
                          <a:latin typeface="Arial" panose="020B0604020202020204" pitchFamily="34" charset="0"/>
                          <a:cs typeface="Arial" panose="020B0604020202020204" pitchFamily="34" charset="0"/>
                        </a:rPr>
                        <a:t>0x30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b="0">
                          <a:solidFill>
                            <a:schemeClr val="tx1">
                              <a:lumMod val="50000"/>
                            </a:schemeClr>
                          </a:solidFill>
                          <a:latin typeface="Arial" panose="020B0604020202020204" pitchFamily="34" charset="0"/>
                          <a:cs typeface="Arial" panose="020B0604020202020204" pitchFamily="34" charset="0"/>
                        </a:rPr>
                        <a:t>0x34</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60955761"/>
                  </a:ext>
                </a:extLst>
              </a:tr>
              <a:tr h="514517">
                <a:tc>
                  <a:txBody>
                    <a:bodyPr/>
                    <a:lstStyle/>
                    <a:p>
                      <a:pPr algn="ctr"/>
                      <a:r>
                        <a:rPr lang="en-US" sz="1800" b="0">
                          <a:solidFill>
                            <a:schemeClr val="tx1">
                              <a:lumMod val="50000"/>
                            </a:schemeClr>
                          </a:solidFill>
                          <a:latin typeface="Arial" panose="020B0604020202020204" pitchFamily="34" charset="0"/>
                          <a:cs typeface="Arial" panose="020B0604020202020204" pitchFamily="34" charset="0"/>
                        </a:rPr>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b="0">
                          <a:solidFill>
                            <a:schemeClr val="tx1">
                              <a:lumMod val="50000"/>
                            </a:schemeClr>
                          </a:solidFill>
                          <a:latin typeface="Arial" panose="020B0604020202020204" pitchFamily="34" charset="0"/>
                          <a:cs typeface="Arial" panose="020B0604020202020204" pitchFamily="34" charset="0"/>
                        </a:rPr>
                        <a:t>20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b="0">
                          <a:solidFill>
                            <a:schemeClr val="tx1">
                              <a:lumMod val="50000"/>
                            </a:schemeClr>
                          </a:solidFill>
                          <a:latin typeface="Arial" panose="020B0604020202020204" pitchFamily="34" charset="0"/>
                          <a:cs typeface="Arial" panose="020B0604020202020204" pitchFamily="34" charset="0"/>
                        </a:rPr>
                        <a:t>30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b="0">
                          <a:solidFill>
                            <a:schemeClr val="tx1">
                              <a:lumMod val="50000"/>
                            </a:schemeClr>
                          </a:solidFill>
                          <a:latin typeface="Arial" panose="020B0604020202020204" pitchFamily="34" charset="0"/>
                          <a:cs typeface="Arial" panose="020B0604020202020204" pitchFamily="34" charset="0"/>
                        </a:rPr>
                        <a:t>40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b="0">
                          <a:solidFill>
                            <a:schemeClr val="tx1">
                              <a:lumMod val="50000"/>
                            </a:schemeClr>
                          </a:solidFill>
                          <a:latin typeface="Arial" panose="020B0604020202020204" pitchFamily="34" charset="0"/>
                          <a:cs typeface="Arial" panose="020B0604020202020204" pitchFamily="34" charset="0"/>
                        </a:rPr>
                        <a:t>50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b="0">
                          <a:solidFill>
                            <a:schemeClr val="tx1">
                              <a:lumMod val="50000"/>
                            </a:schemeClr>
                          </a:solidFill>
                          <a:latin typeface="Arial" panose="020B0604020202020204" pitchFamily="34" charset="0"/>
                          <a:cs typeface="Arial" panose="020B0604020202020204" pitchFamily="34" charset="0"/>
                        </a:rPr>
                        <a:t>60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06355523"/>
                  </a:ext>
                </a:extLst>
              </a:tr>
            </a:tbl>
          </a:graphicData>
        </a:graphic>
      </p:graphicFrame>
      <p:sp>
        <p:nvSpPr>
          <p:cNvPr id="8" name="Date Placeholder 7">
            <a:extLst>
              <a:ext uri="{FF2B5EF4-FFF2-40B4-BE49-F238E27FC236}">
                <a16:creationId xmlns:a16="http://schemas.microsoft.com/office/drawing/2014/main" id="{FFF65F8F-63F8-9C93-8593-49E870FFF607}"/>
              </a:ext>
            </a:extLst>
          </p:cNvPr>
          <p:cNvSpPr>
            <a:spLocks noGrp="1"/>
          </p:cNvSpPr>
          <p:nvPr>
            <p:ph type="dt" sz="half" idx="13"/>
          </p:nvPr>
        </p:nvSpPr>
        <p:spPr/>
        <p:txBody>
          <a:bodyPr/>
          <a:lstStyle/>
          <a:p>
            <a:r>
              <a:rPr lang="en-US"/>
              <a:t>June 2024</a:t>
            </a:r>
            <a:endParaRPr lang="en-US" dirty="0"/>
          </a:p>
        </p:txBody>
      </p:sp>
      <p:sp>
        <p:nvSpPr>
          <p:cNvPr id="3" name="Slide Number Placeholder 2">
            <a:extLst>
              <a:ext uri="{FF2B5EF4-FFF2-40B4-BE49-F238E27FC236}">
                <a16:creationId xmlns:a16="http://schemas.microsoft.com/office/drawing/2014/main" id="{9BA1CD20-F651-F229-D806-C4CB9E63A767}"/>
              </a:ext>
            </a:extLst>
          </p:cNvPr>
          <p:cNvSpPr>
            <a:spLocks noGrp="1"/>
          </p:cNvSpPr>
          <p:nvPr>
            <p:ph type="sldNum" sz="quarter" idx="12"/>
          </p:nvPr>
        </p:nvSpPr>
        <p:spPr/>
        <p:txBody>
          <a:bodyPr/>
          <a:lstStyle/>
          <a:p>
            <a:fld id="{D8B0B3AC-44A8-D142-AAF6-9A453466E1A4}" type="slidenum">
              <a:rPr lang="en-VN" smtClean="0"/>
              <a:pPr/>
              <a:t>19</a:t>
            </a:fld>
            <a:endParaRPr lang="en-V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03BF388-B206-ABCF-6602-9A1AA70C90FD}"/>
              </a:ext>
            </a:extLst>
          </p:cNvPr>
          <p:cNvSpPr>
            <a:spLocks noGrp="1"/>
          </p:cNvSpPr>
          <p:nvPr>
            <p:ph type="body" sz="quarter" idx="13"/>
          </p:nvPr>
        </p:nvSpPr>
        <p:spPr/>
        <p:txBody>
          <a:bodyPr>
            <a:normAutofit lnSpcReduction="10000"/>
          </a:bodyPr>
          <a:lstStyle/>
          <a:p>
            <a:pPr marL="0" indent="0">
              <a:buNone/>
            </a:pPr>
            <a:r>
              <a:rPr lang="en-US">
                <a:solidFill>
                  <a:schemeClr val="bg1">
                    <a:lumMod val="75000"/>
                  </a:schemeClr>
                </a:solidFill>
              </a:rPr>
              <a:t>7.1 </a:t>
            </a:r>
            <a:r>
              <a:rPr lang="en-VN">
                <a:solidFill>
                  <a:schemeClr val="bg1">
                    <a:lumMod val="75000"/>
                  </a:schemeClr>
                </a:solidFill>
              </a:rPr>
              <a:t>Giới thiệu</a:t>
            </a:r>
            <a:r>
              <a:rPr lang="en-US">
                <a:solidFill>
                  <a:schemeClr val="bg1">
                    <a:lumMod val="75000"/>
                  </a:schemeClr>
                </a:solidFill>
              </a:rPr>
              <a:t> mảng</a:t>
            </a:r>
            <a:endParaRPr lang="en-VN">
              <a:solidFill>
                <a:schemeClr val="bg1">
                  <a:lumMod val="75000"/>
                </a:schemeClr>
              </a:solidFill>
            </a:endParaRPr>
          </a:p>
          <a:p>
            <a:pPr marL="0" indent="0">
              <a:buNone/>
            </a:pPr>
            <a:r>
              <a:rPr lang="en-US">
                <a:solidFill>
                  <a:schemeClr val="bg1">
                    <a:lumMod val="75000"/>
                  </a:schemeClr>
                </a:solidFill>
              </a:rPr>
              <a:t>7.2 </a:t>
            </a:r>
            <a:r>
              <a:rPr lang="en-VN">
                <a:solidFill>
                  <a:schemeClr val="bg1">
                    <a:lumMod val="75000"/>
                  </a:schemeClr>
                </a:solidFill>
              </a:rPr>
              <a:t>Khái niệm</a:t>
            </a:r>
            <a:r>
              <a:rPr lang="en-US">
                <a:solidFill>
                  <a:schemeClr val="bg1">
                    <a:lumMod val="75000"/>
                  </a:schemeClr>
                </a:solidFill>
              </a:rPr>
              <a:t> mảng</a:t>
            </a:r>
            <a:endParaRPr lang="en-VN">
              <a:solidFill>
                <a:schemeClr val="bg1">
                  <a:lumMod val="75000"/>
                </a:schemeClr>
              </a:solidFill>
            </a:endParaRPr>
          </a:p>
          <a:p>
            <a:pPr marL="0" indent="0">
              <a:buNone/>
            </a:pPr>
            <a:r>
              <a:rPr lang="en-US">
                <a:solidFill>
                  <a:schemeClr val="bg1">
                    <a:lumMod val="75000"/>
                  </a:schemeClr>
                </a:solidFill>
              </a:rPr>
              <a:t>7.3 Các yếu tố xác định mảng</a:t>
            </a:r>
            <a:r>
              <a:rPr lang="en-VN">
                <a:solidFill>
                  <a:schemeClr val="bg1">
                    <a:lumMod val="75000"/>
                  </a:schemeClr>
                </a:solidFill>
              </a:rPr>
              <a:t> </a:t>
            </a:r>
          </a:p>
          <a:p>
            <a:pPr marL="0" indent="0">
              <a:buNone/>
            </a:pPr>
            <a:r>
              <a:rPr lang="en-US">
                <a:solidFill>
                  <a:schemeClr val="bg1">
                    <a:lumMod val="75000"/>
                  </a:schemeClr>
                </a:solidFill>
              </a:rPr>
              <a:t>7.4 Mảng một chiều</a:t>
            </a:r>
          </a:p>
          <a:p>
            <a:pPr marL="0" indent="0">
              <a:buNone/>
            </a:pPr>
            <a:r>
              <a:rPr lang="en-US">
                <a:solidFill>
                  <a:schemeClr val="tx1">
                    <a:lumMod val="50000"/>
                  </a:schemeClr>
                </a:solidFill>
              </a:rPr>
              <a:t>7.5 Mảng hai chiều</a:t>
            </a:r>
          </a:p>
          <a:p>
            <a:pPr marL="0" indent="0">
              <a:buNone/>
            </a:pPr>
            <a:r>
              <a:rPr lang="en-US">
                <a:solidFill>
                  <a:schemeClr val="tx1">
                    <a:lumMod val="50000"/>
                  </a:schemeClr>
                </a:solidFill>
              </a:rPr>
              <a:t>7.6 Mảng nhiều chiều</a:t>
            </a:r>
          </a:p>
          <a:p>
            <a:pPr marL="0" indent="0">
              <a:buNone/>
            </a:pPr>
            <a:r>
              <a:rPr lang="en-US">
                <a:solidFill>
                  <a:schemeClr val="bg1">
                    <a:lumMod val="75000"/>
                  </a:schemeClr>
                </a:solidFill>
              </a:rPr>
              <a:t>7.7 Chuỗi C-String</a:t>
            </a:r>
          </a:p>
        </p:txBody>
      </p:sp>
      <p:sp>
        <p:nvSpPr>
          <p:cNvPr id="6" name="Text Placeholder 5">
            <a:extLst>
              <a:ext uri="{FF2B5EF4-FFF2-40B4-BE49-F238E27FC236}">
                <a16:creationId xmlns:a16="http://schemas.microsoft.com/office/drawing/2014/main" id="{D0904001-0624-2412-9CA0-2D85F5124EDD}"/>
              </a:ext>
            </a:extLst>
          </p:cNvPr>
          <p:cNvSpPr>
            <a:spLocks noGrp="1"/>
          </p:cNvSpPr>
          <p:nvPr>
            <p:ph type="body" sz="quarter" idx="15"/>
          </p:nvPr>
        </p:nvSpPr>
        <p:spPr/>
        <p:txBody>
          <a:bodyPr/>
          <a:lstStyle/>
          <a:p>
            <a:r>
              <a:rPr lang="en-US"/>
              <a:t>NỘI DUNG</a:t>
            </a:r>
          </a:p>
        </p:txBody>
      </p:sp>
      <p:sp>
        <p:nvSpPr>
          <p:cNvPr id="7" name="Footer Placeholder 6">
            <a:extLst>
              <a:ext uri="{FF2B5EF4-FFF2-40B4-BE49-F238E27FC236}">
                <a16:creationId xmlns:a16="http://schemas.microsoft.com/office/drawing/2014/main" id="{FF116F3C-64C2-B132-43E5-A50F153BFE8D}"/>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2" name="Date Placeholder 1">
            <a:extLst>
              <a:ext uri="{FF2B5EF4-FFF2-40B4-BE49-F238E27FC236}">
                <a16:creationId xmlns:a16="http://schemas.microsoft.com/office/drawing/2014/main" id="{41DA4F0F-AF5D-2912-41D1-750BFD75D6A1}"/>
              </a:ext>
            </a:extLst>
          </p:cNvPr>
          <p:cNvSpPr>
            <a:spLocks noGrp="1"/>
          </p:cNvSpPr>
          <p:nvPr>
            <p:ph type="dt" sz="half" idx="14"/>
          </p:nvPr>
        </p:nvSpPr>
        <p:spPr/>
        <p:txBody>
          <a:bodyPr/>
          <a:lstStyle/>
          <a:p>
            <a:r>
              <a:rPr lang="en-US"/>
              <a:t>June 2024</a:t>
            </a:r>
            <a:endParaRPr lang="en-US" dirty="0"/>
          </a:p>
        </p:txBody>
      </p:sp>
      <p:sp>
        <p:nvSpPr>
          <p:cNvPr id="5" name="Slide Number Placeholder 4">
            <a:extLst>
              <a:ext uri="{FF2B5EF4-FFF2-40B4-BE49-F238E27FC236}">
                <a16:creationId xmlns:a16="http://schemas.microsoft.com/office/drawing/2014/main" id="{E2CABD61-37B6-AE2B-DB9F-2E1ED6FF60C4}"/>
              </a:ext>
            </a:extLst>
          </p:cNvPr>
          <p:cNvSpPr>
            <a:spLocks noGrp="1"/>
          </p:cNvSpPr>
          <p:nvPr>
            <p:ph type="sldNum" sz="quarter" idx="12"/>
          </p:nvPr>
        </p:nvSpPr>
        <p:spPr/>
        <p:txBody>
          <a:bodyPr/>
          <a:lstStyle/>
          <a:p>
            <a:fld id="{D8B0B3AC-44A8-D142-AAF6-9A453466E1A4}" type="slidenum">
              <a:rPr lang="en-VN" smtClean="0"/>
              <a:pPr/>
              <a:t>2</a:t>
            </a:fld>
            <a:endParaRPr lang="en-VN" dirty="0"/>
          </a:p>
        </p:txBody>
      </p:sp>
    </p:spTree>
    <p:extLst>
      <p:ext uri="{BB962C8B-B14F-4D97-AF65-F5344CB8AC3E}">
        <p14:creationId xmlns:p14="http://schemas.microsoft.com/office/powerpoint/2010/main" val="42077275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4DFF0-1646-A2F8-9A4C-5689065F6FA4}"/>
              </a:ext>
            </a:extLst>
          </p:cNvPr>
          <p:cNvSpPr>
            <a:spLocks noGrp="1"/>
          </p:cNvSpPr>
          <p:nvPr>
            <p:ph type="title"/>
          </p:nvPr>
        </p:nvSpPr>
        <p:spPr/>
        <p:txBody>
          <a:bodyPr>
            <a:normAutofit fontScale="90000"/>
          </a:bodyPr>
          <a:lstStyle/>
          <a:p>
            <a:r>
              <a:rPr lang="en-US"/>
              <a:t>Ví dụ: Xuất địa chỉ các phần tử mảng 2 chiều</a:t>
            </a:r>
          </a:p>
        </p:txBody>
      </p:sp>
      <p:sp>
        <p:nvSpPr>
          <p:cNvPr id="3" name="Content Placeholder 2">
            <a:extLst>
              <a:ext uri="{FF2B5EF4-FFF2-40B4-BE49-F238E27FC236}">
                <a16:creationId xmlns:a16="http://schemas.microsoft.com/office/drawing/2014/main" id="{87C682A6-F57E-D86F-BCB1-146DFE6D04A8}"/>
              </a:ext>
            </a:extLst>
          </p:cNvPr>
          <p:cNvSpPr>
            <a:spLocks noGrp="1"/>
          </p:cNvSpPr>
          <p:nvPr>
            <p:ph idx="1"/>
          </p:nvPr>
        </p:nvSpPr>
        <p:spPr>
          <a:xfrm>
            <a:off x="707470" y="1009860"/>
            <a:ext cx="6305549" cy="5465760"/>
          </a:xfrm>
        </p:spPr>
        <p:txBody>
          <a:bodyPr>
            <a:noAutofit/>
          </a:bodyPr>
          <a:lstStyle/>
          <a:p>
            <a:pPr marL="0" indent="0" algn="l">
              <a:lnSpc>
                <a:spcPct val="100000"/>
              </a:lnSpc>
              <a:spcBef>
                <a:spcPts val="0"/>
              </a:spcBef>
              <a:spcAft>
                <a:spcPts val="0"/>
              </a:spcAft>
              <a:buNone/>
            </a:pPr>
            <a:r>
              <a:rPr lang="en-US" sz="1600" b="0">
                <a:solidFill>
                  <a:srgbClr val="AF00DB"/>
                </a:solidFill>
                <a:effectLst/>
                <a:highlight>
                  <a:srgbClr val="FFFFFF"/>
                </a:highlight>
                <a:latin typeface="PragmataPro Mono Liga" panose="02000509040000020004" pitchFamily="49" charset="0"/>
              </a:rPr>
              <a:t>#include</a:t>
            </a:r>
            <a:r>
              <a:rPr lang="en-US" sz="1600" b="0">
                <a:solidFill>
                  <a:srgbClr val="A31515"/>
                </a:solidFill>
                <a:effectLst/>
                <a:highlight>
                  <a:srgbClr val="FFFFFF"/>
                </a:highlight>
                <a:latin typeface="PragmataPro Mono Liga" panose="02000509040000020004" pitchFamily="49" charset="0"/>
              </a:rPr>
              <a:t>&lt;iostream&gt;</a:t>
            </a:r>
            <a:endParaRPr lang="en-US" sz="1600" b="0">
              <a:solidFill>
                <a:srgbClr val="000000"/>
              </a:solidFill>
              <a:effectLst/>
              <a:highlight>
                <a:srgbClr val="FFFFFF"/>
              </a:highlight>
              <a:latin typeface="PragmataPro Mono Liga" panose="02000509040000020004" pitchFamily="49" charset="0"/>
            </a:endParaRPr>
          </a:p>
          <a:p>
            <a:pPr marL="0" indent="0" algn="l">
              <a:lnSpc>
                <a:spcPct val="100000"/>
              </a:lnSpc>
              <a:spcBef>
                <a:spcPts val="0"/>
              </a:spcBef>
              <a:spcAft>
                <a:spcPts val="0"/>
              </a:spcAft>
              <a:buNone/>
            </a:pPr>
            <a:r>
              <a:rPr lang="en-US" sz="1600" b="0">
                <a:solidFill>
                  <a:srgbClr val="AF00DB"/>
                </a:solidFill>
                <a:effectLst/>
                <a:highlight>
                  <a:srgbClr val="FFFFFF"/>
                </a:highlight>
                <a:latin typeface="PragmataPro Mono Liga" panose="02000509040000020004" pitchFamily="49" charset="0"/>
              </a:rPr>
              <a:t>using</a:t>
            </a:r>
            <a:r>
              <a:rPr lang="en-US" sz="1600" b="0">
                <a:solidFill>
                  <a:srgbClr val="000000"/>
                </a:solidFill>
                <a:effectLst/>
                <a:highlight>
                  <a:srgbClr val="FFFFFF"/>
                </a:highlight>
                <a:latin typeface="PragmataPro Mono Liga" panose="02000509040000020004" pitchFamily="49" charset="0"/>
              </a:rPr>
              <a:t> </a:t>
            </a:r>
            <a:r>
              <a:rPr lang="en-US" sz="1600" b="0">
                <a:solidFill>
                  <a:srgbClr val="0000FF"/>
                </a:solidFill>
                <a:effectLst/>
                <a:highlight>
                  <a:srgbClr val="FFFFFF"/>
                </a:highlight>
                <a:latin typeface="PragmataPro Mono Liga" panose="02000509040000020004" pitchFamily="49" charset="0"/>
              </a:rPr>
              <a:t>namespace</a:t>
            </a:r>
            <a:r>
              <a:rPr lang="en-US" sz="1600" b="0">
                <a:solidFill>
                  <a:srgbClr val="000000"/>
                </a:solidFill>
                <a:effectLst/>
                <a:highlight>
                  <a:srgbClr val="FFFFFF"/>
                </a:highlight>
                <a:latin typeface="PragmataPro Mono Liga" panose="02000509040000020004" pitchFamily="49" charset="0"/>
              </a:rPr>
              <a:t> </a:t>
            </a:r>
            <a:r>
              <a:rPr lang="en-US" sz="1600" b="0">
                <a:solidFill>
                  <a:srgbClr val="267F99"/>
                </a:solidFill>
                <a:effectLst/>
                <a:highlight>
                  <a:srgbClr val="FFFFFF"/>
                </a:highlight>
                <a:latin typeface="PragmataPro Mono Liga" panose="02000509040000020004" pitchFamily="49" charset="0"/>
              </a:rPr>
              <a:t>std</a:t>
            </a:r>
            <a:r>
              <a:rPr lang="en-US" sz="1600" b="0">
                <a:solidFill>
                  <a:srgbClr val="000000"/>
                </a:solidFill>
                <a:effectLst/>
                <a:highlight>
                  <a:srgbClr val="FFFFFF"/>
                </a:highlight>
                <a:latin typeface="PragmataPro Mono Liga" panose="02000509040000020004" pitchFamily="49" charset="0"/>
              </a:rPr>
              <a:t>;</a:t>
            </a:r>
          </a:p>
          <a:p>
            <a:pPr marL="0" indent="0" algn="l">
              <a:lnSpc>
                <a:spcPct val="100000"/>
              </a:lnSpc>
              <a:spcBef>
                <a:spcPts val="0"/>
              </a:spcBef>
              <a:spcAft>
                <a:spcPts val="0"/>
              </a:spcAft>
              <a:buNone/>
            </a:pPr>
            <a:br>
              <a:rPr lang="en-US" sz="1600" b="0">
                <a:solidFill>
                  <a:srgbClr val="000000"/>
                </a:solidFill>
                <a:effectLst/>
                <a:highlight>
                  <a:srgbClr val="FFFFFF"/>
                </a:highlight>
                <a:latin typeface="PragmataPro Mono Liga" panose="02000509040000020004" pitchFamily="49" charset="0"/>
              </a:rPr>
            </a:br>
            <a:r>
              <a:rPr lang="en-US" sz="1600" b="0">
                <a:solidFill>
                  <a:srgbClr val="0000FF"/>
                </a:solidFill>
                <a:effectLst/>
                <a:highlight>
                  <a:srgbClr val="FFFFFF"/>
                </a:highlight>
                <a:latin typeface="PragmataPro Mono Liga" panose="02000509040000020004" pitchFamily="49" charset="0"/>
              </a:rPr>
              <a:t>int</a:t>
            </a:r>
            <a:r>
              <a:rPr lang="en-US" sz="1600" b="0">
                <a:solidFill>
                  <a:srgbClr val="000000"/>
                </a:solidFill>
                <a:effectLst/>
                <a:highlight>
                  <a:srgbClr val="FFFFFF"/>
                </a:highlight>
                <a:latin typeface="PragmataPro Mono Liga" panose="02000509040000020004" pitchFamily="49" charset="0"/>
              </a:rPr>
              <a:t> </a:t>
            </a:r>
            <a:r>
              <a:rPr lang="en-US" sz="1600" b="0">
                <a:solidFill>
                  <a:srgbClr val="795E26"/>
                </a:solidFill>
                <a:effectLst/>
                <a:highlight>
                  <a:srgbClr val="FFFFFF"/>
                </a:highlight>
                <a:latin typeface="PragmataPro Mono Liga" panose="02000509040000020004" pitchFamily="49" charset="0"/>
              </a:rPr>
              <a:t>main</a:t>
            </a:r>
            <a:r>
              <a:rPr lang="en-US" sz="1600" b="0">
                <a:solidFill>
                  <a:srgbClr val="000000"/>
                </a:solidFill>
                <a:effectLst/>
                <a:highlight>
                  <a:srgbClr val="FFFFFF"/>
                </a:highlight>
                <a:latin typeface="PragmataPro Mono Liga" panose="02000509040000020004" pitchFamily="49" charset="0"/>
              </a:rPr>
              <a:t>() {</a:t>
            </a:r>
          </a:p>
          <a:p>
            <a:pPr marL="0" indent="0" algn="l">
              <a:lnSpc>
                <a:spcPct val="100000"/>
              </a:lnSpc>
              <a:spcBef>
                <a:spcPts val="0"/>
              </a:spcBef>
              <a:spcAft>
                <a:spcPts val="0"/>
              </a:spcAft>
              <a:buNone/>
            </a:pPr>
            <a:r>
              <a:rPr lang="en-US" sz="1600" b="0">
                <a:solidFill>
                  <a:srgbClr val="000000"/>
                </a:solidFill>
                <a:effectLst/>
                <a:highlight>
                  <a:srgbClr val="FFFFFF"/>
                </a:highlight>
                <a:latin typeface="PragmataPro Mono Liga" panose="02000509040000020004" pitchFamily="49" charset="0"/>
              </a:rPr>
              <a:t>    </a:t>
            </a:r>
            <a:r>
              <a:rPr lang="en-US" sz="1600" b="0">
                <a:solidFill>
                  <a:srgbClr val="0000FF"/>
                </a:solidFill>
                <a:effectLst/>
                <a:highlight>
                  <a:srgbClr val="FFFFFF"/>
                </a:highlight>
                <a:latin typeface="PragmataPro Mono Liga" panose="02000509040000020004" pitchFamily="49" charset="0"/>
              </a:rPr>
              <a:t>int</a:t>
            </a:r>
            <a:r>
              <a:rPr lang="en-US" sz="1600" b="0">
                <a:solidFill>
                  <a:srgbClr val="000000"/>
                </a:solidFill>
                <a:effectLst/>
                <a:highlight>
                  <a:srgbClr val="FFFFFF"/>
                </a:highlight>
                <a:latin typeface="PragmataPro Mono Liga" panose="02000509040000020004" pitchFamily="49" charset="0"/>
              </a:rPr>
              <a:t> </a:t>
            </a:r>
            <a:r>
              <a:rPr lang="en-US" sz="1600" b="0">
                <a:solidFill>
                  <a:srgbClr val="001080"/>
                </a:solidFill>
                <a:effectLst/>
                <a:highlight>
                  <a:srgbClr val="FFFFFF"/>
                </a:highlight>
                <a:latin typeface="PragmataPro Mono Liga" panose="02000509040000020004" pitchFamily="49" charset="0"/>
              </a:rPr>
              <a:t>A</a:t>
            </a:r>
            <a:r>
              <a:rPr lang="en-US" sz="1600" b="0">
                <a:solidFill>
                  <a:srgbClr val="000000"/>
                </a:solidFill>
                <a:effectLst/>
                <a:highlight>
                  <a:srgbClr val="FFFFFF"/>
                </a:highlight>
                <a:latin typeface="PragmataPro Mono Liga" panose="02000509040000020004" pitchFamily="49" charset="0"/>
              </a:rPr>
              <a:t>[</a:t>
            </a:r>
            <a:r>
              <a:rPr lang="en-US" sz="1600" b="0">
                <a:solidFill>
                  <a:srgbClr val="098658"/>
                </a:solidFill>
                <a:effectLst/>
                <a:highlight>
                  <a:srgbClr val="FFFFFF"/>
                </a:highlight>
                <a:latin typeface="PragmataPro Mono Liga" panose="02000509040000020004" pitchFamily="49" charset="0"/>
              </a:rPr>
              <a:t>4</a:t>
            </a:r>
            <a:r>
              <a:rPr lang="en-US" sz="1600" b="0">
                <a:solidFill>
                  <a:srgbClr val="000000"/>
                </a:solidFill>
                <a:effectLst/>
                <a:highlight>
                  <a:srgbClr val="FFFFFF"/>
                </a:highlight>
                <a:latin typeface="PragmataPro Mono Liga" panose="02000509040000020004" pitchFamily="49" charset="0"/>
              </a:rPr>
              <a:t>][</a:t>
            </a:r>
            <a:r>
              <a:rPr lang="en-US" sz="1600" b="0">
                <a:solidFill>
                  <a:srgbClr val="098658"/>
                </a:solidFill>
                <a:effectLst/>
                <a:highlight>
                  <a:srgbClr val="FFFFFF"/>
                </a:highlight>
                <a:latin typeface="PragmataPro Mono Liga" panose="02000509040000020004" pitchFamily="49" charset="0"/>
              </a:rPr>
              <a:t>3</a:t>
            </a:r>
            <a:r>
              <a:rPr lang="en-US" sz="1600" b="0">
                <a:solidFill>
                  <a:srgbClr val="000000"/>
                </a:solidFill>
                <a:effectLst/>
                <a:highlight>
                  <a:srgbClr val="FFFFFF"/>
                </a:highlight>
                <a:latin typeface="PragmataPro Mono Liga" panose="02000509040000020004" pitchFamily="49" charset="0"/>
              </a:rPr>
              <a:t>] = {</a:t>
            </a:r>
            <a:r>
              <a:rPr lang="en-US" sz="1600" b="0">
                <a:solidFill>
                  <a:srgbClr val="098658"/>
                </a:solidFill>
                <a:effectLst/>
                <a:highlight>
                  <a:srgbClr val="FFFFFF"/>
                </a:highlight>
                <a:latin typeface="PragmataPro Mono Liga" panose="02000509040000020004" pitchFamily="49" charset="0"/>
              </a:rPr>
              <a:t>1</a:t>
            </a:r>
            <a:r>
              <a:rPr lang="en-US" sz="1600" b="0">
                <a:solidFill>
                  <a:srgbClr val="000000"/>
                </a:solidFill>
                <a:effectLst/>
                <a:highlight>
                  <a:srgbClr val="FFFFFF"/>
                </a:highlight>
                <a:latin typeface="PragmataPro Mono Liga" panose="02000509040000020004" pitchFamily="49" charset="0"/>
              </a:rPr>
              <a:t>, </a:t>
            </a:r>
            <a:r>
              <a:rPr lang="en-US" sz="1600" b="0">
                <a:solidFill>
                  <a:srgbClr val="098658"/>
                </a:solidFill>
                <a:effectLst/>
                <a:highlight>
                  <a:srgbClr val="FFFFFF"/>
                </a:highlight>
                <a:latin typeface="PragmataPro Mono Liga" panose="02000509040000020004" pitchFamily="49" charset="0"/>
              </a:rPr>
              <a:t>2</a:t>
            </a:r>
            <a:r>
              <a:rPr lang="en-US" sz="1600" b="0">
                <a:solidFill>
                  <a:srgbClr val="000000"/>
                </a:solidFill>
                <a:effectLst/>
                <a:highlight>
                  <a:srgbClr val="FFFFFF"/>
                </a:highlight>
                <a:latin typeface="PragmataPro Mono Liga" panose="02000509040000020004" pitchFamily="49" charset="0"/>
              </a:rPr>
              <a:t>, </a:t>
            </a:r>
            <a:r>
              <a:rPr lang="en-US" sz="1600" b="0">
                <a:solidFill>
                  <a:srgbClr val="098658"/>
                </a:solidFill>
                <a:effectLst/>
                <a:highlight>
                  <a:srgbClr val="FFFFFF"/>
                </a:highlight>
                <a:latin typeface="PragmataPro Mono Liga" panose="02000509040000020004" pitchFamily="49" charset="0"/>
              </a:rPr>
              <a:t>3</a:t>
            </a:r>
            <a:r>
              <a:rPr lang="en-US" sz="1600" b="0">
                <a:solidFill>
                  <a:srgbClr val="000000"/>
                </a:solidFill>
                <a:effectLst/>
                <a:highlight>
                  <a:srgbClr val="FFFFFF"/>
                </a:highlight>
                <a:latin typeface="PragmataPro Mono Liga" panose="02000509040000020004" pitchFamily="49" charset="0"/>
              </a:rPr>
              <a:t>, </a:t>
            </a:r>
            <a:r>
              <a:rPr lang="en-US" sz="1600" b="0">
                <a:solidFill>
                  <a:srgbClr val="098658"/>
                </a:solidFill>
                <a:effectLst/>
                <a:highlight>
                  <a:srgbClr val="FFFFFF"/>
                </a:highlight>
                <a:latin typeface="PragmataPro Mono Liga" panose="02000509040000020004" pitchFamily="49" charset="0"/>
              </a:rPr>
              <a:t>4</a:t>
            </a:r>
            <a:r>
              <a:rPr lang="en-US" sz="1600" b="0">
                <a:solidFill>
                  <a:srgbClr val="000000"/>
                </a:solidFill>
                <a:effectLst/>
                <a:highlight>
                  <a:srgbClr val="FFFFFF"/>
                </a:highlight>
                <a:latin typeface="PragmataPro Mono Liga" panose="02000509040000020004" pitchFamily="49" charset="0"/>
              </a:rPr>
              <a:t>, </a:t>
            </a:r>
            <a:r>
              <a:rPr lang="en-US" sz="1600" b="0">
                <a:solidFill>
                  <a:srgbClr val="098658"/>
                </a:solidFill>
                <a:effectLst/>
                <a:highlight>
                  <a:srgbClr val="FFFFFF"/>
                </a:highlight>
                <a:latin typeface="PragmataPro Mono Liga" panose="02000509040000020004" pitchFamily="49" charset="0"/>
              </a:rPr>
              <a:t>5</a:t>
            </a:r>
            <a:r>
              <a:rPr lang="en-US" sz="1600" b="0">
                <a:solidFill>
                  <a:srgbClr val="000000"/>
                </a:solidFill>
                <a:effectLst/>
                <a:highlight>
                  <a:srgbClr val="FFFFFF"/>
                </a:highlight>
                <a:latin typeface="PragmataPro Mono Liga" panose="02000509040000020004" pitchFamily="49" charset="0"/>
              </a:rPr>
              <a:t>, </a:t>
            </a:r>
            <a:r>
              <a:rPr lang="en-US" sz="1600" b="0">
                <a:solidFill>
                  <a:srgbClr val="098658"/>
                </a:solidFill>
                <a:effectLst/>
                <a:highlight>
                  <a:srgbClr val="FFFFFF"/>
                </a:highlight>
                <a:latin typeface="PragmataPro Mono Liga" panose="02000509040000020004" pitchFamily="49" charset="0"/>
              </a:rPr>
              <a:t>6</a:t>
            </a:r>
            <a:r>
              <a:rPr lang="en-US" sz="1600" b="0">
                <a:solidFill>
                  <a:srgbClr val="000000"/>
                </a:solidFill>
                <a:effectLst/>
                <a:highlight>
                  <a:srgbClr val="FFFFFF"/>
                </a:highlight>
                <a:latin typeface="PragmataPro Mono Liga" panose="02000509040000020004" pitchFamily="49" charset="0"/>
              </a:rPr>
              <a:t>, </a:t>
            </a:r>
            <a:r>
              <a:rPr lang="en-US" sz="1600" b="0">
                <a:solidFill>
                  <a:srgbClr val="098658"/>
                </a:solidFill>
                <a:effectLst/>
                <a:highlight>
                  <a:srgbClr val="FFFFFF"/>
                </a:highlight>
                <a:latin typeface="PragmataPro Mono Liga" panose="02000509040000020004" pitchFamily="49" charset="0"/>
              </a:rPr>
              <a:t>7</a:t>
            </a:r>
            <a:r>
              <a:rPr lang="en-US" sz="1600" b="0">
                <a:solidFill>
                  <a:srgbClr val="000000"/>
                </a:solidFill>
                <a:effectLst/>
                <a:highlight>
                  <a:srgbClr val="FFFFFF"/>
                </a:highlight>
                <a:latin typeface="PragmataPro Mono Liga" panose="02000509040000020004" pitchFamily="49" charset="0"/>
              </a:rPr>
              <a:t>, </a:t>
            </a:r>
            <a:r>
              <a:rPr lang="en-US" sz="1600" b="0">
                <a:solidFill>
                  <a:srgbClr val="098658"/>
                </a:solidFill>
                <a:effectLst/>
                <a:highlight>
                  <a:srgbClr val="FFFFFF"/>
                </a:highlight>
                <a:latin typeface="PragmataPro Mono Liga" panose="02000509040000020004" pitchFamily="49" charset="0"/>
              </a:rPr>
              <a:t>8</a:t>
            </a:r>
            <a:r>
              <a:rPr lang="en-US" sz="1600" b="0">
                <a:solidFill>
                  <a:srgbClr val="000000"/>
                </a:solidFill>
                <a:effectLst/>
                <a:highlight>
                  <a:srgbClr val="FFFFFF"/>
                </a:highlight>
                <a:latin typeface="PragmataPro Mono Liga" panose="02000509040000020004" pitchFamily="49" charset="0"/>
              </a:rPr>
              <a:t>, </a:t>
            </a:r>
            <a:r>
              <a:rPr lang="en-US" sz="1600" b="0">
                <a:solidFill>
                  <a:srgbClr val="098658"/>
                </a:solidFill>
                <a:effectLst/>
                <a:highlight>
                  <a:srgbClr val="FFFFFF"/>
                </a:highlight>
                <a:latin typeface="PragmataPro Mono Liga" panose="02000509040000020004" pitchFamily="49" charset="0"/>
              </a:rPr>
              <a:t>9</a:t>
            </a:r>
            <a:r>
              <a:rPr lang="en-US" sz="1600" b="0">
                <a:solidFill>
                  <a:srgbClr val="000000"/>
                </a:solidFill>
                <a:effectLst/>
                <a:highlight>
                  <a:srgbClr val="FFFFFF"/>
                </a:highlight>
                <a:latin typeface="PragmataPro Mono Liga" panose="02000509040000020004" pitchFamily="49" charset="0"/>
              </a:rPr>
              <a:t>, </a:t>
            </a:r>
            <a:r>
              <a:rPr lang="en-US" sz="1600" b="0">
                <a:solidFill>
                  <a:srgbClr val="098658"/>
                </a:solidFill>
                <a:effectLst/>
                <a:highlight>
                  <a:srgbClr val="FFFFFF"/>
                </a:highlight>
                <a:latin typeface="PragmataPro Mono Liga" panose="02000509040000020004" pitchFamily="49" charset="0"/>
              </a:rPr>
              <a:t>10</a:t>
            </a:r>
            <a:r>
              <a:rPr lang="en-US" sz="1600" b="0">
                <a:solidFill>
                  <a:srgbClr val="000000"/>
                </a:solidFill>
                <a:effectLst/>
                <a:highlight>
                  <a:srgbClr val="FFFFFF"/>
                </a:highlight>
                <a:latin typeface="PragmataPro Mono Liga" panose="02000509040000020004" pitchFamily="49" charset="0"/>
              </a:rPr>
              <a:t>, </a:t>
            </a:r>
            <a:r>
              <a:rPr lang="en-US" sz="1600" b="0">
                <a:solidFill>
                  <a:srgbClr val="098658"/>
                </a:solidFill>
                <a:effectLst/>
                <a:highlight>
                  <a:srgbClr val="FFFFFF"/>
                </a:highlight>
                <a:latin typeface="PragmataPro Mono Liga" panose="02000509040000020004" pitchFamily="49" charset="0"/>
              </a:rPr>
              <a:t>11</a:t>
            </a:r>
            <a:r>
              <a:rPr lang="en-US" sz="1600" b="0">
                <a:solidFill>
                  <a:srgbClr val="000000"/>
                </a:solidFill>
                <a:effectLst/>
                <a:highlight>
                  <a:srgbClr val="FFFFFF"/>
                </a:highlight>
                <a:latin typeface="PragmataPro Mono Liga" panose="02000509040000020004" pitchFamily="49" charset="0"/>
              </a:rPr>
              <a:t>, </a:t>
            </a:r>
            <a:r>
              <a:rPr lang="en-US" sz="1600" b="0">
                <a:solidFill>
                  <a:srgbClr val="098658"/>
                </a:solidFill>
                <a:effectLst/>
                <a:highlight>
                  <a:srgbClr val="FFFFFF"/>
                </a:highlight>
                <a:latin typeface="PragmataPro Mono Liga" panose="02000509040000020004" pitchFamily="49" charset="0"/>
              </a:rPr>
              <a:t>12</a:t>
            </a:r>
            <a:r>
              <a:rPr lang="en-US" sz="1600" b="0">
                <a:solidFill>
                  <a:srgbClr val="000000"/>
                </a:solidFill>
                <a:effectLst/>
                <a:highlight>
                  <a:srgbClr val="FFFFFF"/>
                </a:highlight>
                <a:latin typeface="PragmataPro Mono Liga" panose="02000509040000020004" pitchFamily="49" charset="0"/>
              </a:rPr>
              <a:t>};</a:t>
            </a:r>
          </a:p>
          <a:p>
            <a:pPr marL="0" indent="0" algn="l">
              <a:lnSpc>
                <a:spcPct val="100000"/>
              </a:lnSpc>
              <a:spcBef>
                <a:spcPts val="0"/>
              </a:spcBef>
              <a:spcAft>
                <a:spcPts val="0"/>
              </a:spcAft>
              <a:buNone/>
            </a:pPr>
            <a:r>
              <a:rPr lang="en-US" sz="1600" b="0">
                <a:solidFill>
                  <a:srgbClr val="000000"/>
                </a:solidFill>
                <a:effectLst/>
                <a:highlight>
                  <a:srgbClr val="FFFFFF"/>
                </a:highlight>
                <a:latin typeface="PragmataPro Mono Liga" panose="02000509040000020004" pitchFamily="49" charset="0"/>
              </a:rPr>
              <a:t>    </a:t>
            </a:r>
            <a:r>
              <a:rPr lang="en-US" sz="1600" b="0">
                <a:solidFill>
                  <a:srgbClr val="0000FF"/>
                </a:solidFill>
                <a:effectLst/>
                <a:highlight>
                  <a:srgbClr val="FFFFFF"/>
                </a:highlight>
                <a:latin typeface="PragmataPro Mono Liga" panose="02000509040000020004" pitchFamily="49" charset="0"/>
              </a:rPr>
              <a:t>int</a:t>
            </a:r>
            <a:r>
              <a:rPr lang="en-US" sz="1600" b="0">
                <a:solidFill>
                  <a:srgbClr val="000000"/>
                </a:solidFill>
                <a:effectLst/>
                <a:highlight>
                  <a:srgbClr val="FFFFFF"/>
                </a:highlight>
                <a:latin typeface="PragmataPro Mono Liga" panose="02000509040000020004" pitchFamily="49" charset="0"/>
              </a:rPr>
              <a:t> r=</a:t>
            </a:r>
            <a:r>
              <a:rPr lang="en-US" sz="1600" b="0">
                <a:solidFill>
                  <a:srgbClr val="098658"/>
                </a:solidFill>
                <a:effectLst/>
                <a:highlight>
                  <a:srgbClr val="FFFFFF"/>
                </a:highlight>
                <a:latin typeface="PragmataPro Mono Liga" panose="02000509040000020004" pitchFamily="49" charset="0"/>
              </a:rPr>
              <a:t>4</a:t>
            </a:r>
            <a:r>
              <a:rPr lang="en-US" sz="1600" b="0">
                <a:solidFill>
                  <a:srgbClr val="000000"/>
                </a:solidFill>
                <a:effectLst/>
                <a:highlight>
                  <a:srgbClr val="FFFFFF"/>
                </a:highlight>
                <a:latin typeface="PragmataPro Mono Liga" panose="02000509040000020004" pitchFamily="49" charset="0"/>
              </a:rPr>
              <a:t>, c=</a:t>
            </a:r>
            <a:r>
              <a:rPr lang="en-US" sz="1600" b="0">
                <a:solidFill>
                  <a:srgbClr val="098658"/>
                </a:solidFill>
                <a:effectLst/>
                <a:highlight>
                  <a:srgbClr val="FFFFFF"/>
                </a:highlight>
                <a:latin typeface="PragmataPro Mono Liga" panose="02000509040000020004" pitchFamily="49" charset="0"/>
              </a:rPr>
              <a:t>3</a:t>
            </a:r>
            <a:r>
              <a:rPr lang="en-US" sz="1600" b="0">
                <a:solidFill>
                  <a:srgbClr val="000000"/>
                </a:solidFill>
                <a:effectLst/>
                <a:highlight>
                  <a:srgbClr val="FFFFFF"/>
                </a:highlight>
                <a:latin typeface="PragmataPro Mono Liga" panose="02000509040000020004" pitchFamily="49" charset="0"/>
              </a:rPr>
              <a:t>;</a:t>
            </a:r>
          </a:p>
          <a:p>
            <a:pPr marL="0" indent="0" algn="l">
              <a:lnSpc>
                <a:spcPct val="100000"/>
              </a:lnSpc>
              <a:spcBef>
                <a:spcPts val="0"/>
              </a:spcBef>
              <a:spcAft>
                <a:spcPts val="0"/>
              </a:spcAft>
              <a:buNone/>
            </a:pPr>
            <a:r>
              <a:rPr lang="en-US" sz="1600" b="0">
                <a:solidFill>
                  <a:srgbClr val="000000"/>
                </a:solidFill>
                <a:effectLst/>
                <a:highlight>
                  <a:srgbClr val="FFFFFF"/>
                </a:highlight>
                <a:latin typeface="PragmataPro Mono Liga" panose="02000509040000020004" pitchFamily="49" charset="0"/>
              </a:rPr>
              <a:t>    cout &lt;&lt; </a:t>
            </a:r>
            <a:r>
              <a:rPr lang="en-US" sz="1600" b="0">
                <a:solidFill>
                  <a:srgbClr val="A31515"/>
                </a:solidFill>
                <a:effectLst/>
                <a:highlight>
                  <a:srgbClr val="FFFFFF"/>
                </a:highlight>
                <a:latin typeface="PragmataPro Mono Liga" panose="02000509040000020004" pitchFamily="49" charset="0"/>
              </a:rPr>
              <a:t>"Dia chi cac phan tu mang:</a:t>
            </a:r>
            <a:r>
              <a:rPr lang="en-US" sz="1600" b="0">
                <a:solidFill>
                  <a:srgbClr val="EE0000"/>
                </a:solidFill>
                <a:effectLst/>
                <a:highlight>
                  <a:srgbClr val="FFFFFF"/>
                </a:highlight>
                <a:latin typeface="PragmataPro Mono Liga" panose="02000509040000020004" pitchFamily="49" charset="0"/>
              </a:rPr>
              <a:t>\n</a:t>
            </a:r>
            <a:r>
              <a:rPr lang="en-US" sz="1600" b="0">
                <a:solidFill>
                  <a:srgbClr val="A31515"/>
                </a:solidFill>
                <a:effectLst/>
                <a:highlight>
                  <a:srgbClr val="FFFFFF"/>
                </a:highlight>
                <a:latin typeface="PragmataPro Mono Liga" panose="02000509040000020004" pitchFamily="49" charset="0"/>
              </a:rPr>
              <a:t>"</a:t>
            </a:r>
            <a:r>
              <a:rPr lang="en-US" sz="1600" b="0">
                <a:solidFill>
                  <a:srgbClr val="000000"/>
                </a:solidFill>
                <a:effectLst/>
                <a:highlight>
                  <a:srgbClr val="FFFFFF"/>
                </a:highlight>
                <a:latin typeface="PragmataPro Mono Liga" panose="02000509040000020004" pitchFamily="49" charset="0"/>
              </a:rPr>
              <a:t>;</a:t>
            </a:r>
          </a:p>
          <a:p>
            <a:pPr marL="0" indent="0" algn="l">
              <a:lnSpc>
                <a:spcPct val="100000"/>
              </a:lnSpc>
              <a:spcBef>
                <a:spcPts val="0"/>
              </a:spcBef>
              <a:spcAft>
                <a:spcPts val="0"/>
              </a:spcAft>
              <a:buNone/>
            </a:pPr>
            <a:br>
              <a:rPr lang="en-US" sz="1600" b="0">
                <a:solidFill>
                  <a:srgbClr val="000000"/>
                </a:solidFill>
                <a:effectLst/>
                <a:highlight>
                  <a:srgbClr val="FFFFFF"/>
                </a:highlight>
                <a:latin typeface="PragmataPro Mono Liga" panose="02000509040000020004" pitchFamily="49" charset="0"/>
              </a:rPr>
            </a:br>
            <a:r>
              <a:rPr lang="en-US" sz="1600" b="0">
                <a:solidFill>
                  <a:srgbClr val="000000"/>
                </a:solidFill>
                <a:effectLst/>
                <a:highlight>
                  <a:srgbClr val="FFFFFF"/>
                </a:highlight>
                <a:latin typeface="PragmataPro Mono Liga" panose="02000509040000020004" pitchFamily="49" charset="0"/>
              </a:rPr>
              <a:t>    </a:t>
            </a:r>
            <a:r>
              <a:rPr lang="en-US" sz="1600" b="0">
                <a:solidFill>
                  <a:srgbClr val="AF00DB"/>
                </a:solidFill>
                <a:effectLst/>
                <a:highlight>
                  <a:srgbClr val="FFFFFF"/>
                </a:highlight>
                <a:latin typeface="PragmataPro Mono Liga" panose="02000509040000020004" pitchFamily="49" charset="0"/>
              </a:rPr>
              <a:t>for</a:t>
            </a:r>
            <a:r>
              <a:rPr lang="en-US" sz="1600" b="0">
                <a:solidFill>
                  <a:srgbClr val="000000"/>
                </a:solidFill>
                <a:effectLst/>
                <a:highlight>
                  <a:srgbClr val="FFFFFF"/>
                </a:highlight>
                <a:latin typeface="PragmataPro Mono Liga" panose="02000509040000020004" pitchFamily="49" charset="0"/>
              </a:rPr>
              <a:t>(</a:t>
            </a:r>
            <a:r>
              <a:rPr lang="en-US" sz="1600" b="0">
                <a:solidFill>
                  <a:srgbClr val="0000FF"/>
                </a:solidFill>
                <a:effectLst/>
                <a:highlight>
                  <a:srgbClr val="FFFFFF"/>
                </a:highlight>
                <a:latin typeface="PragmataPro Mono Liga" panose="02000509040000020004" pitchFamily="49" charset="0"/>
              </a:rPr>
              <a:t>int</a:t>
            </a:r>
            <a:r>
              <a:rPr lang="en-US" sz="1600" b="0">
                <a:solidFill>
                  <a:srgbClr val="000000"/>
                </a:solidFill>
                <a:effectLst/>
                <a:highlight>
                  <a:srgbClr val="FFFFFF"/>
                </a:highlight>
                <a:latin typeface="PragmataPro Mono Liga" panose="02000509040000020004" pitchFamily="49" charset="0"/>
              </a:rPr>
              <a:t> i=</a:t>
            </a:r>
            <a:r>
              <a:rPr lang="en-US" sz="1600" b="0">
                <a:solidFill>
                  <a:srgbClr val="098658"/>
                </a:solidFill>
                <a:effectLst/>
                <a:highlight>
                  <a:srgbClr val="FFFFFF"/>
                </a:highlight>
                <a:latin typeface="PragmataPro Mono Liga" panose="02000509040000020004" pitchFamily="49" charset="0"/>
              </a:rPr>
              <a:t>0</a:t>
            </a:r>
            <a:r>
              <a:rPr lang="en-US" sz="1600" b="0">
                <a:solidFill>
                  <a:srgbClr val="000000"/>
                </a:solidFill>
                <a:effectLst/>
                <a:highlight>
                  <a:srgbClr val="FFFFFF"/>
                </a:highlight>
                <a:latin typeface="PragmataPro Mono Liga" panose="02000509040000020004" pitchFamily="49" charset="0"/>
              </a:rPr>
              <a:t>; i&lt;r; i++) {</a:t>
            </a:r>
          </a:p>
          <a:p>
            <a:pPr marL="0" indent="0" algn="l">
              <a:lnSpc>
                <a:spcPct val="100000"/>
              </a:lnSpc>
              <a:spcBef>
                <a:spcPts val="0"/>
              </a:spcBef>
              <a:spcAft>
                <a:spcPts val="0"/>
              </a:spcAft>
              <a:buNone/>
            </a:pPr>
            <a:r>
              <a:rPr lang="en-US" sz="1600" b="0">
                <a:solidFill>
                  <a:srgbClr val="000000"/>
                </a:solidFill>
                <a:effectLst/>
                <a:highlight>
                  <a:srgbClr val="FFFFFF"/>
                </a:highlight>
                <a:latin typeface="PragmataPro Mono Liga" panose="02000509040000020004" pitchFamily="49" charset="0"/>
              </a:rPr>
              <a:t>        </a:t>
            </a:r>
            <a:r>
              <a:rPr lang="en-US" sz="1600" b="0">
                <a:solidFill>
                  <a:srgbClr val="AF00DB"/>
                </a:solidFill>
                <a:effectLst/>
                <a:highlight>
                  <a:srgbClr val="FFFFFF"/>
                </a:highlight>
                <a:latin typeface="PragmataPro Mono Liga" panose="02000509040000020004" pitchFamily="49" charset="0"/>
              </a:rPr>
              <a:t>for</a:t>
            </a:r>
            <a:r>
              <a:rPr lang="en-US" sz="1600" b="0">
                <a:solidFill>
                  <a:srgbClr val="000000"/>
                </a:solidFill>
                <a:effectLst/>
                <a:highlight>
                  <a:srgbClr val="FFFFFF"/>
                </a:highlight>
                <a:latin typeface="PragmataPro Mono Liga" panose="02000509040000020004" pitchFamily="49" charset="0"/>
              </a:rPr>
              <a:t>(</a:t>
            </a:r>
            <a:r>
              <a:rPr lang="en-US" sz="1600" b="0">
                <a:solidFill>
                  <a:srgbClr val="0000FF"/>
                </a:solidFill>
                <a:effectLst/>
                <a:highlight>
                  <a:srgbClr val="FFFFFF"/>
                </a:highlight>
                <a:latin typeface="PragmataPro Mono Liga" panose="02000509040000020004" pitchFamily="49" charset="0"/>
              </a:rPr>
              <a:t>int</a:t>
            </a:r>
            <a:r>
              <a:rPr lang="en-US" sz="1600" b="0">
                <a:solidFill>
                  <a:srgbClr val="000000"/>
                </a:solidFill>
                <a:effectLst/>
                <a:highlight>
                  <a:srgbClr val="FFFFFF"/>
                </a:highlight>
                <a:latin typeface="PragmataPro Mono Liga" panose="02000509040000020004" pitchFamily="49" charset="0"/>
              </a:rPr>
              <a:t> j=</a:t>
            </a:r>
            <a:r>
              <a:rPr lang="en-US" sz="1600" b="0">
                <a:solidFill>
                  <a:srgbClr val="098658"/>
                </a:solidFill>
                <a:effectLst/>
                <a:highlight>
                  <a:srgbClr val="FFFFFF"/>
                </a:highlight>
                <a:latin typeface="PragmataPro Mono Liga" panose="02000509040000020004" pitchFamily="49" charset="0"/>
              </a:rPr>
              <a:t>0</a:t>
            </a:r>
            <a:r>
              <a:rPr lang="en-US" sz="1600" b="0">
                <a:solidFill>
                  <a:srgbClr val="000000"/>
                </a:solidFill>
                <a:effectLst/>
                <a:highlight>
                  <a:srgbClr val="FFFFFF"/>
                </a:highlight>
                <a:latin typeface="PragmataPro Mono Liga" panose="02000509040000020004" pitchFamily="49" charset="0"/>
              </a:rPr>
              <a:t>; j&lt;c; j++)</a:t>
            </a:r>
          </a:p>
          <a:p>
            <a:pPr marL="0" indent="0" algn="l">
              <a:lnSpc>
                <a:spcPct val="100000"/>
              </a:lnSpc>
              <a:spcBef>
                <a:spcPts val="0"/>
              </a:spcBef>
              <a:spcAft>
                <a:spcPts val="0"/>
              </a:spcAft>
              <a:buNone/>
            </a:pPr>
            <a:r>
              <a:rPr lang="en-US" sz="1600" b="0">
                <a:solidFill>
                  <a:srgbClr val="000000"/>
                </a:solidFill>
                <a:effectLst/>
                <a:highlight>
                  <a:srgbClr val="FFFFFF"/>
                </a:highlight>
                <a:latin typeface="PragmataPro Mono Liga" panose="02000509040000020004" pitchFamily="49" charset="0"/>
              </a:rPr>
              <a:t>            cout &lt;&lt; &amp;</a:t>
            </a:r>
            <a:r>
              <a:rPr lang="en-US" sz="1600" b="0">
                <a:solidFill>
                  <a:srgbClr val="001080"/>
                </a:solidFill>
                <a:effectLst/>
                <a:highlight>
                  <a:srgbClr val="FFFFFF"/>
                </a:highlight>
                <a:latin typeface="PragmataPro Mono Liga" panose="02000509040000020004" pitchFamily="49" charset="0"/>
              </a:rPr>
              <a:t>A</a:t>
            </a:r>
            <a:r>
              <a:rPr lang="en-US" sz="1600" b="0">
                <a:solidFill>
                  <a:srgbClr val="000000"/>
                </a:solidFill>
                <a:effectLst/>
                <a:highlight>
                  <a:srgbClr val="FFFFFF"/>
                </a:highlight>
                <a:latin typeface="PragmataPro Mono Liga" panose="02000509040000020004" pitchFamily="49" charset="0"/>
              </a:rPr>
              <a:t>[i][j] &lt;&lt; </a:t>
            </a:r>
            <a:r>
              <a:rPr lang="en-US" sz="1600" b="0">
                <a:solidFill>
                  <a:srgbClr val="A31515"/>
                </a:solidFill>
                <a:effectLst/>
                <a:highlight>
                  <a:srgbClr val="FFFFFF"/>
                </a:highlight>
                <a:latin typeface="PragmataPro Mono Liga" panose="02000509040000020004" pitchFamily="49" charset="0"/>
              </a:rPr>
              <a:t>" "</a:t>
            </a:r>
            <a:r>
              <a:rPr lang="en-US" sz="1600" b="0">
                <a:solidFill>
                  <a:srgbClr val="000000"/>
                </a:solidFill>
                <a:effectLst/>
                <a:highlight>
                  <a:srgbClr val="FFFFFF"/>
                </a:highlight>
                <a:latin typeface="PragmataPro Mono Liga" panose="02000509040000020004" pitchFamily="49" charset="0"/>
              </a:rPr>
              <a:t>;</a:t>
            </a:r>
          </a:p>
          <a:p>
            <a:pPr marL="0" indent="0" algn="l">
              <a:lnSpc>
                <a:spcPct val="100000"/>
              </a:lnSpc>
              <a:spcBef>
                <a:spcPts val="0"/>
              </a:spcBef>
              <a:spcAft>
                <a:spcPts val="0"/>
              </a:spcAft>
              <a:buNone/>
            </a:pPr>
            <a:r>
              <a:rPr lang="en-US" sz="1600" b="0">
                <a:solidFill>
                  <a:srgbClr val="000000"/>
                </a:solidFill>
                <a:effectLst/>
                <a:highlight>
                  <a:srgbClr val="FFFFFF"/>
                </a:highlight>
                <a:latin typeface="PragmataPro Mono Liga" panose="02000509040000020004" pitchFamily="49" charset="0"/>
              </a:rPr>
              <a:t>        cout &lt;&lt; endl;</a:t>
            </a:r>
          </a:p>
          <a:p>
            <a:pPr marL="0" indent="0" algn="l">
              <a:lnSpc>
                <a:spcPct val="100000"/>
              </a:lnSpc>
              <a:spcBef>
                <a:spcPts val="0"/>
              </a:spcBef>
              <a:spcAft>
                <a:spcPts val="0"/>
              </a:spcAft>
              <a:buNone/>
            </a:pPr>
            <a:r>
              <a:rPr lang="en-US" sz="1600" b="0">
                <a:solidFill>
                  <a:srgbClr val="000000"/>
                </a:solidFill>
                <a:effectLst/>
                <a:highlight>
                  <a:srgbClr val="FFFFFF"/>
                </a:highlight>
                <a:latin typeface="PragmataPro Mono Liga" panose="02000509040000020004" pitchFamily="49" charset="0"/>
              </a:rPr>
              <a:t>    }</a:t>
            </a:r>
          </a:p>
          <a:p>
            <a:pPr marL="0" indent="0" algn="l">
              <a:lnSpc>
                <a:spcPct val="100000"/>
              </a:lnSpc>
              <a:spcBef>
                <a:spcPts val="0"/>
              </a:spcBef>
              <a:spcAft>
                <a:spcPts val="0"/>
              </a:spcAft>
              <a:buNone/>
            </a:pPr>
            <a:endParaRPr lang="en-US" sz="1600" b="0">
              <a:solidFill>
                <a:srgbClr val="000000"/>
              </a:solidFill>
              <a:effectLst/>
              <a:highlight>
                <a:srgbClr val="FFFFFF"/>
              </a:highlight>
              <a:latin typeface="PragmataPro Mono Liga" panose="02000509040000020004" pitchFamily="49" charset="0"/>
            </a:endParaRPr>
          </a:p>
          <a:p>
            <a:pPr marL="0" indent="0" algn="l">
              <a:lnSpc>
                <a:spcPct val="100000"/>
              </a:lnSpc>
              <a:spcBef>
                <a:spcPts val="0"/>
              </a:spcBef>
              <a:spcAft>
                <a:spcPts val="0"/>
              </a:spcAft>
              <a:buNone/>
            </a:pPr>
            <a:r>
              <a:rPr lang="en-US" sz="1600" b="0">
                <a:solidFill>
                  <a:srgbClr val="000000"/>
                </a:solidFill>
                <a:effectLst/>
                <a:highlight>
                  <a:srgbClr val="FFFFFF"/>
                </a:highlight>
                <a:latin typeface="PragmataPro Mono Liga" panose="02000509040000020004" pitchFamily="49" charset="0"/>
              </a:rPr>
              <a:t>    cout &lt;&lt; </a:t>
            </a:r>
            <a:r>
              <a:rPr lang="en-US" sz="1600" b="0">
                <a:solidFill>
                  <a:srgbClr val="A31515"/>
                </a:solidFill>
                <a:effectLst/>
                <a:highlight>
                  <a:srgbClr val="FFFFFF"/>
                </a:highlight>
                <a:latin typeface="PragmataPro Mono Liga" panose="02000509040000020004" pitchFamily="49" charset="0"/>
              </a:rPr>
              <a:t>"</a:t>
            </a:r>
            <a:r>
              <a:rPr lang="en-US" sz="1600" b="0">
                <a:solidFill>
                  <a:srgbClr val="EE0000"/>
                </a:solidFill>
                <a:effectLst/>
                <a:highlight>
                  <a:srgbClr val="FFFFFF"/>
                </a:highlight>
                <a:latin typeface="PragmataPro Mono Liga" panose="02000509040000020004" pitchFamily="49" charset="0"/>
              </a:rPr>
              <a:t>\n</a:t>
            </a:r>
            <a:r>
              <a:rPr lang="en-US" sz="1600" b="0">
                <a:solidFill>
                  <a:srgbClr val="A31515"/>
                </a:solidFill>
                <a:effectLst/>
                <a:highlight>
                  <a:srgbClr val="FFFFFF"/>
                </a:highlight>
                <a:latin typeface="PragmataPro Mono Liga" panose="02000509040000020004" pitchFamily="49" charset="0"/>
              </a:rPr>
              <a:t>Dia chi moi dong:</a:t>
            </a:r>
            <a:r>
              <a:rPr lang="en-US" sz="1600" b="0">
                <a:solidFill>
                  <a:srgbClr val="EE0000"/>
                </a:solidFill>
                <a:effectLst/>
                <a:highlight>
                  <a:srgbClr val="FFFFFF"/>
                </a:highlight>
                <a:latin typeface="PragmataPro Mono Liga" panose="02000509040000020004" pitchFamily="49" charset="0"/>
              </a:rPr>
              <a:t>\n</a:t>
            </a:r>
            <a:r>
              <a:rPr lang="en-US" sz="1600" b="0">
                <a:solidFill>
                  <a:srgbClr val="A31515"/>
                </a:solidFill>
                <a:effectLst/>
                <a:highlight>
                  <a:srgbClr val="FFFFFF"/>
                </a:highlight>
                <a:latin typeface="PragmataPro Mono Liga" panose="02000509040000020004" pitchFamily="49" charset="0"/>
              </a:rPr>
              <a:t>"</a:t>
            </a:r>
            <a:r>
              <a:rPr lang="en-US" sz="1600" b="0">
                <a:solidFill>
                  <a:srgbClr val="000000"/>
                </a:solidFill>
                <a:effectLst/>
                <a:highlight>
                  <a:srgbClr val="FFFFFF"/>
                </a:highlight>
                <a:latin typeface="PragmataPro Mono Liga" panose="02000509040000020004" pitchFamily="49" charset="0"/>
              </a:rPr>
              <a:t>;</a:t>
            </a:r>
          </a:p>
          <a:p>
            <a:pPr marL="0" indent="0" algn="l">
              <a:lnSpc>
                <a:spcPct val="100000"/>
              </a:lnSpc>
              <a:spcBef>
                <a:spcPts val="0"/>
              </a:spcBef>
              <a:spcAft>
                <a:spcPts val="0"/>
              </a:spcAft>
              <a:buNone/>
            </a:pPr>
            <a:r>
              <a:rPr lang="en-US" sz="1600" b="0">
                <a:solidFill>
                  <a:srgbClr val="000000"/>
                </a:solidFill>
                <a:effectLst/>
                <a:highlight>
                  <a:srgbClr val="FFFFFF"/>
                </a:highlight>
                <a:latin typeface="PragmataPro Mono Liga" panose="02000509040000020004" pitchFamily="49" charset="0"/>
              </a:rPr>
              <a:t>    </a:t>
            </a:r>
            <a:r>
              <a:rPr lang="en-US" sz="1600" b="0">
                <a:solidFill>
                  <a:srgbClr val="AF00DB"/>
                </a:solidFill>
                <a:effectLst/>
                <a:highlight>
                  <a:srgbClr val="FFFFFF"/>
                </a:highlight>
                <a:latin typeface="PragmataPro Mono Liga" panose="02000509040000020004" pitchFamily="49" charset="0"/>
              </a:rPr>
              <a:t>for</a:t>
            </a:r>
            <a:r>
              <a:rPr lang="en-US" sz="1600" b="0">
                <a:solidFill>
                  <a:srgbClr val="000000"/>
                </a:solidFill>
                <a:effectLst/>
                <a:highlight>
                  <a:srgbClr val="FFFFFF"/>
                </a:highlight>
                <a:latin typeface="PragmataPro Mono Liga" panose="02000509040000020004" pitchFamily="49" charset="0"/>
              </a:rPr>
              <a:t>(</a:t>
            </a:r>
            <a:r>
              <a:rPr lang="en-US" sz="1600" b="0">
                <a:solidFill>
                  <a:srgbClr val="0000FF"/>
                </a:solidFill>
                <a:effectLst/>
                <a:highlight>
                  <a:srgbClr val="FFFFFF"/>
                </a:highlight>
                <a:latin typeface="PragmataPro Mono Liga" panose="02000509040000020004" pitchFamily="49" charset="0"/>
              </a:rPr>
              <a:t>int</a:t>
            </a:r>
            <a:r>
              <a:rPr lang="en-US" sz="1600" b="0">
                <a:solidFill>
                  <a:srgbClr val="000000"/>
                </a:solidFill>
                <a:effectLst/>
                <a:highlight>
                  <a:srgbClr val="FFFFFF"/>
                </a:highlight>
                <a:latin typeface="PragmataPro Mono Liga" panose="02000509040000020004" pitchFamily="49" charset="0"/>
              </a:rPr>
              <a:t> i=</a:t>
            </a:r>
            <a:r>
              <a:rPr lang="en-US" sz="1600" b="0">
                <a:solidFill>
                  <a:srgbClr val="098658"/>
                </a:solidFill>
                <a:effectLst/>
                <a:highlight>
                  <a:srgbClr val="FFFFFF"/>
                </a:highlight>
                <a:latin typeface="PragmataPro Mono Liga" panose="02000509040000020004" pitchFamily="49" charset="0"/>
              </a:rPr>
              <a:t>0</a:t>
            </a:r>
            <a:r>
              <a:rPr lang="en-US" sz="1600" b="0">
                <a:solidFill>
                  <a:srgbClr val="000000"/>
                </a:solidFill>
                <a:effectLst/>
                <a:highlight>
                  <a:srgbClr val="FFFFFF"/>
                </a:highlight>
                <a:latin typeface="PragmataPro Mono Liga" panose="02000509040000020004" pitchFamily="49" charset="0"/>
              </a:rPr>
              <a:t>; i&lt;r; i++)</a:t>
            </a:r>
          </a:p>
          <a:p>
            <a:pPr marL="0" indent="0" algn="l">
              <a:lnSpc>
                <a:spcPct val="100000"/>
              </a:lnSpc>
              <a:spcBef>
                <a:spcPts val="0"/>
              </a:spcBef>
              <a:spcAft>
                <a:spcPts val="0"/>
              </a:spcAft>
              <a:buNone/>
            </a:pPr>
            <a:r>
              <a:rPr lang="en-US" sz="1600" b="0">
                <a:solidFill>
                  <a:srgbClr val="000000"/>
                </a:solidFill>
                <a:effectLst/>
                <a:highlight>
                  <a:srgbClr val="FFFFFF"/>
                </a:highlight>
                <a:latin typeface="PragmataPro Mono Liga" panose="02000509040000020004" pitchFamily="49" charset="0"/>
              </a:rPr>
              <a:t>        cout &lt;&lt; </a:t>
            </a:r>
            <a:r>
              <a:rPr lang="en-US" sz="1600" b="0">
                <a:solidFill>
                  <a:srgbClr val="001080"/>
                </a:solidFill>
                <a:effectLst/>
                <a:highlight>
                  <a:srgbClr val="FFFFFF"/>
                </a:highlight>
                <a:latin typeface="PragmataPro Mono Liga" panose="02000509040000020004" pitchFamily="49" charset="0"/>
              </a:rPr>
              <a:t>A</a:t>
            </a:r>
            <a:r>
              <a:rPr lang="en-US" sz="1600" b="0">
                <a:solidFill>
                  <a:srgbClr val="000000"/>
                </a:solidFill>
                <a:effectLst/>
                <a:highlight>
                  <a:srgbClr val="FFFFFF"/>
                </a:highlight>
                <a:latin typeface="PragmataPro Mono Liga" panose="02000509040000020004" pitchFamily="49" charset="0"/>
              </a:rPr>
              <a:t>[i] &lt;&lt; endl;</a:t>
            </a:r>
          </a:p>
          <a:p>
            <a:pPr marL="0" indent="0" algn="l">
              <a:lnSpc>
                <a:spcPct val="100000"/>
              </a:lnSpc>
              <a:spcBef>
                <a:spcPts val="0"/>
              </a:spcBef>
              <a:spcAft>
                <a:spcPts val="0"/>
              </a:spcAft>
              <a:buNone/>
            </a:pPr>
            <a:endParaRPr lang="en-US" sz="1600" b="0">
              <a:solidFill>
                <a:srgbClr val="000000"/>
              </a:solidFill>
              <a:effectLst/>
              <a:highlight>
                <a:srgbClr val="FFFFFF"/>
              </a:highlight>
              <a:latin typeface="PragmataPro Mono Liga" panose="02000509040000020004" pitchFamily="49" charset="0"/>
            </a:endParaRPr>
          </a:p>
          <a:p>
            <a:pPr marL="0" indent="0" algn="l">
              <a:lnSpc>
                <a:spcPct val="100000"/>
              </a:lnSpc>
              <a:spcBef>
                <a:spcPts val="0"/>
              </a:spcBef>
              <a:spcAft>
                <a:spcPts val="0"/>
              </a:spcAft>
              <a:buNone/>
            </a:pPr>
            <a:r>
              <a:rPr lang="en-US" sz="1600" b="0">
                <a:solidFill>
                  <a:srgbClr val="000000"/>
                </a:solidFill>
                <a:effectLst/>
                <a:highlight>
                  <a:srgbClr val="FFFFFF"/>
                </a:highlight>
                <a:latin typeface="PragmataPro Mono Liga" panose="02000509040000020004" pitchFamily="49" charset="0"/>
              </a:rPr>
              <a:t>    cout &lt;&lt; </a:t>
            </a:r>
            <a:r>
              <a:rPr lang="en-US" sz="1600" b="0">
                <a:solidFill>
                  <a:srgbClr val="A31515"/>
                </a:solidFill>
                <a:effectLst/>
                <a:highlight>
                  <a:srgbClr val="FFFFFF"/>
                </a:highlight>
                <a:latin typeface="PragmataPro Mono Liga" panose="02000509040000020004" pitchFamily="49" charset="0"/>
              </a:rPr>
              <a:t>"</a:t>
            </a:r>
            <a:r>
              <a:rPr lang="en-US" sz="1600" b="0">
                <a:solidFill>
                  <a:srgbClr val="EE0000"/>
                </a:solidFill>
                <a:effectLst/>
                <a:highlight>
                  <a:srgbClr val="FFFFFF"/>
                </a:highlight>
                <a:latin typeface="PragmataPro Mono Liga" panose="02000509040000020004" pitchFamily="49" charset="0"/>
              </a:rPr>
              <a:t>\n</a:t>
            </a:r>
            <a:r>
              <a:rPr lang="en-US" sz="1600" b="0">
                <a:solidFill>
                  <a:srgbClr val="A31515"/>
                </a:solidFill>
                <a:effectLst/>
                <a:highlight>
                  <a:srgbClr val="FFFFFF"/>
                </a:highlight>
                <a:latin typeface="PragmataPro Mono Liga" panose="02000509040000020004" pitchFamily="49" charset="0"/>
              </a:rPr>
              <a:t>Dia chi mang:</a:t>
            </a:r>
            <a:r>
              <a:rPr lang="en-US" sz="1600" b="0">
                <a:solidFill>
                  <a:srgbClr val="EE0000"/>
                </a:solidFill>
                <a:effectLst/>
                <a:highlight>
                  <a:srgbClr val="FFFFFF"/>
                </a:highlight>
                <a:latin typeface="PragmataPro Mono Liga" panose="02000509040000020004" pitchFamily="49" charset="0"/>
              </a:rPr>
              <a:t>\n</a:t>
            </a:r>
            <a:r>
              <a:rPr lang="en-US" sz="1600" b="0">
                <a:solidFill>
                  <a:srgbClr val="A31515"/>
                </a:solidFill>
                <a:effectLst/>
                <a:highlight>
                  <a:srgbClr val="FFFFFF"/>
                </a:highlight>
                <a:latin typeface="PragmataPro Mono Liga" panose="02000509040000020004" pitchFamily="49" charset="0"/>
              </a:rPr>
              <a:t>"</a:t>
            </a:r>
            <a:r>
              <a:rPr lang="en-US" sz="1600" b="0">
                <a:solidFill>
                  <a:srgbClr val="000000"/>
                </a:solidFill>
                <a:effectLst/>
                <a:highlight>
                  <a:srgbClr val="FFFFFF"/>
                </a:highlight>
                <a:latin typeface="PragmataPro Mono Liga" panose="02000509040000020004" pitchFamily="49" charset="0"/>
              </a:rPr>
              <a:t>;</a:t>
            </a:r>
          </a:p>
          <a:p>
            <a:pPr marL="0" indent="0" algn="l">
              <a:lnSpc>
                <a:spcPct val="100000"/>
              </a:lnSpc>
              <a:spcBef>
                <a:spcPts val="0"/>
              </a:spcBef>
              <a:spcAft>
                <a:spcPts val="0"/>
              </a:spcAft>
              <a:buNone/>
            </a:pPr>
            <a:r>
              <a:rPr lang="en-US" sz="1600" b="0">
                <a:solidFill>
                  <a:srgbClr val="000000"/>
                </a:solidFill>
                <a:effectLst/>
                <a:highlight>
                  <a:srgbClr val="FFFFFF"/>
                </a:highlight>
                <a:latin typeface="PragmataPro Mono Liga" panose="02000509040000020004" pitchFamily="49" charset="0"/>
              </a:rPr>
              <a:t>    cout &lt;&lt; &amp;A &lt;&lt; endl;</a:t>
            </a:r>
          </a:p>
          <a:p>
            <a:pPr marL="0" indent="0" algn="l">
              <a:lnSpc>
                <a:spcPct val="100000"/>
              </a:lnSpc>
              <a:spcBef>
                <a:spcPts val="0"/>
              </a:spcBef>
              <a:spcAft>
                <a:spcPts val="0"/>
              </a:spcAft>
              <a:buNone/>
            </a:pPr>
            <a:r>
              <a:rPr lang="en-US" sz="1600" b="0">
                <a:solidFill>
                  <a:srgbClr val="000000"/>
                </a:solidFill>
                <a:effectLst/>
                <a:highlight>
                  <a:srgbClr val="FFFFFF"/>
                </a:highlight>
                <a:latin typeface="PragmataPro Mono Liga" panose="02000509040000020004" pitchFamily="49" charset="0"/>
              </a:rPr>
              <a:t>    </a:t>
            </a:r>
            <a:r>
              <a:rPr lang="en-US" sz="1600" b="0">
                <a:solidFill>
                  <a:srgbClr val="AF00DB"/>
                </a:solidFill>
                <a:effectLst/>
                <a:highlight>
                  <a:srgbClr val="FFFFFF"/>
                </a:highlight>
                <a:latin typeface="PragmataPro Mono Liga" panose="02000509040000020004" pitchFamily="49" charset="0"/>
              </a:rPr>
              <a:t>return</a:t>
            </a:r>
            <a:r>
              <a:rPr lang="en-US" sz="1600" b="0">
                <a:solidFill>
                  <a:srgbClr val="000000"/>
                </a:solidFill>
                <a:effectLst/>
                <a:highlight>
                  <a:srgbClr val="FFFFFF"/>
                </a:highlight>
                <a:latin typeface="PragmataPro Mono Liga" panose="02000509040000020004" pitchFamily="49" charset="0"/>
              </a:rPr>
              <a:t> </a:t>
            </a:r>
            <a:r>
              <a:rPr lang="en-US" sz="1600" b="0">
                <a:solidFill>
                  <a:srgbClr val="098658"/>
                </a:solidFill>
                <a:effectLst/>
                <a:highlight>
                  <a:srgbClr val="FFFFFF"/>
                </a:highlight>
                <a:latin typeface="PragmataPro Mono Liga" panose="02000509040000020004" pitchFamily="49" charset="0"/>
              </a:rPr>
              <a:t>0</a:t>
            </a:r>
            <a:r>
              <a:rPr lang="en-US" sz="1600" b="0">
                <a:solidFill>
                  <a:srgbClr val="000000"/>
                </a:solidFill>
                <a:effectLst/>
                <a:highlight>
                  <a:srgbClr val="FFFFFF"/>
                </a:highlight>
                <a:latin typeface="PragmataPro Mono Liga" panose="02000509040000020004" pitchFamily="49" charset="0"/>
              </a:rPr>
              <a:t>;</a:t>
            </a:r>
          </a:p>
          <a:p>
            <a:pPr marL="0" indent="0" algn="l">
              <a:lnSpc>
                <a:spcPct val="100000"/>
              </a:lnSpc>
              <a:spcBef>
                <a:spcPts val="0"/>
              </a:spcBef>
              <a:spcAft>
                <a:spcPts val="0"/>
              </a:spcAft>
              <a:buNone/>
            </a:pPr>
            <a:r>
              <a:rPr lang="en-US" sz="1600" b="0">
                <a:solidFill>
                  <a:srgbClr val="000000"/>
                </a:solidFill>
                <a:effectLst/>
                <a:highlight>
                  <a:srgbClr val="FFFFFF"/>
                </a:highlight>
                <a:latin typeface="PragmataPro Mono Liga" panose="02000509040000020004" pitchFamily="49" charset="0"/>
              </a:rPr>
              <a:t>}</a:t>
            </a:r>
          </a:p>
        </p:txBody>
      </p:sp>
      <p:sp>
        <p:nvSpPr>
          <p:cNvPr id="4" name="Footer Placeholder 3">
            <a:extLst>
              <a:ext uri="{FF2B5EF4-FFF2-40B4-BE49-F238E27FC236}">
                <a16:creationId xmlns:a16="http://schemas.microsoft.com/office/drawing/2014/main" id="{C4073637-E9FD-92C0-1533-78FC02AA6757}"/>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8" name="TextBox 7">
            <a:extLst>
              <a:ext uri="{FF2B5EF4-FFF2-40B4-BE49-F238E27FC236}">
                <a16:creationId xmlns:a16="http://schemas.microsoft.com/office/drawing/2014/main" id="{1AF865BE-5643-6717-3814-191463787033}"/>
              </a:ext>
            </a:extLst>
          </p:cNvPr>
          <p:cNvSpPr txBox="1"/>
          <p:nvPr/>
        </p:nvSpPr>
        <p:spPr>
          <a:xfrm>
            <a:off x="7775019" y="998962"/>
            <a:ext cx="3835956" cy="5509200"/>
          </a:xfrm>
          <a:prstGeom prst="rect">
            <a:avLst/>
          </a:prstGeom>
          <a:noFill/>
          <a:ln>
            <a:solidFill>
              <a:schemeClr val="tx1">
                <a:lumMod val="50000"/>
              </a:schemeClr>
            </a:solidFill>
          </a:ln>
        </p:spPr>
        <p:txBody>
          <a:bodyPr wrap="square">
            <a:spAutoFit/>
          </a:bodyPr>
          <a:lstStyle/>
          <a:p>
            <a:r>
              <a:rPr lang="en-US" sz="2200" b="1"/>
              <a:t>Kết quả thực thi:</a:t>
            </a:r>
          </a:p>
          <a:p>
            <a:endParaRPr lang="en-US" sz="2200"/>
          </a:p>
          <a:p>
            <a:r>
              <a:rPr lang="en-US" sz="2200"/>
              <a:t>Dia chi cac phan tu mang:</a:t>
            </a:r>
          </a:p>
          <a:p>
            <a:r>
              <a:rPr lang="en-US" sz="2200"/>
              <a:t>0x61fdd0 0x61fdd4 0x61fdd8</a:t>
            </a:r>
          </a:p>
          <a:p>
            <a:r>
              <a:rPr lang="en-US" sz="2200"/>
              <a:t>0x61fddc 0x61fde0 0x61fde4</a:t>
            </a:r>
          </a:p>
          <a:p>
            <a:r>
              <a:rPr lang="en-US" sz="2200"/>
              <a:t>0x61fde8 0x61fdec 0x61fdf0</a:t>
            </a:r>
          </a:p>
          <a:p>
            <a:r>
              <a:rPr lang="en-US" sz="2200"/>
              <a:t>0x61fdf4 0x61fdf8 0x61fdfc</a:t>
            </a:r>
          </a:p>
          <a:p>
            <a:endParaRPr lang="en-US" sz="2200"/>
          </a:p>
          <a:p>
            <a:r>
              <a:rPr lang="en-US" sz="2200"/>
              <a:t>Dia chi moi dong:</a:t>
            </a:r>
          </a:p>
          <a:p>
            <a:r>
              <a:rPr lang="en-US" sz="2200"/>
              <a:t>0x61fdd0</a:t>
            </a:r>
          </a:p>
          <a:p>
            <a:r>
              <a:rPr lang="en-US" sz="2200"/>
              <a:t>0x61fddc</a:t>
            </a:r>
          </a:p>
          <a:p>
            <a:r>
              <a:rPr lang="en-US" sz="2200"/>
              <a:t>0x61fde8</a:t>
            </a:r>
          </a:p>
          <a:p>
            <a:r>
              <a:rPr lang="en-US" sz="2200"/>
              <a:t>0x61fdf4</a:t>
            </a:r>
          </a:p>
          <a:p>
            <a:endParaRPr lang="en-US" sz="2200"/>
          </a:p>
          <a:p>
            <a:r>
              <a:rPr lang="en-US" sz="2200"/>
              <a:t>Dia chi mang:</a:t>
            </a:r>
          </a:p>
          <a:p>
            <a:r>
              <a:rPr lang="en-US" sz="2200"/>
              <a:t>0x61fdd0</a:t>
            </a:r>
          </a:p>
        </p:txBody>
      </p:sp>
      <p:grpSp>
        <p:nvGrpSpPr>
          <p:cNvPr id="7" name="Group 6">
            <a:extLst>
              <a:ext uri="{FF2B5EF4-FFF2-40B4-BE49-F238E27FC236}">
                <a16:creationId xmlns:a16="http://schemas.microsoft.com/office/drawing/2014/main" id="{671669FF-9EC2-53D1-61E9-8D91E450420E}"/>
              </a:ext>
            </a:extLst>
          </p:cNvPr>
          <p:cNvGrpSpPr/>
          <p:nvPr/>
        </p:nvGrpSpPr>
        <p:grpSpPr>
          <a:xfrm>
            <a:off x="4828015" y="2809875"/>
            <a:ext cx="2630060" cy="1866900"/>
            <a:chOff x="6656887" y="1584810"/>
            <a:chExt cx="2898262" cy="2003341"/>
          </a:xfrm>
        </p:grpSpPr>
        <p:grpSp>
          <p:nvGrpSpPr>
            <p:cNvPr id="9" name="Group 13">
              <a:extLst>
                <a:ext uri="{FF2B5EF4-FFF2-40B4-BE49-F238E27FC236}">
                  <a16:creationId xmlns:a16="http://schemas.microsoft.com/office/drawing/2014/main" id="{D733C19C-2DEA-E5F9-5A3E-B8A50068F89A}"/>
                </a:ext>
              </a:extLst>
            </p:cNvPr>
            <p:cNvGrpSpPr/>
            <p:nvPr/>
          </p:nvGrpSpPr>
          <p:grpSpPr>
            <a:xfrm>
              <a:off x="7077691" y="1830472"/>
              <a:ext cx="2475182" cy="395783"/>
              <a:chOff x="4894384" y="3950678"/>
              <a:chExt cx="1090242" cy="246184"/>
            </a:xfrm>
            <a:noFill/>
          </p:grpSpPr>
          <p:sp>
            <p:nvSpPr>
              <p:cNvPr id="27" name="Rectangle 3">
                <a:extLst>
                  <a:ext uri="{FF2B5EF4-FFF2-40B4-BE49-F238E27FC236}">
                    <a16:creationId xmlns:a16="http://schemas.microsoft.com/office/drawing/2014/main" id="{01CFE73F-6BF5-62B8-98A8-8FAD0391A807}"/>
                  </a:ext>
                </a:extLst>
              </p:cNvPr>
              <p:cNvSpPr/>
              <p:nvPr/>
            </p:nvSpPr>
            <p:spPr>
              <a:xfrm>
                <a:off x="4894384" y="3950678"/>
                <a:ext cx="339969" cy="246184"/>
              </a:xfrm>
              <a:prstGeom prst="rect">
                <a:avLst/>
              </a:prstGeom>
              <a:grpFill/>
              <a:ln>
                <a:solidFill>
                  <a:schemeClr val="tx1">
                    <a:lumMod val="50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a:solidFill>
                      <a:schemeClr val="tx1">
                        <a:lumMod val="50000"/>
                      </a:schemeClr>
                    </a:solidFill>
                    <a:latin typeface="Arial" panose="020B0604020202020204" pitchFamily="34" charset="0"/>
                    <a:cs typeface="Arial" panose="020B0604020202020204" pitchFamily="34" charset="0"/>
                  </a:rPr>
                  <a:t>1</a:t>
                </a:r>
                <a:endParaRPr lang="en-US" sz="2000" dirty="0">
                  <a:solidFill>
                    <a:schemeClr val="tx1">
                      <a:lumMod val="50000"/>
                    </a:schemeClr>
                  </a:solidFill>
                  <a:latin typeface="Arial" panose="020B0604020202020204" pitchFamily="34" charset="0"/>
                  <a:cs typeface="Arial" panose="020B0604020202020204" pitchFamily="34" charset="0"/>
                </a:endParaRPr>
              </a:p>
            </p:txBody>
          </p:sp>
          <p:sp>
            <p:nvSpPr>
              <p:cNvPr id="28" name="Rectangle 27">
                <a:extLst>
                  <a:ext uri="{FF2B5EF4-FFF2-40B4-BE49-F238E27FC236}">
                    <a16:creationId xmlns:a16="http://schemas.microsoft.com/office/drawing/2014/main" id="{4743FC23-C23C-10DF-F6D5-823F0220D5CF}"/>
                  </a:ext>
                </a:extLst>
              </p:cNvPr>
              <p:cNvSpPr/>
              <p:nvPr/>
            </p:nvSpPr>
            <p:spPr>
              <a:xfrm>
                <a:off x="5269521" y="3950678"/>
                <a:ext cx="339969" cy="246184"/>
              </a:xfrm>
              <a:prstGeom prst="rect">
                <a:avLst/>
              </a:prstGeom>
              <a:grpFill/>
              <a:ln>
                <a:solidFill>
                  <a:schemeClr val="tx1">
                    <a:lumMod val="50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a:solidFill>
                      <a:schemeClr val="tx1">
                        <a:lumMod val="50000"/>
                      </a:schemeClr>
                    </a:solidFill>
                    <a:latin typeface="Arial" panose="020B0604020202020204" pitchFamily="34" charset="0"/>
                    <a:cs typeface="Arial" panose="020B0604020202020204" pitchFamily="34" charset="0"/>
                  </a:rPr>
                  <a:t>2</a:t>
                </a:r>
                <a:endParaRPr lang="en-US" sz="2000" dirty="0">
                  <a:solidFill>
                    <a:schemeClr val="tx1">
                      <a:lumMod val="50000"/>
                    </a:schemeClr>
                  </a:solidFill>
                  <a:latin typeface="Arial" panose="020B0604020202020204" pitchFamily="34" charset="0"/>
                  <a:cs typeface="Arial" panose="020B0604020202020204" pitchFamily="34" charset="0"/>
                </a:endParaRPr>
              </a:p>
            </p:txBody>
          </p:sp>
          <p:sp>
            <p:nvSpPr>
              <p:cNvPr id="29" name="Rectangle 28">
                <a:extLst>
                  <a:ext uri="{FF2B5EF4-FFF2-40B4-BE49-F238E27FC236}">
                    <a16:creationId xmlns:a16="http://schemas.microsoft.com/office/drawing/2014/main" id="{62A93A5F-D750-272D-5A98-B9FA1B245300}"/>
                  </a:ext>
                </a:extLst>
              </p:cNvPr>
              <p:cNvSpPr/>
              <p:nvPr/>
            </p:nvSpPr>
            <p:spPr>
              <a:xfrm>
                <a:off x="5644657" y="3950678"/>
                <a:ext cx="339969" cy="246184"/>
              </a:xfrm>
              <a:prstGeom prst="rect">
                <a:avLst/>
              </a:prstGeom>
              <a:grpFill/>
              <a:ln>
                <a:solidFill>
                  <a:schemeClr val="tx1">
                    <a:lumMod val="50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a:solidFill>
                      <a:schemeClr val="tx1">
                        <a:lumMod val="50000"/>
                      </a:schemeClr>
                    </a:solidFill>
                    <a:latin typeface="Arial" panose="020B0604020202020204" pitchFamily="34" charset="0"/>
                    <a:cs typeface="Arial" panose="020B0604020202020204" pitchFamily="34" charset="0"/>
                  </a:rPr>
                  <a:t>3</a:t>
                </a:r>
                <a:endParaRPr lang="en-US" sz="2000" dirty="0">
                  <a:solidFill>
                    <a:schemeClr val="tx1">
                      <a:lumMod val="50000"/>
                    </a:schemeClr>
                  </a:solidFill>
                  <a:latin typeface="Arial" panose="020B0604020202020204" pitchFamily="34" charset="0"/>
                  <a:cs typeface="Arial" panose="020B0604020202020204" pitchFamily="34" charset="0"/>
                </a:endParaRPr>
              </a:p>
            </p:txBody>
          </p:sp>
        </p:grpSp>
        <p:grpSp>
          <p:nvGrpSpPr>
            <p:cNvPr id="10" name="Group 13">
              <a:extLst>
                <a:ext uri="{FF2B5EF4-FFF2-40B4-BE49-F238E27FC236}">
                  <a16:creationId xmlns:a16="http://schemas.microsoft.com/office/drawing/2014/main" id="{76B04977-8E59-4C73-2CAE-589DA9741A98}"/>
                </a:ext>
              </a:extLst>
            </p:cNvPr>
            <p:cNvGrpSpPr/>
            <p:nvPr/>
          </p:nvGrpSpPr>
          <p:grpSpPr>
            <a:xfrm>
              <a:off x="7036749" y="1584810"/>
              <a:ext cx="2475182" cy="136476"/>
              <a:chOff x="4894384" y="3950678"/>
              <a:chExt cx="1090242" cy="246184"/>
            </a:xfrm>
            <a:noFill/>
          </p:grpSpPr>
          <p:sp>
            <p:nvSpPr>
              <p:cNvPr id="24" name="Rectangle 3">
                <a:extLst>
                  <a:ext uri="{FF2B5EF4-FFF2-40B4-BE49-F238E27FC236}">
                    <a16:creationId xmlns:a16="http://schemas.microsoft.com/office/drawing/2014/main" id="{FC091681-F039-47AF-8BE9-23A357B68146}"/>
                  </a:ext>
                </a:extLst>
              </p:cNvPr>
              <p:cNvSpPr/>
              <p:nvPr/>
            </p:nvSpPr>
            <p:spPr>
              <a:xfrm>
                <a:off x="4894384" y="3950678"/>
                <a:ext cx="339969" cy="246184"/>
              </a:xfrm>
              <a:prstGeom prst="rect">
                <a:avLst/>
              </a:prstGeom>
              <a:grp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a:solidFill>
                      <a:schemeClr val="tx1">
                        <a:lumMod val="50000"/>
                      </a:schemeClr>
                    </a:solidFill>
                    <a:latin typeface="Arial" panose="020B0604020202020204" pitchFamily="34" charset="0"/>
                    <a:cs typeface="Arial" panose="020B0604020202020204" pitchFamily="34" charset="0"/>
                  </a:rPr>
                  <a:t>0</a:t>
                </a:r>
              </a:p>
            </p:txBody>
          </p:sp>
          <p:sp>
            <p:nvSpPr>
              <p:cNvPr id="25" name="Rectangle 24">
                <a:extLst>
                  <a:ext uri="{FF2B5EF4-FFF2-40B4-BE49-F238E27FC236}">
                    <a16:creationId xmlns:a16="http://schemas.microsoft.com/office/drawing/2014/main" id="{EE42ABC9-E7BA-B3DF-E6B5-F55B4A0C14EA}"/>
                  </a:ext>
                </a:extLst>
              </p:cNvPr>
              <p:cNvSpPr/>
              <p:nvPr/>
            </p:nvSpPr>
            <p:spPr>
              <a:xfrm>
                <a:off x="5269521" y="3950678"/>
                <a:ext cx="339969" cy="246184"/>
              </a:xfrm>
              <a:prstGeom prst="rect">
                <a:avLst/>
              </a:prstGeom>
              <a:grp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a:solidFill>
                      <a:schemeClr val="tx1">
                        <a:lumMod val="50000"/>
                      </a:schemeClr>
                    </a:solidFill>
                    <a:latin typeface="Arial" panose="020B0604020202020204" pitchFamily="34" charset="0"/>
                    <a:cs typeface="Arial" panose="020B0604020202020204" pitchFamily="34" charset="0"/>
                  </a:rPr>
                  <a:t>1</a:t>
                </a:r>
              </a:p>
            </p:txBody>
          </p:sp>
          <p:sp>
            <p:nvSpPr>
              <p:cNvPr id="26" name="Rectangle 25">
                <a:extLst>
                  <a:ext uri="{FF2B5EF4-FFF2-40B4-BE49-F238E27FC236}">
                    <a16:creationId xmlns:a16="http://schemas.microsoft.com/office/drawing/2014/main" id="{C8AACAE9-DCF3-15B6-41B9-C7EC2C28215B}"/>
                  </a:ext>
                </a:extLst>
              </p:cNvPr>
              <p:cNvSpPr/>
              <p:nvPr/>
            </p:nvSpPr>
            <p:spPr>
              <a:xfrm>
                <a:off x="5644657" y="3950678"/>
                <a:ext cx="339969" cy="246184"/>
              </a:xfrm>
              <a:prstGeom prst="rect">
                <a:avLst/>
              </a:prstGeom>
              <a:grp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a:solidFill>
                      <a:schemeClr val="tx1">
                        <a:lumMod val="50000"/>
                      </a:schemeClr>
                    </a:solidFill>
                    <a:latin typeface="Arial" panose="020B0604020202020204" pitchFamily="34" charset="0"/>
                    <a:cs typeface="Arial" panose="020B0604020202020204" pitchFamily="34" charset="0"/>
                  </a:rPr>
                  <a:t>2</a:t>
                </a:r>
              </a:p>
            </p:txBody>
          </p:sp>
        </p:grpSp>
        <p:sp>
          <p:nvSpPr>
            <p:cNvPr id="11" name="Rectangle 3">
              <a:extLst>
                <a:ext uri="{FF2B5EF4-FFF2-40B4-BE49-F238E27FC236}">
                  <a16:creationId xmlns:a16="http://schemas.microsoft.com/office/drawing/2014/main" id="{D076B850-F1D8-0487-7FC3-8BBDFC48BF4E}"/>
                </a:ext>
              </a:extLst>
            </p:cNvPr>
            <p:cNvSpPr/>
            <p:nvPr/>
          </p:nvSpPr>
          <p:spPr>
            <a:xfrm>
              <a:off x="7079967" y="2283123"/>
              <a:ext cx="771833" cy="395783"/>
            </a:xfrm>
            <a:prstGeom prst="rect">
              <a:avLst/>
            </a:prstGeom>
            <a:noFill/>
            <a:ln>
              <a:solidFill>
                <a:schemeClr val="tx1">
                  <a:lumMod val="50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a:solidFill>
                    <a:schemeClr val="tx1">
                      <a:lumMod val="50000"/>
                    </a:schemeClr>
                  </a:solidFill>
                  <a:latin typeface="Arial" panose="020B0604020202020204" pitchFamily="34" charset="0"/>
                  <a:cs typeface="Arial" panose="020B0604020202020204" pitchFamily="34" charset="0"/>
                </a:rPr>
                <a:t>4</a:t>
              </a:r>
              <a:endParaRPr lang="en-US" sz="2000" dirty="0">
                <a:solidFill>
                  <a:schemeClr val="tx1">
                    <a:lumMod val="50000"/>
                  </a:schemeClr>
                </a:solidFill>
                <a:latin typeface="Arial" panose="020B0604020202020204" pitchFamily="34" charset="0"/>
                <a:cs typeface="Arial" panose="020B0604020202020204" pitchFamily="34" charset="0"/>
              </a:endParaRPr>
            </a:p>
          </p:txBody>
        </p:sp>
        <p:sp>
          <p:nvSpPr>
            <p:cNvPr id="12" name="Rectangle 11">
              <a:extLst>
                <a:ext uri="{FF2B5EF4-FFF2-40B4-BE49-F238E27FC236}">
                  <a16:creationId xmlns:a16="http://schemas.microsoft.com/office/drawing/2014/main" id="{4CA226D9-EAB2-E953-AE74-C21733FEACA8}"/>
                </a:ext>
              </a:extLst>
            </p:cNvPr>
            <p:cNvSpPr/>
            <p:nvPr/>
          </p:nvSpPr>
          <p:spPr>
            <a:xfrm>
              <a:off x="7931643" y="2283123"/>
              <a:ext cx="771833" cy="395783"/>
            </a:xfrm>
            <a:prstGeom prst="rect">
              <a:avLst/>
            </a:prstGeom>
            <a:noFill/>
            <a:ln>
              <a:solidFill>
                <a:schemeClr val="tx1">
                  <a:lumMod val="50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a:solidFill>
                    <a:schemeClr val="tx1">
                      <a:lumMod val="50000"/>
                    </a:schemeClr>
                  </a:solidFill>
                  <a:latin typeface="Arial" panose="020B0604020202020204" pitchFamily="34" charset="0"/>
                  <a:cs typeface="Arial" panose="020B0604020202020204" pitchFamily="34" charset="0"/>
                </a:rPr>
                <a:t>5</a:t>
              </a:r>
              <a:endParaRPr lang="en-US" sz="2000" dirty="0">
                <a:solidFill>
                  <a:schemeClr val="tx1">
                    <a:lumMod val="50000"/>
                  </a:schemeClr>
                </a:solidFill>
                <a:latin typeface="Arial" panose="020B0604020202020204" pitchFamily="34" charset="0"/>
                <a:cs typeface="Arial" panose="020B0604020202020204" pitchFamily="34" charset="0"/>
              </a:endParaRPr>
            </a:p>
          </p:txBody>
        </p:sp>
        <p:sp>
          <p:nvSpPr>
            <p:cNvPr id="13" name="Rectangle 12">
              <a:extLst>
                <a:ext uri="{FF2B5EF4-FFF2-40B4-BE49-F238E27FC236}">
                  <a16:creationId xmlns:a16="http://schemas.microsoft.com/office/drawing/2014/main" id="{37AD3913-25B5-3A39-FFF1-D15785BD74C7}"/>
                </a:ext>
              </a:extLst>
            </p:cNvPr>
            <p:cNvSpPr/>
            <p:nvPr/>
          </p:nvSpPr>
          <p:spPr>
            <a:xfrm>
              <a:off x="8783316" y="2283123"/>
              <a:ext cx="771833" cy="395783"/>
            </a:xfrm>
            <a:prstGeom prst="rect">
              <a:avLst/>
            </a:prstGeom>
            <a:noFill/>
            <a:ln>
              <a:solidFill>
                <a:schemeClr val="tx1">
                  <a:lumMod val="50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a:solidFill>
                    <a:schemeClr val="tx1">
                      <a:lumMod val="50000"/>
                    </a:schemeClr>
                  </a:solidFill>
                  <a:latin typeface="Arial" panose="020B0604020202020204" pitchFamily="34" charset="0"/>
                  <a:cs typeface="Arial" panose="020B0604020202020204" pitchFamily="34" charset="0"/>
                </a:rPr>
                <a:t>6</a:t>
              </a:r>
              <a:endParaRPr lang="en-US" sz="2000" dirty="0">
                <a:solidFill>
                  <a:schemeClr val="tx1">
                    <a:lumMod val="50000"/>
                  </a:schemeClr>
                </a:solidFill>
                <a:latin typeface="Arial" panose="020B0604020202020204" pitchFamily="34" charset="0"/>
                <a:cs typeface="Arial" panose="020B0604020202020204" pitchFamily="34" charset="0"/>
              </a:endParaRPr>
            </a:p>
          </p:txBody>
        </p:sp>
        <p:sp>
          <p:nvSpPr>
            <p:cNvPr id="14" name="Rectangle 3">
              <a:extLst>
                <a:ext uri="{FF2B5EF4-FFF2-40B4-BE49-F238E27FC236}">
                  <a16:creationId xmlns:a16="http://schemas.microsoft.com/office/drawing/2014/main" id="{5B878B19-432D-4520-A93C-C3C545AE8BDF}"/>
                </a:ext>
              </a:extLst>
            </p:cNvPr>
            <p:cNvSpPr/>
            <p:nvPr/>
          </p:nvSpPr>
          <p:spPr>
            <a:xfrm>
              <a:off x="6656888" y="1898709"/>
              <a:ext cx="376664" cy="259308"/>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a:solidFill>
                    <a:schemeClr val="tx1">
                      <a:lumMod val="50000"/>
                    </a:schemeClr>
                  </a:solidFill>
                  <a:latin typeface="Arial" panose="020B0604020202020204" pitchFamily="34" charset="0"/>
                  <a:cs typeface="Arial" panose="020B0604020202020204" pitchFamily="34" charset="0"/>
                </a:rPr>
                <a:t>0</a:t>
              </a:r>
            </a:p>
          </p:txBody>
        </p:sp>
        <p:sp>
          <p:nvSpPr>
            <p:cNvPr id="15" name="Rectangle 3">
              <a:extLst>
                <a:ext uri="{FF2B5EF4-FFF2-40B4-BE49-F238E27FC236}">
                  <a16:creationId xmlns:a16="http://schemas.microsoft.com/office/drawing/2014/main" id="{7844318A-8F64-445B-EB6B-A84FA0C3548E}"/>
                </a:ext>
              </a:extLst>
            </p:cNvPr>
            <p:cNvSpPr/>
            <p:nvPr/>
          </p:nvSpPr>
          <p:spPr>
            <a:xfrm>
              <a:off x="6656887" y="2335433"/>
              <a:ext cx="376664" cy="259308"/>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a:solidFill>
                    <a:schemeClr val="tx1">
                      <a:lumMod val="50000"/>
                    </a:schemeClr>
                  </a:solidFill>
                  <a:latin typeface="Arial" panose="020B0604020202020204" pitchFamily="34" charset="0"/>
                  <a:cs typeface="Arial" panose="020B0604020202020204" pitchFamily="34" charset="0"/>
                </a:rPr>
                <a:t>1</a:t>
              </a:r>
            </a:p>
          </p:txBody>
        </p:sp>
        <p:sp>
          <p:nvSpPr>
            <p:cNvPr id="16" name="Rectangle 3">
              <a:extLst>
                <a:ext uri="{FF2B5EF4-FFF2-40B4-BE49-F238E27FC236}">
                  <a16:creationId xmlns:a16="http://schemas.microsoft.com/office/drawing/2014/main" id="{FD29BB73-FE38-D0A1-CC11-9B172E863EB9}"/>
                </a:ext>
              </a:extLst>
            </p:cNvPr>
            <p:cNvSpPr/>
            <p:nvPr/>
          </p:nvSpPr>
          <p:spPr>
            <a:xfrm>
              <a:off x="7079967" y="2738759"/>
              <a:ext cx="771833" cy="395783"/>
            </a:xfrm>
            <a:prstGeom prst="rect">
              <a:avLst/>
            </a:prstGeom>
            <a:noFill/>
            <a:ln>
              <a:solidFill>
                <a:schemeClr val="tx1">
                  <a:lumMod val="50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a:solidFill>
                    <a:schemeClr val="tx1">
                      <a:lumMod val="50000"/>
                    </a:schemeClr>
                  </a:solidFill>
                  <a:latin typeface="Arial" panose="020B0604020202020204" pitchFamily="34" charset="0"/>
                  <a:cs typeface="Arial" panose="020B0604020202020204" pitchFamily="34" charset="0"/>
                </a:rPr>
                <a:t>7</a:t>
              </a:r>
              <a:endParaRPr lang="en-US" sz="2000" dirty="0">
                <a:solidFill>
                  <a:schemeClr val="tx1">
                    <a:lumMod val="50000"/>
                  </a:schemeClr>
                </a:solidFill>
                <a:latin typeface="Arial" panose="020B0604020202020204" pitchFamily="34" charset="0"/>
                <a:cs typeface="Arial" panose="020B0604020202020204" pitchFamily="34" charset="0"/>
              </a:endParaRPr>
            </a:p>
          </p:txBody>
        </p:sp>
        <p:sp>
          <p:nvSpPr>
            <p:cNvPr id="17" name="Rectangle 16">
              <a:extLst>
                <a:ext uri="{FF2B5EF4-FFF2-40B4-BE49-F238E27FC236}">
                  <a16:creationId xmlns:a16="http://schemas.microsoft.com/office/drawing/2014/main" id="{85CF80DF-FC4C-F811-80FB-7C61D17E6DFE}"/>
                </a:ext>
              </a:extLst>
            </p:cNvPr>
            <p:cNvSpPr/>
            <p:nvPr/>
          </p:nvSpPr>
          <p:spPr>
            <a:xfrm>
              <a:off x="7931643" y="2738759"/>
              <a:ext cx="771833" cy="395783"/>
            </a:xfrm>
            <a:prstGeom prst="rect">
              <a:avLst/>
            </a:prstGeom>
            <a:noFill/>
            <a:ln>
              <a:solidFill>
                <a:schemeClr val="tx1">
                  <a:lumMod val="50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a:solidFill>
                    <a:schemeClr val="tx1">
                      <a:lumMod val="50000"/>
                    </a:schemeClr>
                  </a:solidFill>
                  <a:latin typeface="Arial" panose="020B0604020202020204" pitchFamily="34" charset="0"/>
                  <a:cs typeface="Arial" panose="020B0604020202020204" pitchFamily="34" charset="0"/>
                </a:rPr>
                <a:t>8</a:t>
              </a:r>
              <a:endParaRPr lang="en-US" sz="2000" dirty="0">
                <a:solidFill>
                  <a:schemeClr val="tx1">
                    <a:lumMod val="50000"/>
                  </a:schemeClr>
                </a:solidFill>
                <a:latin typeface="Arial" panose="020B0604020202020204" pitchFamily="34" charset="0"/>
                <a:cs typeface="Arial" panose="020B0604020202020204" pitchFamily="34" charset="0"/>
              </a:endParaRPr>
            </a:p>
          </p:txBody>
        </p:sp>
        <p:sp>
          <p:nvSpPr>
            <p:cNvPr id="18" name="Rectangle 17">
              <a:extLst>
                <a:ext uri="{FF2B5EF4-FFF2-40B4-BE49-F238E27FC236}">
                  <a16:creationId xmlns:a16="http://schemas.microsoft.com/office/drawing/2014/main" id="{ECE5E7DE-AF5E-11B4-3CD7-409D69239008}"/>
                </a:ext>
              </a:extLst>
            </p:cNvPr>
            <p:cNvSpPr/>
            <p:nvPr/>
          </p:nvSpPr>
          <p:spPr>
            <a:xfrm>
              <a:off x="8783316" y="2738759"/>
              <a:ext cx="771833" cy="395783"/>
            </a:xfrm>
            <a:prstGeom prst="rect">
              <a:avLst/>
            </a:prstGeom>
            <a:noFill/>
            <a:ln>
              <a:solidFill>
                <a:schemeClr val="tx1">
                  <a:lumMod val="50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a:solidFill>
                    <a:schemeClr val="tx1">
                      <a:lumMod val="50000"/>
                    </a:schemeClr>
                  </a:solidFill>
                  <a:latin typeface="Arial" panose="020B0604020202020204" pitchFamily="34" charset="0"/>
                  <a:cs typeface="Arial" panose="020B0604020202020204" pitchFamily="34" charset="0"/>
                </a:rPr>
                <a:t>9</a:t>
              </a:r>
              <a:endParaRPr lang="en-US" sz="2000" dirty="0">
                <a:solidFill>
                  <a:schemeClr val="tx1">
                    <a:lumMod val="50000"/>
                  </a:schemeClr>
                </a:solidFill>
                <a:latin typeface="Arial" panose="020B0604020202020204" pitchFamily="34" charset="0"/>
                <a:cs typeface="Arial" panose="020B0604020202020204" pitchFamily="34" charset="0"/>
              </a:endParaRPr>
            </a:p>
          </p:txBody>
        </p:sp>
        <p:sp>
          <p:nvSpPr>
            <p:cNvPr id="19" name="Rectangle 3">
              <a:extLst>
                <a:ext uri="{FF2B5EF4-FFF2-40B4-BE49-F238E27FC236}">
                  <a16:creationId xmlns:a16="http://schemas.microsoft.com/office/drawing/2014/main" id="{E228FAF1-D162-DD43-4412-3A7BEB977B8F}"/>
                </a:ext>
              </a:extLst>
            </p:cNvPr>
            <p:cNvSpPr/>
            <p:nvPr/>
          </p:nvSpPr>
          <p:spPr>
            <a:xfrm>
              <a:off x="6656887" y="2791069"/>
              <a:ext cx="376664" cy="259308"/>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a:solidFill>
                    <a:schemeClr val="tx1">
                      <a:lumMod val="50000"/>
                    </a:schemeClr>
                  </a:solidFill>
                  <a:latin typeface="Arial" panose="020B0604020202020204" pitchFamily="34" charset="0"/>
                  <a:cs typeface="Arial" panose="020B0604020202020204" pitchFamily="34" charset="0"/>
                </a:rPr>
                <a:t>2</a:t>
              </a:r>
              <a:endParaRPr lang="en-US" sz="2000" b="1" dirty="0">
                <a:solidFill>
                  <a:schemeClr val="tx1">
                    <a:lumMod val="50000"/>
                  </a:schemeClr>
                </a:solidFill>
                <a:latin typeface="Arial" panose="020B0604020202020204" pitchFamily="34" charset="0"/>
                <a:cs typeface="Arial" panose="020B0604020202020204" pitchFamily="34" charset="0"/>
              </a:endParaRPr>
            </a:p>
          </p:txBody>
        </p:sp>
        <p:sp>
          <p:nvSpPr>
            <p:cNvPr id="20" name="Rectangle 3">
              <a:extLst>
                <a:ext uri="{FF2B5EF4-FFF2-40B4-BE49-F238E27FC236}">
                  <a16:creationId xmlns:a16="http://schemas.microsoft.com/office/drawing/2014/main" id="{632A3BBA-5D3A-2B57-E2CB-825CD7A3E2FF}"/>
                </a:ext>
              </a:extLst>
            </p:cNvPr>
            <p:cNvSpPr/>
            <p:nvPr/>
          </p:nvSpPr>
          <p:spPr>
            <a:xfrm>
              <a:off x="7079967" y="3192368"/>
              <a:ext cx="771833" cy="395783"/>
            </a:xfrm>
            <a:prstGeom prst="rect">
              <a:avLst/>
            </a:prstGeom>
            <a:noFill/>
            <a:ln>
              <a:solidFill>
                <a:schemeClr val="tx1">
                  <a:lumMod val="50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a:solidFill>
                    <a:schemeClr val="tx1">
                      <a:lumMod val="50000"/>
                    </a:schemeClr>
                  </a:solidFill>
                  <a:latin typeface="Arial" panose="020B0604020202020204" pitchFamily="34" charset="0"/>
                  <a:cs typeface="Arial" panose="020B0604020202020204" pitchFamily="34" charset="0"/>
                </a:rPr>
                <a:t>10</a:t>
              </a:r>
              <a:endParaRPr lang="en-US" sz="2000" dirty="0">
                <a:solidFill>
                  <a:schemeClr val="tx1">
                    <a:lumMod val="50000"/>
                  </a:schemeClr>
                </a:solidFill>
                <a:latin typeface="Arial" panose="020B0604020202020204" pitchFamily="34" charset="0"/>
                <a:cs typeface="Arial" panose="020B0604020202020204" pitchFamily="34" charset="0"/>
              </a:endParaRPr>
            </a:p>
          </p:txBody>
        </p:sp>
        <p:sp>
          <p:nvSpPr>
            <p:cNvPr id="21" name="Rectangle 20">
              <a:extLst>
                <a:ext uri="{FF2B5EF4-FFF2-40B4-BE49-F238E27FC236}">
                  <a16:creationId xmlns:a16="http://schemas.microsoft.com/office/drawing/2014/main" id="{4AE0D360-C376-35CB-D876-E243EE5DBEED}"/>
                </a:ext>
              </a:extLst>
            </p:cNvPr>
            <p:cNvSpPr/>
            <p:nvPr/>
          </p:nvSpPr>
          <p:spPr>
            <a:xfrm>
              <a:off x="7931643" y="3192368"/>
              <a:ext cx="771833" cy="395783"/>
            </a:xfrm>
            <a:prstGeom prst="rect">
              <a:avLst/>
            </a:prstGeom>
            <a:noFill/>
            <a:ln>
              <a:solidFill>
                <a:schemeClr val="tx1">
                  <a:lumMod val="50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a:solidFill>
                    <a:schemeClr val="tx1">
                      <a:lumMod val="50000"/>
                    </a:schemeClr>
                  </a:solidFill>
                  <a:latin typeface="Arial" panose="020B0604020202020204" pitchFamily="34" charset="0"/>
                  <a:cs typeface="Arial" panose="020B0604020202020204" pitchFamily="34" charset="0"/>
                </a:rPr>
                <a:t>11</a:t>
              </a:r>
              <a:endParaRPr lang="en-US" sz="2000" dirty="0">
                <a:solidFill>
                  <a:schemeClr val="tx1">
                    <a:lumMod val="50000"/>
                  </a:schemeClr>
                </a:solidFill>
                <a:latin typeface="Arial" panose="020B0604020202020204" pitchFamily="34" charset="0"/>
                <a:cs typeface="Arial" panose="020B0604020202020204" pitchFamily="34" charset="0"/>
              </a:endParaRPr>
            </a:p>
          </p:txBody>
        </p:sp>
        <p:sp>
          <p:nvSpPr>
            <p:cNvPr id="22" name="Rectangle 21">
              <a:extLst>
                <a:ext uri="{FF2B5EF4-FFF2-40B4-BE49-F238E27FC236}">
                  <a16:creationId xmlns:a16="http://schemas.microsoft.com/office/drawing/2014/main" id="{21E14FD3-4908-F508-4277-692655431503}"/>
                </a:ext>
              </a:extLst>
            </p:cNvPr>
            <p:cNvSpPr/>
            <p:nvPr/>
          </p:nvSpPr>
          <p:spPr>
            <a:xfrm>
              <a:off x="8783316" y="3192368"/>
              <a:ext cx="771833" cy="395783"/>
            </a:xfrm>
            <a:prstGeom prst="rect">
              <a:avLst/>
            </a:prstGeom>
            <a:noFill/>
            <a:ln>
              <a:solidFill>
                <a:schemeClr val="tx1">
                  <a:lumMod val="50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a:solidFill>
                    <a:schemeClr val="tx1">
                      <a:lumMod val="50000"/>
                    </a:schemeClr>
                  </a:solidFill>
                  <a:latin typeface="Arial" panose="020B0604020202020204" pitchFamily="34" charset="0"/>
                  <a:cs typeface="Arial" panose="020B0604020202020204" pitchFamily="34" charset="0"/>
                </a:rPr>
                <a:t>12</a:t>
              </a:r>
              <a:endParaRPr lang="en-US" sz="2000" dirty="0">
                <a:solidFill>
                  <a:schemeClr val="tx1">
                    <a:lumMod val="50000"/>
                  </a:schemeClr>
                </a:solidFill>
                <a:latin typeface="Arial" panose="020B0604020202020204" pitchFamily="34" charset="0"/>
                <a:cs typeface="Arial" panose="020B0604020202020204" pitchFamily="34" charset="0"/>
              </a:endParaRPr>
            </a:p>
          </p:txBody>
        </p:sp>
        <p:sp>
          <p:nvSpPr>
            <p:cNvPr id="23" name="Rectangle 3">
              <a:extLst>
                <a:ext uri="{FF2B5EF4-FFF2-40B4-BE49-F238E27FC236}">
                  <a16:creationId xmlns:a16="http://schemas.microsoft.com/office/drawing/2014/main" id="{3B71CB5C-8F4C-CD0C-72C3-DD0393582434}"/>
                </a:ext>
              </a:extLst>
            </p:cNvPr>
            <p:cNvSpPr/>
            <p:nvPr/>
          </p:nvSpPr>
          <p:spPr>
            <a:xfrm>
              <a:off x="6656887" y="3244678"/>
              <a:ext cx="376664" cy="259308"/>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a:solidFill>
                    <a:schemeClr val="tx1">
                      <a:lumMod val="50000"/>
                    </a:schemeClr>
                  </a:solidFill>
                  <a:latin typeface="Arial" panose="020B0604020202020204" pitchFamily="34" charset="0"/>
                  <a:cs typeface="Arial" panose="020B0604020202020204" pitchFamily="34" charset="0"/>
                </a:rPr>
                <a:t>3</a:t>
              </a:r>
            </a:p>
          </p:txBody>
        </p:sp>
      </p:grpSp>
      <p:sp>
        <p:nvSpPr>
          <p:cNvPr id="30" name="Date Placeholder 29">
            <a:extLst>
              <a:ext uri="{FF2B5EF4-FFF2-40B4-BE49-F238E27FC236}">
                <a16:creationId xmlns:a16="http://schemas.microsoft.com/office/drawing/2014/main" id="{C1955B9E-199E-C189-CC64-C9B82822073F}"/>
              </a:ext>
            </a:extLst>
          </p:cNvPr>
          <p:cNvSpPr>
            <a:spLocks noGrp="1"/>
          </p:cNvSpPr>
          <p:nvPr>
            <p:ph type="dt" sz="half" idx="13"/>
          </p:nvPr>
        </p:nvSpPr>
        <p:spPr/>
        <p:txBody>
          <a:bodyPr/>
          <a:lstStyle/>
          <a:p>
            <a:r>
              <a:rPr lang="en-US"/>
              <a:t>June 2024</a:t>
            </a:r>
            <a:endParaRPr lang="en-US" dirty="0"/>
          </a:p>
        </p:txBody>
      </p:sp>
      <p:sp>
        <p:nvSpPr>
          <p:cNvPr id="5" name="Slide Number Placeholder 4">
            <a:extLst>
              <a:ext uri="{FF2B5EF4-FFF2-40B4-BE49-F238E27FC236}">
                <a16:creationId xmlns:a16="http://schemas.microsoft.com/office/drawing/2014/main" id="{F9CCCD04-5736-A852-1C9C-4A0B3F736230}"/>
              </a:ext>
            </a:extLst>
          </p:cNvPr>
          <p:cNvSpPr>
            <a:spLocks noGrp="1"/>
          </p:cNvSpPr>
          <p:nvPr>
            <p:ph type="sldNum" sz="quarter" idx="12"/>
          </p:nvPr>
        </p:nvSpPr>
        <p:spPr/>
        <p:txBody>
          <a:bodyPr/>
          <a:lstStyle/>
          <a:p>
            <a:fld id="{D8B0B3AC-44A8-D142-AAF6-9A453466E1A4}" type="slidenum">
              <a:rPr lang="en-VN" smtClean="0"/>
              <a:pPr/>
              <a:t>20</a:t>
            </a:fld>
            <a:endParaRPr lang="en-VN" dirty="0"/>
          </a:p>
        </p:txBody>
      </p:sp>
    </p:spTree>
    <p:extLst>
      <p:ext uri="{BB962C8B-B14F-4D97-AF65-F5344CB8AC3E}">
        <p14:creationId xmlns:p14="http://schemas.microsoft.com/office/powerpoint/2010/main" val="405220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1F51D-E4CE-9EE7-71C9-E4A54C80E0C7}"/>
              </a:ext>
            </a:extLst>
          </p:cNvPr>
          <p:cNvSpPr>
            <a:spLocks noGrp="1"/>
          </p:cNvSpPr>
          <p:nvPr>
            <p:ph type="title"/>
          </p:nvPr>
        </p:nvSpPr>
        <p:spPr>
          <a:xfrm>
            <a:off x="774145" y="223964"/>
            <a:ext cx="10932080" cy="785896"/>
          </a:xfrm>
        </p:spPr>
        <p:txBody>
          <a:bodyPr>
            <a:normAutofit fontScale="90000"/>
          </a:bodyPr>
          <a:lstStyle/>
          <a:p>
            <a:r>
              <a:rPr lang="en-US"/>
              <a:t>Ví dụ: Xuất địa chỉ các phần tử mảng 2 chiều (tt)</a:t>
            </a:r>
          </a:p>
        </p:txBody>
      </p:sp>
      <p:sp>
        <p:nvSpPr>
          <p:cNvPr id="3" name="Content Placeholder 2">
            <a:extLst>
              <a:ext uri="{FF2B5EF4-FFF2-40B4-BE49-F238E27FC236}">
                <a16:creationId xmlns:a16="http://schemas.microsoft.com/office/drawing/2014/main" id="{6A1CC345-068B-051B-6CEF-D9D6B9FD0B9B}"/>
              </a:ext>
            </a:extLst>
          </p:cNvPr>
          <p:cNvSpPr>
            <a:spLocks noGrp="1"/>
          </p:cNvSpPr>
          <p:nvPr>
            <p:ph idx="1"/>
          </p:nvPr>
        </p:nvSpPr>
        <p:spPr>
          <a:xfrm>
            <a:off x="774145" y="1233824"/>
            <a:ext cx="6807755" cy="5274534"/>
          </a:xfrm>
        </p:spPr>
        <p:txBody>
          <a:bodyPr>
            <a:noAutofit/>
          </a:bodyPr>
          <a:lstStyle/>
          <a:p>
            <a:pPr marL="0" indent="0" algn="l">
              <a:lnSpc>
                <a:spcPct val="100000"/>
              </a:lnSpc>
              <a:spcBef>
                <a:spcPts val="0"/>
              </a:spcBef>
              <a:spcAft>
                <a:spcPts val="0"/>
              </a:spcAft>
              <a:buNone/>
            </a:pPr>
            <a:r>
              <a:rPr lang="en-US" sz="1800">
                <a:solidFill>
                  <a:srgbClr val="AF00DB"/>
                </a:solidFill>
                <a:highlight>
                  <a:srgbClr val="FFFFFF"/>
                </a:highlight>
                <a:latin typeface="PragmataPro Mono Liga" panose="02000509040000020004" pitchFamily="49" charset="0"/>
              </a:rPr>
              <a:t>#include</a:t>
            </a:r>
            <a:r>
              <a:rPr lang="en-US" sz="1800">
                <a:solidFill>
                  <a:srgbClr val="A31515"/>
                </a:solidFill>
                <a:highlight>
                  <a:srgbClr val="FFFFFF"/>
                </a:highlight>
                <a:latin typeface="PragmataPro Mono Liga" panose="02000509040000020004" pitchFamily="49" charset="0"/>
              </a:rPr>
              <a:t>&lt;iostream&gt;</a:t>
            </a:r>
            <a:endParaRPr lang="en-US" sz="1800">
              <a:solidFill>
                <a:srgbClr val="000000"/>
              </a:solidFill>
              <a:highlight>
                <a:srgbClr val="FFFFFF"/>
              </a:highlight>
              <a:latin typeface="PragmataPro Mono Liga" panose="02000509040000020004" pitchFamily="49" charset="0"/>
            </a:endParaRPr>
          </a:p>
          <a:p>
            <a:pPr marL="0" indent="0" algn="l">
              <a:lnSpc>
                <a:spcPct val="100000"/>
              </a:lnSpc>
              <a:spcBef>
                <a:spcPts val="0"/>
              </a:spcBef>
              <a:spcAft>
                <a:spcPts val="0"/>
              </a:spcAft>
              <a:buNone/>
            </a:pPr>
            <a:r>
              <a:rPr lang="en-US" sz="1800">
                <a:solidFill>
                  <a:srgbClr val="AF00DB"/>
                </a:solidFill>
                <a:highlight>
                  <a:srgbClr val="FFFFFF"/>
                </a:highlight>
                <a:latin typeface="PragmataPro Mono Liga" panose="02000509040000020004" pitchFamily="49" charset="0"/>
              </a:rPr>
              <a:t>using</a:t>
            </a:r>
            <a:r>
              <a:rPr lang="en-US" sz="1800">
                <a:solidFill>
                  <a:srgbClr val="000000"/>
                </a:solidFill>
                <a:highlight>
                  <a:srgbClr val="FFFFFF"/>
                </a:highlight>
                <a:latin typeface="PragmataPro Mono Liga" panose="02000509040000020004" pitchFamily="49" charset="0"/>
              </a:rPr>
              <a:t> </a:t>
            </a:r>
            <a:r>
              <a:rPr lang="en-US" sz="1800">
                <a:solidFill>
                  <a:srgbClr val="0000FF"/>
                </a:solidFill>
                <a:highlight>
                  <a:srgbClr val="FFFFFF"/>
                </a:highlight>
                <a:latin typeface="PragmataPro Mono Liga" panose="02000509040000020004" pitchFamily="49" charset="0"/>
              </a:rPr>
              <a:t>namespace</a:t>
            </a:r>
            <a:r>
              <a:rPr lang="en-US" sz="1800">
                <a:solidFill>
                  <a:srgbClr val="000000"/>
                </a:solidFill>
                <a:highlight>
                  <a:srgbClr val="FFFFFF"/>
                </a:highlight>
                <a:latin typeface="PragmataPro Mono Liga" panose="02000509040000020004" pitchFamily="49" charset="0"/>
              </a:rPr>
              <a:t> </a:t>
            </a:r>
            <a:r>
              <a:rPr lang="en-US" sz="1800">
                <a:solidFill>
                  <a:srgbClr val="267F99"/>
                </a:solidFill>
                <a:highlight>
                  <a:srgbClr val="FFFFFF"/>
                </a:highlight>
                <a:latin typeface="PragmataPro Mono Liga" panose="02000509040000020004" pitchFamily="49" charset="0"/>
              </a:rPr>
              <a:t>std</a:t>
            </a:r>
            <a:r>
              <a:rPr lang="en-US" sz="1800">
                <a:solidFill>
                  <a:srgbClr val="000000"/>
                </a:solidFill>
                <a:highlight>
                  <a:srgbClr val="FFFFFF"/>
                </a:highlight>
                <a:latin typeface="PragmataPro Mono Liga" panose="02000509040000020004" pitchFamily="49" charset="0"/>
              </a:rPr>
              <a:t>;</a:t>
            </a:r>
            <a:br>
              <a:rPr lang="en-US" sz="1800">
                <a:solidFill>
                  <a:srgbClr val="000000"/>
                </a:solidFill>
                <a:highlight>
                  <a:srgbClr val="FFFFFF"/>
                </a:highlight>
                <a:latin typeface="PragmataPro Mono Liga" panose="02000509040000020004" pitchFamily="49" charset="0"/>
              </a:rPr>
            </a:br>
            <a:r>
              <a:rPr lang="en-US" sz="1800">
                <a:solidFill>
                  <a:srgbClr val="0000FF"/>
                </a:solidFill>
                <a:highlight>
                  <a:srgbClr val="FFFFFF"/>
                </a:highlight>
                <a:latin typeface="PragmataPro Mono Liga" panose="02000509040000020004" pitchFamily="49" charset="0"/>
              </a:rPr>
              <a:t>int</a:t>
            </a:r>
            <a:r>
              <a:rPr lang="en-US" sz="1800">
                <a:solidFill>
                  <a:srgbClr val="000000"/>
                </a:solidFill>
                <a:highlight>
                  <a:srgbClr val="FFFFFF"/>
                </a:highlight>
                <a:latin typeface="PragmataPro Mono Liga" panose="02000509040000020004" pitchFamily="49" charset="0"/>
              </a:rPr>
              <a:t> </a:t>
            </a:r>
            <a:r>
              <a:rPr lang="en-US" sz="1800">
                <a:solidFill>
                  <a:srgbClr val="795E26"/>
                </a:solidFill>
                <a:highlight>
                  <a:srgbClr val="FFFFFF"/>
                </a:highlight>
                <a:latin typeface="PragmataPro Mono Liga" panose="02000509040000020004" pitchFamily="49" charset="0"/>
              </a:rPr>
              <a:t>main</a:t>
            </a:r>
            <a:r>
              <a:rPr lang="en-US" sz="1800">
                <a:solidFill>
                  <a:srgbClr val="000000"/>
                </a:solidFill>
                <a:highlight>
                  <a:srgbClr val="FFFFFF"/>
                </a:highlight>
                <a:latin typeface="PragmataPro Mono Liga" panose="02000509040000020004" pitchFamily="49" charset="0"/>
              </a:rPr>
              <a:t>() {</a:t>
            </a:r>
          </a:p>
          <a:p>
            <a:pPr marL="0" indent="0" algn="l">
              <a:lnSpc>
                <a:spcPct val="100000"/>
              </a:lnSpc>
              <a:spcBef>
                <a:spcPts val="0"/>
              </a:spcBef>
              <a:spcAft>
                <a:spcPts val="0"/>
              </a:spcAft>
              <a:buNone/>
            </a:pPr>
            <a:r>
              <a:rPr lang="en-US" sz="1800">
                <a:solidFill>
                  <a:srgbClr val="000000"/>
                </a:solidFill>
                <a:highlight>
                  <a:srgbClr val="FFFFFF"/>
                </a:highlight>
                <a:latin typeface="PragmataPro Mono Liga" panose="02000509040000020004" pitchFamily="49" charset="0"/>
              </a:rPr>
              <a:t>    </a:t>
            </a:r>
            <a:r>
              <a:rPr lang="en-US" sz="1800">
                <a:solidFill>
                  <a:srgbClr val="0000FF"/>
                </a:solidFill>
                <a:highlight>
                  <a:srgbClr val="FFFFFF"/>
                </a:highlight>
                <a:latin typeface="PragmataPro Mono Liga" panose="02000509040000020004" pitchFamily="49" charset="0"/>
              </a:rPr>
              <a:t>int</a:t>
            </a:r>
            <a:r>
              <a:rPr lang="en-US" sz="1800">
                <a:solidFill>
                  <a:srgbClr val="000000"/>
                </a:solidFill>
                <a:highlight>
                  <a:srgbClr val="FFFFFF"/>
                </a:highlight>
                <a:latin typeface="PragmataPro Mono Liga" panose="02000509040000020004" pitchFamily="49" charset="0"/>
              </a:rPr>
              <a:t> </a:t>
            </a:r>
            <a:r>
              <a:rPr lang="en-US" sz="1800">
                <a:solidFill>
                  <a:srgbClr val="001080"/>
                </a:solidFill>
                <a:highlight>
                  <a:srgbClr val="FFFFFF"/>
                </a:highlight>
                <a:latin typeface="PragmataPro Mono Liga" panose="02000509040000020004" pitchFamily="49" charset="0"/>
              </a:rPr>
              <a:t>A</a:t>
            </a:r>
            <a:r>
              <a:rPr lang="en-US" sz="1800">
                <a:solidFill>
                  <a:srgbClr val="000000"/>
                </a:solidFill>
                <a:highlight>
                  <a:srgbClr val="FFFFFF"/>
                </a:highlight>
                <a:latin typeface="PragmataPro Mono Liga" panose="02000509040000020004" pitchFamily="49" charset="0"/>
              </a:rPr>
              <a:t>[</a:t>
            </a:r>
            <a:r>
              <a:rPr lang="en-US" sz="1800">
                <a:solidFill>
                  <a:srgbClr val="098658"/>
                </a:solidFill>
                <a:highlight>
                  <a:srgbClr val="FFFFFF"/>
                </a:highlight>
                <a:latin typeface="PragmataPro Mono Liga" panose="02000509040000020004" pitchFamily="49" charset="0"/>
              </a:rPr>
              <a:t>4</a:t>
            </a:r>
            <a:r>
              <a:rPr lang="en-US" sz="1800">
                <a:solidFill>
                  <a:srgbClr val="000000"/>
                </a:solidFill>
                <a:highlight>
                  <a:srgbClr val="FFFFFF"/>
                </a:highlight>
                <a:latin typeface="PragmataPro Mono Liga" panose="02000509040000020004" pitchFamily="49" charset="0"/>
              </a:rPr>
              <a:t>][</a:t>
            </a:r>
            <a:r>
              <a:rPr lang="en-US" sz="1800">
                <a:solidFill>
                  <a:srgbClr val="098658"/>
                </a:solidFill>
                <a:highlight>
                  <a:srgbClr val="FFFFFF"/>
                </a:highlight>
                <a:latin typeface="PragmataPro Mono Liga" panose="02000509040000020004" pitchFamily="49" charset="0"/>
              </a:rPr>
              <a:t>3</a:t>
            </a:r>
            <a:r>
              <a:rPr lang="en-US" sz="1800">
                <a:solidFill>
                  <a:srgbClr val="000000"/>
                </a:solidFill>
                <a:highlight>
                  <a:srgbClr val="FFFFFF"/>
                </a:highlight>
                <a:latin typeface="PragmataPro Mono Liga" panose="02000509040000020004" pitchFamily="49" charset="0"/>
              </a:rPr>
              <a:t>] { </a:t>
            </a:r>
            <a:r>
              <a:rPr lang="en-US" sz="1800">
                <a:solidFill>
                  <a:srgbClr val="098658"/>
                </a:solidFill>
                <a:highlight>
                  <a:srgbClr val="FFFFFF"/>
                </a:highlight>
                <a:latin typeface="PragmataPro Mono Liga" panose="02000509040000020004" pitchFamily="49" charset="0"/>
              </a:rPr>
              <a:t>1</a:t>
            </a:r>
            <a:r>
              <a:rPr lang="en-US" sz="1800">
                <a:solidFill>
                  <a:srgbClr val="000000"/>
                </a:solidFill>
                <a:highlight>
                  <a:srgbClr val="FFFFFF"/>
                </a:highlight>
                <a:latin typeface="PragmataPro Mono Liga" panose="02000509040000020004" pitchFamily="49" charset="0"/>
              </a:rPr>
              <a:t>, </a:t>
            </a:r>
            <a:r>
              <a:rPr lang="en-US" sz="1800">
                <a:solidFill>
                  <a:srgbClr val="098658"/>
                </a:solidFill>
                <a:highlight>
                  <a:srgbClr val="FFFFFF"/>
                </a:highlight>
                <a:latin typeface="PragmataPro Mono Liga" panose="02000509040000020004" pitchFamily="49" charset="0"/>
              </a:rPr>
              <a:t>2</a:t>
            </a:r>
            <a:r>
              <a:rPr lang="en-US" sz="1800">
                <a:solidFill>
                  <a:srgbClr val="000000"/>
                </a:solidFill>
                <a:highlight>
                  <a:srgbClr val="FFFFFF"/>
                </a:highlight>
                <a:latin typeface="PragmataPro Mono Liga" panose="02000509040000020004" pitchFamily="49" charset="0"/>
              </a:rPr>
              <a:t>, </a:t>
            </a:r>
            <a:r>
              <a:rPr lang="en-US" sz="1800">
                <a:solidFill>
                  <a:srgbClr val="098658"/>
                </a:solidFill>
                <a:highlight>
                  <a:srgbClr val="FFFFFF"/>
                </a:highlight>
                <a:latin typeface="PragmataPro Mono Liga" panose="02000509040000020004" pitchFamily="49" charset="0"/>
              </a:rPr>
              <a:t>3</a:t>
            </a:r>
            <a:r>
              <a:rPr lang="en-US" sz="1800">
                <a:solidFill>
                  <a:srgbClr val="000000"/>
                </a:solidFill>
                <a:highlight>
                  <a:srgbClr val="FFFFFF"/>
                </a:highlight>
                <a:latin typeface="PragmataPro Mono Liga" panose="02000509040000020004" pitchFamily="49" charset="0"/>
              </a:rPr>
              <a:t>, </a:t>
            </a:r>
            <a:r>
              <a:rPr lang="en-US" sz="1800">
                <a:solidFill>
                  <a:srgbClr val="098658"/>
                </a:solidFill>
                <a:highlight>
                  <a:srgbClr val="FFFFFF"/>
                </a:highlight>
                <a:latin typeface="PragmataPro Mono Liga" panose="02000509040000020004" pitchFamily="49" charset="0"/>
              </a:rPr>
              <a:t>4</a:t>
            </a:r>
            <a:r>
              <a:rPr lang="en-US" sz="1800">
                <a:solidFill>
                  <a:srgbClr val="000000"/>
                </a:solidFill>
                <a:highlight>
                  <a:srgbClr val="FFFFFF"/>
                </a:highlight>
                <a:latin typeface="PragmataPro Mono Liga" panose="02000509040000020004" pitchFamily="49" charset="0"/>
              </a:rPr>
              <a:t>, </a:t>
            </a:r>
            <a:r>
              <a:rPr lang="en-US" sz="1800">
                <a:solidFill>
                  <a:srgbClr val="098658"/>
                </a:solidFill>
                <a:highlight>
                  <a:srgbClr val="FFFFFF"/>
                </a:highlight>
                <a:latin typeface="PragmataPro Mono Liga" panose="02000509040000020004" pitchFamily="49" charset="0"/>
              </a:rPr>
              <a:t>5</a:t>
            </a:r>
            <a:r>
              <a:rPr lang="en-US" sz="1800">
                <a:solidFill>
                  <a:srgbClr val="000000"/>
                </a:solidFill>
                <a:highlight>
                  <a:srgbClr val="FFFFFF"/>
                </a:highlight>
                <a:latin typeface="PragmataPro Mono Liga" panose="02000509040000020004" pitchFamily="49" charset="0"/>
              </a:rPr>
              <a:t>, </a:t>
            </a:r>
            <a:r>
              <a:rPr lang="en-US" sz="1800">
                <a:solidFill>
                  <a:srgbClr val="098658"/>
                </a:solidFill>
                <a:highlight>
                  <a:srgbClr val="FFFFFF"/>
                </a:highlight>
                <a:latin typeface="PragmataPro Mono Liga" panose="02000509040000020004" pitchFamily="49" charset="0"/>
              </a:rPr>
              <a:t>6</a:t>
            </a:r>
            <a:r>
              <a:rPr lang="en-US" sz="1800">
                <a:solidFill>
                  <a:srgbClr val="000000"/>
                </a:solidFill>
                <a:highlight>
                  <a:srgbClr val="FFFFFF"/>
                </a:highlight>
                <a:latin typeface="PragmataPro Mono Liga" panose="02000509040000020004" pitchFamily="49" charset="0"/>
              </a:rPr>
              <a:t>, </a:t>
            </a:r>
            <a:r>
              <a:rPr lang="en-US" sz="1800">
                <a:solidFill>
                  <a:srgbClr val="098658"/>
                </a:solidFill>
                <a:highlight>
                  <a:srgbClr val="FFFFFF"/>
                </a:highlight>
                <a:latin typeface="PragmataPro Mono Liga" panose="02000509040000020004" pitchFamily="49" charset="0"/>
              </a:rPr>
              <a:t>7</a:t>
            </a:r>
            <a:r>
              <a:rPr lang="en-US" sz="1800">
                <a:solidFill>
                  <a:srgbClr val="000000"/>
                </a:solidFill>
                <a:highlight>
                  <a:srgbClr val="FFFFFF"/>
                </a:highlight>
                <a:latin typeface="PragmataPro Mono Liga" panose="02000509040000020004" pitchFamily="49" charset="0"/>
              </a:rPr>
              <a:t>, </a:t>
            </a:r>
            <a:r>
              <a:rPr lang="en-US" sz="1800">
                <a:solidFill>
                  <a:srgbClr val="098658"/>
                </a:solidFill>
                <a:highlight>
                  <a:srgbClr val="FFFFFF"/>
                </a:highlight>
                <a:latin typeface="PragmataPro Mono Liga" panose="02000509040000020004" pitchFamily="49" charset="0"/>
              </a:rPr>
              <a:t>8</a:t>
            </a:r>
            <a:r>
              <a:rPr lang="en-US" sz="1800">
                <a:solidFill>
                  <a:srgbClr val="000000"/>
                </a:solidFill>
                <a:highlight>
                  <a:srgbClr val="FFFFFF"/>
                </a:highlight>
                <a:latin typeface="PragmataPro Mono Liga" panose="02000509040000020004" pitchFamily="49" charset="0"/>
              </a:rPr>
              <a:t>, </a:t>
            </a:r>
            <a:r>
              <a:rPr lang="en-US" sz="1800">
                <a:solidFill>
                  <a:srgbClr val="098658"/>
                </a:solidFill>
                <a:highlight>
                  <a:srgbClr val="FFFFFF"/>
                </a:highlight>
                <a:latin typeface="PragmataPro Mono Liga" panose="02000509040000020004" pitchFamily="49" charset="0"/>
              </a:rPr>
              <a:t>9</a:t>
            </a:r>
            <a:r>
              <a:rPr lang="en-US" sz="1800">
                <a:solidFill>
                  <a:srgbClr val="000000"/>
                </a:solidFill>
                <a:highlight>
                  <a:srgbClr val="FFFFFF"/>
                </a:highlight>
                <a:latin typeface="PragmataPro Mono Liga" panose="02000509040000020004" pitchFamily="49" charset="0"/>
              </a:rPr>
              <a:t>, </a:t>
            </a:r>
            <a:r>
              <a:rPr lang="en-US" sz="1800">
                <a:solidFill>
                  <a:srgbClr val="098658"/>
                </a:solidFill>
                <a:highlight>
                  <a:srgbClr val="FFFFFF"/>
                </a:highlight>
                <a:latin typeface="PragmataPro Mono Liga" panose="02000509040000020004" pitchFamily="49" charset="0"/>
              </a:rPr>
              <a:t>10</a:t>
            </a:r>
            <a:r>
              <a:rPr lang="en-US" sz="1800">
                <a:solidFill>
                  <a:srgbClr val="000000"/>
                </a:solidFill>
                <a:highlight>
                  <a:srgbClr val="FFFFFF"/>
                </a:highlight>
                <a:latin typeface="PragmataPro Mono Liga" panose="02000509040000020004" pitchFamily="49" charset="0"/>
              </a:rPr>
              <a:t>, </a:t>
            </a:r>
            <a:r>
              <a:rPr lang="en-US" sz="1800">
                <a:solidFill>
                  <a:srgbClr val="098658"/>
                </a:solidFill>
                <a:highlight>
                  <a:srgbClr val="FFFFFF"/>
                </a:highlight>
                <a:latin typeface="PragmataPro Mono Liga" panose="02000509040000020004" pitchFamily="49" charset="0"/>
              </a:rPr>
              <a:t>11</a:t>
            </a:r>
            <a:r>
              <a:rPr lang="en-US" sz="1800">
                <a:solidFill>
                  <a:srgbClr val="000000"/>
                </a:solidFill>
                <a:highlight>
                  <a:srgbClr val="FFFFFF"/>
                </a:highlight>
                <a:latin typeface="PragmataPro Mono Liga" panose="02000509040000020004" pitchFamily="49" charset="0"/>
              </a:rPr>
              <a:t>, </a:t>
            </a:r>
            <a:r>
              <a:rPr lang="en-US" sz="1800">
                <a:solidFill>
                  <a:srgbClr val="098658"/>
                </a:solidFill>
                <a:highlight>
                  <a:srgbClr val="FFFFFF"/>
                </a:highlight>
                <a:latin typeface="PragmataPro Mono Liga" panose="02000509040000020004" pitchFamily="49" charset="0"/>
              </a:rPr>
              <a:t>12</a:t>
            </a:r>
            <a:r>
              <a:rPr lang="en-US" sz="1800">
                <a:solidFill>
                  <a:srgbClr val="000000"/>
                </a:solidFill>
                <a:highlight>
                  <a:srgbClr val="FFFFFF"/>
                </a:highlight>
                <a:latin typeface="PragmataPro Mono Liga" panose="02000509040000020004" pitchFamily="49" charset="0"/>
              </a:rPr>
              <a:t>};</a:t>
            </a:r>
          </a:p>
          <a:p>
            <a:pPr marL="0" indent="0" algn="l">
              <a:lnSpc>
                <a:spcPct val="100000"/>
              </a:lnSpc>
              <a:spcBef>
                <a:spcPts val="0"/>
              </a:spcBef>
              <a:spcAft>
                <a:spcPts val="0"/>
              </a:spcAft>
              <a:buNone/>
            </a:pPr>
            <a:r>
              <a:rPr lang="en-US" sz="1800">
                <a:solidFill>
                  <a:srgbClr val="000000"/>
                </a:solidFill>
                <a:highlight>
                  <a:srgbClr val="FFFFFF"/>
                </a:highlight>
                <a:latin typeface="PragmataPro Mono Liga" panose="02000509040000020004" pitchFamily="49" charset="0"/>
              </a:rPr>
              <a:t>    </a:t>
            </a:r>
            <a:r>
              <a:rPr lang="en-US" sz="1800">
                <a:solidFill>
                  <a:srgbClr val="0000FF"/>
                </a:solidFill>
                <a:highlight>
                  <a:srgbClr val="FFFFFF"/>
                </a:highlight>
                <a:latin typeface="PragmataPro Mono Liga" panose="02000509040000020004" pitchFamily="49" charset="0"/>
              </a:rPr>
              <a:t>int</a:t>
            </a:r>
            <a:r>
              <a:rPr lang="en-US" sz="1800">
                <a:solidFill>
                  <a:srgbClr val="000000"/>
                </a:solidFill>
                <a:highlight>
                  <a:srgbClr val="FFFFFF"/>
                </a:highlight>
                <a:latin typeface="PragmataPro Mono Liga" panose="02000509040000020004" pitchFamily="49" charset="0"/>
              </a:rPr>
              <a:t> </a:t>
            </a:r>
            <a:r>
              <a:rPr lang="en-US" sz="1800">
                <a:solidFill>
                  <a:srgbClr val="001080"/>
                </a:solidFill>
                <a:highlight>
                  <a:srgbClr val="FFFFFF"/>
                </a:highlight>
                <a:latin typeface="PragmataPro Mono Liga" panose="02000509040000020004" pitchFamily="49" charset="0"/>
              </a:rPr>
              <a:t>r</a:t>
            </a:r>
            <a:r>
              <a:rPr lang="en-US" sz="1800">
                <a:solidFill>
                  <a:srgbClr val="000000"/>
                </a:solidFill>
                <a:highlight>
                  <a:srgbClr val="FFFFFF"/>
                </a:highlight>
                <a:latin typeface="PragmataPro Mono Liga" panose="02000509040000020004" pitchFamily="49" charset="0"/>
              </a:rPr>
              <a:t>=</a:t>
            </a:r>
            <a:r>
              <a:rPr lang="en-US" sz="1800">
                <a:solidFill>
                  <a:srgbClr val="098658"/>
                </a:solidFill>
                <a:highlight>
                  <a:srgbClr val="FFFFFF"/>
                </a:highlight>
                <a:latin typeface="PragmataPro Mono Liga" panose="02000509040000020004" pitchFamily="49" charset="0"/>
              </a:rPr>
              <a:t>4</a:t>
            </a:r>
            <a:r>
              <a:rPr lang="en-US" sz="1800">
                <a:solidFill>
                  <a:srgbClr val="000000"/>
                </a:solidFill>
                <a:highlight>
                  <a:srgbClr val="FFFFFF"/>
                </a:highlight>
                <a:latin typeface="PragmataPro Mono Liga" panose="02000509040000020004" pitchFamily="49" charset="0"/>
              </a:rPr>
              <a:t>, </a:t>
            </a:r>
            <a:r>
              <a:rPr lang="en-US" sz="1800">
                <a:solidFill>
                  <a:srgbClr val="001080"/>
                </a:solidFill>
                <a:highlight>
                  <a:srgbClr val="FFFFFF"/>
                </a:highlight>
                <a:latin typeface="PragmataPro Mono Liga" panose="02000509040000020004" pitchFamily="49" charset="0"/>
              </a:rPr>
              <a:t>c</a:t>
            </a:r>
            <a:r>
              <a:rPr lang="en-US" sz="1800">
                <a:solidFill>
                  <a:srgbClr val="000000"/>
                </a:solidFill>
                <a:highlight>
                  <a:srgbClr val="FFFFFF"/>
                </a:highlight>
                <a:latin typeface="PragmataPro Mono Liga" panose="02000509040000020004" pitchFamily="49" charset="0"/>
              </a:rPr>
              <a:t>=</a:t>
            </a:r>
            <a:r>
              <a:rPr lang="en-US" sz="1800">
                <a:solidFill>
                  <a:srgbClr val="098658"/>
                </a:solidFill>
                <a:highlight>
                  <a:srgbClr val="FFFFFF"/>
                </a:highlight>
                <a:latin typeface="PragmataPro Mono Liga" panose="02000509040000020004" pitchFamily="49" charset="0"/>
              </a:rPr>
              <a:t>3</a:t>
            </a:r>
            <a:r>
              <a:rPr lang="en-US" sz="1800">
                <a:solidFill>
                  <a:srgbClr val="000000"/>
                </a:solidFill>
                <a:highlight>
                  <a:srgbClr val="FFFFFF"/>
                </a:highlight>
                <a:latin typeface="PragmataPro Mono Liga" panose="02000509040000020004" pitchFamily="49" charset="0"/>
              </a:rPr>
              <a:t>;</a:t>
            </a:r>
          </a:p>
          <a:p>
            <a:pPr marL="0" indent="0" algn="l">
              <a:lnSpc>
                <a:spcPct val="100000"/>
              </a:lnSpc>
              <a:spcBef>
                <a:spcPts val="0"/>
              </a:spcBef>
              <a:spcAft>
                <a:spcPts val="0"/>
              </a:spcAft>
              <a:buNone/>
            </a:pPr>
            <a:r>
              <a:rPr lang="en-US" sz="1800">
                <a:solidFill>
                  <a:srgbClr val="000000"/>
                </a:solidFill>
                <a:highlight>
                  <a:srgbClr val="FFFFFF"/>
                </a:highlight>
                <a:latin typeface="PragmataPro Mono Liga" panose="02000509040000020004" pitchFamily="49" charset="0"/>
              </a:rPr>
              <a:t>    </a:t>
            </a:r>
            <a:r>
              <a:rPr lang="en-US" sz="1800">
                <a:solidFill>
                  <a:srgbClr val="001080"/>
                </a:solidFill>
                <a:highlight>
                  <a:srgbClr val="FFFFFF"/>
                </a:highlight>
                <a:latin typeface="PragmataPro Mono Liga" panose="02000509040000020004" pitchFamily="49" charset="0"/>
              </a:rPr>
              <a:t>cout</a:t>
            </a:r>
            <a:r>
              <a:rPr lang="en-US" sz="1800">
                <a:solidFill>
                  <a:srgbClr val="000000"/>
                </a:solidFill>
                <a:highlight>
                  <a:srgbClr val="FFFFFF"/>
                </a:highlight>
                <a:latin typeface="PragmataPro Mono Liga" panose="02000509040000020004" pitchFamily="49" charset="0"/>
              </a:rPr>
              <a:t> </a:t>
            </a:r>
            <a:r>
              <a:rPr lang="en-US" sz="1800">
                <a:solidFill>
                  <a:srgbClr val="795E26"/>
                </a:solidFill>
                <a:highlight>
                  <a:srgbClr val="FFFFFF"/>
                </a:highlight>
                <a:latin typeface="PragmataPro Mono Liga" panose="02000509040000020004" pitchFamily="49" charset="0"/>
              </a:rPr>
              <a:t>&lt;&lt;</a:t>
            </a:r>
            <a:r>
              <a:rPr lang="en-US" sz="1800">
                <a:solidFill>
                  <a:srgbClr val="000000"/>
                </a:solidFill>
                <a:highlight>
                  <a:srgbClr val="FFFFFF"/>
                </a:highlight>
                <a:latin typeface="PragmataPro Mono Liga" panose="02000509040000020004" pitchFamily="49" charset="0"/>
              </a:rPr>
              <a:t> </a:t>
            </a:r>
            <a:r>
              <a:rPr lang="en-US" sz="1800">
                <a:solidFill>
                  <a:srgbClr val="A31515"/>
                </a:solidFill>
                <a:highlight>
                  <a:srgbClr val="FFFFFF"/>
                </a:highlight>
                <a:latin typeface="PragmataPro Mono Liga" panose="02000509040000020004" pitchFamily="49" charset="0"/>
              </a:rPr>
              <a:t>"Dia chi cac phan tu mang:</a:t>
            </a:r>
            <a:r>
              <a:rPr lang="en-US" sz="1800">
                <a:solidFill>
                  <a:srgbClr val="EE0000"/>
                </a:solidFill>
                <a:highlight>
                  <a:srgbClr val="FFFFFF"/>
                </a:highlight>
                <a:latin typeface="PragmataPro Mono Liga" panose="02000509040000020004" pitchFamily="49" charset="0"/>
              </a:rPr>
              <a:t>\n</a:t>
            </a:r>
            <a:r>
              <a:rPr lang="en-US" sz="1800">
                <a:solidFill>
                  <a:srgbClr val="A31515"/>
                </a:solidFill>
                <a:highlight>
                  <a:srgbClr val="FFFFFF"/>
                </a:highlight>
                <a:latin typeface="PragmataPro Mono Liga" panose="02000509040000020004" pitchFamily="49" charset="0"/>
              </a:rPr>
              <a:t>"</a:t>
            </a:r>
            <a:r>
              <a:rPr lang="en-US" sz="1800">
                <a:solidFill>
                  <a:srgbClr val="000000"/>
                </a:solidFill>
                <a:highlight>
                  <a:srgbClr val="FFFFFF"/>
                </a:highlight>
                <a:latin typeface="PragmataPro Mono Liga" panose="02000509040000020004" pitchFamily="49" charset="0"/>
              </a:rPr>
              <a:t>;</a:t>
            </a:r>
          </a:p>
          <a:p>
            <a:pPr marL="0" indent="0" algn="l">
              <a:lnSpc>
                <a:spcPct val="100000"/>
              </a:lnSpc>
              <a:spcBef>
                <a:spcPts val="0"/>
              </a:spcBef>
              <a:spcAft>
                <a:spcPts val="0"/>
              </a:spcAft>
              <a:buNone/>
            </a:pPr>
            <a:r>
              <a:rPr lang="en-US" sz="1800">
                <a:solidFill>
                  <a:srgbClr val="000000"/>
                </a:solidFill>
                <a:highlight>
                  <a:srgbClr val="FFFFFF"/>
                </a:highlight>
                <a:latin typeface="PragmataPro Mono Liga" panose="02000509040000020004" pitchFamily="49" charset="0"/>
              </a:rPr>
              <a:t>    </a:t>
            </a:r>
            <a:r>
              <a:rPr lang="en-US" sz="1800">
                <a:solidFill>
                  <a:srgbClr val="AF00DB"/>
                </a:solidFill>
                <a:highlight>
                  <a:srgbClr val="FFFFFF"/>
                </a:highlight>
                <a:latin typeface="PragmataPro Mono Liga" panose="02000509040000020004" pitchFamily="49" charset="0"/>
              </a:rPr>
              <a:t>for</a:t>
            </a:r>
            <a:r>
              <a:rPr lang="en-US" sz="1800">
                <a:solidFill>
                  <a:srgbClr val="000000"/>
                </a:solidFill>
                <a:highlight>
                  <a:srgbClr val="FFFFFF"/>
                </a:highlight>
                <a:latin typeface="PragmataPro Mono Liga" panose="02000509040000020004" pitchFamily="49" charset="0"/>
              </a:rPr>
              <a:t>(</a:t>
            </a:r>
            <a:r>
              <a:rPr lang="en-US" sz="1800">
                <a:solidFill>
                  <a:srgbClr val="0000FF"/>
                </a:solidFill>
                <a:highlight>
                  <a:srgbClr val="FFFFFF"/>
                </a:highlight>
                <a:latin typeface="PragmataPro Mono Liga" panose="02000509040000020004" pitchFamily="49" charset="0"/>
              </a:rPr>
              <a:t>int</a:t>
            </a:r>
            <a:r>
              <a:rPr lang="en-US" sz="1800">
                <a:solidFill>
                  <a:srgbClr val="000000"/>
                </a:solidFill>
                <a:highlight>
                  <a:srgbClr val="FFFFFF"/>
                </a:highlight>
                <a:latin typeface="PragmataPro Mono Liga" panose="02000509040000020004" pitchFamily="49" charset="0"/>
              </a:rPr>
              <a:t> </a:t>
            </a:r>
            <a:r>
              <a:rPr lang="en-US" sz="1800">
                <a:solidFill>
                  <a:srgbClr val="001080"/>
                </a:solidFill>
                <a:highlight>
                  <a:srgbClr val="FFFFFF"/>
                </a:highlight>
                <a:latin typeface="PragmataPro Mono Liga" panose="02000509040000020004" pitchFamily="49" charset="0"/>
              </a:rPr>
              <a:t>i</a:t>
            </a:r>
            <a:r>
              <a:rPr lang="en-US" sz="1800">
                <a:solidFill>
                  <a:srgbClr val="000000"/>
                </a:solidFill>
                <a:highlight>
                  <a:srgbClr val="FFFFFF"/>
                </a:highlight>
                <a:latin typeface="PragmataPro Mono Liga" panose="02000509040000020004" pitchFamily="49" charset="0"/>
              </a:rPr>
              <a:t>=</a:t>
            </a:r>
            <a:r>
              <a:rPr lang="en-US" sz="1800">
                <a:solidFill>
                  <a:srgbClr val="098658"/>
                </a:solidFill>
                <a:highlight>
                  <a:srgbClr val="FFFFFF"/>
                </a:highlight>
                <a:latin typeface="PragmataPro Mono Liga" panose="02000509040000020004" pitchFamily="49" charset="0"/>
              </a:rPr>
              <a:t>0</a:t>
            </a:r>
            <a:r>
              <a:rPr lang="en-US" sz="1800">
                <a:solidFill>
                  <a:srgbClr val="000000"/>
                </a:solidFill>
                <a:highlight>
                  <a:srgbClr val="FFFFFF"/>
                </a:highlight>
                <a:latin typeface="PragmataPro Mono Liga" panose="02000509040000020004" pitchFamily="49" charset="0"/>
              </a:rPr>
              <a:t>; </a:t>
            </a:r>
            <a:r>
              <a:rPr lang="en-US" sz="1800">
                <a:solidFill>
                  <a:srgbClr val="001080"/>
                </a:solidFill>
                <a:highlight>
                  <a:srgbClr val="FFFFFF"/>
                </a:highlight>
                <a:latin typeface="PragmataPro Mono Liga" panose="02000509040000020004" pitchFamily="49" charset="0"/>
              </a:rPr>
              <a:t>i</a:t>
            </a:r>
            <a:r>
              <a:rPr lang="en-US" sz="1800">
                <a:solidFill>
                  <a:srgbClr val="000000"/>
                </a:solidFill>
                <a:highlight>
                  <a:srgbClr val="FFFFFF"/>
                </a:highlight>
                <a:latin typeface="PragmataPro Mono Liga" panose="02000509040000020004" pitchFamily="49" charset="0"/>
              </a:rPr>
              <a:t>&lt;</a:t>
            </a:r>
            <a:r>
              <a:rPr lang="en-US" sz="1800">
                <a:solidFill>
                  <a:srgbClr val="001080"/>
                </a:solidFill>
                <a:highlight>
                  <a:srgbClr val="FFFFFF"/>
                </a:highlight>
                <a:latin typeface="PragmataPro Mono Liga" panose="02000509040000020004" pitchFamily="49" charset="0"/>
              </a:rPr>
              <a:t>r</a:t>
            </a:r>
            <a:r>
              <a:rPr lang="en-US" sz="1800">
                <a:solidFill>
                  <a:srgbClr val="000000"/>
                </a:solidFill>
                <a:highlight>
                  <a:srgbClr val="FFFFFF"/>
                </a:highlight>
                <a:latin typeface="PragmataPro Mono Liga" panose="02000509040000020004" pitchFamily="49" charset="0"/>
              </a:rPr>
              <a:t>; </a:t>
            </a:r>
            <a:r>
              <a:rPr lang="en-US" sz="1800">
                <a:solidFill>
                  <a:srgbClr val="001080"/>
                </a:solidFill>
                <a:highlight>
                  <a:srgbClr val="FFFFFF"/>
                </a:highlight>
                <a:latin typeface="PragmataPro Mono Liga" panose="02000509040000020004" pitchFamily="49" charset="0"/>
              </a:rPr>
              <a:t>i</a:t>
            </a:r>
            <a:r>
              <a:rPr lang="en-US" sz="1800">
                <a:solidFill>
                  <a:srgbClr val="000000"/>
                </a:solidFill>
                <a:highlight>
                  <a:srgbClr val="FFFFFF"/>
                </a:highlight>
                <a:latin typeface="PragmataPro Mono Liga" panose="02000509040000020004" pitchFamily="49" charset="0"/>
              </a:rPr>
              <a:t>++) {</a:t>
            </a:r>
          </a:p>
          <a:p>
            <a:pPr marL="0" indent="0" algn="l">
              <a:lnSpc>
                <a:spcPct val="100000"/>
              </a:lnSpc>
              <a:spcBef>
                <a:spcPts val="0"/>
              </a:spcBef>
              <a:spcAft>
                <a:spcPts val="0"/>
              </a:spcAft>
              <a:buNone/>
            </a:pPr>
            <a:r>
              <a:rPr lang="en-US" sz="1800">
                <a:solidFill>
                  <a:srgbClr val="000000"/>
                </a:solidFill>
                <a:highlight>
                  <a:srgbClr val="FFFFFF"/>
                </a:highlight>
                <a:latin typeface="PragmataPro Mono Liga" panose="02000509040000020004" pitchFamily="49" charset="0"/>
              </a:rPr>
              <a:t>        </a:t>
            </a:r>
            <a:r>
              <a:rPr lang="en-US" sz="1800">
                <a:solidFill>
                  <a:srgbClr val="AF00DB"/>
                </a:solidFill>
                <a:highlight>
                  <a:srgbClr val="FFFFFF"/>
                </a:highlight>
                <a:latin typeface="PragmataPro Mono Liga" panose="02000509040000020004" pitchFamily="49" charset="0"/>
              </a:rPr>
              <a:t>for</a:t>
            </a:r>
            <a:r>
              <a:rPr lang="en-US" sz="1800">
                <a:solidFill>
                  <a:srgbClr val="000000"/>
                </a:solidFill>
                <a:highlight>
                  <a:srgbClr val="FFFFFF"/>
                </a:highlight>
                <a:latin typeface="PragmataPro Mono Liga" panose="02000509040000020004" pitchFamily="49" charset="0"/>
              </a:rPr>
              <a:t>(</a:t>
            </a:r>
            <a:r>
              <a:rPr lang="en-US" sz="1800">
                <a:solidFill>
                  <a:srgbClr val="0000FF"/>
                </a:solidFill>
                <a:highlight>
                  <a:srgbClr val="FFFFFF"/>
                </a:highlight>
                <a:latin typeface="PragmataPro Mono Liga" panose="02000509040000020004" pitchFamily="49" charset="0"/>
              </a:rPr>
              <a:t>int</a:t>
            </a:r>
            <a:r>
              <a:rPr lang="en-US" sz="1800">
                <a:solidFill>
                  <a:srgbClr val="000000"/>
                </a:solidFill>
                <a:highlight>
                  <a:srgbClr val="FFFFFF"/>
                </a:highlight>
                <a:latin typeface="PragmataPro Mono Liga" panose="02000509040000020004" pitchFamily="49" charset="0"/>
              </a:rPr>
              <a:t> </a:t>
            </a:r>
            <a:r>
              <a:rPr lang="en-US" sz="1800">
                <a:solidFill>
                  <a:srgbClr val="001080"/>
                </a:solidFill>
                <a:highlight>
                  <a:srgbClr val="FFFFFF"/>
                </a:highlight>
                <a:latin typeface="PragmataPro Mono Liga" panose="02000509040000020004" pitchFamily="49" charset="0"/>
              </a:rPr>
              <a:t>j</a:t>
            </a:r>
            <a:r>
              <a:rPr lang="en-US" sz="1800">
                <a:solidFill>
                  <a:srgbClr val="000000"/>
                </a:solidFill>
                <a:highlight>
                  <a:srgbClr val="FFFFFF"/>
                </a:highlight>
                <a:latin typeface="PragmataPro Mono Liga" panose="02000509040000020004" pitchFamily="49" charset="0"/>
              </a:rPr>
              <a:t>=</a:t>
            </a:r>
            <a:r>
              <a:rPr lang="en-US" sz="1800">
                <a:solidFill>
                  <a:srgbClr val="098658"/>
                </a:solidFill>
                <a:highlight>
                  <a:srgbClr val="FFFFFF"/>
                </a:highlight>
                <a:latin typeface="PragmataPro Mono Liga" panose="02000509040000020004" pitchFamily="49" charset="0"/>
              </a:rPr>
              <a:t>0</a:t>
            </a:r>
            <a:r>
              <a:rPr lang="en-US" sz="1800">
                <a:solidFill>
                  <a:srgbClr val="000000"/>
                </a:solidFill>
                <a:highlight>
                  <a:srgbClr val="FFFFFF"/>
                </a:highlight>
                <a:latin typeface="PragmataPro Mono Liga" panose="02000509040000020004" pitchFamily="49" charset="0"/>
              </a:rPr>
              <a:t>; </a:t>
            </a:r>
            <a:r>
              <a:rPr lang="en-US" sz="1800">
                <a:solidFill>
                  <a:srgbClr val="001080"/>
                </a:solidFill>
                <a:highlight>
                  <a:srgbClr val="FFFFFF"/>
                </a:highlight>
                <a:latin typeface="PragmataPro Mono Liga" panose="02000509040000020004" pitchFamily="49" charset="0"/>
              </a:rPr>
              <a:t>j</a:t>
            </a:r>
            <a:r>
              <a:rPr lang="en-US" sz="1800">
                <a:solidFill>
                  <a:srgbClr val="000000"/>
                </a:solidFill>
                <a:highlight>
                  <a:srgbClr val="FFFFFF"/>
                </a:highlight>
                <a:latin typeface="PragmataPro Mono Liga" panose="02000509040000020004" pitchFamily="49" charset="0"/>
              </a:rPr>
              <a:t>&lt;</a:t>
            </a:r>
            <a:r>
              <a:rPr lang="en-US" sz="1800">
                <a:solidFill>
                  <a:srgbClr val="001080"/>
                </a:solidFill>
                <a:highlight>
                  <a:srgbClr val="FFFFFF"/>
                </a:highlight>
                <a:latin typeface="PragmataPro Mono Liga" panose="02000509040000020004" pitchFamily="49" charset="0"/>
              </a:rPr>
              <a:t>c</a:t>
            </a:r>
            <a:r>
              <a:rPr lang="en-US" sz="1800">
                <a:solidFill>
                  <a:srgbClr val="000000"/>
                </a:solidFill>
                <a:highlight>
                  <a:srgbClr val="FFFFFF"/>
                </a:highlight>
                <a:latin typeface="PragmataPro Mono Liga" panose="02000509040000020004" pitchFamily="49" charset="0"/>
              </a:rPr>
              <a:t>; </a:t>
            </a:r>
            <a:r>
              <a:rPr lang="en-US" sz="1800">
                <a:solidFill>
                  <a:srgbClr val="001080"/>
                </a:solidFill>
                <a:highlight>
                  <a:srgbClr val="FFFFFF"/>
                </a:highlight>
                <a:latin typeface="PragmataPro Mono Liga" panose="02000509040000020004" pitchFamily="49" charset="0"/>
              </a:rPr>
              <a:t>j</a:t>
            </a:r>
            <a:r>
              <a:rPr lang="en-US" sz="1800">
                <a:solidFill>
                  <a:srgbClr val="000000"/>
                </a:solidFill>
                <a:highlight>
                  <a:srgbClr val="FFFFFF"/>
                </a:highlight>
                <a:latin typeface="PragmataPro Mono Liga" panose="02000509040000020004" pitchFamily="49" charset="0"/>
              </a:rPr>
              <a:t>++)</a:t>
            </a:r>
          </a:p>
          <a:p>
            <a:pPr marL="0" indent="0" algn="l">
              <a:lnSpc>
                <a:spcPct val="100000"/>
              </a:lnSpc>
              <a:spcBef>
                <a:spcPts val="0"/>
              </a:spcBef>
              <a:spcAft>
                <a:spcPts val="0"/>
              </a:spcAft>
              <a:buNone/>
            </a:pPr>
            <a:r>
              <a:rPr lang="en-US" sz="1800">
                <a:solidFill>
                  <a:srgbClr val="000000"/>
                </a:solidFill>
                <a:highlight>
                  <a:srgbClr val="FFFFFF"/>
                </a:highlight>
                <a:latin typeface="PragmataPro Mono Liga" panose="02000509040000020004" pitchFamily="49" charset="0"/>
              </a:rPr>
              <a:t>            </a:t>
            </a:r>
            <a:r>
              <a:rPr lang="en-US" sz="1800">
                <a:solidFill>
                  <a:srgbClr val="001080"/>
                </a:solidFill>
                <a:highlight>
                  <a:srgbClr val="FFFFFF"/>
                </a:highlight>
                <a:latin typeface="PragmataPro Mono Liga" panose="02000509040000020004" pitchFamily="49" charset="0"/>
              </a:rPr>
              <a:t>cout</a:t>
            </a:r>
            <a:r>
              <a:rPr lang="en-US" sz="1800">
                <a:solidFill>
                  <a:srgbClr val="000000"/>
                </a:solidFill>
                <a:highlight>
                  <a:srgbClr val="FFFFFF"/>
                </a:highlight>
                <a:latin typeface="PragmataPro Mono Liga" panose="02000509040000020004" pitchFamily="49" charset="0"/>
              </a:rPr>
              <a:t> </a:t>
            </a:r>
            <a:r>
              <a:rPr lang="en-US" sz="1800">
                <a:solidFill>
                  <a:srgbClr val="795E26"/>
                </a:solidFill>
                <a:highlight>
                  <a:srgbClr val="FFFFFF"/>
                </a:highlight>
                <a:latin typeface="PragmataPro Mono Liga" panose="02000509040000020004" pitchFamily="49" charset="0"/>
              </a:rPr>
              <a:t>&lt;&lt;</a:t>
            </a:r>
            <a:r>
              <a:rPr lang="en-US" sz="1800">
                <a:solidFill>
                  <a:srgbClr val="000000"/>
                </a:solidFill>
                <a:highlight>
                  <a:srgbClr val="FFFFFF"/>
                </a:highlight>
                <a:latin typeface="PragmataPro Mono Liga" panose="02000509040000020004" pitchFamily="49" charset="0"/>
              </a:rPr>
              <a:t> &amp;</a:t>
            </a:r>
            <a:r>
              <a:rPr lang="en-US" sz="1800">
                <a:solidFill>
                  <a:srgbClr val="001080"/>
                </a:solidFill>
                <a:highlight>
                  <a:srgbClr val="FFFFFF"/>
                </a:highlight>
                <a:latin typeface="PragmataPro Mono Liga" panose="02000509040000020004" pitchFamily="49" charset="0"/>
              </a:rPr>
              <a:t>A</a:t>
            </a:r>
            <a:r>
              <a:rPr lang="en-US" sz="1800">
                <a:solidFill>
                  <a:srgbClr val="000000"/>
                </a:solidFill>
                <a:highlight>
                  <a:srgbClr val="FFFFFF"/>
                </a:highlight>
                <a:latin typeface="PragmataPro Mono Liga" panose="02000509040000020004" pitchFamily="49" charset="0"/>
              </a:rPr>
              <a:t>[</a:t>
            </a:r>
            <a:r>
              <a:rPr lang="en-US" sz="1800">
                <a:solidFill>
                  <a:srgbClr val="001080"/>
                </a:solidFill>
                <a:highlight>
                  <a:srgbClr val="FFFFFF"/>
                </a:highlight>
                <a:latin typeface="PragmataPro Mono Liga" panose="02000509040000020004" pitchFamily="49" charset="0"/>
              </a:rPr>
              <a:t>i</a:t>
            </a:r>
            <a:r>
              <a:rPr lang="en-US" sz="1800">
                <a:solidFill>
                  <a:srgbClr val="000000"/>
                </a:solidFill>
                <a:highlight>
                  <a:srgbClr val="FFFFFF"/>
                </a:highlight>
                <a:latin typeface="PragmataPro Mono Liga" panose="02000509040000020004" pitchFamily="49" charset="0"/>
              </a:rPr>
              <a:t>][</a:t>
            </a:r>
            <a:r>
              <a:rPr lang="en-US" sz="1800">
                <a:solidFill>
                  <a:srgbClr val="001080"/>
                </a:solidFill>
                <a:highlight>
                  <a:srgbClr val="FFFFFF"/>
                </a:highlight>
                <a:latin typeface="PragmataPro Mono Liga" panose="02000509040000020004" pitchFamily="49" charset="0"/>
              </a:rPr>
              <a:t>j</a:t>
            </a:r>
            <a:r>
              <a:rPr lang="en-US" sz="1800">
                <a:solidFill>
                  <a:srgbClr val="000000"/>
                </a:solidFill>
                <a:highlight>
                  <a:srgbClr val="FFFFFF"/>
                </a:highlight>
                <a:latin typeface="PragmataPro Mono Liga" panose="02000509040000020004" pitchFamily="49" charset="0"/>
              </a:rPr>
              <a:t>] </a:t>
            </a:r>
            <a:r>
              <a:rPr lang="en-US" sz="1800">
                <a:solidFill>
                  <a:srgbClr val="795E26"/>
                </a:solidFill>
                <a:highlight>
                  <a:srgbClr val="FFFFFF"/>
                </a:highlight>
                <a:latin typeface="PragmataPro Mono Liga" panose="02000509040000020004" pitchFamily="49" charset="0"/>
              </a:rPr>
              <a:t>&lt;&lt;</a:t>
            </a:r>
            <a:r>
              <a:rPr lang="en-US" sz="1800">
                <a:solidFill>
                  <a:srgbClr val="000000"/>
                </a:solidFill>
                <a:highlight>
                  <a:srgbClr val="FFFFFF"/>
                </a:highlight>
                <a:latin typeface="PragmataPro Mono Liga" panose="02000509040000020004" pitchFamily="49" charset="0"/>
              </a:rPr>
              <a:t> </a:t>
            </a:r>
            <a:r>
              <a:rPr lang="en-US" sz="1800">
                <a:solidFill>
                  <a:srgbClr val="A31515"/>
                </a:solidFill>
                <a:highlight>
                  <a:srgbClr val="FFFFFF"/>
                </a:highlight>
                <a:latin typeface="PragmataPro Mono Liga" panose="02000509040000020004" pitchFamily="49" charset="0"/>
              </a:rPr>
              <a:t>" "</a:t>
            </a:r>
            <a:r>
              <a:rPr lang="en-US" sz="1800">
                <a:solidFill>
                  <a:srgbClr val="000000"/>
                </a:solidFill>
                <a:highlight>
                  <a:srgbClr val="FFFFFF"/>
                </a:highlight>
                <a:latin typeface="PragmataPro Mono Liga" panose="02000509040000020004" pitchFamily="49" charset="0"/>
              </a:rPr>
              <a:t>;</a:t>
            </a:r>
          </a:p>
          <a:p>
            <a:pPr marL="0" indent="0" algn="l">
              <a:lnSpc>
                <a:spcPct val="100000"/>
              </a:lnSpc>
              <a:spcBef>
                <a:spcPts val="0"/>
              </a:spcBef>
              <a:spcAft>
                <a:spcPts val="0"/>
              </a:spcAft>
              <a:buNone/>
            </a:pPr>
            <a:r>
              <a:rPr lang="en-US" sz="1800">
                <a:solidFill>
                  <a:srgbClr val="000000"/>
                </a:solidFill>
                <a:highlight>
                  <a:srgbClr val="FFFFFF"/>
                </a:highlight>
                <a:latin typeface="PragmataPro Mono Liga" panose="02000509040000020004" pitchFamily="49" charset="0"/>
              </a:rPr>
              <a:t>        </a:t>
            </a:r>
            <a:r>
              <a:rPr lang="en-US" sz="1800">
                <a:solidFill>
                  <a:srgbClr val="001080"/>
                </a:solidFill>
                <a:highlight>
                  <a:srgbClr val="FFFFFF"/>
                </a:highlight>
                <a:latin typeface="PragmataPro Mono Liga" panose="02000509040000020004" pitchFamily="49" charset="0"/>
              </a:rPr>
              <a:t>cout</a:t>
            </a:r>
            <a:r>
              <a:rPr lang="en-US" sz="1800">
                <a:solidFill>
                  <a:srgbClr val="000000"/>
                </a:solidFill>
                <a:highlight>
                  <a:srgbClr val="FFFFFF"/>
                </a:highlight>
                <a:latin typeface="PragmataPro Mono Liga" panose="02000509040000020004" pitchFamily="49" charset="0"/>
              </a:rPr>
              <a:t> </a:t>
            </a:r>
            <a:r>
              <a:rPr lang="en-US" sz="1800">
                <a:solidFill>
                  <a:srgbClr val="795E26"/>
                </a:solidFill>
                <a:highlight>
                  <a:srgbClr val="FFFFFF"/>
                </a:highlight>
                <a:latin typeface="PragmataPro Mono Liga" panose="02000509040000020004" pitchFamily="49" charset="0"/>
              </a:rPr>
              <a:t>&lt;&lt;</a:t>
            </a:r>
            <a:r>
              <a:rPr lang="en-US" sz="1800">
                <a:solidFill>
                  <a:srgbClr val="000000"/>
                </a:solidFill>
                <a:highlight>
                  <a:srgbClr val="FFFFFF"/>
                </a:highlight>
                <a:latin typeface="PragmataPro Mono Liga" panose="02000509040000020004" pitchFamily="49" charset="0"/>
              </a:rPr>
              <a:t> </a:t>
            </a:r>
            <a:r>
              <a:rPr lang="en-US" sz="1800">
                <a:solidFill>
                  <a:srgbClr val="795E26"/>
                </a:solidFill>
                <a:highlight>
                  <a:srgbClr val="FFFFFF"/>
                </a:highlight>
                <a:latin typeface="PragmataPro Mono Liga" panose="02000509040000020004" pitchFamily="49" charset="0"/>
              </a:rPr>
              <a:t>endl</a:t>
            </a:r>
            <a:r>
              <a:rPr lang="en-US" sz="1800">
                <a:solidFill>
                  <a:srgbClr val="000000"/>
                </a:solidFill>
                <a:highlight>
                  <a:srgbClr val="FFFFFF"/>
                </a:highlight>
                <a:latin typeface="PragmataPro Mono Liga" panose="02000509040000020004" pitchFamily="49" charset="0"/>
              </a:rPr>
              <a:t>;</a:t>
            </a:r>
          </a:p>
          <a:p>
            <a:pPr marL="0" indent="0" algn="l">
              <a:lnSpc>
                <a:spcPct val="100000"/>
              </a:lnSpc>
              <a:spcBef>
                <a:spcPts val="0"/>
              </a:spcBef>
              <a:spcAft>
                <a:spcPts val="0"/>
              </a:spcAft>
              <a:buNone/>
            </a:pPr>
            <a:r>
              <a:rPr lang="en-US" sz="1800">
                <a:solidFill>
                  <a:srgbClr val="000000"/>
                </a:solidFill>
                <a:highlight>
                  <a:srgbClr val="FFFFFF"/>
                </a:highlight>
                <a:latin typeface="PragmataPro Mono Liga" panose="02000509040000020004" pitchFamily="49" charset="0"/>
              </a:rPr>
              <a:t>    }</a:t>
            </a:r>
          </a:p>
          <a:p>
            <a:pPr marL="0" indent="0" algn="l">
              <a:lnSpc>
                <a:spcPct val="100000"/>
              </a:lnSpc>
              <a:spcBef>
                <a:spcPts val="0"/>
              </a:spcBef>
              <a:spcAft>
                <a:spcPts val="0"/>
              </a:spcAft>
              <a:buNone/>
            </a:pPr>
            <a:r>
              <a:rPr lang="en-US" sz="1800">
                <a:solidFill>
                  <a:srgbClr val="000000"/>
                </a:solidFill>
                <a:highlight>
                  <a:srgbClr val="FFFFFF"/>
                </a:highlight>
                <a:latin typeface="PragmataPro Mono Liga" panose="02000509040000020004" pitchFamily="49" charset="0"/>
              </a:rPr>
              <a:t>    </a:t>
            </a:r>
            <a:r>
              <a:rPr lang="en-US" sz="1800">
                <a:solidFill>
                  <a:srgbClr val="001080"/>
                </a:solidFill>
                <a:highlight>
                  <a:srgbClr val="FFFFFF"/>
                </a:highlight>
                <a:latin typeface="PragmataPro Mono Liga" panose="02000509040000020004" pitchFamily="49" charset="0"/>
              </a:rPr>
              <a:t>cout</a:t>
            </a:r>
            <a:r>
              <a:rPr lang="en-US" sz="1800">
                <a:solidFill>
                  <a:srgbClr val="000000"/>
                </a:solidFill>
                <a:highlight>
                  <a:srgbClr val="FFFFFF"/>
                </a:highlight>
                <a:latin typeface="PragmataPro Mono Liga" panose="02000509040000020004" pitchFamily="49" charset="0"/>
              </a:rPr>
              <a:t> </a:t>
            </a:r>
            <a:r>
              <a:rPr lang="en-US" sz="1800">
                <a:solidFill>
                  <a:srgbClr val="795E26"/>
                </a:solidFill>
                <a:highlight>
                  <a:srgbClr val="FFFFFF"/>
                </a:highlight>
                <a:latin typeface="PragmataPro Mono Liga" panose="02000509040000020004" pitchFamily="49" charset="0"/>
              </a:rPr>
              <a:t>&lt;&lt;</a:t>
            </a:r>
            <a:r>
              <a:rPr lang="en-US" sz="1800">
                <a:solidFill>
                  <a:srgbClr val="000000"/>
                </a:solidFill>
                <a:highlight>
                  <a:srgbClr val="FFFFFF"/>
                </a:highlight>
                <a:latin typeface="PragmataPro Mono Liga" panose="02000509040000020004" pitchFamily="49" charset="0"/>
              </a:rPr>
              <a:t> </a:t>
            </a:r>
            <a:r>
              <a:rPr lang="en-US" sz="1800">
                <a:solidFill>
                  <a:srgbClr val="795E26"/>
                </a:solidFill>
                <a:highlight>
                  <a:srgbClr val="FFFFFF"/>
                </a:highlight>
                <a:latin typeface="PragmataPro Mono Liga" panose="02000509040000020004" pitchFamily="49" charset="0"/>
              </a:rPr>
              <a:t>endl</a:t>
            </a:r>
            <a:r>
              <a:rPr lang="en-US" sz="1800">
                <a:solidFill>
                  <a:srgbClr val="000000"/>
                </a:solidFill>
                <a:highlight>
                  <a:srgbClr val="FFFFFF"/>
                </a:highlight>
                <a:latin typeface="PragmataPro Mono Liga" panose="02000509040000020004" pitchFamily="49" charset="0"/>
              </a:rPr>
              <a:t>;</a:t>
            </a:r>
          </a:p>
          <a:p>
            <a:pPr marL="0" indent="0" algn="l">
              <a:lnSpc>
                <a:spcPct val="100000"/>
              </a:lnSpc>
              <a:spcBef>
                <a:spcPts val="0"/>
              </a:spcBef>
              <a:spcAft>
                <a:spcPts val="0"/>
              </a:spcAft>
              <a:buNone/>
            </a:pPr>
            <a:r>
              <a:rPr lang="en-US" sz="1800">
                <a:solidFill>
                  <a:srgbClr val="000000"/>
                </a:solidFill>
                <a:highlight>
                  <a:srgbClr val="FFFFFF"/>
                </a:highlight>
                <a:latin typeface="PragmataPro Mono Liga" panose="02000509040000020004" pitchFamily="49" charset="0"/>
              </a:rPr>
              <a:t>    </a:t>
            </a:r>
            <a:r>
              <a:rPr lang="en-US" sz="1800">
                <a:solidFill>
                  <a:srgbClr val="001080"/>
                </a:solidFill>
                <a:highlight>
                  <a:srgbClr val="FFFFFF"/>
                </a:highlight>
                <a:latin typeface="PragmataPro Mono Liga" panose="02000509040000020004" pitchFamily="49" charset="0"/>
              </a:rPr>
              <a:t>cout</a:t>
            </a:r>
            <a:r>
              <a:rPr lang="en-US" sz="1800">
                <a:solidFill>
                  <a:srgbClr val="000000"/>
                </a:solidFill>
                <a:highlight>
                  <a:srgbClr val="FFFFFF"/>
                </a:highlight>
                <a:latin typeface="PragmataPro Mono Liga" panose="02000509040000020004" pitchFamily="49" charset="0"/>
              </a:rPr>
              <a:t> </a:t>
            </a:r>
            <a:r>
              <a:rPr lang="en-US" sz="1800">
                <a:solidFill>
                  <a:srgbClr val="795E26"/>
                </a:solidFill>
                <a:highlight>
                  <a:srgbClr val="FFFFFF"/>
                </a:highlight>
                <a:latin typeface="PragmataPro Mono Liga" panose="02000509040000020004" pitchFamily="49" charset="0"/>
              </a:rPr>
              <a:t>&lt;&lt;</a:t>
            </a:r>
            <a:r>
              <a:rPr lang="en-US" sz="1800">
                <a:solidFill>
                  <a:srgbClr val="000000"/>
                </a:solidFill>
                <a:highlight>
                  <a:srgbClr val="FFFFFF"/>
                </a:highlight>
                <a:latin typeface="PragmataPro Mono Liga" panose="02000509040000020004" pitchFamily="49" charset="0"/>
              </a:rPr>
              <a:t> </a:t>
            </a:r>
            <a:r>
              <a:rPr lang="en-US" sz="1800">
                <a:solidFill>
                  <a:srgbClr val="A31515"/>
                </a:solidFill>
                <a:highlight>
                  <a:srgbClr val="FFFFFF"/>
                </a:highlight>
                <a:latin typeface="PragmataPro Mono Liga" panose="02000509040000020004" pitchFamily="49" charset="0"/>
              </a:rPr>
              <a:t>"A[0]+1: "</a:t>
            </a:r>
            <a:r>
              <a:rPr lang="en-US" sz="1800">
                <a:solidFill>
                  <a:srgbClr val="000000"/>
                </a:solidFill>
                <a:highlight>
                  <a:srgbClr val="FFFFFF"/>
                </a:highlight>
                <a:latin typeface="PragmataPro Mono Liga" panose="02000509040000020004" pitchFamily="49" charset="0"/>
              </a:rPr>
              <a:t> </a:t>
            </a:r>
            <a:r>
              <a:rPr lang="en-US" sz="1800">
                <a:solidFill>
                  <a:srgbClr val="795E26"/>
                </a:solidFill>
                <a:highlight>
                  <a:srgbClr val="FFFFFF"/>
                </a:highlight>
                <a:latin typeface="PragmataPro Mono Liga" panose="02000509040000020004" pitchFamily="49" charset="0"/>
              </a:rPr>
              <a:t>&lt;&lt;</a:t>
            </a:r>
            <a:r>
              <a:rPr lang="en-US" sz="1800">
                <a:solidFill>
                  <a:srgbClr val="000000"/>
                </a:solidFill>
                <a:highlight>
                  <a:srgbClr val="FFFFFF"/>
                </a:highlight>
                <a:latin typeface="PragmataPro Mono Liga" panose="02000509040000020004" pitchFamily="49" charset="0"/>
              </a:rPr>
              <a:t> </a:t>
            </a:r>
            <a:r>
              <a:rPr lang="en-US" sz="1800">
                <a:solidFill>
                  <a:srgbClr val="001080"/>
                </a:solidFill>
                <a:highlight>
                  <a:srgbClr val="FFFFFF"/>
                </a:highlight>
                <a:latin typeface="PragmataPro Mono Liga" panose="02000509040000020004" pitchFamily="49" charset="0"/>
              </a:rPr>
              <a:t>A</a:t>
            </a:r>
            <a:r>
              <a:rPr lang="en-US" sz="1800">
                <a:solidFill>
                  <a:srgbClr val="000000"/>
                </a:solidFill>
                <a:highlight>
                  <a:srgbClr val="FFFFFF"/>
                </a:highlight>
                <a:latin typeface="PragmataPro Mono Liga" panose="02000509040000020004" pitchFamily="49" charset="0"/>
              </a:rPr>
              <a:t>[</a:t>
            </a:r>
            <a:r>
              <a:rPr lang="en-US" sz="1800">
                <a:solidFill>
                  <a:srgbClr val="098658"/>
                </a:solidFill>
                <a:highlight>
                  <a:srgbClr val="FFFFFF"/>
                </a:highlight>
                <a:latin typeface="PragmataPro Mono Liga" panose="02000509040000020004" pitchFamily="49" charset="0"/>
              </a:rPr>
              <a:t>0</a:t>
            </a:r>
            <a:r>
              <a:rPr lang="en-US" sz="1800">
                <a:solidFill>
                  <a:srgbClr val="000000"/>
                </a:solidFill>
                <a:highlight>
                  <a:srgbClr val="FFFFFF"/>
                </a:highlight>
                <a:latin typeface="PragmataPro Mono Liga" panose="02000509040000020004" pitchFamily="49" charset="0"/>
              </a:rPr>
              <a:t>]+</a:t>
            </a:r>
            <a:r>
              <a:rPr lang="en-US" sz="1800">
                <a:solidFill>
                  <a:srgbClr val="098658"/>
                </a:solidFill>
                <a:highlight>
                  <a:srgbClr val="FFFFFF"/>
                </a:highlight>
                <a:latin typeface="PragmataPro Mono Liga" panose="02000509040000020004" pitchFamily="49" charset="0"/>
              </a:rPr>
              <a:t>1</a:t>
            </a:r>
            <a:r>
              <a:rPr lang="en-US" sz="1800">
                <a:solidFill>
                  <a:srgbClr val="000000"/>
                </a:solidFill>
                <a:highlight>
                  <a:srgbClr val="FFFFFF"/>
                </a:highlight>
                <a:latin typeface="PragmataPro Mono Liga" panose="02000509040000020004" pitchFamily="49" charset="0"/>
              </a:rPr>
              <a:t> </a:t>
            </a:r>
            <a:r>
              <a:rPr lang="en-US" sz="1800">
                <a:solidFill>
                  <a:srgbClr val="795E26"/>
                </a:solidFill>
                <a:highlight>
                  <a:srgbClr val="FFFFFF"/>
                </a:highlight>
                <a:latin typeface="PragmataPro Mono Liga" panose="02000509040000020004" pitchFamily="49" charset="0"/>
              </a:rPr>
              <a:t>&lt;&lt;</a:t>
            </a:r>
            <a:r>
              <a:rPr lang="en-US" sz="1800">
                <a:solidFill>
                  <a:srgbClr val="000000"/>
                </a:solidFill>
                <a:highlight>
                  <a:srgbClr val="FFFFFF"/>
                </a:highlight>
                <a:latin typeface="PragmataPro Mono Liga" panose="02000509040000020004" pitchFamily="49" charset="0"/>
              </a:rPr>
              <a:t> </a:t>
            </a:r>
            <a:r>
              <a:rPr lang="en-US" sz="1800">
                <a:solidFill>
                  <a:srgbClr val="795E26"/>
                </a:solidFill>
                <a:highlight>
                  <a:srgbClr val="FFFFFF"/>
                </a:highlight>
                <a:latin typeface="PragmataPro Mono Liga" panose="02000509040000020004" pitchFamily="49" charset="0"/>
              </a:rPr>
              <a:t>endl</a:t>
            </a:r>
            <a:r>
              <a:rPr lang="en-US" sz="1800">
                <a:solidFill>
                  <a:srgbClr val="000000"/>
                </a:solidFill>
                <a:highlight>
                  <a:srgbClr val="FFFFFF"/>
                </a:highlight>
                <a:latin typeface="PragmataPro Mono Liga" panose="02000509040000020004" pitchFamily="49" charset="0"/>
              </a:rPr>
              <a:t>;</a:t>
            </a:r>
          </a:p>
          <a:p>
            <a:pPr marL="0" indent="0" algn="l">
              <a:lnSpc>
                <a:spcPct val="100000"/>
              </a:lnSpc>
              <a:spcBef>
                <a:spcPts val="0"/>
              </a:spcBef>
              <a:spcAft>
                <a:spcPts val="0"/>
              </a:spcAft>
              <a:buNone/>
            </a:pPr>
            <a:r>
              <a:rPr lang="en-US" sz="1800">
                <a:solidFill>
                  <a:srgbClr val="000000"/>
                </a:solidFill>
                <a:highlight>
                  <a:srgbClr val="FFFFFF"/>
                </a:highlight>
                <a:latin typeface="PragmataPro Mono Liga" panose="02000509040000020004" pitchFamily="49" charset="0"/>
              </a:rPr>
              <a:t>    </a:t>
            </a:r>
            <a:r>
              <a:rPr lang="en-US" sz="1800">
                <a:solidFill>
                  <a:srgbClr val="001080"/>
                </a:solidFill>
                <a:highlight>
                  <a:srgbClr val="FFFFFF"/>
                </a:highlight>
                <a:latin typeface="PragmataPro Mono Liga" panose="02000509040000020004" pitchFamily="49" charset="0"/>
              </a:rPr>
              <a:t>cout</a:t>
            </a:r>
            <a:r>
              <a:rPr lang="en-US" sz="1800">
                <a:solidFill>
                  <a:srgbClr val="000000"/>
                </a:solidFill>
                <a:highlight>
                  <a:srgbClr val="FFFFFF"/>
                </a:highlight>
                <a:latin typeface="PragmataPro Mono Liga" panose="02000509040000020004" pitchFamily="49" charset="0"/>
              </a:rPr>
              <a:t> </a:t>
            </a:r>
            <a:r>
              <a:rPr lang="en-US" sz="1800">
                <a:solidFill>
                  <a:srgbClr val="795E26"/>
                </a:solidFill>
                <a:highlight>
                  <a:srgbClr val="FFFFFF"/>
                </a:highlight>
                <a:latin typeface="PragmataPro Mono Liga" panose="02000509040000020004" pitchFamily="49" charset="0"/>
              </a:rPr>
              <a:t>&lt;&lt;</a:t>
            </a:r>
            <a:r>
              <a:rPr lang="en-US" sz="1800">
                <a:solidFill>
                  <a:srgbClr val="000000"/>
                </a:solidFill>
                <a:highlight>
                  <a:srgbClr val="FFFFFF"/>
                </a:highlight>
                <a:latin typeface="PragmataPro Mono Liga" panose="02000509040000020004" pitchFamily="49" charset="0"/>
              </a:rPr>
              <a:t> </a:t>
            </a:r>
            <a:r>
              <a:rPr lang="en-US" sz="1800">
                <a:solidFill>
                  <a:srgbClr val="A31515"/>
                </a:solidFill>
                <a:highlight>
                  <a:srgbClr val="FFFFFF"/>
                </a:highlight>
                <a:latin typeface="PragmataPro Mono Liga" panose="02000509040000020004" pitchFamily="49" charset="0"/>
              </a:rPr>
              <a:t>"A[1]+1: "</a:t>
            </a:r>
            <a:r>
              <a:rPr lang="en-US" sz="1800">
                <a:solidFill>
                  <a:srgbClr val="000000"/>
                </a:solidFill>
                <a:highlight>
                  <a:srgbClr val="FFFFFF"/>
                </a:highlight>
                <a:latin typeface="PragmataPro Mono Liga" panose="02000509040000020004" pitchFamily="49" charset="0"/>
              </a:rPr>
              <a:t> </a:t>
            </a:r>
            <a:r>
              <a:rPr lang="en-US" sz="1800">
                <a:solidFill>
                  <a:srgbClr val="795E26"/>
                </a:solidFill>
                <a:highlight>
                  <a:srgbClr val="FFFFFF"/>
                </a:highlight>
                <a:latin typeface="PragmataPro Mono Liga" panose="02000509040000020004" pitchFamily="49" charset="0"/>
              </a:rPr>
              <a:t>&lt;&lt;</a:t>
            </a:r>
            <a:r>
              <a:rPr lang="en-US" sz="1800">
                <a:solidFill>
                  <a:srgbClr val="000000"/>
                </a:solidFill>
                <a:highlight>
                  <a:srgbClr val="FFFFFF"/>
                </a:highlight>
                <a:latin typeface="PragmataPro Mono Liga" panose="02000509040000020004" pitchFamily="49" charset="0"/>
              </a:rPr>
              <a:t> </a:t>
            </a:r>
            <a:r>
              <a:rPr lang="en-US" sz="1800">
                <a:solidFill>
                  <a:srgbClr val="001080"/>
                </a:solidFill>
                <a:highlight>
                  <a:srgbClr val="FFFFFF"/>
                </a:highlight>
                <a:latin typeface="PragmataPro Mono Liga" panose="02000509040000020004" pitchFamily="49" charset="0"/>
              </a:rPr>
              <a:t>A</a:t>
            </a:r>
            <a:r>
              <a:rPr lang="en-US" sz="1800">
                <a:solidFill>
                  <a:srgbClr val="000000"/>
                </a:solidFill>
                <a:highlight>
                  <a:srgbClr val="FFFFFF"/>
                </a:highlight>
                <a:latin typeface="PragmataPro Mono Liga" panose="02000509040000020004" pitchFamily="49" charset="0"/>
              </a:rPr>
              <a:t>[</a:t>
            </a:r>
            <a:r>
              <a:rPr lang="en-US" sz="1800">
                <a:solidFill>
                  <a:srgbClr val="098658"/>
                </a:solidFill>
                <a:highlight>
                  <a:srgbClr val="FFFFFF"/>
                </a:highlight>
                <a:latin typeface="PragmataPro Mono Liga" panose="02000509040000020004" pitchFamily="49" charset="0"/>
              </a:rPr>
              <a:t>1</a:t>
            </a:r>
            <a:r>
              <a:rPr lang="en-US" sz="1800">
                <a:solidFill>
                  <a:srgbClr val="000000"/>
                </a:solidFill>
                <a:highlight>
                  <a:srgbClr val="FFFFFF"/>
                </a:highlight>
                <a:latin typeface="PragmataPro Mono Liga" panose="02000509040000020004" pitchFamily="49" charset="0"/>
              </a:rPr>
              <a:t>]+</a:t>
            </a:r>
            <a:r>
              <a:rPr lang="en-US" sz="1800">
                <a:solidFill>
                  <a:srgbClr val="098658"/>
                </a:solidFill>
                <a:highlight>
                  <a:srgbClr val="FFFFFF"/>
                </a:highlight>
                <a:latin typeface="PragmataPro Mono Liga" panose="02000509040000020004" pitchFamily="49" charset="0"/>
              </a:rPr>
              <a:t>1</a:t>
            </a:r>
            <a:r>
              <a:rPr lang="en-US" sz="1800">
                <a:solidFill>
                  <a:srgbClr val="000000"/>
                </a:solidFill>
                <a:highlight>
                  <a:srgbClr val="FFFFFF"/>
                </a:highlight>
                <a:latin typeface="PragmataPro Mono Liga" panose="02000509040000020004" pitchFamily="49" charset="0"/>
              </a:rPr>
              <a:t> </a:t>
            </a:r>
            <a:r>
              <a:rPr lang="en-US" sz="1800">
                <a:solidFill>
                  <a:srgbClr val="795E26"/>
                </a:solidFill>
                <a:highlight>
                  <a:srgbClr val="FFFFFF"/>
                </a:highlight>
                <a:latin typeface="PragmataPro Mono Liga" panose="02000509040000020004" pitchFamily="49" charset="0"/>
              </a:rPr>
              <a:t>&lt;&lt;</a:t>
            </a:r>
            <a:r>
              <a:rPr lang="en-US" sz="1800">
                <a:solidFill>
                  <a:srgbClr val="000000"/>
                </a:solidFill>
                <a:highlight>
                  <a:srgbClr val="FFFFFF"/>
                </a:highlight>
                <a:latin typeface="PragmataPro Mono Liga" panose="02000509040000020004" pitchFamily="49" charset="0"/>
              </a:rPr>
              <a:t> </a:t>
            </a:r>
            <a:r>
              <a:rPr lang="en-US" sz="1800">
                <a:solidFill>
                  <a:srgbClr val="795E26"/>
                </a:solidFill>
                <a:highlight>
                  <a:srgbClr val="FFFFFF"/>
                </a:highlight>
                <a:latin typeface="PragmataPro Mono Liga" panose="02000509040000020004" pitchFamily="49" charset="0"/>
              </a:rPr>
              <a:t>endl</a:t>
            </a:r>
            <a:r>
              <a:rPr lang="en-US" sz="1800">
                <a:solidFill>
                  <a:srgbClr val="000000"/>
                </a:solidFill>
                <a:highlight>
                  <a:srgbClr val="FFFFFF"/>
                </a:highlight>
                <a:latin typeface="PragmataPro Mono Liga" panose="02000509040000020004" pitchFamily="49" charset="0"/>
              </a:rPr>
              <a:t>;</a:t>
            </a:r>
          </a:p>
          <a:p>
            <a:pPr marL="0" indent="0" algn="l">
              <a:lnSpc>
                <a:spcPct val="100000"/>
              </a:lnSpc>
              <a:spcBef>
                <a:spcPts val="0"/>
              </a:spcBef>
              <a:spcAft>
                <a:spcPts val="0"/>
              </a:spcAft>
              <a:buNone/>
            </a:pPr>
            <a:r>
              <a:rPr lang="en-US" sz="1800">
                <a:solidFill>
                  <a:srgbClr val="000000"/>
                </a:solidFill>
                <a:highlight>
                  <a:srgbClr val="FFFFFF"/>
                </a:highlight>
                <a:latin typeface="PragmataPro Mono Liga" panose="02000509040000020004" pitchFamily="49" charset="0"/>
              </a:rPr>
              <a:t>    </a:t>
            </a:r>
            <a:r>
              <a:rPr lang="en-US" sz="1800">
                <a:solidFill>
                  <a:srgbClr val="001080"/>
                </a:solidFill>
                <a:highlight>
                  <a:srgbClr val="FFFFFF"/>
                </a:highlight>
                <a:latin typeface="PragmataPro Mono Liga" panose="02000509040000020004" pitchFamily="49" charset="0"/>
              </a:rPr>
              <a:t>cout</a:t>
            </a:r>
            <a:r>
              <a:rPr lang="en-US" sz="1800">
                <a:solidFill>
                  <a:srgbClr val="000000"/>
                </a:solidFill>
                <a:highlight>
                  <a:srgbClr val="FFFFFF"/>
                </a:highlight>
                <a:latin typeface="PragmataPro Mono Liga" panose="02000509040000020004" pitchFamily="49" charset="0"/>
              </a:rPr>
              <a:t> </a:t>
            </a:r>
            <a:r>
              <a:rPr lang="en-US" sz="1800">
                <a:solidFill>
                  <a:srgbClr val="795E26"/>
                </a:solidFill>
                <a:highlight>
                  <a:srgbClr val="FFFFFF"/>
                </a:highlight>
                <a:latin typeface="PragmataPro Mono Liga" panose="02000509040000020004" pitchFamily="49" charset="0"/>
              </a:rPr>
              <a:t>&lt;&lt;</a:t>
            </a:r>
            <a:r>
              <a:rPr lang="en-US" sz="1800">
                <a:solidFill>
                  <a:srgbClr val="000000"/>
                </a:solidFill>
                <a:highlight>
                  <a:srgbClr val="FFFFFF"/>
                </a:highlight>
                <a:latin typeface="PragmataPro Mono Liga" panose="02000509040000020004" pitchFamily="49" charset="0"/>
              </a:rPr>
              <a:t> </a:t>
            </a:r>
            <a:r>
              <a:rPr lang="en-US" sz="1800">
                <a:solidFill>
                  <a:srgbClr val="A31515"/>
                </a:solidFill>
                <a:highlight>
                  <a:srgbClr val="FFFFFF"/>
                </a:highlight>
                <a:latin typeface="PragmataPro Mono Liga" panose="02000509040000020004" pitchFamily="49" charset="0"/>
              </a:rPr>
              <a:t>"A[2]+1: "</a:t>
            </a:r>
            <a:r>
              <a:rPr lang="en-US" sz="1800">
                <a:solidFill>
                  <a:srgbClr val="000000"/>
                </a:solidFill>
                <a:highlight>
                  <a:srgbClr val="FFFFFF"/>
                </a:highlight>
                <a:latin typeface="PragmataPro Mono Liga" panose="02000509040000020004" pitchFamily="49" charset="0"/>
              </a:rPr>
              <a:t> </a:t>
            </a:r>
            <a:r>
              <a:rPr lang="en-US" sz="1800">
                <a:solidFill>
                  <a:srgbClr val="795E26"/>
                </a:solidFill>
                <a:highlight>
                  <a:srgbClr val="FFFFFF"/>
                </a:highlight>
                <a:latin typeface="PragmataPro Mono Liga" panose="02000509040000020004" pitchFamily="49" charset="0"/>
              </a:rPr>
              <a:t>&lt;&lt;</a:t>
            </a:r>
            <a:r>
              <a:rPr lang="en-US" sz="1800">
                <a:solidFill>
                  <a:srgbClr val="000000"/>
                </a:solidFill>
                <a:highlight>
                  <a:srgbClr val="FFFFFF"/>
                </a:highlight>
                <a:latin typeface="PragmataPro Mono Liga" panose="02000509040000020004" pitchFamily="49" charset="0"/>
              </a:rPr>
              <a:t> </a:t>
            </a:r>
            <a:r>
              <a:rPr lang="en-US" sz="1800">
                <a:solidFill>
                  <a:srgbClr val="001080"/>
                </a:solidFill>
                <a:highlight>
                  <a:srgbClr val="FFFFFF"/>
                </a:highlight>
                <a:latin typeface="PragmataPro Mono Liga" panose="02000509040000020004" pitchFamily="49" charset="0"/>
              </a:rPr>
              <a:t>A</a:t>
            </a:r>
            <a:r>
              <a:rPr lang="en-US" sz="1800">
                <a:solidFill>
                  <a:srgbClr val="000000"/>
                </a:solidFill>
                <a:highlight>
                  <a:srgbClr val="FFFFFF"/>
                </a:highlight>
                <a:latin typeface="PragmataPro Mono Liga" panose="02000509040000020004" pitchFamily="49" charset="0"/>
              </a:rPr>
              <a:t>[</a:t>
            </a:r>
            <a:r>
              <a:rPr lang="en-US" sz="1800">
                <a:solidFill>
                  <a:srgbClr val="098658"/>
                </a:solidFill>
                <a:highlight>
                  <a:srgbClr val="FFFFFF"/>
                </a:highlight>
                <a:latin typeface="PragmataPro Mono Liga" panose="02000509040000020004" pitchFamily="49" charset="0"/>
              </a:rPr>
              <a:t>2</a:t>
            </a:r>
            <a:r>
              <a:rPr lang="en-US" sz="1800">
                <a:solidFill>
                  <a:srgbClr val="000000"/>
                </a:solidFill>
                <a:highlight>
                  <a:srgbClr val="FFFFFF"/>
                </a:highlight>
                <a:latin typeface="PragmataPro Mono Liga" panose="02000509040000020004" pitchFamily="49" charset="0"/>
              </a:rPr>
              <a:t>]+</a:t>
            </a:r>
            <a:r>
              <a:rPr lang="en-US" sz="1800">
                <a:solidFill>
                  <a:srgbClr val="098658"/>
                </a:solidFill>
                <a:highlight>
                  <a:srgbClr val="FFFFFF"/>
                </a:highlight>
                <a:latin typeface="PragmataPro Mono Liga" panose="02000509040000020004" pitchFamily="49" charset="0"/>
              </a:rPr>
              <a:t>1</a:t>
            </a:r>
            <a:r>
              <a:rPr lang="en-US" sz="1800">
                <a:solidFill>
                  <a:srgbClr val="000000"/>
                </a:solidFill>
                <a:highlight>
                  <a:srgbClr val="FFFFFF"/>
                </a:highlight>
                <a:latin typeface="PragmataPro Mono Liga" panose="02000509040000020004" pitchFamily="49" charset="0"/>
              </a:rPr>
              <a:t> </a:t>
            </a:r>
            <a:r>
              <a:rPr lang="en-US" sz="1800">
                <a:solidFill>
                  <a:srgbClr val="795E26"/>
                </a:solidFill>
                <a:highlight>
                  <a:srgbClr val="FFFFFF"/>
                </a:highlight>
                <a:latin typeface="PragmataPro Mono Liga" panose="02000509040000020004" pitchFamily="49" charset="0"/>
              </a:rPr>
              <a:t>&lt;&lt;</a:t>
            </a:r>
            <a:r>
              <a:rPr lang="en-US" sz="1800">
                <a:solidFill>
                  <a:srgbClr val="000000"/>
                </a:solidFill>
                <a:highlight>
                  <a:srgbClr val="FFFFFF"/>
                </a:highlight>
                <a:latin typeface="PragmataPro Mono Liga" panose="02000509040000020004" pitchFamily="49" charset="0"/>
              </a:rPr>
              <a:t> </a:t>
            </a:r>
            <a:r>
              <a:rPr lang="en-US" sz="1800">
                <a:solidFill>
                  <a:srgbClr val="795E26"/>
                </a:solidFill>
                <a:highlight>
                  <a:srgbClr val="FFFFFF"/>
                </a:highlight>
                <a:latin typeface="PragmataPro Mono Liga" panose="02000509040000020004" pitchFamily="49" charset="0"/>
              </a:rPr>
              <a:t>endl</a:t>
            </a:r>
            <a:r>
              <a:rPr lang="en-US" sz="1800">
                <a:solidFill>
                  <a:srgbClr val="000000"/>
                </a:solidFill>
                <a:highlight>
                  <a:srgbClr val="FFFFFF"/>
                </a:highlight>
                <a:latin typeface="PragmataPro Mono Liga" panose="02000509040000020004" pitchFamily="49" charset="0"/>
              </a:rPr>
              <a:t>;</a:t>
            </a:r>
          </a:p>
          <a:p>
            <a:pPr marL="0" indent="0" algn="l">
              <a:lnSpc>
                <a:spcPct val="100000"/>
              </a:lnSpc>
              <a:spcBef>
                <a:spcPts val="0"/>
              </a:spcBef>
              <a:spcAft>
                <a:spcPts val="0"/>
              </a:spcAft>
              <a:buNone/>
            </a:pPr>
            <a:r>
              <a:rPr lang="en-US" sz="1800">
                <a:solidFill>
                  <a:srgbClr val="000000"/>
                </a:solidFill>
                <a:highlight>
                  <a:srgbClr val="FFFFFF"/>
                </a:highlight>
                <a:latin typeface="PragmataPro Mono Liga" panose="02000509040000020004" pitchFamily="49" charset="0"/>
              </a:rPr>
              <a:t>    </a:t>
            </a:r>
            <a:r>
              <a:rPr lang="en-US" sz="1800">
                <a:solidFill>
                  <a:srgbClr val="001080"/>
                </a:solidFill>
                <a:highlight>
                  <a:srgbClr val="FFFFFF"/>
                </a:highlight>
                <a:latin typeface="PragmataPro Mono Liga" panose="02000509040000020004" pitchFamily="49" charset="0"/>
              </a:rPr>
              <a:t>cout</a:t>
            </a:r>
            <a:r>
              <a:rPr lang="en-US" sz="1800">
                <a:solidFill>
                  <a:srgbClr val="000000"/>
                </a:solidFill>
                <a:highlight>
                  <a:srgbClr val="FFFFFF"/>
                </a:highlight>
                <a:latin typeface="PragmataPro Mono Liga" panose="02000509040000020004" pitchFamily="49" charset="0"/>
              </a:rPr>
              <a:t> </a:t>
            </a:r>
            <a:r>
              <a:rPr lang="en-US" sz="1800">
                <a:solidFill>
                  <a:srgbClr val="795E26"/>
                </a:solidFill>
                <a:highlight>
                  <a:srgbClr val="FFFFFF"/>
                </a:highlight>
                <a:latin typeface="PragmataPro Mono Liga" panose="02000509040000020004" pitchFamily="49" charset="0"/>
              </a:rPr>
              <a:t>&lt;&lt;</a:t>
            </a:r>
            <a:r>
              <a:rPr lang="en-US" sz="1800">
                <a:solidFill>
                  <a:srgbClr val="000000"/>
                </a:solidFill>
                <a:highlight>
                  <a:srgbClr val="FFFFFF"/>
                </a:highlight>
                <a:latin typeface="PragmataPro Mono Liga" panose="02000509040000020004" pitchFamily="49" charset="0"/>
              </a:rPr>
              <a:t> </a:t>
            </a:r>
            <a:r>
              <a:rPr lang="en-US" sz="1800">
                <a:solidFill>
                  <a:srgbClr val="A31515"/>
                </a:solidFill>
                <a:highlight>
                  <a:srgbClr val="FFFFFF"/>
                </a:highlight>
                <a:latin typeface="PragmataPro Mono Liga" panose="02000509040000020004" pitchFamily="49" charset="0"/>
              </a:rPr>
              <a:t>"A[3]+1: "</a:t>
            </a:r>
            <a:r>
              <a:rPr lang="en-US" sz="1800">
                <a:solidFill>
                  <a:srgbClr val="000000"/>
                </a:solidFill>
                <a:highlight>
                  <a:srgbClr val="FFFFFF"/>
                </a:highlight>
                <a:latin typeface="PragmataPro Mono Liga" panose="02000509040000020004" pitchFamily="49" charset="0"/>
              </a:rPr>
              <a:t> </a:t>
            </a:r>
            <a:r>
              <a:rPr lang="en-US" sz="1800">
                <a:solidFill>
                  <a:srgbClr val="795E26"/>
                </a:solidFill>
                <a:highlight>
                  <a:srgbClr val="FFFFFF"/>
                </a:highlight>
                <a:latin typeface="PragmataPro Mono Liga" panose="02000509040000020004" pitchFamily="49" charset="0"/>
              </a:rPr>
              <a:t>&lt;&lt;</a:t>
            </a:r>
            <a:r>
              <a:rPr lang="en-US" sz="1800">
                <a:solidFill>
                  <a:srgbClr val="000000"/>
                </a:solidFill>
                <a:highlight>
                  <a:srgbClr val="FFFFFF"/>
                </a:highlight>
                <a:latin typeface="PragmataPro Mono Liga" panose="02000509040000020004" pitchFamily="49" charset="0"/>
              </a:rPr>
              <a:t> </a:t>
            </a:r>
            <a:r>
              <a:rPr lang="en-US" sz="1800">
                <a:solidFill>
                  <a:srgbClr val="001080"/>
                </a:solidFill>
                <a:highlight>
                  <a:srgbClr val="FFFFFF"/>
                </a:highlight>
                <a:latin typeface="PragmataPro Mono Liga" panose="02000509040000020004" pitchFamily="49" charset="0"/>
              </a:rPr>
              <a:t>A</a:t>
            </a:r>
            <a:r>
              <a:rPr lang="en-US" sz="1800">
                <a:solidFill>
                  <a:srgbClr val="000000"/>
                </a:solidFill>
                <a:highlight>
                  <a:srgbClr val="FFFFFF"/>
                </a:highlight>
                <a:latin typeface="PragmataPro Mono Liga" panose="02000509040000020004" pitchFamily="49" charset="0"/>
              </a:rPr>
              <a:t>[</a:t>
            </a:r>
            <a:r>
              <a:rPr lang="en-US" sz="1800">
                <a:solidFill>
                  <a:srgbClr val="098658"/>
                </a:solidFill>
                <a:highlight>
                  <a:srgbClr val="FFFFFF"/>
                </a:highlight>
                <a:latin typeface="PragmataPro Mono Liga" panose="02000509040000020004" pitchFamily="49" charset="0"/>
              </a:rPr>
              <a:t>3</a:t>
            </a:r>
            <a:r>
              <a:rPr lang="en-US" sz="1800">
                <a:solidFill>
                  <a:srgbClr val="000000"/>
                </a:solidFill>
                <a:highlight>
                  <a:srgbClr val="FFFFFF"/>
                </a:highlight>
                <a:latin typeface="PragmataPro Mono Liga" panose="02000509040000020004" pitchFamily="49" charset="0"/>
              </a:rPr>
              <a:t>]+</a:t>
            </a:r>
            <a:r>
              <a:rPr lang="en-US" sz="1800">
                <a:solidFill>
                  <a:srgbClr val="098658"/>
                </a:solidFill>
                <a:highlight>
                  <a:srgbClr val="FFFFFF"/>
                </a:highlight>
                <a:latin typeface="PragmataPro Mono Liga" panose="02000509040000020004" pitchFamily="49" charset="0"/>
              </a:rPr>
              <a:t>1</a:t>
            </a:r>
            <a:r>
              <a:rPr lang="en-US" sz="1800">
                <a:solidFill>
                  <a:srgbClr val="000000"/>
                </a:solidFill>
                <a:highlight>
                  <a:srgbClr val="FFFFFF"/>
                </a:highlight>
                <a:latin typeface="PragmataPro Mono Liga" panose="02000509040000020004" pitchFamily="49" charset="0"/>
              </a:rPr>
              <a:t> </a:t>
            </a:r>
            <a:r>
              <a:rPr lang="en-US" sz="1800">
                <a:solidFill>
                  <a:srgbClr val="795E26"/>
                </a:solidFill>
                <a:highlight>
                  <a:srgbClr val="FFFFFF"/>
                </a:highlight>
                <a:latin typeface="PragmataPro Mono Liga" panose="02000509040000020004" pitchFamily="49" charset="0"/>
              </a:rPr>
              <a:t>&lt;&lt;</a:t>
            </a:r>
            <a:r>
              <a:rPr lang="en-US" sz="1800">
                <a:solidFill>
                  <a:srgbClr val="000000"/>
                </a:solidFill>
                <a:highlight>
                  <a:srgbClr val="FFFFFF"/>
                </a:highlight>
                <a:latin typeface="PragmataPro Mono Liga" panose="02000509040000020004" pitchFamily="49" charset="0"/>
              </a:rPr>
              <a:t> </a:t>
            </a:r>
            <a:r>
              <a:rPr lang="en-US" sz="1800">
                <a:solidFill>
                  <a:srgbClr val="795E26"/>
                </a:solidFill>
                <a:highlight>
                  <a:srgbClr val="FFFFFF"/>
                </a:highlight>
                <a:latin typeface="PragmataPro Mono Liga" panose="02000509040000020004" pitchFamily="49" charset="0"/>
              </a:rPr>
              <a:t>endl</a:t>
            </a:r>
            <a:r>
              <a:rPr lang="en-US" sz="1800">
                <a:solidFill>
                  <a:srgbClr val="000000"/>
                </a:solidFill>
                <a:highlight>
                  <a:srgbClr val="FFFFFF"/>
                </a:highlight>
                <a:latin typeface="PragmataPro Mono Liga" panose="02000509040000020004" pitchFamily="49" charset="0"/>
              </a:rPr>
              <a:t>;</a:t>
            </a:r>
          </a:p>
          <a:p>
            <a:pPr marL="0" indent="0" algn="l">
              <a:lnSpc>
                <a:spcPct val="100000"/>
              </a:lnSpc>
              <a:spcBef>
                <a:spcPts val="0"/>
              </a:spcBef>
              <a:spcAft>
                <a:spcPts val="0"/>
              </a:spcAft>
              <a:buNone/>
            </a:pPr>
            <a:r>
              <a:rPr lang="en-US" sz="1800">
                <a:solidFill>
                  <a:srgbClr val="000000"/>
                </a:solidFill>
                <a:highlight>
                  <a:srgbClr val="FFFFFF"/>
                </a:highlight>
                <a:latin typeface="PragmataPro Mono Liga" panose="02000509040000020004" pitchFamily="49" charset="0"/>
              </a:rPr>
              <a:t>    </a:t>
            </a:r>
            <a:r>
              <a:rPr lang="en-US" sz="1800">
                <a:solidFill>
                  <a:srgbClr val="AF00DB"/>
                </a:solidFill>
                <a:highlight>
                  <a:srgbClr val="FFFFFF"/>
                </a:highlight>
                <a:latin typeface="PragmataPro Mono Liga" panose="02000509040000020004" pitchFamily="49" charset="0"/>
              </a:rPr>
              <a:t>return</a:t>
            </a:r>
            <a:r>
              <a:rPr lang="en-US" sz="1800">
                <a:solidFill>
                  <a:srgbClr val="000000"/>
                </a:solidFill>
                <a:highlight>
                  <a:srgbClr val="FFFFFF"/>
                </a:highlight>
                <a:latin typeface="PragmataPro Mono Liga" panose="02000509040000020004" pitchFamily="49" charset="0"/>
              </a:rPr>
              <a:t> </a:t>
            </a:r>
            <a:r>
              <a:rPr lang="en-US" sz="1800">
                <a:solidFill>
                  <a:srgbClr val="098658"/>
                </a:solidFill>
                <a:highlight>
                  <a:srgbClr val="FFFFFF"/>
                </a:highlight>
                <a:latin typeface="PragmataPro Mono Liga" panose="02000509040000020004" pitchFamily="49" charset="0"/>
              </a:rPr>
              <a:t>0</a:t>
            </a:r>
            <a:r>
              <a:rPr lang="en-US" sz="1800">
                <a:solidFill>
                  <a:srgbClr val="000000"/>
                </a:solidFill>
                <a:highlight>
                  <a:srgbClr val="FFFFFF"/>
                </a:highlight>
                <a:latin typeface="PragmataPro Mono Liga" panose="02000509040000020004" pitchFamily="49" charset="0"/>
              </a:rPr>
              <a:t>;</a:t>
            </a:r>
          </a:p>
          <a:p>
            <a:pPr marL="0" indent="0" algn="l">
              <a:lnSpc>
                <a:spcPct val="100000"/>
              </a:lnSpc>
              <a:spcBef>
                <a:spcPts val="0"/>
              </a:spcBef>
              <a:spcAft>
                <a:spcPts val="0"/>
              </a:spcAft>
              <a:buNone/>
            </a:pPr>
            <a:r>
              <a:rPr lang="en-US" sz="1800">
                <a:solidFill>
                  <a:srgbClr val="000000"/>
                </a:solidFill>
                <a:highlight>
                  <a:srgbClr val="FFFFFF"/>
                </a:highlight>
                <a:latin typeface="PragmataPro Mono Liga" panose="02000509040000020004" pitchFamily="49" charset="0"/>
              </a:rPr>
              <a:t>}</a:t>
            </a:r>
          </a:p>
          <a:p>
            <a:pPr marL="0" indent="0" algn="l">
              <a:lnSpc>
                <a:spcPct val="100000"/>
              </a:lnSpc>
              <a:spcBef>
                <a:spcPts val="0"/>
              </a:spcBef>
              <a:spcAft>
                <a:spcPts val="0"/>
              </a:spcAft>
              <a:buNone/>
            </a:pPr>
            <a:br>
              <a:rPr lang="en-US" sz="1800">
                <a:solidFill>
                  <a:srgbClr val="000000"/>
                </a:solidFill>
                <a:highlight>
                  <a:srgbClr val="FFFFFF"/>
                </a:highlight>
                <a:latin typeface="PragmataPro Mono Liga" panose="02000509040000020004" pitchFamily="49" charset="0"/>
              </a:rPr>
            </a:br>
            <a:endParaRPr lang="en-US" sz="1800">
              <a:solidFill>
                <a:srgbClr val="000000"/>
              </a:solidFill>
              <a:highlight>
                <a:srgbClr val="FFFFFF"/>
              </a:highlight>
              <a:latin typeface="PragmataPro Mono Liga" panose="02000509040000020004" pitchFamily="49" charset="0"/>
            </a:endParaRPr>
          </a:p>
        </p:txBody>
      </p:sp>
      <p:sp>
        <p:nvSpPr>
          <p:cNvPr id="4" name="Footer Placeholder 3">
            <a:extLst>
              <a:ext uri="{FF2B5EF4-FFF2-40B4-BE49-F238E27FC236}">
                <a16:creationId xmlns:a16="http://schemas.microsoft.com/office/drawing/2014/main" id="{2653D50D-836E-599B-BAFB-2BEDF79A5641}"/>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9" name="TextBox 8">
            <a:extLst>
              <a:ext uri="{FF2B5EF4-FFF2-40B4-BE49-F238E27FC236}">
                <a16:creationId xmlns:a16="http://schemas.microsoft.com/office/drawing/2014/main" id="{C7DC58EF-B17C-BB35-C43C-D27780DB2950}"/>
              </a:ext>
            </a:extLst>
          </p:cNvPr>
          <p:cNvSpPr txBox="1"/>
          <p:nvPr/>
        </p:nvSpPr>
        <p:spPr>
          <a:xfrm>
            <a:off x="8400071" y="1579117"/>
            <a:ext cx="3617859" cy="4154984"/>
          </a:xfrm>
          <a:prstGeom prst="rect">
            <a:avLst/>
          </a:prstGeom>
          <a:noFill/>
          <a:ln>
            <a:solidFill>
              <a:schemeClr val="tx1">
                <a:lumMod val="50000"/>
              </a:schemeClr>
            </a:solidFill>
          </a:ln>
        </p:spPr>
        <p:txBody>
          <a:bodyPr wrap="square">
            <a:spAutoFit/>
          </a:bodyPr>
          <a:lstStyle/>
          <a:p>
            <a:r>
              <a:rPr lang="en-US" sz="2200" b="1"/>
              <a:t>Kết quả thực thi:</a:t>
            </a:r>
          </a:p>
          <a:p>
            <a:endParaRPr lang="en-US" sz="2200"/>
          </a:p>
          <a:p>
            <a:r>
              <a:rPr lang="en-US" sz="2200"/>
              <a:t>Dia chi cac phan tu mang:</a:t>
            </a:r>
          </a:p>
          <a:p>
            <a:r>
              <a:rPr lang="en-US" sz="2200"/>
              <a:t>0x61fde0 </a:t>
            </a:r>
            <a:r>
              <a:rPr lang="en-US" sz="2200" b="1"/>
              <a:t>0x61fde4</a:t>
            </a:r>
            <a:r>
              <a:rPr lang="en-US" sz="2200"/>
              <a:t> 0x61fde8</a:t>
            </a:r>
          </a:p>
          <a:p>
            <a:r>
              <a:rPr lang="en-US" sz="2200"/>
              <a:t>0x61fdec </a:t>
            </a:r>
            <a:r>
              <a:rPr lang="en-US" sz="2200" b="1"/>
              <a:t>0x61fdf0</a:t>
            </a:r>
            <a:r>
              <a:rPr lang="en-US" sz="2200"/>
              <a:t> 0x61fdf4</a:t>
            </a:r>
          </a:p>
          <a:p>
            <a:r>
              <a:rPr lang="en-US" sz="2200"/>
              <a:t>0x61fdf8 </a:t>
            </a:r>
            <a:r>
              <a:rPr lang="en-US" sz="2200" b="1"/>
              <a:t>0x61fdfc</a:t>
            </a:r>
            <a:r>
              <a:rPr lang="en-US" sz="2200"/>
              <a:t> 0x61fe00</a:t>
            </a:r>
          </a:p>
          <a:p>
            <a:r>
              <a:rPr lang="en-US" sz="2200"/>
              <a:t>0x61fe04 </a:t>
            </a:r>
            <a:r>
              <a:rPr lang="en-US" sz="2200" b="1"/>
              <a:t>0x61fe08</a:t>
            </a:r>
            <a:r>
              <a:rPr lang="en-US" sz="2200"/>
              <a:t> 0x61fe0c</a:t>
            </a:r>
          </a:p>
          <a:p>
            <a:endParaRPr lang="en-US" sz="2200"/>
          </a:p>
          <a:p>
            <a:r>
              <a:rPr lang="en-US" sz="2200"/>
              <a:t>A[0]+1: </a:t>
            </a:r>
            <a:r>
              <a:rPr lang="en-US" sz="2200" b="1"/>
              <a:t>0x61fde4</a:t>
            </a:r>
          </a:p>
          <a:p>
            <a:r>
              <a:rPr lang="en-US" sz="2200"/>
              <a:t>A[1]+1: </a:t>
            </a:r>
            <a:r>
              <a:rPr lang="en-US" sz="2200" b="1"/>
              <a:t>0x61fdf0</a:t>
            </a:r>
          </a:p>
          <a:p>
            <a:r>
              <a:rPr lang="en-US" sz="2200"/>
              <a:t>A[2]+1: </a:t>
            </a:r>
            <a:r>
              <a:rPr lang="en-US" sz="2200" b="1"/>
              <a:t>0x61fdfc</a:t>
            </a:r>
          </a:p>
          <a:p>
            <a:r>
              <a:rPr lang="en-US" sz="2200"/>
              <a:t>A[3]+1: </a:t>
            </a:r>
            <a:r>
              <a:rPr lang="en-US" sz="2200" b="1"/>
              <a:t>0x61fe08</a:t>
            </a:r>
          </a:p>
        </p:txBody>
      </p:sp>
      <p:grpSp>
        <p:nvGrpSpPr>
          <p:cNvPr id="10" name="Group 9">
            <a:extLst>
              <a:ext uri="{FF2B5EF4-FFF2-40B4-BE49-F238E27FC236}">
                <a16:creationId xmlns:a16="http://schemas.microsoft.com/office/drawing/2014/main" id="{C7AA3620-014C-2DF3-5936-3FC4188CD977}"/>
              </a:ext>
            </a:extLst>
          </p:cNvPr>
          <p:cNvGrpSpPr/>
          <p:nvPr/>
        </p:nvGrpSpPr>
        <p:grpSpPr>
          <a:xfrm>
            <a:off x="5647165" y="2921272"/>
            <a:ext cx="2630060" cy="1866900"/>
            <a:chOff x="6656887" y="1584810"/>
            <a:chExt cx="2898262" cy="2003341"/>
          </a:xfrm>
        </p:grpSpPr>
        <p:grpSp>
          <p:nvGrpSpPr>
            <p:cNvPr id="11" name="Group 13">
              <a:extLst>
                <a:ext uri="{FF2B5EF4-FFF2-40B4-BE49-F238E27FC236}">
                  <a16:creationId xmlns:a16="http://schemas.microsoft.com/office/drawing/2014/main" id="{8DA9182B-8D69-9D5C-3E54-B5BC017E18AF}"/>
                </a:ext>
              </a:extLst>
            </p:cNvPr>
            <p:cNvGrpSpPr/>
            <p:nvPr/>
          </p:nvGrpSpPr>
          <p:grpSpPr>
            <a:xfrm>
              <a:off x="7077691" y="1830472"/>
              <a:ext cx="2475182" cy="395783"/>
              <a:chOff x="4894384" y="3950678"/>
              <a:chExt cx="1090242" cy="246184"/>
            </a:xfrm>
            <a:noFill/>
          </p:grpSpPr>
          <p:sp>
            <p:nvSpPr>
              <p:cNvPr id="29" name="Rectangle 3">
                <a:extLst>
                  <a:ext uri="{FF2B5EF4-FFF2-40B4-BE49-F238E27FC236}">
                    <a16:creationId xmlns:a16="http://schemas.microsoft.com/office/drawing/2014/main" id="{A08A2B44-F347-23C9-996C-9A2392931151}"/>
                  </a:ext>
                </a:extLst>
              </p:cNvPr>
              <p:cNvSpPr/>
              <p:nvPr/>
            </p:nvSpPr>
            <p:spPr>
              <a:xfrm>
                <a:off x="4894384" y="3950678"/>
                <a:ext cx="339969" cy="246184"/>
              </a:xfrm>
              <a:prstGeom prst="rect">
                <a:avLst/>
              </a:prstGeom>
              <a:grpFill/>
              <a:ln>
                <a:solidFill>
                  <a:schemeClr val="tx1">
                    <a:lumMod val="50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a:solidFill>
                      <a:schemeClr val="tx1">
                        <a:lumMod val="50000"/>
                      </a:schemeClr>
                    </a:solidFill>
                    <a:latin typeface="Arial" panose="020B0604020202020204" pitchFamily="34" charset="0"/>
                    <a:cs typeface="Arial" panose="020B0604020202020204" pitchFamily="34" charset="0"/>
                  </a:rPr>
                  <a:t>1</a:t>
                </a:r>
                <a:endParaRPr lang="en-US" sz="2000" dirty="0">
                  <a:solidFill>
                    <a:schemeClr val="tx1">
                      <a:lumMod val="50000"/>
                    </a:schemeClr>
                  </a:solidFill>
                  <a:latin typeface="Arial" panose="020B0604020202020204" pitchFamily="34" charset="0"/>
                  <a:cs typeface="Arial" panose="020B0604020202020204" pitchFamily="34" charset="0"/>
                </a:endParaRPr>
              </a:p>
            </p:txBody>
          </p:sp>
          <p:sp>
            <p:nvSpPr>
              <p:cNvPr id="30" name="Rectangle 29">
                <a:extLst>
                  <a:ext uri="{FF2B5EF4-FFF2-40B4-BE49-F238E27FC236}">
                    <a16:creationId xmlns:a16="http://schemas.microsoft.com/office/drawing/2014/main" id="{9C92C9D6-B773-FBB4-7E75-910C56DFB361}"/>
                  </a:ext>
                </a:extLst>
              </p:cNvPr>
              <p:cNvSpPr/>
              <p:nvPr/>
            </p:nvSpPr>
            <p:spPr>
              <a:xfrm>
                <a:off x="5269521" y="3950678"/>
                <a:ext cx="339969" cy="246184"/>
              </a:xfrm>
              <a:prstGeom prst="rect">
                <a:avLst/>
              </a:prstGeom>
              <a:grpFill/>
              <a:ln>
                <a:solidFill>
                  <a:schemeClr val="tx1">
                    <a:lumMod val="50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a:solidFill>
                      <a:schemeClr val="tx1">
                        <a:lumMod val="50000"/>
                      </a:schemeClr>
                    </a:solidFill>
                    <a:latin typeface="Arial" panose="020B0604020202020204" pitchFamily="34" charset="0"/>
                    <a:cs typeface="Arial" panose="020B0604020202020204" pitchFamily="34" charset="0"/>
                  </a:rPr>
                  <a:t>2</a:t>
                </a:r>
                <a:endParaRPr lang="en-US" sz="2000" dirty="0">
                  <a:solidFill>
                    <a:schemeClr val="tx1">
                      <a:lumMod val="50000"/>
                    </a:schemeClr>
                  </a:solidFill>
                  <a:latin typeface="Arial" panose="020B0604020202020204" pitchFamily="34" charset="0"/>
                  <a:cs typeface="Arial" panose="020B0604020202020204" pitchFamily="34" charset="0"/>
                </a:endParaRPr>
              </a:p>
            </p:txBody>
          </p:sp>
          <p:sp>
            <p:nvSpPr>
              <p:cNvPr id="31" name="Rectangle 30">
                <a:extLst>
                  <a:ext uri="{FF2B5EF4-FFF2-40B4-BE49-F238E27FC236}">
                    <a16:creationId xmlns:a16="http://schemas.microsoft.com/office/drawing/2014/main" id="{0768CAA6-3F08-0A4E-B27C-C11CB494FCB0}"/>
                  </a:ext>
                </a:extLst>
              </p:cNvPr>
              <p:cNvSpPr/>
              <p:nvPr/>
            </p:nvSpPr>
            <p:spPr>
              <a:xfrm>
                <a:off x="5644657" y="3950678"/>
                <a:ext cx="339969" cy="246184"/>
              </a:xfrm>
              <a:prstGeom prst="rect">
                <a:avLst/>
              </a:prstGeom>
              <a:grpFill/>
              <a:ln>
                <a:solidFill>
                  <a:schemeClr val="tx1">
                    <a:lumMod val="50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a:solidFill>
                      <a:schemeClr val="tx1">
                        <a:lumMod val="50000"/>
                      </a:schemeClr>
                    </a:solidFill>
                    <a:latin typeface="Arial" panose="020B0604020202020204" pitchFamily="34" charset="0"/>
                    <a:cs typeface="Arial" panose="020B0604020202020204" pitchFamily="34" charset="0"/>
                  </a:rPr>
                  <a:t>3</a:t>
                </a:r>
                <a:endParaRPr lang="en-US" sz="2000" dirty="0">
                  <a:solidFill>
                    <a:schemeClr val="tx1">
                      <a:lumMod val="50000"/>
                    </a:schemeClr>
                  </a:solidFill>
                  <a:latin typeface="Arial" panose="020B0604020202020204" pitchFamily="34" charset="0"/>
                  <a:cs typeface="Arial" panose="020B0604020202020204" pitchFamily="34" charset="0"/>
                </a:endParaRPr>
              </a:p>
            </p:txBody>
          </p:sp>
        </p:grpSp>
        <p:grpSp>
          <p:nvGrpSpPr>
            <p:cNvPr id="12" name="Group 13">
              <a:extLst>
                <a:ext uri="{FF2B5EF4-FFF2-40B4-BE49-F238E27FC236}">
                  <a16:creationId xmlns:a16="http://schemas.microsoft.com/office/drawing/2014/main" id="{C5DD39C1-5DDB-B24F-A308-684AF3D215BE}"/>
                </a:ext>
              </a:extLst>
            </p:cNvPr>
            <p:cNvGrpSpPr/>
            <p:nvPr/>
          </p:nvGrpSpPr>
          <p:grpSpPr>
            <a:xfrm>
              <a:off x="7036749" y="1584810"/>
              <a:ext cx="2475182" cy="136476"/>
              <a:chOff x="4894384" y="3950678"/>
              <a:chExt cx="1090242" cy="246184"/>
            </a:xfrm>
            <a:noFill/>
          </p:grpSpPr>
          <p:sp>
            <p:nvSpPr>
              <p:cNvPr id="26" name="Rectangle 3">
                <a:extLst>
                  <a:ext uri="{FF2B5EF4-FFF2-40B4-BE49-F238E27FC236}">
                    <a16:creationId xmlns:a16="http://schemas.microsoft.com/office/drawing/2014/main" id="{F660A721-BC18-48ED-3D63-C017C0D0B2D6}"/>
                  </a:ext>
                </a:extLst>
              </p:cNvPr>
              <p:cNvSpPr/>
              <p:nvPr/>
            </p:nvSpPr>
            <p:spPr>
              <a:xfrm>
                <a:off x="4894384" y="3950678"/>
                <a:ext cx="339969" cy="246184"/>
              </a:xfrm>
              <a:prstGeom prst="rect">
                <a:avLst/>
              </a:prstGeom>
              <a:grp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a:solidFill>
                      <a:schemeClr val="tx1">
                        <a:lumMod val="50000"/>
                      </a:schemeClr>
                    </a:solidFill>
                    <a:latin typeface="Arial" panose="020B0604020202020204" pitchFamily="34" charset="0"/>
                    <a:cs typeface="Arial" panose="020B0604020202020204" pitchFamily="34" charset="0"/>
                  </a:rPr>
                  <a:t>0</a:t>
                </a:r>
              </a:p>
            </p:txBody>
          </p:sp>
          <p:sp>
            <p:nvSpPr>
              <p:cNvPr id="27" name="Rectangle 26">
                <a:extLst>
                  <a:ext uri="{FF2B5EF4-FFF2-40B4-BE49-F238E27FC236}">
                    <a16:creationId xmlns:a16="http://schemas.microsoft.com/office/drawing/2014/main" id="{BCFF9AD5-32C5-6C87-B8A7-193A203AA9EE}"/>
                  </a:ext>
                </a:extLst>
              </p:cNvPr>
              <p:cNvSpPr/>
              <p:nvPr/>
            </p:nvSpPr>
            <p:spPr>
              <a:xfrm>
                <a:off x="5269521" y="3950678"/>
                <a:ext cx="339969" cy="246184"/>
              </a:xfrm>
              <a:prstGeom prst="rect">
                <a:avLst/>
              </a:prstGeom>
              <a:grp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a:solidFill>
                      <a:schemeClr val="tx1">
                        <a:lumMod val="50000"/>
                      </a:schemeClr>
                    </a:solidFill>
                    <a:latin typeface="Arial" panose="020B0604020202020204" pitchFamily="34" charset="0"/>
                    <a:cs typeface="Arial" panose="020B0604020202020204" pitchFamily="34" charset="0"/>
                  </a:rPr>
                  <a:t>1</a:t>
                </a:r>
              </a:p>
            </p:txBody>
          </p:sp>
          <p:sp>
            <p:nvSpPr>
              <p:cNvPr id="28" name="Rectangle 27">
                <a:extLst>
                  <a:ext uri="{FF2B5EF4-FFF2-40B4-BE49-F238E27FC236}">
                    <a16:creationId xmlns:a16="http://schemas.microsoft.com/office/drawing/2014/main" id="{94C70365-9411-4E8B-A2C6-A2ADAFF12C19}"/>
                  </a:ext>
                </a:extLst>
              </p:cNvPr>
              <p:cNvSpPr/>
              <p:nvPr/>
            </p:nvSpPr>
            <p:spPr>
              <a:xfrm>
                <a:off x="5644657" y="3950678"/>
                <a:ext cx="339969" cy="246184"/>
              </a:xfrm>
              <a:prstGeom prst="rect">
                <a:avLst/>
              </a:prstGeom>
              <a:grp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a:solidFill>
                      <a:schemeClr val="tx1">
                        <a:lumMod val="50000"/>
                      </a:schemeClr>
                    </a:solidFill>
                    <a:latin typeface="Arial" panose="020B0604020202020204" pitchFamily="34" charset="0"/>
                    <a:cs typeface="Arial" panose="020B0604020202020204" pitchFamily="34" charset="0"/>
                  </a:rPr>
                  <a:t>2</a:t>
                </a:r>
              </a:p>
            </p:txBody>
          </p:sp>
        </p:grpSp>
        <p:sp>
          <p:nvSpPr>
            <p:cNvPr id="13" name="Rectangle 3">
              <a:extLst>
                <a:ext uri="{FF2B5EF4-FFF2-40B4-BE49-F238E27FC236}">
                  <a16:creationId xmlns:a16="http://schemas.microsoft.com/office/drawing/2014/main" id="{C692B35E-E1BD-85E6-4F28-830C082EA51F}"/>
                </a:ext>
              </a:extLst>
            </p:cNvPr>
            <p:cNvSpPr/>
            <p:nvPr/>
          </p:nvSpPr>
          <p:spPr>
            <a:xfrm>
              <a:off x="7079967" y="2283123"/>
              <a:ext cx="771833" cy="395783"/>
            </a:xfrm>
            <a:prstGeom prst="rect">
              <a:avLst/>
            </a:prstGeom>
            <a:noFill/>
            <a:ln>
              <a:solidFill>
                <a:schemeClr val="tx1">
                  <a:lumMod val="50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a:solidFill>
                    <a:schemeClr val="tx1">
                      <a:lumMod val="50000"/>
                    </a:schemeClr>
                  </a:solidFill>
                  <a:latin typeface="Arial" panose="020B0604020202020204" pitchFamily="34" charset="0"/>
                  <a:cs typeface="Arial" panose="020B0604020202020204" pitchFamily="34" charset="0"/>
                </a:rPr>
                <a:t>4</a:t>
              </a:r>
              <a:endParaRPr lang="en-US" sz="2000" dirty="0">
                <a:solidFill>
                  <a:schemeClr val="tx1">
                    <a:lumMod val="50000"/>
                  </a:schemeClr>
                </a:solidFill>
                <a:latin typeface="Arial" panose="020B0604020202020204" pitchFamily="34" charset="0"/>
                <a:cs typeface="Arial" panose="020B0604020202020204" pitchFamily="34" charset="0"/>
              </a:endParaRPr>
            </a:p>
          </p:txBody>
        </p:sp>
        <p:sp>
          <p:nvSpPr>
            <p:cNvPr id="14" name="Rectangle 13">
              <a:extLst>
                <a:ext uri="{FF2B5EF4-FFF2-40B4-BE49-F238E27FC236}">
                  <a16:creationId xmlns:a16="http://schemas.microsoft.com/office/drawing/2014/main" id="{C4E3A6E0-9F5F-7652-FE95-16800BE57897}"/>
                </a:ext>
              </a:extLst>
            </p:cNvPr>
            <p:cNvSpPr/>
            <p:nvPr/>
          </p:nvSpPr>
          <p:spPr>
            <a:xfrm>
              <a:off x="7931643" y="2283123"/>
              <a:ext cx="771833" cy="395783"/>
            </a:xfrm>
            <a:prstGeom prst="rect">
              <a:avLst/>
            </a:prstGeom>
            <a:noFill/>
            <a:ln>
              <a:solidFill>
                <a:schemeClr val="tx1">
                  <a:lumMod val="50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a:solidFill>
                    <a:schemeClr val="tx1">
                      <a:lumMod val="50000"/>
                    </a:schemeClr>
                  </a:solidFill>
                  <a:latin typeface="Arial" panose="020B0604020202020204" pitchFamily="34" charset="0"/>
                  <a:cs typeface="Arial" panose="020B0604020202020204" pitchFamily="34" charset="0"/>
                </a:rPr>
                <a:t>5</a:t>
              </a:r>
              <a:endParaRPr lang="en-US" sz="2000" dirty="0">
                <a:solidFill>
                  <a:schemeClr val="tx1">
                    <a:lumMod val="50000"/>
                  </a:schemeClr>
                </a:solidFill>
                <a:latin typeface="Arial" panose="020B0604020202020204" pitchFamily="34" charset="0"/>
                <a:cs typeface="Arial" panose="020B0604020202020204" pitchFamily="34" charset="0"/>
              </a:endParaRPr>
            </a:p>
          </p:txBody>
        </p:sp>
        <p:sp>
          <p:nvSpPr>
            <p:cNvPr id="15" name="Rectangle 14">
              <a:extLst>
                <a:ext uri="{FF2B5EF4-FFF2-40B4-BE49-F238E27FC236}">
                  <a16:creationId xmlns:a16="http://schemas.microsoft.com/office/drawing/2014/main" id="{19028F51-986C-56C1-CCCA-0CCC312EAC1D}"/>
                </a:ext>
              </a:extLst>
            </p:cNvPr>
            <p:cNvSpPr/>
            <p:nvPr/>
          </p:nvSpPr>
          <p:spPr>
            <a:xfrm>
              <a:off x="8783316" y="2283123"/>
              <a:ext cx="771833" cy="395783"/>
            </a:xfrm>
            <a:prstGeom prst="rect">
              <a:avLst/>
            </a:prstGeom>
            <a:noFill/>
            <a:ln>
              <a:solidFill>
                <a:schemeClr val="tx1">
                  <a:lumMod val="50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a:solidFill>
                    <a:schemeClr val="tx1">
                      <a:lumMod val="50000"/>
                    </a:schemeClr>
                  </a:solidFill>
                  <a:latin typeface="Arial" panose="020B0604020202020204" pitchFamily="34" charset="0"/>
                  <a:cs typeface="Arial" panose="020B0604020202020204" pitchFamily="34" charset="0"/>
                </a:rPr>
                <a:t>6</a:t>
              </a:r>
              <a:endParaRPr lang="en-US" sz="2000" dirty="0">
                <a:solidFill>
                  <a:schemeClr val="tx1">
                    <a:lumMod val="50000"/>
                  </a:schemeClr>
                </a:solidFill>
                <a:latin typeface="Arial" panose="020B0604020202020204" pitchFamily="34" charset="0"/>
                <a:cs typeface="Arial" panose="020B0604020202020204" pitchFamily="34" charset="0"/>
              </a:endParaRPr>
            </a:p>
          </p:txBody>
        </p:sp>
        <p:sp>
          <p:nvSpPr>
            <p:cNvPr id="16" name="Rectangle 3">
              <a:extLst>
                <a:ext uri="{FF2B5EF4-FFF2-40B4-BE49-F238E27FC236}">
                  <a16:creationId xmlns:a16="http://schemas.microsoft.com/office/drawing/2014/main" id="{ED81ADDC-9C80-38E1-D91A-1A5E9C3F64C6}"/>
                </a:ext>
              </a:extLst>
            </p:cNvPr>
            <p:cNvSpPr/>
            <p:nvPr/>
          </p:nvSpPr>
          <p:spPr>
            <a:xfrm>
              <a:off x="6656888" y="1898709"/>
              <a:ext cx="376664" cy="259308"/>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a:solidFill>
                    <a:schemeClr val="tx1">
                      <a:lumMod val="50000"/>
                    </a:schemeClr>
                  </a:solidFill>
                  <a:latin typeface="Arial" panose="020B0604020202020204" pitchFamily="34" charset="0"/>
                  <a:cs typeface="Arial" panose="020B0604020202020204" pitchFamily="34" charset="0"/>
                </a:rPr>
                <a:t>0</a:t>
              </a:r>
            </a:p>
          </p:txBody>
        </p:sp>
        <p:sp>
          <p:nvSpPr>
            <p:cNvPr id="17" name="Rectangle 3">
              <a:extLst>
                <a:ext uri="{FF2B5EF4-FFF2-40B4-BE49-F238E27FC236}">
                  <a16:creationId xmlns:a16="http://schemas.microsoft.com/office/drawing/2014/main" id="{3C914F71-7E96-8A91-8062-B4E5D83B1349}"/>
                </a:ext>
              </a:extLst>
            </p:cNvPr>
            <p:cNvSpPr/>
            <p:nvPr/>
          </p:nvSpPr>
          <p:spPr>
            <a:xfrm>
              <a:off x="6656887" y="2335433"/>
              <a:ext cx="376664" cy="259308"/>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a:solidFill>
                    <a:schemeClr val="tx1">
                      <a:lumMod val="50000"/>
                    </a:schemeClr>
                  </a:solidFill>
                  <a:latin typeface="Arial" panose="020B0604020202020204" pitchFamily="34" charset="0"/>
                  <a:cs typeface="Arial" panose="020B0604020202020204" pitchFamily="34" charset="0"/>
                </a:rPr>
                <a:t>1</a:t>
              </a:r>
            </a:p>
          </p:txBody>
        </p:sp>
        <p:sp>
          <p:nvSpPr>
            <p:cNvPr id="18" name="Rectangle 3">
              <a:extLst>
                <a:ext uri="{FF2B5EF4-FFF2-40B4-BE49-F238E27FC236}">
                  <a16:creationId xmlns:a16="http://schemas.microsoft.com/office/drawing/2014/main" id="{5CA23BB6-9D8D-1FEA-4719-F7D9D4DC1A6D}"/>
                </a:ext>
              </a:extLst>
            </p:cNvPr>
            <p:cNvSpPr/>
            <p:nvPr/>
          </p:nvSpPr>
          <p:spPr>
            <a:xfrm>
              <a:off x="7079967" y="2738759"/>
              <a:ext cx="771833" cy="395783"/>
            </a:xfrm>
            <a:prstGeom prst="rect">
              <a:avLst/>
            </a:prstGeom>
            <a:noFill/>
            <a:ln>
              <a:solidFill>
                <a:schemeClr val="tx1">
                  <a:lumMod val="50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a:solidFill>
                    <a:schemeClr val="tx1">
                      <a:lumMod val="50000"/>
                    </a:schemeClr>
                  </a:solidFill>
                  <a:latin typeface="Arial" panose="020B0604020202020204" pitchFamily="34" charset="0"/>
                  <a:cs typeface="Arial" panose="020B0604020202020204" pitchFamily="34" charset="0"/>
                </a:rPr>
                <a:t>7</a:t>
              </a:r>
              <a:endParaRPr lang="en-US" sz="2000" dirty="0">
                <a:solidFill>
                  <a:schemeClr val="tx1">
                    <a:lumMod val="50000"/>
                  </a:schemeClr>
                </a:solidFill>
                <a:latin typeface="Arial" panose="020B0604020202020204" pitchFamily="34" charset="0"/>
                <a:cs typeface="Arial" panose="020B0604020202020204" pitchFamily="34" charset="0"/>
              </a:endParaRPr>
            </a:p>
          </p:txBody>
        </p:sp>
        <p:sp>
          <p:nvSpPr>
            <p:cNvPr id="19" name="Rectangle 18">
              <a:extLst>
                <a:ext uri="{FF2B5EF4-FFF2-40B4-BE49-F238E27FC236}">
                  <a16:creationId xmlns:a16="http://schemas.microsoft.com/office/drawing/2014/main" id="{06DC1D75-71A1-A4A2-F435-E3EEBF0BDD75}"/>
                </a:ext>
              </a:extLst>
            </p:cNvPr>
            <p:cNvSpPr/>
            <p:nvPr/>
          </p:nvSpPr>
          <p:spPr>
            <a:xfrm>
              <a:off x="7931643" y="2738759"/>
              <a:ext cx="771833" cy="395783"/>
            </a:xfrm>
            <a:prstGeom prst="rect">
              <a:avLst/>
            </a:prstGeom>
            <a:noFill/>
            <a:ln>
              <a:solidFill>
                <a:schemeClr val="tx1">
                  <a:lumMod val="50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a:solidFill>
                    <a:schemeClr val="tx1">
                      <a:lumMod val="50000"/>
                    </a:schemeClr>
                  </a:solidFill>
                  <a:latin typeface="Arial" panose="020B0604020202020204" pitchFamily="34" charset="0"/>
                  <a:cs typeface="Arial" panose="020B0604020202020204" pitchFamily="34" charset="0"/>
                </a:rPr>
                <a:t>8</a:t>
              </a:r>
              <a:endParaRPr lang="en-US" sz="2000" dirty="0">
                <a:solidFill>
                  <a:schemeClr val="tx1">
                    <a:lumMod val="50000"/>
                  </a:schemeClr>
                </a:solidFill>
                <a:latin typeface="Arial" panose="020B0604020202020204" pitchFamily="34" charset="0"/>
                <a:cs typeface="Arial" panose="020B0604020202020204" pitchFamily="34" charset="0"/>
              </a:endParaRPr>
            </a:p>
          </p:txBody>
        </p:sp>
        <p:sp>
          <p:nvSpPr>
            <p:cNvPr id="20" name="Rectangle 19">
              <a:extLst>
                <a:ext uri="{FF2B5EF4-FFF2-40B4-BE49-F238E27FC236}">
                  <a16:creationId xmlns:a16="http://schemas.microsoft.com/office/drawing/2014/main" id="{BE7F2277-5224-826C-E51D-643017CCD064}"/>
                </a:ext>
              </a:extLst>
            </p:cNvPr>
            <p:cNvSpPr/>
            <p:nvPr/>
          </p:nvSpPr>
          <p:spPr>
            <a:xfrm>
              <a:off x="8783316" y="2738759"/>
              <a:ext cx="771833" cy="395783"/>
            </a:xfrm>
            <a:prstGeom prst="rect">
              <a:avLst/>
            </a:prstGeom>
            <a:noFill/>
            <a:ln>
              <a:solidFill>
                <a:schemeClr val="tx1">
                  <a:lumMod val="50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a:solidFill>
                    <a:schemeClr val="tx1">
                      <a:lumMod val="50000"/>
                    </a:schemeClr>
                  </a:solidFill>
                  <a:latin typeface="Arial" panose="020B0604020202020204" pitchFamily="34" charset="0"/>
                  <a:cs typeface="Arial" panose="020B0604020202020204" pitchFamily="34" charset="0"/>
                </a:rPr>
                <a:t>9</a:t>
              </a:r>
              <a:endParaRPr lang="en-US" sz="2000" dirty="0">
                <a:solidFill>
                  <a:schemeClr val="tx1">
                    <a:lumMod val="50000"/>
                  </a:schemeClr>
                </a:solidFill>
                <a:latin typeface="Arial" panose="020B0604020202020204" pitchFamily="34" charset="0"/>
                <a:cs typeface="Arial" panose="020B0604020202020204" pitchFamily="34" charset="0"/>
              </a:endParaRPr>
            </a:p>
          </p:txBody>
        </p:sp>
        <p:sp>
          <p:nvSpPr>
            <p:cNvPr id="21" name="Rectangle 3">
              <a:extLst>
                <a:ext uri="{FF2B5EF4-FFF2-40B4-BE49-F238E27FC236}">
                  <a16:creationId xmlns:a16="http://schemas.microsoft.com/office/drawing/2014/main" id="{DFFF9660-2B28-43DC-21A3-059CFC7036C4}"/>
                </a:ext>
              </a:extLst>
            </p:cNvPr>
            <p:cNvSpPr/>
            <p:nvPr/>
          </p:nvSpPr>
          <p:spPr>
            <a:xfrm>
              <a:off x="6656887" y="2791069"/>
              <a:ext cx="376664" cy="259308"/>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a:solidFill>
                    <a:schemeClr val="tx1">
                      <a:lumMod val="50000"/>
                    </a:schemeClr>
                  </a:solidFill>
                  <a:latin typeface="Arial" panose="020B0604020202020204" pitchFamily="34" charset="0"/>
                  <a:cs typeface="Arial" panose="020B0604020202020204" pitchFamily="34" charset="0"/>
                </a:rPr>
                <a:t>2</a:t>
              </a:r>
              <a:endParaRPr lang="en-US" sz="2000" b="1" dirty="0">
                <a:solidFill>
                  <a:schemeClr val="tx1">
                    <a:lumMod val="50000"/>
                  </a:schemeClr>
                </a:solidFill>
                <a:latin typeface="Arial" panose="020B0604020202020204" pitchFamily="34" charset="0"/>
                <a:cs typeface="Arial" panose="020B0604020202020204" pitchFamily="34" charset="0"/>
              </a:endParaRPr>
            </a:p>
          </p:txBody>
        </p:sp>
        <p:sp>
          <p:nvSpPr>
            <p:cNvPr id="22" name="Rectangle 3">
              <a:extLst>
                <a:ext uri="{FF2B5EF4-FFF2-40B4-BE49-F238E27FC236}">
                  <a16:creationId xmlns:a16="http://schemas.microsoft.com/office/drawing/2014/main" id="{2496F78E-F5C2-E6BF-6B0A-C3640AD8F4D6}"/>
                </a:ext>
              </a:extLst>
            </p:cNvPr>
            <p:cNvSpPr/>
            <p:nvPr/>
          </p:nvSpPr>
          <p:spPr>
            <a:xfrm>
              <a:off x="7079967" y="3192368"/>
              <a:ext cx="771833" cy="395783"/>
            </a:xfrm>
            <a:prstGeom prst="rect">
              <a:avLst/>
            </a:prstGeom>
            <a:noFill/>
            <a:ln>
              <a:solidFill>
                <a:schemeClr val="tx1">
                  <a:lumMod val="50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a:solidFill>
                    <a:schemeClr val="tx1">
                      <a:lumMod val="50000"/>
                    </a:schemeClr>
                  </a:solidFill>
                  <a:latin typeface="Arial" panose="020B0604020202020204" pitchFamily="34" charset="0"/>
                  <a:cs typeface="Arial" panose="020B0604020202020204" pitchFamily="34" charset="0"/>
                </a:rPr>
                <a:t>10</a:t>
              </a:r>
              <a:endParaRPr lang="en-US" sz="2000" dirty="0">
                <a:solidFill>
                  <a:schemeClr val="tx1">
                    <a:lumMod val="50000"/>
                  </a:schemeClr>
                </a:solidFill>
                <a:latin typeface="Arial" panose="020B0604020202020204" pitchFamily="34" charset="0"/>
                <a:cs typeface="Arial" panose="020B0604020202020204" pitchFamily="34" charset="0"/>
              </a:endParaRPr>
            </a:p>
          </p:txBody>
        </p:sp>
        <p:sp>
          <p:nvSpPr>
            <p:cNvPr id="23" name="Rectangle 22">
              <a:extLst>
                <a:ext uri="{FF2B5EF4-FFF2-40B4-BE49-F238E27FC236}">
                  <a16:creationId xmlns:a16="http://schemas.microsoft.com/office/drawing/2014/main" id="{4CCF9E84-B696-D4F7-5B23-4A4CD011C921}"/>
                </a:ext>
              </a:extLst>
            </p:cNvPr>
            <p:cNvSpPr/>
            <p:nvPr/>
          </p:nvSpPr>
          <p:spPr>
            <a:xfrm>
              <a:off x="7931643" y="3192368"/>
              <a:ext cx="771833" cy="395783"/>
            </a:xfrm>
            <a:prstGeom prst="rect">
              <a:avLst/>
            </a:prstGeom>
            <a:noFill/>
            <a:ln>
              <a:solidFill>
                <a:schemeClr val="tx1">
                  <a:lumMod val="50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a:solidFill>
                    <a:schemeClr val="tx1">
                      <a:lumMod val="50000"/>
                    </a:schemeClr>
                  </a:solidFill>
                  <a:latin typeface="Arial" panose="020B0604020202020204" pitchFamily="34" charset="0"/>
                  <a:cs typeface="Arial" panose="020B0604020202020204" pitchFamily="34" charset="0"/>
                </a:rPr>
                <a:t>11</a:t>
              </a:r>
              <a:endParaRPr lang="en-US" sz="2000" dirty="0">
                <a:solidFill>
                  <a:schemeClr val="tx1">
                    <a:lumMod val="50000"/>
                  </a:schemeClr>
                </a:solidFill>
                <a:latin typeface="Arial" panose="020B0604020202020204" pitchFamily="34" charset="0"/>
                <a:cs typeface="Arial" panose="020B0604020202020204" pitchFamily="34" charset="0"/>
              </a:endParaRPr>
            </a:p>
          </p:txBody>
        </p:sp>
        <p:sp>
          <p:nvSpPr>
            <p:cNvPr id="24" name="Rectangle 23">
              <a:extLst>
                <a:ext uri="{FF2B5EF4-FFF2-40B4-BE49-F238E27FC236}">
                  <a16:creationId xmlns:a16="http://schemas.microsoft.com/office/drawing/2014/main" id="{329550B3-4CD1-F5FD-F2FD-C17DFA33F541}"/>
                </a:ext>
              </a:extLst>
            </p:cNvPr>
            <p:cNvSpPr/>
            <p:nvPr/>
          </p:nvSpPr>
          <p:spPr>
            <a:xfrm>
              <a:off x="8783316" y="3192368"/>
              <a:ext cx="771833" cy="395783"/>
            </a:xfrm>
            <a:prstGeom prst="rect">
              <a:avLst/>
            </a:prstGeom>
            <a:noFill/>
            <a:ln>
              <a:solidFill>
                <a:schemeClr val="tx1">
                  <a:lumMod val="50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000">
                  <a:solidFill>
                    <a:schemeClr val="tx1">
                      <a:lumMod val="50000"/>
                    </a:schemeClr>
                  </a:solidFill>
                  <a:latin typeface="Arial" panose="020B0604020202020204" pitchFamily="34" charset="0"/>
                  <a:cs typeface="Arial" panose="020B0604020202020204" pitchFamily="34" charset="0"/>
                </a:rPr>
                <a:t>12</a:t>
              </a:r>
              <a:endParaRPr lang="en-US" sz="2000" dirty="0">
                <a:solidFill>
                  <a:schemeClr val="tx1">
                    <a:lumMod val="50000"/>
                  </a:schemeClr>
                </a:solidFill>
                <a:latin typeface="Arial" panose="020B0604020202020204" pitchFamily="34" charset="0"/>
                <a:cs typeface="Arial" panose="020B0604020202020204" pitchFamily="34" charset="0"/>
              </a:endParaRPr>
            </a:p>
          </p:txBody>
        </p:sp>
        <p:sp>
          <p:nvSpPr>
            <p:cNvPr id="25" name="Rectangle 3">
              <a:extLst>
                <a:ext uri="{FF2B5EF4-FFF2-40B4-BE49-F238E27FC236}">
                  <a16:creationId xmlns:a16="http://schemas.microsoft.com/office/drawing/2014/main" id="{E2850E7D-4938-20C4-D47F-F57F0935FDAF}"/>
                </a:ext>
              </a:extLst>
            </p:cNvPr>
            <p:cNvSpPr/>
            <p:nvPr/>
          </p:nvSpPr>
          <p:spPr>
            <a:xfrm>
              <a:off x="6656887" y="3244678"/>
              <a:ext cx="376664" cy="259308"/>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a:solidFill>
                    <a:schemeClr val="tx1">
                      <a:lumMod val="50000"/>
                    </a:schemeClr>
                  </a:solidFill>
                  <a:latin typeface="Arial" panose="020B0604020202020204" pitchFamily="34" charset="0"/>
                  <a:cs typeface="Arial" panose="020B0604020202020204" pitchFamily="34" charset="0"/>
                </a:rPr>
                <a:t>3</a:t>
              </a:r>
            </a:p>
          </p:txBody>
        </p:sp>
      </p:grpSp>
      <p:sp>
        <p:nvSpPr>
          <p:cNvPr id="7" name="Date Placeholder 6">
            <a:extLst>
              <a:ext uri="{FF2B5EF4-FFF2-40B4-BE49-F238E27FC236}">
                <a16:creationId xmlns:a16="http://schemas.microsoft.com/office/drawing/2014/main" id="{DBECAE18-73EC-5AB9-D021-431469B400B5}"/>
              </a:ext>
            </a:extLst>
          </p:cNvPr>
          <p:cNvSpPr>
            <a:spLocks noGrp="1"/>
          </p:cNvSpPr>
          <p:nvPr>
            <p:ph type="dt" sz="half" idx="13"/>
          </p:nvPr>
        </p:nvSpPr>
        <p:spPr/>
        <p:txBody>
          <a:bodyPr/>
          <a:lstStyle/>
          <a:p>
            <a:r>
              <a:rPr lang="en-US"/>
              <a:t>June 2024</a:t>
            </a:r>
            <a:endParaRPr lang="en-US" dirty="0"/>
          </a:p>
        </p:txBody>
      </p:sp>
      <p:sp>
        <p:nvSpPr>
          <p:cNvPr id="5" name="Slide Number Placeholder 4">
            <a:extLst>
              <a:ext uri="{FF2B5EF4-FFF2-40B4-BE49-F238E27FC236}">
                <a16:creationId xmlns:a16="http://schemas.microsoft.com/office/drawing/2014/main" id="{FD9B2CF0-ABF4-C0C1-7C8B-38834C291409}"/>
              </a:ext>
            </a:extLst>
          </p:cNvPr>
          <p:cNvSpPr>
            <a:spLocks noGrp="1"/>
          </p:cNvSpPr>
          <p:nvPr>
            <p:ph type="sldNum" sz="quarter" idx="12"/>
          </p:nvPr>
        </p:nvSpPr>
        <p:spPr/>
        <p:txBody>
          <a:bodyPr/>
          <a:lstStyle/>
          <a:p>
            <a:fld id="{D8B0B3AC-44A8-D142-AAF6-9A453466E1A4}" type="slidenum">
              <a:rPr lang="en-VN" smtClean="0"/>
              <a:pPr/>
              <a:t>21</a:t>
            </a:fld>
            <a:endParaRPr lang="en-VN" dirty="0"/>
          </a:p>
        </p:txBody>
      </p:sp>
    </p:spTree>
    <p:extLst>
      <p:ext uri="{BB962C8B-B14F-4D97-AF65-F5344CB8AC3E}">
        <p14:creationId xmlns:p14="http://schemas.microsoft.com/office/powerpoint/2010/main" val="334346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1A35AE5-9C45-799F-BE11-C42D1C63BB04}"/>
              </a:ext>
            </a:extLst>
          </p:cNvPr>
          <p:cNvSpPr>
            <a:spLocks noGrp="1"/>
          </p:cNvSpPr>
          <p:nvPr>
            <p:ph type="body" sz="quarter" idx="13"/>
          </p:nvPr>
        </p:nvSpPr>
        <p:spPr/>
        <p:txBody>
          <a:bodyPr/>
          <a:lstStyle/>
          <a:p>
            <a:r>
              <a:rPr lang="en-VN"/>
              <a:t>7.5 Mảng hai chiều</a:t>
            </a:r>
          </a:p>
        </p:txBody>
      </p:sp>
      <p:sp>
        <p:nvSpPr>
          <p:cNvPr id="3" name="Text Placeholder 2">
            <a:extLst>
              <a:ext uri="{FF2B5EF4-FFF2-40B4-BE49-F238E27FC236}">
                <a16:creationId xmlns:a16="http://schemas.microsoft.com/office/drawing/2014/main" id="{FFE4E973-8198-DE8D-4227-0E3D0DBACABE}"/>
              </a:ext>
            </a:extLst>
          </p:cNvPr>
          <p:cNvSpPr>
            <a:spLocks noGrp="1"/>
          </p:cNvSpPr>
          <p:nvPr>
            <p:ph type="body" sz="quarter" idx="14"/>
          </p:nvPr>
        </p:nvSpPr>
        <p:spPr/>
        <p:txBody>
          <a:bodyPr/>
          <a:lstStyle/>
          <a:p>
            <a:r>
              <a:rPr lang="en-VN"/>
              <a:t>7.5.</a:t>
            </a:r>
            <a:r>
              <a:rPr lang="en-US"/>
              <a:t>5</a:t>
            </a:r>
            <a:r>
              <a:rPr lang="en-VN"/>
              <a:t> Phép Gán dữ liệu kiểu mảng</a:t>
            </a:r>
          </a:p>
        </p:txBody>
      </p:sp>
      <p:sp>
        <p:nvSpPr>
          <p:cNvPr id="4" name="Text Placeholder 3">
            <a:extLst>
              <a:ext uri="{FF2B5EF4-FFF2-40B4-BE49-F238E27FC236}">
                <a16:creationId xmlns:a16="http://schemas.microsoft.com/office/drawing/2014/main" id="{82A93DE9-DEBF-36CC-0CC9-DE92D54A430F}"/>
              </a:ext>
            </a:extLst>
          </p:cNvPr>
          <p:cNvSpPr>
            <a:spLocks noGrp="1"/>
          </p:cNvSpPr>
          <p:nvPr>
            <p:ph type="body" sz="quarter" idx="15"/>
          </p:nvPr>
        </p:nvSpPr>
        <p:spPr/>
        <p:txBody>
          <a:bodyPr/>
          <a:lstStyle/>
          <a:p>
            <a:endParaRPr lang="en-VN"/>
          </a:p>
        </p:txBody>
      </p:sp>
      <p:sp>
        <p:nvSpPr>
          <p:cNvPr id="5" name="Text Placeholder 4">
            <a:extLst>
              <a:ext uri="{FF2B5EF4-FFF2-40B4-BE49-F238E27FC236}">
                <a16:creationId xmlns:a16="http://schemas.microsoft.com/office/drawing/2014/main" id="{1165A9D3-31D8-1979-59B4-EBE6AF80FF38}"/>
              </a:ext>
            </a:extLst>
          </p:cNvPr>
          <p:cNvSpPr>
            <a:spLocks noGrp="1"/>
          </p:cNvSpPr>
          <p:nvPr>
            <p:ph type="body" sz="quarter" idx="16"/>
          </p:nvPr>
        </p:nvSpPr>
        <p:spPr/>
        <p:txBody>
          <a:bodyPr>
            <a:normAutofit lnSpcReduction="10000"/>
          </a:bodyPr>
          <a:lstStyle/>
          <a:p>
            <a:endParaRPr lang="en-VN"/>
          </a:p>
        </p:txBody>
      </p:sp>
      <p:sp>
        <p:nvSpPr>
          <p:cNvPr id="9" name="Footer Placeholder 8">
            <a:extLst>
              <a:ext uri="{FF2B5EF4-FFF2-40B4-BE49-F238E27FC236}">
                <a16:creationId xmlns:a16="http://schemas.microsoft.com/office/drawing/2014/main" id="{B37763F6-FD80-265B-0B1A-93341F7B6D80}"/>
              </a:ext>
            </a:extLst>
          </p:cNvPr>
          <p:cNvSpPr>
            <a:spLocks noGrp="1"/>
          </p:cNvSpPr>
          <p:nvPr>
            <p:ph type="ftr" sz="quarter" idx="18"/>
          </p:nvPr>
        </p:nvSpPr>
        <p:spPr/>
        <p:txBody>
          <a:bodyPr/>
          <a:lstStyle/>
          <a:p>
            <a:r>
              <a:rPr lang="vi-VN"/>
              <a:t>Thực hiện bởi Trường Đại học Công nghệ Thông tin, ĐHQG-HCM</a:t>
            </a:r>
            <a:endParaRPr lang="vi-VN" dirty="0"/>
          </a:p>
        </p:txBody>
      </p:sp>
      <p:sp>
        <p:nvSpPr>
          <p:cNvPr id="6" name="Date Placeholder 5">
            <a:extLst>
              <a:ext uri="{FF2B5EF4-FFF2-40B4-BE49-F238E27FC236}">
                <a16:creationId xmlns:a16="http://schemas.microsoft.com/office/drawing/2014/main" id="{DA7FC48E-EB97-EF8A-6175-E960763B20C3}"/>
              </a:ext>
            </a:extLst>
          </p:cNvPr>
          <p:cNvSpPr>
            <a:spLocks noGrp="1"/>
          </p:cNvSpPr>
          <p:nvPr>
            <p:ph type="dt" sz="half" idx="17"/>
          </p:nvPr>
        </p:nvSpPr>
        <p:spPr/>
        <p:txBody>
          <a:bodyPr/>
          <a:lstStyle/>
          <a:p>
            <a:r>
              <a:rPr lang="en-US"/>
              <a:t>June 2024</a:t>
            </a:r>
            <a:endParaRPr lang="en-US" dirty="0"/>
          </a:p>
        </p:txBody>
      </p:sp>
      <p:sp>
        <p:nvSpPr>
          <p:cNvPr id="8" name="Slide Number Placeholder 7">
            <a:extLst>
              <a:ext uri="{FF2B5EF4-FFF2-40B4-BE49-F238E27FC236}">
                <a16:creationId xmlns:a16="http://schemas.microsoft.com/office/drawing/2014/main" id="{D7694F4F-53D3-C9E6-6AEA-F09005B01E1F}"/>
              </a:ext>
            </a:extLst>
          </p:cNvPr>
          <p:cNvSpPr>
            <a:spLocks noGrp="1"/>
          </p:cNvSpPr>
          <p:nvPr>
            <p:ph type="sldNum" sz="quarter" idx="12"/>
          </p:nvPr>
        </p:nvSpPr>
        <p:spPr/>
        <p:txBody>
          <a:bodyPr/>
          <a:lstStyle/>
          <a:p>
            <a:fld id="{D8B0B3AC-44A8-D142-AAF6-9A453466E1A4}" type="slidenum">
              <a:rPr lang="en-VN" smtClean="0"/>
              <a:pPr/>
              <a:t>22</a:t>
            </a:fld>
            <a:endParaRPr lang="en-VN" dirty="0"/>
          </a:p>
        </p:txBody>
      </p:sp>
    </p:spTree>
    <p:extLst>
      <p:ext uri="{BB962C8B-B14F-4D97-AF65-F5344CB8AC3E}">
        <p14:creationId xmlns:p14="http://schemas.microsoft.com/office/powerpoint/2010/main" val="20876229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normAutofit fontScale="90000"/>
          </a:bodyPr>
          <a:lstStyle/>
          <a:p>
            <a:pPr eaLnBrk="1" hangingPunct="1"/>
            <a:r>
              <a:rPr lang="en-US" altLang="en-US"/>
              <a:t>7.5.5 Phép Gán dữ liệu kiểu mảng</a:t>
            </a:r>
            <a:endParaRPr lang="en-US" altLang="en-US" dirty="0"/>
          </a:p>
        </p:txBody>
      </p:sp>
      <p:sp>
        <p:nvSpPr>
          <p:cNvPr id="3" name="Content Placeholder 2"/>
          <p:cNvSpPr>
            <a:spLocks noGrp="1"/>
          </p:cNvSpPr>
          <p:nvPr>
            <p:ph idx="1"/>
          </p:nvPr>
        </p:nvSpPr>
        <p:spPr/>
        <p:txBody>
          <a:bodyPr>
            <a:noAutofit/>
          </a:bodyPr>
          <a:lstStyle/>
          <a:p>
            <a:pPr eaLnBrk="1" hangingPunct="1">
              <a:lnSpc>
                <a:spcPct val="100000"/>
              </a:lnSpc>
              <a:defRPr/>
            </a:pPr>
            <a:r>
              <a:rPr lang="en-US" sz="2400" dirty="0" err="1">
                <a:solidFill>
                  <a:srgbClr val="FF0000"/>
                </a:solidFill>
              </a:rPr>
              <a:t>Không</a:t>
            </a:r>
            <a:r>
              <a:rPr lang="en-US" sz="2400" dirty="0"/>
              <a:t> </a:t>
            </a:r>
            <a:r>
              <a:rPr lang="vi-VN" sz="2400" dirty="0"/>
              <a:t>đượ</a:t>
            </a:r>
            <a:r>
              <a:rPr lang="en-US" sz="2400" dirty="0"/>
              <a:t>c </a:t>
            </a:r>
            <a:r>
              <a:rPr lang="en-US" sz="2400" dirty="0" err="1"/>
              <a:t>sử</a:t>
            </a:r>
            <a:r>
              <a:rPr lang="en-US" sz="2400" dirty="0"/>
              <a:t> </a:t>
            </a:r>
            <a:r>
              <a:rPr lang="en-US" sz="2400" dirty="0" err="1"/>
              <a:t>dụng</a:t>
            </a:r>
            <a:r>
              <a:rPr lang="en-US" sz="2400" dirty="0"/>
              <a:t> </a:t>
            </a:r>
            <a:r>
              <a:rPr lang="en-US" sz="2400" dirty="0" err="1"/>
              <a:t>phép</a:t>
            </a:r>
            <a:r>
              <a:rPr lang="en-US" sz="2400" dirty="0"/>
              <a:t> </a:t>
            </a:r>
            <a:r>
              <a:rPr lang="en-US" sz="2400" dirty="0" err="1"/>
              <a:t>gán</a:t>
            </a:r>
            <a:r>
              <a:rPr lang="en-US" sz="2400" dirty="0"/>
              <a:t> </a:t>
            </a:r>
            <a:r>
              <a:rPr lang="en-US" sz="2400" dirty="0" err="1"/>
              <a:t>thông</a:t>
            </a:r>
            <a:r>
              <a:rPr lang="en-US" sz="2400" dirty="0"/>
              <a:t> </a:t>
            </a:r>
            <a:r>
              <a:rPr lang="en-US" sz="2400" dirty="0" err="1"/>
              <a:t>th</a:t>
            </a:r>
            <a:r>
              <a:rPr lang="vi-VN" sz="2400" dirty="0"/>
              <a:t>ườ</a:t>
            </a:r>
            <a:r>
              <a:rPr lang="en-US" sz="2400" dirty="0"/>
              <a:t>ng </a:t>
            </a:r>
            <a:r>
              <a:rPr lang="en-US" sz="2400" dirty="0" err="1"/>
              <a:t>mà</a:t>
            </a:r>
            <a:r>
              <a:rPr lang="en-US" sz="2400" dirty="0"/>
              <a:t> </a:t>
            </a:r>
            <a:r>
              <a:rPr lang="en-US" sz="2400" dirty="0" err="1"/>
              <a:t>phải</a:t>
            </a:r>
            <a:r>
              <a:rPr lang="en-US" sz="2400" dirty="0"/>
              <a:t> </a:t>
            </a:r>
            <a:r>
              <a:rPr lang="en-US" sz="2400" dirty="0" err="1"/>
              <a:t>gán</a:t>
            </a:r>
            <a:r>
              <a:rPr lang="en-US" sz="2400" dirty="0"/>
              <a:t> </a:t>
            </a:r>
            <a:r>
              <a:rPr lang="en-US" sz="2400" dirty="0" err="1"/>
              <a:t>trực</a:t>
            </a:r>
            <a:r>
              <a:rPr lang="en-US" sz="2400" dirty="0"/>
              <a:t> </a:t>
            </a:r>
            <a:r>
              <a:rPr lang="en-US" sz="2400" dirty="0" err="1"/>
              <a:t>tiếp</a:t>
            </a:r>
            <a:r>
              <a:rPr lang="en-US" sz="2400" dirty="0"/>
              <a:t> </a:t>
            </a:r>
            <a:r>
              <a:rPr lang="en-US" sz="2400" dirty="0" err="1"/>
              <a:t>giữa</a:t>
            </a:r>
            <a:r>
              <a:rPr lang="en-US" sz="2400" dirty="0"/>
              <a:t> </a:t>
            </a:r>
            <a:r>
              <a:rPr lang="en-US" sz="2400" dirty="0" err="1"/>
              <a:t>các</a:t>
            </a:r>
            <a:r>
              <a:rPr lang="en-US" sz="2400" dirty="0"/>
              <a:t> </a:t>
            </a:r>
            <a:r>
              <a:rPr lang="en-US" sz="2400" dirty="0" err="1"/>
              <a:t>phần</a:t>
            </a:r>
            <a:r>
              <a:rPr lang="en-US" sz="2400" dirty="0"/>
              <a:t> </a:t>
            </a:r>
            <a:r>
              <a:rPr lang="en-US" sz="2400" err="1"/>
              <a:t>tử</a:t>
            </a:r>
            <a:r>
              <a:rPr lang="en-US" sz="2400"/>
              <a:t>.</a:t>
            </a:r>
          </a:p>
          <a:p>
            <a:pPr eaLnBrk="1" hangingPunct="1">
              <a:lnSpc>
                <a:spcPct val="100000"/>
              </a:lnSpc>
              <a:defRPr/>
            </a:pPr>
            <a:endParaRPr lang="en-US" sz="2400">
              <a:solidFill>
                <a:srgbClr val="000000"/>
              </a:solidFill>
            </a:endParaRPr>
          </a:p>
          <a:p>
            <a:pPr eaLnBrk="1" hangingPunct="1">
              <a:lnSpc>
                <a:spcPct val="100000"/>
              </a:lnSpc>
              <a:defRPr/>
            </a:pPr>
            <a:endParaRPr lang="en-US" sz="2400">
              <a:solidFill>
                <a:srgbClr val="000000"/>
              </a:solidFill>
            </a:endParaRPr>
          </a:p>
          <a:p>
            <a:pPr eaLnBrk="1" hangingPunct="1">
              <a:lnSpc>
                <a:spcPct val="100000"/>
              </a:lnSpc>
              <a:defRPr/>
            </a:pPr>
            <a:endParaRPr lang="en-US" sz="2400" dirty="0">
              <a:solidFill>
                <a:srgbClr val="000000"/>
              </a:solidFill>
            </a:endParaRPr>
          </a:p>
          <a:p>
            <a:pPr>
              <a:lnSpc>
                <a:spcPct val="100000"/>
              </a:lnSpc>
            </a:pPr>
            <a:r>
              <a:rPr lang="en-US" sz="2400"/>
              <a:t>Ví </a:t>
            </a:r>
            <a:r>
              <a:rPr lang="en-US" sz="2400" err="1"/>
              <a:t>dụ</a:t>
            </a:r>
            <a:r>
              <a:rPr lang="en-US" sz="2400"/>
              <a:t>:</a:t>
            </a:r>
            <a:endParaRPr lang="en-US" sz="2400" dirty="0"/>
          </a:p>
        </p:txBody>
      </p:sp>
      <p:sp>
        <p:nvSpPr>
          <p:cNvPr id="4" name="Footer Placeholder 3">
            <a:extLst>
              <a:ext uri="{FF2B5EF4-FFF2-40B4-BE49-F238E27FC236}">
                <a16:creationId xmlns:a16="http://schemas.microsoft.com/office/drawing/2014/main" id="{5C7DE00A-B7D4-8096-3EFA-1BC283FE9D9E}"/>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5" name="TextBox 4">
            <a:extLst>
              <a:ext uri="{FF2B5EF4-FFF2-40B4-BE49-F238E27FC236}">
                <a16:creationId xmlns:a16="http://schemas.microsoft.com/office/drawing/2014/main" id="{46E47F24-8570-2E6D-0C33-C3DA025B5CB5}"/>
              </a:ext>
            </a:extLst>
          </p:cNvPr>
          <p:cNvSpPr txBox="1"/>
          <p:nvPr/>
        </p:nvSpPr>
        <p:spPr>
          <a:xfrm>
            <a:off x="914400" y="2113135"/>
            <a:ext cx="11010900" cy="1051826"/>
          </a:xfrm>
          <a:prstGeom prst="rect">
            <a:avLst/>
          </a:prstGeom>
          <a:noFill/>
          <a:ln>
            <a:solidFill>
              <a:schemeClr val="tx1">
                <a:lumMod val="50000"/>
              </a:schemeClr>
            </a:solidFill>
          </a:ln>
        </p:spPr>
        <p:txBody>
          <a:bodyPr wrap="square">
            <a:spAutoFit/>
          </a:bodyPr>
          <a:lstStyle/>
          <a:p>
            <a:pPr eaLnBrk="1" hangingPunct="1">
              <a:lnSpc>
                <a:spcPct val="150000"/>
              </a:lnSpc>
              <a:defRPr/>
            </a:pPr>
            <a:r>
              <a:rPr lang="en-US" sz="2200" strike="sngStrike">
                <a:latin typeface="Consolas" panose="020B0609020204030204" pitchFamily="49" charset="0"/>
                <a:cs typeface="Courier New" panose="02070309020205020404" pitchFamily="49" charset="0"/>
              </a:rPr>
              <a:t>&lt;Biến_mảng_</a:t>
            </a:r>
            <a:r>
              <a:rPr lang="vi-VN" sz="2200" strike="sngStrike">
                <a:latin typeface="Consolas" panose="020B0609020204030204" pitchFamily="49" charset="0"/>
                <a:cs typeface="Courier New" panose="02070309020205020404" pitchFamily="49" charset="0"/>
              </a:rPr>
              <a:t>đí</a:t>
            </a:r>
            <a:r>
              <a:rPr lang="en-US" sz="2200" strike="sngStrike" dirty="0" err="1">
                <a:latin typeface="Consolas" panose="020B0609020204030204" pitchFamily="49" charset="0"/>
                <a:cs typeface="Courier New" panose="02070309020205020404" pitchFamily="49" charset="0"/>
              </a:rPr>
              <a:t>ch</a:t>
            </a:r>
            <a:r>
              <a:rPr lang="en-US" sz="2200" strike="sngStrike" dirty="0">
                <a:latin typeface="Consolas" panose="020B0609020204030204" pitchFamily="49" charset="0"/>
                <a:cs typeface="Courier New" panose="02070309020205020404" pitchFamily="49" charset="0"/>
              </a:rPr>
              <a:t>&gt; = </a:t>
            </a:r>
            <a:r>
              <a:rPr lang="en-US" sz="2200" strike="sngStrike">
                <a:latin typeface="Consolas" panose="020B0609020204030204" pitchFamily="49" charset="0"/>
                <a:cs typeface="Courier New" panose="02070309020205020404" pitchFamily="49" charset="0"/>
              </a:rPr>
              <a:t>&lt;biến_mảng_nguồn&gt;;</a:t>
            </a:r>
            <a:r>
              <a:rPr lang="en-US" sz="2200">
                <a:latin typeface="Consolas" panose="020B0609020204030204" pitchFamily="49" charset="0"/>
                <a:cs typeface="Courier New" panose="02070309020205020404" pitchFamily="49" charset="0"/>
              </a:rPr>
              <a:t> </a:t>
            </a:r>
            <a:r>
              <a:rPr lang="en-US" sz="2200">
                <a:solidFill>
                  <a:srgbClr val="FF0000"/>
                </a:solidFill>
                <a:latin typeface="Consolas" panose="020B0609020204030204" pitchFamily="49" charset="0"/>
                <a:cs typeface="Courier New" panose="02070309020205020404" pitchFamily="49" charset="0"/>
                <a:sym typeface="Wingdings" panose="05000000000000000000" pitchFamily="2" charset="2"/>
              </a:rPr>
              <a:t></a:t>
            </a:r>
            <a:r>
              <a:rPr lang="en-US" sz="2200">
                <a:solidFill>
                  <a:srgbClr val="FF0000"/>
                </a:solidFill>
                <a:latin typeface="Consolas" panose="020B0609020204030204" pitchFamily="49" charset="0"/>
                <a:cs typeface="Courier New" panose="02070309020205020404" pitchFamily="49" charset="0"/>
              </a:rPr>
              <a:t> sai</a:t>
            </a:r>
            <a:endParaRPr lang="en-US" sz="2200" dirty="0">
              <a:solidFill>
                <a:srgbClr val="FF0000"/>
              </a:solidFill>
              <a:latin typeface="Consolas" panose="020B0609020204030204" pitchFamily="49" charset="0"/>
              <a:cs typeface="Courier New" panose="02070309020205020404" pitchFamily="49" charset="0"/>
            </a:endParaRPr>
          </a:p>
          <a:p>
            <a:pPr eaLnBrk="1" hangingPunct="1">
              <a:lnSpc>
                <a:spcPct val="150000"/>
              </a:lnSpc>
              <a:defRPr/>
            </a:pPr>
            <a:r>
              <a:rPr lang="en-US" sz="2200">
                <a:latin typeface="Consolas" panose="020B0609020204030204" pitchFamily="49" charset="0"/>
                <a:cs typeface="Courier New" panose="02070309020205020404" pitchFamily="49" charset="0"/>
              </a:rPr>
              <a:t>&lt;Tên_biến_mảng&gt;</a:t>
            </a:r>
            <a:r>
              <a:rPr lang="en-US" sz="2200">
                <a:solidFill>
                  <a:srgbClr val="FF0000"/>
                </a:solidFill>
                <a:latin typeface="Consolas" panose="020B0609020204030204" pitchFamily="49" charset="0"/>
                <a:cs typeface="Courier New" panose="02070309020205020404" pitchFamily="49" charset="0"/>
              </a:rPr>
              <a:t>[</a:t>
            </a:r>
            <a:r>
              <a:rPr lang="en-US" sz="2200">
                <a:latin typeface="Consolas" panose="020B0609020204030204" pitchFamily="49" charset="0"/>
                <a:cs typeface="Courier New" panose="02070309020205020404" pitchFamily="49" charset="0"/>
              </a:rPr>
              <a:t>&lt;Chỉ_số_dòng_i&gt;</a:t>
            </a:r>
            <a:r>
              <a:rPr lang="en-US" sz="2200">
                <a:solidFill>
                  <a:srgbClr val="FF0000"/>
                </a:solidFill>
                <a:latin typeface="Consolas" panose="020B0609020204030204" pitchFamily="49" charset="0"/>
                <a:cs typeface="Courier New" panose="02070309020205020404" pitchFamily="49" charset="0"/>
              </a:rPr>
              <a:t>][</a:t>
            </a:r>
            <a:r>
              <a:rPr lang="en-US" sz="2200">
                <a:latin typeface="Consolas" panose="020B0609020204030204" pitchFamily="49" charset="0"/>
                <a:cs typeface="Courier New" panose="02070309020205020404" pitchFamily="49" charset="0"/>
              </a:rPr>
              <a:t>&lt;Chỉ_số_cột_j&gt;</a:t>
            </a:r>
            <a:r>
              <a:rPr lang="en-US" sz="2200">
                <a:solidFill>
                  <a:srgbClr val="FF0000"/>
                </a:solidFill>
                <a:latin typeface="Consolas" panose="020B0609020204030204" pitchFamily="49" charset="0"/>
                <a:cs typeface="Courier New" panose="02070309020205020404" pitchFamily="49" charset="0"/>
              </a:rPr>
              <a:t>]</a:t>
            </a:r>
            <a:r>
              <a:rPr lang="en-US" sz="2200">
                <a:latin typeface="Consolas" panose="020B0609020204030204" pitchFamily="49" charset="0"/>
                <a:cs typeface="Courier New" panose="02070309020205020404" pitchFamily="49" charset="0"/>
              </a:rPr>
              <a:t> =</a:t>
            </a:r>
            <a:r>
              <a:rPr lang="en-US" sz="2200">
                <a:solidFill>
                  <a:srgbClr val="FF0000"/>
                </a:solidFill>
                <a:latin typeface="Consolas" panose="020B0609020204030204" pitchFamily="49" charset="0"/>
                <a:cs typeface="Courier New" panose="02070309020205020404" pitchFamily="49" charset="0"/>
              </a:rPr>
              <a:t> </a:t>
            </a:r>
            <a:r>
              <a:rPr lang="en-US" sz="2200">
                <a:solidFill>
                  <a:schemeClr val="tx1">
                    <a:lumMod val="50000"/>
                  </a:schemeClr>
                </a:solidFill>
                <a:latin typeface="Consolas" panose="020B0609020204030204" pitchFamily="49" charset="0"/>
                <a:cs typeface="Courier New" panose="02070309020205020404" pitchFamily="49" charset="0"/>
              </a:rPr>
              <a:t>&lt;Giá</a:t>
            </a:r>
            <a:r>
              <a:rPr lang="en-US" sz="2200" dirty="0">
                <a:solidFill>
                  <a:schemeClr val="tx1">
                    <a:lumMod val="50000"/>
                  </a:schemeClr>
                </a:solidFill>
                <a:latin typeface="Consolas" panose="020B0609020204030204" pitchFamily="49" charset="0"/>
                <a:cs typeface="Courier New" panose="02070309020205020404" pitchFamily="49" charset="0"/>
              </a:rPr>
              <a:t>_</a:t>
            </a:r>
            <a:r>
              <a:rPr lang="en-US" sz="2200">
                <a:solidFill>
                  <a:schemeClr val="tx1">
                    <a:lumMod val="50000"/>
                  </a:schemeClr>
                </a:solidFill>
                <a:latin typeface="Consolas" panose="020B0609020204030204" pitchFamily="49" charset="0"/>
                <a:cs typeface="Courier New" panose="02070309020205020404" pitchFamily="49" charset="0"/>
              </a:rPr>
              <a:t>trị&gt;; </a:t>
            </a:r>
            <a:r>
              <a:rPr lang="en-US" sz="2200">
                <a:solidFill>
                  <a:srgbClr val="FF0000"/>
                </a:solidFill>
                <a:latin typeface="Consolas" panose="020B0609020204030204" pitchFamily="49" charset="0"/>
                <a:cs typeface="Courier New" panose="02070309020205020404" pitchFamily="49" charset="0"/>
                <a:sym typeface="Wingdings" panose="05000000000000000000" pitchFamily="2" charset="2"/>
              </a:rPr>
              <a:t> đúng</a:t>
            </a:r>
            <a:endParaRPr lang="en-US" sz="2200" dirty="0">
              <a:solidFill>
                <a:srgbClr val="FF0000"/>
              </a:solidFill>
              <a:latin typeface="Consolas" panose="020B0609020204030204" pitchFamily="49" charset="0"/>
              <a:cs typeface="Courier New" panose="02070309020205020404" pitchFamily="49" charset="0"/>
            </a:endParaRPr>
          </a:p>
        </p:txBody>
      </p:sp>
      <p:sp>
        <p:nvSpPr>
          <p:cNvPr id="7" name="TextBox 6">
            <a:extLst>
              <a:ext uri="{FF2B5EF4-FFF2-40B4-BE49-F238E27FC236}">
                <a16:creationId xmlns:a16="http://schemas.microsoft.com/office/drawing/2014/main" id="{3142AD3A-A7E6-D82E-EA37-5BA98A8D03C0}"/>
              </a:ext>
            </a:extLst>
          </p:cNvPr>
          <p:cNvSpPr txBox="1"/>
          <p:nvPr/>
        </p:nvSpPr>
        <p:spPr>
          <a:xfrm>
            <a:off x="2037934" y="3429000"/>
            <a:ext cx="7353716" cy="2800767"/>
          </a:xfrm>
          <a:prstGeom prst="rect">
            <a:avLst/>
          </a:prstGeom>
          <a:noFill/>
        </p:spPr>
        <p:txBody>
          <a:bodyPr wrap="square">
            <a:spAutoFit/>
          </a:bodyPr>
          <a:lstStyle/>
          <a:p>
            <a:r>
              <a:rPr lang="en-US" sz="2200" b="0">
                <a:solidFill>
                  <a:srgbClr val="0000FF"/>
                </a:solidFill>
                <a:effectLst/>
                <a:highlight>
                  <a:srgbClr val="FFFFFF"/>
                </a:highlight>
                <a:latin typeface="PragmataPro Mono Liga" panose="02000509040000020004" pitchFamily="49" charset="0"/>
              </a:rPr>
              <a:t>int</a:t>
            </a:r>
            <a:r>
              <a:rPr lang="en-US" sz="2200" b="0">
                <a:solidFill>
                  <a:srgbClr val="000000"/>
                </a:solidFill>
                <a:effectLst/>
                <a:highlight>
                  <a:srgbClr val="FFFFFF"/>
                </a:highlight>
                <a:latin typeface="PragmataPro Mono Liga" panose="02000509040000020004" pitchFamily="49" charset="0"/>
              </a:rPr>
              <a:t> </a:t>
            </a:r>
            <a:r>
              <a:rPr lang="en-US" sz="2200" b="0">
                <a:solidFill>
                  <a:srgbClr val="001080"/>
                </a:solidFill>
                <a:effectLst/>
                <a:highlight>
                  <a:srgbClr val="FFFFFF"/>
                </a:highlight>
                <a:latin typeface="PragmataPro Mono Liga" panose="02000509040000020004" pitchFamily="49" charset="0"/>
              </a:rPr>
              <a:t>a</a:t>
            </a:r>
            <a:r>
              <a:rPr lang="en-US" sz="2200" b="0">
                <a:solidFill>
                  <a:srgbClr val="000000"/>
                </a:solidFill>
                <a:effectLst/>
                <a:highlight>
                  <a:srgbClr val="FFFFFF"/>
                </a:highlight>
                <a:latin typeface="PragmataPro Mono Liga" panose="02000509040000020004" pitchFamily="49" charset="0"/>
              </a:rPr>
              <a:t>[</a:t>
            </a:r>
            <a:r>
              <a:rPr lang="en-US" sz="2200" b="0">
                <a:solidFill>
                  <a:srgbClr val="098658"/>
                </a:solidFill>
                <a:effectLst/>
                <a:highlight>
                  <a:srgbClr val="FFFFFF"/>
                </a:highlight>
                <a:latin typeface="PragmataPro Mono Liga" panose="02000509040000020004" pitchFamily="49" charset="0"/>
              </a:rPr>
              <a:t>3</a:t>
            </a:r>
            <a:r>
              <a:rPr lang="en-US" sz="2200" b="0">
                <a:solidFill>
                  <a:srgbClr val="000000"/>
                </a:solidFill>
                <a:effectLst/>
                <a:highlight>
                  <a:srgbClr val="FFFFFF"/>
                </a:highlight>
                <a:latin typeface="PragmataPro Mono Liga" panose="02000509040000020004" pitchFamily="49" charset="0"/>
              </a:rPr>
              <a:t>][</a:t>
            </a:r>
            <a:r>
              <a:rPr lang="en-US" sz="2200" b="0">
                <a:solidFill>
                  <a:srgbClr val="098658"/>
                </a:solidFill>
                <a:effectLst/>
                <a:highlight>
                  <a:srgbClr val="FFFFFF"/>
                </a:highlight>
                <a:latin typeface="PragmataPro Mono Liga" panose="02000509040000020004" pitchFamily="49" charset="0"/>
              </a:rPr>
              <a:t>3</a:t>
            </a:r>
            <a:r>
              <a:rPr lang="en-US" sz="2200" b="0">
                <a:solidFill>
                  <a:srgbClr val="000000"/>
                </a:solidFill>
                <a:effectLst/>
                <a:highlight>
                  <a:srgbClr val="FFFFFF"/>
                </a:highlight>
                <a:latin typeface="PragmataPro Mono Liga" panose="02000509040000020004" pitchFamily="49" charset="0"/>
              </a:rPr>
              <a:t>]={{ </a:t>
            </a:r>
            <a:r>
              <a:rPr lang="en-US" sz="2200" b="0">
                <a:solidFill>
                  <a:srgbClr val="098658"/>
                </a:solidFill>
                <a:effectLst/>
                <a:highlight>
                  <a:srgbClr val="FFFFFF"/>
                </a:highlight>
                <a:latin typeface="PragmataPro Mono Liga" panose="02000509040000020004" pitchFamily="49" charset="0"/>
              </a:rPr>
              <a:t>1</a:t>
            </a:r>
            <a:r>
              <a:rPr lang="en-US" sz="2200" b="0">
                <a:solidFill>
                  <a:srgbClr val="000000"/>
                </a:solidFill>
                <a:effectLst/>
                <a:highlight>
                  <a:srgbClr val="FFFFFF"/>
                </a:highlight>
                <a:latin typeface="PragmataPro Mono Liga" panose="02000509040000020004" pitchFamily="49" charset="0"/>
              </a:rPr>
              <a:t>, </a:t>
            </a:r>
            <a:r>
              <a:rPr lang="en-US" sz="2200" b="0">
                <a:solidFill>
                  <a:srgbClr val="098658"/>
                </a:solidFill>
                <a:effectLst/>
                <a:highlight>
                  <a:srgbClr val="FFFFFF"/>
                </a:highlight>
                <a:latin typeface="PragmataPro Mono Liga" panose="02000509040000020004" pitchFamily="49" charset="0"/>
              </a:rPr>
              <a:t>2</a:t>
            </a:r>
            <a:r>
              <a:rPr lang="en-US" sz="2200" b="0">
                <a:solidFill>
                  <a:srgbClr val="000000"/>
                </a:solidFill>
                <a:effectLst/>
                <a:highlight>
                  <a:srgbClr val="FFFFFF"/>
                </a:highlight>
                <a:latin typeface="PragmataPro Mono Liga" panose="02000509040000020004" pitchFamily="49" charset="0"/>
              </a:rPr>
              <a:t> },</a:t>
            </a:r>
            <a:r>
              <a:rPr lang="en-US" sz="2200" b="0">
                <a:solidFill>
                  <a:srgbClr val="008000"/>
                </a:solidFill>
                <a:effectLst/>
                <a:highlight>
                  <a:srgbClr val="FFFFFF"/>
                </a:highlight>
                <a:latin typeface="PragmataPro Mono Liga" panose="02000509040000020004" pitchFamily="49" charset="0"/>
              </a:rPr>
              <a:t>      // row 1 = 1, 2, 0,</a:t>
            </a:r>
            <a:endParaRPr lang="en-US" sz="2200" b="0">
              <a:solidFill>
                <a:srgbClr val="000000"/>
              </a:solidFill>
              <a:effectLst/>
              <a:highlight>
                <a:srgbClr val="FFFFFF"/>
              </a:highlight>
              <a:latin typeface="PragmataPro Mono Liga" panose="02000509040000020004" pitchFamily="49" charset="0"/>
            </a:endParaRPr>
          </a:p>
          <a:p>
            <a:r>
              <a:rPr lang="en-US" sz="2200" b="0">
                <a:solidFill>
                  <a:srgbClr val="000000"/>
                </a:solidFill>
                <a:effectLst/>
                <a:highlight>
                  <a:srgbClr val="FFFFFF"/>
                </a:highlight>
                <a:latin typeface="PragmataPro Mono Liga" panose="02000509040000020004" pitchFamily="49" charset="0"/>
              </a:rPr>
              <a:t>             { </a:t>
            </a:r>
            <a:r>
              <a:rPr lang="en-US" sz="2200" b="0">
                <a:solidFill>
                  <a:srgbClr val="098658"/>
                </a:solidFill>
                <a:effectLst/>
                <a:highlight>
                  <a:srgbClr val="FFFFFF"/>
                </a:highlight>
                <a:latin typeface="PragmataPro Mono Liga" panose="02000509040000020004" pitchFamily="49" charset="0"/>
              </a:rPr>
              <a:t>6</a:t>
            </a:r>
            <a:r>
              <a:rPr lang="en-US" sz="2200" b="0">
                <a:solidFill>
                  <a:srgbClr val="000000"/>
                </a:solidFill>
                <a:effectLst/>
                <a:highlight>
                  <a:srgbClr val="FFFFFF"/>
                </a:highlight>
                <a:latin typeface="PragmataPro Mono Liga" panose="02000509040000020004" pitchFamily="49" charset="0"/>
              </a:rPr>
              <a:t>, </a:t>
            </a:r>
            <a:r>
              <a:rPr lang="en-US" sz="2200" b="0">
                <a:solidFill>
                  <a:srgbClr val="098658"/>
                </a:solidFill>
                <a:effectLst/>
                <a:highlight>
                  <a:srgbClr val="FFFFFF"/>
                </a:highlight>
                <a:latin typeface="PragmataPro Mono Liga" panose="02000509040000020004" pitchFamily="49" charset="0"/>
              </a:rPr>
              <a:t>7</a:t>
            </a:r>
            <a:r>
              <a:rPr lang="en-US" sz="2200" b="0">
                <a:solidFill>
                  <a:srgbClr val="000000"/>
                </a:solidFill>
                <a:effectLst/>
                <a:highlight>
                  <a:srgbClr val="FFFFFF"/>
                </a:highlight>
                <a:latin typeface="PragmataPro Mono Liga" panose="02000509040000020004" pitchFamily="49" charset="0"/>
              </a:rPr>
              <a:t>, </a:t>
            </a:r>
            <a:r>
              <a:rPr lang="en-US" sz="2200" b="0">
                <a:solidFill>
                  <a:srgbClr val="098658"/>
                </a:solidFill>
                <a:effectLst/>
                <a:highlight>
                  <a:srgbClr val="FFFFFF"/>
                </a:highlight>
                <a:latin typeface="PragmataPro Mono Liga" panose="02000509040000020004" pitchFamily="49" charset="0"/>
              </a:rPr>
              <a:t>8</a:t>
            </a:r>
            <a:r>
              <a:rPr lang="en-US" sz="2200" b="0">
                <a:solidFill>
                  <a:srgbClr val="000000"/>
                </a:solidFill>
                <a:effectLst/>
                <a:highlight>
                  <a:srgbClr val="FFFFFF"/>
                </a:highlight>
                <a:latin typeface="PragmataPro Mono Liga" panose="02000509040000020004" pitchFamily="49" charset="0"/>
              </a:rPr>
              <a:t> },</a:t>
            </a:r>
            <a:r>
              <a:rPr lang="en-US" sz="2200" b="0">
                <a:solidFill>
                  <a:srgbClr val="008000"/>
                </a:solidFill>
                <a:effectLst/>
                <a:highlight>
                  <a:srgbClr val="FFFFFF"/>
                </a:highlight>
                <a:latin typeface="PragmataPro Mono Liga" panose="02000509040000020004" pitchFamily="49" charset="0"/>
              </a:rPr>
              <a:t>   // row 2 = 6, 7, 8,</a:t>
            </a:r>
            <a:endParaRPr lang="en-US" sz="2200" b="0">
              <a:solidFill>
                <a:srgbClr val="000000"/>
              </a:solidFill>
              <a:effectLst/>
              <a:highlight>
                <a:srgbClr val="FFFFFF"/>
              </a:highlight>
              <a:latin typeface="PragmataPro Mono Liga" panose="02000509040000020004" pitchFamily="49" charset="0"/>
            </a:endParaRPr>
          </a:p>
          <a:p>
            <a:r>
              <a:rPr lang="en-US" sz="2200" b="0">
                <a:solidFill>
                  <a:srgbClr val="000000"/>
                </a:solidFill>
                <a:effectLst/>
                <a:highlight>
                  <a:srgbClr val="FFFFFF"/>
                </a:highlight>
                <a:latin typeface="PragmataPro Mono Liga" panose="02000509040000020004" pitchFamily="49" charset="0"/>
              </a:rPr>
              <a:t>             { </a:t>
            </a:r>
            <a:r>
              <a:rPr lang="en-US" sz="2200" b="0">
                <a:solidFill>
                  <a:srgbClr val="098658"/>
                </a:solidFill>
                <a:effectLst/>
                <a:highlight>
                  <a:srgbClr val="FFFFFF"/>
                </a:highlight>
                <a:latin typeface="PragmataPro Mono Liga" panose="02000509040000020004" pitchFamily="49" charset="0"/>
              </a:rPr>
              <a:t>11</a:t>
            </a:r>
            <a:r>
              <a:rPr lang="en-US" sz="2200" b="0">
                <a:solidFill>
                  <a:srgbClr val="000000"/>
                </a:solidFill>
                <a:effectLst/>
                <a:highlight>
                  <a:srgbClr val="FFFFFF"/>
                </a:highlight>
                <a:latin typeface="PragmataPro Mono Liga" panose="02000509040000020004" pitchFamily="49" charset="0"/>
              </a:rPr>
              <a:t> }</a:t>
            </a:r>
            <a:r>
              <a:rPr lang="en-US" sz="2200">
                <a:solidFill>
                  <a:srgbClr val="000000"/>
                </a:solidFill>
                <a:highlight>
                  <a:srgbClr val="FFFFFF"/>
                </a:highlight>
                <a:latin typeface="PragmataPro Mono Liga" panose="02000509040000020004" pitchFamily="49" charset="0"/>
              </a:rPr>
              <a:t>};</a:t>
            </a:r>
            <a:r>
              <a:rPr lang="en-US" sz="2200" b="0">
                <a:solidFill>
                  <a:srgbClr val="008000"/>
                </a:solidFill>
                <a:effectLst/>
                <a:highlight>
                  <a:srgbClr val="FFFFFF"/>
                </a:highlight>
                <a:latin typeface="PragmataPro Mono Liga" panose="02000509040000020004" pitchFamily="49" charset="0"/>
              </a:rPr>
              <a:t>       // row 3 = 11, 0, 0</a:t>
            </a:r>
            <a:endParaRPr lang="en-US" sz="2200" b="0">
              <a:solidFill>
                <a:srgbClr val="000000"/>
              </a:solidFill>
              <a:effectLst/>
              <a:highlight>
                <a:srgbClr val="FFFFFF"/>
              </a:highlight>
              <a:latin typeface="PragmataPro Mono Liga" panose="02000509040000020004" pitchFamily="49" charset="0"/>
            </a:endParaRPr>
          </a:p>
          <a:p>
            <a:r>
              <a:rPr lang="en-US" sz="2200" b="0">
                <a:solidFill>
                  <a:srgbClr val="0000FF"/>
                </a:solidFill>
                <a:effectLst/>
                <a:highlight>
                  <a:srgbClr val="FFFFFF"/>
                </a:highlight>
                <a:latin typeface="PragmataPro Mono Liga" panose="02000509040000020004" pitchFamily="49" charset="0"/>
              </a:rPr>
              <a:t>int </a:t>
            </a:r>
            <a:r>
              <a:rPr lang="en-US" sz="2200" b="0">
                <a:solidFill>
                  <a:srgbClr val="001080"/>
                </a:solidFill>
                <a:effectLst/>
                <a:highlight>
                  <a:srgbClr val="FFFFFF"/>
                </a:highlight>
                <a:latin typeface="PragmataPro Mono Liga" panose="02000509040000020004" pitchFamily="49" charset="0"/>
              </a:rPr>
              <a:t>b</a:t>
            </a:r>
            <a:r>
              <a:rPr lang="en-US" sz="2200" b="0">
                <a:solidFill>
                  <a:srgbClr val="000000"/>
                </a:solidFill>
                <a:effectLst/>
                <a:highlight>
                  <a:srgbClr val="FFFFFF"/>
                </a:highlight>
                <a:latin typeface="PragmataPro Mono Liga" panose="02000509040000020004" pitchFamily="49" charset="0"/>
              </a:rPr>
              <a:t>[</a:t>
            </a:r>
            <a:r>
              <a:rPr lang="en-US" sz="2200" b="0">
                <a:solidFill>
                  <a:srgbClr val="098658"/>
                </a:solidFill>
                <a:effectLst/>
                <a:highlight>
                  <a:srgbClr val="FFFFFF"/>
                </a:highlight>
                <a:latin typeface="PragmataPro Mono Liga" panose="02000509040000020004" pitchFamily="49" charset="0"/>
              </a:rPr>
              <a:t>3</a:t>
            </a:r>
            <a:r>
              <a:rPr lang="en-US" sz="2200" b="0">
                <a:solidFill>
                  <a:srgbClr val="000000"/>
                </a:solidFill>
                <a:effectLst/>
                <a:highlight>
                  <a:srgbClr val="FFFFFF"/>
                </a:highlight>
                <a:latin typeface="PragmataPro Mono Liga" panose="02000509040000020004" pitchFamily="49" charset="0"/>
              </a:rPr>
              <a:t>][</a:t>
            </a:r>
            <a:r>
              <a:rPr lang="en-US" sz="2200" b="0">
                <a:solidFill>
                  <a:srgbClr val="098658"/>
                </a:solidFill>
                <a:effectLst/>
                <a:highlight>
                  <a:srgbClr val="FFFFFF"/>
                </a:highlight>
                <a:latin typeface="PragmataPro Mono Liga" panose="02000509040000020004" pitchFamily="49" charset="0"/>
              </a:rPr>
              <a:t>3</a:t>
            </a:r>
            <a:r>
              <a:rPr lang="en-US" sz="2200" b="0">
                <a:solidFill>
                  <a:srgbClr val="000000"/>
                </a:solidFill>
                <a:effectLst/>
                <a:highlight>
                  <a:srgbClr val="FFFFFF"/>
                </a:highlight>
                <a:latin typeface="PragmataPro Mono Liga" panose="02000509040000020004" pitchFamily="49" charset="0"/>
              </a:rPr>
              <a:t>];</a:t>
            </a:r>
          </a:p>
          <a:p>
            <a:r>
              <a:rPr lang="en-US" sz="2200" b="0" strike="sngStrike">
                <a:solidFill>
                  <a:srgbClr val="001080"/>
                </a:solidFill>
                <a:effectLst/>
                <a:highlight>
                  <a:srgbClr val="FFFFFF"/>
                </a:highlight>
                <a:latin typeface="PragmataPro Mono Liga" panose="02000509040000020004" pitchFamily="49" charset="0"/>
              </a:rPr>
              <a:t>b</a:t>
            </a:r>
            <a:r>
              <a:rPr lang="en-US" sz="2200" b="0" strike="sngStrike">
                <a:solidFill>
                  <a:srgbClr val="000000"/>
                </a:solidFill>
                <a:effectLst/>
                <a:highlight>
                  <a:srgbClr val="FFFFFF"/>
                </a:highlight>
                <a:latin typeface="PragmataPro Mono Liga" panose="02000509040000020004" pitchFamily="49" charset="0"/>
              </a:rPr>
              <a:t> = </a:t>
            </a:r>
            <a:r>
              <a:rPr lang="en-US" sz="2200" b="0" strike="sngStrike">
                <a:solidFill>
                  <a:srgbClr val="001080"/>
                </a:solidFill>
                <a:effectLst/>
                <a:highlight>
                  <a:srgbClr val="FFFFFF"/>
                </a:highlight>
                <a:latin typeface="PragmataPro Mono Liga" panose="02000509040000020004" pitchFamily="49" charset="0"/>
              </a:rPr>
              <a:t>a</a:t>
            </a:r>
            <a:r>
              <a:rPr lang="en-US" sz="2200" b="0" strike="sngStrike">
                <a:solidFill>
                  <a:srgbClr val="000000"/>
                </a:solidFill>
                <a:effectLst/>
                <a:highlight>
                  <a:srgbClr val="FFFFFF"/>
                </a:highlight>
                <a:latin typeface="PragmataPro Mono Liga" panose="02000509040000020004" pitchFamily="49" charset="0"/>
              </a:rPr>
              <a:t>;</a:t>
            </a:r>
            <a:r>
              <a:rPr lang="en-US" sz="2200" b="0" strike="sngStrike">
                <a:solidFill>
                  <a:srgbClr val="008000"/>
                </a:solidFill>
                <a:effectLst/>
                <a:highlight>
                  <a:srgbClr val="FFFFFF"/>
                </a:highlight>
                <a:latin typeface="PragmataPro Mono Liga" panose="02000509040000020004" pitchFamily="49" charset="0"/>
              </a:rPr>
              <a:t> </a:t>
            </a:r>
            <a:r>
              <a:rPr lang="en-US" sz="2200" b="0">
                <a:solidFill>
                  <a:srgbClr val="008000"/>
                </a:solidFill>
                <a:effectLst/>
                <a:highlight>
                  <a:srgbClr val="FFFFFF"/>
                </a:highlight>
                <a:latin typeface="PragmataPro Mono Liga" panose="02000509040000020004" pitchFamily="49" charset="0"/>
              </a:rPr>
              <a:t>// Sai</a:t>
            </a:r>
            <a:endParaRPr lang="en-US" sz="2200" b="0">
              <a:solidFill>
                <a:srgbClr val="000000"/>
              </a:solidFill>
              <a:effectLst/>
              <a:highlight>
                <a:srgbClr val="FFFFFF"/>
              </a:highlight>
              <a:latin typeface="PragmataPro Mono Liga" panose="02000509040000020004" pitchFamily="49" charset="0"/>
            </a:endParaRPr>
          </a:p>
          <a:p>
            <a:r>
              <a:rPr lang="en-US" sz="2200" b="0">
                <a:solidFill>
                  <a:srgbClr val="AF00DB"/>
                </a:solidFill>
                <a:effectLst/>
                <a:highlight>
                  <a:srgbClr val="FFFFFF"/>
                </a:highlight>
                <a:latin typeface="PragmataPro Mono Liga" panose="02000509040000020004" pitchFamily="49" charset="0"/>
              </a:rPr>
              <a:t>for</a:t>
            </a:r>
            <a:r>
              <a:rPr lang="en-US" sz="2200" b="0">
                <a:solidFill>
                  <a:srgbClr val="000000"/>
                </a:solidFill>
                <a:effectLst/>
                <a:highlight>
                  <a:srgbClr val="FFFFFF"/>
                </a:highlight>
                <a:latin typeface="PragmataPro Mono Liga" panose="02000509040000020004" pitchFamily="49" charset="0"/>
              </a:rPr>
              <a:t> (</a:t>
            </a:r>
            <a:r>
              <a:rPr lang="en-US" sz="2200" b="0">
                <a:solidFill>
                  <a:srgbClr val="0000FF"/>
                </a:solidFill>
                <a:effectLst/>
                <a:highlight>
                  <a:srgbClr val="FFFFFF"/>
                </a:highlight>
                <a:latin typeface="PragmataPro Mono Liga" panose="02000509040000020004" pitchFamily="49" charset="0"/>
              </a:rPr>
              <a:t>int</a:t>
            </a:r>
            <a:r>
              <a:rPr lang="en-US" sz="2200" b="0">
                <a:solidFill>
                  <a:srgbClr val="000000"/>
                </a:solidFill>
                <a:effectLst/>
                <a:highlight>
                  <a:srgbClr val="FFFFFF"/>
                </a:highlight>
                <a:latin typeface="PragmataPro Mono Liga" panose="02000509040000020004" pitchFamily="49" charset="0"/>
              </a:rPr>
              <a:t> i = </a:t>
            </a:r>
            <a:r>
              <a:rPr lang="en-US" sz="2200" b="0">
                <a:solidFill>
                  <a:srgbClr val="098658"/>
                </a:solidFill>
                <a:effectLst/>
                <a:highlight>
                  <a:srgbClr val="FFFFFF"/>
                </a:highlight>
                <a:latin typeface="PragmataPro Mono Liga" panose="02000509040000020004" pitchFamily="49" charset="0"/>
              </a:rPr>
              <a:t>0</a:t>
            </a:r>
            <a:r>
              <a:rPr lang="en-US" sz="2200" b="0">
                <a:solidFill>
                  <a:srgbClr val="000000"/>
                </a:solidFill>
                <a:effectLst/>
                <a:highlight>
                  <a:srgbClr val="FFFFFF"/>
                </a:highlight>
                <a:latin typeface="PragmataPro Mono Liga" panose="02000509040000020004" pitchFamily="49" charset="0"/>
              </a:rPr>
              <a:t>; i &lt; </a:t>
            </a:r>
            <a:r>
              <a:rPr lang="en-US" sz="2200" b="0">
                <a:solidFill>
                  <a:srgbClr val="098658"/>
                </a:solidFill>
                <a:effectLst/>
                <a:highlight>
                  <a:srgbClr val="FFFFFF"/>
                </a:highlight>
                <a:latin typeface="PragmataPro Mono Liga" panose="02000509040000020004" pitchFamily="49" charset="0"/>
              </a:rPr>
              <a:t>3</a:t>
            </a:r>
            <a:r>
              <a:rPr lang="en-US" sz="2200" b="0">
                <a:solidFill>
                  <a:srgbClr val="000000"/>
                </a:solidFill>
                <a:effectLst/>
                <a:highlight>
                  <a:srgbClr val="FFFFFF"/>
                </a:highlight>
                <a:latin typeface="PragmataPro Mono Liga" panose="02000509040000020004" pitchFamily="49" charset="0"/>
              </a:rPr>
              <a:t>; i++)</a:t>
            </a:r>
          </a:p>
          <a:p>
            <a:r>
              <a:rPr lang="en-US" sz="2200" b="0">
                <a:solidFill>
                  <a:srgbClr val="000000"/>
                </a:solidFill>
                <a:effectLst/>
                <a:highlight>
                  <a:srgbClr val="FFFFFF"/>
                </a:highlight>
                <a:latin typeface="PragmataPro Mono Liga" panose="02000509040000020004" pitchFamily="49" charset="0"/>
              </a:rPr>
              <a:t>    </a:t>
            </a:r>
            <a:r>
              <a:rPr lang="en-US" sz="2200" b="0">
                <a:solidFill>
                  <a:srgbClr val="AF00DB"/>
                </a:solidFill>
                <a:effectLst/>
                <a:highlight>
                  <a:srgbClr val="FFFFFF"/>
                </a:highlight>
                <a:latin typeface="PragmataPro Mono Liga" panose="02000509040000020004" pitchFamily="49" charset="0"/>
              </a:rPr>
              <a:t>for</a:t>
            </a:r>
            <a:r>
              <a:rPr lang="en-US" sz="2200" b="0">
                <a:solidFill>
                  <a:srgbClr val="000000"/>
                </a:solidFill>
                <a:effectLst/>
                <a:highlight>
                  <a:srgbClr val="FFFFFF"/>
                </a:highlight>
                <a:latin typeface="PragmataPro Mono Liga" panose="02000509040000020004" pitchFamily="49" charset="0"/>
              </a:rPr>
              <a:t> (</a:t>
            </a:r>
            <a:r>
              <a:rPr lang="en-US" sz="2200" b="0">
                <a:solidFill>
                  <a:srgbClr val="0000FF"/>
                </a:solidFill>
                <a:effectLst/>
                <a:highlight>
                  <a:srgbClr val="FFFFFF"/>
                </a:highlight>
                <a:latin typeface="PragmataPro Mono Liga" panose="02000509040000020004" pitchFamily="49" charset="0"/>
              </a:rPr>
              <a:t>int</a:t>
            </a:r>
            <a:r>
              <a:rPr lang="en-US" sz="2200" b="0">
                <a:solidFill>
                  <a:srgbClr val="000000"/>
                </a:solidFill>
                <a:effectLst/>
                <a:highlight>
                  <a:srgbClr val="FFFFFF"/>
                </a:highlight>
                <a:latin typeface="PragmataPro Mono Liga" panose="02000509040000020004" pitchFamily="49" charset="0"/>
              </a:rPr>
              <a:t> j = </a:t>
            </a:r>
            <a:r>
              <a:rPr lang="en-US" sz="2200" b="0">
                <a:solidFill>
                  <a:srgbClr val="098658"/>
                </a:solidFill>
                <a:effectLst/>
                <a:highlight>
                  <a:srgbClr val="FFFFFF"/>
                </a:highlight>
                <a:latin typeface="PragmataPro Mono Liga" panose="02000509040000020004" pitchFamily="49" charset="0"/>
              </a:rPr>
              <a:t>0</a:t>
            </a:r>
            <a:r>
              <a:rPr lang="en-US" sz="2200" b="0">
                <a:solidFill>
                  <a:srgbClr val="000000"/>
                </a:solidFill>
                <a:effectLst/>
                <a:highlight>
                  <a:srgbClr val="FFFFFF"/>
                </a:highlight>
                <a:latin typeface="PragmataPro Mono Liga" panose="02000509040000020004" pitchFamily="49" charset="0"/>
              </a:rPr>
              <a:t>; j &lt; </a:t>
            </a:r>
            <a:r>
              <a:rPr lang="en-US" sz="2200" b="0">
                <a:solidFill>
                  <a:srgbClr val="098658"/>
                </a:solidFill>
                <a:effectLst/>
                <a:highlight>
                  <a:srgbClr val="FFFFFF"/>
                </a:highlight>
                <a:latin typeface="PragmataPro Mono Liga" panose="02000509040000020004" pitchFamily="49" charset="0"/>
              </a:rPr>
              <a:t>3</a:t>
            </a:r>
            <a:r>
              <a:rPr lang="en-US" sz="2200" b="0">
                <a:solidFill>
                  <a:srgbClr val="000000"/>
                </a:solidFill>
                <a:effectLst/>
                <a:highlight>
                  <a:srgbClr val="FFFFFF"/>
                </a:highlight>
                <a:latin typeface="PragmataPro Mono Liga" panose="02000509040000020004" pitchFamily="49" charset="0"/>
              </a:rPr>
              <a:t>; j++) </a:t>
            </a:r>
          </a:p>
          <a:p>
            <a:r>
              <a:rPr lang="en-US" sz="2200" b="0">
                <a:solidFill>
                  <a:srgbClr val="000000"/>
                </a:solidFill>
                <a:effectLst/>
                <a:highlight>
                  <a:srgbClr val="FFFFFF"/>
                </a:highlight>
                <a:latin typeface="PragmataPro Mono Liga" panose="02000509040000020004" pitchFamily="49" charset="0"/>
              </a:rPr>
              <a:t>        </a:t>
            </a:r>
            <a:r>
              <a:rPr lang="en-US" sz="2200" b="0">
                <a:solidFill>
                  <a:srgbClr val="001080"/>
                </a:solidFill>
                <a:effectLst/>
                <a:highlight>
                  <a:srgbClr val="FFFFFF"/>
                </a:highlight>
                <a:latin typeface="PragmataPro Mono Liga" panose="02000509040000020004" pitchFamily="49" charset="0"/>
              </a:rPr>
              <a:t>b</a:t>
            </a:r>
            <a:r>
              <a:rPr lang="en-US" sz="2200" b="0">
                <a:solidFill>
                  <a:srgbClr val="000000"/>
                </a:solidFill>
                <a:effectLst/>
                <a:highlight>
                  <a:srgbClr val="FFFFFF"/>
                </a:highlight>
                <a:latin typeface="PragmataPro Mono Liga" panose="02000509040000020004" pitchFamily="49" charset="0"/>
              </a:rPr>
              <a:t>[i][j] = </a:t>
            </a:r>
            <a:r>
              <a:rPr lang="en-US" sz="2200" b="0">
                <a:solidFill>
                  <a:srgbClr val="001080"/>
                </a:solidFill>
                <a:effectLst/>
                <a:highlight>
                  <a:srgbClr val="FFFFFF"/>
                </a:highlight>
                <a:latin typeface="PragmataPro Mono Liga" panose="02000509040000020004" pitchFamily="49" charset="0"/>
              </a:rPr>
              <a:t>a</a:t>
            </a:r>
            <a:r>
              <a:rPr lang="en-US" sz="2200" b="0">
                <a:solidFill>
                  <a:srgbClr val="000000"/>
                </a:solidFill>
                <a:effectLst/>
                <a:highlight>
                  <a:srgbClr val="FFFFFF"/>
                </a:highlight>
                <a:latin typeface="PragmataPro Mono Liga" panose="02000509040000020004" pitchFamily="49" charset="0"/>
              </a:rPr>
              <a:t>[i][j];</a:t>
            </a:r>
          </a:p>
        </p:txBody>
      </p:sp>
      <p:sp>
        <p:nvSpPr>
          <p:cNvPr id="6" name="Date Placeholder 5">
            <a:extLst>
              <a:ext uri="{FF2B5EF4-FFF2-40B4-BE49-F238E27FC236}">
                <a16:creationId xmlns:a16="http://schemas.microsoft.com/office/drawing/2014/main" id="{ED94D38C-3988-9AD4-C2EA-289EC630A16F}"/>
              </a:ext>
            </a:extLst>
          </p:cNvPr>
          <p:cNvSpPr>
            <a:spLocks noGrp="1"/>
          </p:cNvSpPr>
          <p:nvPr>
            <p:ph type="dt" sz="half" idx="13"/>
          </p:nvPr>
        </p:nvSpPr>
        <p:spPr/>
        <p:txBody>
          <a:bodyPr/>
          <a:lstStyle/>
          <a:p>
            <a:r>
              <a:rPr lang="en-US"/>
              <a:t>June 2024</a:t>
            </a:r>
            <a:endParaRPr lang="en-US" dirty="0"/>
          </a:p>
        </p:txBody>
      </p:sp>
      <p:sp>
        <p:nvSpPr>
          <p:cNvPr id="8" name="Slide Number Placeholder 7">
            <a:extLst>
              <a:ext uri="{FF2B5EF4-FFF2-40B4-BE49-F238E27FC236}">
                <a16:creationId xmlns:a16="http://schemas.microsoft.com/office/drawing/2014/main" id="{714F1BA0-C87E-00E8-B408-0CF40554CDDA}"/>
              </a:ext>
            </a:extLst>
          </p:cNvPr>
          <p:cNvSpPr>
            <a:spLocks noGrp="1"/>
          </p:cNvSpPr>
          <p:nvPr>
            <p:ph type="sldNum" sz="quarter" idx="12"/>
          </p:nvPr>
        </p:nvSpPr>
        <p:spPr/>
        <p:txBody>
          <a:bodyPr/>
          <a:lstStyle/>
          <a:p>
            <a:fld id="{D8B0B3AC-44A8-D142-AAF6-9A453466E1A4}" type="slidenum">
              <a:rPr lang="en-VN" smtClean="0"/>
              <a:pPr/>
              <a:t>23</a:t>
            </a:fld>
            <a:endParaRPr lang="en-V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1A35AE5-9C45-799F-BE11-C42D1C63BB04}"/>
              </a:ext>
            </a:extLst>
          </p:cNvPr>
          <p:cNvSpPr>
            <a:spLocks noGrp="1"/>
          </p:cNvSpPr>
          <p:nvPr>
            <p:ph type="body" sz="quarter" idx="13"/>
          </p:nvPr>
        </p:nvSpPr>
        <p:spPr/>
        <p:txBody>
          <a:bodyPr/>
          <a:lstStyle/>
          <a:p>
            <a:r>
              <a:rPr lang="en-VN"/>
              <a:t>7.</a:t>
            </a:r>
            <a:r>
              <a:rPr lang="en-US"/>
              <a:t>5</a:t>
            </a:r>
            <a:r>
              <a:rPr lang="en-VN"/>
              <a:t> Mảng hai chiều</a:t>
            </a:r>
          </a:p>
        </p:txBody>
      </p:sp>
      <p:sp>
        <p:nvSpPr>
          <p:cNvPr id="3" name="Text Placeholder 2">
            <a:extLst>
              <a:ext uri="{FF2B5EF4-FFF2-40B4-BE49-F238E27FC236}">
                <a16:creationId xmlns:a16="http://schemas.microsoft.com/office/drawing/2014/main" id="{FFE4E973-8198-DE8D-4227-0E3D0DBACABE}"/>
              </a:ext>
            </a:extLst>
          </p:cNvPr>
          <p:cNvSpPr>
            <a:spLocks noGrp="1"/>
          </p:cNvSpPr>
          <p:nvPr>
            <p:ph type="body" sz="quarter" idx="14"/>
          </p:nvPr>
        </p:nvSpPr>
        <p:spPr/>
        <p:txBody>
          <a:bodyPr/>
          <a:lstStyle/>
          <a:p>
            <a:r>
              <a:rPr lang="en-VN"/>
              <a:t>7.5.6 Một số khái niệm liên quan</a:t>
            </a:r>
          </a:p>
        </p:txBody>
      </p:sp>
      <p:sp>
        <p:nvSpPr>
          <p:cNvPr id="4" name="Text Placeholder 3">
            <a:extLst>
              <a:ext uri="{FF2B5EF4-FFF2-40B4-BE49-F238E27FC236}">
                <a16:creationId xmlns:a16="http://schemas.microsoft.com/office/drawing/2014/main" id="{82A93DE9-DEBF-36CC-0CC9-DE92D54A430F}"/>
              </a:ext>
            </a:extLst>
          </p:cNvPr>
          <p:cNvSpPr>
            <a:spLocks noGrp="1"/>
          </p:cNvSpPr>
          <p:nvPr>
            <p:ph type="body" sz="quarter" idx="15"/>
          </p:nvPr>
        </p:nvSpPr>
        <p:spPr/>
        <p:txBody>
          <a:bodyPr/>
          <a:lstStyle/>
          <a:p>
            <a:endParaRPr lang="en-VN"/>
          </a:p>
        </p:txBody>
      </p:sp>
      <p:sp>
        <p:nvSpPr>
          <p:cNvPr id="5" name="Text Placeholder 4">
            <a:extLst>
              <a:ext uri="{FF2B5EF4-FFF2-40B4-BE49-F238E27FC236}">
                <a16:creationId xmlns:a16="http://schemas.microsoft.com/office/drawing/2014/main" id="{1165A9D3-31D8-1979-59B4-EBE6AF80FF38}"/>
              </a:ext>
            </a:extLst>
          </p:cNvPr>
          <p:cNvSpPr>
            <a:spLocks noGrp="1"/>
          </p:cNvSpPr>
          <p:nvPr>
            <p:ph type="body" sz="quarter" idx="16"/>
          </p:nvPr>
        </p:nvSpPr>
        <p:spPr/>
        <p:txBody>
          <a:bodyPr>
            <a:normAutofit lnSpcReduction="10000"/>
          </a:bodyPr>
          <a:lstStyle/>
          <a:p>
            <a:endParaRPr lang="en-VN"/>
          </a:p>
        </p:txBody>
      </p:sp>
      <p:sp>
        <p:nvSpPr>
          <p:cNvPr id="9" name="Footer Placeholder 8">
            <a:extLst>
              <a:ext uri="{FF2B5EF4-FFF2-40B4-BE49-F238E27FC236}">
                <a16:creationId xmlns:a16="http://schemas.microsoft.com/office/drawing/2014/main" id="{AFFDEFA2-1B89-70D4-B450-1951A92A930A}"/>
              </a:ext>
            </a:extLst>
          </p:cNvPr>
          <p:cNvSpPr>
            <a:spLocks noGrp="1"/>
          </p:cNvSpPr>
          <p:nvPr>
            <p:ph type="ftr" sz="quarter" idx="18"/>
          </p:nvPr>
        </p:nvSpPr>
        <p:spPr/>
        <p:txBody>
          <a:bodyPr/>
          <a:lstStyle/>
          <a:p>
            <a:r>
              <a:rPr lang="vi-VN"/>
              <a:t>Thực hiện bởi Trường Đại học Công nghệ Thông tin, ĐHQG-HCM</a:t>
            </a:r>
            <a:endParaRPr lang="vi-VN" dirty="0"/>
          </a:p>
        </p:txBody>
      </p:sp>
      <p:sp>
        <p:nvSpPr>
          <p:cNvPr id="6" name="Date Placeholder 5">
            <a:extLst>
              <a:ext uri="{FF2B5EF4-FFF2-40B4-BE49-F238E27FC236}">
                <a16:creationId xmlns:a16="http://schemas.microsoft.com/office/drawing/2014/main" id="{2435861D-4EB9-5F44-57EA-C95EC7EE7DDA}"/>
              </a:ext>
            </a:extLst>
          </p:cNvPr>
          <p:cNvSpPr>
            <a:spLocks noGrp="1"/>
          </p:cNvSpPr>
          <p:nvPr>
            <p:ph type="dt" sz="half" idx="17"/>
          </p:nvPr>
        </p:nvSpPr>
        <p:spPr/>
        <p:txBody>
          <a:bodyPr/>
          <a:lstStyle/>
          <a:p>
            <a:r>
              <a:rPr lang="en-US"/>
              <a:t>June 2024</a:t>
            </a:r>
            <a:endParaRPr lang="en-US" dirty="0"/>
          </a:p>
        </p:txBody>
      </p:sp>
      <p:sp>
        <p:nvSpPr>
          <p:cNvPr id="8" name="Slide Number Placeholder 7">
            <a:extLst>
              <a:ext uri="{FF2B5EF4-FFF2-40B4-BE49-F238E27FC236}">
                <a16:creationId xmlns:a16="http://schemas.microsoft.com/office/drawing/2014/main" id="{60A60F99-9D4C-C6D4-0C8F-09B29E50F1DC}"/>
              </a:ext>
            </a:extLst>
          </p:cNvPr>
          <p:cNvSpPr>
            <a:spLocks noGrp="1"/>
          </p:cNvSpPr>
          <p:nvPr>
            <p:ph type="sldNum" sz="quarter" idx="12"/>
          </p:nvPr>
        </p:nvSpPr>
        <p:spPr/>
        <p:txBody>
          <a:bodyPr/>
          <a:lstStyle/>
          <a:p>
            <a:fld id="{D8B0B3AC-44A8-D142-AAF6-9A453466E1A4}" type="slidenum">
              <a:rPr lang="en-VN" smtClean="0"/>
              <a:pPr/>
              <a:t>24</a:t>
            </a:fld>
            <a:endParaRPr lang="en-VN" dirty="0"/>
          </a:p>
        </p:txBody>
      </p:sp>
    </p:spTree>
    <p:extLst>
      <p:ext uri="{BB962C8B-B14F-4D97-AF65-F5344CB8AC3E}">
        <p14:creationId xmlns:p14="http://schemas.microsoft.com/office/powerpoint/2010/main" val="24157458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noFill/>
          <a:ln>
            <a:noFill/>
          </a:ln>
        </p:spPr>
        <p:txBody>
          <a:bodyPr>
            <a:normAutofit fontScale="85000" lnSpcReduction="20000"/>
          </a:bodyPr>
          <a:lstStyle/>
          <a:p>
            <a:r>
              <a:rPr lang="en-US" dirty="0">
                <a:solidFill>
                  <a:schemeClr val="tx1">
                    <a:lumMod val="50000"/>
                  </a:schemeClr>
                </a:solidFill>
                <a:ea typeface="Tahoma" panose="020B0604030504040204" pitchFamily="34" charset="0"/>
                <a:cs typeface="Tahoma" panose="020B0604030504040204" pitchFamily="34" charset="0"/>
              </a:rPr>
              <a:t>Cho ma </a:t>
            </a:r>
            <a:r>
              <a:rPr lang="en-US" dirty="0" err="1">
                <a:solidFill>
                  <a:schemeClr val="tx1">
                    <a:lumMod val="50000"/>
                  </a:schemeClr>
                </a:solidFill>
                <a:ea typeface="Tahoma" panose="020B0604030504040204" pitchFamily="34" charset="0"/>
                <a:cs typeface="Tahoma" panose="020B0604030504040204" pitchFamily="34" charset="0"/>
              </a:rPr>
              <a:t>trận</a:t>
            </a:r>
            <a:r>
              <a:rPr lang="en-US" dirty="0">
                <a:solidFill>
                  <a:schemeClr val="tx1">
                    <a:lumMod val="50000"/>
                  </a:schemeClr>
                </a:solidFill>
                <a:ea typeface="Tahoma" panose="020B0604030504040204" pitchFamily="34" charset="0"/>
                <a:cs typeface="Tahoma" panose="020B0604030504040204" pitchFamily="34" charset="0"/>
              </a:rPr>
              <a:t> A </a:t>
            </a:r>
            <a:r>
              <a:rPr lang="en-US" dirty="0" err="1">
                <a:solidFill>
                  <a:schemeClr val="tx1">
                    <a:lumMod val="50000"/>
                  </a:schemeClr>
                </a:solidFill>
                <a:ea typeface="Tahoma" panose="020B0604030504040204" pitchFamily="34" charset="0"/>
                <a:cs typeface="Tahoma" panose="020B0604030504040204" pitchFamily="34" charset="0"/>
              </a:rPr>
              <a:t>gồm</a:t>
            </a:r>
            <a:r>
              <a:rPr lang="en-US" dirty="0">
                <a:solidFill>
                  <a:schemeClr val="tx1">
                    <a:lumMod val="50000"/>
                  </a:schemeClr>
                </a:solidFill>
                <a:ea typeface="Tahoma" panose="020B0604030504040204" pitchFamily="34" charset="0"/>
                <a:cs typeface="Tahoma" panose="020B0604030504040204" pitchFamily="34" charset="0"/>
              </a:rPr>
              <a:t> 3 </a:t>
            </a:r>
            <a:r>
              <a:rPr lang="en-US" dirty="0" err="1">
                <a:solidFill>
                  <a:schemeClr val="tx1">
                    <a:lumMod val="50000"/>
                  </a:schemeClr>
                </a:solidFill>
                <a:ea typeface="Tahoma" panose="020B0604030504040204" pitchFamily="34" charset="0"/>
                <a:cs typeface="Tahoma" panose="020B0604030504040204" pitchFamily="34" charset="0"/>
              </a:rPr>
              <a:t>dòng</a:t>
            </a:r>
            <a:r>
              <a:rPr lang="en-US" dirty="0">
                <a:solidFill>
                  <a:schemeClr val="tx1">
                    <a:lumMod val="50000"/>
                  </a:schemeClr>
                </a:solidFill>
                <a:ea typeface="Tahoma" panose="020B0604030504040204" pitchFamily="34" charset="0"/>
                <a:cs typeface="Tahoma" panose="020B0604030504040204" pitchFamily="34" charset="0"/>
              </a:rPr>
              <a:t> x 3 </a:t>
            </a:r>
            <a:r>
              <a:rPr lang="en-US" dirty="0" err="1">
                <a:solidFill>
                  <a:schemeClr val="tx1">
                    <a:lumMod val="50000"/>
                  </a:schemeClr>
                </a:solidFill>
                <a:ea typeface="Tahoma" panose="020B0604030504040204" pitchFamily="34" charset="0"/>
                <a:cs typeface="Tahoma" panose="020B0604030504040204" pitchFamily="34" charset="0"/>
              </a:rPr>
              <a:t>cột</a:t>
            </a:r>
            <a:r>
              <a:rPr lang="en-US" dirty="0">
                <a:solidFill>
                  <a:schemeClr val="tx1">
                    <a:lumMod val="50000"/>
                  </a:schemeClr>
                </a:solidFill>
                <a:ea typeface="Tahoma" panose="020B0604030504040204" pitchFamily="34" charset="0"/>
                <a:cs typeface="Tahoma" panose="020B0604030504040204" pitchFamily="34" charset="0"/>
              </a:rPr>
              <a:t> </a:t>
            </a:r>
            <a:r>
              <a:rPr lang="en-US" dirty="0" err="1">
                <a:solidFill>
                  <a:schemeClr val="tx1">
                    <a:lumMod val="50000"/>
                  </a:schemeClr>
                </a:solidFill>
                <a:ea typeface="Tahoma" panose="020B0604030504040204" pitchFamily="34" charset="0"/>
                <a:cs typeface="Tahoma" panose="020B0604030504040204" pitchFamily="34" charset="0"/>
              </a:rPr>
              <a:t>như</a:t>
            </a:r>
            <a:r>
              <a:rPr lang="en-US" dirty="0">
                <a:solidFill>
                  <a:schemeClr val="tx1">
                    <a:lumMod val="50000"/>
                  </a:schemeClr>
                </a:solidFill>
                <a:ea typeface="Tahoma" panose="020B0604030504040204" pitchFamily="34" charset="0"/>
                <a:cs typeface="Tahoma" panose="020B0604030504040204" pitchFamily="34" charset="0"/>
              </a:rPr>
              <a:t> </a:t>
            </a:r>
            <a:r>
              <a:rPr lang="en-US" dirty="0" err="1">
                <a:solidFill>
                  <a:schemeClr val="tx1">
                    <a:lumMod val="50000"/>
                  </a:schemeClr>
                </a:solidFill>
                <a:ea typeface="Tahoma" panose="020B0604030504040204" pitchFamily="34" charset="0"/>
                <a:cs typeface="Tahoma" panose="020B0604030504040204" pitchFamily="34" charset="0"/>
              </a:rPr>
              <a:t>hình</a:t>
            </a:r>
            <a:r>
              <a:rPr lang="en-US" dirty="0">
                <a:solidFill>
                  <a:schemeClr val="tx1">
                    <a:lumMod val="50000"/>
                  </a:schemeClr>
                </a:solidFill>
                <a:ea typeface="Tahoma" panose="020B0604030504040204" pitchFamily="34" charset="0"/>
                <a:cs typeface="Tahoma" panose="020B0604030504040204" pitchFamily="34" charset="0"/>
              </a:rPr>
              <a:t> </a:t>
            </a:r>
            <a:r>
              <a:rPr lang="en-US" dirty="0" err="1">
                <a:solidFill>
                  <a:schemeClr val="tx1">
                    <a:lumMod val="50000"/>
                  </a:schemeClr>
                </a:solidFill>
                <a:ea typeface="Tahoma" panose="020B0604030504040204" pitchFamily="34" charset="0"/>
                <a:cs typeface="Tahoma" panose="020B0604030504040204" pitchFamily="34" charset="0"/>
              </a:rPr>
              <a:t>dưới</a:t>
            </a:r>
            <a:r>
              <a:rPr lang="en-US" dirty="0">
                <a:solidFill>
                  <a:schemeClr val="tx1">
                    <a:lumMod val="50000"/>
                  </a:schemeClr>
                </a:solidFill>
                <a:ea typeface="Tahoma" panose="020B0604030504040204" pitchFamily="34" charset="0"/>
                <a:cs typeface="Tahoma" panose="020B0604030504040204" pitchFamily="34" charset="0"/>
              </a:rPr>
              <a:t> </a:t>
            </a:r>
            <a:r>
              <a:rPr lang="en-US" dirty="0" err="1">
                <a:solidFill>
                  <a:schemeClr val="tx1">
                    <a:lumMod val="50000"/>
                  </a:schemeClr>
                </a:solidFill>
                <a:ea typeface="Tahoma" panose="020B0604030504040204" pitchFamily="34" charset="0"/>
                <a:cs typeface="Tahoma" panose="020B0604030504040204" pitchFamily="34" charset="0"/>
              </a:rPr>
              <a:t>đây</a:t>
            </a:r>
            <a:r>
              <a:rPr lang="en-US" dirty="0">
                <a:solidFill>
                  <a:schemeClr val="tx1">
                    <a:lumMod val="50000"/>
                  </a:schemeClr>
                </a:solidFill>
                <a:ea typeface="Tahoma" panose="020B0604030504040204" pitchFamily="34" charset="0"/>
                <a:cs typeface="Tahoma" panose="020B0604030504040204" pitchFamily="34" charset="0"/>
              </a:rPr>
              <a:t>:</a:t>
            </a:r>
          </a:p>
          <a:p>
            <a:endParaRPr lang="en-US" dirty="0">
              <a:solidFill>
                <a:schemeClr val="tx1">
                  <a:lumMod val="50000"/>
                </a:schemeClr>
              </a:solidFill>
              <a:ea typeface="Tahoma" panose="020B0604030504040204" pitchFamily="34" charset="0"/>
              <a:cs typeface="Tahoma" panose="020B0604030504040204" pitchFamily="34" charset="0"/>
            </a:endParaRPr>
          </a:p>
          <a:p>
            <a:endParaRPr lang="en-US" dirty="0">
              <a:solidFill>
                <a:schemeClr val="tx1">
                  <a:lumMod val="50000"/>
                </a:schemeClr>
              </a:solidFill>
              <a:ea typeface="Tahoma" panose="020B0604030504040204" pitchFamily="34" charset="0"/>
              <a:cs typeface="Tahoma" panose="020B0604030504040204" pitchFamily="34" charset="0"/>
            </a:endParaRPr>
          </a:p>
          <a:p>
            <a:endParaRPr lang="en-US" dirty="0">
              <a:solidFill>
                <a:schemeClr val="tx1">
                  <a:lumMod val="50000"/>
                </a:schemeClr>
              </a:solidFill>
              <a:ea typeface="Tahoma" panose="020B0604030504040204" pitchFamily="34" charset="0"/>
              <a:cs typeface="Tahoma" panose="020B0604030504040204" pitchFamily="34" charset="0"/>
            </a:endParaRPr>
          </a:p>
          <a:p>
            <a:endParaRPr lang="en-US" dirty="0">
              <a:solidFill>
                <a:schemeClr val="tx1">
                  <a:lumMod val="50000"/>
                </a:schemeClr>
              </a:solidFill>
              <a:ea typeface="Tahoma" panose="020B0604030504040204" pitchFamily="34" charset="0"/>
              <a:cs typeface="Tahoma" panose="020B0604030504040204" pitchFamily="34" charset="0"/>
            </a:endParaRPr>
          </a:p>
          <a:p>
            <a:endParaRPr lang="en-US" dirty="0">
              <a:solidFill>
                <a:schemeClr val="tx1">
                  <a:lumMod val="50000"/>
                </a:schemeClr>
              </a:solidFill>
              <a:ea typeface="Tahoma" panose="020B0604030504040204" pitchFamily="34" charset="0"/>
              <a:cs typeface="Tahoma" panose="020B0604030504040204" pitchFamily="34" charset="0"/>
            </a:endParaRPr>
          </a:p>
          <a:p>
            <a:r>
              <a:rPr lang="en-US" dirty="0" err="1">
                <a:solidFill>
                  <a:schemeClr val="tx1">
                    <a:lumMod val="50000"/>
                  </a:schemeClr>
                </a:solidFill>
                <a:ea typeface="Tahoma" panose="020B0604030504040204" pitchFamily="34" charset="0"/>
                <a:cs typeface="Tahoma" panose="020B0604030504040204" pitchFamily="34" charset="0"/>
              </a:rPr>
              <a:t>Các</a:t>
            </a:r>
            <a:r>
              <a:rPr lang="en-US" dirty="0">
                <a:solidFill>
                  <a:schemeClr val="tx1">
                    <a:lumMod val="50000"/>
                  </a:schemeClr>
                </a:solidFill>
                <a:ea typeface="Tahoma" panose="020B0604030504040204" pitchFamily="34" charset="0"/>
                <a:cs typeface="Tahoma" panose="020B0604030504040204" pitchFamily="34" charset="0"/>
              </a:rPr>
              <a:t> </a:t>
            </a:r>
            <a:r>
              <a:rPr lang="en-US" dirty="0" err="1">
                <a:solidFill>
                  <a:schemeClr val="tx1">
                    <a:lumMod val="50000"/>
                  </a:schemeClr>
                </a:solidFill>
                <a:ea typeface="Tahoma" panose="020B0604030504040204" pitchFamily="34" charset="0"/>
                <a:cs typeface="Tahoma" panose="020B0604030504040204" pitchFamily="34" charset="0"/>
              </a:rPr>
              <a:t>phần</a:t>
            </a:r>
            <a:r>
              <a:rPr lang="en-US" dirty="0">
                <a:solidFill>
                  <a:schemeClr val="tx1">
                    <a:lumMod val="50000"/>
                  </a:schemeClr>
                </a:solidFill>
                <a:ea typeface="Tahoma" panose="020B0604030504040204" pitchFamily="34" charset="0"/>
                <a:cs typeface="Tahoma" panose="020B0604030504040204" pitchFamily="34" charset="0"/>
              </a:rPr>
              <a:t> </a:t>
            </a:r>
            <a:r>
              <a:rPr lang="en-US" dirty="0" err="1">
                <a:solidFill>
                  <a:schemeClr val="tx1">
                    <a:lumMod val="50000"/>
                  </a:schemeClr>
                </a:solidFill>
                <a:ea typeface="Tahoma" panose="020B0604030504040204" pitchFamily="34" charset="0"/>
                <a:cs typeface="Tahoma" panose="020B0604030504040204" pitchFamily="34" charset="0"/>
              </a:rPr>
              <a:t>tử</a:t>
            </a:r>
            <a:r>
              <a:rPr lang="en-US" dirty="0">
                <a:solidFill>
                  <a:schemeClr val="tx1">
                    <a:lumMod val="50000"/>
                  </a:schemeClr>
                </a:solidFill>
                <a:ea typeface="Tahoma" panose="020B0604030504040204" pitchFamily="34" charset="0"/>
                <a:cs typeface="Tahoma" panose="020B0604030504040204" pitchFamily="34" charset="0"/>
              </a:rPr>
              <a:t> </a:t>
            </a:r>
            <a:r>
              <a:rPr lang="en-US" dirty="0" err="1">
                <a:solidFill>
                  <a:schemeClr val="tx1">
                    <a:lumMod val="50000"/>
                  </a:schemeClr>
                </a:solidFill>
                <a:ea typeface="Tahoma" panose="020B0604030504040204" pitchFamily="34" charset="0"/>
                <a:cs typeface="Tahoma" panose="020B0604030504040204" pitchFamily="34" charset="0"/>
              </a:rPr>
              <a:t>nằm</a:t>
            </a:r>
            <a:r>
              <a:rPr lang="en-US" dirty="0">
                <a:solidFill>
                  <a:schemeClr val="tx1">
                    <a:lumMod val="50000"/>
                  </a:schemeClr>
                </a:solidFill>
                <a:ea typeface="Tahoma" panose="020B0604030504040204" pitchFamily="34" charset="0"/>
                <a:cs typeface="Tahoma" panose="020B0604030504040204" pitchFamily="34" charset="0"/>
              </a:rPr>
              <a:t> </a:t>
            </a:r>
            <a:r>
              <a:rPr lang="en-US" dirty="0" err="1">
                <a:solidFill>
                  <a:schemeClr val="tx1">
                    <a:lumMod val="50000"/>
                  </a:schemeClr>
                </a:solidFill>
                <a:ea typeface="Tahoma" panose="020B0604030504040204" pitchFamily="34" charset="0"/>
                <a:cs typeface="Tahoma" panose="020B0604030504040204" pitchFamily="34" charset="0"/>
              </a:rPr>
              <a:t>trên</a:t>
            </a:r>
            <a:r>
              <a:rPr lang="en-US" dirty="0">
                <a:solidFill>
                  <a:schemeClr val="tx1">
                    <a:lumMod val="50000"/>
                  </a:schemeClr>
                </a:solidFill>
                <a:ea typeface="Tahoma" panose="020B0604030504040204" pitchFamily="34" charset="0"/>
                <a:cs typeface="Tahoma" panose="020B0604030504040204" pitchFamily="34" charset="0"/>
              </a:rPr>
              <a:t> </a:t>
            </a:r>
            <a:r>
              <a:rPr lang="en-US" dirty="0" err="1">
                <a:solidFill>
                  <a:schemeClr val="tx1">
                    <a:lumMod val="50000"/>
                  </a:schemeClr>
                </a:solidFill>
                <a:ea typeface="Tahoma" panose="020B0604030504040204" pitchFamily="34" charset="0"/>
                <a:cs typeface="Tahoma" panose="020B0604030504040204" pitchFamily="34" charset="0"/>
              </a:rPr>
              <a:t>đường</a:t>
            </a:r>
            <a:r>
              <a:rPr lang="en-US" dirty="0">
                <a:solidFill>
                  <a:schemeClr val="tx1">
                    <a:lumMod val="50000"/>
                  </a:schemeClr>
                </a:solidFill>
                <a:ea typeface="Tahoma" panose="020B0604030504040204" pitchFamily="34" charset="0"/>
                <a:cs typeface="Tahoma" panose="020B0604030504040204" pitchFamily="34" charset="0"/>
              </a:rPr>
              <a:t> </a:t>
            </a:r>
            <a:r>
              <a:rPr lang="en-US" dirty="0" err="1">
                <a:solidFill>
                  <a:schemeClr val="tx1">
                    <a:lumMod val="50000"/>
                  </a:schemeClr>
                </a:solidFill>
                <a:ea typeface="Tahoma" panose="020B0604030504040204" pitchFamily="34" charset="0"/>
                <a:cs typeface="Tahoma" panose="020B0604030504040204" pitchFamily="34" charset="0"/>
              </a:rPr>
              <a:t>chéo</a:t>
            </a:r>
            <a:r>
              <a:rPr lang="en-US" dirty="0">
                <a:solidFill>
                  <a:schemeClr val="tx1">
                    <a:lumMod val="50000"/>
                  </a:schemeClr>
                </a:solidFill>
                <a:ea typeface="Tahoma" panose="020B0604030504040204" pitchFamily="34" charset="0"/>
                <a:cs typeface="Tahoma" panose="020B0604030504040204" pitchFamily="34" charset="0"/>
              </a:rPr>
              <a:t> </a:t>
            </a:r>
            <a:r>
              <a:rPr lang="en-US" dirty="0" err="1">
                <a:solidFill>
                  <a:schemeClr val="tx1">
                    <a:lumMod val="50000"/>
                  </a:schemeClr>
                </a:solidFill>
                <a:ea typeface="Tahoma" panose="020B0604030504040204" pitchFamily="34" charset="0"/>
                <a:cs typeface="Tahoma" panose="020B0604030504040204" pitchFamily="34" charset="0"/>
              </a:rPr>
              <a:t>chính</a:t>
            </a:r>
            <a:r>
              <a:rPr lang="en-US" dirty="0">
                <a:solidFill>
                  <a:schemeClr val="tx1">
                    <a:lumMod val="50000"/>
                  </a:schemeClr>
                </a:solidFill>
                <a:ea typeface="Tahoma" panose="020B0604030504040204" pitchFamily="34" charset="0"/>
                <a:cs typeface="Tahoma" panose="020B0604030504040204" pitchFamily="34" charset="0"/>
              </a:rPr>
              <a:t> </a:t>
            </a:r>
            <a:r>
              <a:rPr lang="en-US" err="1">
                <a:solidFill>
                  <a:schemeClr val="tx1">
                    <a:lumMod val="50000"/>
                  </a:schemeClr>
                </a:solidFill>
                <a:ea typeface="Tahoma" panose="020B0604030504040204" pitchFamily="34" charset="0"/>
                <a:cs typeface="Tahoma" panose="020B0604030504040204" pitchFamily="34" charset="0"/>
              </a:rPr>
              <a:t>là</a:t>
            </a:r>
            <a:r>
              <a:rPr lang="en-US">
                <a:solidFill>
                  <a:schemeClr val="tx1">
                    <a:lumMod val="50000"/>
                  </a:schemeClr>
                </a:solidFill>
                <a:ea typeface="Tahoma" panose="020B0604030504040204" pitchFamily="34" charset="0"/>
                <a:cs typeface="Tahoma" panose="020B0604030504040204" pitchFamily="34" charset="0"/>
              </a:rPr>
              <a:t> {1, </a:t>
            </a:r>
            <a:r>
              <a:rPr lang="en-US" dirty="0">
                <a:solidFill>
                  <a:schemeClr val="tx1">
                    <a:lumMod val="50000"/>
                  </a:schemeClr>
                </a:solidFill>
                <a:ea typeface="Tahoma" panose="020B0604030504040204" pitchFamily="34" charset="0"/>
                <a:cs typeface="Tahoma" panose="020B0604030504040204" pitchFamily="34" charset="0"/>
              </a:rPr>
              <a:t>9</a:t>
            </a:r>
            <a:r>
              <a:rPr lang="en-US">
                <a:solidFill>
                  <a:schemeClr val="tx1">
                    <a:lumMod val="50000"/>
                  </a:schemeClr>
                </a:solidFill>
                <a:ea typeface="Tahoma" panose="020B0604030504040204" pitchFamily="34" charset="0"/>
                <a:cs typeface="Tahoma" panose="020B0604030504040204" pitchFamily="34" charset="0"/>
              </a:rPr>
              <a:t>, </a:t>
            </a:r>
            <a:r>
              <a:rPr lang="en-US" dirty="0">
                <a:solidFill>
                  <a:schemeClr val="tx1">
                    <a:lumMod val="50000"/>
                  </a:schemeClr>
                </a:solidFill>
                <a:ea typeface="Tahoma" panose="020B0604030504040204" pitchFamily="34" charset="0"/>
                <a:cs typeface="Tahoma" panose="020B0604030504040204" pitchFamily="34" charset="0"/>
              </a:rPr>
              <a:t>5</a:t>
            </a:r>
            <a:r>
              <a:rPr lang="en-US">
                <a:solidFill>
                  <a:schemeClr val="tx1">
                    <a:lumMod val="50000"/>
                  </a:schemeClr>
                </a:solidFill>
                <a:ea typeface="Tahoma" panose="020B0604030504040204" pitchFamily="34" charset="0"/>
                <a:cs typeface="Tahoma" panose="020B0604030504040204" pitchFamily="34" charset="0"/>
              </a:rPr>
              <a:t>}</a:t>
            </a:r>
            <a:endParaRPr lang="en-US" dirty="0">
              <a:solidFill>
                <a:schemeClr val="tx1">
                  <a:lumMod val="50000"/>
                </a:schemeClr>
              </a:solidFill>
              <a:ea typeface="Tahoma" panose="020B0604030504040204" pitchFamily="34" charset="0"/>
              <a:cs typeface="Tahoma" panose="020B0604030504040204" pitchFamily="34" charset="0"/>
            </a:endParaRPr>
          </a:p>
          <a:p>
            <a:r>
              <a:rPr lang="en-US" dirty="0" err="1">
                <a:solidFill>
                  <a:schemeClr val="tx1">
                    <a:lumMod val="50000"/>
                  </a:schemeClr>
                </a:solidFill>
                <a:ea typeface="Tahoma" panose="020B0604030504040204" pitchFamily="34" charset="0"/>
                <a:cs typeface="Tahoma" panose="020B0604030504040204" pitchFamily="34" charset="0"/>
              </a:rPr>
              <a:t>Các</a:t>
            </a:r>
            <a:r>
              <a:rPr lang="en-US" dirty="0">
                <a:solidFill>
                  <a:schemeClr val="tx1">
                    <a:lumMod val="50000"/>
                  </a:schemeClr>
                </a:solidFill>
                <a:ea typeface="Tahoma" panose="020B0604030504040204" pitchFamily="34" charset="0"/>
                <a:cs typeface="Tahoma" panose="020B0604030504040204" pitchFamily="34" charset="0"/>
              </a:rPr>
              <a:t> </a:t>
            </a:r>
            <a:r>
              <a:rPr lang="en-US" dirty="0" err="1">
                <a:solidFill>
                  <a:schemeClr val="tx1">
                    <a:lumMod val="50000"/>
                  </a:schemeClr>
                </a:solidFill>
                <a:ea typeface="Tahoma" panose="020B0604030504040204" pitchFamily="34" charset="0"/>
                <a:cs typeface="Tahoma" panose="020B0604030504040204" pitchFamily="34" charset="0"/>
              </a:rPr>
              <a:t>phần</a:t>
            </a:r>
            <a:r>
              <a:rPr lang="en-US" dirty="0">
                <a:solidFill>
                  <a:schemeClr val="tx1">
                    <a:lumMod val="50000"/>
                  </a:schemeClr>
                </a:solidFill>
                <a:ea typeface="Tahoma" panose="020B0604030504040204" pitchFamily="34" charset="0"/>
                <a:cs typeface="Tahoma" panose="020B0604030504040204" pitchFamily="34" charset="0"/>
              </a:rPr>
              <a:t> </a:t>
            </a:r>
            <a:r>
              <a:rPr lang="en-US" dirty="0" err="1">
                <a:solidFill>
                  <a:schemeClr val="tx1">
                    <a:lumMod val="50000"/>
                  </a:schemeClr>
                </a:solidFill>
                <a:ea typeface="Tahoma" panose="020B0604030504040204" pitchFamily="34" charset="0"/>
                <a:cs typeface="Tahoma" panose="020B0604030504040204" pitchFamily="34" charset="0"/>
              </a:rPr>
              <a:t>tử</a:t>
            </a:r>
            <a:r>
              <a:rPr lang="en-US" dirty="0">
                <a:solidFill>
                  <a:schemeClr val="tx1">
                    <a:lumMod val="50000"/>
                  </a:schemeClr>
                </a:solidFill>
                <a:ea typeface="Tahoma" panose="020B0604030504040204" pitchFamily="34" charset="0"/>
                <a:cs typeface="Tahoma" panose="020B0604030504040204" pitchFamily="34" charset="0"/>
              </a:rPr>
              <a:t> </a:t>
            </a:r>
            <a:r>
              <a:rPr lang="en-US" dirty="0" err="1">
                <a:solidFill>
                  <a:schemeClr val="tx1">
                    <a:lumMod val="50000"/>
                  </a:schemeClr>
                </a:solidFill>
                <a:ea typeface="Tahoma" panose="020B0604030504040204" pitchFamily="34" charset="0"/>
                <a:cs typeface="Tahoma" panose="020B0604030504040204" pitchFamily="34" charset="0"/>
              </a:rPr>
              <a:t>nằm</a:t>
            </a:r>
            <a:r>
              <a:rPr lang="en-US" dirty="0">
                <a:solidFill>
                  <a:schemeClr val="tx1">
                    <a:lumMod val="50000"/>
                  </a:schemeClr>
                </a:solidFill>
                <a:ea typeface="Tahoma" panose="020B0604030504040204" pitchFamily="34" charset="0"/>
                <a:cs typeface="Tahoma" panose="020B0604030504040204" pitchFamily="34" charset="0"/>
              </a:rPr>
              <a:t> </a:t>
            </a:r>
            <a:r>
              <a:rPr lang="en-US" dirty="0" err="1">
                <a:solidFill>
                  <a:schemeClr val="tx1">
                    <a:lumMod val="50000"/>
                  </a:schemeClr>
                </a:solidFill>
                <a:ea typeface="Tahoma" panose="020B0604030504040204" pitchFamily="34" charset="0"/>
                <a:cs typeface="Tahoma" panose="020B0604030504040204" pitchFamily="34" charset="0"/>
              </a:rPr>
              <a:t>trên</a:t>
            </a:r>
            <a:r>
              <a:rPr lang="en-US" dirty="0">
                <a:solidFill>
                  <a:schemeClr val="tx1">
                    <a:lumMod val="50000"/>
                  </a:schemeClr>
                </a:solidFill>
                <a:ea typeface="Tahoma" panose="020B0604030504040204" pitchFamily="34" charset="0"/>
                <a:cs typeface="Tahoma" panose="020B0604030504040204" pitchFamily="34" charset="0"/>
              </a:rPr>
              <a:t> </a:t>
            </a:r>
            <a:r>
              <a:rPr lang="en-US" dirty="0" err="1">
                <a:solidFill>
                  <a:schemeClr val="tx1">
                    <a:lumMod val="50000"/>
                  </a:schemeClr>
                </a:solidFill>
                <a:ea typeface="Tahoma" panose="020B0604030504040204" pitchFamily="34" charset="0"/>
                <a:cs typeface="Tahoma" panose="020B0604030504040204" pitchFamily="34" charset="0"/>
              </a:rPr>
              <a:t>đường</a:t>
            </a:r>
            <a:r>
              <a:rPr lang="en-US" dirty="0">
                <a:solidFill>
                  <a:schemeClr val="tx1">
                    <a:lumMod val="50000"/>
                  </a:schemeClr>
                </a:solidFill>
                <a:ea typeface="Tahoma" panose="020B0604030504040204" pitchFamily="34" charset="0"/>
                <a:cs typeface="Tahoma" panose="020B0604030504040204" pitchFamily="34" charset="0"/>
              </a:rPr>
              <a:t> </a:t>
            </a:r>
            <a:r>
              <a:rPr lang="en-US" dirty="0" err="1">
                <a:solidFill>
                  <a:schemeClr val="tx1">
                    <a:lumMod val="50000"/>
                  </a:schemeClr>
                </a:solidFill>
                <a:ea typeface="Tahoma" panose="020B0604030504040204" pitchFamily="34" charset="0"/>
                <a:cs typeface="Tahoma" panose="020B0604030504040204" pitchFamily="34" charset="0"/>
              </a:rPr>
              <a:t>chéo</a:t>
            </a:r>
            <a:r>
              <a:rPr lang="en-US" dirty="0">
                <a:solidFill>
                  <a:schemeClr val="tx1">
                    <a:lumMod val="50000"/>
                  </a:schemeClr>
                </a:solidFill>
                <a:ea typeface="Tahoma" panose="020B0604030504040204" pitchFamily="34" charset="0"/>
                <a:cs typeface="Tahoma" panose="020B0604030504040204" pitchFamily="34" charset="0"/>
              </a:rPr>
              <a:t> </a:t>
            </a:r>
            <a:r>
              <a:rPr lang="en-US" dirty="0" err="1">
                <a:solidFill>
                  <a:schemeClr val="tx1">
                    <a:lumMod val="50000"/>
                  </a:schemeClr>
                </a:solidFill>
                <a:ea typeface="Tahoma" panose="020B0604030504040204" pitchFamily="34" charset="0"/>
                <a:cs typeface="Tahoma" panose="020B0604030504040204" pitchFamily="34" charset="0"/>
              </a:rPr>
              <a:t>phụ</a:t>
            </a:r>
            <a:r>
              <a:rPr lang="en-US" dirty="0">
                <a:solidFill>
                  <a:schemeClr val="tx1">
                    <a:lumMod val="50000"/>
                  </a:schemeClr>
                </a:solidFill>
                <a:ea typeface="Tahoma" panose="020B0604030504040204" pitchFamily="34" charset="0"/>
                <a:cs typeface="Tahoma" panose="020B0604030504040204" pitchFamily="34" charset="0"/>
              </a:rPr>
              <a:t> </a:t>
            </a:r>
            <a:r>
              <a:rPr lang="en-US" err="1">
                <a:solidFill>
                  <a:schemeClr val="tx1">
                    <a:lumMod val="50000"/>
                  </a:schemeClr>
                </a:solidFill>
                <a:ea typeface="Tahoma" panose="020B0604030504040204" pitchFamily="34" charset="0"/>
                <a:cs typeface="Tahoma" panose="020B0604030504040204" pitchFamily="34" charset="0"/>
              </a:rPr>
              <a:t>là</a:t>
            </a:r>
            <a:r>
              <a:rPr lang="en-US">
                <a:solidFill>
                  <a:schemeClr val="tx1">
                    <a:lumMod val="50000"/>
                  </a:schemeClr>
                </a:solidFill>
                <a:ea typeface="Tahoma" panose="020B0604030504040204" pitchFamily="34" charset="0"/>
                <a:cs typeface="Tahoma" panose="020B0604030504040204" pitchFamily="34" charset="0"/>
              </a:rPr>
              <a:t> {3, 9, 7}</a:t>
            </a:r>
            <a:endParaRPr lang="en-US" dirty="0">
              <a:solidFill>
                <a:schemeClr val="tx1">
                  <a:lumMod val="50000"/>
                </a:schemeClr>
              </a:solidFill>
              <a:ea typeface="Tahoma" panose="020B0604030504040204" pitchFamily="34" charset="0"/>
              <a:cs typeface="Tahoma" panose="020B0604030504040204" pitchFamily="34" charset="0"/>
            </a:endParaRPr>
          </a:p>
          <a:p>
            <a:r>
              <a:rPr lang="en-US" dirty="0" err="1">
                <a:solidFill>
                  <a:schemeClr val="tx1">
                    <a:lumMod val="50000"/>
                  </a:schemeClr>
                </a:solidFill>
                <a:ea typeface="Tahoma" panose="020B0604030504040204" pitchFamily="34" charset="0"/>
                <a:cs typeface="Tahoma" panose="020B0604030504040204" pitchFamily="34" charset="0"/>
              </a:rPr>
              <a:t>Các</a:t>
            </a:r>
            <a:r>
              <a:rPr lang="en-US" dirty="0">
                <a:solidFill>
                  <a:schemeClr val="tx1">
                    <a:lumMod val="50000"/>
                  </a:schemeClr>
                </a:solidFill>
                <a:ea typeface="Tahoma" panose="020B0604030504040204" pitchFamily="34" charset="0"/>
                <a:cs typeface="Tahoma" panose="020B0604030504040204" pitchFamily="34" charset="0"/>
              </a:rPr>
              <a:t> </a:t>
            </a:r>
            <a:r>
              <a:rPr lang="en-US" dirty="0" err="1">
                <a:solidFill>
                  <a:schemeClr val="tx1">
                    <a:lumMod val="50000"/>
                  </a:schemeClr>
                </a:solidFill>
                <a:ea typeface="Tahoma" panose="020B0604030504040204" pitchFamily="34" charset="0"/>
                <a:cs typeface="Tahoma" panose="020B0604030504040204" pitchFamily="34" charset="0"/>
              </a:rPr>
              <a:t>phần</a:t>
            </a:r>
            <a:r>
              <a:rPr lang="en-US" dirty="0">
                <a:solidFill>
                  <a:schemeClr val="tx1">
                    <a:lumMod val="50000"/>
                  </a:schemeClr>
                </a:solidFill>
                <a:ea typeface="Tahoma" panose="020B0604030504040204" pitchFamily="34" charset="0"/>
                <a:cs typeface="Tahoma" panose="020B0604030504040204" pitchFamily="34" charset="0"/>
              </a:rPr>
              <a:t> </a:t>
            </a:r>
            <a:r>
              <a:rPr lang="en-US" dirty="0" err="1">
                <a:solidFill>
                  <a:schemeClr val="tx1">
                    <a:lumMod val="50000"/>
                  </a:schemeClr>
                </a:solidFill>
                <a:ea typeface="Tahoma" panose="020B0604030504040204" pitchFamily="34" charset="0"/>
                <a:cs typeface="Tahoma" panose="020B0604030504040204" pitchFamily="34" charset="0"/>
              </a:rPr>
              <a:t>tử</a:t>
            </a:r>
            <a:r>
              <a:rPr lang="en-US" dirty="0">
                <a:solidFill>
                  <a:schemeClr val="tx1">
                    <a:lumMod val="50000"/>
                  </a:schemeClr>
                </a:solidFill>
                <a:ea typeface="Tahoma" panose="020B0604030504040204" pitchFamily="34" charset="0"/>
                <a:cs typeface="Tahoma" panose="020B0604030504040204" pitchFamily="34" charset="0"/>
              </a:rPr>
              <a:t> </a:t>
            </a:r>
            <a:r>
              <a:rPr lang="en-US" dirty="0" err="1">
                <a:solidFill>
                  <a:schemeClr val="tx1">
                    <a:lumMod val="50000"/>
                  </a:schemeClr>
                </a:solidFill>
                <a:ea typeface="Tahoma" panose="020B0604030504040204" pitchFamily="34" charset="0"/>
                <a:cs typeface="Tahoma" panose="020B0604030504040204" pitchFamily="34" charset="0"/>
              </a:rPr>
              <a:t>nằm</a:t>
            </a:r>
            <a:r>
              <a:rPr lang="en-US" dirty="0">
                <a:solidFill>
                  <a:schemeClr val="tx1">
                    <a:lumMod val="50000"/>
                  </a:schemeClr>
                </a:solidFill>
                <a:ea typeface="Tahoma" panose="020B0604030504040204" pitchFamily="34" charset="0"/>
                <a:cs typeface="Tahoma" panose="020B0604030504040204" pitchFamily="34" charset="0"/>
              </a:rPr>
              <a:t> </a:t>
            </a:r>
            <a:r>
              <a:rPr lang="en-US" dirty="0" err="1">
                <a:solidFill>
                  <a:schemeClr val="tx1">
                    <a:lumMod val="50000"/>
                  </a:schemeClr>
                </a:solidFill>
                <a:ea typeface="Tahoma" panose="020B0604030504040204" pitchFamily="34" charset="0"/>
                <a:cs typeface="Tahoma" panose="020B0604030504040204" pitchFamily="34" charset="0"/>
              </a:rPr>
              <a:t>nửa</a:t>
            </a:r>
            <a:r>
              <a:rPr lang="en-US" dirty="0">
                <a:solidFill>
                  <a:schemeClr val="tx1">
                    <a:lumMod val="50000"/>
                  </a:schemeClr>
                </a:solidFill>
                <a:ea typeface="Tahoma" panose="020B0604030504040204" pitchFamily="34" charset="0"/>
                <a:cs typeface="Tahoma" panose="020B0604030504040204" pitchFamily="34" charset="0"/>
              </a:rPr>
              <a:t> </a:t>
            </a:r>
            <a:r>
              <a:rPr lang="en-US" dirty="0" err="1">
                <a:solidFill>
                  <a:schemeClr val="tx1">
                    <a:lumMod val="50000"/>
                  </a:schemeClr>
                </a:solidFill>
                <a:ea typeface="Tahoma" panose="020B0604030504040204" pitchFamily="34" charset="0"/>
                <a:cs typeface="Tahoma" panose="020B0604030504040204" pitchFamily="34" charset="0"/>
              </a:rPr>
              <a:t>trên</a:t>
            </a:r>
            <a:r>
              <a:rPr lang="en-US" dirty="0">
                <a:solidFill>
                  <a:schemeClr val="tx1">
                    <a:lumMod val="50000"/>
                  </a:schemeClr>
                </a:solidFill>
                <a:ea typeface="Tahoma" panose="020B0604030504040204" pitchFamily="34" charset="0"/>
                <a:cs typeface="Tahoma" panose="020B0604030504040204" pitchFamily="34" charset="0"/>
              </a:rPr>
              <a:t> </a:t>
            </a:r>
            <a:r>
              <a:rPr lang="en-US" dirty="0" err="1">
                <a:solidFill>
                  <a:schemeClr val="tx1">
                    <a:lumMod val="50000"/>
                  </a:schemeClr>
                </a:solidFill>
                <a:ea typeface="Tahoma" panose="020B0604030504040204" pitchFamily="34" charset="0"/>
                <a:cs typeface="Tahoma" panose="020B0604030504040204" pitchFamily="34" charset="0"/>
              </a:rPr>
              <a:t>đường</a:t>
            </a:r>
            <a:r>
              <a:rPr lang="en-US" dirty="0">
                <a:solidFill>
                  <a:schemeClr val="tx1">
                    <a:lumMod val="50000"/>
                  </a:schemeClr>
                </a:solidFill>
                <a:ea typeface="Tahoma" panose="020B0604030504040204" pitchFamily="34" charset="0"/>
                <a:cs typeface="Tahoma" panose="020B0604030504040204" pitchFamily="34" charset="0"/>
              </a:rPr>
              <a:t> </a:t>
            </a:r>
            <a:r>
              <a:rPr lang="en-US" dirty="0" err="1">
                <a:solidFill>
                  <a:schemeClr val="tx1">
                    <a:lumMod val="50000"/>
                  </a:schemeClr>
                </a:solidFill>
                <a:ea typeface="Tahoma" panose="020B0604030504040204" pitchFamily="34" charset="0"/>
                <a:cs typeface="Tahoma" panose="020B0604030504040204" pitchFamily="34" charset="0"/>
              </a:rPr>
              <a:t>chéo</a:t>
            </a:r>
            <a:r>
              <a:rPr lang="en-US" dirty="0">
                <a:solidFill>
                  <a:schemeClr val="tx1">
                    <a:lumMod val="50000"/>
                  </a:schemeClr>
                </a:solidFill>
                <a:ea typeface="Tahoma" panose="020B0604030504040204" pitchFamily="34" charset="0"/>
                <a:cs typeface="Tahoma" panose="020B0604030504040204" pitchFamily="34" charset="0"/>
              </a:rPr>
              <a:t> </a:t>
            </a:r>
            <a:r>
              <a:rPr lang="en-US" dirty="0" err="1">
                <a:solidFill>
                  <a:schemeClr val="tx1">
                    <a:lumMod val="50000"/>
                  </a:schemeClr>
                </a:solidFill>
                <a:ea typeface="Tahoma" panose="020B0604030504040204" pitchFamily="34" charset="0"/>
                <a:cs typeface="Tahoma" panose="020B0604030504040204" pitchFamily="34" charset="0"/>
              </a:rPr>
              <a:t>chính</a:t>
            </a:r>
            <a:r>
              <a:rPr lang="en-US" dirty="0">
                <a:solidFill>
                  <a:schemeClr val="tx1">
                    <a:lumMod val="50000"/>
                  </a:schemeClr>
                </a:solidFill>
                <a:ea typeface="Tahoma" panose="020B0604030504040204" pitchFamily="34" charset="0"/>
                <a:cs typeface="Tahoma" panose="020B0604030504040204" pitchFamily="34" charset="0"/>
              </a:rPr>
              <a:t> </a:t>
            </a:r>
            <a:r>
              <a:rPr lang="en-US" err="1">
                <a:solidFill>
                  <a:schemeClr val="tx1">
                    <a:lumMod val="50000"/>
                  </a:schemeClr>
                </a:solidFill>
                <a:ea typeface="Tahoma" panose="020B0604030504040204" pitchFamily="34" charset="0"/>
                <a:cs typeface="Tahoma" panose="020B0604030504040204" pitchFamily="34" charset="0"/>
              </a:rPr>
              <a:t>là</a:t>
            </a:r>
            <a:r>
              <a:rPr lang="en-US">
                <a:solidFill>
                  <a:schemeClr val="tx1">
                    <a:lumMod val="50000"/>
                  </a:schemeClr>
                </a:solidFill>
                <a:ea typeface="Tahoma" panose="020B0604030504040204" pitchFamily="34" charset="0"/>
                <a:cs typeface="Tahoma" panose="020B0604030504040204" pitchFamily="34" charset="0"/>
              </a:rPr>
              <a:t> {8, </a:t>
            </a:r>
            <a:r>
              <a:rPr lang="en-US" dirty="0">
                <a:solidFill>
                  <a:schemeClr val="tx1">
                    <a:lumMod val="50000"/>
                  </a:schemeClr>
                </a:solidFill>
                <a:ea typeface="Tahoma" panose="020B0604030504040204" pitchFamily="34" charset="0"/>
                <a:cs typeface="Tahoma" panose="020B0604030504040204" pitchFamily="34" charset="0"/>
              </a:rPr>
              <a:t>7</a:t>
            </a:r>
            <a:r>
              <a:rPr lang="en-US">
                <a:solidFill>
                  <a:schemeClr val="tx1">
                    <a:lumMod val="50000"/>
                  </a:schemeClr>
                </a:solidFill>
                <a:ea typeface="Tahoma" panose="020B0604030504040204" pitchFamily="34" charset="0"/>
                <a:cs typeface="Tahoma" panose="020B0604030504040204" pitchFamily="34" charset="0"/>
              </a:rPr>
              <a:t>, </a:t>
            </a:r>
            <a:r>
              <a:rPr lang="en-US" dirty="0">
                <a:solidFill>
                  <a:schemeClr val="tx1">
                    <a:lumMod val="50000"/>
                  </a:schemeClr>
                </a:solidFill>
                <a:ea typeface="Tahoma" panose="020B0604030504040204" pitchFamily="34" charset="0"/>
                <a:cs typeface="Tahoma" panose="020B0604030504040204" pitchFamily="34" charset="0"/>
              </a:rPr>
              <a:t>6</a:t>
            </a:r>
            <a:r>
              <a:rPr lang="en-US">
                <a:solidFill>
                  <a:schemeClr val="tx1">
                    <a:lumMod val="50000"/>
                  </a:schemeClr>
                </a:solidFill>
                <a:ea typeface="Tahoma" panose="020B0604030504040204" pitchFamily="34" charset="0"/>
                <a:cs typeface="Tahoma" panose="020B0604030504040204" pitchFamily="34" charset="0"/>
              </a:rPr>
              <a:t>}</a:t>
            </a:r>
            <a:endParaRPr lang="en-US" dirty="0">
              <a:solidFill>
                <a:schemeClr val="tx1">
                  <a:lumMod val="50000"/>
                </a:schemeClr>
              </a:solidFill>
              <a:ea typeface="Tahoma" panose="020B0604030504040204" pitchFamily="34" charset="0"/>
              <a:cs typeface="Tahoma" panose="020B0604030504040204" pitchFamily="34" charset="0"/>
            </a:endParaRPr>
          </a:p>
          <a:p>
            <a:r>
              <a:rPr lang="en-US" dirty="0" err="1">
                <a:solidFill>
                  <a:schemeClr val="tx1">
                    <a:lumMod val="50000"/>
                  </a:schemeClr>
                </a:solidFill>
                <a:ea typeface="Tahoma" panose="020B0604030504040204" pitchFamily="34" charset="0"/>
                <a:cs typeface="Tahoma" panose="020B0604030504040204" pitchFamily="34" charset="0"/>
              </a:rPr>
              <a:t>Các</a:t>
            </a:r>
            <a:r>
              <a:rPr lang="en-US" dirty="0">
                <a:solidFill>
                  <a:schemeClr val="tx1">
                    <a:lumMod val="50000"/>
                  </a:schemeClr>
                </a:solidFill>
                <a:ea typeface="Tahoma" panose="020B0604030504040204" pitchFamily="34" charset="0"/>
                <a:cs typeface="Tahoma" panose="020B0604030504040204" pitchFamily="34" charset="0"/>
              </a:rPr>
              <a:t> </a:t>
            </a:r>
            <a:r>
              <a:rPr lang="en-US" dirty="0" err="1">
                <a:solidFill>
                  <a:schemeClr val="tx1">
                    <a:lumMod val="50000"/>
                  </a:schemeClr>
                </a:solidFill>
                <a:ea typeface="Tahoma" panose="020B0604030504040204" pitchFamily="34" charset="0"/>
                <a:cs typeface="Tahoma" panose="020B0604030504040204" pitchFamily="34" charset="0"/>
              </a:rPr>
              <a:t>phần</a:t>
            </a:r>
            <a:r>
              <a:rPr lang="en-US" dirty="0">
                <a:solidFill>
                  <a:schemeClr val="tx1">
                    <a:lumMod val="50000"/>
                  </a:schemeClr>
                </a:solidFill>
                <a:ea typeface="Tahoma" panose="020B0604030504040204" pitchFamily="34" charset="0"/>
                <a:cs typeface="Tahoma" panose="020B0604030504040204" pitchFamily="34" charset="0"/>
              </a:rPr>
              <a:t> </a:t>
            </a:r>
            <a:r>
              <a:rPr lang="en-US" dirty="0" err="1">
                <a:solidFill>
                  <a:schemeClr val="tx1">
                    <a:lumMod val="50000"/>
                  </a:schemeClr>
                </a:solidFill>
                <a:ea typeface="Tahoma" panose="020B0604030504040204" pitchFamily="34" charset="0"/>
                <a:cs typeface="Tahoma" panose="020B0604030504040204" pitchFamily="34" charset="0"/>
              </a:rPr>
              <a:t>tử</a:t>
            </a:r>
            <a:r>
              <a:rPr lang="en-US" dirty="0">
                <a:solidFill>
                  <a:schemeClr val="tx1">
                    <a:lumMod val="50000"/>
                  </a:schemeClr>
                </a:solidFill>
                <a:ea typeface="Tahoma" panose="020B0604030504040204" pitchFamily="34" charset="0"/>
                <a:cs typeface="Tahoma" panose="020B0604030504040204" pitchFamily="34" charset="0"/>
              </a:rPr>
              <a:t> </a:t>
            </a:r>
            <a:r>
              <a:rPr lang="en-US" dirty="0" err="1">
                <a:solidFill>
                  <a:schemeClr val="tx1">
                    <a:lumMod val="50000"/>
                  </a:schemeClr>
                </a:solidFill>
                <a:ea typeface="Tahoma" panose="020B0604030504040204" pitchFamily="34" charset="0"/>
                <a:cs typeface="Tahoma" panose="020B0604030504040204" pitchFamily="34" charset="0"/>
              </a:rPr>
              <a:t>nằm</a:t>
            </a:r>
            <a:r>
              <a:rPr lang="en-US" dirty="0">
                <a:solidFill>
                  <a:schemeClr val="tx1">
                    <a:lumMod val="50000"/>
                  </a:schemeClr>
                </a:solidFill>
                <a:ea typeface="Tahoma" panose="020B0604030504040204" pitchFamily="34" charset="0"/>
                <a:cs typeface="Tahoma" panose="020B0604030504040204" pitchFamily="34" charset="0"/>
              </a:rPr>
              <a:t> </a:t>
            </a:r>
            <a:r>
              <a:rPr lang="en-US" dirty="0" err="1">
                <a:solidFill>
                  <a:schemeClr val="tx1">
                    <a:lumMod val="50000"/>
                  </a:schemeClr>
                </a:solidFill>
                <a:ea typeface="Tahoma" panose="020B0604030504040204" pitchFamily="34" charset="0"/>
                <a:cs typeface="Tahoma" panose="020B0604030504040204" pitchFamily="34" charset="0"/>
              </a:rPr>
              <a:t>nửa</a:t>
            </a:r>
            <a:r>
              <a:rPr lang="en-US" dirty="0">
                <a:solidFill>
                  <a:schemeClr val="tx1">
                    <a:lumMod val="50000"/>
                  </a:schemeClr>
                </a:solidFill>
                <a:ea typeface="Tahoma" panose="020B0604030504040204" pitchFamily="34" charset="0"/>
                <a:cs typeface="Tahoma" panose="020B0604030504040204" pitchFamily="34" charset="0"/>
              </a:rPr>
              <a:t> </a:t>
            </a:r>
            <a:r>
              <a:rPr lang="en-US" dirty="0" err="1">
                <a:solidFill>
                  <a:schemeClr val="tx1">
                    <a:lumMod val="50000"/>
                  </a:schemeClr>
                </a:solidFill>
                <a:ea typeface="Tahoma" panose="020B0604030504040204" pitchFamily="34" charset="0"/>
                <a:cs typeface="Tahoma" panose="020B0604030504040204" pitchFamily="34" charset="0"/>
              </a:rPr>
              <a:t>dưới</a:t>
            </a:r>
            <a:r>
              <a:rPr lang="en-US" dirty="0">
                <a:solidFill>
                  <a:schemeClr val="tx1">
                    <a:lumMod val="50000"/>
                  </a:schemeClr>
                </a:solidFill>
                <a:ea typeface="Tahoma" panose="020B0604030504040204" pitchFamily="34" charset="0"/>
                <a:cs typeface="Tahoma" panose="020B0604030504040204" pitchFamily="34" charset="0"/>
              </a:rPr>
              <a:t> </a:t>
            </a:r>
            <a:r>
              <a:rPr lang="en-US" dirty="0" err="1">
                <a:solidFill>
                  <a:schemeClr val="tx1">
                    <a:lumMod val="50000"/>
                  </a:schemeClr>
                </a:solidFill>
                <a:ea typeface="Tahoma" panose="020B0604030504040204" pitchFamily="34" charset="0"/>
                <a:cs typeface="Tahoma" panose="020B0604030504040204" pitchFamily="34" charset="0"/>
              </a:rPr>
              <a:t>đường</a:t>
            </a:r>
            <a:r>
              <a:rPr lang="en-US" dirty="0">
                <a:solidFill>
                  <a:schemeClr val="tx1">
                    <a:lumMod val="50000"/>
                  </a:schemeClr>
                </a:solidFill>
                <a:ea typeface="Tahoma" panose="020B0604030504040204" pitchFamily="34" charset="0"/>
                <a:cs typeface="Tahoma" panose="020B0604030504040204" pitchFamily="34" charset="0"/>
              </a:rPr>
              <a:t> </a:t>
            </a:r>
            <a:r>
              <a:rPr lang="en-US" dirty="0" err="1">
                <a:solidFill>
                  <a:schemeClr val="tx1">
                    <a:lumMod val="50000"/>
                  </a:schemeClr>
                </a:solidFill>
                <a:ea typeface="Tahoma" panose="020B0604030504040204" pitchFamily="34" charset="0"/>
                <a:cs typeface="Tahoma" panose="020B0604030504040204" pitchFamily="34" charset="0"/>
              </a:rPr>
              <a:t>chéo</a:t>
            </a:r>
            <a:r>
              <a:rPr lang="en-US" dirty="0">
                <a:solidFill>
                  <a:schemeClr val="tx1">
                    <a:lumMod val="50000"/>
                  </a:schemeClr>
                </a:solidFill>
                <a:ea typeface="Tahoma" panose="020B0604030504040204" pitchFamily="34" charset="0"/>
                <a:cs typeface="Tahoma" panose="020B0604030504040204" pitchFamily="34" charset="0"/>
              </a:rPr>
              <a:t> </a:t>
            </a:r>
            <a:r>
              <a:rPr lang="en-US" dirty="0" err="1">
                <a:solidFill>
                  <a:schemeClr val="tx1">
                    <a:lumMod val="50000"/>
                  </a:schemeClr>
                </a:solidFill>
                <a:ea typeface="Tahoma" panose="020B0604030504040204" pitchFamily="34" charset="0"/>
                <a:cs typeface="Tahoma" panose="020B0604030504040204" pitchFamily="34" charset="0"/>
              </a:rPr>
              <a:t>chính</a:t>
            </a:r>
            <a:r>
              <a:rPr lang="en-US" dirty="0">
                <a:solidFill>
                  <a:schemeClr val="tx1">
                    <a:lumMod val="50000"/>
                  </a:schemeClr>
                </a:solidFill>
                <a:ea typeface="Tahoma" panose="020B0604030504040204" pitchFamily="34" charset="0"/>
                <a:cs typeface="Tahoma" panose="020B0604030504040204" pitchFamily="34" charset="0"/>
              </a:rPr>
              <a:t> </a:t>
            </a:r>
            <a:r>
              <a:rPr lang="en-US" err="1">
                <a:solidFill>
                  <a:schemeClr val="tx1">
                    <a:lumMod val="50000"/>
                  </a:schemeClr>
                </a:solidFill>
                <a:ea typeface="Tahoma" panose="020B0604030504040204" pitchFamily="34" charset="0"/>
                <a:cs typeface="Tahoma" panose="020B0604030504040204" pitchFamily="34" charset="0"/>
              </a:rPr>
              <a:t>là</a:t>
            </a:r>
            <a:r>
              <a:rPr lang="en-US">
                <a:solidFill>
                  <a:schemeClr val="tx1">
                    <a:lumMod val="50000"/>
                  </a:schemeClr>
                </a:solidFill>
                <a:ea typeface="Tahoma" panose="020B0604030504040204" pitchFamily="34" charset="0"/>
                <a:cs typeface="Tahoma" panose="020B0604030504040204" pitchFamily="34" charset="0"/>
              </a:rPr>
              <a:t> {2, </a:t>
            </a:r>
            <a:r>
              <a:rPr lang="en-US" dirty="0">
                <a:solidFill>
                  <a:schemeClr val="tx1">
                    <a:lumMod val="50000"/>
                  </a:schemeClr>
                </a:solidFill>
                <a:ea typeface="Tahoma" panose="020B0604030504040204" pitchFamily="34" charset="0"/>
                <a:cs typeface="Tahoma" panose="020B0604030504040204" pitchFamily="34" charset="0"/>
              </a:rPr>
              <a:t>3</a:t>
            </a:r>
            <a:r>
              <a:rPr lang="en-US">
                <a:solidFill>
                  <a:schemeClr val="tx1">
                    <a:lumMod val="50000"/>
                  </a:schemeClr>
                </a:solidFill>
                <a:ea typeface="Tahoma" panose="020B0604030504040204" pitchFamily="34" charset="0"/>
                <a:cs typeface="Tahoma" panose="020B0604030504040204" pitchFamily="34" charset="0"/>
              </a:rPr>
              <a:t>, 4}</a:t>
            </a:r>
            <a:endParaRPr lang="vi-VN" dirty="0">
              <a:solidFill>
                <a:schemeClr val="tx1">
                  <a:lumMod val="50000"/>
                </a:schemeClr>
              </a:solidFill>
              <a:ea typeface="Tahoma" panose="020B0604030504040204" pitchFamily="34" charset="0"/>
              <a:cs typeface="Tahoma" panose="020B0604030504040204" pitchFamily="34" charset="0"/>
            </a:endParaRPr>
          </a:p>
        </p:txBody>
      </p:sp>
      <p:sp>
        <p:nvSpPr>
          <p:cNvPr id="2" name="Title 1"/>
          <p:cNvSpPr>
            <a:spLocks noGrp="1"/>
          </p:cNvSpPr>
          <p:nvPr>
            <p:ph type="title"/>
          </p:nvPr>
        </p:nvSpPr>
        <p:spPr/>
        <p:txBody>
          <a:bodyPr>
            <a:normAutofit/>
          </a:bodyPr>
          <a:lstStyle/>
          <a:p>
            <a:r>
              <a:rPr lang="en-VN" sz="4000"/>
              <a:t>7.5.6 Một số khái niệm liên quan</a:t>
            </a:r>
          </a:p>
        </p:txBody>
      </p:sp>
      <p:sp>
        <p:nvSpPr>
          <p:cNvPr id="21" name="Footer Placeholder 20">
            <a:extLst>
              <a:ext uri="{FF2B5EF4-FFF2-40B4-BE49-F238E27FC236}">
                <a16:creationId xmlns:a16="http://schemas.microsoft.com/office/drawing/2014/main" id="{EEF22438-5F61-BF8C-7882-1E5BA8F855B6}"/>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grpSp>
        <p:nvGrpSpPr>
          <p:cNvPr id="20" name="Group 19"/>
          <p:cNvGrpSpPr/>
          <p:nvPr/>
        </p:nvGrpSpPr>
        <p:grpSpPr>
          <a:xfrm>
            <a:off x="2501913" y="1901457"/>
            <a:ext cx="2475505" cy="2015745"/>
            <a:chOff x="2265528" y="2063263"/>
            <a:chExt cx="1547074" cy="1228123"/>
          </a:xfrm>
          <a:noFill/>
        </p:grpSpPr>
        <p:grpSp>
          <p:nvGrpSpPr>
            <p:cNvPr id="17" name="Group 16"/>
            <p:cNvGrpSpPr/>
            <p:nvPr/>
          </p:nvGrpSpPr>
          <p:grpSpPr>
            <a:xfrm>
              <a:off x="2265528" y="2063263"/>
              <a:ext cx="1547074" cy="1228123"/>
              <a:chOff x="2265528" y="2063263"/>
              <a:chExt cx="1547074" cy="1228123"/>
            </a:xfrm>
            <a:grpFill/>
          </p:grpSpPr>
          <p:grpSp>
            <p:nvGrpSpPr>
              <p:cNvPr id="5" name="Group 4"/>
              <p:cNvGrpSpPr/>
              <p:nvPr/>
            </p:nvGrpSpPr>
            <p:grpSpPr>
              <a:xfrm>
                <a:off x="2265528" y="2063263"/>
                <a:ext cx="1544800" cy="802768"/>
                <a:chOff x="3521122" y="4055835"/>
                <a:chExt cx="1544800" cy="802768"/>
              </a:xfrm>
              <a:grpFill/>
            </p:grpSpPr>
            <p:sp>
              <p:nvSpPr>
                <p:cNvPr id="7" name="Rectangle 6"/>
                <p:cNvSpPr/>
                <p:nvPr/>
              </p:nvSpPr>
              <p:spPr>
                <a:xfrm>
                  <a:off x="3521122" y="4055835"/>
                  <a:ext cx="481713" cy="380912"/>
                </a:xfrm>
                <a:prstGeom prst="rect">
                  <a:avLst/>
                </a:prstGeom>
                <a:grpFill/>
                <a:ln>
                  <a:solidFill>
                    <a:schemeClr val="tx1">
                      <a:lumMod val="50000"/>
                    </a:schemeClr>
                  </a:solidFill>
                </a:ln>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2200" b="1">
                      <a:solidFill>
                        <a:schemeClr val="tx1"/>
                      </a:solidFill>
                      <a:latin typeface="Arial" panose="020B0604020202020204" pitchFamily="34" charset="0"/>
                      <a:ea typeface="Tahoma" panose="020B0604030504040204" pitchFamily="34" charset="0"/>
                      <a:cs typeface="Arial" panose="020B0604020202020204" pitchFamily="34" charset="0"/>
                    </a:rPr>
                    <a:t>1</a:t>
                  </a:r>
                  <a:endParaRPr lang="en-US" sz="2200" b="1" dirty="0">
                    <a:solidFill>
                      <a:schemeClr val="tx1"/>
                    </a:solidFill>
                    <a:latin typeface="Arial" panose="020B0604020202020204" pitchFamily="34" charset="0"/>
                    <a:ea typeface="Tahoma" panose="020B0604030504040204" pitchFamily="34" charset="0"/>
                    <a:cs typeface="Arial" panose="020B0604020202020204" pitchFamily="34" charset="0"/>
                  </a:endParaRPr>
                </a:p>
              </p:txBody>
            </p:sp>
            <p:sp>
              <p:nvSpPr>
                <p:cNvPr id="8" name="Rectangle 7"/>
                <p:cNvSpPr/>
                <p:nvPr/>
              </p:nvSpPr>
              <p:spPr>
                <a:xfrm>
                  <a:off x="4052666" y="4055835"/>
                  <a:ext cx="481713" cy="380912"/>
                </a:xfrm>
                <a:prstGeom prst="rect">
                  <a:avLst/>
                </a:prstGeom>
                <a:grpFill/>
                <a:ln>
                  <a:solidFill>
                    <a:schemeClr val="tx1">
                      <a:lumMod val="50000"/>
                    </a:schemeClr>
                  </a:solidFill>
                </a:ln>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2200" b="1">
                      <a:solidFill>
                        <a:schemeClr val="tx1"/>
                      </a:solidFill>
                      <a:latin typeface="Arial" panose="020B0604020202020204" pitchFamily="34" charset="0"/>
                      <a:ea typeface="Tahoma" panose="020B0604030504040204" pitchFamily="34" charset="0"/>
                      <a:cs typeface="Arial" panose="020B0604020202020204" pitchFamily="34" charset="0"/>
                    </a:rPr>
                    <a:t>8</a:t>
                  </a:r>
                  <a:endParaRPr lang="en-US" sz="2200" b="1" dirty="0">
                    <a:solidFill>
                      <a:schemeClr val="tx1"/>
                    </a:solidFill>
                    <a:latin typeface="Arial" panose="020B0604020202020204" pitchFamily="34" charset="0"/>
                    <a:ea typeface="Tahoma" panose="020B0604030504040204" pitchFamily="34" charset="0"/>
                    <a:cs typeface="Arial" panose="020B0604020202020204" pitchFamily="34" charset="0"/>
                  </a:endParaRPr>
                </a:p>
              </p:txBody>
            </p:sp>
            <p:sp>
              <p:nvSpPr>
                <p:cNvPr id="9" name="Rectangle 8"/>
                <p:cNvSpPr/>
                <p:nvPr/>
              </p:nvSpPr>
              <p:spPr>
                <a:xfrm>
                  <a:off x="4584209" y="4055835"/>
                  <a:ext cx="481713" cy="380912"/>
                </a:xfrm>
                <a:prstGeom prst="rect">
                  <a:avLst/>
                </a:prstGeom>
                <a:grpFill/>
                <a:ln>
                  <a:solidFill>
                    <a:schemeClr val="tx1">
                      <a:lumMod val="50000"/>
                    </a:schemeClr>
                  </a:solidFill>
                </a:ln>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2200" b="1">
                      <a:solidFill>
                        <a:schemeClr val="tx1"/>
                      </a:solidFill>
                      <a:latin typeface="Arial" panose="020B0604020202020204" pitchFamily="34" charset="0"/>
                      <a:ea typeface="Tahoma" panose="020B0604030504040204" pitchFamily="34" charset="0"/>
                      <a:cs typeface="Arial" panose="020B0604020202020204" pitchFamily="34" charset="0"/>
                    </a:rPr>
                    <a:t>7</a:t>
                  </a:r>
                  <a:endParaRPr lang="en-US" sz="2200" b="1" dirty="0">
                    <a:solidFill>
                      <a:schemeClr val="tx1"/>
                    </a:solidFill>
                    <a:latin typeface="Arial" panose="020B0604020202020204" pitchFamily="34" charset="0"/>
                    <a:ea typeface="Tahoma" panose="020B0604030504040204" pitchFamily="34" charset="0"/>
                    <a:cs typeface="Arial" panose="020B0604020202020204" pitchFamily="34" charset="0"/>
                  </a:endParaRPr>
                </a:p>
              </p:txBody>
            </p:sp>
            <p:sp>
              <p:nvSpPr>
                <p:cNvPr id="10" name="Rectangle 9"/>
                <p:cNvSpPr/>
                <p:nvPr/>
              </p:nvSpPr>
              <p:spPr>
                <a:xfrm>
                  <a:off x="3521122" y="4477691"/>
                  <a:ext cx="481713" cy="380912"/>
                </a:xfrm>
                <a:prstGeom prst="rect">
                  <a:avLst/>
                </a:prstGeom>
                <a:grpFill/>
                <a:ln>
                  <a:solidFill>
                    <a:schemeClr val="tx1">
                      <a:lumMod val="50000"/>
                    </a:schemeClr>
                  </a:solidFill>
                </a:ln>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2200" b="1">
                      <a:solidFill>
                        <a:schemeClr val="tx1"/>
                      </a:solidFill>
                      <a:latin typeface="Arial" panose="020B0604020202020204" pitchFamily="34" charset="0"/>
                      <a:ea typeface="Tahoma" panose="020B0604030504040204" pitchFamily="34" charset="0"/>
                      <a:cs typeface="Arial" panose="020B0604020202020204" pitchFamily="34" charset="0"/>
                    </a:rPr>
                    <a:t>2</a:t>
                  </a:r>
                  <a:endParaRPr lang="en-US" sz="2200" b="1" dirty="0">
                    <a:solidFill>
                      <a:schemeClr val="tx1"/>
                    </a:solidFill>
                    <a:latin typeface="Arial" panose="020B0604020202020204" pitchFamily="34" charset="0"/>
                    <a:ea typeface="Tahoma" panose="020B0604030504040204" pitchFamily="34" charset="0"/>
                    <a:cs typeface="Arial" panose="020B0604020202020204" pitchFamily="34" charset="0"/>
                  </a:endParaRPr>
                </a:p>
              </p:txBody>
            </p:sp>
            <p:sp>
              <p:nvSpPr>
                <p:cNvPr id="11" name="Rectangle 10"/>
                <p:cNvSpPr/>
                <p:nvPr/>
              </p:nvSpPr>
              <p:spPr>
                <a:xfrm>
                  <a:off x="4052666" y="4477691"/>
                  <a:ext cx="481713" cy="380912"/>
                </a:xfrm>
                <a:prstGeom prst="rect">
                  <a:avLst/>
                </a:prstGeom>
                <a:grpFill/>
                <a:ln>
                  <a:solidFill>
                    <a:schemeClr val="tx1">
                      <a:lumMod val="50000"/>
                    </a:schemeClr>
                  </a:solidFill>
                </a:ln>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2200" b="1">
                      <a:solidFill>
                        <a:schemeClr val="tx1"/>
                      </a:solidFill>
                      <a:latin typeface="Arial" panose="020B0604020202020204" pitchFamily="34" charset="0"/>
                      <a:ea typeface="Tahoma" panose="020B0604030504040204" pitchFamily="34" charset="0"/>
                      <a:cs typeface="Arial" panose="020B0604020202020204" pitchFamily="34" charset="0"/>
                    </a:rPr>
                    <a:t>9</a:t>
                  </a:r>
                  <a:endParaRPr lang="en-US" sz="2200" b="1" dirty="0">
                    <a:solidFill>
                      <a:schemeClr val="tx1"/>
                    </a:solidFill>
                    <a:latin typeface="Arial" panose="020B0604020202020204" pitchFamily="34" charset="0"/>
                    <a:ea typeface="Tahoma" panose="020B0604030504040204" pitchFamily="34" charset="0"/>
                    <a:cs typeface="Arial" panose="020B0604020202020204" pitchFamily="34" charset="0"/>
                  </a:endParaRPr>
                </a:p>
              </p:txBody>
            </p:sp>
            <p:sp>
              <p:nvSpPr>
                <p:cNvPr id="12" name="Rectangle 11"/>
                <p:cNvSpPr/>
                <p:nvPr/>
              </p:nvSpPr>
              <p:spPr>
                <a:xfrm>
                  <a:off x="4584209" y="4477691"/>
                  <a:ext cx="481713" cy="380912"/>
                </a:xfrm>
                <a:prstGeom prst="rect">
                  <a:avLst/>
                </a:prstGeom>
                <a:grpFill/>
                <a:ln>
                  <a:solidFill>
                    <a:schemeClr val="tx1">
                      <a:lumMod val="50000"/>
                    </a:schemeClr>
                  </a:solidFill>
                </a:ln>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2200" b="1">
                      <a:solidFill>
                        <a:schemeClr val="tx1"/>
                      </a:solidFill>
                      <a:latin typeface="Arial" panose="020B0604020202020204" pitchFamily="34" charset="0"/>
                      <a:ea typeface="Tahoma" panose="020B0604030504040204" pitchFamily="34" charset="0"/>
                      <a:cs typeface="Arial" panose="020B0604020202020204" pitchFamily="34" charset="0"/>
                    </a:rPr>
                    <a:t>6</a:t>
                  </a:r>
                  <a:endParaRPr lang="en-US" sz="2200" b="1" dirty="0">
                    <a:solidFill>
                      <a:schemeClr val="tx1"/>
                    </a:solidFill>
                    <a:latin typeface="Arial" panose="020B0604020202020204" pitchFamily="34" charset="0"/>
                    <a:ea typeface="Tahoma" panose="020B0604030504040204" pitchFamily="34" charset="0"/>
                    <a:cs typeface="Arial" panose="020B0604020202020204" pitchFamily="34" charset="0"/>
                  </a:endParaRPr>
                </a:p>
              </p:txBody>
            </p:sp>
          </p:grpSp>
          <p:grpSp>
            <p:nvGrpSpPr>
              <p:cNvPr id="16" name="Group 15"/>
              <p:cNvGrpSpPr/>
              <p:nvPr/>
            </p:nvGrpSpPr>
            <p:grpSpPr>
              <a:xfrm>
                <a:off x="2267802" y="2910474"/>
                <a:ext cx="1544800" cy="380912"/>
                <a:chOff x="2417928" y="2637519"/>
                <a:chExt cx="1544800" cy="380912"/>
              </a:xfrm>
              <a:grpFill/>
            </p:grpSpPr>
            <p:sp>
              <p:nvSpPr>
                <p:cNvPr id="13" name="Rectangle 12"/>
                <p:cNvSpPr/>
                <p:nvPr/>
              </p:nvSpPr>
              <p:spPr>
                <a:xfrm>
                  <a:off x="2417928" y="2637519"/>
                  <a:ext cx="481713" cy="380912"/>
                </a:xfrm>
                <a:prstGeom prst="rect">
                  <a:avLst/>
                </a:prstGeom>
                <a:grpFill/>
                <a:ln>
                  <a:solidFill>
                    <a:schemeClr val="tx1">
                      <a:lumMod val="50000"/>
                    </a:schemeClr>
                  </a:solidFill>
                </a:ln>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2200" b="1">
                      <a:solidFill>
                        <a:schemeClr val="tx1"/>
                      </a:solidFill>
                      <a:latin typeface="Arial" panose="020B0604020202020204" pitchFamily="34" charset="0"/>
                      <a:ea typeface="Tahoma" panose="020B0604030504040204" pitchFamily="34" charset="0"/>
                      <a:cs typeface="Arial" panose="020B0604020202020204" pitchFamily="34" charset="0"/>
                    </a:rPr>
                    <a:t>3</a:t>
                  </a:r>
                  <a:endParaRPr lang="en-US" sz="2200" b="1" dirty="0">
                    <a:solidFill>
                      <a:schemeClr val="tx1"/>
                    </a:solidFill>
                    <a:latin typeface="Arial" panose="020B0604020202020204" pitchFamily="34" charset="0"/>
                    <a:ea typeface="Tahoma" panose="020B0604030504040204" pitchFamily="34" charset="0"/>
                    <a:cs typeface="Arial" panose="020B0604020202020204" pitchFamily="34" charset="0"/>
                  </a:endParaRPr>
                </a:p>
              </p:txBody>
            </p:sp>
            <p:sp>
              <p:nvSpPr>
                <p:cNvPr id="14" name="Rectangle 13"/>
                <p:cNvSpPr/>
                <p:nvPr/>
              </p:nvSpPr>
              <p:spPr>
                <a:xfrm>
                  <a:off x="2949472" y="2637519"/>
                  <a:ext cx="481713" cy="380912"/>
                </a:xfrm>
                <a:prstGeom prst="rect">
                  <a:avLst/>
                </a:prstGeom>
                <a:grpFill/>
                <a:ln>
                  <a:solidFill>
                    <a:schemeClr val="tx1">
                      <a:lumMod val="50000"/>
                    </a:schemeClr>
                  </a:solidFill>
                </a:ln>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2200" b="1">
                      <a:solidFill>
                        <a:schemeClr val="tx1"/>
                      </a:solidFill>
                      <a:latin typeface="Arial" panose="020B0604020202020204" pitchFamily="34" charset="0"/>
                      <a:ea typeface="Tahoma" panose="020B0604030504040204" pitchFamily="34" charset="0"/>
                      <a:cs typeface="Arial" panose="020B0604020202020204" pitchFamily="34" charset="0"/>
                    </a:rPr>
                    <a:t>4</a:t>
                  </a:r>
                  <a:endParaRPr lang="en-US" sz="2200" b="1" dirty="0">
                    <a:solidFill>
                      <a:schemeClr val="tx1"/>
                    </a:solidFill>
                    <a:latin typeface="Arial" panose="020B0604020202020204" pitchFamily="34" charset="0"/>
                    <a:ea typeface="Tahoma" panose="020B0604030504040204" pitchFamily="34" charset="0"/>
                    <a:cs typeface="Arial" panose="020B0604020202020204" pitchFamily="34" charset="0"/>
                  </a:endParaRPr>
                </a:p>
              </p:txBody>
            </p:sp>
            <p:sp>
              <p:nvSpPr>
                <p:cNvPr id="15" name="Rectangle 14"/>
                <p:cNvSpPr/>
                <p:nvPr/>
              </p:nvSpPr>
              <p:spPr>
                <a:xfrm>
                  <a:off x="3481015" y="2637519"/>
                  <a:ext cx="481713" cy="380912"/>
                </a:xfrm>
                <a:prstGeom prst="rect">
                  <a:avLst/>
                </a:prstGeom>
                <a:grpFill/>
                <a:ln>
                  <a:solidFill>
                    <a:schemeClr val="tx1">
                      <a:lumMod val="50000"/>
                    </a:schemeClr>
                  </a:solidFill>
                </a:ln>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2200" b="1" dirty="0">
                      <a:solidFill>
                        <a:schemeClr val="tx1"/>
                      </a:solidFill>
                      <a:latin typeface="Arial" panose="020B0604020202020204" pitchFamily="34" charset="0"/>
                      <a:ea typeface="Tahoma" panose="020B0604030504040204" pitchFamily="34" charset="0"/>
                      <a:cs typeface="Arial" panose="020B0604020202020204" pitchFamily="34" charset="0"/>
                    </a:rPr>
                    <a:t>5</a:t>
                  </a:r>
                </a:p>
              </p:txBody>
            </p:sp>
          </p:grpSp>
        </p:grpSp>
        <p:cxnSp>
          <p:nvCxnSpPr>
            <p:cNvPr id="19" name="Straight Arrow Connector 18"/>
            <p:cNvCxnSpPr>
              <a:cxnSpLocks/>
            </p:cNvCxnSpPr>
            <p:nvPr/>
          </p:nvCxnSpPr>
          <p:spPr>
            <a:xfrm>
              <a:off x="2309412" y="2080599"/>
              <a:ext cx="1430076" cy="1167568"/>
            </a:xfrm>
            <a:prstGeom prst="straightConnector1">
              <a:avLst/>
            </a:prstGeom>
            <a:grpFill/>
            <a:ln>
              <a:solidFill>
                <a:schemeClr val="tx1">
                  <a:lumMod val="50000"/>
                </a:schemeClr>
              </a:solidFill>
              <a:tailEnd type="arrow"/>
            </a:ln>
          </p:spPr>
          <p:style>
            <a:lnRef idx="3">
              <a:schemeClr val="accent5"/>
            </a:lnRef>
            <a:fillRef idx="0">
              <a:schemeClr val="accent5"/>
            </a:fillRef>
            <a:effectRef idx="2">
              <a:schemeClr val="accent5"/>
            </a:effectRef>
            <a:fontRef idx="minor">
              <a:schemeClr val="tx1"/>
            </a:fontRef>
          </p:style>
        </p:cxnSp>
      </p:grpSp>
      <p:grpSp>
        <p:nvGrpSpPr>
          <p:cNvPr id="37" name="Group 36"/>
          <p:cNvGrpSpPr/>
          <p:nvPr/>
        </p:nvGrpSpPr>
        <p:grpSpPr>
          <a:xfrm>
            <a:off x="6975433" y="1896722"/>
            <a:ext cx="2475505" cy="2015745"/>
            <a:chOff x="3575713" y="1940434"/>
            <a:chExt cx="1547074" cy="1228123"/>
          </a:xfrm>
          <a:noFill/>
        </p:grpSpPr>
        <p:grpSp>
          <p:nvGrpSpPr>
            <p:cNvPr id="22" name="Group 21"/>
            <p:cNvGrpSpPr/>
            <p:nvPr/>
          </p:nvGrpSpPr>
          <p:grpSpPr>
            <a:xfrm>
              <a:off x="3575713" y="1940434"/>
              <a:ext cx="1547074" cy="1228123"/>
              <a:chOff x="2265528" y="2063263"/>
              <a:chExt cx="1547074" cy="1228123"/>
            </a:xfrm>
            <a:grpFill/>
          </p:grpSpPr>
          <p:grpSp>
            <p:nvGrpSpPr>
              <p:cNvPr id="24" name="Group 23"/>
              <p:cNvGrpSpPr/>
              <p:nvPr/>
            </p:nvGrpSpPr>
            <p:grpSpPr>
              <a:xfrm>
                <a:off x="2265528" y="2063263"/>
                <a:ext cx="1544800" cy="802768"/>
                <a:chOff x="3521122" y="4055835"/>
                <a:chExt cx="1544800" cy="802768"/>
              </a:xfrm>
              <a:grpFill/>
            </p:grpSpPr>
            <p:sp>
              <p:nvSpPr>
                <p:cNvPr id="29" name="Rectangle 28"/>
                <p:cNvSpPr/>
                <p:nvPr/>
              </p:nvSpPr>
              <p:spPr>
                <a:xfrm>
                  <a:off x="3521122" y="4055835"/>
                  <a:ext cx="481713" cy="380912"/>
                </a:xfrm>
                <a:prstGeom prst="rect">
                  <a:avLst/>
                </a:prstGeom>
                <a:grpFill/>
                <a:ln>
                  <a:solidFill>
                    <a:schemeClr val="tx1">
                      <a:lumMod val="50000"/>
                    </a:schemeClr>
                  </a:solidFill>
                </a:ln>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2200" b="1">
                      <a:solidFill>
                        <a:schemeClr val="tx1"/>
                      </a:solidFill>
                      <a:latin typeface="Arial" panose="020B0604020202020204" pitchFamily="34" charset="0"/>
                      <a:ea typeface="Tahoma" panose="020B0604030504040204" pitchFamily="34" charset="0"/>
                      <a:cs typeface="Arial" panose="020B0604020202020204" pitchFamily="34" charset="0"/>
                    </a:rPr>
                    <a:t>1</a:t>
                  </a:r>
                  <a:endParaRPr lang="en-US" sz="2200" b="1" dirty="0">
                    <a:solidFill>
                      <a:schemeClr val="tx1"/>
                    </a:solidFill>
                    <a:latin typeface="Arial" panose="020B0604020202020204" pitchFamily="34" charset="0"/>
                    <a:ea typeface="Tahoma" panose="020B0604030504040204" pitchFamily="34" charset="0"/>
                    <a:cs typeface="Arial" panose="020B0604020202020204" pitchFamily="34" charset="0"/>
                  </a:endParaRPr>
                </a:p>
              </p:txBody>
            </p:sp>
            <p:sp>
              <p:nvSpPr>
                <p:cNvPr id="30" name="Rectangle 29"/>
                <p:cNvSpPr/>
                <p:nvPr/>
              </p:nvSpPr>
              <p:spPr>
                <a:xfrm>
                  <a:off x="4052666" y="4055835"/>
                  <a:ext cx="481713" cy="380912"/>
                </a:xfrm>
                <a:prstGeom prst="rect">
                  <a:avLst/>
                </a:prstGeom>
                <a:grpFill/>
                <a:ln>
                  <a:solidFill>
                    <a:schemeClr val="tx1">
                      <a:lumMod val="50000"/>
                    </a:schemeClr>
                  </a:solidFill>
                </a:ln>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2200" b="1">
                      <a:solidFill>
                        <a:schemeClr val="tx1"/>
                      </a:solidFill>
                      <a:latin typeface="Arial" panose="020B0604020202020204" pitchFamily="34" charset="0"/>
                      <a:ea typeface="Tahoma" panose="020B0604030504040204" pitchFamily="34" charset="0"/>
                      <a:cs typeface="Arial" panose="020B0604020202020204" pitchFamily="34" charset="0"/>
                    </a:rPr>
                    <a:t>8</a:t>
                  </a:r>
                  <a:endParaRPr lang="en-US" sz="2200" b="1" dirty="0">
                    <a:solidFill>
                      <a:schemeClr val="tx1"/>
                    </a:solidFill>
                    <a:latin typeface="Arial" panose="020B0604020202020204" pitchFamily="34" charset="0"/>
                    <a:ea typeface="Tahoma" panose="020B0604030504040204" pitchFamily="34" charset="0"/>
                    <a:cs typeface="Arial" panose="020B0604020202020204" pitchFamily="34" charset="0"/>
                  </a:endParaRPr>
                </a:p>
              </p:txBody>
            </p:sp>
            <p:sp>
              <p:nvSpPr>
                <p:cNvPr id="31" name="Rectangle 30"/>
                <p:cNvSpPr/>
                <p:nvPr/>
              </p:nvSpPr>
              <p:spPr>
                <a:xfrm>
                  <a:off x="4584209" y="4055835"/>
                  <a:ext cx="481713" cy="380912"/>
                </a:xfrm>
                <a:prstGeom prst="rect">
                  <a:avLst/>
                </a:prstGeom>
                <a:grpFill/>
                <a:ln>
                  <a:solidFill>
                    <a:schemeClr val="tx1">
                      <a:lumMod val="50000"/>
                    </a:schemeClr>
                  </a:solidFill>
                </a:ln>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2200" b="1">
                      <a:solidFill>
                        <a:schemeClr val="tx1"/>
                      </a:solidFill>
                      <a:latin typeface="Arial" panose="020B0604020202020204" pitchFamily="34" charset="0"/>
                      <a:ea typeface="Tahoma" panose="020B0604030504040204" pitchFamily="34" charset="0"/>
                      <a:cs typeface="Arial" panose="020B0604020202020204" pitchFamily="34" charset="0"/>
                    </a:rPr>
                    <a:t>7</a:t>
                  </a:r>
                  <a:endParaRPr lang="en-US" sz="2200" b="1" dirty="0">
                    <a:solidFill>
                      <a:schemeClr val="tx1"/>
                    </a:solidFill>
                    <a:latin typeface="Arial" panose="020B0604020202020204" pitchFamily="34" charset="0"/>
                    <a:ea typeface="Tahoma" panose="020B0604030504040204" pitchFamily="34" charset="0"/>
                    <a:cs typeface="Arial" panose="020B0604020202020204" pitchFamily="34" charset="0"/>
                  </a:endParaRPr>
                </a:p>
              </p:txBody>
            </p:sp>
            <p:sp>
              <p:nvSpPr>
                <p:cNvPr id="32" name="Rectangle 31"/>
                <p:cNvSpPr/>
                <p:nvPr/>
              </p:nvSpPr>
              <p:spPr>
                <a:xfrm>
                  <a:off x="3521122" y="4477691"/>
                  <a:ext cx="481713" cy="380912"/>
                </a:xfrm>
                <a:prstGeom prst="rect">
                  <a:avLst/>
                </a:prstGeom>
                <a:grpFill/>
                <a:ln>
                  <a:solidFill>
                    <a:schemeClr val="tx1">
                      <a:lumMod val="50000"/>
                    </a:schemeClr>
                  </a:solidFill>
                </a:ln>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2200" b="1">
                      <a:solidFill>
                        <a:schemeClr val="tx1"/>
                      </a:solidFill>
                      <a:latin typeface="Arial" panose="020B0604020202020204" pitchFamily="34" charset="0"/>
                      <a:ea typeface="Tahoma" panose="020B0604030504040204" pitchFamily="34" charset="0"/>
                      <a:cs typeface="Arial" panose="020B0604020202020204" pitchFamily="34" charset="0"/>
                    </a:rPr>
                    <a:t>2</a:t>
                  </a:r>
                  <a:endParaRPr lang="en-US" sz="2200" b="1" dirty="0">
                    <a:solidFill>
                      <a:schemeClr val="tx1"/>
                    </a:solidFill>
                    <a:latin typeface="Arial" panose="020B0604020202020204" pitchFamily="34" charset="0"/>
                    <a:ea typeface="Tahoma" panose="020B0604030504040204" pitchFamily="34" charset="0"/>
                    <a:cs typeface="Arial" panose="020B0604020202020204" pitchFamily="34" charset="0"/>
                  </a:endParaRPr>
                </a:p>
              </p:txBody>
            </p:sp>
            <p:sp>
              <p:nvSpPr>
                <p:cNvPr id="33" name="Rectangle 32"/>
                <p:cNvSpPr/>
                <p:nvPr/>
              </p:nvSpPr>
              <p:spPr>
                <a:xfrm>
                  <a:off x="4052666" y="4477691"/>
                  <a:ext cx="481713" cy="380912"/>
                </a:xfrm>
                <a:prstGeom prst="rect">
                  <a:avLst/>
                </a:prstGeom>
                <a:grpFill/>
                <a:ln>
                  <a:solidFill>
                    <a:schemeClr val="tx1">
                      <a:lumMod val="50000"/>
                    </a:schemeClr>
                  </a:solidFill>
                </a:ln>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2200" b="1">
                      <a:solidFill>
                        <a:schemeClr val="tx1"/>
                      </a:solidFill>
                      <a:latin typeface="Arial" panose="020B0604020202020204" pitchFamily="34" charset="0"/>
                      <a:ea typeface="Tahoma" panose="020B0604030504040204" pitchFamily="34" charset="0"/>
                      <a:cs typeface="Arial" panose="020B0604020202020204" pitchFamily="34" charset="0"/>
                    </a:rPr>
                    <a:t>9</a:t>
                  </a:r>
                  <a:endParaRPr lang="en-US" sz="2200" b="1" dirty="0">
                    <a:solidFill>
                      <a:schemeClr val="tx1"/>
                    </a:solidFill>
                    <a:latin typeface="Arial" panose="020B0604020202020204" pitchFamily="34" charset="0"/>
                    <a:ea typeface="Tahoma" panose="020B0604030504040204" pitchFamily="34" charset="0"/>
                    <a:cs typeface="Arial" panose="020B0604020202020204" pitchFamily="34" charset="0"/>
                  </a:endParaRPr>
                </a:p>
              </p:txBody>
            </p:sp>
            <p:sp>
              <p:nvSpPr>
                <p:cNvPr id="34" name="Rectangle 33"/>
                <p:cNvSpPr/>
                <p:nvPr/>
              </p:nvSpPr>
              <p:spPr>
                <a:xfrm>
                  <a:off x="4584209" y="4477691"/>
                  <a:ext cx="481713" cy="380912"/>
                </a:xfrm>
                <a:prstGeom prst="rect">
                  <a:avLst/>
                </a:prstGeom>
                <a:grpFill/>
                <a:ln>
                  <a:solidFill>
                    <a:schemeClr val="tx1">
                      <a:lumMod val="50000"/>
                    </a:schemeClr>
                  </a:solidFill>
                </a:ln>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2200" b="1">
                      <a:solidFill>
                        <a:schemeClr val="tx1"/>
                      </a:solidFill>
                      <a:latin typeface="Arial" panose="020B0604020202020204" pitchFamily="34" charset="0"/>
                      <a:ea typeface="Tahoma" panose="020B0604030504040204" pitchFamily="34" charset="0"/>
                      <a:cs typeface="Arial" panose="020B0604020202020204" pitchFamily="34" charset="0"/>
                    </a:rPr>
                    <a:t>6</a:t>
                  </a:r>
                  <a:endParaRPr lang="en-US" sz="2200" b="1" dirty="0">
                    <a:solidFill>
                      <a:schemeClr val="tx1"/>
                    </a:solidFill>
                    <a:latin typeface="Arial" panose="020B0604020202020204" pitchFamily="34" charset="0"/>
                    <a:ea typeface="Tahoma" panose="020B0604030504040204" pitchFamily="34" charset="0"/>
                    <a:cs typeface="Arial" panose="020B0604020202020204" pitchFamily="34" charset="0"/>
                  </a:endParaRPr>
                </a:p>
              </p:txBody>
            </p:sp>
          </p:grpSp>
          <p:grpSp>
            <p:nvGrpSpPr>
              <p:cNvPr id="25" name="Group 24"/>
              <p:cNvGrpSpPr/>
              <p:nvPr/>
            </p:nvGrpSpPr>
            <p:grpSpPr>
              <a:xfrm>
                <a:off x="2267802" y="2910474"/>
                <a:ext cx="1544800" cy="380912"/>
                <a:chOff x="2417928" y="2637519"/>
                <a:chExt cx="1544800" cy="380912"/>
              </a:xfrm>
              <a:grpFill/>
            </p:grpSpPr>
            <p:sp>
              <p:nvSpPr>
                <p:cNvPr id="26" name="Rectangle 25"/>
                <p:cNvSpPr/>
                <p:nvPr/>
              </p:nvSpPr>
              <p:spPr>
                <a:xfrm>
                  <a:off x="2417928" y="2637519"/>
                  <a:ext cx="481713" cy="380912"/>
                </a:xfrm>
                <a:prstGeom prst="rect">
                  <a:avLst/>
                </a:prstGeom>
                <a:grpFill/>
                <a:ln>
                  <a:solidFill>
                    <a:schemeClr val="tx1">
                      <a:lumMod val="50000"/>
                    </a:schemeClr>
                  </a:solidFill>
                </a:ln>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2200" b="1" dirty="0">
                      <a:solidFill>
                        <a:schemeClr val="tx1"/>
                      </a:solidFill>
                      <a:latin typeface="Arial" panose="020B0604020202020204" pitchFamily="34" charset="0"/>
                      <a:ea typeface="Tahoma" panose="020B0604030504040204" pitchFamily="34" charset="0"/>
                      <a:cs typeface="Arial" panose="020B0604020202020204" pitchFamily="34" charset="0"/>
                    </a:rPr>
                    <a:t>3</a:t>
                  </a:r>
                </a:p>
              </p:txBody>
            </p:sp>
            <p:sp>
              <p:nvSpPr>
                <p:cNvPr id="27" name="Rectangle 26"/>
                <p:cNvSpPr/>
                <p:nvPr/>
              </p:nvSpPr>
              <p:spPr>
                <a:xfrm>
                  <a:off x="2949472" y="2637519"/>
                  <a:ext cx="481713" cy="380912"/>
                </a:xfrm>
                <a:prstGeom prst="rect">
                  <a:avLst/>
                </a:prstGeom>
                <a:grpFill/>
                <a:ln>
                  <a:solidFill>
                    <a:schemeClr val="tx1">
                      <a:lumMod val="50000"/>
                    </a:schemeClr>
                  </a:solidFill>
                </a:ln>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2200" b="1">
                      <a:solidFill>
                        <a:schemeClr val="tx1"/>
                      </a:solidFill>
                      <a:latin typeface="Arial" panose="020B0604020202020204" pitchFamily="34" charset="0"/>
                      <a:ea typeface="Tahoma" panose="020B0604030504040204" pitchFamily="34" charset="0"/>
                      <a:cs typeface="Arial" panose="020B0604020202020204" pitchFamily="34" charset="0"/>
                    </a:rPr>
                    <a:t>4</a:t>
                  </a:r>
                  <a:endParaRPr lang="en-US" sz="2200" b="1" dirty="0">
                    <a:solidFill>
                      <a:schemeClr val="tx1"/>
                    </a:solidFill>
                    <a:latin typeface="Arial" panose="020B0604020202020204" pitchFamily="34" charset="0"/>
                    <a:ea typeface="Tahoma" panose="020B0604030504040204" pitchFamily="34" charset="0"/>
                    <a:cs typeface="Arial" panose="020B0604020202020204" pitchFamily="34" charset="0"/>
                  </a:endParaRPr>
                </a:p>
              </p:txBody>
            </p:sp>
            <p:sp>
              <p:nvSpPr>
                <p:cNvPr id="28" name="Rectangle 27"/>
                <p:cNvSpPr/>
                <p:nvPr/>
              </p:nvSpPr>
              <p:spPr>
                <a:xfrm>
                  <a:off x="3481015" y="2637519"/>
                  <a:ext cx="481713" cy="380912"/>
                </a:xfrm>
                <a:prstGeom prst="rect">
                  <a:avLst/>
                </a:prstGeom>
                <a:grpFill/>
                <a:ln>
                  <a:solidFill>
                    <a:schemeClr val="tx1">
                      <a:lumMod val="50000"/>
                    </a:schemeClr>
                  </a:solidFill>
                </a:ln>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2200" b="1" dirty="0">
                      <a:solidFill>
                        <a:schemeClr val="tx1"/>
                      </a:solidFill>
                      <a:latin typeface="Arial" panose="020B0604020202020204" pitchFamily="34" charset="0"/>
                      <a:ea typeface="Tahoma" panose="020B0604030504040204" pitchFamily="34" charset="0"/>
                      <a:cs typeface="Arial" panose="020B0604020202020204" pitchFamily="34" charset="0"/>
                    </a:rPr>
                    <a:t>5</a:t>
                  </a:r>
                </a:p>
              </p:txBody>
            </p:sp>
          </p:grpSp>
        </p:grpSp>
        <p:cxnSp>
          <p:nvCxnSpPr>
            <p:cNvPr id="36" name="Straight Arrow Connector 35"/>
            <p:cNvCxnSpPr/>
            <p:nvPr/>
          </p:nvCxnSpPr>
          <p:spPr>
            <a:xfrm rot="10800000" flipV="1">
              <a:off x="3630305" y="2006220"/>
              <a:ext cx="1433015" cy="1078173"/>
            </a:xfrm>
            <a:prstGeom prst="straightConnector1">
              <a:avLst/>
            </a:prstGeom>
            <a:grpFill/>
            <a:ln>
              <a:solidFill>
                <a:schemeClr val="tx1">
                  <a:lumMod val="50000"/>
                </a:schemeClr>
              </a:solidFill>
              <a:tailEnd type="arrow"/>
            </a:ln>
          </p:spPr>
          <p:style>
            <a:lnRef idx="3">
              <a:schemeClr val="accent5"/>
            </a:lnRef>
            <a:fillRef idx="0">
              <a:schemeClr val="accent5"/>
            </a:fillRef>
            <a:effectRef idx="2">
              <a:schemeClr val="accent5"/>
            </a:effectRef>
            <a:fontRef idx="minor">
              <a:schemeClr val="tx1"/>
            </a:fontRef>
          </p:style>
        </p:cxnSp>
      </p:grpSp>
      <p:sp>
        <p:nvSpPr>
          <p:cNvPr id="18" name="Date Placeholder 17">
            <a:extLst>
              <a:ext uri="{FF2B5EF4-FFF2-40B4-BE49-F238E27FC236}">
                <a16:creationId xmlns:a16="http://schemas.microsoft.com/office/drawing/2014/main" id="{A19F0A01-D7A0-92E6-6874-D64E45D08245}"/>
              </a:ext>
            </a:extLst>
          </p:cNvPr>
          <p:cNvSpPr>
            <a:spLocks noGrp="1"/>
          </p:cNvSpPr>
          <p:nvPr>
            <p:ph type="dt" sz="half" idx="13"/>
          </p:nvPr>
        </p:nvSpPr>
        <p:spPr/>
        <p:txBody>
          <a:bodyPr/>
          <a:lstStyle/>
          <a:p>
            <a:r>
              <a:rPr lang="en-US"/>
              <a:t>June 2024</a:t>
            </a:r>
            <a:endParaRPr lang="en-US" dirty="0"/>
          </a:p>
        </p:txBody>
      </p:sp>
      <p:sp>
        <p:nvSpPr>
          <p:cNvPr id="3" name="Slide Number Placeholder 2">
            <a:extLst>
              <a:ext uri="{FF2B5EF4-FFF2-40B4-BE49-F238E27FC236}">
                <a16:creationId xmlns:a16="http://schemas.microsoft.com/office/drawing/2014/main" id="{B7C175EB-5BB0-76AD-AB90-0D6762D48A59}"/>
              </a:ext>
            </a:extLst>
          </p:cNvPr>
          <p:cNvSpPr>
            <a:spLocks noGrp="1"/>
          </p:cNvSpPr>
          <p:nvPr>
            <p:ph type="sldNum" sz="quarter" idx="12"/>
          </p:nvPr>
        </p:nvSpPr>
        <p:spPr/>
        <p:txBody>
          <a:bodyPr/>
          <a:lstStyle/>
          <a:p>
            <a:fld id="{D8B0B3AC-44A8-D142-AAF6-9A453466E1A4}" type="slidenum">
              <a:rPr lang="en-VN" smtClean="0"/>
              <a:pPr/>
              <a:t>25</a:t>
            </a:fld>
            <a:endParaRPr lang="en-V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4"/>
          <p:cNvSpPr>
            <a:spLocks noGrp="1"/>
          </p:cNvSpPr>
          <p:nvPr>
            <p:ph type="title"/>
          </p:nvPr>
        </p:nvSpPr>
        <p:spPr/>
        <p:txBody>
          <a:bodyPr>
            <a:normAutofit fontScale="90000"/>
          </a:bodyPr>
          <a:lstStyle/>
          <a:p>
            <a:r>
              <a:rPr lang="en-VN"/>
              <a:t>7.5.6 Một số khái niệm liên quan</a:t>
            </a:r>
          </a:p>
        </p:txBody>
      </p:sp>
      <p:sp>
        <p:nvSpPr>
          <p:cNvPr id="77" name="AutoShape 6"/>
          <p:cNvSpPr>
            <a:spLocks noChangeArrowheads="1"/>
          </p:cNvSpPr>
          <p:nvPr/>
        </p:nvSpPr>
        <p:spPr bwMode="gray">
          <a:xfrm>
            <a:off x="4450453" y="1955029"/>
            <a:ext cx="512486" cy="481834"/>
          </a:xfrm>
          <a:prstGeom prst="roundRect">
            <a:avLst>
              <a:gd name="adj" fmla="val 16667"/>
            </a:avLst>
          </a:prstGeom>
          <a:ln>
            <a:noFill/>
          </a:ln>
        </p:spPr>
        <p:style>
          <a:lnRef idx="2">
            <a:schemeClr val="accent1"/>
          </a:lnRef>
          <a:fillRef idx="1">
            <a:schemeClr val="lt1"/>
          </a:fillRef>
          <a:effectRef idx="0">
            <a:schemeClr val="accent1"/>
          </a:effectRef>
          <a:fontRef idx="minor">
            <a:schemeClr val="dk1"/>
          </a:fontRef>
        </p:style>
        <p:txBody>
          <a:bodyPr wrap="none" anchor="ctr"/>
          <a:lstStyle/>
          <a:p>
            <a:pPr algn="ctr" eaLnBrk="1" hangingPunct="1">
              <a:defRPr/>
            </a:pPr>
            <a:r>
              <a:rPr lang="en-US" sz="2400">
                <a:solidFill>
                  <a:schemeClr val="tx1">
                    <a:lumMod val="50000"/>
                  </a:schemeClr>
                </a:solidFill>
              </a:rPr>
              <a:t>0</a:t>
            </a:r>
            <a:endParaRPr lang="en-US" sz="2400" baseline="30000">
              <a:solidFill>
                <a:schemeClr val="tx1">
                  <a:lumMod val="50000"/>
                </a:schemeClr>
              </a:solidFill>
            </a:endParaRPr>
          </a:p>
        </p:txBody>
      </p:sp>
      <p:sp>
        <p:nvSpPr>
          <p:cNvPr id="78" name="AutoShape 6"/>
          <p:cNvSpPr>
            <a:spLocks noChangeArrowheads="1"/>
          </p:cNvSpPr>
          <p:nvPr/>
        </p:nvSpPr>
        <p:spPr bwMode="gray">
          <a:xfrm rot="5400000">
            <a:off x="4551193" y="2421536"/>
            <a:ext cx="481834" cy="512486"/>
          </a:xfrm>
          <a:prstGeom prst="roundRect">
            <a:avLst>
              <a:gd name="adj" fmla="val 16667"/>
            </a:avLst>
          </a:prstGeom>
          <a:ln>
            <a:noFill/>
          </a:ln>
        </p:spPr>
        <p:style>
          <a:lnRef idx="2">
            <a:schemeClr val="accent1"/>
          </a:lnRef>
          <a:fillRef idx="1">
            <a:schemeClr val="lt1"/>
          </a:fillRef>
          <a:effectRef idx="0">
            <a:schemeClr val="accent1"/>
          </a:effectRef>
          <a:fontRef idx="minor">
            <a:schemeClr val="dk1"/>
          </a:fontRef>
        </p:style>
        <p:txBody>
          <a:bodyPr wrap="none" anchor="ctr"/>
          <a:lstStyle/>
          <a:p>
            <a:pPr algn="ctr" eaLnBrk="1" hangingPunct="1">
              <a:defRPr/>
            </a:pPr>
            <a:r>
              <a:rPr lang="en-US" sz="2400">
                <a:solidFill>
                  <a:schemeClr val="tx1">
                    <a:lumMod val="50000"/>
                  </a:schemeClr>
                </a:solidFill>
              </a:rPr>
              <a:t>…</a:t>
            </a:r>
            <a:endParaRPr lang="en-US" sz="2400" baseline="30000">
              <a:solidFill>
                <a:schemeClr val="tx1">
                  <a:lumMod val="50000"/>
                </a:schemeClr>
              </a:solidFill>
            </a:endParaRPr>
          </a:p>
        </p:txBody>
      </p:sp>
      <p:sp>
        <p:nvSpPr>
          <p:cNvPr id="79" name="AutoShape 6"/>
          <p:cNvSpPr>
            <a:spLocks noChangeArrowheads="1"/>
          </p:cNvSpPr>
          <p:nvPr/>
        </p:nvSpPr>
        <p:spPr bwMode="gray">
          <a:xfrm>
            <a:off x="4450453" y="2918696"/>
            <a:ext cx="512486" cy="481834"/>
          </a:xfrm>
          <a:prstGeom prst="roundRect">
            <a:avLst>
              <a:gd name="adj" fmla="val 16667"/>
            </a:avLst>
          </a:prstGeom>
          <a:ln>
            <a:noFill/>
          </a:ln>
        </p:spPr>
        <p:style>
          <a:lnRef idx="2">
            <a:schemeClr val="accent1"/>
          </a:lnRef>
          <a:fillRef idx="1">
            <a:schemeClr val="lt1"/>
          </a:fillRef>
          <a:effectRef idx="0">
            <a:schemeClr val="accent1"/>
          </a:effectRef>
          <a:fontRef idx="minor">
            <a:schemeClr val="dk1"/>
          </a:fontRef>
        </p:style>
        <p:txBody>
          <a:bodyPr wrap="none" anchor="ctr"/>
          <a:lstStyle/>
          <a:p>
            <a:pPr algn="ctr" eaLnBrk="1" hangingPunct="1">
              <a:defRPr/>
            </a:pPr>
            <a:r>
              <a:rPr lang="en-US" sz="2400">
                <a:solidFill>
                  <a:schemeClr val="tx1">
                    <a:lumMod val="50000"/>
                  </a:schemeClr>
                </a:solidFill>
              </a:rPr>
              <a:t>n-1</a:t>
            </a:r>
            <a:endParaRPr lang="en-US" sz="2400" baseline="30000">
              <a:solidFill>
                <a:schemeClr val="tx1">
                  <a:lumMod val="50000"/>
                </a:schemeClr>
              </a:solidFill>
            </a:endParaRPr>
          </a:p>
        </p:txBody>
      </p:sp>
      <p:grpSp>
        <p:nvGrpSpPr>
          <p:cNvPr id="19" name="Group 18">
            <a:extLst>
              <a:ext uri="{FF2B5EF4-FFF2-40B4-BE49-F238E27FC236}">
                <a16:creationId xmlns:a16="http://schemas.microsoft.com/office/drawing/2014/main" id="{5A0AB067-CAAE-709B-F1E5-A2BDB0971787}"/>
              </a:ext>
            </a:extLst>
          </p:cNvPr>
          <p:cNvGrpSpPr/>
          <p:nvPr/>
        </p:nvGrpSpPr>
        <p:grpSpPr>
          <a:xfrm>
            <a:off x="1365901" y="1509758"/>
            <a:ext cx="2049945" cy="2407249"/>
            <a:chOff x="1117840" y="1414377"/>
            <a:chExt cx="2049945" cy="2407249"/>
          </a:xfrm>
        </p:grpSpPr>
        <p:sp>
          <p:nvSpPr>
            <p:cNvPr id="61" name="AutoShape 6"/>
            <p:cNvSpPr>
              <a:spLocks noChangeArrowheads="1"/>
            </p:cNvSpPr>
            <p:nvPr/>
          </p:nvSpPr>
          <p:spPr bwMode="gray">
            <a:xfrm>
              <a:off x="1117840" y="1896211"/>
              <a:ext cx="512486" cy="481834"/>
            </a:xfrm>
            <a:prstGeom prst="roundRect">
              <a:avLst>
                <a:gd name="adj" fmla="val 16667"/>
              </a:avLst>
            </a:prstGeom>
            <a:ln>
              <a:noFill/>
            </a:ln>
          </p:spPr>
          <p:style>
            <a:lnRef idx="2">
              <a:schemeClr val="accent1"/>
            </a:lnRef>
            <a:fillRef idx="1">
              <a:schemeClr val="lt1"/>
            </a:fillRef>
            <a:effectRef idx="0">
              <a:schemeClr val="accent1"/>
            </a:effectRef>
            <a:fontRef idx="minor">
              <a:schemeClr val="dk1"/>
            </a:fontRef>
          </p:style>
          <p:txBody>
            <a:bodyPr wrap="none" anchor="ctr"/>
            <a:lstStyle/>
            <a:p>
              <a:pPr algn="ctr" eaLnBrk="1" hangingPunct="1">
                <a:defRPr/>
              </a:pPr>
              <a:r>
                <a:rPr lang="en-US" sz="2400">
                  <a:solidFill>
                    <a:schemeClr val="tx1">
                      <a:lumMod val="50000"/>
                    </a:schemeClr>
                  </a:solidFill>
                </a:rPr>
                <a:t>0</a:t>
              </a:r>
              <a:endParaRPr lang="en-US" sz="2400" baseline="30000">
                <a:solidFill>
                  <a:schemeClr val="tx1">
                    <a:lumMod val="50000"/>
                  </a:schemeClr>
                </a:solidFill>
              </a:endParaRPr>
            </a:p>
          </p:txBody>
        </p:sp>
        <p:sp>
          <p:nvSpPr>
            <p:cNvPr id="62" name="AutoShape 6"/>
            <p:cNvSpPr>
              <a:spLocks noChangeArrowheads="1"/>
            </p:cNvSpPr>
            <p:nvPr/>
          </p:nvSpPr>
          <p:spPr bwMode="gray">
            <a:xfrm rot="5400000">
              <a:off x="1218581" y="2362718"/>
              <a:ext cx="481834" cy="512486"/>
            </a:xfrm>
            <a:prstGeom prst="roundRect">
              <a:avLst>
                <a:gd name="adj" fmla="val 16667"/>
              </a:avLst>
            </a:prstGeom>
            <a:ln>
              <a:noFill/>
            </a:ln>
          </p:spPr>
          <p:style>
            <a:lnRef idx="2">
              <a:schemeClr val="accent1"/>
            </a:lnRef>
            <a:fillRef idx="1">
              <a:schemeClr val="lt1"/>
            </a:fillRef>
            <a:effectRef idx="0">
              <a:schemeClr val="accent1"/>
            </a:effectRef>
            <a:fontRef idx="minor">
              <a:schemeClr val="dk1"/>
            </a:fontRef>
          </p:style>
          <p:txBody>
            <a:bodyPr wrap="none" anchor="ctr"/>
            <a:lstStyle/>
            <a:p>
              <a:pPr algn="ctr" eaLnBrk="1" hangingPunct="1">
                <a:defRPr/>
              </a:pPr>
              <a:r>
                <a:rPr lang="en-US" sz="2400">
                  <a:solidFill>
                    <a:schemeClr val="tx1">
                      <a:lumMod val="50000"/>
                    </a:schemeClr>
                  </a:solidFill>
                </a:rPr>
                <a:t>…</a:t>
              </a:r>
              <a:endParaRPr lang="en-US" sz="2400" baseline="30000">
                <a:solidFill>
                  <a:schemeClr val="tx1">
                    <a:lumMod val="50000"/>
                  </a:schemeClr>
                </a:solidFill>
              </a:endParaRPr>
            </a:p>
          </p:txBody>
        </p:sp>
        <p:sp>
          <p:nvSpPr>
            <p:cNvPr id="63" name="AutoShape 6"/>
            <p:cNvSpPr>
              <a:spLocks noChangeArrowheads="1"/>
            </p:cNvSpPr>
            <p:nvPr/>
          </p:nvSpPr>
          <p:spPr bwMode="gray">
            <a:xfrm>
              <a:off x="1117840" y="2859878"/>
              <a:ext cx="512486" cy="481834"/>
            </a:xfrm>
            <a:prstGeom prst="roundRect">
              <a:avLst>
                <a:gd name="adj" fmla="val 16667"/>
              </a:avLst>
            </a:prstGeom>
            <a:ln>
              <a:noFill/>
            </a:ln>
          </p:spPr>
          <p:style>
            <a:lnRef idx="2">
              <a:schemeClr val="accent1"/>
            </a:lnRef>
            <a:fillRef idx="1">
              <a:schemeClr val="lt1"/>
            </a:fillRef>
            <a:effectRef idx="0">
              <a:schemeClr val="accent1"/>
            </a:effectRef>
            <a:fontRef idx="minor">
              <a:schemeClr val="dk1"/>
            </a:fontRef>
          </p:style>
          <p:txBody>
            <a:bodyPr wrap="none" anchor="ctr"/>
            <a:lstStyle/>
            <a:p>
              <a:pPr algn="ctr" eaLnBrk="1" hangingPunct="1">
                <a:defRPr/>
              </a:pPr>
              <a:r>
                <a:rPr lang="en-US" sz="2400">
                  <a:solidFill>
                    <a:schemeClr val="tx1">
                      <a:lumMod val="50000"/>
                    </a:schemeClr>
                  </a:solidFill>
                </a:rPr>
                <a:t>n-1</a:t>
              </a:r>
              <a:endParaRPr lang="en-US" sz="2400" baseline="30000">
                <a:solidFill>
                  <a:schemeClr val="tx1">
                    <a:lumMod val="50000"/>
                  </a:schemeClr>
                </a:solidFill>
              </a:endParaRPr>
            </a:p>
          </p:txBody>
        </p:sp>
        <p:sp>
          <p:nvSpPr>
            <p:cNvPr id="64" name="AutoShape 6"/>
            <p:cNvSpPr>
              <a:spLocks noChangeArrowheads="1"/>
            </p:cNvSpPr>
            <p:nvPr/>
          </p:nvSpPr>
          <p:spPr bwMode="gray">
            <a:xfrm>
              <a:off x="1630326" y="1896211"/>
              <a:ext cx="512486" cy="481834"/>
            </a:xfrm>
            <a:prstGeom prst="roundRect">
              <a:avLst>
                <a:gd name="adj" fmla="val 16667"/>
              </a:avLst>
            </a:prstGeom>
            <a:solidFill>
              <a:schemeClr val="accent1">
                <a:lumMod val="60000"/>
                <a:lumOff val="40000"/>
              </a:schemeClr>
            </a:solidFill>
            <a:ln>
              <a:solidFill>
                <a:schemeClr val="tx1">
                  <a:lumMod val="50000"/>
                </a:schemeClr>
              </a:solidFill>
            </a:ln>
          </p:spPr>
          <p:style>
            <a:lnRef idx="1">
              <a:schemeClr val="accent1"/>
            </a:lnRef>
            <a:fillRef idx="2">
              <a:schemeClr val="accent1"/>
            </a:fillRef>
            <a:effectRef idx="1">
              <a:schemeClr val="accent1"/>
            </a:effectRef>
            <a:fontRef idx="minor">
              <a:schemeClr val="dk1"/>
            </a:fontRef>
          </p:style>
          <p:txBody>
            <a:bodyPr wrap="none" anchor="ctr"/>
            <a:lstStyle/>
            <a:p>
              <a:pPr algn="ctr" eaLnBrk="1" hangingPunct="1">
                <a:defRPr/>
              </a:pPr>
              <a:endParaRPr lang="en-US" sz="2400"/>
            </a:p>
          </p:txBody>
        </p:sp>
        <p:sp>
          <p:nvSpPr>
            <p:cNvPr id="65" name="AutoShape 6"/>
            <p:cNvSpPr>
              <a:spLocks noChangeArrowheads="1"/>
            </p:cNvSpPr>
            <p:nvPr/>
          </p:nvSpPr>
          <p:spPr bwMode="gray">
            <a:xfrm>
              <a:off x="2142813" y="1896211"/>
              <a:ext cx="512486" cy="481834"/>
            </a:xfrm>
            <a:prstGeom prst="roundRect">
              <a:avLst>
                <a:gd name="adj" fmla="val 16667"/>
              </a:avLst>
            </a:prstGeom>
            <a:noFill/>
            <a:ln>
              <a:solidFill>
                <a:schemeClr val="tx1">
                  <a:lumMod val="50000"/>
                </a:schemeClr>
              </a:solidFill>
            </a:ln>
          </p:spPr>
          <p:style>
            <a:lnRef idx="1">
              <a:schemeClr val="accent2"/>
            </a:lnRef>
            <a:fillRef idx="2">
              <a:schemeClr val="accent2"/>
            </a:fillRef>
            <a:effectRef idx="1">
              <a:schemeClr val="accent2"/>
            </a:effectRef>
            <a:fontRef idx="minor">
              <a:schemeClr val="dk1"/>
            </a:fontRef>
          </p:style>
          <p:txBody>
            <a:bodyPr wrap="none" anchor="ctr"/>
            <a:lstStyle/>
            <a:p>
              <a:pPr algn="ctr" eaLnBrk="1" hangingPunct="1">
                <a:defRPr/>
              </a:pPr>
              <a:endParaRPr lang="en-US" sz="2400"/>
            </a:p>
          </p:txBody>
        </p:sp>
        <p:sp>
          <p:nvSpPr>
            <p:cNvPr id="66" name="AutoShape 6"/>
            <p:cNvSpPr>
              <a:spLocks noChangeArrowheads="1"/>
            </p:cNvSpPr>
            <p:nvPr/>
          </p:nvSpPr>
          <p:spPr bwMode="gray">
            <a:xfrm>
              <a:off x="2655299" y="1896211"/>
              <a:ext cx="512486" cy="481834"/>
            </a:xfrm>
            <a:prstGeom prst="roundRect">
              <a:avLst>
                <a:gd name="adj" fmla="val 16667"/>
              </a:avLst>
            </a:prstGeom>
            <a:noFill/>
            <a:ln>
              <a:solidFill>
                <a:schemeClr val="tx1">
                  <a:lumMod val="50000"/>
                </a:schemeClr>
              </a:solidFill>
            </a:ln>
          </p:spPr>
          <p:style>
            <a:lnRef idx="1">
              <a:schemeClr val="accent2"/>
            </a:lnRef>
            <a:fillRef idx="2">
              <a:schemeClr val="accent2"/>
            </a:fillRef>
            <a:effectRef idx="1">
              <a:schemeClr val="accent2"/>
            </a:effectRef>
            <a:fontRef idx="minor">
              <a:schemeClr val="dk1"/>
            </a:fontRef>
          </p:style>
          <p:txBody>
            <a:bodyPr wrap="none" anchor="ctr"/>
            <a:lstStyle/>
            <a:p>
              <a:pPr algn="ctr" eaLnBrk="1" hangingPunct="1">
                <a:defRPr/>
              </a:pPr>
              <a:endParaRPr lang="en-US" sz="2400"/>
            </a:p>
          </p:txBody>
        </p:sp>
        <p:sp>
          <p:nvSpPr>
            <p:cNvPr id="67" name="AutoShape 6"/>
            <p:cNvSpPr>
              <a:spLocks noChangeArrowheads="1"/>
            </p:cNvSpPr>
            <p:nvPr/>
          </p:nvSpPr>
          <p:spPr bwMode="gray">
            <a:xfrm>
              <a:off x="1630326" y="2378044"/>
              <a:ext cx="512486" cy="481834"/>
            </a:xfrm>
            <a:prstGeom prst="roundRect">
              <a:avLst>
                <a:gd name="adj" fmla="val 16667"/>
              </a:avLst>
            </a:prstGeom>
            <a:noFill/>
            <a:ln>
              <a:solidFill>
                <a:schemeClr val="tx1">
                  <a:lumMod val="50000"/>
                </a:schemeClr>
              </a:solidFill>
            </a:ln>
          </p:spPr>
          <p:style>
            <a:lnRef idx="1">
              <a:schemeClr val="accent2"/>
            </a:lnRef>
            <a:fillRef idx="2">
              <a:schemeClr val="accent2"/>
            </a:fillRef>
            <a:effectRef idx="1">
              <a:schemeClr val="accent2"/>
            </a:effectRef>
            <a:fontRef idx="minor">
              <a:schemeClr val="dk1"/>
            </a:fontRef>
          </p:style>
          <p:txBody>
            <a:bodyPr wrap="none" anchor="ctr"/>
            <a:lstStyle/>
            <a:p>
              <a:pPr algn="ctr" eaLnBrk="1" hangingPunct="1">
                <a:defRPr/>
              </a:pPr>
              <a:endParaRPr lang="en-US" sz="2400"/>
            </a:p>
          </p:txBody>
        </p:sp>
        <p:sp>
          <p:nvSpPr>
            <p:cNvPr id="68" name="AutoShape 6"/>
            <p:cNvSpPr>
              <a:spLocks noChangeArrowheads="1"/>
            </p:cNvSpPr>
            <p:nvPr/>
          </p:nvSpPr>
          <p:spPr bwMode="gray">
            <a:xfrm>
              <a:off x="1630326" y="2859878"/>
              <a:ext cx="512486" cy="481834"/>
            </a:xfrm>
            <a:prstGeom prst="roundRect">
              <a:avLst>
                <a:gd name="adj" fmla="val 16667"/>
              </a:avLst>
            </a:prstGeom>
            <a:noFill/>
            <a:ln>
              <a:solidFill>
                <a:schemeClr val="tx1">
                  <a:lumMod val="50000"/>
                </a:schemeClr>
              </a:solidFill>
            </a:ln>
          </p:spPr>
          <p:style>
            <a:lnRef idx="1">
              <a:schemeClr val="accent2"/>
            </a:lnRef>
            <a:fillRef idx="2">
              <a:schemeClr val="accent2"/>
            </a:fillRef>
            <a:effectRef idx="1">
              <a:schemeClr val="accent2"/>
            </a:effectRef>
            <a:fontRef idx="minor">
              <a:schemeClr val="dk1"/>
            </a:fontRef>
          </p:style>
          <p:txBody>
            <a:bodyPr wrap="none" anchor="ctr"/>
            <a:lstStyle/>
            <a:p>
              <a:pPr algn="ctr" eaLnBrk="1" hangingPunct="1">
                <a:defRPr/>
              </a:pPr>
              <a:endParaRPr lang="en-US" sz="2400"/>
            </a:p>
          </p:txBody>
        </p:sp>
        <p:sp>
          <p:nvSpPr>
            <p:cNvPr id="69" name="AutoShape 6"/>
            <p:cNvSpPr>
              <a:spLocks noChangeArrowheads="1"/>
            </p:cNvSpPr>
            <p:nvPr/>
          </p:nvSpPr>
          <p:spPr bwMode="gray">
            <a:xfrm>
              <a:off x="2142813" y="2378044"/>
              <a:ext cx="512486" cy="481834"/>
            </a:xfrm>
            <a:prstGeom prst="roundRect">
              <a:avLst>
                <a:gd name="adj" fmla="val 16667"/>
              </a:avLst>
            </a:prstGeom>
            <a:solidFill>
              <a:schemeClr val="accent1">
                <a:lumMod val="60000"/>
                <a:lumOff val="40000"/>
              </a:schemeClr>
            </a:solidFill>
            <a:ln>
              <a:solidFill>
                <a:schemeClr val="tx1">
                  <a:lumMod val="50000"/>
                </a:schemeClr>
              </a:solidFill>
            </a:ln>
          </p:spPr>
          <p:style>
            <a:lnRef idx="1">
              <a:schemeClr val="accent1"/>
            </a:lnRef>
            <a:fillRef idx="2">
              <a:schemeClr val="accent1"/>
            </a:fillRef>
            <a:effectRef idx="1">
              <a:schemeClr val="accent1"/>
            </a:effectRef>
            <a:fontRef idx="minor">
              <a:schemeClr val="dk1"/>
            </a:fontRef>
          </p:style>
          <p:txBody>
            <a:bodyPr wrap="none" anchor="ctr"/>
            <a:lstStyle/>
            <a:p>
              <a:pPr algn="ctr" eaLnBrk="1" hangingPunct="1">
                <a:defRPr/>
              </a:pPr>
              <a:endParaRPr lang="en-US" sz="2400"/>
            </a:p>
          </p:txBody>
        </p:sp>
        <p:sp>
          <p:nvSpPr>
            <p:cNvPr id="70" name="AutoShape 6"/>
            <p:cNvSpPr>
              <a:spLocks noChangeArrowheads="1"/>
            </p:cNvSpPr>
            <p:nvPr/>
          </p:nvSpPr>
          <p:spPr bwMode="gray">
            <a:xfrm>
              <a:off x="2655299" y="2378044"/>
              <a:ext cx="512486" cy="481834"/>
            </a:xfrm>
            <a:prstGeom prst="roundRect">
              <a:avLst>
                <a:gd name="adj" fmla="val 16667"/>
              </a:avLst>
            </a:prstGeom>
            <a:noFill/>
            <a:ln>
              <a:solidFill>
                <a:schemeClr val="tx1">
                  <a:lumMod val="50000"/>
                </a:schemeClr>
              </a:solidFill>
            </a:ln>
          </p:spPr>
          <p:style>
            <a:lnRef idx="1">
              <a:schemeClr val="accent2"/>
            </a:lnRef>
            <a:fillRef idx="2">
              <a:schemeClr val="accent2"/>
            </a:fillRef>
            <a:effectRef idx="1">
              <a:schemeClr val="accent2"/>
            </a:effectRef>
            <a:fontRef idx="minor">
              <a:schemeClr val="dk1"/>
            </a:fontRef>
          </p:style>
          <p:txBody>
            <a:bodyPr wrap="none" anchor="ctr"/>
            <a:lstStyle/>
            <a:p>
              <a:pPr algn="ctr" eaLnBrk="1" hangingPunct="1">
                <a:defRPr/>
              </a:pPr>
              <a:endParaRPr lang="en-US" sz="2400"/>
            </a:p>
          </p:txBody>
        </p:sp>
        <p:sp>
          <p:nvSpPr>
            <p:cNvPr id="71" name="AutoShape 6"/>
            <p:cNvSpPr>
              <a:spLocks noChangeArrowheads="1"/>
            </p:cNvSpPr>
            <p:nvPr/>
          </p:nvSpPr>
          <p:spPr bwMode="gray">
            <a:xfrm>
              <a:off x="2655299" y="2859878"/>
              <a:ext cx="512486" cy="481834"/>
            </a:xfrm>
            <a:prstGeom prst="roundRect">
              <a:avLst>
                <a:gd name="adj" fmla="val 16667"/>
              </a:avLst>
            </a:prstGeom>
            <a:solidFill>
              <a:schemeClr val="accent1">
                <a:lumMod val="60000"/>
                <a:lumOff val="40000"/>
              </a:schemeClr>
            </a:solidFill>
            <a:ln>
              <a:solidFill>
                <a:schemeClr val="tx1">
                  <a:lumMod val="50000"/>
                </a:schemeClr>
              </a:solidFill>
            </a:ln>
          </p:spPr>
          <p:style>
            <a:lnRef idx="1">
              <a:schemeClr val="accent1"/>
            </a:lnRef>
            <a:fillRef idx="2">
              <a:schemeClr val="accent1"/>
            </a:fillRef>
            <a:effectRef idx="1">
              <a:schemeClr val="accent1"/>
            </a:effectRef>
            <a:fontRef idx="minor">
              <a:schemeClr val="dk1"/>
            </a:fontRef>
          </p:style>
          <p:txBody>
            <a:bodyPr wrap="none" anchor="ctr"/>
            <a:lstStyle/>
            <a:p>
              <a:pPr algn="ctr" eaLnBrk="1" hangingPunct="1">
                <a:defRPr/>
              </a:pPr>
              <a:endParaRPr lang="en-US" sz="2400"/>
            </a:p>
          </p:txBody>
        </p:sp>
        <p:sp>
          <p:nvSpPr>
            <p:cNvPr id="72" name="AutoShape 6"/>
            <p:cNvSpPr>
              <a:spLocks noChangeArrowheads="1"/>
            </p:cNvSpPr>
            <p:nvPr/>
          </p:nvSpPr>
          <p:spPr bwMode="gray">
            <a:xfrm>
              <a:off x="2142813" y="2859878"/>
              <a:ext cx="512486" cy="481834"/>
            </a:xfrm>
            <a:prstGeom prst="roundRect">
              <a:avLst>
                <a:gd name="adj" fmla="val 16667"/>
              </a:avLst>
            </a:prstGeom>
            <a:noFill/>
            <a:ln>
              <a:solidFill>
                <a:schemeClr val="tx1">
                  <a:lumMod val="50000"/>
                </a:schemeClr>
              </a:solidFill>
            </a:ln>
          </p:spPr>
          <p:style>
            <a:lnRef idx="1">
              <a:schemeClr val="accent2"/>
            </a:lnRef>
            <a:fillRef idx="2">
              <a:schemeClr val="accent2"/>
            </a:fillRef>
            <a:effectRef idx="1">
              <a:schemeClr val="accent2"/>
            </a:effectRef>
            <a:fontRef idx="minor">
              <a:schemeClr val="dk1"/>
            </a:fontRef>
          </p:style>
          <p:txBody>
            <a:bodyPr wrap="none" anchor="ctr"/>
            <a:lstStyle/>
            <a:p>
              <a:pPr algn="ctr" eaLnBrk="1" hangingPunct="1">
                <a:defRPr/>
              </a:pPr>
              <a:endParaRPr lang="en-US" sz="2400"/>
            </a:p>
          </p:txBody>
        </p:sp>
        <p:sp>
          <p:nvSpPr>
            <p:cNvPr id="74" name="AutoShape 6"/>
            <p:cNvSpPr>
              <a:spLocks noChangeArrowheads="1"/>
            </p:cNvSpPr>
            <p:nvPr/>
          </p:nvSpPr>
          <p:spPr bwMode="gray">
            <a:xfrm>
              <a:off x="1630326" y="1414377"/>
              <a:ext cx="512486" cy="481834"/>
            </a:xfrm>
            <a:prstGeom prst="roundRect">
              <a:avLst>
                <a:gd name="adj" fmla="val 16667"/>
              </a:avLst>
            </a:prstGeom>
            <a:ln>
              <a:noFill/>
            </a:ln>
          </p:spPr>
          <p:style>
            <a:lnRef idx="2">
              <a:schemeClr val="accent1"/>
            </a:lnRef>
            <a:fillRef idx="1">
              <a:schemeClr val="lt1"/>
            </a:fillRef>
            <a:effectRef idx="0">
              <a:schemeClr val="accent1"/>
            </a:effectRef>
            <a:fontRef idx="minor">
              <a:schemeClr val="dk1"/>
            </a:fontRef>
          </p:style>
          <p:txBody>
            <a:bodyPr wrap="none" anchor="ctr"/>
            <a:lstStyle/>
            <a:p>
              <a:pPr algn="ctr" eaLnBrk="1" hangingPunct="1">
                <a:defRPr/>
              </a:pPr>
              <a:r>
                <a:rPr lang="en-US" sz="2400">
                  <a:solidFill>
                    <a:schemeClr val="tx1">
                      <a:lumMod val="50000"/>
                    </a:schemeClr>
                  </a:solidFill>
                </a:rPr>
                <a:t>0</a:t>
              </a:r>
              <a:endParaRPr lang="en-US" sz="2400" baseline="30000" dirty="0">
                <a:solidFill>
                  <a:schemeClr val="tx1">
                    <a:lumMod val="50000"/>
                  </a:schemeClr>
                </a:solidFill>
              </a:endParaRPr>
            </a:p>
          </p:txBody>
        </p:sp>
        <p:sp>
          <p:nvSpPr>
            <p:cNvPr id="75" name="AutoShape 6"/>
            <p:cNvSpPr>
              <a:spLocks noChangeArrowheads="1"/>
            </p:cNvSpPr>
            <p:nvPr/>
          </p:nvSpPr>
          <p:spPr bwMode="gray">
            <a:xfrm>
              <a:off x="2142813" y="1414377"/>
              <a:ext cx="512486" cy="481834"/>
            </a:xfrm>
            <a:prstGeom prst="roundRect">
              <a:avLst>
                <a:gd name="adj" fmla="val 16667"/>
              </a:avLst>
            </a:prstGeom>
            <a:ln>
              <a:noFill/>
            </a:ln>
          </p:spPr>
          <p:style>
            <a:lnRef idx="2">
              <a:schemeClr val="accent1"/>
            </a:lnRef>
            <a:fillRef idx="1">
              <a:schemeClr val="lt1"/>
            </a:fillRef>
            <a:effectRef idx="0">
              <a:schemeClr val="accent1"/>
            </a:effectRef>
            <a:fontRef idx="minor">
              <a:schemeClr val="dk1"/>
            </a:fontRef>
          </p:style>
          <p:txBody>
            <a:bodyPr wrap="none" anchor="ctr"/>
            <a:lstStyle/>
            <a:p>
              <a:pPr algn="ctr" eaLnBrk="1" hangingPunct="1">
                <a:defRPr/>
              </a:pPr>
              <a:r>
                <a:rPr lang="en-US" sz="2400" dirty="0">
                  <a:solidFill>
                    <a:schemeClr val="tx1">
                      <a:lumMod val="50000"/>
                    </a:schemeClr>
                  </a:solidFill>
                </a:rPr>
                <a:t>…</a:t>
              </a:r>
              <a:endParaRPr lang="en-US" sz="2400" baseline="30000" dirty="0">
                <a:solidFill>
                  <a:schemeClr val="tx1">
                    <a:lumMod val="50000"/>
                  </a:schemeClr>
                </a:solidFill>
              </a:endParaRPr>
            </a:p>
          </p:txBody>
        </p:sp>
        <p:sp>
          <p:nvSpPr>
            <p:cNvPr id="76" name="AutoShape 6"/>
            <p:cNvSpPr>
              <a:spLocks noChangeArrowheads="1"/>
            </p:cNvSpPr>
            <p:nvPr/>
          </p:nvSpPr>
          <p:spPr bwMode="gray">
            <a:xfrm>
              <a:off x="2655299" y="1414377"/>
              <a:ext cx="512486" cy="481834"/>
            </a:xfrm>
            <a:prstGeom prst="roundRect">
              <a:avLst>
                <a:gd name="adj" fmla="val 16667"/>
              </a:avLst>
            </a:prstGeom>
            <a:ln>
              <a:noFill/>
            </a:ln>
          </p:spPr>
          <p:style>
            <a:lnRef idx="2">
              <a:schemeClr val="accent1"/>
            </a:lnRef>
            <a:fillRef idx="1">
              <a:schemeClr val="lt1"/>
            </a:fillRef>
            <a:effectRef idx="0">
              <a:schemeClr val="accent1"/>
            </a:effectRef>
            <a:fontRef idx="minor">
              <a:schemeClr val="dk1"/>
            </a:fontRef>
          </p:style>
          <p:txBody>
            <a:bodyPr wrap="none" anchor="ctr"/>
            <a:lstStyle/>
            <a:p>
              <a:pPr algn="ctr" eaLnBrk="1" hangingPunct="1">
                <a:defRPr/>
              </a:pPr>
              <a:r>
                <a:rPr lang="en-US" sz="2400" dirty="0">
                  <a:solidFill>
                    <a:schemeClr val="tx1">
                      <a:lumMod val="50000"/>
                    </a:schemeClr>
                  </a:solidFill>
                </a:rPr>
                <a:t>n-1</a:t>
              </a:r>
              <a:endParaRPr lang="en-US" sz="2400" baseline="30000" dirty="0">
                <a:solidFill>
                  <a:schemeClr val="tx1">
                    <a:lumMod val="50000"/>
                  </a:schemeClr>
                </a:solidFill>
              </a:endParaRPr>
            </a:p>
          </p:txBody>
        </p:sp>
        <p:sp>
          <p:nvSpPr>
            <p:cNvPr id="89" name="AutoShape 6"/>
            <p:cNvSpPr>
              <a:spLocks noChangeArrowheads="1"/>
            </p:cNvSpPr>
            <p:nvPr/>
          </p:nvSpPr>
          <p:spPr bwMode="gray">
            <a:xfrm>
              <a:off x="1545638" y="3339792"/>
              <a:ext cx="1537459" cy="481834"/>
            </a:xfrm>
            <a:prstGeom prst="roundRect">
              <a:avLst>
                <a:gd name="adj" fmla="val 16667"/>
              </a:avLst>
            </a:prstGeom>
            <a:noFill/>
            <a:ln>
              <a:noFill/>
            </a:ln>
          </p:spPr>
          <p:style>
            <a:lnRef idx="2">
              <a:schemeClr val="accent1"/>
            </a:lnRef>
            <a:fillRef idx="1">
              <a:schemeClr val="lt1"/>
            </a:fillRef>
            <a:effectRef idx="0">
              <a:schemeClr val="accent1"/>
            </a:effectRef>
            <a:fontRef idx="minor">
              <a:schemeClr val="dk1"/>
            </a:fontRef>
          </p:style>
          <p:txBody>
            <a:bodyPr wrap="none" anchor="ctr"/>
            <a:lstStyle/>
            <a:p>
              <a:pPr algn="ctr" eaLnBrk="1" hangingPunct="1">
                <a:defRPr/>
              </a:pPr>
              <a:r>
                <a:rPr lang="en-US" sz="2400" b="1">
                  <a:solidFill>
                    <a:schemeClr val="tx1">
                      <a:lumMod val="50000"/>
                    </a:schemeClr>
                  </a:solidFill>
                </a:rPr>
                <a:t>dòng = cột</a:t>
              </a:r>
              <a:endParaRPr lang="en-US" sz="2400" b="1" baseline="-25000">
                <a:solidFill>
                  <a:schemeClr val="tx1">
                    <a:lumMod val="50000"/>
                  </a:schemeClr>
                </a:solidFill>
              </a:endParaRPr>
            </a:p>
          </p:txBody>
        </p:sp>
        <p:cxnSp>
          <p:nvCxnSpPr>
            <p:cNvPr id="159" name="Straight Arrow Connector 158"/>
            <p:cNvCxnSpPr>
              <a:cxnSpLocks/>
            </p:cNvCxnSpPr>
            <p:nvPr/>
          </p:nvCxnSpPr>
          <p:spPr>
            <a:xfrm rot="16200000" flipV="1">
              <a:off x="1676305" y="1850231"/>
              <a:ext cx="1445501" cy="1537459"/>
            </a:xfrm>
            <a:prstGeom prst="straightConnector1">
              <a:avLst/>
            </a:prstGeom>
            <a:noFill/>
            <a:ln w="12700">
              <a:solidFill>
                <a:schemeClr val="accent1">
                  <a:lumMod val="75000"/>
                </a:schemeClr>
              </a:solidFill>
              <a:prstDash val="solid"/>
              <a:headEnd type="arrow" w="med" len="med"/>
              <a:tailEnd type="arrow" w="med" len="med"/>
            </a:ln>
            <a:effectLst>
              <a:glow rad="63500">
                <a:schemeClr val="tx1">
                  <a:lumMod val="60000"/>
                  <a:lumOff val="40000"/>
                  <a:alpha val="40000"/>
                </a:schemeClr>
              </a:glow>
            </a:effectLst>
          </p:spPr>
          <p:style>
            <a:lnRef idx="2">
              <a:schemeClr val="accent1"/>
            </a:lnRef>
            <a:fillRef idx="1">
              <a:schemeClr val="lt1"/>
            </a:fillRef>
            <a:effectRef idx="0">
              <a:schemeClr val="accent1"/>
            </a:effectRef>
            <a:fontRef idx="minor">
              <a:schemeClr val="dk1"/>
            </a:fontRef>
          </p:style>
        </p:cxnSp>
      </p:grpSp>
      <p:grpSp>
        <p:nvGrpSpPr>
          <p:cNvPr id="20" name="Group 19">
            <a:extLst>
              <a:ext uri="{FF2B5EF4-FFF2-40B4-BE49-F238E27FC236}">
                <a16:creationId xmlns:a16="http://schemas.microsoft.com/office/drawing/2014/main" id="{A3370140-5228-78D5-10F6-D849D5783CFD}"/>
              </a:ext>
            </a:extLst>
          </p:cNvPr>
          <p:cNvGrpSpPr/>
          <p:nvPr/>
        </p:nvGrpSpPr>
        <p:grpSpPr>
          <a:xfrm>
            <a:off x="5294653" y="1509074"/>
            <a:ext cx="1540912" cy="2428563"/>
            <a:chOff x="4959486" y="1473195"/>
            <a:chExt cx="1540912" cy="2428563"/>
          </a:xfrm>
        </p:grpSpPr>
        <p:sp>
          <p:nvSpPr>
            <p:cNvPr id="80" name="AutoShape 6"/>
            <p:cNvSpPr>
              <a:spLocks noChangeArrowheads="1"/>
            </p:cNvSpPr>
            <p:nvPr/>
          </p:nvSpPr>
          <p:spPr bwMode="gray">
            <a:xfrm>
              <a:off x="4962939" y="1955029"/>
              <a:ext cx="512486" cy="481834"/>
            </a:xfrm>
            <a:prstGeom prst="roundRect">
              <a:avLst>
                <a:gd name="adj" fmla="val 16667"/>
              </a:avLst>
            </a:prstGeom>
            <a:noFill/>
            <a:ln>
              <a:solidFill>
                <a:schemeClr val="tx1">
                  <a:lumMod val="50000"/>
                </a:schemeClr>
              </a:solidFill>
            </a:ln>
          </p:spPr>
          <p:style>
            <a:lnRef idx="1">
              <a:schemeClr val="accent2"/>
            </a:lnRef>
            <a:fillRef idx="2">
              <a:schemeClr val="accent2"/>
            </a:fillRef>
            <a:effectRef idx="1">
              <a:schemeClr val="accent2"/>
            </a:effectRef>
            <a:fontRef idx="minor">
              <a:schemeClr val="dk1"/>
            </a:fontRef>
          </p:style>
          <p:txBody>
            <a:bodyPr wrap="none" anchor="ctr"/>
            <a:lstStyle/>
            <a:p>
              <a:pPr algn="ctr" eaLnBrk="1" hangingPunct="1">
                <a:defRPr/>
              </a:pPr>
              <a:endParaRPr lang="en-US" sz="2400"/>
            </a:p>
          </p:txBody>
        </p:sp>
        <p:sp>
          <p:nvSpPr>
            <p:cNvPr id="81" name="AutoShape 6"/>
            <p:cNvSpPr>
              <a:spLocks noChangeArrowheads="1"/>
            </p:cNvSpPr>
            <p:nvPr/>
          </p:nvSpPr>
          <p:spPr bwMode="gray">
            <a:xfrm>
              <a:off x="5475426" y="1955029"/>
              <a:ext cx="512486" cy="481834"/>
            </a:xfrm>
            <a:prstGeom prst="roundRect">
              <a:avLst>
                <a:gd name="adj" fmla="val 16667"/>
              </a:avLst>
            </a:prstGeom>
            <a:noFill/>
            <a:ln>
              <a:solidFill>
                <a:schemeClr val="tx1">
                  <a:lumMod val="50000"/>
                </a:schemeClr>
              </a:solidFill>
            </a:ln>
          </p:spPr>
          <p:style>
            <a:lnRef idx="1">
              <a:schemeClr val="accent2"/>
            </a:lnRef>
            <a:fillRef idx="2">
              <a:schemeClr val="accent2"/>
            </a:fillRef>
            <a:effectRef idx="1">
              <a:schemeClr val="accent2"/>
            </a:effectRef>
            <a:fontRef idx="minor">
              <a:schemeClr val="dk1"/>
            </a:fontRef>
          </p:style>
          <p:txBody>
            <a:bodyPr wrap="none" anchor="ctr"/>
            <a:lstStyle/>
            <a:p>
              <a:pPr algn="ctr" eaLnBrk="1" hangingPunct="1">
                <a:defRPr/>
              </a:pPr>
              <a:endParaRPr lang="en-US" sz="2400"/>
            </a:p>
          </p:txBody>
        </p:sp>
        <p:sp>
          <p:nvSpPr>
            <p:cNvPr id="82" name="AutoShape 6"/>
            <p:cNvSpPr>
              <a:spLocks noChangeArrowheads="1"/>
            </p:cNvSpPr>
            <p:nvPr/>
          </p:nvSpPr>
          <p:spPr bwMode="gray">
            <a:xfrm>
              <a:off x="5987912" y="1955029"/>
              <a:ext cx="512486" cy="481834"/>
            </a:xfrm>
            <a:prstGeom prst="roundRect">
              <a:avLst>
                <a:gd name="adj" fmla="val 16667"/>
              </a:avLst>
            </a:prstGeom>
            <a:noFill/>
            <a:ln>
              <a:solidFill>
                <a:schemeClr val="tx1">
                  <a:lumMod val="50000"/>
                </a:schemeClr>
              </a:solidFill>
            </a:ln>
          </p:spPr>
          <p:style>
            <a:lnRef idx="1">
              <a:schemeClr val="accent2"/>
            </a:lnRef>
            <a:fillRef idx="2">
              <a:schemeClr val="accent2"/>
            </a:fillRef>
            <a:effectRef idx="1">
              <a:schemeClr val="accent2"/>
            </a:effectRef>
            <a:fontRef idx="minor">
              <a:schemeClr val="dk1"/>
            </a:fontRef>
          </p:style>
          <p:txBody>
            <a:bodyPr wrap="none" anchor="ctr"/>
            <a:lstStyle/>
            <a:p>
              <a:pPr algn="ctr" eaLnBrk="1" hangingPunct="1">
                <a:defRPr/>
              </a:pPr>
              <a:endParaRPr lang="en-US" sz="2400"/>
            </a:p>
          </p:txBody>
        </p:sp>
        <p:sp>
          <p:nvSpPr>
            <p:cNvPr id="83" name="AutoShape 6"/>
            <p:cNvSpPr>
              <a:spLocks noChangeArrowheads="1"/>
            </p:cNvSpPr>
            <p:nvPr/>
          </p:nvSpPr>
          <p:spPr bwMode="gray">
            <a:xfrm>
              <a:off x="4962939" y="2436862"/>
              <a:ext cx="512486" cy="481834"/>
            </a:xfrm>
            <a:prstGeom prst="roundRect">
              <a:avLst>
                <a:gd name="adj" fmla="val 16667"/>
              </a:avLst>
            </a:prstGeom>
            <a:solidFill>
              <a:schemeClr val="accent1">
                <a:lumMod val="60000"/>
                <a:lumOff val="40000"/>
              </a:schemeClr>
            </a:solidFill>
            <a:ln>
              <a:solidFill>
                <a:schemeClr val="tx1">
                  <a:lumMod val="50000"/>
                </a:schemeClr>
              </a:solidFill>
            </a:ln>
          </p:spPr>
          <p:style>
            <a:lnRef idx="1">
              <a:schemeClr val="accent1"/>
            </a:lnRef>
            <a:fillRef idx="2">
              <a:schemeClr val="accent1"/>
            </a:fillRef>
            <a:effectRef idx="1">
              <a:schemeClr val="accent1"/>
            </a:effectRef>
            <a:fontRef idx="minor">
              <a:schemeClr val="dk1"/>
            </a:fontRef>
          </p:style>
          <p:txBody>
            <a:bodyPr wrap="none" anchor="ctr"/>
            <a:lstStyle/>
            <a:p>
              <a:pPr algn="ctr" eaLnBrk="1" hangingPunct="1">
                <a:defRPr/>
              </a:pPr>
              <a:endParaRPr lang="en-US" sz="2400"/>
            </a:p>
          </p:txBody>
        </p:sp>
        <p:sp>
          <p:nvSpPr>
            <p:cNvPr id="84" name="AutoShape 6"/>
            <p:cNvSpPr>
              <a:spLocks noChangeArrowheads="1"/>
            </p:cNvSpPr>
            <p:nvPr/>
          </p:nvSpPr>
          <p:spPr bwMode="gray">
            <a:xfrm>
              <a:off x="4962939" y="2918696"/>
              <a:ext cx="512486" cy="481834"/>
            </a:xfrm>
            <a:prstGeom prst="roundRect">
              <a:avLst>
                <a:gd name="adj" fmla="val 16667"/>
              </a:avLst>
            </a:prstGeom>
            <a:solidFill>
              <a:schemeClr val="accent1">
                <a:lumMod val="60000"/>
                <a:lumOff val="40000"/>
              </a:schemeClr>
            </a:solidFill>
            <a:ln>
              <a:solidFill>
                <a:schemeClr val="tx1">
                  <a:lumMod val="50000"/>
                </a:schemeClr>
              </a:solidFill>
            </a:ln>
          </p:spPr>
          <p:style>
            <a:lnRef idx="1">
              <a:schemeClr val="accent1"/>
            </a:lnRef>
            <a:fillRef idx="2">
              <a:schemeClr val="accent1"/>
            </a:fillRef>
            <a:effectRef idx="1">
              <a:schemeClr val="accent1"/>
            </a:effectRef>
            <a:fontRef idx="minor">
              <a:schemeClr val="dk1"/>
            </a:fontRef>
          </p:style>
          <p:txBody>
            <a:bodyPr wrap="none" anchor="ctr"/>
            <a:lstStyle/>
            <a:p>
              <a:pPr algn="ctr" eaLnBrk="1" hangingPunct="1">
                <a:defRPr/>
              </a:pPr>
              <a:endParaRPr lang="en-US" sz="2400"/>
            </a:p>
          </p:txBody>
        </p:sp>
        <p:sp>
          <p:nvSpPr>
            <p:cNvPr id="85" name="AutoShape 6"/>
            <p:cNvSpPr>
              <a:spLocks noChangeArrowheads="1"/>
            </p:cNvSpPr>
            <p:nvPr/>
          </p:nvSpPr>
          <p:spPr bwMode="gray">
            <a:xfrm>
              <a:off x="5475426" y="2436862"/>
              <a:ext cx="512486" cy="481834"/>
            </a:xfrm>
            <a:prstGeom prst="roundRect">
              <a:avLst>
                <a:gd name="adj" fmla="val 16667"/>
              </a:avLst>
            </a:prstGeom>
            <a:noFill/>
            <a:ln>
              <a:solidFill>
                <a:schemeClr val="tx1">
                  <a:lumMod val="50000"/>
                </a:schemeClr>
              </a:solidFill>
            </a:ln>
          </p:spPr>
          <p:style>
            <a:lnRef idx="1">
              <a:schemeClr val="accent2"/>
            </a:lnRef>
            <a:fillRef idx="2">
              <a:schemeClr val="accent2"/>
            </a:fillRef>
            <a:effectRef idx="1">
              <a:schemeClr val="accent2"/>
            </a:effectRef>
            <a:fontRef idx="minor">
              <a:schemeClr val="dk1"/>
            </a:fontRef>
          </p:style>
          <p:txBody>
            <a:bodyPr wrap="none" anchor="ctr"/>
            <a:lstStyle/>
            <a:p>
              <a:pPr algn="ctr" eaLnBrk="1" hangingPunct="1">
                <a:defRPr/>
              </a:pPr>
              <a:endParaRPr lang="en-US" sz="2400"/>
            </a:p>
          </p:txBody>
        </p:sp>
        <p:sp>
          <p:nvSpPr>
            <p:cNvPr id="86" name="AutoShape 6"/>
            <p:cNvSpPr>
              <a:spLocks noChangeArrowheads="1"/>
            </p:cNvSpPr>
            <p:nvPr/>
          </p:nvSpPr>
          <p:spPr bwMode="gray">
            <a:xfrm>
              <a:off x="5987912" y="2436862"/>
              <a:ext cx="512486" cy="481834"/>
            </a:xfrm>
            <a:prstGeom prst="roundRect">
              <a:avLst>
                <a:gd name="adj" fmla="val 16667"/>
              </a:avLst>
            </a:prstGeom>
            <a:noFill/>
            <a:ln>
              <a:solidFill>
                <a:schemeClr val="tx1">
                  <a:lumMod val="50000"/>
                </a:schemeClr>
              </a:solidFill>
            </a:ln>
          </p:spPr>
          <p:style>
            <a:lnRef idx="1">
              <a:schemeClr val="accent2"/>
            </a:lnRef>
            <a:fillRef idx="2">
              <a:schemeClr val="accent2"/>
            </a:fillRef>
            <a:effectRef idx="1">
              <a:schemeClr val="accent2"/>
            </a:effectRef>
            <a:fontRef idx="minor">
              <a:schemeClr val="dk1"/>
            </a:fontRef>
          </p:style>
          <p:txBody>
            <a:bodyPr wrap="none" anchor="ctr"/>
            <a:lstStyle/>
            <a:p>
              <a:pPr algn="ctr" eaLnBrk="1" hangingPunct="1">
                <a:defRPr/>
              </a:pPr>
              <a:endParaRPr lang="en-US" sz="2400"/>
            </a:p>
          </p:txBody>
        </p:sp>
        <p:sp>
          <p:nvSpPr>
            <p:cNvPr id="87" name="AutoShape 6"/>
            <p:cNvSpPr>
              <a:spLocks noChangeArrowheads="1"/>
            </p:cNvSpPr>
            <p:nvPr/>
          </p:nvSpPr>
          <p:spPr bwMode="gray">
            <a:xfrm>
              <a:off x="5987912" y="2918696"/>
              <a:ext cx="512486" cy="481834"/>
            </a:xfrm>
            <a:prstGeom prst="roundRect">
              <a:avLst>
                <a:gd name="adj" fmla="val 16667"/>
              </a:avLst>
            </a:prstGeom>
            <a:noFill/>
            <a:ln>
              <a:solidFill>
                <a:schemeClr val="tx1">
                  <a:lumMod val="50000"/>
                </a:schemeClr>
              </a:solidFill>
            </a:ln>
          </p:spPr>
          <p:style>
            <a:lnRef idx="1">
              <a:schemeClr val="accent2"/>
            </a:lnRef>
            <a:fillRef idx="2">
              <a:schemeClr val="accent2"/>
            </a:fillRef>
            <a:effectRef idx="1">
              <a:schemeClr val="accent2"/>
            </a:effectRef>
            <a:fontRef idx="minor">
              <a:schemeClr val="dk1"/>
            </a:fontRef>
          </p:style>
          <p:txBody>
            <a:bodyPr wrap="none" anchor="ctr"/>
            <a:lstStyle/>
            <a:p>
              <a:pPr algn="ctr" eaLnBrk="1" hangingPunct="1">
                <a:defRPr/>
              </a:pPr>
              <a:endParaRPr lang="en-US" sz="2400"/>
            </a:p>
          </p:txBody>
        </p:sp>
        <p:sp>
          <p:nvSpPr>
            <p:cNvPr id="88" name="AutoShape 6"/>
            <p:cNvSpPr>
              <a:spLocks noChangeArrowheads="1"/>
            </p:cNvSpPr>
            <p:nvPr/>
          </p:nvSpPr>
          <p:spPr bwMode="gray">
            <a:xfrm>
              <a:off x="5475426" y="2918696"/>
              <a:ext cx="512486" cy="481834"/>
            </a:xfrm>
            <a:prstGeom prst="roundRect">
              <a:avLst>
                <a:gd name="adj" fmla="val 16667"/>
              </a:avLst>
            </a:prstGeom>
            <a:solidFill>
              <a:schemeClr val="accent1">
                <a:lumMod val="60000"/>
                <a:lumOff val="40000"/>
              </a:schemeClr>
            </a:solidFill>
            <a:ln>
              <a:solidFill>
                <a:schemeClr val="tx1">
                  <a:lumMod val="50000"/>
                </a:schemeClr>
              </a:solidFill>
            </a:ln>
          </p:spPr>
          <p:style>
            <a:lnRef idx="1">
              <a:schemeClr val="accent1"/>
            </a:lnRef>
            <a:fillRef idx="2">
              <a:schemeClr val="accent1"/>
            </a:fillRef>
            <a:effectRef idx="1">
              <a:schemeClr val="accent1"/>
            </a:effectRef>
            <a:fontRef idx="minor">
              <a:schemeClr val="dk1"/>
            </a:fontRef>
          </p:style>
          <p:txBody>
            <a:bodyPr wrap="none" anchor="ctr"/>
            <a:lstStyle/>
            <a:p>
              <a:pPr algn="ctr" eaLnBrk="1" hangingPunct="1">
                <a:defRPr/>
              </a:pPr>
              <a:endParaRPr lang="en-US" sz="2400"/>
            </a:p>
          </p:txBody>
        </p:sp>
        <p:sp>
          <p:nvSpPr>
            <p:cNvPr id="90" name="AutoShape 6"/>
            <p:cNvSpPr>
              <a:spLocks noChangeArrowheads="1"/>
            </p:cNvSpPr>
            <p:nvPr/>
          </p:nvSpPr>
          <p:spPr bwMode="gray">
            <a:xfrm>
              <a:off x="4962939" y="1473195"/>
              <a:ext cx="512486" cy="481834"/>
            </a:xfrm>
            <a:prstGeom prst="roundRect">
              <a:avLst>
                <a:gd name="adj" fmla="val 16667"/>
              </a:avLst>
            </a:prstGeom>
            <a:ln>
              <a:noFill/>
            </a:ln>
          </p:spPr>
          <p:style>
            <a:lnRef idx="2">
              <a:schemeClr val="accent1"/>
            </a:lnRef>
            <a:fillRef idx="1">
              <a:schemeClr val="lt1"/>
            </a:fillRef>
            <a:effectRef idx="0">
              <a:schemeClr val="accent1"/>
            </a:effectRef>
            <a:fontRef idx="minor">
              <a:schemeClr val="dk1"/>
            </a:fontRef>
          </p:style>
          <p:txBody>
            <a:bodyPr wrap="none" anchor="ctr"/>
            <a:lstStyle/>
            <a:p>
              <a:pPr algn="ctr" eaLnBrk="1" hangingPunct="1">
                <a:defRPr/>
              </a:pPr>
              <a:r>
                <a:rPr lang="en-US" sz="2400" dirty="0">
                  <a:solidFill>
                    <a:schemeClr val="tx1">
                      <a:lumMod val="50000"/>
                    </a:schemeClr>
                  </a:solidFill>
                </a:rPr>
                <a:t>0</a:t>
              </a:r>
              <a:endParaRPr lang="en-US" sz="2400" baseline="30000" dirty="0">
                <a:solidFill>
                  <a:schemeClr val="tx1">
                    <a:lumMod val="50000"/>
                  </a:schemeClr>
                </a:solidFill>
              </a:endParaRPr>
            </a:p>
          </p:txBody>
        </p:sp>
        <p:sp>
          <p:nvSpPr>
            <p:cNvPr id="91" name="AutoShape 6"/>
            <p:cNvSpPr>
              <a:spLocks noChangeArrowheads="1"/>
            </p:cNvSpPr>
            <p:nvPr/>
          </p:nvSpPr>
          <p:spPr bwMode="gray">
            <a:xfrm>
              <a:off x="5475426" y="1473195"/>
              <a:ext cx="512486" cy="481834"/>
            </a:xfrm>
            <a:prstGeom prst="roundRect">
              <a:avLst>
                <a:gd name="adj" fmla="val 16667"/>
              </a:avLst>
            </a:prstGeom>
            <a:ln>
              <a:noFill/>
            </a:ln>
          </p:spPr>
          <p:style>
            <a:lnRef idx="2">
              <a:schemeClr val="accent1"/>
            </a:lnRef>
            <a:fillRef idx="1">
              <a:schemeClr val="lt1"/>
            </a:fillRef>
            <a:effectRef idx="0">
              <a:schemeClr val="accent1"/>
            </a:effectRef>
            <a:fontRef idx="minor">
              <a:schemeClr val="dk1"/>
            </a:fontRef>
          </p:style>
          <p:txBody>
            <a:bodyPr wrap="none" anchor="ctr"/>
            <a:lstStyle/>
            <a:p>
              <a:pPr algn="ctr" eaLnBrk="1" hangingPunct="1">
                <a:defRPr/>
              </a:pPr>
              <a:r>
                <a:rPr lang="en-US" sz="2400">
                  <a:solidFill>
                    <a:schemeClr val="tx1">
                      <a:lumMod val="50000"/>
                    </a:schemeClr>
                  </a:solidFill>
                </a:rPr>
                <a:t>…</a:t>
              </a:r>
              <a:endParaRPr lang="en-US" sz="2400" baseline="30000">
                <a:solidFill>
                  <a:schemeClr val="tx1">
                    <a:lumMod val="50000"/>
                  </a:schemeClr>
                </a:solidFill>
              </a:endParaRPr>
            </a:p>
          </p:txBody>
        </p:sp>
        <p:sp>
          <p:nvSpPr>
            <p:cNvPr id="92" name="AutoShape 6"/>
            <p:cNvSpPr>
              <a:spLocks noChangeArrowheads="1"/>
            </p:cNvSpPr>
            <p:nvPr/>
          </p:nvSpPr>
          <p:spPr bwMode="gray">
            <a:xfrm>
              <a:off x="5987912" y="1473195"/>
              <a:ext cx="512486" cy="481834"/>
            </a:xfrm>
            <a:prstGeom prst="roundRect">
              <a:avLst>
                <a:gd name="adj" fmla="val 16667"/>
              </a:avLst>
            </a:prstGeom>
            <a:ln>
              <a:noFill/>
            </a:ln>
          </p:spPr>
          <p:style>
            <a:lnRef idx="2">
              <a:schemeClr val="accent1"/>
            </a:lnRef>
            <a:fillRef idx="1">
              <a:schemeClr val="lt1"/>
            </a:fillRef>
            <a:effectRef idx="0">
              <a:schemeClr val="accent1"/>
            </a:effectRef>
            <a:fontRef idx="minor">
              <a:schemeClr val="dk1"/>
            </a:fontRef>
          </p:style>
          <p:txBody>
            <a:bodyPr wrap="none" anchor="ctr"/>
            <a:lstStyle/>
            <a:p>
              <a:pPr algn="ctr" eaLnBrk="1" hangingPunct="1">
                <a:defRPr/>
              </a:pPr>
              <a:r>
                <a:rPr lang="en-US" sz="2400">
                  <a:solidFill>
                    <a:schemeClr val="tx1">
                      <a:lumMod val="50000"/>
                    </a:schemeClr>
                  </a:solidFill>
                </a:rPr>
                <a:t>n-1</a:t>
              </a:r>
              <a:endParaRPr lang="en-US" sz="2400" baseline="30000">
                <a:solidFill>
                  <a:schemeClr val="tx1">
                    <a:lumMod val="50000"/>
                  </a:schemeClr>
                </a:solidFill>
              </a:endParaRPr>
            </a:p>
          </p:txBody>
        </p:sp>
        <p:sp>
          <p:nvSpPr>
            <p:cNvPr id="108" name="AutoShape 6"/>
            <p:cNvSpPr>
              <a:spLocks noChangeArrowheads="1"/>
            </p:cNvSpPr>
            <p:nvPr/>
          </p:nvSpPr>
          <p:spPr bwMode="gray">
            <a:xfrm>
              <a:off x="4959486" y="3419924"/>
              <a:ext cx="1537459" cy="481834"/>
            </a:xfrm>
            <a:prstGeom prst="roundRect">
              <a:avLst>
                <a:gd name="adj" fmla="val 16667"/>
              </a:avLst>
            </a:prstGeom>
            <a:noFill/>
            <a:ln>
              <a:noFill/>
            </a:ln>
          </p:spPr>
          <p:style>
            <a:lnRef idx="2">
              <a:schemeClr val="accent1"/>
            </a:lnRef>
            <a:fillRef idx="1">
              <a:schemeClr val="lt1"/>
            </a:fillRef>
            <a:effectRef idx="0">
              <a:schemeClr val="accent1"/>
            </a:effectRef>
            <a:fontRef idx="minor">
              <a:schemeClr val="dk1"/>
            </a:fontRef>
          </p:style>
          <p:txBody>
            <a:bodyPr wrap="none" anchor="ctr"/>
            <a:lstStyle/>
            <a:p>
              <a:pPr algn="ctr" eaLnBrk="1" hangingPunct="1">
                <a:defRPr/>
              </a:pPr>
              <a:r>
                <a:rPr lang="en-US" sz="2400" b="1" dirty="0" err="1">
                  <a:solidFill>
                    <a:schemeClr val="tx1">
                      <a:lumMod val="50000"/>
                    </a:schemeClr>
                  </a:solidFill>
                </a:rPr>
                <a:t>dòng</a:t>
              </a:r>
              <a:r>
                <a:rPr lang="en-US" sz="2400" b="1" dirty="0">
                  <a:solidFill>
                    <a:schemeClr val="tx1">
                      <a:lumMod val="50000"/>
                    </a:schemeClr>
                  </a:solidFill>
                </a:rPr>
                <a:t> &gt; </a:t>
              </a:r>
              <a:r>
                <a:rPr lang="en-US" sz="2400" b="1" dirty="0" err="1">
                  <a:solidFill>
                    <a:schemeClr val="tx1">
                      <a:lumMod val="50000"/>
                    </a:schemeClr>
                  </a:solidFill>
                </a:rPr>
                <a:t>cột</a:t>
              </a:r>
              <a:endParaRPr lang="en-US" sz="2400" b="1" baseline="-25000" dirty="0">
                <a:solidFill>
                  <a:schemeClr val="tx1">
                    <a:lumMod val="50000"/>
                  </a:schemeClr>
                </a:solidFill>
              </a:endParaRPr>
            </a:p>
          </p:txBody>
        </p:sp>
        <p:cxnSp>
          <p:nvCxnSpPr>
            <p:cNvPr id="162" name="Straight Arrow Connector 161"/>
            <p:cNvCxnSpPr>
              <a:cxnSpLocks/>
            </p:cNvCxnSpPr>
            <p:nvPr/>
          </p:nvCxnSpPr>
          <p:spPr>
            <a:xfrm rot="16200000" flipV="1">
              <a:off x="5008918" y="1909049"/>
              <a:ext cx="1445501" cy="1537459"/>
            </a:xfrm>
            <a:prstGeom prst="straightConnector1">
              <a:avLst/>
            </a:prstGeom>
            <a:noFill/>
            <a:ln w="12700">
              <a:solidFill>
                <a:schemeClr val="accent1">
                  <a:lumMod val="75000"/>
                </a:schemeClr>
              </a:solidFill>
              <a:prstDash val="solid"/>
              <a:headEnd type="arrow" w="med" len="med"/>
              <a:tailEnd type="arrow" w="med" len="med"/>
            </a:ln>
            <a:effectLst>
              <a:glow rad="63500">
                <a:schemeClr val="tx1">
                  <a:lumMod val="60000"/>
                  <a:lumOff val="40000"/>
                  <a:alpha val="40000"/>
                </a:schemeClr>
              </a:glow>
            </a:effectLst>
          </p:spPr>
          <p:style>
            <a:lnRef idx="2">
              <a:schemeClr val="accent1"/>
            </a:lnRef>
            <a:fillRef idx="1">
              <a:schemeClr val="lt1"/>
            </a:fillRef>
            <a:effectRef idx="0">
              <a:schemeClr val="accent1"/>
            </a:effectRef>
            <a:fontRef idx="minor">
              <a:schemeClr val="dk1"/>
            </a:fontRef>
          </p:style>
        </p:cxnSp>
      </p:grpSp>
      <p:grpSp>
        <p:nvGrpSpPr>
          <p:cNvPr id="22" name="Group 21">
            <a:extLst>
              <a:ext uri="{FF2B5EF4-FFF2-40B4-BE49-F238E27FC236}">
                <a16:creationId xmlns:a16="http://schemas.microsoft.com/office/drawing/2014/main" id="{8C436A97-EA1C-4664-83AB-C2F01C1C9EFE}"/>
              </a:ext>
            </a:extLst>
          </p:cNvPr>
          <p:cNvGrpSpPr/>
          <p:nvPr/>
        </p:nvGrpSpPr>
        <p:grpSpPr>
          <a:xfrm>
            <a:off x="8034030" y="1538833"/>
            <a:ext cx="2049946" cy="2428563"/>
            <a:chOff x="8058074" y="1473195"/>
            <a:chExt cx="2049946" cy="2428563"/>
          </a:xfrm>
        </p:grpSpPr>
        <p:sp>
          <p:nvSpPr>
            <p:cNvPr id="109" name="AutoShape 6"/>
            <p:cNvSpPr>
              <a:spLocks noChangeArrowheads="1"/>
            </p:cNvSpPr>
            <p:nvPr/>
          </p:nvSpPr>
          <p:spPr bwMode="gray">
            <a:xfrm>
              <a:off x="8551794" y="3419924"/>
              <a:ext cx="1537459" cy="481834"/>
            </a:xfrm>
            <a:prstGeom prst="roundRect">
              <a:avLst>
                <a:gd name="adj" fmla="val 16667"/>
              </a:avLst>
            </a:prstGeom>
            <a:noFill/>
            <a:ln>
              <a:noFill/>
            </a:ln>
          </p:spPr>
          <p:style>
            <a:lnRef idx="2">
              <a:schemeClr val="accent1"/>
            </a:lnRef>
            <a:fillRef idx="1">
              <a:schemeClr val="lt1"/>
            </a:fillRef>
            <a:effectRef idx="0">
              <a:schemeClr val="accent1"/>
            </a:effectRef>
            <a:fontRef idx="minor">
              <a:schemeClr val="dk1"/>
            </a:fontRef>
          </p:style>
          <p:txBody>
            <a:bodyPr wrap="none" anchor="ctr"/>
            <a:lstStyle/>
            <a:p>
              <a:pPr algn="ctr" eaLnBrk="1" hangingPunct="1">
                <a:defRPr/>
              </a:pPr>
              <a:r>
                <a:rPr lang="en-US" sz="2400" b="1">
                  <a:solidFill>
                    <a:schemeClr val="tx1">
                      <a:lumMod val="50000"/>
                    </a:schemeClr>
                  </a:solidFill>
                </a:rPr>
                <a:t>dòng &lt; cột</a:t>
              </a:r>
              <a:endParaRPr lang="en-US" sz="2400" b="1" baseline="-25000">
                <a:solidFill>
                  <a:schemeClr val="tx1">
                    <a:lumMod val="50000"/>
                  </a:schemeClr>
                </a:solidFill>
              </a:endParaRPr>
            </a:p>
          </p:txBody>
        </p:sp>
        <p:grpSp>
          <p:nvGrpSpPr>
            <p:cNvPr id="21" name="Group 20">
              <a:extLst>
                <a:ext uri="{FF2B5EF4-FFF2-40B4-BE49-F238E27FC236}">
                  <a16:creationId xmlns:a16="http://schemas.microsoft.com/office/drawing/2014/main" id="{7A80FBFE-064B-4735-8F1F-5D6E363910F2}"/>
                </a:ext>
              </a:extLst>
            </p:cNvPr>
            <p:cNvGrpSpPr/>
            <p:nvPr/>
          </p:nvGrpSpPr>
          <p:grpSpPr>
            <a:xfrm>
              <a:off x="8058074" y="1473195"/>
              <a:ext cx="2049946" cy="1927335"/>
              <a:chOff x="8039307" y="1473195"/>
              <a:chExt cx="2049946" cy="1927335"/>
            </a:xfrm>
          </p:grpSpPr>
          <p:sp>
            <p:nvSpPr>
              <p:cNvPr id="93" name="AutoShape 6"/>
              <p:cNvSpPr>
                <a:spLocks noChangeArrowheads="1"/>
              </p:cNvSpPr>
              <p:nvPr/>
            </p:nvSpPr>
            <p:spPr bwMode="gray">
              <a:xfrm>
                <a:off x="8039307" y="1955029"/>
                <a:ext cx="512486" cy="481834"/>
              </a:xfrm>
              <a:prstGeom prst="roundRect">
                <a:avLst>
                  <a:gd name="adj" fmla="val 16667"/>
                </a:avLst>
              </a:prstGeom>
              <a:ln>
                <a:noFill/>
              </a:ln>
            </p:spPr>
            <p:style>
              <a:lnRef idx="2">
                <a:schemeClr val="accent1"/>
              </a:lnRef>
              <a:fillRef idx="1">
                <a:schemeClr val="lt1"/>
              </a:fillRef>
              <a:effectRef idx="0">
                <a:schemeClr val="accent1"/>
              </a:effectRef>
              <a:fontRef idx="minor">
                <a:schemeClr val="dk1"/>
              </a:fontRef>
            </p:style>
            <p:txBody>
              <a:bodyPr wrap="none" anchor="ctr"/>
              <a:lstStyle/>
              <a:p>
                <a:pPr algn="ctr" eaLnBrk="1" hangingPunct="1">
                  <a:defRPr/>
                </a:pPr>
                <a:r>
                  <a:rPr lang="en-US" sz="2400">
                    <a:solidFill>
                      <a:schemeClr val="tx1">
                        <a:lumMod val="50000"/>
                      </a:schemeClr>
                    </a:solidFill>
                  </a:rPr>
                  <a:t>0</a:t>
                </a:r>
                <a:endParaRPr lang="en-US" sz="2400" baseline="30000">
                  <a:solidFill>
                    <a:schemeClr val="tx1">
                      <a:lumMod val="50000"/>
                    </a:schemeClr>
                  </a:solidFill>
                </a:endParaRPr>
              </a:p>
            </p:txBody>
          </p:sp>
          <p:sp>
            <p:nvSpPr>
              <p:cNvPr id="94" name="AutoShape 6"/>
              <p:cNvSpPr>
                <a:spLocks noChangeArrowheads="1"/>
              </p:cNvSpPr>
              <p:nvPr/>
            </p:nvSpPr>
            <p:spPr bwMode="gray">
              <a:xfrm rot="5400000">
                <a:off x="8140048" y="2421536"/>
                <a:ext cx="481834" cy="512486"/>
              </a:xfrm>
              <a:prstGeom prst="roundRect">
                <a:avLst>
                  <a:gd name="adj" fmla="val 16667"/>
                </a:avLst>
              </a:prstGeom>
              <a:ln>
                <a:noFill/>
              </a:ln>
            </p:spPr>
            <p:style>
              <a:lnRef idx="2">
                <a:schemeClr val="accent1"/>
              </a:lnRef>
              <a:fillRef idx="1">
                <a:schemeClr val="lt1"/>
              </a:fillRef>
              <a:effectRef idx="0">
                <a:schemeClr val="accent1"/>
              </a:effectRef>
              <a:fontRef idx="minor">
                <a:schemeClr val="dk1"/>
              </a:fontRef>
            </p:style>
            <p:txBody>
              <a:bodyPr wrap="none" anchor="ctr"/>
              <a:lstStyle/>
              <a:p>
                <a:pPr algn="ctr" eaLnBrk="1" hangingPunct="1">
                  <a:defRPr/>
                </a:pPr>
                <a:r>
                  <a:rPr lang="en-US" sz="2400">
                    <a:solidFill>
                      <a:schemeClr val="tx1">
                        <a:lumMod val="50000"/>
                      </a:schemeClr>
                    </a:solidFill>
                  </a:rPr>
                  <a:t>…</a:t>
                </a:r>
                <a:endParaRPr lang="en-US" sz="2400" baseline="30000">
                  <a:solidFill>
                    <a:schemeClr val="tx1">
                      <a:lumMod val="50000"/>
                    </a:schemeClr>
                  </a:solidFill>
                </a:endParaRPr>
              </a:p>
            </p:txBody>
          </p:sp>
          <p:sp>
            <p:nvSpPr>
              <p:cNvPr id="95" name="AutoShape 6"/>
              <p:cNvSpPr>
                <a:spLocks noChangeArrowheads="1"/>
              </p:cNvSpPr>
              <p:nvPr/>
            </p:nvSpPr>
            <p:spPr bwMode="gray">
              <a:xfrm>
                <a:off x="8039307" y="2918696"/>
                <a:ext cx="512486" cy="481834"/>
              </a:xfrm>
              <a:prstGeom prst="roundRect">
                <a:avLst>
                  <a:gd name="adj" fmla="val 16667"/>
                </a:avLst>
              </a:prstGeom>
              <a:ln>
                <a:noFill/>
              </a:ln>
            </p:spPr>
            <p:style>
              <a:lnRef idx="2">
                <a:schemeClr val="accent1"/>
              </a:lnRef>
              <a:fillRef idx="1">
                <a:schemeClr val="lt1"/>
              </a:fillRef>
              <a:effectRef idx="0">
                <a:schemeClr val="accent1"/>
              </a:effectRef>
              <a:fontRef idx="minor">
                <a:schemeClr val="dk1"/>
              </a:fontRef>
            </p:style>
            <p:txBody>
              <a:bodyPr wrap="none" anchor="ctr"/>
              <a:lstStyle/>
              <a:p>
                <a:pPr algn="ctr" eaLnBrk="1" hangingPunct="1">
                  <a:defRPr/>
                </a:pPr>
                <a:r>
                  <a:rPr lang="en-US" sz="2400">
                    <a:solidFill>
                      <a:schemeClr val="tx1">
                        <a:lumMod val="50000"/>
                      </a:schemeClr>
                    </a:solidFill>
                  </a:rPr>
                  <a:t>n-1</a:t>
                </a:r>
                <a:endParaRPr lang="en-US" sz="2400" baseline="30000">
                  <a:solidFill>
                    <a:schemeClr val="tx1">
                      <a:lumMod val="50000"/>
                    </a:schemeClr>
                  </a:solidFill>
                </a:endParaRPr>
              </a:p>
            </p:txBody>
          </p:sp>
          <p:sp>
            <p:nvSpPr>
              <p:cNvPr id="96" name="AutoShape 6"/>
              <p:cNvSpPr>
                <a:spLocks noChangeArrowheads="1"/>
              </p:cNvSpPr>
              <p:nvPr/>
            </p:nvSpPr>
            <p:spPr bwMode="gray">
              <a:xfrm>
                <a:off x="8551794" y="1955029"/>
                <a:ext cx="512486" cy="481834"/>
              </a:xfrm>
              <a:prstGeom prst="roundRect">
                <a:avLst>
                  <a:gd name="adj" fmla="val 16667"/>
                </a:avLst>
              </a:prstGeom>
              <a:noFill/>
              <a:ln>
                <a:solidFill>
                  <a:schemeClr val="tx1">
                    <a:lumMod val="50000"/>
                  </a:schemeClr>
                </a:solidFill>
              </a:ln>
            </p:spPr>
            <p:style>
              <a:lnRef idx="1">
                <a:schemeClr val="accent2"/>
              </a:lnRef>
              <a:fillRef idx="2">
                <a:schemeClr val="accent2"/>
              </a:fillRef>
              <a:effectRef idx="1">
                <a:schemeClr val="accent2"/>
              </a:effectRef>
              <a:fontRef idx="minor">
                <a:schemeClr val="dk1"/>
              </a:fontRef>
            </p:style>
            <p:txBody>
              <a:bodyPr wrap="none" anchor="ctr"/>
              <a:lstStyle/>
              <a:p>
                <a:pPr algn="ctr" eaLnBrk="1" hangingPunct="1">
                  <a:defRPr/>
                </a:pPr>
                <a:endParaRPr lang="en-US" sz="2400"/>
              </a:p>
            </p:txBody>
          </p:sp>
          <p:sp>
            <p:nvSpPr>
              <p:cNvPr id="97" name="AutoShape 6"/>
              <p:cNvSpPr>
                <a:spLocks noChangeArrowheads="1"/>
              </p:cNvSpPr>
              <p:nvPr/>
            </p:nvSpPr>
            <p:spPr bwMode="gray">
              <a:xfrm>
                <a:off x="9064280" y="1955029"/>
                <a:ext cx="512486" cy="481834"/>
              </a:xfrm>
              <a:prstGeom prst="roundRect">
                <a:avLst>
                  <a:gd name="adj" fmla="val 16667"/>
                </a:avLst>
              </a:prstGeom>
              <a:solidFill>
                <a:schemeClr val="accent1">
                  <a:lumMod val="60000"/>
                  <a:lumOff val="40000"/>
                </a:schemeClr>
              </a:solidFill>
              <a:ln>
                <a:solidFill>
                  <a:schemeClr val="tx1">
                    <a:lumMod val="50000"/>
                  </a:schemeClr>
                </a:solidFill>
              </a:ln>
            </p:spPr>
            <p:style>
              <a:lnRef idx="1">
                <a:schemeClr val="accent1"/>
              </a:lnRef>
              <a:fillRef idx="2">
                <a:schemeClr val="accent1"/>
              </a:fillRef>
              <a:effectRef idx="1">
                <a:schemeClr val="accent1"/>
              </a:effectRef>
              <a:fontRef idx="minor">
                <a:schemeClr val="dk1"/>
              </a:fontRef>
            </p:style>
            <p:txBody>
              <a:bodyPr wrap="none" anchor="ctr"/>
              <a:lstStyle/>
              <a:p>
                <a:pPr algn="ctr" eaLnBrk="1" hangingPunct="1">
                  <a:defRPr/>
                </a:pPr>
                <a:endParaRPr lang="en-US" sz="2400"/>
              </a:p>
            </p:txBody>
          </p:sp>
          <p:sp>
            <p:nvSpPr>
              <p:cNvPr id="98" name="AutoShape 6"/>
              <p:cNvSpPr>
                <a:spLocks noChangeArrowheads="1"/>
              </p:cNvSpPr>
              <p:nvPr/>
            </p:nvSpPr>
            <p:spPr bwMode="gray">
              <a:xfrm>
                <a:off x="9576767" y="1955029"/>
                <a:ext cx="512486" cy="481834"/>
              </a:xfrm>
              <a:prstGeom prst="roundRect">
                <a:avLst>
                  <a:gd name="adj" fmla="val 16667"/>
                </a:avLst>
              </a:prstGeom>
              <a:solidFill>
                <a:schemeClr val="accent1">
                  <a:lumMod val="60000"/>
                  <a:lumOff val="40000"/>
                </a:schemeClr>
              </a:solidFill>
              <a:ln>
                <a:solidFill>
                  <a:schemeClr val="tx1">
                    <a:lumMod val="50000"/>
                  </a:schemeClr>
                </a:solidFill>
              </a:ln>
            </p:spPr>
            <p:style>
              <a:lnRef idx="1">
                <a:schemeClr val="accent1"/>
              </a:lnRef>
              <a:fillRef idx="2">
                <a:schemeClr val="accent1"/>
              </a:fillRef>
              <a:effectRef idx="1">
                <a:schemeClr val="accent1"/>
              </a:effectRef>
              <a:fontRef idx="minor">
                <a:schemeClr val="dk1"/>
              </a:fontRef>
            </p:style>
            <p:txBody>
              <a:bodyPr wrap="none" anchor="ctr"/>
              <a:lstStyle/>
              <a:p>
                <a:pPr algn="ctr" eaLnBrk="1" hangingPunct="1">
                  <a:defRPr/>
                </a:pPr>
                <a:endParaRPr lang="en-US" sz="2400"/>
              </a:p>
            </p:txBody>
          </p:sp>
          <p:sp>
            <p:nvSpPr>
              <p:cNvPr id="99" name="AutoShape 6"/>
              <p:cNvSpPr>
                <a:spLocks noChangeArrowheads="1"/>
              </p:cNvSpPr>
              <p:nvPr/>
            </p:nvSpPr>
            <p:spPr bwMode="gray">
              <a:xfrm>
                <a:off x="8551794" y="2436862"/>
                <a:ext cx="512486" cy="481834"/>
              </a:xfrm>
              <a:prstGeom prst="roundRect">
                <a:avLst>
                  <a:gd name="adj" fmla="val 16667"/>
                </a:avLst>
              </a:prstGeom>
              <a:noFill/>
              <a:ln>
                <a:solidFill>
                  <a:schemeClr val="tx1">
                    <a:lumMod val="50000"/>
                  </a:schemeClr>
                </a:solidFill>
              </a:ln>
            </p:spPr>
            <p:style>
              <a:lnRef idx="1">
                <a:schemeClr val="accent2"/>
              </a:lnRef>
              <a:fillRef idx="2">
                <a:schemeClr val="accent2"/>
              </a:fillRef>
              <a:effectRef idx="1">
                <a:schemeClr val="accent2"/>
              </a:effectRef>
              <a:fontRef idx="minor">
                <a:schemeClr val="dk1"/>
              </a:fontRef>
            </p:style>
            <p:txBody>
              <a:bodyPr wrap="none" anchor="ctr"/>
              <a:lstStyle/>
              <a:p>
                <a:pPr algn="ctr" eaLnBrk="1" hangingPunct="1">
                  <a:defRPr/>
                </a:pPr>
                <a:endParaRPr lang="en-US" sz="2400"/>
              </a:p>
            </p:txBody>
          </p:sp>
          <p:sp>
            <p:nvSpPr>
              <p:cNvPr id="100" name="AutoShape 6"/>
              <p:cNvSpPr>
                <a:spLocks noChangeArrowheads="1"/>
              </p:cNvSpPr>
              <p:nvPr/>
            </p:nvSpPr>
            <p:spPr bwMode="gray">
              <a:xfrm>
                <a:off x="8551794" y="2918696"/>
                <a:ext cx="512486" cy="481834"/>
              </a:xfrm>
              <a:prstGeom prst="roundRect">
                <a:avLst>
                  <a:gd name="adj" fmla="val 16667"/>
                </a:avLst>
              </a:prstGeom>
              <a:noFill/>
              <a:ln>
                <a:solidFill>
                  <a:schemeClr val="tx1">
                    <a:lumMod val="50000"/>
                  </a:schemeClr>
                </a:solidFill>
              </a:ln>
            </p:spPr>
            <p:style>
              <a:lnRef idx="1">
                <a:schemeClr val="accent2"/>
              </a:lnRef>
              <a:fillRef idx="2">
                <a:schemeClr val="accent2"/>
              </a:fillRef>
              <a:effectRef idx="1">
                <a:schemeClr val="accent2"/>
              </a:effectRef>
              <a:fontRef idx="minor">
                <a:schemeClr val="dk1"/>
              </a:fontRef>
            </p:style>
            <p:txBody>
              <a:bodyPr wrap="none" anchor="ctr"/>
              <a:lstStyle/>
              <a:p>
                <a:pPr algn="ctr" eaLnBrk="1" hangingPunct="1">
                  <a:defRPr/>
                </a:pPr>
                <a:endParaRPr lang="en-US" sz="2400"/>
              </a:p>
            </p:txBody>
          </p:sp>
          <p:sp>
            <p:nvSpPr>
              <p:cNvPr id="101" name="AutoShape 6"/>
              <p:cNvSpPr>
                <a:spLocks noChangeArrowheads="1"/>
              </p:cNvSpPr>
              <p:nvPr/>
            </p:nvSpPr>
            <p:spPr bwMode="gray">
              <a:xfrm>
                <a:off x="9064280" y="2436862"/>
                <a:ext cx="512486" cy="481834"/>
              </a:xfrm>
              <a:prstGeom prst="roundRect">
                <a:avLst>
                  <a:gd name="adj" fmla="val 16667"/>
                </a:avLst>
              </a:prstGeom>
              <a:noFill/>
              <a:ln>
                <a:solidFill>
                  <a:schemeClr val="tx1">
                    <a:lumMod val="50000"/>
                  </a:schemeClr>
                </a:solidFill>
              </a:ln>
            </p:spPr>
            <p:style>
              <a:lnRef idx="1">
                <a:schemeClr val="accent2"/>
              </a:lnRef>
              <a:fillRef idx="2">
                <a:schemeClr val="accent2"/>
              </a:fillRef>
              <a:effectRef idx="1">
                <a:schemeClr val="accent2"/>
              </a:effectRef>
              <a:fontRef idx="minor">
                <a:schemeClr val="dk1"/>
              </a:fontRef>
            </p:style>
            <p:txBody>
              <a:bodyPr wrap="none" anchor="ctr"/>
              <a:lstStyle/>
              <a:p>
                <a:pPr algn="ctr" eaLnBrk="1" hangingPunct="1">
                  <a:defRPr/>
                </a:pPr>
                <a:endParaRPr lang="en-US" sz="2400"/>
              </a:p>
            </p:txBody>
          </p:sp>
          <p:sp>
            <p:nvSpPr>
              <p:cNvPr id="102" name="AutoShape 6"/>
              <p:cNvSpPr>
                <a:spLocks noChangeArrowheads="1"/>
              </p:cNvSpPr>
              <p:nvPr/>
            </p:nvSpPr>
            <p:spPr bwMode="gray">
              <a:xfrm>
                <a:off x="9576767" y="2436862"/>
                <a:ext cx="512486" cy="481834"/>
              </a:xfrm>
              <a:prstGeom prst="roundRect">
                <a:avLst>
                  <a:gd name="adj" fmla="val 16667"/>
                </a:avLst>
              </a:prstGeom>
              <a:solidFill>
                <a:schemeClr val="accent1">
                  <a:lumMod val="60000"/>
                  <a:lumOff val="40000"/>
                </a:schemeClr>
              </a:solidFill>
              <a:ln>
                <a:solidFill>
                  <a:schemeClr val="tx1">
                    <a:lumMod val="50000"/>
                  </a:schemeClr>
                </a:solidFill>
              </a:ln>
            </p:spPr>
            <p:style>
              <a:lnRef idx="1">
                <a:schemeClr val="accent1"/>
              </a:lnRef>
              <a:fillRef idx="2">
                <a:schemeClr val="accent1"/>
              </a:fillRef>
              <a:effectRef idx="1">
                <a:schemeClr val="accent1"/>
              </a:effectRef>
              <a:fontRef idx="minor">
                <a:schemeClr val="dk1"/>
              </a:fontRef>
            </p:style>
            <p:txBody>
              <a:bodyPr wrap="none" anchor="ctr"/>
              <a:lstStyle/>
              <a:p>
                <a:pPr algn="ctr" eaLnBrk="1" hangingPunct="1">
                  <a:defRPr/>
                </a:pPr>
                <a:endParaRPr lang="en-US" sz="2400"/>
              </a:p>
            </p:txBody>
          </p:sp>
          <p:sp>
            <p:nvSpPr>
              <p:cNvPr id="103" name="AutoShape 6"/>
              <p:cNvSpPr>
                <a:spLocks noChangeArrowheads="1"/>
              </p:cNvSpPr>
              <p:nvPr/>
            </p:nvSpPr>
            <p:spPr bwMode="gray">
              <a:xfrm>
                <a:off x="9576767" y="2918696"/>
                <a:ext cx="512486" cy="481834"/>
              </a:xfrm>
              <a:prstGeom prst="roundRect">
                <a:avLst>
                  <a:gd name="adj" fmla="val 16667"/>
                </a:avLst>
              </a:prstGeom>
              <a:noFill/>
              <a:ln>
                <a:solidFill>
                  <a:schemeClr val="tx1">
                    <a:lumMod val="50000"/>
                  </a:schemeClr>
                </a:solidFill>
              </a:ln>
            </p:spPr>
            <p:style>
              <a:lnRef idx="1">
                <a:schemeClr val="accent2"/>
              </a:lnRef>
              <a:fillRef idx="2">
                <a:schemeClr val="accent2"/>
              </a:fillRef>
              <a:effectRef idx="1">
                <a:schemeClr val="accent2"/>
              </a:effectRef>
              <a:fontRef idx="minor">
                <a:schemeClr val="dk1"/>
              </a:fontRef>
            </p:style>
            <p:txBody>
              <a:bodyPr wrap="none" anchor="ctr"/>
              <a:lstStyle/>
              <a:p>
                <a:pPr algn="ctr" eaLnBrk="1" hangingPunct="1">
                  <a:defRPr/>
                </a:pPr>
                <a:endParaRPr lang="en-US" sz="2400"/>
              </a:p>
            </p:txBody>
          </p:sp>
          <p:sp>
            <p:nvSpPr>
              <p:cNvPr id="104" name="AutoShape 6"/>
              <p:cNvSpPr>
                <a:spLocks noChangeArrowheads="1"/>
              </p:cNvSpPr>
              <p:nvPr/>
            </p:nvSpPr>
            <p:spPr bwMode="gray">
              <a:xfrm>
                <a:off x="9064280" y="2918696"/>
                <a:ext cx="512486" cy="481834"/>
              </a:xfrm>
              <a:prstGeom prst="roundRect">
                <a:avLst>
                  <a:gd name="adj" fmla="val 16667"/>
                </a:avLst>
              </a:prstGeom>
              <a:noFill/>
              <a:ln>
                <a:solidFill>
                  <a:schemeClr val="tx1">
                    <a:lumMod val="50000"/>
                  </a:schemeClr>
                </a:solidFill>
              </a:ln>
            </p:spPr>
            <p:style>
              <a:lnRef idx="1">
                <a:schemeClr val="accent2"/>
              </a:lnRef>
              <a:fillRef idx="2">
                <a:schemeClr val="accent2"/>
              </a:fillRef>
              <a:effectRef idx="1">
                <a:schemeClr val="accent2"/>
              </a:effectRef>
              <a:fontRef idx="minor">
                <a:schemeClr val="dk1"/>
              </a:fontRef>
            </p:style>
            <p:txBody>
              <a:bodyPr wrap="none" anchor="ctr"/>
              <a:lstStyle/>
              <a:p>
                <a:pPr algn="ctr" eaLnBrk="1" hangingPunct="1">
                  <a:defRPr/>
                </a:pPr>
                <a:endParaRPr lang="en-US" sz="2400"/>
              </a:p>
            </p:txBody>
          </p:sp>
          <p:sp>
            <p:nvSpPr>
              <p:cNvPr id="105" name="AutoShape 6"/>
              <p:cNvSpPr>
                <a:spLocks noChangeArrowheads="1"/>
              </p:cNvSpPr>
              <p:nvPr/>
            </p:nvSpPr>
            <p:spPr bwMode="gray">
              <a:xfrm>
                <a:off x="8551794" y="1473195"/>
                <a:ext cx="512486" cy="481834"/>
              </a:xfrm>
              <a:prstGeom prst="roundRect">
                <a:avLst>
                  <a:gd name="adj" fmla="val 16667"/>
                </a:avLst>
              </a:prstGeom>
              <a:ln>
                <a:noFill/>
              </a:ln>
            </p:spPr>
            <p:style>
              <a:lnRef idx="2">
                <a:schemeClr val="accent1"/>
              </a:lnRef>
              <a:fillRef idx="1">
                <a:schemeClr val="lt1"/>
              </a:fillRef>
              <a:effectRef idx="0">
                <a:schemeClr val="accent1"/>
              </a:effectRef>
              <a:fontRef idx="minor">
                <a:schemeClr val="dk1"/>
              </a:fontRef>
            </p:style>
            <p:txBody>
              <a:bodyPr wrap="none" anchor="ctr"/>
              <a:lstStyle/>
              <a:p>
                <a:pPr algn="ctr" eaLnBrk="1" hangingPunct="1">
                  <a:defRPr/>
                </a:pPr>
                <a:r>
                  <a:rPr lang="en-US" sz="2400">
                    <a:solidFill>
                      <a:schemeClr val="tx1">
                        <a:lumMod val="50000"/>
                      </a:schemeClr>
                    </a:solidFill>
                  </a:rPr>
                  <a:t>0</a:t>
                </a:r>
                <a:endParaRPr lang="en-US" sz="2400" baseline="30000">
                  <a:solidFill>
                    <a:schemeClr val="tx1">
                      <a:lumMod val="50000"/>
                    </a:schemeClr>
                  </a:solidFill>
                </a:endParaRPr>
              </a:p>
            </p:txBody>
          </p:sp>
          <p:sp>
            <p:nvSpPr>
              <p:cNvPr id="106" name="AutoShape 6"/>
              <p:cNvSpPr>
                <a:spLocks noChangeArrowheads="1"/>
              </p:cNvSpPr>
              <p:nvPr/>
            </p:nvSpPr>
            <p:spPr bwMode="gray">
              <a:xfrm>
                <a:off x="9064280" y="1473195"/>
                <a:ext cx="512486" cy="481834"/>
              </a:xfrm>
              <a:prstGeom prst="roundRect">
                <a:avLst>
                  <a:gd name="adj" fmla="val 16667"/>
                </a:avLst>
              </a:prstGeom>
              <a:ln>
                <a:noFill/>
              </a:ln>
            </p:spPr>
            <p:style>
              <a:lnRef idx="2">
                <a:schemeClr val="accent1"/>
              </a:lnRef>
              <a:fillRef idx="1">
                <a:schemeClr val="lt1"/>
              </a:fillRef>
              <a:effectRef idx="0">
                <a:schemeClr val="accent1"/>
              </a:effectRef>
              <a:fontRef idx="minor">
                <a:schemeClr val="dk1"/>
              </a:fontRef>
            </p:style>
            <p:txBody>
              <a:bodyPr wrap="none" anchor="ctr"/>
              <a:lstStyle/>
              <a:p>
                <a:pPr algn="ctr" eaLnBrk="1" hangingPunct="1">
                  <a:defRPr/>
                </a:pPr>
                <a:r>
                  <a:rPr lang="en-US" sz="2400">
                    <a:solidFill>
                      <a:schemeClr val="tx1">
                        <a:lumMod val="50000"/>
                      </a:schemeClr>
                    </a:solidFill>
                  </a:rPr>
                  <a:t>…</a:t>
                </a:r>
                <a:endParaRPr lang="en-US" sz="2400" baseline="30000">
                  <a:solidFill>
                    <a:schemeClr val="tx1">
                      <a:lumMod val="50000"/>
                    </a:schemeClr>
                  </a:solidFill>
                </a:endParaRPr>
              </a:p>
            </p:txBody>
          </p:sp>
          <p:sp>
            <p:nvSpPr>
              <p:cNvPr id="107" name="AutoShape 6"/>
              <p:cNvSpPr>
                <a:spLocks noChangeArrowheads="1"/>
              </p:cNvSpPr>
              <p:nvPr/>
            </p:nvSpPr>
            <p:spPr bwMode="gray">
              <a:xfrm>
                <a:off x="9576767" y="1473195"/>
                <a:ext cx="512486" cy="481834"/>
              </a:xfrm>
              <a:prstGeom prst="roundRect">
                <a:avLst>
                  <a:gd name="adj" fmla="val 16667"/>
                </a:avLst>
              </a:prstGeom>
              <a:ln>
                <a:noFill/>
              </a:ln>
            </p:spPr>
            <p:style>
              <a:lnRef idx="2">
                <a:schemeClr val="accent1"/>
              </a:lnRef>
              <a:fillRef idx="1">
                <a:schemeClr val="lt1"/>
              </a:fillRef>
              <a:effectRef idx="0">
                <a:schemeClr val="accent1"/>
              </a:effectRef>
              <a:fontRef idx="minor">
                <a:schemeClr val="dk1"/>
              </a:fontRef>
            </p:style>
            <p:txBody>
              <a:bodyPr wrap="none" anchor="ctr"/>
              <a:lstStyle/>
              <a:p>
                <a:pPr algn="ctr" eaLnBrk="1" hangingPunct="1">
                  <a:defRPr/>
                </a:pPr>
                <a:r>
                  <a:rPr lang="en-US" sz="2400">
                    <a:solidFill>
                      <a:schemeClr val="tx1">
                        <a:lumMod val="50000"/>
                      </a:schemeClr>
                    </a:solidFill>
                  </a:rPr>
                  <a:t>n-1</a:t>
                </a:r>
                <a:endParaRPr lang="en-US" sz="2400" baseline="30000">
                  <a:solidFill>
                    <a:schemeClr val="tx1">
                      <a:lumMod val="50000"/>
                    </a:schemeClr>
                  </a:solidFill>
                </a:endParaRPr>
              </a:p>
            </p:txBody>
          </p:sp>
          <p:cxnSp>
            <p:nvCxnSpPr>
              <p:cNvPr id="163" name="Straight Arrow Connector 162"/>
              <p:cNvCxnSpPr>
                <a:cxnSpLocks/>
              </p:cNvCxnSpPr>
              <p:nvPr/>
            </p:nvCxnSpPr>
            <p:spPr>
              <a:xfrm rot="16200000" flipV="1">
                <a:off x="8597773" y="1909049"/>
                <a:ext cx="1445501" cy="1537459"/>
              </a:xfrm>
              <a:prstGeom prst="straightConnector1">
                <a:avLst/>
              </a:prstGeom>
              <a:noFill/>
              <a:ln w="12700">
                <a:solidFill>
                  <a:schemeClr val="accent1">
                    <a:lumMod val="75000"/>
                  </a:schemeClr>
                </a:solidFill>
                <a:prstDash val="solid"/>
                <a:headEnd type="arrow" w="med" len="med"/>
                <a:tailEnd type="arrow" w="med" len="med"/>
              </a:ln>
              <a:effectLst>
                <a:glow rad="63500">
                  <a:schemeClr val="tx1">
                    <a:lumMod val="60000"/>
                    <a:lumOff val="40000"/>
                    <a:alpha val="40000"/>
                  </a:schemeClr>
                </a:glow>
              </a:effectLst>
            </p:spPr>
            <p:style>
              <a:lnRef idx="2">
                <a:schemeClr val="accent1"/>
              </a:lnRef>
              <a:fillRef idx="1">
                <a:schemeClr val="lt1"/>
              </a:fillRef>
              <a:effectRef idx="0">
                <a:schemeClr val="accent1"/>
              </a:effectRef>
              <a:fontRef idx="minor">
                <a:schemeClr val="dk1"/>
              </a:fontRef>
            </p:style>
          </p:cxnSp>
        </p:grpSp>
      </p:grpSp>
      <p:grpSp>
        <p:nvGrpSpPr>
          <p:cNvPr id="18" name="Group 17">
            <a:extLst>
              <a:ext uri="{FF2B5EF4-FFF2-40B4-BE49-F238E27FC236}">
                <a16:creationId xmlns:a16="http://schemas.microsoft.com/office/drawing/2014/main" id="{61D16C70-10C3-9A11-5B16-FD73A57B9012}"/>
              </a:ext>
            </a:extLst>
          </p:cNvPr>
          <p:cNvGrpSpPr/>
          <p:nvPr/>
        </p:nvGrpSpPr>
        <p:grpSpPr>
          <a:xfrm>
            <a:off x="1327055" y="4095020"/>
            <a:ext cx="2049945" cy="2449488"/>
            <a:chOff x="2655300" y="3863866"/>
            <a:chExt cx="2049945" cy="2449488"/>
          </a:xfrm>
        </p:grpSpPr>
        <p:sp>
          <p:nvSpPr>
            <p:cNvPr id="156" name="AutoShape 6"/>
            <p:cNvSpPr>
              <a:spLocks noChangeArrowheads="1"/>
            </p:cNvSpPr>
            <p:nvPr/>
          </p:nvSpPr>
          <p:spPr bwMode="gray">
            <a:xfrm>
              <a:off x="3024186" y="5856154"/>
              <a:ext cx="1371600" cy="457200"/>
            </a:xfrm>
            <a:prstGeom prst="roundRect">
              <a:avLst>
                <a:gd name="adj" fmla="val 16667"/>
              </a:avLst>
            </a:prstGeom>
            <a:ln>
              <a:noFill/>
            </a:ln>
          </p:spPr>
          <p:style>
            <a:lnRef idx="2">
              <a:schemeClr val="accent1"/>
            </a:lnRef>
            <a:fillRef idx="1">
              <a:schemeClr val="lt1"/>
            </a:fillRef>
            <a:effectRef idx="0">
              <a:schemeClr val="accent1"/>
            </a:effectRef>
            <a:fontRef idx="minor">
              <a:schemeClr val="dk1"/>
            </a:fontRef>
          </p:style>
          <p:txBody>
            <a:bodyPr wrap="none" anchor="ctr"/>
            <a:lstStyle/>
            <a:p>
              <a:pPr algn="ctr" eaLnBrk="1" hangingPunct="1">
                <a:defRPr/>
              </a:pPr>
              <a:r>
                <a:rPr lang="en-US" sz="2400" b="1">
                  <a:solidFill>
                    <a:schemeClr val="tx1">
                      <a:lumMod val="50000"/>
                    </a:schemeClr>
                  </a:solidFill>
                </a:rPr>
                <a:t>dòng + cột = n-1</a:t>
              </a:r>
              <a:endParaRPr lang="en-US" sz="2400" b="1" baseline="-25000">
                <a:solidFill>
                  <a:schemeClr val="tx1">
                    <a:lumMod val="50000"/>
                  </a:schemeClr>
                </a:solidFill>
              </a:endParaRPr>
            </a:p>
          </p:txBody>
        </p:sp>
        <p:grpSp>
          <p:nvGrpSpPr>
            <p:cNvPr id="17" name="Group 16">
              <a:extLst>
                <a:ext uri="{FF2B5EF4-FFF2-40B4-BE49-F238E27FC236}">
                  <a16:creationId xmlns:a16="http://schemas.microsoft.com/office/drawing/2014/main" id="{3EE1080E-64D4-0AFC-BBB8-41606F54C895}"/>
                </a:ext>
              </a:extLst>
            </p:cNvPr>
            <p:cNvGrpSpPr/>
            <p:nvPr/>
          </p:nvGrpSpPr>
          <p:grpSpPr>
            <a:xfrm>
              <a:off x="2655300" y="3863866"/>
              <a:ext cx="2049945" cy="1927334"/>
              <a:chOff x="2655300" y="3863866"/>
              <a:chExt cx="2049945" cy="1927334"/>
            </a:xfrm>
          </p:grpSpPr>
          <p:sp>
            <p:nvSpPr>
              <p:cNvPr id="110" name="AutoShape 6"/>
              <p:cNvSpPr>
                <a:spLocks noChangeArrowheads="1"/>
              </p:cNvSpPr>
              <p:nvPr/>
            </p:nvSpPr>
            <p:spPr bwMode="gray">
              <a:xfrm>
                <a:off x="2655300" y="4345699"/>
                <a:ext cx="512486" cy="481834"/>
              </a:xfrm>
              <a:prstGeom prst="roundRect">
                <a:avLst>
                  <a:gd name="adj" fmla="val 16667"/>
                </a:avLst>
              </a:prstGeom>
              <a:ln>
                <a:noFill/>
              </a:ln>
            </p:spPr>
            <p:style>
              <a:lnRef idx="2">
                <a:schemeClr val="accent1"/>
              </a:lnRef>
              <a:fillRef idx="1">
                <a:schemeClr val="lt1"/>
              </a:fillRef>
              <a:effectRef idx="0">
                <a:schemeClr val="accent1"/>
              </a:effectRef>
              <a:fontRef idx="minor">
                <a:schemeClr val="dk1"/>
              </a:fontRef>
            </p:style>
            <p:txBody>
              <a:bodyPr wrap="none" anchor="ctr"/>
              <a:lstStyle/>
              <a:p>
                <a:pPr algn="ctr" eaLnBrk="1" hangingPunct="1">
                  <a:defRPr/>
                </a:pPr>
                <a:r>
                  <a:rPr lang="en-US" sz="2400">
                    <a:solidFill>
                      <a:schemeClr val="tx1">
                        <a:lumMod val="50000"/>
                      </a:schemeClr>
                    </a:solidFill>
                  </a:rPr>
                  <a:t>0</a:t>
                </a:r>
                <a:endParaRPr lang="en-US" sz="2400" baseline="30000">
                  <a:solidFill>
                    <a:schemeClr val="tx1">
                      <a:lumMod val="50000"/>
                    </a:schemeClr>
                  </a:solidFill>
                </a:endParaRPr>
              </a:p>
            </p:txBody>
          </p:sp>
          <p:sp>
            <p:nvSpPr>
              <p:cNvPr id="111" name="AutoShape 6"/>
              <p:cNvSpPr>
                <a:spLocks noChangeArrowheads="1"/>
              </p:cNvSpPr>
              <p:nvPr/>
            </p:nvSpPr>
            <p:spPr bwMode="gray">
              <a:xfrm rot="5400000">
                <a:off x="2756041" y="4812206"/>
                <a:ext cx="481834" cy="512486"/>
              </a:xfrm>
              <a:prstGeom prst="roundRect">
                <a:avLst>
                  <a:gd name="adj" fmla="val 16667"/>
                </a:avLst>
              </a:prstGeom>
              <a:ln>
                <a:noFill/>
              </a:ln>
            </p:spPr>
            <p:style>
              <a:lnRef idx="2">
                <a:schemeClr val="accent1"/>
              </a:lnRef>
              <a:fillRef idx="1">
                <a:schemeClr val="lt1"/>
              </a:fillRef>
              <a:effectRef idx="0">
                <a:schemeClr val="accent1"/>
              </a:effectRef>
              <a:fontRef idx="minor">
                <a:schemeClr val="dk1"/>
              </a:fontRef>
            </p:style>
            <p:txBody>
              <a:bodyPr wrap="none" anchor="ctr"/>
              <a:lstStyle/>
              <a:p>
                <a:pPr algn="ctr" eaLnBrk="1" hangingPunct="1">
                  <a:defRPr/>
                </a:pPr>
                <a:r>
                  <a:rPr lang="en-US" sz="2400">
                    <a:solidFill>
                      <a:schemeClr val="tx1">
                        <a:lumMod val="50000"/>
                      </a:schemeClr>
                    </a:solidFill>
                  </a:rPr>
                  <a:t>…</a:t>
                </a:r>
                <a:endParaRPr lang="en-US" sz="2400" baseline="30000">
                  <a:solidFill>
                    <a:schemeClr val="tx1">
                      <a:lumMod val="50000"/>
                    </a:schemeClr>
                  </a:solidFill>
                </a:endParaRPr>
              </a:p>
            </p:txBody>
          </p:sp>
          <p:sp>
            <p:nvSpPr>
              <p:cNvPr id="112" name="AutoShape 6"/>
              <p:cNvSpPr>
                <a:spLocks noChangeArrowheads="1"/>
              </p:cNvSpPr>
              <p:nvPr/>
            </p:nvSpPr>
            <p:spPr bwMode="gray">
              <a:xfrm>
                <a:off x="2655300" y="5309366"/>
                <a:ext cx="512486" cy="481834"/>
              </a:xfrm>
              <a:prstGeom prst="roundRect">
                <a:avLst>
                  <a:gd name="adj" fmla="val 16667"/>
                </a:avLst>
              </a:prstGeom>
              <a:ln>
                <a:noFill/>
              </a:ln>
            </p:spPr>
            <p:style>
              <a:lnRef idx="2">
                <a:schemeClr val="accent1"/>
              </a:lnRef>
              <a:fillRef idx="1">
                <a:schemeClr val="lt1"/>
              </a:fillRef>
              <a:effectRef idx="0">
                <a:schemeClr val="accent1"/>
              </a:effectRef>
              <a:fontRef idx="minor">
                <a:schemeClr val="dk1"/>
              </a:fontRef>
            </p:style>
            <p:txBody>
              <a:bodyPr wrap="none" anchor="ctr"/>
              <a:lstStyle/>
              <a:p>
                <a:pPr algn="ctr" eaLnBrk="1" hangingPunct="1">
                  <a:defRPr/>
                </a:pPr>
                <a:r>
                  <a:rPr lang="en-US" sz="2400">
                    <a:solidFill>
                      <a:schemeClr val="tx1">
                        <a:lumMod val="50000"/>
                      </a:schemeClr>
                    </a:solidFill>
                  </a:rPr>
                  <a:t>n-1</a:t>
                </a:r>
                <a:endParaRPr lang="en-US" sz="2400" baseline="30000">
                  <a:solidFill>
                    <a:schemeClr val="tx1">
                      <a:lumMod val="50000"/>
                    </a:schemeClr>
                  </a:solidFill>
                </a:endParaRPr>
              </a:p>
            </p:txBody>
          </p:sp>
          <p:sp>
            <p:nvSpPr>
              <p:cNvPr id="113" name="AutoShape 6"/>
              <p:cNvSpPr>
                <a:spLocks noChangeArrowheads="1"/>
              </p:cNvSpPr>
              <p:nvPr/>
            </p:nvSpPr>
            <p:spPr bwMode="gray">
              <a:xfrm>
                <a:off x="3167786" y="4345699"/>
                <a:ext cx="512486" cy="481834"/>
              </a:xfrm>
              <a:prstGeom prst="roundRect">
                <a:avLst>
                  <a:gd name="adj" fmla="val 16667"/>
                </a:avLst>
              </a:prstGeom>
              <a:noFill/>
              <a:ln>
                <a:solidFill>
                  <a:schemeClr val="tx1">
                    <a:lumMod val="50000"/>
                  </a:schemeClr>
                </a:solidFill>
              </a:ln>
            </p:spPr>
            <p:style>
              <a:lnRef idx="1">
                <a:schemeClr val="accent2"/>
              </a:lnRef>
              <a:fillRef idx="2">
                <a:schemeClr val="accent2"/>
              </a:fillRef>
              <a:effectRef idx="1">
                <a:schemeClr val="accent2"/>
              </a:effectRef>
              <a:fontRef idx="minor">
                <a:schemeClr val="dk1"/>
              </a:fontRef>
            </p:style>
            <p:txBody>
              <a:bodyPr wrap="none" anchor="ctr"/>
              <a:lstStyle/>
              <a:p>
                <a:pPr algn="ctr" eaLnBrk="1" hangingPunct="1">
                  <a:defRPr/>
                </a:pPr>
                <a:endParaRPr lang="en-US" sz="2400"/>
              </a:p>
            </p:txBody>
          </p:sp>
          <p:sp>
            <p:nvSpPr>
              <p:cNvPr id="114" name="AutoShape 6"/>
              <p:cNvSpPr>
                <a:spLocks noChangeArrowheads="1"/>
              </p:cNvSpPr>
              <p:nvPr/>
            </p:nvSpPr>
            <p:spPr bwMode="gray">
              <a:xfrm>
                <a:off x="3680273" y="4345699"/>
                <a:ext cx="512486" cy="481834"/>
              </a:xfrm>
              <a:prstGeom prst="roundRect">
                <a:avLst>
                  <a:gd name="adj" fmla="val 16667"/>
                </a:avLst>
              </a:prstGeom>
              <a:noFill/>
              <a:ln>
                <a:solidFill>
                  <a:schemeClr val="tx1">
                    <a:lumMod val="50000"/>
                  </a:schemeClr>
                </a:solidFill>
              </a:ln>
            </p:spPr>
            <p:style>
              <a:lnRef idx="1">
                <a:schemeClr val="accent2"/>
              </a:lnRef>
              <a:fillRef idx="2">
                <a:schemeClr val="accent2"/>
              </a:fillRef>
              <a:effectRef idx="1">
                <a:schemeClr val="accent2"/>
              </a:effectRef>
              <a:fontRef idx="minor">
                <a:schemeClr val="dk1"/>
              </a:fontRef>
            </p:style>
            <p:txBody>
              <a:bodyPr wrap="none" anchor="ctr"/>
              <a:lstStyle/>
              <a:p>
                <a:pPr algn="ctr" eaLnBrk="1" hangingPunct="1">
                  <a:defRPr/>
                </a:pPr>
                <a:endParaRPr lang="en-US" sz="2400"/>
              </a:p>
            </p:txBody>
          </p:sp>
          <p:sp>
            <p:nvSpPr>
              <p:cNvPr id="115" name="AutoShape 6"/>
              <p:cNvSpPr>
                <a:spLocks noChangeArrowheads="1"/>
              </p:cNvSpPr>
              <p:nvPr/>
            </p:nvSpPr>
            <p:spPr bwMode="gray">
              <a:xfrm>
                <a:off x="4192759" y="4345699"/>
                <a:ext cx="512486" cy="481834"/>
              </a:xfrm>
              <a:prstGeom prst="roundRect">
                <a:avLst>
                  <a:gd name="adj" fmla="val 16667"/>
                </a:avLst>
              </a:prstGeom>
              <a:solidFill>
                <a:schemeClr val="accent1">
                  <a:lumMod val="60000"/>
                  <a:lumOff val="40000"/>
                </a:schemeClr>
              </a:solidFill>
              <a:ln>
                <a:solidFill>
                  <a:schemeClr val="tx1">
                    <a:lumMod val="50000"/>
                  </a:schemeClr>
                </a:solidFill>
              </a:ln>
            </p:spPr>
            <p:style>
              <a:lnRef idx="1">
                <a:schemeClr val="accent1"/>
              </a:lnRef>
              <a:fillRef idx="2">
                <a:schemeClr val="accent1"/>
              </a:fillRef>
              <a:effectRef idx="1">
                <a:schemeClr val="accent1"/>
              </a:effectRef>
              <a:fontRef idx="minor">
                <a:schemeClr val="dk1"/>
              </a:fontRef>
            </p:style>
            <p:txBody>
              <a:bodyPr wrap="none" anchor="ctr"/>
              <a:lstStyle/>
              <a:p>
                <a:pPr algn="ctr" eaLnBrk="1" hangingPunct="1">
                  <a:defRPr/>
                </a:pPr>
                <a:endParaRPr lang="en-US" sz="2400"/>
              </a:p>
            </p:txBody>
          </p:sp>
          <p:sp>
            <p:nvSpPr>
              <p:cNvPr id="116" name="AutoShape 6"/>
              <p:cNvSpPr>
                <a:spLocks noChangeArrowheads="1"/>
              </p:cNvSpPr>
              <p:nvPr/>
            </p:nvSpPr>
            <p:spPr bwMode="gray">
              <a:xfrm>
                <a:off x="3167786" y="4827533"/>
                <a:ext cx="512486" cy="481834"/>
              </a:xfrm>
              <a:prstGeom prst="roundRect">
                <a:avLst>
                  <a:gd name="adj" fmla="val 16667"/>
                </a:avLst>
              </a:prstGeom>
              <a:noFill/>
              <a:ln>
                <a:solidFill>
                  <a:schemeClr val="tx1">
                    <a:lumMod val="50000"/>
                  </a:schemeClr>
                </a:solidFill>
              </a:ln>
            </p:spPr>
            <p:style>
              <a:lnRef idx="1">
                <a:schemeClr val="accent2"/>
              </a:lnRef>
              <a:fillRef idx="2">
                <a:schemeClr val="accent2"/>
              </a:fillRef>
              <a:effectRef idx="1">
                <a:schemeClr val="accent2"/>
              </a:effectRef>
              <a:fontRef idx="minor">
                <a:schemeClr val="dk1"/>
              </a:fontRef>
            </p:style>
            <p:txBody>
              <a:bodyPr wrap="none" anchor="ctr"/>
              <a:lstStyle/>
              <a:p>
                <a:pPr algn="ctr" eaLnBrk="1" hangingPunct="1">
                  <a:defRPr/>
                </a:pPr>
                <a:endParaRPr lang="en-US" sz="2400"/>
              </a:p>
            </p:txBody>
          </p:sp>
          <p:sp>
            <p:nvSpPr>
              <p:cNvPr id="117" name="AutoShape 6"/>
              <p:cNvSpPr>
                <a:spLocks noChangeArrowheads="1"/>
              </p:cNvSpPr>
              <p:nvPr/>
            </p:nvSpPr>
            <p:spPr bwMode="gray">
              <a:xfrm>
                <a:off x="3167786" y="5309366"/>
                <a:ext cx="512486" cy="481834"/>
              </a:xfrm>
              <a:prstGeom prst="roundRect">
                <a:avLst>
                  <a:gd name="adj" fmla="val 16667"/>
                </a:avLst>
              </a:prstGeom>
              <a:solidFill>
                <a:schemeClr val="accent1">
                  <a:lumMod val="60000"/>
                  <a:lumOff val="40000"/>
                </a:schemeClr>
              </a:solidFill>
              <a:ln>
                <a:solidFill>
                  <a:schemeClr val="tx1">
                    <a:lumMod val="50000"/>
                  </a:schemeClr>
                </a:solidFill>
              </a:ln>
            </p:spPr>
            <p:style>
              <a:lnRef idx="1">
                <a:schemeClr val="accent1"/>
              </a:lnRef>
              <a:fillRef idx="2">
                <a:schemeClr val="accent1"/>
              </a:fillRef>
              <a:effectRef idx="1">
                <a:schemeClr val="accent1"/>
              </a:effectRef>
              <a:fontRef idx="minor">
                <a:schemeClr val="dk1"/>
              </a:fontRef>
            </p:style>
            <p:txBody>
              <a:bodyPr wrap="none" anchor="ctr"/>
              <a:lstStyle/>
              <a:p>
                <a:pPr algn="ctr" eaLnBrk="1" hangingPunct="1">
                  <a:defRPr/>
                </a:pPr>
                <a:endParaRPr lang="en-US" sz="2400"/>
              </a:p>
            </p:txBody>
          </p:sp>
          <p:sp>
            <p:nvSpPr>
              <p:cNvPr id="118" name="AutoShape 6"/>
              <p:cNvSpPr>
                <a:spLocks noChangeArrowheads="1"/>
              </p:cNvSpPr>
              <p:nvPr/>
            </p:nvSpPr>
            <p:spPr bwMode="gray">
              <a:xfrm>
                <a:off x="3680273" y="4827533"/>
                <a:ext cx="512486" cy="481834"/>
              </a:xfrm>
              <a:prstGeom prst="roundRect">
                <a:avLst>
                  <a:gd name="adj" fmla="val 16667"/>
                </a:avLst>
              </a:prstGeom>
              <a:solidFill>
                <a:schemeClr val="accent1">
                  <a:lumMod val="60000"/>
                  <a:lumOff val="40000"/>
                </a:schemeClr>
              </a:solidFill>
              <a:ln>
                <a:solidFill>
                  <a:schemeClr val="tx1">
                    <a:lumMod val="50000"/>
                  </a:schemeClr>
                </a:solidFill>
              </a:ln>
            </p:spPr>
            <p:style>
              <a:lnRef idx="1">
                <a:schemeClr val="accent1"/>
              </a:lnRef>
              <a:fillRef idx="2">
                <a:schemeClr val="accent1"/>
              </a:fillRef>
              <a:effectRef idx="1">
                <a:schemeClr val="accent1"/>
              </a:effectRef>
              <a:fontRef idx="minor">
                <a:schemeClr val="dk1"/>
              </a:fontRef>
            </p:style>
            <p:txBody>
              <a:bodyPr wrap="none" anchor="ctr"/>
              <a:lstStyle/>
              <a:p>
                <a:pPr algn="ctr" eaLnBrk="1" hangingPunct="1">
                  <a:defRPr/>
                </a:pPr>
                <a:endParaRPr lang="en-US" sz="2400"/>
              </a:p>
            </p:txBody>
          </p:sp>
          <p:sp>
            <p:nvSpPr>
              <p:cNvPr id="119" name="AutoShape 6"/>
              <p:cNvSpPr>
                <a:spLocks noChangeArrowheads="1"/>
              </p:cNvSpPr>
              <p:nvPr/>
            </p:nvSpPr>
            <p:spPr bwMode="gray">
              <a:xfrm>
                <a:off x="4192759" y="4827533"/>
                <a:ext cx="512486" cy="481834"/>
              </a:xfrm>
              <a:prstGeom prst="roundRect">
                <a:avLst>
                  <a:gd name="adj" fmla="val 16667"/>
                </a:avLst>
              </a:prstGeom>
              <a:noFill/>
              <a:ln>
                <a:solidFill>
                  <a:schemeClr val="tx1">
                    <a:lumMod val="50000"/>
                  </a:schemeClr>
                </a:solidFill>
              </a:ln>
            </p:spPr>
            <p:style>
              <a:lnRef idx="1">
                <a:schemeClr val="accent2"/>
              </a:lnRef>
              <a:fillRef idx="2">
                <a:schemeClr val="accent2"/>
              </a:fillRef>
              <a:effectRef idx="1">
                <a:schemeClr val="accent2"/>
              </a:effectRef>
              <a:fontRef idx="minor">
                <a:schemeClr val="dk1"/>
              </a:fontRef>
            </p:style>
            <p:txBody>
              <a:bodyPr wrap="none" anchor="ctr"/>
              <a:lstStyle/>
              <a:p>
                <a:pPr algn="ctr" eaLnBrk="1" hangingPunct="1">
                  <a:defRPr/>
                </a:pPr>
                <a:endParaRPr lang="en-US" sz="2400"/>
              </a:p>
            </p:txBody>
          </p:sp>
          <p:sp>
            <p:nvSpPr>
              <p:cNvPr id="120" name="AutoShape 6"/>
              <p:cNvSpPr>
                <a:spLocks noChangeArrowheads="1"/>
              </p:cNvSpPr>
              <p:nvPr/>
            </p:nvSpPr>
            <p:spPr bwMode="gray">
              <a:xfrm>
                <a:off x="4192759" y="5309366"/>
                <a:ext cx="512486" cy="481834"/>
              </a:xfrm>
              <a:prstGeom prst="roundRect">
                <a:avLst>
                  <a:gd name="adj" fmla="val 16667"/>
                </a:avLst>
              </a:prstGeom>
              <a:noFill/>
              <a:ln>
                <a:solidFill>
                  <a:schemeClr val="tx1">
                    <a:lumMod val="50000"/>
                  </a:schemeClr>
                </a:solidFill>
              </a:ln>
            </p:spPr>
            <p:style>
              <a:lnRef idx="1">
                <a:schemeClr val="accent2"/>
              </a:lnRef>
              <a:fillRef idx="2">
                <a:schemeClr val="accent2"/>
              </a:fillRef>
              <a:effectRef idx="1">
                <a:schemeClr val="accent2"/>
              </a:effectRef>
              <a:fontRef idx="minor">
                <a:schemeClr val="dk1"/>
              </a:fontRef>
            </p:style>
            <p:txBody>
              <a:bodyPr wrap="none" anchor="ctr"/>
              <a:lstStyle/>
              <a:p>
                <a:pPr algn="ctr" eaLnBrk="1" hangingPunct="1">
                  <a:defRPr/>
                </a:pPr>
                <a:endParaRPr lang="en-US" sz="2400"/>
              </a:p>
            </p:txBody>
          </p:sp>
          <p:sp>
            <p:nvSpPr>
              <p:cNvPr id="121" name="AutoShape 6"/>
              <p:cNvSpPr>
                <a:spLocks noChangeArrowheads="1"/>
              </p:cNvSpPr>
              <p:nvPr/>
            </p:nvSpPr>
            <p:spPr bwMode="gray">
              <a:xfrm>
                <a:off x="3680273" y="5309366"/>
                <a:ext cx="512486" cy="481834"/>
              </a:xfrm>
              <a:prstGeom prst="roundRect">
                <a:avLst>
                  <a:gd name="adj" fmla="val 16667"/>
                </a:avLst>
              </a:prstGeom>
              <a:noFill/>
              <a:ln>
                <a:solidFill>
                  <a:schemeClr val="tx1">
                    <a:lumMod val="50000"/>
                  </a:schemeClr>
                </a:solidFill>
              </a:ln>
            </p:spPr>
            <p:style>
              <a:lnRef idx="1">
                <a:schemeClr val="accent2"/>
              </a:lnRef>
              <a:fillRef idx="2">
                <a:schemeClr val="accent2"/>
              </a:fillRef>
              <a:effectRef idx="1">
                <a:schemeClr val="accent2"/>
              </a:effectRef>
              <a:fontRef idx="minor">
                <a:schemeClr val="dk1"/>
              </a:fontRef>
            </p:style>
            <p:txBody>
              <a:bodyPr wrap="none" anchor="ctr"/>
              <a:lstStyle/>
              <a:p>
                <a:pPr algn="ctr" eaLnBrk="1" hangingPunct="1">
                  <a:defRPr/>
                </a:pPr>
                <a:endParaRPr lang="en-US" sz="2400"/>
              </a:p>
            </p:txBody>
          </p:sp>
          <p:sp>
            <p:nvSpPr>
              <p:cNvPr id="123" name="AutoShape 6"/>
              <p:cNvSpPr>
                <a:spLocks noChangeArrowheads="1"/>
              </p:cNvSpPr>
              <p:nvPr/>
            </p:nvSpPr>
            <p:spPr bwMode="gray">
              <a:xfrm>
                <a:off x="3167786" y="3863866"/>
                <a:ext cx="512486" cy="481834"/>
              </a:xfrm>
              <a:prstGeom prst="roundRect">
                <a:avLst>
                  <a:gd name="adj" fmla="val 16667"/>
                </a:avLst>
              </a:prstGeom>
              <a:ln>
                <a:noFill/>
              </a:ln>
            </p:spPr>
            <p:style>
              <a:lnRef idx="2">
                <a:schemeClr val="accent1"/>
              </a:lnRef>
              <a:fillRef idx="1">
                <a:schemeClr val="lt1"/>
              </a:fillRef>
              <a:effectRef idx="0">
                <a:schemeClr val="accent1"/>
              </a:effectRef>
              <a:fontRef idx="minor">
                <a:schemeClr val="dk1"/>
              </a:fontRef>
            </p:style>
            <p:txBody>
              <a:bodyPr wrap="none" anchor="ctr"/>
              <a:lstStyle/>
              <a:p>
                <a:pPr algn="ctr" eaLnBrk="1" hangingPunct="1">
                  <a:defRPr/>
                </a:pPr>
                <a:r>
                  <a:rPr lang="en-US" sz="2400">
                    <a:solidFill>
                      <a:schemeClr val="tx1">
                        <a:lumMod val="50000"/>
                      </a:schemeClr>
                    </a:solidFill>
                  </a:rPr>
                  <a:t>0</a:t>
                </a:r>
                <a:endParaRPr lang="en-US" sz="2400" baseline="30000">
                  <a:solidFill>
                    <a:schemeClr val="tx1">
                      <a:lumMod val="50000"/>
                    </a:schemeClr>
                  </a:solidFill>
                </a:endParaRPr>
              </a:p>
            </p:txBody>
          </p:sp>
          <p:sp>
            <p:nvSpPr>
              <p:cNvPr id="124" name="AutoShape 6"/>
              <p:cNvSpPr>
                <a:spLocks noChangeArrowheads="1"/>
              </p:cNvSpPr>
              <p:nvPr/>
            </p:nvSpPr>
            <p:spPr bwMode="gray">
              <a:xfrm>
                <a:off x="3680273" y="3863866"/>
                <a:ext cx="512486" cy="481834"/>
              </a:xfrm>
              <a:prstGeom prst="roundRect">
                <a:avLst>
                  <a:gd name="adj" fmla="val 16667"/>
                </a:avLst>
              </a:prstGeom>
              <a:ln>
                <a:noFill/>
              </a:ln>
            </p:spPr>
            <p:style>
              <a:lnRef idx="2">
                <a:schemeClr val="accent1"/>
              </a:lnRef>
              <a:fillRef idx="1">
                <a:schemeClr val="lt1"/>
              </a:fillRef>
              <a:effectRef idx="0">
                <a:schemeClr val="accent1"/>
              </a:effectRef>
              <a:fontRef idx="minor">
                <a:schemeClr val="dk1"/>
              </a:fontRef>
            </p:style>
            <p:txBody>
              <a:bodyPr wrap="none" anchor="ctr"/>
              <a:lstStyle/>
              <a:p>
                <a:pPr algn="ctr" eaLnBrk="1" hangingPunct="1">
                  <a:defRPr/>
                </a:pPr>
                <a:r>
                  <a:rPr lang="en-US" sz="2400">
                    <a:solidFill>
                      <a:schemeClr val="tx1">
                        <a:lumMod val="50000"/>
                      </a:schemeClr>
                    </a:solidFill>
                  </a:rPr>
                  <a:t>…</a:t>
                </a:r>
                <a:endParaRPr lang="en-US" sz="2400" baseline="30000">
                  <a:solidFill>
                    <a:schemeClr val="tx1">
                      <a:lumMod val="50000"/>
                    </a:schemeClr>
                  </a:solidFill>
                </a:endParaRPr>
              </a:p>
            </p:txBody>
          </p:sp>
          <p:sp>
            <p:nvSpPr>
              <p:cNvPr id="125" name="AutoShape 6"/>
              <p:cNvSpPr>
                <a:spLocks noChangeArrowheads="1"/>
              </p:cNvSpPr>
              <p:nvPr/>
            </p:nvSpPr>
            <p:spPr bwMode="gray">
              <a:xfrm>
                <a:off x="4192759" y="3863866"/>
                <a:ext cx="512486" cy="481834"/>
              </a:xfrm>
              <a:prstGeom prst="roundRect">
                <a:avLst>
                  <a:gd name="adj" fmla="val 16667"/>
                </a:avLst>
              </a:prstGeom>
              <a:ln>
                <a:noFill/>
              </a:ln>
            </p:spPr>
            <p:style>
              <a:lnRef idx="2">
                <a:schemeClr val="accent1"/>
              </a:lnRef>
              <a:fillRef idx="1">
                <a:schemeClr val="lt1"/>
              </a:fillRef>
              <a:effectRef idx="0">
                <a:schemeClr val="accent1"/>
              </a:effectRef>
              <a:fontRef idx="minor">
                <a:schemeClr val="dk1"/>
              </a:fontRef>
            </p:style>
            <p:txBody>
              <a:bodyPr wrap="none" anchor="ctr"/>
              <a:lstStyle/>
              <a:p>
                <a:pPr algn="ctr" eaLnBrk="1" hangingPunct="1">
                  <a:defRPr/>
                </a:pPr>
                <a:r>
                  <a:rPr lang="en-US" sz="2400">
                    <a:solidFill>
                      <a:schemeClr val="tx1">
                        <a:lumMod val="50000"/>
                      </a:schemeClr>
                    </a:solidFill>
                  </a:rPr>
                  <a:t>n-1</a:t>
                </a:r>
                <a:endParaRPr lang="en-US" sz="2400" baseline="30000">
                  <a:solidFill>
                    <a:schemeClr val="tx1">
                      <a:lumMod val="50000"/>
                    </a:schemeClr>
                  </a:solidFill>
                </a:endParaRPr>
              </a:p>
            </p:txBody>
          </p:sp>
          <p:cxnSp>
            <p:nvCxnSpPr>
              <p:cNvPr id="164" name="Straight Arrow Connector 163"/>
              <p:cNvCxnSpPr>
                <a:cxnSpLocks/>
              </p:cNvCxnSpPr>
              <p:nvPr/>
            </p:nvCxnSpPr>
            <p:spPr>
              <a:xfrm rot="5400000" flipH="1" flipV="1">
                <a:off x="3213765" y="4299720"/>
                <a:ext cx="1445501" cy="1537459"/>
              </a:xfrm>
              <a:prstGeom prst="straightConnector1">
                <a:avLst/>
              </a:prstGeom>
              <a:noFill/>
              <a:ln w="12700">
                <a:solidFill>
                  <a:schemeClr val="accent1">
                    <a:lumMod val="75000"/>
                  </a:schemeClr>
                </a:solidFill>
                <a:prstDash val="solid"/>
                <a:headEnd type="arrow" w="med" len="med"/>
                <a:tailEnd type="arrow" w="med" len="med"/>
              </a:ln>
              <a:effectLst>
                <a:glow rad="63500">
                  <a:schemeClr val="tx1">
                    <a:lumMod val="60000"/>
                    <a:lumOff val="40000"/>
                    <a:alpha val="40000"/>
                  </a:schemeClr>
                </a:glow>
              </a:effectLst>
            </p:spPr>
            <p:style>
              <a:lnRef idx="2">
                <a:schemeClr val="accent1"/>
              </a:lnRef>
              <a:fillRef idx="1">
                <a:schemeClr val="lt1"/>
              </a:fillRef>
              <a:effectRef idx="0">
                <a:schemeClr val="accent1"/>
              </a:effectRef>
              <a:fontRef idx="minor">
                <a:schemeClr val="dk1"/>
              </a:fontRef>
            </p:style>
          </p:cxnSp>
        </p:grpSp>
      </p:grpSp>
      <p:grpSp>
        <p:nvGrpSpPr>
          <p:cNvPr id="16" name="Group 15">
            <a:extLst>
              <a:ext uri="{FF2B5EF4-FFF2-40B4-BE49-F238E27FC236}">
                <a16:creationId xmlns:a16="http://schemas.microsoft.com/office/drawing/2014/main" id="{61BEA4EA-D074-8632-9767-580F514D9A39}"/>
              </a:ext>
            </a:extLst>
          </p:cNvPr>
          <p:cNvGrpSpPr/>
          <p:nvPr/>
        </p:nvGrpSpPr>
        <p:grpSpPr>
          <a:xfrm>
            <a:off x="4748781" y="4065225"/>
            <a:ext cx="2049945" cy="2514526"/>
            <a:chOff x="5388561" y="3863866"/>
            <a:chExt cx="2049945" cy="2514526"/>
          </a:xfrm>
        </p:grpSpPr>
        <p:sp>
          <p:nvSpPr>
            <p:cNvPr id="157" name="AutoShape 6"/>
            <p:cNvSpPr>
              <a:spLocks noChangeArrowheads="1"/>
            </p:cNvSpPr>
            <p:nvPr/>
          </p:nvSpPr>
          <p:spPr bwMode="gray">
            <a:xfrm>
              <a:off x="5710910" y="5921192"/>
              <a:ext cx="1371600" cy="457200"/>
            </a:xfrm>
            <a:prstGeom prst="roundRect">
              <a:avLst>
                <a:gd name="adj" fmla="val 16667"/>
              </a:avLst>
            </a:prstGeom>
            <a:ln>
              <a:noFill/>
            </a:ln>
          </p:spPr>
          <p:style>
            <a:lnRef idx="2">
              <a:schemeClr val="accent1"/>
            </a:lnRef>
            <a:fillRef idx="1">
              <a:schemeClr val="lt1"/>
            </a:fillRef>
            <a:effectRef idx="0">
              <a:schemeClr val="accent1"/>
            </a:effectRef>
            <a:fontRef idx="minor">
              <a:schemeClr val="dk1"/>
            </a:fontRef>
          </p:style>
          <p:txBody>
            <a:bodyPr wrap="none" anchor="ctr"/>
            <a:lstStyle/>
            <a:p>
              <a:pPr algn="ctr" eaLnBrk="1" hangingPunct="1">
                <a:defRPr/>
              </a:pPr>
              <a:r>
                <a:rPr lang="en-US" sz="2400" b="1">
                  <a:solidFill>
                    <a:schemeClr val="tx1">
                      <a:lumMod val="50000"/>
                    </a:schemeClr>
                  </a:solidFill>
                </a:rPr>
                <a:t>dòng + cột &gt; n-1</a:t>
              </a:r>
              <a:endParaRPr lang="en-US" sz="2400" b="1" baseline="-25000">
                <a:solidFill>
                  <a:schemeClr val="tx1">
                    <a:lumMod val="50000"/>
                  </a:schemeClr>
                </a:solidFill>
              </a:endParaRPr>
            </a:p>
          </p:txBody>
        </p:sp>
        <p:sp>
          <p:nvSpPr>
            <p:cNvPr id="126" name="AutoShape 6"/>
            <p:cNvSpPr>
              <a:spLocks noChangeArrowheads="1"/>
            </p:cNvSpPr>
            <p:nvPr/>
          </p:nvSpPr>
          <p:spPr bwMode="gray">
            <a:xfrm>
              <a:off x="5388561" y="4345699"/>
              <a:ext cx="512486" cy="481834"/>
            </a:xfrm>
            <a:prstGeom prst="roundRect">
              <a:avLst>
                <a:gd name="adj" fmla="val 16667"/>
              </a:avLst>
            </a:prstGeom>
            <a:ln>
              <a:noFill/>
            </a:ln>
          </p:spPr>
          <p:style>
            <a:lnRef idx="2">
              <a:schemeClr val="accent1"/>
            </a:lnRef>
            <a:fillRef idx="1">
              <a:schemeClr val="lt1"/>
            </a:fillRef>
            <a:effectRef idx="0">
              <a:schemeClr val="accent1"/>
            </a:effectRef>
            <a:fontRef idx="minor">
              <a:schemeClr val="dk1"/>
            </a:fontRef>
          </p:style>
          <p:txBody>
            <a:bodyPr wrap="none" anchor="ctr"/>
            <a:lstStyle/>
            <a:p>
              <a:pPr algn="ctr" eaLnBrk="1" hangingPunct="1">
                <a:defRPr/>
              </a:pPr>
              <a:r>
                <a:rPr lang="en-US" sz="2400">
                  <a:solidFill>
                    <a:schemeClr val="tx1">
                      <a:lumMod val="50000"/>
                    </a:schemeClr>
                  </a:solidFill>
                </a:rPr>
                <a:t>0</a:t>
              </a:r>
              <a:endParaRPr lang="en-US" sz="2400" baseline="30000">
                <a:solidFill>
                  <a:schemeClr val="tx1">
                    <a:lumMod val="50000"/>
                  </a:schemeClr>
                </a:solidFill>
              </a:endParaRPr>
            </a:p>
          </p:txBody>
        </p:sp>
        <p:sp>
          <p:nvSpPr>
            <p:cNvPr id="127" name="AutoShape 6"/>
            <p:cNvSpPr>
              <a:spLocks noChangeArrowheads="1"/>
            </p:cNvSpPr>
            <p:nvPr/>
          </p:nvSpPr>
          <p:spPr bwMode="gray">
            <a:xfrm rot="5400000">
              <a:off x="5489301" y="4812206"/>
              <a:ext cx="481834" cy="512486"/>
            </a:xfrm>
            <a:prstGeom prst="roundRect">
              <a:avLst>
                <a:gd name="adj" fmla="val 16667"/>
              </a:avLst>
            </a:prstGeom>
            <a:ln>
              <a:noFill/>
            </a:ln>
          </p:spPr>
          <p:style>
            <a:lnRef idx="2">
              <a:schemeClr val="accent1"/>
            </a:lnRef>
            <a:fillRef idx="1">
              <a:schemeClr val="lt1"/>
            </a:fillRef>
            <a:effectRef idx="0">
              <a:schemeClr val="accent1"/>
            </a:effectRef>
            <a:fontRef idx="minor">
              <a:schemeClr val="dk1"/>
            </a:fontRef>
          </p:style>
          <p:txBody>
            <a:bodyPr wrap="none" anchor="ctr"/>
            <a:lstStyle/>
            <a:p>
              <a:pPr algn="ctr" eaLnBrk="1" hangingPunct="1">
                <a:defRPr/>
              </a:pPr>
              <a:r>
                <a:rPr lang="en-US" sz="2400">
                  <a:solidFill>
                    <a:schemeClr val="tx1">
                      <a:lumMod val="50000"/>
                    </a:schemeClr>
                  </a:solidFill>
                </a:rPr>
                <a:t>…</a:t>
              </a:r>
              <a:endParaRPr lang="en-US" sz="2400" baseline="30000">
                <a:solidFill>
                  <a:schemeClr val="tx1">
                    <a:lumMod val="50000"/>
                  </a:schemeClr>
                </a:solidFill>
              </a:endParaRPr>
            </a:p>
          </p:txBody>
        </p:sp>
        <p:sp>
          <p:nvSpPr>
            <p:cNvPr id="128" name="AutoShape 6"/>
            <p:cNvSpPr>
              <a:spLocks noChangeArrowheads="1"/>
            </p:cNvSpPr>
            <p:nvPr/>
          </p:nvSpPr>
          <p:spPr bwMode="gray">
            <a:xfrm>
              <a:off x="5388561" y="5309366"/>
              <a:ext cx="512486" cy="481834"/>
            </a:xfrm>
            <a:prstGeom prst="roundRect">
              <a:avLst>
                <a:gd name="adj" fmla="val 16667"/>
              </a:avLst>
            </a:prstGeom>
            <a:ln>
              <a:noFill/>
            </a:ln>
          </p:spPr>
          <p:style>
            <a:lnRef idx="2">
              <a:schemeClr val="accent1"/>
            </a:lnRef>
            <a:fillRef idx="1">
              <a:schemeClr val="lt1"/>
            </a:fillRef>
            <a:effectRef idx="0">
              <a:schemeClr val="accent1"/>
            </a:effectRef>
            <a:fontRef idx="minor">
              <a:schemeClr val="dk1"/>
            </a:fontRef>
          </p:style>
          <p:txBody>
            <a:bodyPr wrap="none" anchor="ctr"/>
            <a:lstStyle/>
            <a:p>
              <a:pPr algn="ctr" eaLnBrk="1" hangingPunct="1">
                <a:defRPr/>
              </a:pPr>
              <a:r>
                <a:rPr lang="en-US" sz="2400">
                  <a:solidFill>
                    <a:schemeClr val="tx1">
                      <a:lumMod val="50000"/>
                    </a:schemeClr>
                  </a:solidFill>
                </a:rPr>
                <a:t>n-1</a:t>
              </a:r>
              <a:endParaRPr lang="en-US" sz="2400" baseline="30000">
                <a:solidFill>
                  <a:schemeClr val="tx1">
                    <a:lumMod val="50000"/>
                  </a:schemeClr>
                </a:solidFill>
              </a:endParaRPr>
            </a:p>
          </p:txBody>
        </p:sp>
        <p:sp>
          <p:nvSpPr>
            <p:cNvPr id="129" name="AutoShape 6"/>
            <p:cNvSpPr>
              <a:spLocks noChangeArrowheads="1"/>
            </p:cNvSpPr>
            <p:nvPr/>
          </p:nvSpPr>
          <p:spPr bwMode="gray">
            <a:xfrm>
              <a:off x="5901047" y="4345699"/>
              <a:ext cx="512486" cy="481834"/>
            </a:xfrm>
            <a:prstGeom prst="roundRect">
              <a:avLst>
                <a:gd name="adj" fmla="val 16667"/>
              </a:avLst>
            </a:prstGeom>
            <a:noFill/>
            <a:ln>
              <a:solidFill>
                <a:schemeClr val="tx1">
                  <a:lumMod val="50000"/>
                </a:schemeClr>
              </a:solidFill>
            </a:ln>
          </p:spPr>
          <p:style>
            <a:lnRef idx="1">
              <a:schemeClr val="accent2"/>
            </a:lnRef>
            <a:fillRef idx="2">
              <a:schemeClr val="accent2"/>
            </a:fillRef>
            <a:effectRef idx="1">
              <a:schemeClr val="accent2"/>
            </a:effectRef>
            <a:fontRef idx="minor">
              <a:schemeClr val="dk1"/>
            </a:fontRef>
          </p:style>
          <p:txBody>
            <a:bodyPr wrap="none" anchor="ctr"/>
            <a:lstStyle/>
            <a:p>
              <a:pPr algn="ctr" eaLnBrk="1" hangingPunct="1">
                <a:defRPr/>
              </a:pPr>
              <a:endParaRPr lang="en-US" sz="2400"/>
            </a:p>
          </p:txBody>
        </p:sp>
        <p:sp>
          <p:nvSpPr>
            <p:cNvPr id="130" name="AutoShape 6"/>
            <p:cNvSpPr>
              <a:spLocks noChangeArrowheads="1"/>
            </p:cNvSpPr>
            <p:nvPr/>
          </p:nvSpPr>
          <p:spPr bwMode="gray">
            <a:xfrm>
              <a:off x="6413534" y="4345699"/>
              <a:ext cx="512486" cy="481834"/>
            </a:xfrm>
            <a:prstGeom prst="roundRect">
              <a:avLst>
                <a:gd name="adj" fmla="val 16667"/>
              </a:avLst>
            </a:prstGeom>
            <a:noFill/>
            <a:ln>
              <a:solidFill>
                <a:schemeClr val="tx1">
                  <a:lumMod val="50000"/>
                </a:schemeClr>
              </a:solidFill>
            </a:ln>
          </p:spPr>
          <p:style>
            <a:lnRef idx="1">
              <a:schemeClr val="accent2"/>
            </a:lnRef>
            <a:fillRef idx="2">
              <a:schemeClr val="accent2"/>
            </a:fillRef>
            <a:effectRef idx="1">
              <a:schemeClr val="accent2"/>
            </a:effectRef>
            <a:fontRef idx="minor">
              <a:schemeClr val="dk1"/>
            </a:fontRef>
          </p:style>
          <p:txBody>
            <a:bodyPr wrap="none" anchor="ctr"/>
            <a:lstStyle/>
            <a:p>
              <a:pPr algn="ctr" eaLnBrk="1" hangingPunct="1">
                <a:defRPr/>
              </a:pPr>
              <a:endParaRPr lang="en-US" sz="2400"/>
            </a:p>
          </p:txBody>
        </p:sp>
        <p:sp>
          <p:nvSpPr>
            <p:cNvPr id="131" name="AutoShape 6"/>
            <p:cNvSpPr>
              <a:spLocks noChangeArrowheads="1"/>
            </p:cNvSpPr>
            <p:nvPr/>
          </p:nvSpPr>
          <p:spPr bwMode="gray">
            <a:xfrm>
              <a:off x="6926020" y="4345699"/>
              <a:ext cx="512486" cy="481834"/>
            </a:xfrm>
            <a:prstGeom prst="roundRect">
              <a:avLst>
                <a:gd name="adj" fmla="val 16667"/>
              </a:avLst>
            </a:prstGeom>
            <a:noFill/>
            <a:ln>
              <a:solidFill>
                <a:schemeClr val="tx1">
                  <a:lumMod val="50000"/>
                </a:schemeClr>
              </a:solidFill>
            </a:ln>
          </p:spPr>
          <p:style>
            <a:lnRef idx="1">
              <a:schemeClr val="accent2"/>
            </a:lnRef>
            <a:fillRef idx="2">
              <a:schemeClr val="accent2"/>
            </a:fillRef>
            <a:effectRef idx="1">
              <a:schemeClr val="accent2"/>
            </a:effectRef>
            <a:fontRef idx="minor">
              <a:schemeClr val="dk1"/>
            </a:fontRef>
          </p:style>
          <p:txBody>
            <a:bodyPr wrap="none" anchor="ctr"/>
            <a:lstStyle/>
            <a:p>
              <a:pPr algn="ctr" eaLnBrk="1" hangingPunct="1">
                <a:defRPr/>
              </a:pPr>
              <a:endParaRPr lang="en-US" sz="2400"/>
            </a:p>
          </p:txBody>
        </p:sp>
        <p:sp>
          <p:nvSpPr>
            <p:cNvPr id="132" name="AutoShape 6"/>
            <p:cNvSpPr>
              <a:spLocks noChangeArrowheads="1"/>
            </p:cNvSpPr>
            <p:nvPr/>
          </p:nvSpPr>
          <p:spPr bwMode="gray">
            <a:xfrm>
              <a:off x="5901047" y="4827533"/>
              <a:ext cx="512486" cy="481834"/>
            </a:xfrm>
            <a:prstGeom prst="roundRect">
              <a:avLst>
                <a:gd name="adj" fmla="val 16667"/>
              </a:avLst>
            </a:prstGeom>
            <a:noFill/>
            <a:ln>
              <a:solidFill>
                <a:schemeClr val="tx1">
                  <a:lumMod val="50000"/>
                </a:schemeClr>
              </a:solidFill>
            </a:ln>
          </p:spPr>
          <p:style>
            <a:lnRef idx="1">
              <a:schemeClr val="accent2"/>
            </a:lnRef>
            <a:fillRef idx="2">
              <a:schemeClr val="accent2"/>
            </a:fillRef>
            <a:effectRef idx="1">
              <a:schemeClr val="accent2"/>
            </a:effectRef>
            <a:fontRef idx="minor">
              <a:schemeClr val="dk1"/>
            </a:fontRef>
          </p:style>
          <p:txBody>
            <a:bodyPr wrap="none" anchor="ctr"/>
            <a:lstStyle/>
            <a:p>
              <a:pPr algn="ctr" eaLnBrk="1" hangingPunct="1">
                <a:defRPr/>
              </a:pPr>
              <a:endParaRPr lang="en-US" sz="2400"/>
            </a:p>
          </p:txBody>
        </p:sp>
        <p:sp>
          <p:nvSpPr>
            <p:cNvPr id="133" name="AutoShape 6"/>
            <p:cNvSpPr>
              <a:spLocks noChangeArrowheads="1"/>
            </p:cNvSpPr>
            <p:nvPr/>
          </p:nvSpPr>
          <p:spPr bwMode="gray">
            <a:xfrm>
              <a:off x="5901047" y="5309366"/>
              <a:ext cx="512486" cy="481834"/>
            </a:xfrm>
            <a:prstGeom prst="roundRect">
              <a:avLst>
                <a:gd name="adj" fmla="val 16667"/>
              </a:avLst>
            </a:prstGeom>
            <a:noFill/>
            <a:ln>
              <a:solidFill>
                <a:schemeClr val="tx1">
                  <a:lumMod val="50000"/>
                </a:schemeClr>
              </a:solidFill>
            </a:ln>
          </p:spPr>
          <p:style>
            <a:lnRef idx="1">
              <a:schemeClr val="accent2"/>
            </a:lnRef>
            <a:fillRef idx="2">
              <a:schemeClr val="accent2"/>
            </a:fillRef>
            <a:effectRef idx="1">
              <a:schemeClr val="accent2"/>
            </a:effectRef>
            <a:fontRef idx="minor">
              <a:schemeClr val="dk1"/>
            </a:fontRef>
          </p:style>
          <p:txBody>
            <a:bodyPr wrap="none" anchor="ctr"/>
            <a:lstStyle/>
            <a:p>
              <a:pPr algn="ctr" eaLnBrk="1" hangingPunct="1">
                <a:defRPr/>
              </a:pPr>
              <a:endParaRPr lang="en-US" sz="2400"/>
            </a:p>
          </p:txBody>
        </p:sp>
        <p:sp>
          <p:nvSpPr>
            <p:cNvPr id="134" name="AutoShape 6"/>
            <p:cNvSpPr>
              <a:spLocks noChangeArrowheads="1"/>
            </p:cNvSpPr>
            <p:nvPr/>
          </p:nvSpPr>
          <p:spPr bwMode="gray">
            <a:xfrm>
              <a:off x="6413534" y="4827533"/>
              <a:ext cx="512486" cy="481834"/>
            </a:xfrm>
            <a:prstGeom prst="roundRect">
              <a:avLst>
                <a:gd name="adj" fmla="val 16667"/>
              </a:avLst>
            </a:prstGeom>
            <a:noFill/>
            <a:ln>
              <a:solidFill>
                <a:schemeClr val="tx1">
                  <a:lumMod val="50000"/>
                </a:schemeClr>
              </a:solidFill>
            </a:ln>
          </p:spPr>
          <p:style>
            <a:lnRef idx="1">
              <a:schemeClr val="accent2"/>
            </a:lnRef>
            <a:fillRef idx="2">
              <a:schemeClr val="accent2"/>
            </a:fillRef>
            <a:effectRef idx="1">
              <a:schemeClr val="accent2"/>
            </a:effectRef>
            <a:fontRef idx="minor">
              <a:schemeClr val="dk1"/>
            </a:fontRef>
          </p:style>
          <p:txBody>
            <a:bodyPr wrap="none" anchor="ctr"/>
            <a:lstStyle/>
            <a:p>
              <a:pPr algn="ctr" eaLnBrk="1" hangingPunct="1">
                <a:defRPr/>
              </a:pPr>
              <a:endParaRPr lang="en-US" sz="2400"/>
            </a:p>
          </p:txBody>
        </p:sp>
        <p:sp>
          <p:nvSpPr>
            <p:cNvPr id="135" name="AutoShape 6"/>
            <p:cNvSpPr>
              <a:spLocks noChangeArrowheads="1"/>
            </p:cNvSpPr>
            <p:nvPr/>
          </p:nvSpPr>
          <p:spPr bwMode="gray">
            <a:xfrm>
              <a:off x="6926020" y="4827533"/>
              <a:ext cx="512486" cy="481834"/>
            </a:xfrm>
            <a:prstGeom prst="roundRect">
              <a:avLst>
                <a:gd name="adj" fmla="val 16667"/>
              </a:avLst>
            </a:prstGeom>
            <a:solidFill>
              <a:schemeClr val="accent1">
                <a:lumMod val="60000"/>
                <a:lumOff val="40000"/>
              </a:schemeClr>
            </a:solidFill>
            <a:ln>
              <a:solidFill>
                <a:schemeClr val="tx1">
                  <a:lumMod val="50000"/>
                </a:schemeClr>
              </a:solidFill>
            </a:ln>
          </p:spPr>
          <p:style>
            <a:lnRef idx="1">
              <a:schemeClr val="accent1"/>
            </a:lnRef>
            <a:fillRef idx="2">
              <a:schemeClr val="accent1"/>
            </a:fillRef>
            <a:effectRef idx="1">
              <a:schemeClr val="accent1"/>
            </a:effectRef>
            <a:fontRef idx="minor">
              <a:schemeClr val="dk1"/>
            </a:fontRef>
          </p:style>
          <p:txBody>
            <a:bodyPr wrap="none" anchor="ctr"/>
            <a:lstStyle/>
            <a:p>
              <a:pPr algn="ctr" eaLnBrk="1" hangingPunct="1">
                <a:defRPr/>
              </a:pPr>
              <a:endParaRPr lang="en-US" sz="2400"/>
            </a:p>
          </p:txBody>
        </p:sp>
        <p:sp>
          <p:nvSpPr>
            <p:cNvPr id="136" name="AutoShape 6"/>
            <p:cNvSpPr>
              <a:spLocks noChangeArrowheads="1"/>
            </p:cNvSpPr>
            <p:nvPr/>
          </p:nvSpPr>
          <p:spPr bwMode="gray">
            <a:xfrm>
              <a:off x="6926020" y="5309366"/>
              <a:ext cx="512486" cy="481834"/>
            </a:xfrm>
            <a:prstGeom prst="roundRect">
              <a:avLst>
                <a:gd name="adj" fmla="val 16667"/>
              </a:avLst>
            </a:prstGeom>
            <a:solidFill>
              <a:schemeClr val="accent1">
                <a:lumMod val="60000"/>
                <a:lumOff val="40000"/>
              </a:schemeClr>
            </a:solidFill>
            <a:ln>
              <a:solidFill>
                <a:schemeClr val="accent6"/>
              </a:solidFill>
            </a:ln>
          </p:spPr>
          <p:style>
            <a:lnRef idx="1">
              <a:schemeClr val="accent1"/>
            </a:lnRef>
            <a:fillRef idx="2">
              <a:schemeClr val="accent1"/>
            </a:fillRef>
            <a:effectRef idx="1">
              <a:schemeClr val="accent1"/>
            </a:effectRef>
            <a:fontRef idx="minor">
              <a:schemeClr val="dk1"/>
            </a:fontRef>
          </p:style>
          <p:txBody>
            <a:bodyPr wrap="none" anchor="ctr"/>
            <a:lstStyle/>
            <a:p>
              <a:pPr algn="ctr" eaLnBrk="1" hangingPunct="1">
                <a:defRPr/>
              </a:pPr>
              <a:endParaRPr lang="en-US" sz="2400"/>
            </a:p>
          </p:txBody>
        </p:sp>
        <p:sp>
          <p:nvSpPr>
            <p:cNvPr id="137" name="AutoShape 6"/>
            <p:cNvSpPr>
              <a:spLocks noChangeArrowheads="1"/>
            </p:cNvSpPr>
            <p:nvPr/>
          </p:nvSpPr>
          <p:spPr bwMode="gray">
            <a:xfrm>
              <a:off x="6413534" y="5309366"/>
              <a:ext cx="512486" cy="481834"/>
            </a:xfrm>
            <a:prstGeom prst="roundRect">
              <a:avLst>
                <a:gd name="adj" fmla="val 16667"/>
              </a:avLst>
            </a:prstGeom>
            <a:solidFill>
              <a:schemeClr val="accent1">
                <a:lumMod val="60000"/>
                <a:lumOff val="40000"/>
              </a:schemeClr>
            </a:solidFill>
            <a:ln>
              <a:solidFill>
                <a:schemeClr val="tx1">
                  <a:lumMod val="50000"/>
                </a:schemeClr>
              </a:solidFill>
            </a:ln>
          </p:spPr>
          <p:style>
            <a:lnRef idx="1">
              <a:schemeClr val="accent1"/>
            </a:lnRef>
            <a:fillRef idx="2">
              <a:schemeClr val="accent1"/>
            </a:fillRef>
            <a:effectRef idx="1">
              <a:schemeClr val="accent1"/>
            </a:effectRef>
            <a:fontRef idx="minor">
              <a:schemeClr val="dk1"/>
            </a:fontRef>
          </p:style>
          <p:txBody>
            <a:bodyPr wrap="none" anchor="ctr"/>
            <a:lstStyle/>
            <a:p>
              <a:pPr algn="ctr" eaLnBrk="1" hangingPunct="1">
                <a:defRPr/>
              </a:pPr>
              <a:endParaRPr lang="en-US" sz="2400"/>
            </a:p>
          </p:txBody>
        </p:sp>
        <p:sp>
          <p:nvSpPr>
            <p:cNvPr id="138" name="AutoShape 6"/>
            <p:cNvSpPr>
              <a:spLocks noChangeArrowheads="1"/>
            </p:cNvSpPr>
            <p:nvPr/>
          </p:nvSpPr>
          <p:spPr bwMode="gray">
            <a:xfrm>
              <a:off x="5901047" y="3863866"/>
              <a:ext cx="512486" cy="481834"/>
            </a:xfrm>
            <a:prstGeom prst="roundRect">
              <a:avLst>
                <a:gd name="adj" fmla="val 16667"/>
              </a:avLst>
            </a:prstGeom>
            <a:ln>
              <a:noFill/>
            </a:ln>
          </p:spPr>
          <p:style>
            <a:lnRef idx="2">
              <a:schemeClr val="accent1"/>
            </a:lnRef>
            <a:fillRef idx="1">
              <a:schemeClr val="lt1"/>
            </a:fillRef>
            <a:effectRef idx="0">
              <a:schemeClr val="accent1"/>
            </a:effectRef>
            <a:fontRef idx="minor">
              <a:schemeClr val="dk1"/>
            </a:fontRef>
          </p:style>
          <p:txBody>
            <a:bodyPr wrap="none" anchor="ctr"/>
            <a:lstStyle/>
            <a:p>
              <a:pPr algn="ctr" eaLnBrk="1" hangingPunct="1">
                <a:defRPr/>
              </a:pPr>
              <a:r>
                <a:rPr lang="en-US" sz="2400">
                  <a:solidFill>
                    <a:schemeClr val="tx1">
                      <a:lumMod val="50000"/>
                    </a:schemeClr>
                  </a:solidFill>
                </a:rPr>
                <a:t>0</a:t>
              </a:r>
              <a:endParaRPr lang="en-US" sz="2400" baseline="30000">
                <a:solidFill>
                  <a:schemeClr val="tx1">
                    <a:lumMod val="50000"/>
                  </a:schemeClr>
                </a:solidFill>
              </a:endParaRPr>
            </a:p>
          </p:txBody>
        </p:sp>
        <p:sp>
          <p:nvSpPr>
            <p:cNvPr id="139" name="AutoShape 6"/>
            <p:cNvSpPr>
              <a:spLocks noChangeArrowheads="1"/>
            </p:cNvSpPr>
            <p:nvPr/>
          </p:nvSpPr>
          <p:spPr bwMode="gray">
            <a:xfrm>
              <a:off x="6413534" y="3863866"/>
              <a:ext cx="512486" cy="481834"/>
            </a:xfrm>
            <a:prstGeom prst="roundRect">
              <a:avLst>
                <a:gd name="adj" fmla="val 16667"/>
              </a:avLst>
            </a:prstGeom>
            <a:ln>
              <a:noFill/>
            </a:ln>
          </p:spPr>
          <p:style>
            <a:lnRef idx="2">
              <a:schemeClr val="accent1"/>
            </a:lnRef>
            <a:fillRef idx="1">
              <a:schemeClr val="lt1"/>
            </a:fillRef>
            <a:effectRef idx="0">
              <a:schemeClr val="accent1"/>
            </a:effectRef>
            <a:fontRef idx="minor">
              <a:schemeClr val="dk1"/>
            </a:fontRef>
          </p:style>
          <p:txBody>
            <a:bodyPr wrap="none" anchor="ctr"/>
            <a:lstStyle/>
            <a:p>
              <a:pPr algn="ctr" eaLnBrk="1" hangingPunct="1">
                <a:defRPr/>
              </a:pPr>
              <a:r>
                <a:rPr lang="en-US" sz="2400">
                  <a:solidFill>
                    <a:schemeClr val="tx1">
                      <a:lumMod val="50000"/>
                    </a:schemeClr>
                  </a:solidFill>
                </a:rPr>
                <a:t>…</a:t>
              </a:r>
              <a:endParaRPr lang="en-US" sz="2400" baseline="30000">
                <a:solidFill>
                  <a:schemeClr val="tx1">
                    <a:lumMod val="50000"/>
                  </a:schemeClr>
                </a:solidFill>
              </a:endParaRPr>
            </a:p>
          </p:txBody>
        </p:sp>
        <p:sp>
          <p:nvSpPr>
            <p:cNvPr id="140" name="AutoShape 6"/>
            <p:cNvSpPr>
              <a:spLocks noChangeArrowheads="1"/>
            </p:cNvSpPr>
            <p:nvPr/>
          </p:nvSpPr>
          <p:spPr bwMode="gray">
            <a:xfrm>
              <a:off x="6926020" y="3863866"/>
              <a:ext cx="512486" cy="481834"/>
            </a:xfrm>
            <a:prstGeom prst="roundRect">
              <a:avLst>
                <a:gd name="adj" fmla="val 16667"/>
              </a:avLst>
            </a:prstGeom>
            <a:ln>
              <a:noFill/>
            </a:ln>
          </p:spPr>
          <p:style>
            <a:lnRef idx="2">
              <a:schemeClr val="accent1"/>
            </a:lnRef>
            <a:fillRef idx="1">
              <a:schemeClr val="lt1"/>
            </a:fillRef>
            <a:effectRef idx="0">
              <a:schemeClr val="accent1"/>
            </a:effectRef>
            <a:fontRef idx="minor">
              <a:schemeClr val="dk1"/>
            </a:fontRef>
          </p:style>
          <p:txBody>
            <a:bodyPr wrap="none" anchor="ctr"/>
            <a:lstStyle/>
            <a:p>
              <a:pPr algn="ctr" eaLnBrk="1" hangingPunct="1">
                <a:defRPr/>
              </a:pPr>
              <a:r>
                <a:rPr lang="en-US" sz="2400">
                  <a:solidFill>
                    <a:schemeClr val="tx1">
                      <a:lumMod val="50000"/>
                    </a:schemeClr>
                  </a:solidFill>
                </a:rPr>
                <a:t>n-1</a:t>
              </a:r>
              <a:endParaRPr lang="en-US" sz="2400" baseline="30000">
                <a:solidFill>
                  <a:schemeClr val="tx1">
                    <a:lumMod val="50000"/>
                  </a:schemeClr>
                </a:solidFill>
              </a:endParaRPr>
            </a:p>
          </p:txBody>
        </p:sp>
        <p:cxnSp>
          <p:nvCxnSpPr>
            <p:cNvPr id="167" name="Straight Arrow Connector 166"/>
            <p:cNvCxnSpPr>
              <a:cxnSpLocks/>
            </p:cNvCxnSpPr>
            <p:nvPr/>
          </p:nvCxnSpPr>
          <p:spPr>
            <a:xfrm rot="5400000" flipH="1" flipV="1">
              <a:off x="5947026" y="4299720"/>
              <a:ext cx="1445501" cy="1537459"/>
            </a:xfrm>
            <a:prstGeom prst="straightConnector1">
              <a:avLst/>
            </a:prstGeom>
            <a:noFill/>
            <a:ln w="12700">
              <a:solidFill>
                <a:schemeClr val="accent1">
                  <a:lumMod val="75000"/>
                </a:schemeClr>
              </a:solidFill>
              <a:prstDash val="solid"/>
              <a:headEnd type="arrow" w="med" len="med"/>
              <a:tailEnd type="arrow" w="med" len="med"/>
            </a:ln>
            <a:effectLst>
              <a:glow rad="63500">
                <a:schemeClr val="tx1">
                  <a:lumMod val="60000"/>
                  <a:lumOff val="40000"/>
                  <a:alpha val="40000"/>
                </a:schemeClr>
              </a:glow>
            </a:effectLst>
          </p:spPr>
          <p:style>
            <a:lnRef idx="2">
              <a:schemeClr val="accent1"/>
            </a:lnRef>
            <a:fillRef idx="1">
              <a:schemeClr val="lt1"/>
            </a:fillRef>
            <a:effectRef idx="0">
              <a:schemeClr val="accent1"/>
            </a:effectRef>
            <a:fontRef idx="minor">
              <a:schemeClr val="dk1"/>
            </a:fontRef>
          </p:style>
        </p:cxnSp>
      </p:grpSp>
      <p:grpSp>
        <p:nvGrpSpPr>
          <p:cNvPr id="15" name="Group 14">
            <a:extLst>
              <a:ext uri="{FF2B5EF4-FFF2-40B4-BE49-F238E27FC236}">
                <a16:creationId xmlns:a16="http://schemas.microsoft.com/office/drawing/2014/main" id="{7CF39E05-7A0F-12DF-02CF-FE0FAF7CFC9E}"/>
              </a:ext>
            </a:extLst>
          </p:cNvPr>
          <p:cNvGrpSpPr/>
          <p:nvPr/>
        </p:nvGrpSpPr>
        <p:grpSpPr>
          <a:xfrm>
            <a:off x="8065424" y="4046215"/>
            <a:ext cx="2049946" cy="2483152"/>
            <a:chOff x="8394216" y="3987106"/>
            <a:chExt cx="2049946" cy="2483152"/>
          </a:xfrm>
        </p:grpSpPr>
        <p:sp>
          <p:nvSpPr>
            <p:cNvPr id="158" name="AutoShape 6"/>
            <p:cNvSpPr>
              <a:spLocks noChangeArrowheads="1"/>
            </p:cNvSpPr>
            <p:nvPr/>
          </p:nvSpPr>
          <p:spPr bwMode="gray">
            <a:xfrm>
              <a:off x="8890551" y="6013058"/>
              <a:ext cx="1371600" cy="457200"/>
            </a:xfrm>
            <a:prstGeom prst="roundRect">
              <a:avLst>
                <a:gd name="adj" fmla="val 16667"/>
              </a:avLst>
            </a:prstGeom>
            <a:ln>
              <a:noFill/>
            </a:ln>
          </p:spPr>
          <p:style>
            <a:lnRef idx="2">
              <a:schemeClr val="accent1"/>
            </a:lnRef>
            <a:fillRef idx="1">
              <a:schemeClr val="lt1"/>
            </a:fillRef>
            <a:effectRef idx="0">
              <a:schemeClr val="accent1"/>
            </a:effectRef>
            <a:fontRef idx="minor">
              <a:schemeClr val="dk1"/>
            </a:fontRef>
          </p:style>
          <p:txBody>
            <a:bodyPr wrap="none" anchor="ctr"/>
            <a:lstStyle/>
            <a:p>
              <a:pPr algn="ctr" eaLnBrk="1" hangingPunct="1">
                <a:defRPr/>
              </a:pPr>
              <a:r>
                <a:rPr lang="en-US" sz="2400" b="1">
                  <a:solidFill>
                    <a:schemeClr val="tx1">
                      <a:lumMod val="50000"/>
                    </a:schemeClr>
                  </a:solidFill>
                </a:rPr>
                <a:t>dòng + cột &lt; n-1</a:t>
              </a:r>
              <a:endParaRPr lang="en-US" sz="2400" b="1" baseline="-25000">
                <a:solidFill>
                  <a:schemeClr val="tx1">
                    <a:lumMod val="50000"/>
                  </a:schemeClr>
                </a:solidFill>
              </a:endParaRPr>
            </a:p>
          </p:txBody>
        </p:sp>
        <p:grpSp>
          <p:nvGrpSpPr>
            <p:cNvPr id="14" name="Group 13">
              <a:extLst>
                <a:ext uri="{FF2B5EF4-FFF2-40B4-BE49-F238E27FC236}">
                  <a16:creationId xmlns:a16="http://schemas.microsoft.com/office/drawing/2014/main" id="{BD77DEDC-E660-5F92-A32C-85C19C23473B}"/>
                </a:ext>
              </a:extLst>
            </p:cNvPr>
            <p:cNvGrpSpPr/>
            <p:nvPr/>
          </p:nvGrpSpPr>
          <p:grpSpPr>
            <a:xfrm>
              <a:off x="8394216" y="3987106"/>
              <a:ext cx="2049946" cy="1927334"/>
              <a:chOff x="7865578" y="3863866"/>
              <a:chExt cx="2049946" cy="1927334"/>
            </a:xfrm>
          </p:grpSpPr>
          <p:sp>
            <p:nvSpPr>
              <p:cNvPr id="141" name="AutoShape 6"/>
              <p:cNvSpPr>
                <a:spLocks noChangeArrowheads="1"/>
              </p:cNvSpPr>
              <p:nvPr/>
            </p:nvSpPr>
            <p:spPr bwMode="gray">
              <a:xfrm>
                <a:off x="7865578" y="4345699"/>
                <a:ext cx="512486" cy="481834"/>
              </a:xfrm>
              <a:prstGeom prst="roundRect">
                <a:avLst>
                  <a:gd name="adj" fmla="val 16667"/>
                </a:avLst>
              </a:prstGeom>
              <a:ln>
                <a:noFill/>
              </a:ln>
            </p:spPr>
            <p:style>
              <a:lnRef idx="2">
                <a:schemeClr val="accent1"/>
              </a:lnRef>
              <a:fillRef idx="1">
                <a:schemeClr val="lt1"/>
              </a:fillRef>
              <a:effectRef idx="0">
                <a:schemeClr val="accent1"/>
              </a:effectRef>
              <a:fontRef idx="minor">
                <a:schemeClr val="dk1"/>
              </a:fontRef>
            </p:style>
            <p:txBody>
              <a:bodyPr wrap="none" anchor="ctr"/>
              <a:lstStyle/>
              <a:p>
                <a:pPr algn="ctr" eaLnBrk="1" hangingPunct="1">
                  <a:defRPr/>
                </a:pPr>
                <a:r>
                  <a:rPr lang="en-US" sz="2400">
                    <a:solidFill>
                      <a:schemeClr val="tx1">
                        <a:lumMod val="50000"/>
                      </a:schemeClr>
                    </a:solidFill>
                  </a:rPr>
                  <a:t>0</a:t>
                </a:r>
                <a:endParaRPr lang="en-US" sz="2400" baseline="30000">
                  <a:solidFill>
                    <a:schemeClr val="tx1">
                      <a:lumMod val="50000"/>
                    </a:schemeClr>
                  </a:solidFill>
                </a:endParaRPr>
              </a:p>
            </p:txBody>
          </p:sp>
          <p:sp>
            <p:nvSpPr>
              <p:cNvPr id="142" name="AutoShape 6"/>
              <p:cNvSpPr>
                <a:spLocks noChangeArrowheads="1"/>
              </p:cNvSpPr>
              <p:nvPr/>
            </p:nvSpPr>
            <p:spPr bwMode="gray">
              <a:xfrm rot="5400000">
                <a:off x="7966319" y="4812206"/>
                <a:ext cx="481834" cy="512486"/>
              </a:xfrm>
              <a:prstGeom prst="roundRect">
                <a:avLst>
                  <a:gd name="adj" fmla="val 16667"/>
                </a:avLst>
              </a:prstGeom>
              <a:ln>
                <a:noFill/>
              </a:ln>
            </p:spPr>
            <p:style>
              <a:lnRef idx="2">
                <a:schemeClr val="accent1"/>
              </a:lnRef>
              <a:fillRef idx="1">
                <a:schemeClr val="lt1"/>
              </a:fillRef>
              <a:effectRef idx="0">
                <a:schemeClr val="accent1"/>
              </a:effectRef>
              <a:fontRef idx="minor">
                <a:schemeClr val="dk1"/>
              </a:fontRef>
            </p:style>
            <p:txBody>
              <a:bodyPr wrap="none" anchor="ctr"/>
              <a:lstStyle/>
              <a:p>
                <a:pPr algn="ctr" eaLnBrk="1" hangingPunct="1">
                  <a:defRPr/>
                </a:pPr>
                <a:r>
                  <a:rPr lang="en-US" sz="2400">
                    <a:solidFill>
                      <a:schemeClr val="tx1">
                        <a:lumMod val="50000"/>
                      </a:schemeClr>
                    </a:solidFill>
                  </a:rPr>
                  <a:t>…</a:t>
                </a:r>
                <a:endParaRPr lang="en-US" sz="2400" baseline="30000">
                  <a:solidFill>
                    <a:schemeClr val="tx1">
                      <a:lumMod val="50000"/>
                    </a:schemeClr>
                  </a:solidFill>
                </a:endParaRPr>
              </a:p>
            </p:txBody>
          </p:sp>
          <p:sp>
            <p:nvSpPr>
              <p:cNvPr id="143" name="AutoShape 6"/>
              <p:cNvSpPr>
                <a:spLocks noChangeArrowheads="1"/>
              </p:cNvSpPr>
              <p:nvPr/>
            </p:nvSpPr>
            <p:spPr bwMode="gray">
              <a:xfrm>
                <a:off x="7865578" y="5309366"/>
                <a:ext cx="512486" cy="481834"/>
              </a:xfrm>
              <a:prstGeom prst="roundRect">
                <a:avLst>
                  <a:gd name="adj" fmla="val 16667"/>
                </a:avLst>
              </a:prstGeom>
              <a:ln>
                <a:noFill/>
              </a:ln>
            </p:spPr>
            <p:style>
              <a:lnRef idx="2">
                <a:schemeClr val="accent1"/>
              </a:lnRef>
              <a:fillRef idx="1">
                <a:schemeClr val="lt1"/>
              </a:fillRef>
              <a:effectRef idx="0">
                <a:schemeClr val="accent1"/>
              </a:effectRef>
              <a:fontRef idx="minor">
                <a:schemeClr val="dk1"/>
              </a:fontRef>
            </p:style>
            <p:txBody>
              <a:bodyPr wrap="none" anchor="ctr"/>
              <a:lstStyle/>
              <a:p>
                <a:pPr algn="ctr" eaLnBrk="1" hangingPunct="1">
                  <a:defRPr/>
                </a:pPr>
                <a:r>
                  <a:rPr lang="en-US" sz="2400">
                    <a:solidFill>
                      <a:schemeClr val="tx1">
                        <a:lumMod val="50000"/>
                      </a:schemeClr>
                    </a:solidFill>
                  </a:rPr>
                  <a:t>n-1</a:t>
                </a:r>
                <a:endParaRPr lang="en-US" sz="2400" baseline="30000">
                  <a:solidFill>
                    <a:schemeClr val="tx1">
                      <a:lumMod val="50000"/>
                    </a:schemeClr>
                  </a:solidFill>
                </a:endParaRPr>
              </a:p>
            </p:txBody>
          </p:sp>
          <p:sp>
            <p:nvSpPr>
              <p:cNvPr id="144" name="AutoShape 6"/>
              <p:cNvSpPr>
                <a:spLocks noChangeArrowheads="1"/>
              </p:cNvSpPr>
              <p:nvPr/>
            </p:nvSpPr>
            <p:spPr bwMode="gray">
              <a:xfrm>
                <a:off x="8378065" y="4345699"/>
                <a:ext cx="512486" cy="481834"/>
              </a:xfrm>
              <a:prstGeom prst="roundRect">
                <a:avLst>
                  <a:gd name="adj" fmla="val 16667"/>
                </a:avLst>
              </a:prstGeom>
              <a:solidFill>
                <a:schemeClr val="accent1">
                  <a:lumMod val="60000"/>
                  <a:lumOff val="40000"/>
                </a:schemeClr>
              </a:solidFill>
              <a:ln>
                <a:solidFill>
                  <a:schemeClr val="tx1">
                    <a:lumMod val="50000"/>
                  </a:schemeClr>
                </a:solidFill>
              </a:ln>
            </p:spPr>
            <p:style>
              <a:lnRef idx="1">
                <a:schemeClr val="accent1"/>
              </a:lnRef>
              <a:fillRef idx="2">
                <a:schemeClr val="accent1"/>
              </a:fillRef>
              <a:effectRef idx="1">
                <a:schemeClr val="accent1"/>
              </a:effectRef>
              <a:fontRef idx="minor">
                <a:schemeClr val="dk1"/>
              </a:fontRef>
            </p:style>
            <p:txBody>
              <a:bodyPr wrap="none" anchor="ctr"/>
              <a:lstStyle/>
              <a:p>
                <a:pPr algn="ctr" eaLnBrk="1" hangingPunct="1">
                  <a:defRPr/>
                </a:pPr>
                <a:endParaRPr lang="en-US" sz="2400"/>
              </a:p>
            </p:txBody>
          </p:sp>
          <p:sp>
            <p:nvSpPr>
              <p:cNvPr id="145" name="AutoShape 6"/>
              <p:cNvSpPr>
                <a:spLocks noChangeArrowheads="1"/>
              </p:cNvSpPr>
              <p:nvPr/>
            </p:nvSpPr>
            <p:spPr bwMode="gray">
              <a:xfrm>
                <a:off x="8890551" y="4345699"/>
                <a:ext cx="512486" cy="481834"/>
              </a:xfrm>
              <a:prstGeom prst="roundRect">
                <a:avLst>
                  <a:gd name="adj" fmla="val 16667"/>
                </a:avLst>
              </a:prstGeom>
              <a:solidFill>
                <a:schemeClr val="accent1">
                  <a:lumMod val="60000"/>
                  <a:lumOff val="40000"/>
                </a:schemeClr>
              </a:solidFill>
              <a:ln>
                <a:solidFill>
                  <a:schemeClr val="tx1">
                    <a:lumMod val="50000"/>
                  </a:schemeClr>
                </a:solidFill>
              </a:ln>
            </p:spPr>
            <p:style>
              <a:lnRef idx="1">
                <a:schemeClr val="accent1"/>
              </a:lnRef>
              <a:fillRef idx="2">
                <a:schemeClr val="accent1"/>
              </a:fillRef>
              <a:effectRef idx="1">
                <a:schemeClr val="accent1"/>
              </a:effectRef>
              <a:fontRef idx="minor">
                <a:schemeClr val="dk1"/>
              </a:fontRef>
            </p:style>
            <p:txBody>
              <a:bodyPr wrap="none" anchor="ctr"/>
              <a:lstStyle/>
              <a:p>
                <a:pPr algn="ctr" eaLnBrk="1" hangingPunct="1">
                  <a:defRPr/>
                </a:pPr>
                <a:endParaRPr lang="en-US" sz="2400"/>
              </a:p>
            </p:txBody>
          </p:sp>
          <p:sp>
            <p:nvSpPr>
              <p:cNvPr id="146" name="AutoShape 6"/>
              <p:cNvSpPr>
                <a:spLocks noChangeArrowheads="1"/>
              </p:cNvSpPr>
              <p:nvPr/>
            </p:nvSpPr>
            <p:spPr bwMode="gray">
              <a:xfrm>
                <a:off x="9403038" y="4345699"/>
                <a:ext cx="512486" cy="481834"/>
              </a:xfrm>
              <a:prstGeom prst="roundRect">
                <a:avLst>
                  <a:gd name="adj" fmla="val 16667"/>
                </a:avLst>
              </a:prstGeom>
              <a:noFill/>
              <a:ln>
                <a:solidFill>
                  <a:schemeClr val="tx1">
                    <a:lumMod val="50000"/>
                  </a:schemeClr>
                </a:solidFill>
              </a:ln>
            </p:spPr>
            <p:style>
              <a:lnRef idx="1">
                <a:schemeClr val="accent2"/>
              </a:lnRef>
              <a:fillRef idx="2">
                <a:schemeClr val="accent2"/>
              </a:fillRef>
              <a:effectRef idx="1">
                <a:schemeClr val="accent2"/>
              </a:effectRef>
              <a:fontRef idx="minor">
                <a:schemeClr val="dk1"/>
              </a:fontRef>
            </p:style>
            <p:txBody>
              <a:bodyPr wrap="none" anchor="ctr"/>
              <a:lstStyle/>
              <a:p>
                <a:pPr algn="ctr" eaLnBrk="1" hangingPunct="1">
                  <a:defRPr/>
                </a:pPr>
                <a:endParaRPr lang="en-US" sz="2400"/>
              </a:p>
            </p:txBody>
          </p:sp>
          <p:sp>
            <p:nvSpPr>
              <p:cNvPr id="147" name="AutoShape 6"/>
              <p:cNvSpPr>
                <a:spLocks noChangeArrowheads="1"/>
              </p:cNvSpPr>
              <p:nvPr/>
            </p:nvSpPr>
            <p:spPr bwMode="gray">
              <a:xfrm>
                <a:off x="8378065" y="4827533"/>
                <a:ext cx="512486" cy="481834"/>
              </a:xfrm>
              <a:prstGeom prst="roundRect">
                <a:avLst>
                  <a:gd name="adj" fmla="val 16667"/>
                </a:avLst>
              </a:prstGeom>
              <a:solidFill>
                <a:schemeClr val="accent1">
                  <a:lumMod val="60000"/>
                  <a:lumOff val="40000"/>
                </a:schemeClr>
              </a:solidFill>
              <a:ln>
                <a:solidFill>
                  <a:schemeClr val="tx1">
                    <a:lumMod val="50000"/>
                  </a:schemeClr>
                </a:solidFill>
              </a:ln>
            </p:spPr>
            <p:style>
              <a:lnRef idx="1">
                <a:schemeClr val="accent1"/>
              </a:lnRef>
              <a:fillRef idx="2">
                <a:schemeClr val="accent1"/>
              </a:fillRef>
              <a:effectRef idx="1">
                <a:schemeClr val="accent1"/>
              </a:effectRef>
              <a:fontRef idx="minor">
                <a:schemeClr val="dk1"/>
              </a:fontRef>
            </p:style>
            <p:txBody>
              <a:bodyPr wrap="none" anchor="ctr"/>
              <a:lstStyle/>
              <a:p>
                <a:pPr algn="ctr" eaLnBrk="1" hangingPunct="1">
                  <a:defRPr/>
                </a:pPr>
                <a:endParaRPr lang="en-US" sz="2400"/>
              </a:p>
            </p:txBody>
          </p:sp>
          <p:sp>
            <p:nvSpPr>
              <p:cNvPr id="148" name="AutoShape 6"/>
              <p:cNvSpPr>
                <a:spLocks noChangeArrowheads="1"/>
              </p:cNvSpPr>
              <p:nvPr/>
            </p:nvSpPr>
            <p:spPr bwMode="gray">
              <a:xfrm>
                <a:off x="8378065" y="5309366"/>
                <a:ext cx="512486" cy="481834"/>
              </a:xfrm>
              <a:prstGeom prst="roundRect">
                <a:avLst>
                  <a:gd name="adj" fmla="val 16667"/>
                </a:avLst>
              </a:prstGeom>
              <a:noFill/>
              <a:ln>
                <a:solidFill>
                  <a:schemeClr val="tx1">
                    <a:lumMod val="50000"/>
                  </a:schemeClr>
                </a:solidFill>
              </a:ln>
            </p:spPr>
            <p:style>
              <a:lnRef idx="1">
                <a:schemeClr val="accent2"/>
              </a:lnRef>
              <a:fillRef idx="2">
                <a:schemeClr val="accent2"/>
              </a:fillRef>
              <a:effectRef idx="1">
                <a:schemeClr val="accent2"/>
              </a:effectRef>
              <a:fontRef idx="minor">
                <a:schemeClr val="dk1"/>
              </a:fontRef>
            </p:style>
            <p:txBody>
              <a:bodyPr wrap="none" anchor="ctr"/>
              <a:lstStyle/>
              <a:p>
                <a:pPr algn="ctr" eaLnBrk="1" hangingPunct="1">
                  <a:defRPr/>
                </a:pPr>
                <a:endParaRPr lang="en-US" sz="2400"/>
              </a:p>
            </p:txBody>
          </p:sp>
          <p:sp>
            <p:nvSpPr>
              <p:cNvPr id="149" name="AutoShape 6"/>
              <p:cNvSpPr>
                <a:spLocks noChangeArrowheads="1"/>
              </p:cNvSpPr>
              <p:nvPr/>
            </p:nvSpPr>
            <p:spPr bwMode="gray">
              <a:xfrm>
                <a:off x="8890551" y="4827533"/>
                <a:ext cx="512486" cy="481834"/>
              </a:xfrm>
              <a:prstGeom prst="roundRect">
                <a:avLst>
                  <a:gd name="adj" fmla="val 16667"/>
                </a:avLst>
              </a:prstGeom>
              <a:noFill/>
              <a:ln>
                <a:solidFill>
                  <a:schemeClr val="tx1">
                    <a:lumMod val="50000"/>
                  </a:schemeClr>
                </a:solidFill>
              </a:ln>
            </p:spPr>
            <p:style>
              <a:lnRef idx="1">
                <a:schemeClr val="accent2"/>
              </a:lnRef>
              <a:fillRef idx="2">
                <a:schemeClr val="accent2"/>
              </a:fillRef>
              <a:effectRef idx="1">
                <a:schemeClr val="accent2"/>
              </a:effectRef>
              <a:fontRef idx="minor">
                <a:schemeClr val="dk1"/>
              </a:fontRef>
            </p:style>
            <p:txBody>
              <a:bodyPr wrap="none" anchor="ctr"/>
              <a:lstStyle/>
              <a:p>
                <a:pPr algn="ctr" eaLnBrk="1" hangingPunct="1">
                  <a:defRPr/>
                </a:pPr>
                <a:endParaRPr lang="en-US" sz="2400"/>
              </a:p>
            </p:txBody>
          </p:sp>
          <p:sp>
            <p:nvSpPr>
              <p:cNvPr id="150" name="AutoShape 6"/>
              <p:cNvSpPr>
                <a:spLocks noChangeArrowheads="1"/>
              </p:cNvSpPr>
              <p:nvPr/>
            </p:nvSpPr>
            <p:spPr bwMode="gray">
              <a:xfrm>
                <a:off x="9403038" y="4827533"/>
                <a:ext cx="512486" cy="481834"/>
              </a:xfrm>
              <a:prstGeom prst="roundRect">
                <a:avLst>
                  <a:gd name="adj" fmla="val 16667"/>
                </a:avLst>
              </a:prstGeom>
              <a:noFill/>
              <a:ln>
                <a:solidFill>
                  <a:schemeClr val="tx1">
                    <a:lumMod val="50000"/>
                  </a:schemeClr>
                </a:solidFill>
              </a:ln>
            </p:spPr>
            <p:style>
              <a:lnRef idx="1">
                <a:schemeClr val="accent2"/>
              </a:lnRef>
              <a:fillRef idx="2">
                <a:schemeClr val="accent2"/>
              </a:fillRef>
              <a:effectRef idx="1">
                <a:schemeClr val="accent2"/>
              </a:effectRef>
              <a:fontRef idx="minor">
                <a:schemeClr val="dk1"/>
              </a:fontRef>
            </p:style>
            <p:txBody>
              <a:bodyPr wrap="none" anchor="ctr"/>
              <a:lstStyle/>
              <a:p>
                <a:pPr algn="ctr" eaLnBrk="1" hangingPunct="1">
                  <a:defRPr/>
                </a:pPr>
                <a:endParaRPr lang="en-US" sz="2400"/>
              </a:p>
            </p:txBody>
          </p:sp>
          <p:sp>
            <p:nvSpPr>
              <p:cNvPr id="151" name="AutoShape 6"/>
              <p:cNvSpPr>
                <a:spLocks noChangeArrowheads="1"/>
              </p:cNvSpPr>
              <p:nvPr/>
            </p:nvSpPr>
            <p:spPr bwMode="gray">
              <a:xfrm>
                <a:off x="9403038" y="5309366"/>
                <a:ext cx="512486" cy="481834"/>
              </a:xfrm>
              <a:prstGeom prst="roundRect">
                <a:avLst>
                  <a:gd name="adj" fmla="val 16667"/>
                </a:avLst>
              </a:prstGeom>
              <a:noFill/>
              <a:ln>
                <a:solidFill>
                  <a:schemeClr val="tx1">
                    <a:lumMod val="50000"/>
                  </a:schemeClr>
                </a:solidFill>
              </a:ln>
            </p:spPr>
            <p:style>
              <a:lnRef idx="1">
                <a:schemeClr val="accent2"/>
              </a:lnRef>
              <a:fillRef idx="2">
                <a:schemeClr val="accent2"/>
              </a:fillRef>
              <a:effectRef idx="1">
                <a:schemeClr val="accent2"/>
              </a:effectRef>
              <a:fontRef idx="minor">
                <a:schemeClr val="dk1"/>
              </a:fontRef>
            </p:style>
            <p:txBody>
              <a:bodyPr wrap="none" anchor="ctr"/>
              <a:lstStyle/>
              <a:p>
                <a:pPr algn="ctr" eaLnBrk="1" hangingPunct="1">
                  <a:defRPr/>
                </a:pPr>
                <a:endParaRPr lang="en-US" sz="2400"/>
              </a:p>
            </p:txBody>
          </p:sp>
          <p:sp>
            <p:nvSpPr>
              <p:cNvPr id="152" name="AutoShape 6"/>
              <p:cNvSpPr>
                <a:spLocks noChangeArrowheads="1"/>
              </p:cNvSpPr>
              <p:nvPr/>
            </p:nvSpPr>
            <p:spPr bwMode="gray">
              <a:xfrm>
                <a:off x="8890551" y="5309366"/>
                <a:ext cx="512486" cy="481834"/>
              </a:xfrm>
              <a:prstGeom prst="roundRect">
                <a:avLst>
                  <a:gd name="adj" fmla="val 16667"/>
                </a:avLst>
              </a:prstGeom>
              <a:noFill/>
              <a:ln>
                <a:solidFill>
                  <a:schemeClr val="tx1">
                    <a:lumMod val="50000"/>
                  </a:schemeClr>
                </a:solidFill>
              </a:ln>
            </p:spPr>
            <p:style>
              <a:lnRef idx="1">
                <a:schemeClr val="accent2"/>
              </a:lnRef>
              <a:fillRef idx="2">
                <a:schemeClr val="accent2"/>
              </a:fillRef>
              <a:effectRef idx="1">
                <a:schemeClr val="accent2"/>
              </a:effectRef>
              <a:fontRef idx="minor">
                <a:schemeClr val="dk1"/>
              </a:fontRef>
            </p:style>
            <p:txBody>
              <a:bodyPr wrap="none" anchor="ctr"/>
              <a:lstStyle/>
              <a:p>
                <a:pPr algn="ctr" eaLnBrk="1" hangingPunct="1">
                  <a:defRPr/>
                </a:pPr>
                <a:endParaRPr lang="en-US" sz="2400"/>
              </a:p>
            </p:txBody>
          </p:sp>
          <p:sp>
            <p:nvSpPr>
              <p:cNvPr id="153" name="AutoShape 6"/>
              <p:cNvSpPr>
                <a:spLocks noChangeArrowheads="1"/>
              </p:cNvSpPr>
              <p:nvPr/>
            </p:nvSpPr>
            <p:spPr bwMode="gray">
              <a:xfrm>
                <a:off x="8378065" y="3863866"/>
                <a:ext cx="512486" cy="481834"/>
              </a:xfrm>
              <a:prstGeom prst="roundRect">
                <a:avLst>
                  <a:gd name="adj" fmla="val 16667"/>
                </a:avLst>
              </a:prstGeom>
              <a:ln>
                <a:noFill/>
              </a:ln>
            </p:spPr>
            <p:style>
              <a:lnRef idx="2">
                <a:schemeClr val="accent1"/>
              </a:lnRef>
              <a:fillRef idx="1">
                <a:schemeClr val="lt1"/>
              </a:fillRef>
              <a:effectRef idx="0">
                <a:schemeClr val="accent1"/>
              </a:effectRef>
              <a:fontRef idx="minor">
                <a:schemeClr val="dk1"/>
              </a:fontRef>
            </p:style>
            <p:txBody>
              <a:bodyPr wrap="none" anchor="ctr"/>
              <a:lstStyle/>
              <a:p>
                <a:pPr algn="ctr" eaLnBrk="1" hangingPunct="1">
                  <a:defRPr/>
                </a:pPr>
                <a:r>
                  <a:rPr lang="en-US" sz="2400">
                    <a:solidFill>
                      <a:schemeClr val="tx1">
                        <a:lumMod val="50000"/>
                      </a:schemeClr>
                    </a:solidFill>
                  </a:rPr>
                  <a:t>0</a:t>
                </a:r>
                <a:endParaRPr lang="en-US" sz="2400" baseline="30000">
                  <a:solidFill>
                    <a:schemeClr val="tx1">
                      <a:lumMod val="50000"/>
                    </a:schemeClr>
                  </a:solidFill>
                </a:endParaRPr>
              </a:p>
            </p:txBody>
          </p:sp>
          <p:sp>
            <p:nvSpPr>
              <p:cNvPr id="154" name="AutoShape 6"/>
              <p:cNvSpPr>
                <a:spLocks noChangeArrowheads="1"/>
              </p:cNvSpPr>
              <p:nvPr/>
            </p:nvSpPr>
            <p:spPr bwMode="gray">
              <a:xfrm>
                <a:off x="8890551" y="3863866"/>
                <a:ext cx="512486" cy="481834"/>
              </a:xfrm>
              <a:prstGeom prst="roundRect">
                <a:avLst>
                  <a:gd name="adj" fmla="val 16667"/>
                </a:avLst>
              </a:prstGeom>
              <a:ln>
                <a:noFill/>
              </a:ln>
            </p:spPr>
            <p:style>
              <a:lnRef idx="2">
                <a:schemeClr val="accent1"/>
              </a:lnRef>
              <a:fillRef idx="1">
                <a:schemeClr val="lt1"/>
              </a:fillRef>
              <a:effectRef idx="0">
                <a:schemeClr val="accent1"/>
              </a:effectRef>
              <a:fontRef idx="minor">
                <a:schemeClr val="dk1"/>
              </a:fontRef>
            </p:style>
            <p:txBody>
              <a:bodyPr wrap="none" anchor="ctr"/>
              <a:lstStyle/>
              <a:p>
                <a:pPr algn="ctr" eaLnBrk="1" hangingPunct="1">
                  <a:defRPr/>
                </a:pPr>
                <a:r>
                  <a:rPr lang="en-US" sz="2400">
                    <a:solidFill>
                      <a:schemeClr val="tx1">
                        <a:lumMod val="50000"/>
                      </a:schemeClr>
                    </a:solidFill>
                  </a:rPr>
                  <a:t>…</a:t>
                </a:r>
                <a:endParaRPr lang="en-US" sz="2400" baseline="30000">
                  <a:solidFill>
                    <a:schemeClr val="tx1">
                      <a:lumMod val="50000"/>
                    </a:schemeClr>
                  </a:solidFill>
                </a:endParaRPr>
              </a:p>
            </p:txBody>
          </p:sp>
          <p:sp>
            <p:nvSpPr>
              <p:cNvPr id="155" name="AutoShape 6"/>
              <p:cNvSpPr>
                <a:spLocks noChangeArrowheads="1"/>
              </p:cNvSpPr>
              <p:nvPr/>
            </p:nvSpPr>
            <p:spPr bwMode="gray">
              <a:xfrm>
                <a:off x="9403038" y="3863866"/>
                <a:ext cx="512486" cy="481834"/>
              </a:xfrm>
              <a:prstGeom prst="roundRect">
                <a:avLst>
                  <a:gd name="adj" fmla="val 16667"/>
                </a:avLst>
              </a:prstGeom>
              <a:ln>
                <a:noFill/>
              </a:ln>
            </p:spPr>
            <p:style>
              <a:lnRef idx="2">
                <a:schemeClr val="accent1"/>
              </a:lnRef>
              <a:fillRef idx="1">
                <a:schemeClr val="lt1"/>
              </a:fillRef>
              <a:effectRef idx="0">
                <a:schemeClr val="accent1"/>
              </a:effectRef>
              <a:fontRef idx="minor">
                <a:schemeClr val="dk1"/>
              </a:fontRef>
            </p:style>
            <p:txBody>
              <a:bodyPr wrap="none" anchor="ctr"/>
              <a:lstStyle/>
              <a:p>
                <a:pPr algn="ctr" eaLnBrk="1" hangingPunct="1">
                  <a:defRPr/>
                </a:pPr>
                <a:r>
                  <a:rPr lang="en-US" sz="2400">
                    <a:solidFill>
                      <a:schemeClr val="tx1">
                        <a:lumMod val="50000"/>
                      </a:schemeClr>
                    </a:solidFill>
                  </a:rPr>
                  <a:t>n-1</a:t>
                </a:r>
                <a:endParaRPr lang="en-US" sz="2400" baseline="30000">
                  <a:solidFill>
                    <a:schemeClr val="tx1">
                      <a:lumMod val="50000"/>
                    </a:schemeClr>
                  </a:solidFill>
                </a:endParaRPr>
              </a:p>
            </p:txBody>
          </p:sp>
          <p:cxnSp>
            <p:nvCxnSpPr>
              <p:cNvPr id="168" name="Straight Arrow Connector 167"/>
              <p:cNvCxnSpPr>
                <a:cxnSpLocks/>
              </p:cNvCxnSpPr>
              <p:nvPr/>
            </p:nvCxnSpPr>
            <p:spPr>
              <a:xfrm rot="5400000" flipH="1" flipV="1">
                <a:off x="8424044" y="4299720"/>
                <a:ext cx="1445501" cy="1537459"/>
              </a:xfrm>
              <a:prstGeom prst="straightConnector1">
                <a:avLst/>
              </a:prstGeom>
              <a:noFill/>
              <a:ln w="12700">
                <a:solidFill>
                  <a:schemeClr val="accent1">
                    <a:lumMod val="75000"/>
                  </a:schemeClr>
                </a:solidFill>
                <a:prstDash val="solid"/>
                <a:headEnd type="arrow" w="med" len="med"/>
                <a:tailEnd type="arrow" w="med" len="med"/>
              </a:ln>
              <a:effectLst>
                <a:glow rad="63500">
                  <a:schemeClr val="tx1">
                    <a:lumMod val="60000"/>
                    <a:lumOff val="40000"/>
                    <a:alpha val="40000"/>
                  </a:schemeClr>
                </a:glow>
              </a:effectLst>
            </p:spPr>
            <p:style>
              <a:lnRef idx="2">
                <a:schemeClr val="accent1"/>
              </a:lnRef>
              <a:fillRef idx="1">
                <a:schemeClr val="lt1"/>
              </a:fillRef>
              <a:effectRef idx="0">
                <a:schemeClr val="accent1"/>
              </a:effectRef>
              <a:fontRef idx="minor">
                <a:schemeClr val="dk1"/>
              </a:fontRef>
            </p:style>
          </p:cxnSp>
        </p:grpSp>
      </p:grpSp>
      <p:sp>
        <p:nvSpPr>
          <p:cNvPr id="4" name="Footer Placeholder 3">
            <a:extLst>
              <a:ext uri="{FF2B5EF4-FFF2-40B4-BE49-F238E27FC236}">
                <a16:creationId xmlns:a16="http://schemas.microsoft.com/office/drawing/2014/main" id="{EC198D5F-BB7D-6232-DD1D-C72A6BE604F2}"/>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2" name="Date Placeholder 1">
            <a:extLst>
              <a:ext uri="{FF2B5EF4-FFF2-40B4-BE49-F238E27FC236}">
                <a16:creationId xmlns:a16="http://schemas.microsoft.com/office/drawing/2014/main" id="{FC33D358-8273-42AA-6716-CA3E0C806663}"/>
              </a:ext>
            </a:extLst>
          </p:cNvPr>
          <p:cNvSpPr>
            <a:spLocks noGrp="1"/>
          </p:cNvSpPr>
          <p:nvPr>
            <p:ph type="dt" sz="half" idx="13"/>
          </p:nvPr>
        </p:nvSpPr>
        <p:spPr/>
        <p:txBody>
          <a:bodyPr/>
          <a:lstStyle/>
          <a:p>
            <a:r>
              <a:rPr lang="en-US"/>
              <a:t>June 2024</a:t>
            </a:r>
            <a:endParaRPr lang="en-US" dirty="0"/>
          </a:p>
        </p:txBody>
      </p:sp>
      <p:sp>
        <p:nvSpPr>
          <p:cNvPr id="3" name="Slide Number Placeholder 2">
            <a:extLst>
              <a:ext uri="{FF2B5EF4-FFF2-40B4-BE49-F238E27FC236}">
                <a16:creationId xmlns:a16="http://schemas.microsoft.com/office/drawing/2014/main" id="{55D6A2C3-2FA6-DF36-C94F-4E0909EBEE90}"/>
              </a:ext>
            </a:extLst>
          </p:cNvPr>
          <p:cNvSpPr>
            <a:spLocks noGrp="1"/>
          </p:cNvSpPr>
          <p:nvPr>
            <p:ph type="sldNum" sz="quarter" idx="12"/>
          </p:nvPr>
        </p:nvSpPr>
        <p:spPr/>
        <p:txBody>
          <a:bodyPr/>
          <a:lstStyle/>
          <a:p>
            <a:fld id="{D8B0B3AC-44A8-D142-AAF6-9A453466E1A4}" type="slidenum">
              <a:rPr lang="en-VN" smtClean="0"/>
              <a:pPr/>
              <a:t>26</a:t>
            </a:fld>
            <a:endParaRPr lang="en-V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1A35AE5-9C45-799F-BE11-C42D1C63BB04}"/>
              </a:ext>
            </a:extLst>
          </p:cNvPr>
          <p:cNvSpPr>
            <a:spLocks noGrp="1"/>
          </p:cNvSpPr>
          <p:nvPr>
            <p:ph type="body" sz="quarter" idx="13"/>
          </p:nvPr>
        </p:nvSpPr>
        <p:spPr/>
        <p:txBody>
          <a:bodyPr/>
          <a:lstStyle/>
          <a:p>
            <a:r>
              <a:rPr lang="en-VN"/>
              <a:t>7.5 Mảng hai chiều</a:t>
            </a:r>
          </a:p>
        </p:txBody>
      </p:sp>
      <p:sp>
        <p:nvSpPr>
          <p:cNvPr id="3" name="Text Placeholder 2">
            <a:extLst>
              <a:ext uri="{FF2B5EF4-FFF2-40B4-BE49-F238E27FC236}">
                <a16:creationId xmlns:a16="http://schemas.microsoft.com/office/drawing/2014/main" id="{FFE4E973-8198-DE8D-4227-0E3D0DBACABE}"/>
              </a:ext>
            </a:extLst>
          </p:cNvPr>
          <p:cNvSpPr>
            <a:spLocks noGrp="1"/>
          </p:cNvSpPr>
          <p:nvPr>
            <p:ph type="body" sz="quarter" idx="14"/>
          </p:nvPr>
        </p:nvSpPr>
        <p:spPr/>
        <p:txBody>
          <a:bodyPr/>
          <a:lstStyle/>
          <a:p>
            <a:r>
              <a:rPr lang="en-VN"/>
              <a:t>7.5.7 Truyền mảng cho hàm và lời gọi hàm</a:t>
            </a:r>
          </a:p>
        </p:txBody>
      </p:sp>
      <p:sp>
        <p:nvSpPr>
          <p:cNvPr id="4" name="Text Placeholder 3">
            <a:extLst>
              <a:ext uri="{FF2B5EF4-FFF2-40B4-BE49-F238E27FC236}">
                <a16:creationId xmlns:a16="http://schemas.microsoft.com/office/drawing/2014/main" id="{82A93DE9-DEBF-36CC-0CC9-DE92D54A430F}"/>
              </a:ext>
            </a:extLst>
          </p:cNvPr>
          <p:cNvSpPr>
            <a:spLocks noGrp="1"/>
          </p:cNvSpPr>
          <p:nvPr>
            <p:ph type="body" sz="quarter" idx="15"/>
          </p:nvPr>
        </p:nvSpPr>
        <p:spPr/>
        <p:txBody>
          <a:bodyPr/>
          <a:lstStyle/>
          <a:p>
            <a:endParaRPr lang="en-VN"/>
          </a:p>
        </p:txBody>
      </p:sp>
      <p:sp>
        <p:nvSpPr>
          <p:cNvPr id="5" name="Text Placeholder 4">
            <a:extLst>
              <a:ext uri="{FF2B5EF4-FFF2-40B4-BE49-F238E27FC236}">
                <a16:creationId xmlns:a16="http://schemas.microsoft.com/office/drawing/2014/main" id="{1165A9D3-31D8-1979-59B4-EBE6AF80FF38}"/>
              </a:ext>
            </a:extLst>
          </p:cNvPr>
          <p:cNvSpPr>
            <a:spLocks noGrp="1"/>
          </p:cNvSpPr>
          <p:nvPr>
            <p:ph type="body" sz="quarter" idx="16"/>
          </p:nvPr>
        </p:nvSpPr>
        <p:spPr/>
        <p:txBody>
          <a:bodyPr>
            <a:normAutofit lnSpcReduction="10000"/>
          </a:bodyPr>
          <a:lstStyle/>
          <a:p>
            <a:endParaRPr lang="en-VN"/>
          </a:p>
        </p:txBody>
      </p:sp>
      <p:sp>
        <p:nvSpPr>
          <p:cNvPr id="9" name="Footer Placeholder 8">
            <a:extLst>
              <a:ext uri="{FF2B5EF4-FFF2-40B4-BE49-F238E27FC236}">
                <a16:creationId xmlns:a16="http://schemas.microsoft.com/office/drawing/2014/main" id="{3CF24EC5-D023-0C33-C4AB-323A2285C485}"/>
              </a:ext>
            </a:extLst>
          </p:cNvPr>
          <p:cNvSpPr>
            <a:spLocks noGrp="1"/>
          </p:cNvSpPr>
          <p:nvPr>
            <p:ph type="ftr" sz="quarter" idx="18"/>
          </p:nvPr>
        </p:nvSpPr>
        <p:spPr/>
        <p:txBody>
          <a:bodyPr/>
          <a:lstStyle/>
          <a:p>
            <a:r>
              <a:rPr lang="vi-VN"/>
              <a:t>Thực hiện bởi Trường Đại học Công nghệ Thông tin, ĐHQG-HCM</a:t>
            </a:r>
            <a:endParaRPr lang="vi-VN" dirty="0"/>
          </a:p>
        </p:txBody>
      </p:sp>
      <p:sp>
        <p:nvSpPr>
          <p:cNvPr id="6" name="Date Placeholder 5">
            <a:extLst>
              <a:ext uri="{FF2B5EF4-FFF2-40B4-BE49-F238E27FC236}">
                <a16:creationId xmlns:a16="http://schemas.microsoft.com/office/drawing/2014/main" id="{3128AFAD-8CE4-9D8B-4DF6-C03D26A2D428}"/>
              </a:ext>
            </a:extLst>
          </p:cNvPr>
          <p:cNvSpPr>
            <a:spLocks noGrp="1"/>
          </p:cNvSpPr>
          <p:nvPr>
            <p:ph type="dt" sz="half" idx="17"/>
          </p:nvPr>
        </p:nvSpPr>
        <p:spPr/>
        <p:txBody>
          <a:bodyPr/>
          <a:lstStyle/>
          <a:p>
            <a:r>
              <a:rPr lang="en-US"/>
              <a:t>June 2024</a:t>
            </a:r>
            <a:endParaRPr lang="en-US" dirty="0"/>
          </a:p>
        </p:txBody>
      </p:sp>
      <p:sp>
        <p:nvSpPr>
          <p:cNvPr id="8" name="Slide Number Placeholder 7">
            <a:extLst>
              <a:ext uri="{FF2B5EF4-FFF2-40B4-BE49-F238E27FC236}">
                <a16:creationId xmlns:a16="http://schemas.microsoft.com/office/drawing/2014/main" id="{CAC11094-F686-C615-C6DE-12F283F08B26}"/>
              </a:ext>
            </a:extLst>
          </p:cNvPr>
          <p:cNvSpPr>
            <a:spLocks noGrp="1"/>
          </p:cNvSpPr>
          <p:nvPr>
            <p:ph type="sldNum" sz="quarter" idx="12"/>
          </p:nvPr>
        </p:nvSpPr>
        <p:spPr/>
        <p:txBody>
          <a:bodyPr/>
          <a:lstStyle/>
          <a:p>
            <a:fld id="{D8B0B3AC-44A8-D142-AAF6-9A453466E1A4}" type="slidenum">
              <a:rPr lang="en-VN" smtClean="0"/>
              <a:pPr/>
              <a:t>27</a:t>
            </a:fld>
            <a:endParaRPr lang="en-VN" dirty="0"/>
          </a:p>
        </p:txBody>
      </p:sp>
    </p:spTree>
    <p:extLst>
      <p:ext uri="{BB962C8B-B14F-4D97-AF65-F5344CB8AC3E}">
        <p14:creationId xmlns:p14="http://schemas.microsoft.com/office/powerpoint/2010/main" val="41363375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a:ea typeface="Tahoma" panose="020B0604030504040204" pitchFamily="34" charset="0"/>
              </a:rPr>
              <a:t>7.5.7 Truyền mảng cho hàm và lời gọi hàm</a:t>
            </a:r>
            <a:endParaRPr lang="en-US" sz="4000" dirty="0"/>
          </a:p>
        </p:txBody>
      </p:sp>
      <p:sp>
        <p:nvSpPr>
          <p:cNvPr id="6" name="Content Placeholder 5"/>
          <p:cNvSpPr>
            <a:spLocks noGrp="1"/>
          </p:cNvSpPr>
          <p:nvPr>
            <p:ph idx="1"/>
          </p:nvPr>
        </p:nvSpPr>
        <p:spPr/>
        <p:txBody>
          <a:bodyPr>
            <a:noAutofit/>
          </a:bodyPr>
          <a:lstStyle/>
          <a:p>
            <a:pPr>
              <a:lnSpc>
                <a:spcPct val="150000"/>
              </a:lnSpc>
              <a:spcBef>
                <a:spcPts val="0"/>
              </a:spcBef>
            </a:pPr>
            <a:r>
              <a:rPr lang="en-US" sz="2400">
                <a:solidFill>
                  <a:schemeClr val="tx1">
                    <a:lumMod val="50000"/>
                  </a:schemeClr>
                </a:solidFill>
                <a:ea typeface="Tahoma" panose="020B0604030504040204" pitchFamily="34" charset="0"/>
              </a:rPr>
              <a:t>Cú pháp khai báo tham biến mảng:</a:t>
            </a:r>
          </a:p>
          <a:p>
            <a:pPr>
              <a:lnSpc>
                <a:spcPct val="150000"/>
              </a:lnSpc>
              <a:spcBef>
                <a:spcPts val="0"/>
              </a:spcBef>
            </a:pPr>
            <a:endParaRPr lang="en-US" sz="2400">
              <a:solidFill>
                <a:schemeClr val="tx1">
                  <a:lumMod val="50000"/>
                </a:schemeClr>
              </a:solidFill>
              <a:ea typeface="Tahoma" panose="020B0604030504040204" pitchFamily="34" charset="0"/>
            </a:endParaRPr>
          </a:p>
          <a:p>
            <a:pPr>
              <a:lnSpc>
                <a:spcPct val="150000"/>
              </a:lnSpc>
              <a:spcBef>
                <a:spcPts val="0"/>
              </a:spcBef>
            </a:pPr>
            <a:endParaRPr lang="en-US" sz="2400">
              <a:solidFill>
                <a:schemeClr val="tx1">
                  <a:lumMod val="50000"/>
                </a:schemeClr>
              </a:solidFill>
              <a:ea typeface="Tahoma" panose="020B0604030504040204" pitchFamily="34" charset="0"/>
            </a:endParaRPr>
          </a:p>
          <a:p>
            <a:pPr>
              <a:lnSpc>
                <a:spcPct val="150000"/>
              </a:lnSpc>
              <a:spcBef>
                <a:spcPts val="0"/>
              </a:spcBef>
            </a:pPr>
            <a:r>
              <a:rPr lang="vi-VN" sz="2400">
                <a:solidFill>
                  <a:schemeClr val="tx1">
                    <a:lumMod val="50000"/>
                  </a:schemeClr>
                </a:solidFill>
                <a:ea typeface="Tahoma" panose="020B0604030504040204" pitchFamily="34" charset="0"/>
              </a:rPr>
              <a:t>Mảng có thể thay đổi nội dung sau khi thực hiện hàm.</a:t>
            </a:r>
            <a:endParaRPr lang="en-US" sz="2400">
              <a:solidFill>
                <a:schemeClr val="tx1">
                  <a:lumMod val="50000"/>
                </a:schemeClr>
              </a:solidFill>
              <a:ea typeface="Tahoma" panose="020B0604030504040204" pitchFamily="34" charset="0"/>
            </a:endParaRPr>
          </a:p>
          <a:p>
            <a:pPr>
              <a:lnSpc>
                <a:spcPct val="150000"/>
              </a:lnSpc>
              <a:spcBef>
                <a:spcPts val="0"/>
              </a:spcBef>
            </a:pPr>
            <a:r>
              <a:rPr lang="vi-VN" sz="2400">
                <a:solidFill>
                  <a:schemeClr val="tx1">
                    <a:lumMod val="50000"/>
                  </a:schemeClr>
                </a:solidFill>
                <a:ea typeface="Tahoma" panose="020B0604030504040204" pitchFamily="34" charset="0"/>
              </a:rPr>
              <a:t>Có thể bỏ số lượng phần tử</a:t>
            </a:r>
            <a:r>
              <a:rPr lang="en-US" sz="2400">
                <a:solidFill>
                  <a:schemeClr val="tx1">
                    <a:lumMod val="50000"/>
                  </a:schemeClr>
                </a:solidFill>
                <a:ea typeface="Tahoma" panose="020B0604030504040204" pitchFamily="34" charset="0"/>
              </a:rPr>
              <a:t> dòng</a:t>
            </a:r>
            <a:r>
              <a:rPr lang="vi-VN" sz="2400">
                <a:solidFill>
                  <a:schemeClr val="tx1">
                    <a:lumMod val="50000"/>
                  </a:schemeClr>
                </a:solidFill>
                <a:ea typeface="Tahoma" panose="020B0604030504040204" pitchFamily="34" charset="0"/>
              </a:rPr>
              <a:t> hoặc </a:t>
            </a:r>
            <a:r>
              <a:rPr lang="en-US" sz="2400">
                <a:solidFill>
                  <a:schemeClr val="tx1">
                    <a:lumMod val="50000"/>
                  </a:schemeClr>
                </a:solidFill>
                <a:ea typeface="Tahoma" panose="020B0604030504040204" pitchFamily="34" charset="0"/>
              </a:rPr>
              <a:t>kết hợp </a:t>
            </a:r>
            <a:r>
              <a:rPr lang="vi-VN" sz="2400">
                <a:solidFill>
                  <a:schemeClr val="tx1">
                    <a:lumMod val="50000"/>
                  </a:schemeClr>
                </a:solidFill>
                <a:ea typeface="Tahoma" panose="020B0604030504040204" pitchFamily="34" charset="0"/>
              </a:rPr>
              <a:t>sử dụng con trỏ.</a:t>
            </a:r>
            <a:endParaRPr lang="en-US" sz="2400">
              <a:solidFill>
                <a:schemeClr val="tx1">
                  <a:lumMod val="50000"/>
                </a:schemeClr>
              </a:solidFill>
              <a:ea typeface="Tahoma" panose="020B0604030504040204" pitchFamily="34" charset="0"/>
            </a:endParaRPr>
          </a:p>
          <a:p>
            <a:pPr>
              <a:lnSpc>
                <a:spcPct val="150000"/>
              </a:lnSpc>
              <a:spcBef>
                <a:spcPts val="0"/>
              </a:spcBef>
            </a:pPr>
            <a:r>
              <a:rPr lang="en-US" sz="2400">
                <a:solidFill>
                  <a:schemeClr val="tx1">
                    <a:lumMod val="50000"/>
                  </a:schemeClr>
                </a:solidFill>
                <a:ea typeface="Tahoma" panose="020B0604030504040204" pitchFamily="34" charset="0"/>
              </a:rPr>
              <a:t>Ví dụ:</a:t>
            </a:r>
            <a:endParaRPr lang="en-US" sz="2400" dirty="0">
              <a:solidFill>
                <a:schemeClr val="tx1">
                  <a:lumMod val="50000"/>
                </a:schemeClr>
              </a:solidFill>
              <a:ea typeface="Tahoma" panose="020B0604030504040204" pitchFamily="34" charset="0"/>
            </a:endParaRPr>
          </a:p>
        </p:txBody>
      </p:sp>
      <p:sp>
        <p:nvSpPr>
          <p:cNvPr id="7" name="TextBox 6"/>
          <p:cNvSpPr txBox="1"/>
          <p:nvPr/>
        </p:nvSpPr>
        <p:spPr>
          <a:xfrm>
            <a:off x="2076450" y="4725597"/>
            <a:ext cx="6581775" cy="1675330"/>
          </a:xfrm>
          <a:prstGeom prst="rect">
            <a:avLst/>
          </a:prstGeom>
          <a:noFill/>
          <a:ln>
            <a:solidFill>
              <a:schemeClr val="tx1">
                <a:lumMod val="50000"/>
              </a:schemeClr>
            </a:solidFill>
          </a:ln>
        </p:spPr>
        <p:style>
          <a:lnRef idx="1">
            <a:schemeClr val="accent3"/>
          </a:lnRef>
          <a:fillRef idx="2">
            <a:schemeClr val="accent3"/>
          </a:fillRef>
          <a:effectRef idx="1">
            <a:schemeClr val="accent3"/>
          </a:effectRef>
          <a:fontRef idx="minor">
            <a:schemeClr val="dk1"/>
          </a:fontRef>
        </p:style>
        <p:txBody>
          <a:bodyPr wrap="square" rtlCol="0">
            <a:spAutoFit/>
          </a:bodyPr>
          <a:lstStyle/>
          <a:p>
            <a:pPr>
              <a:lnSpc>
                <a:spcPct val="150000"/>
              </a:lnSpc>
            </a:pPr>
            <a:r>
              <a:rPr lang="en-US" sz="2400" b="0">
                <a:solidFill>
                  <a:srgbClr val="0000FF"/>
                </a:solidFill>
                <a:effectLst/>
                <a:highlight>
                  <a:srgbClr val="FFFFFF"/>
                </a:highlight>
                <a:latin typeface="PragmataPro Mono Liga" panose="02000509040000020004" pitchFamily="49" charset="0"/>
              </a:rPr>
              <a:t>void</a:t>
            </a:r>
            <a:r>
              <a:rPr lang="en-US" sz="2400" b="0">
                <a:solidFill>
                  <a:srgbClr val="000000"/>
                </a:solidFill>
                <a:effectLst/>
                <a:highlight>
                  <a:srgbClr val="FFFFFF"/>
                </a:highlight>
                <a:latin typeface="PragmataPro Mono Liga" panose="02000509040000020004" pitchFamily="49" charset="0"/>
              </a:rPr>
              <a:t> </a:t>
            </a:r>
            <a:r>
              <a:rPr lang="en-US" sz="2400" b="0">
                <a:solidFill>
                  <a:srgbClr val="795E26"/>
                </a:solidFill>
                <a:effectLst/>
                <a:highlight>
                  <a:srgbClr val="FFFFFF"/>
                </a:highlight>
                <a:latin typeface="PragmataPro Mono Liga" panose="02000509040000020004" pitchFamily="49" charset="0"/>
              </a:rPr>
              <a:t>NhapMang</a:t>
            </a:r>
            <a:r>
              <a:rPr lang="en-US" sz="2400" b="0">
                <a:solidFill>
                  <a:srgbClr val="000000"/>
                </a:solidFill>
                <a:effectLst/>
                <a:highlight>
                  <a:srgbClr val="FFFFFF"/>
                </a:highlight>
                <a:latin typeface="PragmataPro Mono Liga" panose="02000509040000020004" pitchFamily="49" charset="0"/>
              </a:rPr>
              <a:t>(</a:t>
            </a:r>
            <a:r>
              <a:rPr lang="en-US" sz="2400" b="0">
                <a:solidFill>
                  <a:srgbClr val="0000FF"/>
                </a:solidFill>
                <a:effectLst/>
                <a:highlight>
                  <a:srgbClr val="FFFFFF"/>
                </a:highlight>
                <a:latin typeface="PragmataPro Mono Liga" panose="02000509040000020004" pitchFamily="49" charset="0"/>
              </a:rPr>
              <a:t>int</a:t>
            </a:r>
            <a:r>
              <a:rPr lang="en-US" sz="2400" b="0">
                <a:solidFill>
                  <a:srgbClr val="000000"/>
                </a:solidFill>
                <a:effectLst/>
                <a:highlight>
                  <a:srgbClr val="FFFFFF"/>
                </a:highlight>
                <a:latin typeface="PragmataPro Mono Liga" panose="02000509040000020004" pitchFamily="49" charset="0"/>
              </a:rPr>
              <a:t> </a:t>
            </a:r>
            <a:r>
              <a:rPr lang="en-US" sz="2400" b="0">
                <a:solidFill>
                  <a:srgbClr val="001080"/>
                </a:solidFill>
                <a:effectLst/>
                <a:highlight>
                  <a:srgbClr val="FFFFFF"/>
                </a:highlight>
                <a:latin typeface="PragmataPro Mono Liga" panose="02000509040000020004" pitchFamily="49" charset="0"/>
              </a:rPr>
              <a:t>A</a:t>
            </a:r>
            <a:r>
              <a:rPr lang="en-US" sz="2400" b="0">
                <a:solidFill>
                  <a:srgbClr val="000000"/>
                </a:solidFill>
                <a:effectLst/>
                <a:highlight>
                  <a:srgbClr val="FFFFFF"/>
                </a:highlight>
                <a:latin typeface="PragmataPro Mono Liga" panose="02000509040000020004" pitchFamily="49" charset="0"/>
              </a:rPr>
              <a:t>[</a:t>
            </a:r>
            <a:r>
              <a:rPr lang="en-US" sz="2400" b="0">
                <a:solidFill>
                  <a:srgbClr val="098658"/>
                </a:solidFill>
                <a:effectLst/>
                <a:highlight>
                  <a:srgbClr val="FFFFFF"/>
                </a:highlight>
                <a:latin typeface="PragmataPro Mono Liga" panose="02000509040000020004" pitchFamily="49" charset="0"/>
              </a:rPr>
              <a:t>3</a:t>
            </a:r>
            <a:r>
              <a:rPr lang="en-US" sz="2400" b="0">
                <a:solidFill>
                  <a:srgbClr val="000000"/>
                </a:solidFill>
                <a:effectLst/>
                <a:highlight>
                  <a:srgbClr val="FFFFFF"/>
                </a:highlight>
                <a:latin typeface="PragmataPro Mono Liga" panose="02000509040000020004" pitchFamily="49" charset="0"/>
              </a:rPr>
              <a:t>][</a:t>
            </a:r>
            <a:r>
              <a:rPr lang="en-US" sz="2400" b="0">
                <a:solidFill>
                  <a:srgbClr val="098658"/>
                </a:solidFill>
                <a:effectLst/>
                <a:highlight>
                  <a:srgbClr val="FFFFFF"/>
                </a:highlight>
                <a:latin typeface="PragmataPro Mono Liga" panose="02000509040000020004" pitchFamily="49" charset="0"/>
              </a:rPr>
              <a:t>2</a:t>
            </a:r>
            <a:r>
              <a:rPr lang="en-US" sz="2400" b="0">
                <a:solidFill>
                  <a:srgbClr val="000000"/>
                </a:solidFill>
                <a:effectLst/>
                <a:highlight>
                  <a:srgbClr val="FFFFFF"/>
                </a:highlight>
                <a:latin typeface="PragmataPro Mono Liga" panose="02000509040000020004" pitchFamily="49" charset="0"/>
              </a:rPr>
              <a:t>], </a:t>
            </a:r>
            <a:r>
              <a:rPr lang="en-US" sz="2400" b="0">
                <a:solidFill>
                  <a:srgbClr val="0000FF"/>
                </a:solidFill>
                <a:effectLst/>
                <a:highlight>
                  <a:srgbClr val="FFFFFF"/>
                </a:highlight>
                <a:latin typeface="PragmataPro Mono Liga" panose="02000509040000020004" pitchFamily="49" charset="0"/>
              </a:rPr>
              <a:t>int</a:t>
            </a:r>
            <a:r>
              <a:rPr lang="en-US" sz="2400" b="0">
                <a:solidFill>
                  <a:srgbClr val="000000"/>
                </a:solidFill>
                <a:effectLst/>
                <a:highlight>
                  <a:srgbClr val="FFFFFF"/>
                </a:highlight>
                <a:latin typeface="PragmataPro Mono Liga" panose="02000509040000020004" pitchFamily="49" charset="0"/>
              </a:rPr>
              <a:t> </a:t>
            </a:r>
            <a:r>
              <a:rPr lang="en-US" sz="2400" b="0">
                <a:solidFill>
                  <a:srgbClr val="001080"/>
                </a:solidFill>
                <a:effectLst/>
                <a:highlight>
                  <a:srgbClr val="FFFFFF"/>
                </a:highlight>
                <a:latin typeface="PragmataPro Mono Liga" panose="02000509040000020004" pitchFamily="49" charset="0"/>
              </a:rPr>
              <a:t>n</a:t>
            </a:r>
            <a:r>
              <a:rPr lang="en-US" sz="2400" b="0">
                <a:solidFill>
                  <a:srgbClr val="000000"/>
                </a:solidFill>
                <a:effectLst/>
                <a:highlight>
                  <a:srgbClr val="FFFFFF"/>
                </a:highlight>
                <a:latin typeface="PragmataPro Mono Liga" panose="02000509040000020004" pitchFamily="49" charset="0"/>
              </a:rPr>
              <a:t>, </a:t>
            </a:r>
            <a:r>
              <a:rPr lang="en-US" sz="2400" b="0">
                <a:solidFill>
                  <a:srgbClr val="0000FF"/>
                </a:solidFill>
                <a:effectLst/>
                <a:highlight>
                  <a:srgbClr val="FFFFFF"/>
                </a:highlight>
                <a:latin typeface="PragmataPro Mono Liga" panose="02000509040000020004" pitchFamily="49" charset="0"/>
              </a:rPr>
              <a:t>int</a:t>
            </a:r>
            <a:r>
              <a:rPr lang="en-US" sz="2400" b="0">
                <a:solidFill>
                  <a:srgbClr val="000000"/>
                </a:solidFill>
                <a:effectLst/>
                <a:highlight>
                  <a:srgbClr val="FFFFFF"/>
                </a:highlight>
                <a:latin typeface="PragmataPro Mono Liga" panose="02000509040000020004" pitchFamily="49" charset="0"/>
              </a:rPr>
              <a:t> </a:t>
            </a:r>
            <a:r>
              <a:rPr lang="en-US" sz="2400" b="0">
                <a:solidFill>
                  <a:srgbClr val="001080"/>
                </a:solidFill>
                <a:effectLst/>
                <a:highlight>
                  <a:srgbClr val="FFFFFF"/>
                </a:highlight>
                <a:latin typeface="PragmataPro Mono Liga" panose="02000509040000020004" pitchFamily="49" charset="0"/>
              </a:rPr>
              <a:t>m</a:t>
            </a:r>
            <a:r>
              <a:rPr lang="en-US" sz="2400" b="0">
                <a:solidFill>
                  <a:srgbClr val="000000"/>
                </a:solidFill>
                <a:effectLst/>
                <a:highlight>
                  <a:srgbClr val="FFFFFF"/>
                </a:highlight>
                <a:latin typeface="PragmataPro Mono Liga" panose="02000509040000020004" pitchFamily="49" charset="0"/>
              </a:rPr>
              <a:t>);</a:t>
            </a:r>
          </a:p>
          <a:p>
            <a:pPr>
              <a:lnSpc>
                <a:spcPct val="150000"/>
              </a:lnSpc>
            </a:pPr>
            <a:r>
              <a:rPr lang="en-US" sz="2400" b="0">
                <a:solidFill>
                  <a:srgbClr val="0000FF"/>
                </a:solidFill>
                <a:effectLst/>
                <a:highlight>
                  <a:srgbClr val="FFFFFF"/>
                </a:highlight>
                <a:latin typeface="PragmataPro Mono Liga" panose="02000509040000020004" pitchFamily="49" charset="0"/>
              </a:rPr>
              <a:t>void</a:t>
            </a:r>
            <a:r>
              <a:rPr lang="en-US" sz="2400" b="0">
                <a:solidFill>
                  <a:srgbClr val="000000"/>
                </a:solidFill>
                <a:effectLst/>
                <a:highlight>
                  <a:srgbClr val="FFFFFF"/>
                </a:highlight>
                <a:latin typeface="PragmataPro Mono Liga" panose="02000509040000020004" pitchFamily="49" charset="0"/>
              </a:rPr>
              <a:t> </a:t>
            </a:r>
            <a:r>
              <a:rPr lang="en-US" sz="2400" b="0">
                <a:solidFill>
                  <a:srgbClr val="795E26"/>
                </a:solidFill>
                <a:effectLst/>
                <a:highlight>
                  <a:srgbClr val="FFFFFF"/>
                </a:highlight>
                <a:latin typeface="PragmataPro Mono Liga" panose="02000509040000020004" pitchFamily="49" charset="0"/>
              </a:rPr>
              <a:t>NhapMang</a:t>
            </a:r>
            <a:r>
              <a:rPr lang="en-US" sz="2400" b="0">
                <a:solidFill>
                  <a:srgbClr val="000000"/>
                </a:solidFill>
                <a:effectLst/>
                <a:highlight>
                  <a:srgbClr val="FFFFFF"/>
                </a:highlight>
                <a:latin typeface="PragmataPro Mono Liga" panose="02000509040000020004" pitchFamily="49" charset="0"/>
              </a:rPr>
              <a:t>(</a:t>
            </a:r>
            <a:r>
              <a:rPr lang="en-US" sz="2400" b="0">
                <a:solidFill>
                  <a:srgbClr val="0000FF"/>
                </a:solidFill>
                <a:effectLst/>
                <a:highlight>
                  <a:srgbClr val="FFFFFF"/>
                </a:highlight>
                <a:latin typeface="PragmataPro Mono Liga" panose="02000509040000020004" pitchFamily="49" charset="0"/>
              </a:rPr>
              <a:t>int</a:t>
            </a:r>
            <a:r>
              <a:rPr lang="en-US" sz="2400" b="0">
                <a:solidFill>
                  <a:srgbClr val="000000"/>
                </a:solidFill>
                <a:effectLst/>
                <a:highlight>
                  <a:srgbClr val="FFFFFF"/>
                </a:highlight>
                <a:latin typeface="PragmataPro Mono Liga" panose="02000509040000020004" pitchFamily="49" charset="0"/>
              </a:rPr>
              <a:t> </a:t>
            </a:r>
            <a:r>
              <a:rPr lang="en-US" sz="2400" b="0">
                <a:solidFill>
                  <a:srgbClr val="001080"/>
                </a:solidFill>
                <a:effectLst/>
                <a:highlight>
                  <a:srgbClr val="FFFFFF"/>
                </a:highlight>
                <a:latin typeface="PragmataPro Mono Liga" panose="02000509040000020004" pitchFamily="49" charset="0"/>
              </a:rPr>
              <a:t>A</a:t>
            </a:r>
            <a:r>
              <a:rPr lang="en-US" sz="2400" b="0">
                <a:solidFill>
                  <a:srgbClr val="000000"/>
                </a:solidFill>
                <a:effectLst/>
                <a:highlight>
                  <a:srgbClr val="FFFFFF"/>
                </a:highlight>
                <a:latin typeface="PragmataPro Mono Liga" panose="02000509040000020004" pitchFamily="49" charset="0"/>
              </a:rPr>
              <a:t>[][</a:t>
            </a:r>
            <a:r>
              <a:rPr lang="en-US" sz="2400" b="0">
                <a:solidFill>
                  <a:srgbClr val="098658"/>
                </a:solidFill>
                <a:effectLst/>
                <a:highlight>
                  <a:srgbClr val="FFFFFF"/>
                </a:highlight>
                <a:latin typeface="PragmataPro Mono Liga" panose="02000509040000020004" pitchFamily="49" charset="0"/>
              </a:rPr>
              <a:t>2</a:t>
            </a:r>
            <a:r>
              <a:rPr lang="en-US" sz="2400" b="0">
                <a:solidFill>
                  <a:srgbClr val="000000"/>
                </a:solidFill>
                <a:effectLst/>
                <a:highlight>
                  <a:srgbClr val="FFFFFF"/>
                </a:highlight>
                <a:latin typeface="PragmataPro Mono Liga" panose="02000509040000020004" pitchFamily="49" charset="0"/>
              </a:rPr>
              <a:t>], </a:t>
            </a:r>
            <a:r>
              <a:rPr lang="en-US" sz="2400" b="0">
                <a:solidFill>
                  <a:srgbClr val="0000FF"/>
                </a:solidFill>
                <a:effectLst/>
                <a:highlight>
                  <a:srgbClr val="FFFFFF"/>
                </a:highlight>
                <a:latin typeface="PragmataPro Mono Liga" panose="02000509040000020004" pitchFamily="49" charset="0"/>
              </a:rPr>
              <a:t>int</a:t>
            </a:r>
            <a:r>
              <a:rPr lang="en-US" sz="2400" b="0">
                <a:solidFill>
                  <a:srgbClr val="000000"/>
                </a:solidFill>
                <a:effectLst/>
                <a:highlight>
                  <a:srgbClr val="FFFFFF"/>
                </a:highlight>
                <a:latin typeface="PragmataPro Mono Liga" panose="02000509040000020004" pitchFamily="49" charset="0"/>
              </a:rPr>
              <a:t> </a:t>
            </a:r>
            <a:r>
              <a:rPr lang="en-US" sz="2400" b="0">
                <a:solidFill>
                  <a:srgbClr val="001080"/>
                </a:solidFill>
                <a:effectLst/>
                <a:highlight>
                  <a:srgbClr val="FFFFFF"/>
                </a:highlight>
                <a:latin typeface="PragmataPro Mono Liga" panose="02000509040000020004" pitchFamily="49" charset="0"/>
              </a:rPr>
              <a:t>n</a:t>
            </a:r>
            <a:r>
              <a:rPr lang="en-US" sz="2400" b="0">
                <a:solidFill>
                  <a:srgbClr val="000000"/>
                </a:solidFill>
                <a:effectLst/>
                <a:highlight>
                  <a:srgbClr val="FFFFFF"/>
                </a:highlight>
                <a:latin typeface="PragmataPro Mono Liga" panose="02000509040000020004" pitchFamily="49" charset="0"/>
              </a:rPr>
              <a:t>, </a:t>
            </a:r>
            <a:r>
              <a:rPr lang="en-US" sz="2400" b="0">
                <a:solidFill>
                  <a:srgbClr val="0000FF"/>
                </a:solidFill>
                <a:effectLst/>
                <a:highlight>
                  <a:srgbClr val="FFFFFF"/>
                </a:highlight>
                <a:latin typeface="PragmataPro Mono Liga" panose="02000509040000020004" pitchFamily="49" charset="0"/>
              </a:rPr>
              <a:t>int</a:t>
            </a:r>
            <a:r>
              <a:rPr lang="en-US" sz="2400" b="0">
                <a:solidFill>
                  <a:srgbClr val="000000"/>
                </a:solidFill>
                <a:effectLst/>
                <a:highlight>
                  <a:srgbClr val="FFFFFF"/>
                </a:highlight>
                <a:latin typeface="PragmataPro Mono Liga" panose="02000509040000020004" pitchFamily="49" charset="0"/>
              </a:rPr>
              <a:t> </a:t>
            </a:r>
            <a:r>
              <a:rPr lang="en-US" sz="2400" b="0">
                <a:solidFill>
                  <a:srgbClr val="001080"/>
                </a:solidFill>
                <a:effectLst/>
                <a:highlight>
                  <a:srgbClr val="FFFFFF"/>
                </a:highlight>
                <a:latin typeface="PragmataPro Mono Liga" panose="02000509040000020004" pitchFamily="49" charset="0"/>
              </a:rPr>
              <a:t>m</a:t>
            </a:r>
            <a:r>
              <a:rPr lang="en-US" sz="2400" b="0">
                <a:solidFill>
                  <a:srgbClr val="000000"/>
                </a:solidFill>
                <a:effectLst/>
                <a:highlight>
                  <a:srgbClr val="FFFFFF"/>
                </a:highlight>
                <a:latin typeface="PragmataPro Mono Liga" panose="02000509040000020004" pitchFamily="49" charset="0"/>
              </a:rPr>
              <a:t>);</a:t>
            </a:r>
          </a:p>
          <a:p>
            <a:pPr>
              <a:lnSpc>
                <a:spcPct val="150000"/>
              </a:lnSpc>
            </a:pPr>
            <a:r>
              <a:rPr lang="en-US" sz="2400" b="0">
                <a:solidFill>
                  <a:srgbClr val="0000FF"/>
                </a:solidFill>
                <a:effectLst/>
                <a:highlight>
                  <a:srgbClr val="FFFFFF"/>
                </a:highlight>
                <a:latin typeface="PragmataPro Mono Liga" panose="02000509040000020004" pitchFamily="49" charset="0"/>
              </a:rPr>
              <a:t>void</a:t>
            </a:r>
            <a:r>
              <a:rPr lang="en-US" sz="2400" b="0">
                <a:solidFill>
                  <a:srgbClr val="000000"/>
                </a:solidFill>
                <a:effectLst/>
                <a:highlight>
                  <a:srgbClr val="FFFFFF"/>
                </a:highlight>
                <a:latin typeface="PragmataPro Mono Liga" panose="02000509040000020004" pitchFamily="49" charset="0"/>
              </a:rPr>
              <a:t> </a:t>
            </a:r>
            <a:r>
              <a:rPr lang="en-US" sz="2400" b="0">
                <a:solidFill>
                  <a:srgbClr val="795E26"/>
                </a:solidFill>
                <a:effectLst/>
                <a:highlight>
                  <a:srgbClr val="FFFFFF"/>
                </a:highlight>
                <a:latin typeface="PragmataPro Mono Liga" panose="02000509040000020004" pitchFamily="49" charset="0"/>
              </a:rPr>
              <a:t>NhapMang</a:t>
            </a:r>
            <a:r>
              <a:rPr lang="en-US" sz="2400" b="0">
                <a:solidFill>
                  <a:srgbClr val="000000"/>
                </a:solidFill>
                <a:effectLst/>
                <a:highlight>
                  <a:srgbClr val="FFFFFF"/>
                </a:highlight>
                <a:latin typeface="PragmataPro Mono Liga" panose="02000509040000020004" pitchFamily="49" charset="0"/>
              </a:rPr>
              <a:t>(</a:t>
            </a:r>
            <a:r>
              <a:rPr lang="en-US" sz="2400" b="0">
                <a:solidFill>
                  <a:srgbClr val="0000FF"/>
                </a:solidFill>
                <a:effectLst/>
                <a:highlight>
                  <a:srgbClr val="FFFFFF"/>
                </a:highlight>
                <a:latin typeface="PragmataPro Mono Liga" panose="02000509040000020004" pitchFamily="49" charset="0"/>
              </a:rPr>
              <a:t>int</a:t>
            </a:r>
            <a:r>
              <a:rPr lang="en-US" sz="2400" b="0">
                <a:solidFill>
                  <a:srgbClr val="000000"/>
                </a:solidFill>
                <a:effectLst/>
                <a:highlight>
                  <a:srgbClr val="FFFFFF"/>
                </a:highlight>
                <a:latin typeface="PragmataPro Mono Liga" panose="02000509040000020004" pitchFamily="49" charset="0"/>
              </a:rPr>
              <a:t> (*</a:t>
            </a:r>
            <a:r>
              <a:rPr lang="en-US" sz="2400" b="0">
                <a:solidFill>
                  <a:srgbClr val="001080"/>
                </a:solidFill>
                <a:effectLst/>
                <a:highlight>
                  <a:srgbClr val="FFFFFF"/>
                </a:highlight>
                <a:latin typeface="PragmataPro Mono Liga" panose="02000509040000020004" pitchFamily="49" charset="0"/>
              </a:rPr>
              <a:t>A</a:t>
            </a:r>
            <a:r>
              <a:rPr lang="en-US" sz="2400" b="0">
                <a:solidFill>
                  <a:srgbClr val="000000"/>
                </a:solidFill>
                <a:effectLst/>
                <a:highlight>
                  <a:srgbClr val="FFFFFF"/>
                </a:highlight>
                <a:latin typeface="PragmataPro Mono Liga" panose="02000509040000020004" pitchFamily="49" charset="0"/>
              </a:rPr>
              <a:t>)[</a:t>
            </a:r>
            <a:r>
              <a:rPr lang="en-US" sz="2400" b="0">
                <a:solidFill>
                  <a:srgbClr val="098658"/>
                </a:solidFill>
                <a:effectLst/>
                <a:highlight>
                  <a:srgbClr val="FFFFFF"/>
                </a:highlight>
                <a:latin typeface="PragmataPro Mono Liga" panose="02000509040000020004" pitchFamily="49" charset="0"/>
              </a:rPr>
              <a:t>2</a:t>
            </a:r>
            <a:r>
              <a:rPr lang="en-US" sz="2400" b="0">
                <a:solidFill>
                  <a:srgbClr val="000000"/>
                </a:solidFill>
                <a:effectLst/>
                <a:highlight>
                  <a:srgbClr val="FFFFFF"/>
                </a:highlight>
                <a:latin typeface="PragmataPro Mono Liga" panose="02000509040000020004" pitchFamily="49" charset="0"/>
              </a:rPr>
              <a:t>], </a:t>
            </a:r>
            <a:r>
              <a:rPr lang="en-US" sz="2400" b="0">
                <a:solidFill>
                  <a:srgbClr val="0000FF"/>
                </a:solidFill>
                <a:effectLst/>
                <a:highlight>
                  <a:srgbClr val="FFFFFF"/>
                </a:highlight>
                <a:latin typeface="PragmataPro Mono Liga" panose="02000509040000020004" pitchFamily="49" charset="0"/>
              </a:rPr>
              <a:t>int</a:t>
            </a:r>
            <a:r>
              <a:rPr lang="en-US" sz="2400" b="0">
                <a:solidFill>
                  <a:srgbClr val="000000"/>
                </a:solidFill>
                <a:effectLst/>
                <a:highlight>
                  <a:srgbClr val="FFFFFF"/>
                </a:highlight>
                <a:latin typeface="PragmataPro Mono Liga" panose="02000509040000020004" pitchFamily="49" charset="0"/>
              </a:rPr>
              <a:t> </a:t>
            </a:r>
            <a:r>
              <a:rPr lang="en-US" sz="2400" b="0">
                <a:solidFill>
                  <a:srgbClr val="001080"/>
                </a:solidFill>
                <a:effectLst/>
                <a:highlight>
                  <a:srgbClr val="FFFFFF"/>
                </a:highlight>
                <a:latin typeface="PragmataPro Mono Liga" panose="02000509040000020004" pitchFamily="49" charset="0"/>
              </a:rPr>
              <a:t>n</a:t>
            </a:r>
            <a:r>
              <a:rPr lang="en-US" sz="2400" b="0">
                <a:solidFill>
                  <a:srgbClr val="000000"/>
                </a:solidFill>
                <a:effectLst/>
                <a:highlight>
                  <a:srgbClr val="FFFFFF"/>
                </a:highlight>
                <a:latin typeface="PragmataPro Mono Liga" panose="02000509040000020004" pitchFamily="49" charset="0"/>
              </a:rPr>
              <a:t>, </a:t>
            </a:r>
            <a:r>
              <a:rPr lang="en-US" sz="2400" b="0">
                <a:solidFill>
                  <a:srgbClr val="0000FF"/>
                </a:solidFill>
                <a:effectLst/>
                <a:highlight>
                  <a:srgbClr val="FFFFFF"/>
                </a:highlight>
                <a:latin typeface="PragmataPro Mono Liga" panose="02000509040000020004" pitchFamily="49" charset="0"/>
              </a:rPr>
              <a:t>int</a:t>
            </a:r>
            <a:r>
              <a:rPr lang="en-US" sz="2400" b="0">
                <a:solidFill>
                  <a:srgbClr val="000000"/>
                </a:solidFill>
                <a:effectLst/>
                <a:highlight>
                  <a:srgbClr val="FFFFFF"/>
                </a:highlight>
                <a:latin typeface="PragmataPro Mono Liga" panose="02000509040000020004" pitchFamily="49" charset="0"/>
              </a:rPr>
              <a:t> </a:t>
            </a:r>
            <a:r>
              <a:rPr lang="en-US" sz="2400" b="0">
                <a:solidFill>
                  <a:srgbClr val="001080"/>
                </a:solidFill>
                <a:effectLst/>
                <a:highlight>
                  <a:srgbClr val="FFFFFF"/>
                </a:highlight>
                <a:latin typeface="PragmataPro Mono Liga" panose="02000509040000020004" pitchFamily="49" charset="0"/>
              </a:rPr>
              <a:t>m</a:t>
            </a:r>
            <a:r>
              <a:rPr lang="en-US" sz="2400" b="0">
                <a:solidFill>
                  <a:srgbClr val="000000"/>
                </a:solidFill>
                <a:effectLst/>
                <a:highlight>
                  <a:srgbClr val="FFFFFF"/>
                </a:highlight>
                <a:latin typeface="PragmataPro Mono Liga" panose="02000509040000020004" pitchFamily="49" charset="0"/>
              </a:rPr>
              <a:t>);</a:t>
            </a:r>
          </a:p>
        </p:txBody>
      </p:sp>
      <p:sp>
        <p:nvSpPr>
          <p:cNvPr id="10" name="TextBox 9">
            <a:extLst>
              <a:ext uri="{FF2B5EF4-FFF2-40B4-BE49-F238E27FC236}">
                <a16:creationId xmlns:a16="http://schemas.microsoft.com/office/drawing/2014/main" id="{E8AF87C6-9022-BDDD-6C40-B31E27AB6069}"/>
              </a:ext>
            </a:extLst>
          </p:cNvPr>
          <p:cNvSpPr txBox="1"/>
          <p:nvPr/>
        </p:nvSpPr>
        <p:spPr>
          <a:xfrm>
            <a:off x="1038225" y="1962728"/>
            <a:ext cx="10849339" cy="864083"/>
          </a:xfrm>
          <a:prstGeom prst="rect">
            <a:avLst/>
          </a:prstGeom>
          <a:solidFill>
            <a:schemeClr val="bg1"/>
          </a:solidFill>
          <a:ln>
            <a:solidFill>
              <a:schemeClr val="tx1">
                <a:lumMod val="50000"/>
              </a:schemeClr>
            </a:solidFill>
          </a:ln>
        </p:spPr>
        <p:style>
          <a:lnRef idx="1">
            <a:schemeClr val="accent3"/>
          </a:lnRef>
          <a:fillRef idx="2">
            <a:schemeClr val="accent3"/>
          </a:fillRef>
          <a:effectRef idx="1">
            <a:schemeClr val="accent3"/>
          </a:effectRef>
          <a:fontRef idx="minor">
            <a:schemeClr val="dk1"/>
          </a:fontRef>
        </p:style>
        <p:txBody>
          <a:bodyPr wrap="square" rtlCol="0">
            <a:spAutoFit/>
          </a:bodyPr>
          <a:lstStyle/>
          <a:p>
            <a:pPr>
              <a:lnSpc>
                <a:spcPct val="150000"/>
              </a:lnSpc>
            </a:pPr>
            <a:r>
              <a:rPr lang="en-US" b="0">
                <a:solidFill>
                  <a:srgbClr val="000000"/>
                </a:solidFill>
                <a:effectLst/>
                <a:highlight>
                  <a:srgbClr val="FFFFFF"/>
                </a:highlight>
                <a:latin typeface="PragmataPro Mono Liga" panose="02000509040000020004" pitchFamily="49" charset="0"/>
              </a:rPr>
              <a:t>&lt;Giá_Trị_Trả_Về&gt; &lt;Tên_Hàm&gt; </a:t>
            </a:r>
            <a:r>
              <a:rPr lang="en-US" b="0">
                <a:solidFill>
                  <a:srgbClr val="FF0000"/>
                </a:solidFill>
                <a:effectLst/>
                <a:highlight>
                  <a:srgbClr val="FFFFFF"/>
                </a:highlight>
                <a:latin typeface="PragmataPro Mono Liga" panose="02000509040000020004" pitchFamily="49" charset="0"/>
              </a:rPr>
              <a:t>(</a:t>
            </a:r>
            <a:r>
              <a:rPr lang="en-US" b="0">
                <a:solidFill>
                  <a:srgbClr val="000000"/>
                </a:solidFill>
                <a:effectLst/>
                <a:highlight>
                  <a:srgbClr val="FFFFFF"/>
                </a:highlight>
                <a:latin typeface="PragmataPro Mono Liga" panose="02000509040000020004" pitchFamily="49" charset="0"/>
              </a:rPr>
              <a:t>&lt;Kiểu_Dữ liệu&gt; &lt;Tên_Mảng&gt;</a:t>
            </a:r>
            <a:r>
              <a:rPr lang="en-US" b="0">
                <a:solidFill>
                  <a:srgbClr val="FF0000"/>
                </a:solidFill>
                <a:effectLst/>
                <a:highlight>
                  <a:srgbClr val="FFFFFF"/>
                </a:highlight>
                <a:latin typeface="PragmataPro Mono Liga" panose="02000509040000020004" pitchFamily="49" charset="0"/>
              </a:rPr>
              <a:t>[</a:t>
            </a:r>
            <a:r>
              <a:rPr lang="en-US" b="0">
                <a:solidFill>
                  <a:srgbClr val="098658"/>
                </a:solidFill>
                <a:effectLst/>
                <a:highlight>
                  <a:srgbClr val="FFFFFF"/>
                </a:highlight>
                <a:latin typeface="PragmataPro Mono Liga" panose="02000509040000020004" pitchFamily="49" charset="0"/>
              </a:rPr>
              <a:t>&lt;Số_phần_tử_dòng&gt;</a:t>
            </a:r>
            <a:r>
              <a:rPr lang="en-US" b="0">
                <a:solidFill>
                  <a:srgbClr val="FF0000"/>
                </a:solidFill>
                <a:effectLst/>
                <a:highlight>
                  <a:srgbClr val="FFFFFF"/>
                </a:highlight>
                <a:latin typeface="PragmataPro Mono Liga" panose="02000509040000020004" pitchFamily="49" charset="0"/>
              </a:rPr>
              <a:t>] [</a:t>
            </a:r>
            <a:r>
              <a:rPr lang="en-US" b="0">
                <a:solidFill>
                  <a:srgbClr val="098658"/>
                </a:solidFill>
                <a:effectLst/>
                <a:highlight>
                  <a:srgbClr val="FFFFFF"/>
                </a:highlight>
                <a:latin typeface="PragmataPro Mono Liga" panose="02000509040000020004" pitchFamily="49" charset="0"/>
              </a:rPr>
              <a:t>&lt;Số _phần_tử_cột&gt;</a:t>
            </a:r>
            <a:r>
              <a:rPr lang="en-US" b="0">
                <a:solidFill>
                  <a:srgbClr val="FF0000"/>
                </a:solidFill>
                <a:effectLst/>
                <a:highlight>
                  <a:srgbClr val="FFFFFF"/>
                </a:highlight>
                <a:latin typeface="PragmataPro Mono Liga" panose="02000509040000020004" pitchFamily="49" charset="0"/>
              </a:rPr>
              <a:t>]</a:t>
            </a:r>
            <a:r>
              <a:rPr lang="en-US" b="0">
                <a:solidFill>
                  <a:srgbClr val="000000"/>
                </a:solidFill>
                <a:effectLst/>
                <a:highlight>
                  <a:srgbClr val="FFFFFF"/>
                </a:highlight>
                <a:latin typeface="PragmataPro Mono Liga" panose="02000509040000020004" pitchFamily="49" charset="0"/>
              </a:rPr>
              <a:t>, </a:t>
            </a:r>
          </a:p>
          <a:p>
            <a:pPr>
              <a:lnSpc>
                <a:spcPct val="150000"/>
              </a:lnSpc>
            </a:pPr>
            <a:r>
              <a:rPr lang="en-US">
                <a:solidFill>
                  <a:srgbClr val="000000"/>
                </a:solidFill>
                <a:highlight>
                  <a:srgbClr val="FFFFFF"/>
                </a:highlight>
                <a:latin typeface="PragmataPro Mono Liga" panose="02000509040000020004" pitchFamily="49" charset="0"/>
              </a:rPr>
              <a:t>			    </a:t>
            </a:r>
            <a:r>
              <a:rPr lang="en-US" b="0">
                <a:solidFill>
                  <a:srgbClr val="000000"/>
                </a:solidFill>
                <a:effectLst/>
                <a:highlight>
                  <a:srgbClr val="FFFFFF"/>
                </a:highlight>
                <a:latin typeface="PragmataPro Mono Liga" panose="02000509040000020004" pitchFamily="49" charset="0"/>
              </a:rPr>
              <a:t>&lt;Tham số khác&gt;, …</a:t>
            </a:r>
            <a:r>
              <a:rPr lang="en-US" b="0">
                <a:solidFill>
                  <a:srgbClr val="FF0000"/>
                </a:solidFill>
                <a:effectLst/>
                <a:highlight>
                  <a:srgbClr val="FFFFFF"/>
                </a:highlight>
                <a:latin typeface="PragmataPro Mono Liga" panose="02000509040000020004" pitchFamily="49" charset="0"/>
              </a:rPr>
              <a:t>) </a:t>
            </a:r>
            <a:r>
              <a:rPr lang="en-US" b="0">
                <a:solidFill>
                  <a:srgbClr val="000000"/>
                </a:solidFill>
                <a:effectLst/>
                <a:highlight>
                  <a:srgbClr val="FFFFFF"/>
                </a:highlight>
                <a:latin typeface="PragmataPro Mono Liga" panose="02000509040000020004" pitchFamily="49" charset="0"/>
              </a:rPr>
              <a:t>;</a:t>
            </a:r>
          </a:p>
        </p:txBody>
      </p:sp>
      <p:sp>
        <p:nvSpPr>
          <p:cNvPr id="11" name="Footer Placeholder 10">
            <a:extLst>
              <a:ext uri="{FF2B5EF4-FFF2-40B4-BE49-F238E27FC236}">
                <a16:creationId xmlns:a16="http://schemas.microsoft.com/office/drawing/2014/main" id="{977F6342-2DCE-8020-7164-03805F9CD997}"/>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5" name="Date Placeholder 4">
            <a:extLst>
              <a:ext uri="{FF2B5EF4-FFF2-40B4-BE49-F238E27FC236}">
                <a16:creationId xmlns:a16="http://schemas.microsoft.com/office/drawing/2014/main" id="{3D432F22-0A5F-BABB-8DFE-FF1B5822F709}"/>
              </a:ext>
            </a:extLst>
          </p:cNvPr>
          <p:cNvSpPr>
            <a:spLocks noGrp="1"/>
          </p:cNvSpPr>
          <p:nvPr>
            <p:ph type="dt" sz="half" idx="13"/>
          </p:nvPr>
        </p:nvSpPr>
        <p:spPr/>
        <p:txBody>
          <a:bodyPr/>
          <a:lstStyle/>
          <a:p>
            <a:r>
              <a:rPr lang="en-US"/>
              <a:t>June 2024</a:t>
            </a:r>
            <a:endParaRPr lang="en-US" dirty="0"/>
          </a:p>
        </p:txBody>
      </p:sp>
      <p:sp>
        <p:nvSpPr>
          <p:cNvPr id="3" name="Slide Number Placeholder 2">
            <a:extLst>
              <a:ext uri="{FF2B5EF4-FFF2-40B4-BE49-F238E27FC236}">
                <a16:creationId xmlns:a16="http://schemas.microsoft.com/office/drawing/2014/main" id="{A667BD77-15E4-EDC7-9232-8DB4BB0F3D2B}"/>
              </a:ext>
            </a:extLst>
          </p:cNvPr>
          <p:cNvSpPr>
            <a:spLocks noGrp="1"/>
          </p:cNvSpPr>
          <p:nvPr>
            <p:ph type="sldNum" sz="quarter" idx="12"/>
          </p:nvPr>
        </p:nvSpPr>
        <p:spPr/>
        <p:txBody>
          <a:bodyPr/>
          <a:lstStyle/>
          <a:p>
            <a:fld id="{D8B0B3AC-44A8-D142-AAF6-9A453466E1A4}" type="slidenum">
              <a:rPr lang="en-VN" smtClean="0"/>
              <a:pPr/>
              <a:t>28</a:t>
            </a:fld>
            <a:endParaRPr lang="en-V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a:ea typeface="Tahoma" panose="020B0604030504040204" pitchFamily="34" charset="0"/>
              </a:rPr>
              <a:t>7.5.7 Truyền mảng cho hàm và lời gọi hàm</a:t>
            </a:r>
            <a:endParaRPr lang="en-US" sz="4000" dirty="0"/>
          </a:p>
        </p:txBody>
      </p:sp>
      <p:sp>
        <p:nvSpPr>
          <p:cNvPr id="6" name="Content Placeholder 5"/>
          <p:cNvSpPr>
            <a:spLocks noGrp="1"/>
          </p:cNvSpPr>
          <p:nvPr>
            <p:ph idx="1"/>
          </p:nvPr>
        </p:nvSpPr>
        <p:spPr/>
        <p:txBody>
          <a:bodyPr>
            <a:noAutofit/>
          </a:bodyPr>
          <a:lstStyle/>
          <a:p>
            <a:pPr>
              <a:lnSpc>
                <a:spcPct val="150000"/>
              </a:lnSpc>
              <a:spcBef>
                <a:spcPts val="0"/>
              </a:spcBef>
            </a:pPr>
            <a:r>
              <a:rPr lang="en-US" sz="2800">
                <a:solidFill>
                  <a:schemeClr val="tx2"/>
                </a:solidFill>
              </a:rPr>
              <a:t>Ví dụ:</a:t>
            </a:r>
          </a:p>
        </p:txBody>
      </p:sp>
      <p:sp>
        <p:nvSpPr>
          <p:cNvPr id="8" name="TextBox 7">
            <a:extLst>
              <a:ext uri="{FF2B5EF4-FFF2-40B4-BE49-F238E27FC236}">
                <a16:creationId xmlns:a16="http://schemas.microsoft.com/office/drawing/2014/main" id="{E2941E33-20F0-C008-D295-CE386B2AB5D5}"/>
              </a:ext>
            </a:extLst>
          </p:cNvPr>
          <p:cNvSpPr txBox="1"/>
          <p:nvPr/>
        </p:nvSpPr>
        <p:spPr>
          <a:xfrm>
            <a:off x="1302306" y="1837042"/>
            <a:ext cx="10417617" cy="4638578"/>
          </a:xfrm>
          <a:prstGeom prst="rect">
            <a:avLst/>
          </a:prstGeom>
          <a:noFill/>
          <a:ln>
            <a:solidFill>
              <a:schemeClr val="tx1">
                <a:lumMod val="50000"/>
              </a:schemeClr>
            </a:solidFill>
          </a:ln>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lnSpc>
                <a:spcPct val="150000"/>
              </a:lnSpc>
            </a:pPr>
            <a:r>
              <a:rPr lang="en-US" sz="2400" b="0">
                <a:solidFill>
                  <a:srgbClr val="0000FF"/>
                </a:solidFill>
                <a:effectLst/>
                <a:highlight>
                  <a:srgbClr val="FFFFFF"/>
                </a:highlight>
                <a:latin typeface="PragmataPro Mono Liga" panose="02000509040000020004" pitchFamily="49" charset="0"/>
              </a:rPr>
              <a:t>void</a:t>
            </a:r>
            <a:r>
              <a:rPr lang="en-US" sz="2400" b="0">
                <a:solidFill>
                  <a:srgbClr val="000000"/>
                </a:solidFill>
                <a:effectLst/>
                <a:highlight>
                  <a:srgbClr val="FFFFFF"/>
                </a:highlight>
                <a:latin typeface="PragmataPro Mono Liga" panose="02000509040000020004" pitchFamily="49" charset="0"/>
              </a:rPr>
              <a:t> </a:t>
            </a:r>
            <a:r>
              <a:rPr lang="en-US" sz="2400" b="0">
                <a:solidFill>
                  <a:srgbClr val="795E26"/>
                </a:solidFill>
                <a:effectLst/>
                <a:highlight>
                  <a:srgbClr val="FFFFFF"/>
                </a:highlight>
                <a:latin typeface="PragmataPro Mono Liga" panose="02000509040000020004" pitchFamily="49" charset="0"/>
              </a:rPr>
              <a:t>NhapMang</a:t>
            </a:r>
            <a:r>
              <a:rPr lang="en-US" sz="2400" b="0">
                <a:solidFill>
                  <a:srgbClr val="000000"/>
                </a:solidFill>
                <a:effectLst/>
                <a:highlight>
                  <a:srgbClr val="FFFFFF"/>
                </a:highlight>
                <a:latin typeface="PragmataPro Mono Liga" panose="02000509040000020004" pitchFamily="49" charset="0"/>
              </a:rPr>
              <a:t>(</a:t>
            </a:r>
            <a:r>
              <a:rPr lang="en-US" sz="2400" b="0">
                <a:solidFill>
                  <a:srgbClr val="0000FF"/>
                </a:solidFill>
                <a:effectLst/>
                <a:highlight>
                  <a:srgbClr val="FFFFFF"/>
                </a:highlight>
                <a:latin typeface="PragmataPro Mono Liga" panose="02000509040000020004" pitchFamily="49" charset="0"/>
              </a:rPr>
              <a:t>int</a:t>
            </a:r>
            <a:r>
              <a:rPr lang="en-US" sz="2400" b="0">
                <a:solidFill>
                  <a:srgbClr val="000000"/>
                </a:solidFill>
                <a:effectLst/>
                <a:highlight>
                  <a:srgbClr val="FFFFFF"/>
                </a:highlight>
                <a:latin typeface="PragmataPro Mono Liga" panose="02000509040000020004" pitchFamily="49" charset="0"/>
              </a:rPr>
              <a:t> </a:t>
            </a:r>
            <a:r>
              <a:rPr lang="en-US" sz="2400" b="0">
                <a:solidFill>
                  <a:srgbClr val="001080"/>
                </a:solidFill>
                <a:effectLst/>
                <a:highlight>
                  <a:srgbClr val="FFFFFF"/>
                </a:highlight>
                <a:latin typeface="PragmataPro Mono Liga" panose="02000509040000020004" pitchFamily="49" charset="0"/>
              </a:rPr>
              <a:t>A</a:t>
            </a:r>
            <a:r>
              <a:rPr lang="en-US" sz="2400" b="0">
                <a:solidFill>
                  <a:srgbClr val="000000"/>
                </a:solidFill>
                <a:effectLst/>
                <a:highlight>
                  <a:srgbClr val="FFFFFF"/>
                </a:highlight>
                <a:latin typeface="PragmataPro Mono Liga" panose="02000509040000020004" pitchFamily="49" charset="0"/>
              </a:rPr>
              <a:t>[</a:t>
            </a:r>
            <a:r>
              <a:rPr lang="en-US" sz="2400" b="0">
                <a:solidFill>
                  <a:srgbClr val="098658"/>
                </a:solidFill>
                <a:effectLst/>
                <a:highlight>
                  <a:srgbClr val="FFFFFF"/>
                </a:highlight>
                <a:latin typeface="PragmataPro Mono Liga" panose="02000509040000020004" pitchFamily="49" charset="0"/>
              </a:rPr>
              <a:t>3</a:t>
            </a:r>
            <a:r>
              <a:rPr lang="en-US" sz="2400" b="0">
                <a:solidFill>
                  <a:srgbClr val="000000"/>
                </a:solidFill>
                <a:effectLst/>
                <a:highlight>
                  <a:srgbClr val="FFFFFF"/>
                </a:highlight>
                <a:latin typeface="PragmataPro Mono Liga" panose="02000509040000020004" pitchFamily="49" charset="0"/>
              </a:rPr>
              <a:t>][</a:t>
            </a:r>
            <a:r>
              <a:rPr lang="en-US" sz="2400" b="0">
                <a:solidFill>
                  <a:srgbClr val="098658"/>
                </a:solidFill>
                <a:effectLst/>
                <a:highlight>
                  <a:srgbClr val="FFFFFF"/>
                </a:highlight>
                <a:latin typeface="PragmataPro Mono Liga" panose="02000509040000020004" pitchFamily="49" charset="0"/>
              </a:rPr>
              <a:t>2</a:t>
            </a:r>
            <a:r>
              <a:rPr lang="en-US" sz="2400" b="0">
                <a:solidFill>
                  <a:srgbClr val="000000"/>
                </a:solidFill>
                <a:effectLst/>
                <a:highlight>
                  <a:srgbClr val="FFFFFF"/>
                </a:highlight>
                <a:latin typeface="PragmataPro Mono Liga" panose="02000509040000020004" pitchFamily="49" charset="0"/>
              </a:rPr>
              <a:t>], </a:t>
            </a:r>
            <a:r>
              <a:rPr lang="en-US" sz="2400" b="0">
                <a:solidFill>
                  <a:srgbClr val="0000FF"/>
                </a:solidFill>
                <a:effectLst/>
                <a:highlight>
                  <a:srgbClr val="FFFFFF"/>
                </a:highlight>
                <a:latin typeface="PragmataPro Mono Liga" panose="02000509040000020004" pitchFamily="49" charset="0"/>
              </a:rPr>
              <a:t>int</a:t>
            </a:r>
            <a:r>
              <a:rPr lang="en-US" sz="2400" b="0">
                <a:solidFill>
                  <a:srgbClr val="000000"/>
                </a:solidFill>
                <a:effectLst/>
                <a:highlight>
                  <a:srgbClr val="FFFFFF"/>
                </a:highlight>
                <a:latin typeface="PragmataPro Mono Liga" panose="02000509040000020004" pitchFamily="49" charset="0"/>
              </a:rPr>
              <a:t> </a:t>
            </a:r>
            <a:r>
              <a:rPr lang="en-US" sz="2400" b="0">
                <a:solidFill>
                  <a:srgbClr val="001080"/>
                </a:solidFill>
                <a:effectLst/>
                <a:highlight>
                  <a:srgbClr val="FFFFFF"/>
                </a:highlight>
                <a:latin typeface="PragmataPro Mono Liga" panose="02000509040000020004" pitchFamily="49" charset="0"/>
              </a:rPr>
              <a:t>n</a:t>
            </a:r>
            <a:r>
              <a:rPr lang="en-US" sz="2400" b="0">
                <a:solidFill>
                  <a:srgbClr val="000000"/>
                </a:solidFill>
                <a:effectLst/>
                <a:highlight>
                  <a:srgbClr val="FFFFFF"/>
                </a:highlight>
                <a:latin typeface="PragmataPro Mono Liga" panose="02000509040000020004" pitchFamily="49" charset="0"/>
              </a:rPr>
              <a:t>, </a:t>
            </a:r>
            <a:r>
              <a:rPr lang="en-US" sz="2400" b="0">
                <a:solidFill>
                  <a:srgbClr val="0000FF"/>
                </a:solidFill>
                <a:effectLst/>
                <a:highlight>
                  <a:srgbClr val="FFFFFF"/>
                </a:highlight>
                <a:latin typeface="PragmataPro Mono Liga" panose="02000509040000020004" pitchFamily="49" charset="0"/>
              </a:rPr>
              <a:t>int</a:t>
            </a:r>
            <a:r>
              <a:rPr lang="en-US" sz="2400" b="0">
                <a:solidFill>
                  <a:srgbClr val="000000"/>
                </a:solidFill>
                <a:effectLst/>
                <a:highlight>
                  <a:srgbClr val="FFFFFF"/>
                </a:highlight>
                <a:latin typeface="PragmataPro Mono Liga" panose="02000509040000020004" pitchFamily="49" charset="0"/>
              </a:rPr>
              <a:t> </a:t>
            </a:r>
            <a:r>
              <a:rPr lang="en-US" sz="2400" b="0">
                <a:solidFill>
                  <a:srgbClr val="001080"/>
                </a:solidFill>
                <a:effectLst/>
                <a:highlight>
                  <a:srgbClr val="FFFFFF"/>
                </a:highlight>
                <a:latin typeface="PragmataPro Mono Liga" panose="02000509040000020004" pitchFamily="49" charset="0"/>
              </a:rPr>
              <a:t>m</a:t>
            </a:r>
            <a:r>
              <a:rPr lang="en-US" sz="2400" b="0">
                <a:solidFill>
                  <a:srgbClr val="000000"/>
                </a:solidFill>
                <a:effectLst/>
                <a:highlight>
                  <a:srgbClr val="FFFFFF"/>
                </a:highlight>
                <a:latin typeface="PragmataPro Mono Liga" panose="02000509040000020004" pitchFamily="49" charset="0"/>
              </a:rPr>
              <a:t>);</a:t>
            </a:r>
          </a:p>
          <a:p>
            <a:pPr algn="ctr">
              <a:lnSpc>
                <a:spcPct val="150000"/>
              </a:lnSpc>
            </a:pPr>
            <a:r>
              <a:rPr lang="en-US" sz="2400" b="0">
                <a:solidFill>
                  <a:srgbClr val="0000FF"/>
                </a:solidFill>
                <a:effectLst/>
                <a:highlight>
                  <a:srgbClr val="FFFFFF"/>
                </a:highlight>
                <a:latin typeface="PragmataPro Mono Liga" panose="02000509040000020004" pitchFamily="49" charset="0"/>
              </a:rPr>
              <a:t>void</a:t>
            </a:r>
            <a:r>
              <a:rPr lang="en-US" sz="2400" b="0">
                <a:solidFill>
                  <a:srgbClr val="000000"/>
                </a:solidFill>
                <a:effectLst/>
                <a:highlight>
                  <a:srgbClr val="FFFFFF"/>
                </a:highlight>
                <a:latin typeface="PragmataPro Mono Liga" panose="02000509040000020004" pitchFamily="49" charset="0"/>
              </a:rPr>
              <a:t> </a:t>
            </a:r>
            <a:r>
              <a:rPr lang="en-US" sz="2400" b="0">
                <a:solidFill>
                  <a:srgbClr val="795E26"/>
                </a:solidFill>
                <a:effectLst/>
                <a:highlight>
                  <a:srgbClr val="FFFFFF"/>
                </a:highlight>
                <a:latin typeface="PragmataPro Mono Liga" panose="02000509040000020004" pitchFamily="49" charset="0"/>
              </a:rPr>
              <a:t>NhapMang</a:t>
            </a:r>
            <a:r>
              <a:rPr lang="en-US" sz="2400" b="0">
                <a:solidFill>
                  <a:srgbClr val="000000"/>
                </a:solidFill>
                <a:effectLst/>
                <a:highlight>
                  <a:srgbClr val="FFFFFF"/>
                </a:highlight>
                <a:latin typeface="PragmataPro Mono Liga" panose="02000509040000020004" pitchFamily="49" charset="0"/>
              </a:rPr>
              <a:t>(</a:t>
            </a:r>
            <a:r>
              <a:rPr lang="en-US" sz="2400" b="0">
                <a:solidFill>
                  <a:srgbClr val="0000FF"/>
                </a:solidFill>
                <a:effectLst/>
                <a:highlight>
                  <a:srgbClr val="FFFFFF"/>
                </a:highlight>
                <a:latin typeface="PragmataPro Mono Liga" panose="02000509040000020004" pitchFamily="49" charset="0"/>
              </a:rPr>
              <a:t>int</a:t>
            </a:r>
            <a:r>
              <a:rPr lang="en-US" sz="2400" b="0">
                <a:solidFill>
                  <a:srgbClr val="000000"/>
                </a:solidFill>
                <a:effectLst/>
                <a:highlight>
                  <a:srgbClr val="FFFFFF"/>
                </a:highlight>
                <a:latin typeface="PragmataPro Mono Liga" panose="02000509040000020004" pitchFamily="49" charset="0"/>
              </a:rPr>
              <a:t> </a:t>
            </a:r>
            <a:r>
              <a:rPr lang="en-US" sz="2400" b="0">
                <a:solidFill>
                  <a:srgbClr val="001080"/>
                </a:solidFill>
                <a:effectLst/>
                <a:highlight>
                  <a:srgbClr val="FFFFFF"/>
                </a:highlight>
                <a:latin typeface="PragmataPro Mono Liga" panose="02000509040000020004" pitchFamily="49" charset="0"/>
              </a:rPr>
              <a:t>A</a:t>
            </a:r>
            <a:r>
              <a:rPr lang="en-US" sz="2400" b="0">
                <a:solidFill>
                  <a:srgbClr val="000000"/>
                </a:solidFill>
                <a:effectLst/>
                <a:highlight>
                  <a:srgbClr val="FFFFFF"/>
                </a:highlight>
                <a:latin typeface="PragmataPro Mono Liga" panose="02000509040000020004" pitchFamily="49" charset="0"/>
              </a:rPr>
              <a:t>[][</a:t>
            </a:r>
            <a:r>
              <a:rPr lang="en-US" sz="2400" b="0">
                <a:solidFill>
                  <a:srgbClr val="098658"/>
                </a:solidFill>
                <a:effectLst/>
                <a:highlight>
                  <a:srgbClr val="FFFFFF"/>
                </a:highlight>
                <a:latin typeface="PragmataPro Mono Liga" panose="02000509040000020004" pitchFamily="49" charset="0"/>
              </a:rPr>
              <a:t>2</a:t>
            </a:r>
            <a:r>
              <a:rPr lang="en-US" sz="2400" b="0">
                <a:solidFill>
                  <a:srgbClr val="000000"/>
                </a:solidFill>
                <a:effectLst/>
                <a:highlight>
                  <a:srgbClr val="FFFFFF"/>
                </a:highlight>
                <a:latin typeface="PragmataPro Mono Liga" panose="02000509040000020004" pitchFamily="49" charset="0"/>
              </a:rPr>
              <a:t>], </a:t>
            </a:r>
            <a:r>
              <a:rPr lang="en-US" sz="2400" b="0">
                <a:solidFill>
                  <a:srgbClr val="0000FF"/>
                </a:solidFill>
                <a:effectLst/>
                <a:highlight>
                  <a:srgbClr val="FFFFFF"/>
                </a:highlight>
                <a:latin typeface="PragmataPro Mono Liga" panose="02000509040000020004" pitchFamily="49" charset="0"/>
              </a:rPr>
              <a:t>int</a:t>
            </a:r>
            <a:r>
              <a:rPr lang="en-US" sz="2400" b="0">
                <a:solidFill>
                  <a:srgbClr val="000000"/>
                </a:solidFill>
                <a:effectLst/>
                <a:highlight>
                  <a:srgbClr val="FFFFFF"/>
                </a:highlight>
                <a:latin typeface="PragmataPro Mono Liga" panose="02000509040000020004" pitchFamily="49" charset="0"/>
              </a:rPr>
              <a:t> </a:t>
            </a:r>
            <a:r>
              <a:rPr lang="en-US" sz="2400" b="0">
                <a:solidFill>
                  <a:srgbClr val="001080"/>
                </a:solidFill>
                <a:effectLst/>
                <a:highlight>
                  <a:srgbClr val="FFFFFF"/>
                </a:highlight>
                <a:latin typeface="PragmataPro Mono Liga" panose="02000509040000020004" pitchFamily="49" charset="0"/>
              </a:rPr>
              <a:t>n</a:t>
            </a:r>
            <a:r>
              <a:rPr lang="en-US" sz="2400" b="0">
                <a:solidFill>
                  <a:srgbClr val="000000"/>
                </a:solidFill>
                <a:effectLst/>
                <a:highlight>
                  <a:srgbClr val="FFFFFF"/>
                </a:highlight>
                <a:latin typeface="PragmataPro Mono Liga" panose="02000509040000020004" pitchFamily="49" charset="0"/>
              </a:rPr>
              <a:t>, </a:t>
            </a:r>
            <a:r>
              <a:rPr lang="en-US" sz="2400" b="0">
                <a:solidFill>
                  <a:srgbClr val="0000FF"/>
                </a:solidFill>
                <a:effectLst/>
                <a:highlight>
                  <a:srgbClr val="FFFFFF"/>
                </a:highlight>
                <a:latin typeface="PragmataPro Mono Liga" panose="02000509040000020004" pitchFamily="49" charset="0"/>
              </a:rPr>
              <a:t>int</a:t>
            </a:r>
            <a:r>
              <a:rPr lang="en-US" sz="2400" b="0">
                <a:solidFill>
                  <a:srgbClr val="000000"/>
                </a:solidFill>
                <a:effectLst/>
                <a:highlight>
                  <a:srgbClr val="FFFFFF"/>
                </a:highlight>
                <a:latin typeface="PragmataPro Mono Liga" panose="02000509040000020004" pitchFamily="49" charset="0"/>
              </a:rPr>
              <a:t> </a:t>
            </a:r>
            <a:r>
              <a:rPr lang="en-US" sz="2400" b="0">
                <a:solidFill>
                  <a:srgbClr val="001080"/>
                </a:solidFill>
                <a:effectLst/>
                <a:highlight>
                  <a:srgbClr val="FFFFFF"/>
                </a:highlight>
                <a:latin typeface="PragmataPro Mono Liga" panose="02000509040000020004" pitchFamily="49" charset="0"/>
              </a:rPr>
              <a:t>m</a:t>
            </a:r>
            <a:r>
              <a:rPr lang="en-US" sz="2400" b="0">
                <a:solidFill>
                  <a:srgbClr val="000000"/>
                </a:solidFill>
                <a:effectLst/>
                <a:highlight>
                  <a:srgbClr val="FFFFFF"/>
                </a:highlight>
                <a:latin typeface="PragmataPro Mono Liga" panose="02000509040000020004" pitchFamily="49" charset="0"/>
              </a:rPr>
              <a:t>);</a:t>
            </a:r>
          </a:p>
          <a:p>
            <a:pPr algn="ctr">
              <a:lnSpc>
                <a:spcPct val="150000"/>
              </a:lnSpc>
            </a:pPr>
            <a:r>
              <a:rPr lang="en-US" sz="2400" b="0">
                <a:solidFill>
                  <a:srgbClr val="0000FF"/>
                </a:solidFill>
                <a:effectLst/>
                <a:highlight>
                  <a:srgbClr val="FFFFFF"/>
                </a:highlight>
                <a:latin typeface="PragmataPro Mono Liga" panose="02000509040000020004" pitchFamily="49" charset="0"/>
              </a:rPr>
              <a:t>void</a:t>
            </a:r>
            <a:r>
              <a:rPr lang="en-US" sz="2400" b="0">
                <a:solidFill>
                  <a:srgbClr val="000000"/>
                </a:solidFill>
                <a:effectLst/>
                <a:highlight>
                  <a:srgbClr val="FFFFFF"/>
                </a:highlight>
                <a:latin typeface="PragmataPro Mono Liga" panose="02000509040000020004" pitchFamily="49" charset="0"/>
              </a:rPr>
              <a:t> </a:t>
            </a:r>
            <a:r>
              <a:rPr lang="en-US" sz="2400" b="0">
                <a:solidFill>
                  <a:srgbClr val="795E26"/>
                </a:solidFill>
                <a:effectLst/>
                <a:highlight>
                  <a:srgbClr val="FFFFFF"/>
                </a:highlight>
                <a:latin typeface="PragmataPro Mono Liga" panose="02000509040000020004" pitchFamily="49" charset="0"/>
              </a:rPr>
              <a:t>NhapMang</a:t>
            </a:r>
            <a:r>
              <a:rPr lang="en-US" sz="2400" b="0">
                <a:solidFill>
                  <a:srgbClr val="000000"/>
                </a:solidFill>
                <a:effectLst/>
                <a:highlight>
                  <a:srgbClr val="FFFFFF"/>
                </a:highlight>
                <a:latin typeface="PragmataPro Mono Liga" panose="02000509040000020004" pitchFamily="49" charset="0"/>
              </a:rPr>
              <a:t>(</a:t>
            </a:r>
            <a:r>
              <a:rPr lang="en-US" sz="2400" b="0">
                <a:solidFill>
                  <a:srgbClr val="0000FF"/>
                </a:solidFill>
                <a:effectLst/>
                <a:highlight>
                  <a:srgbClr val="FFFFFF"/>
                </a:highlight>
                <a:latin typeface="PragmataPro Mono Liga" panose="02000509040000020004" pitchFamily="49" charset="0"/>
              </a:rPr>
              <a:t>int</a:t>
            </a:r>
            <a:r>
              <a:rPr lang="en-US" sz="2400" b="0">
                <a:solidFill>
                  <a:srgbClr val="000000"/>
                </a:solidFill>
                <a:effectLst/>
                <a:highlight>
                  <a:srgbClr val="FFFFFF"/>
                </a:highlight>
                <a:latin typeface="PragmataPro Mono Liga" panose="02000509040000020004" pitchFamily="49" charset="0"/>
              </a:rPr>
              <a:t> (*</a:t>
            </a:r>
            <a:r>
              <a:rPr lang="en-US" sz="2400" b="0">
                <a:solidFill>
                  <a:srgbClr val="001080"/>
                </a:solidFill>
                <a:effectLst/>
                <a:highlight>
                  <a:srgbClr val="FFFFFF"/>
                </a:highlight>
                <a:latin typeface="PragmataPro Mono Liga" panose="02000509040000020004" pitchFamily="49" charset="0"/>
              </a:rPr>
              <a:t>A</a:t>
            </a:r>
            <a:r>
              <a:rPr lang="en-US" sz="2400" b="0">
                <a:solidFill>
                  <a:srgbClr val="000000"/>
                </a:solidFill>
                <a:effectLst/>
                <a:highlight>
                  <a:srgbClr val="FFFFFF"/>
                </a:highlight>
                <a:latin typeface="PragmataPro Mono Liga" panose="02000509040000020004" pitchFamily="49" charset="0"/>
              </a:rPr>
              <a:t>)[</a:t>
            </a:r>
            <a:r>
              <a:rPr lang="en-US" sz="2400" b="0">
                <a:solidFill>
                  <a:srgbClr val="098658"/>
                </a:solidFill>
                <a:effectLst/>
                <a:highlight>
                  <a:srgbClr val="FFFFFF"/>
                </a:highlight>
                <a:latin typeface="PragmataPro Mono Liga" panose="02000509040000020004" pitchFamily="49" charset="0"/>
              </a:rPr>
              <a:t>2</a:t>
            </a:r>
            <a:r>
              <a:rPr lang="en-US" sz="2400" b="0">
                <a:solidFill>
                  <a:srgbClr val="000000"/>
                </a:solidFill>
                <a:effectLst/>
                <a:highlight>
                  <a:srgbClr val="FFFFFF"/>
                </a:highlight>
                <a:latin typeface="PragmataPro Mono Liga" panose="02000509040000020004" pitchFamily="49" charset="0"/>
              </a:rPr>
              <a:t>], </a:t>
            </a:r>
            <a:r>
              <a:rPr lang="en-US" sz="2400" b="0">
                <a:solidFill>
                  <a:srgbClr val="0000FF"/>
                </a:solidFill>
                <a:effectLst/>
                <a:highlight>
                  <a:srgbClr val="FFFFFF"/>
                </a:highlight>
                <a:latin typeface="PragmataPro Mono Liga" panose="02000509040000020004" pitchFamily="49" charset="0"/>
              </a:rPr>
              <a:t>int</a:t>
            </a:r>
            <a:r>
              <a:rPr lang="en-US" sz="2400" b="0">
                <a:solidFill>
                  <a:srgbClr val="000000"/>
                </a:solidFill>
                <a:effectLst/>
                <a:highlight>
                  <a:srgbClr val="FFFFFF"/>
                </a:highlight>
                <a:latin typeface="PragmataPro Mono Liga" panose="02000509040000020004" pitchFamily="49" charset="0"/>
              </a:rPr>
              <a:t> </a:t>
            </a:r>
            <a:r>
              <a:rPr lang="en-US" sz="2400" b="0">
                <a:solidFill>
                  <a:srgbClr val="001080"/>
                </a:solidFill>
                <a:effectLst/>
                <a:highlight>
                  <a:srgbClr val="FFFFFF"/>
                </a:highlight>
                <a:latin typeface="PragmataPro Mono Liga" panose="02000509040000020004" pitchFamily="49" charset="0"/>
              </a:rPr>
              <a:t>n</a:t>
            </a:r>
            <a:r>
              <a:rPr lang="en-US" sz="2400" b="0">
                <a:solidFill>
                  <a:srgbClr val="000000"/>
                </a:solidFill>
                <a:effectLst/>
                <a:highlight>
                  <a:srgbClr val="FFFFFF"/>
                </a:highlight>
                <a:latin typeface="PragmataPro Mono Liga" panose="02000509040000020004" pitchFamily="49" charset="0"/>
              </a:rPr>
              <a:t>, </a:t>
            </a:r>
            <a:r>
              <a:rPr lang="en-US" sz="2400" b="0">
                <a:solidFill>
                  <a:srgbClr val="0000FF"/>
                </a:solidFill>
                <a:effectLst/>
                <a:highlight>
                  <a:srgbClr val="FFFFFF"/>
                </a:highlight>
                <a:latin typeface="PragmataPro Mono Liga" panose="02000509040000020004" pitchFamily="49" charset="0"/>
              </a:rPr>
              <a:t>int</a:t>
            </a:r>
            <a:r>
              <a:rPr lang="en-US" sz="2400" b="0">
                <a:solidFill>
                  <a:srgbClr val="000000"/>
                </a:solidFill>
                <a:effectLst/>
                <a:highlight>
                  <a:srgbClr val="FFFFFF"/>
                </a:highlight>
                <a:latin typeface="PragmataPro Mono Liga" panose="02000509040000020004" pitchFamily="49" charset="0"/>
              </a:rPr>
              <a:t> </a:t>
            </a:r>
            <a:r>
              <a:rPr lang="en-US" sz="2400" b="0">
                <a:solidFill>
                  <a:srgbClr val="001080"/>
                </a:solidFill>
                <a:effectLst/>
                <a:highlight>
                  <a:srgbClr val="FFFFFF"/>
                </a:highlight>
                <a:latin typeface="PragmataPro Mono Liga" panose="02000509040000020004" pitchFamily="49" charset="0"/>
              </a:rPr>
              <a:t>m</a:t>
            </a:r>
            <a:r>
              <a:rPr lang="en-US" sz="2400" b="0">
                <a:solidFill>
                  <a:srgbClr val="000000"/>
                </a:solidFill>
                <a:effectLst/>
                <a:highlight>
                  <a:srgbClr val="FFFFFF"/>
                </a:highlight>
                <a:latin typeface="PragmataPro Mono Liga" panose="02000509040000020004" pitchFamily="49" charset="0"/>
              </a:rPr>
              <a:t>);</a:t>
            </a:r>
          </a:p>
          <a:p>
            <a:endParaRPr lang="en-US" sz="2400" b="0">
              <a:solidFill>
                <a:srgbClr val="000000"/>
              </a:solidFill>
              <a:effectLst/>
              <a:highlight>
                <a:srgbClr val="FFFFFF"/>
              </a:highlight>
              <a:latin typeface="PragmataPro Mono Liga" panose="02000509040000020004" pitchFamily="49" charset="0"/>
            </a:endParaRPr>
          </a:p>
          <a:p>
            <a:r>
              <a:rPr lang="en-US" sz="2400">
                <a:solidFill>
                  <a:srgbClr val="000000"/>
                </a:solidFill>
                <a:highlight>
                  <a:srgbClr val="FFFFFF"/>
                </a:highlight>
                <a:latin typeface="Arial" panose="020B0604020202020204" pitchFamily="34" charset="0"/>
                <a:cs typeface="Arial" panose="020B0604020202020204" pitchFamily="34" charset="0"/>
              </a:rPr>
              <a:t>Trong đó:</a:t>
            </a:r>
            <a:endParaRPr lang="en-US" sz="2400" b="0">
              <a:solidFill>
                <a:srgbClr val="000000"/>
              </a:solidFill>
              <a:effectLst/>
              <a:highlight>
                <a:srgbClr val="FFFFFF"/>
              </a:highlight>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US" sz="2400">
                <a:solidFill>
                  <a:schemeClr val="tx1">
                    <a:lumMod val="50000"/>
                  </a:schemeClr>
                </a:solidFill>
                <a:latin typeface="Arial" panose="020B0604020202020204" pitchFamily="34" charset="0"/>
                <a:ea typeface="Tahoma" panose="020B0604030504040204" pitchFamily="34" charset="0"/>
                <a:cs typeface="Arial" panose="020B0604020202020204" pitchFamily="34" charset="0"/>
              </a:rPr>
              <a:t>Tên </a:t>
            </a:r>
            <a:r>
              <a:rPr lang="en-US" sz="2400" dirty="0" err="1">
                <a:solidFill>
                  <a:schemeClr val="tx1">
                    <a:lumMod val="50000"/>
                  </a:schemeClr>
                </a:solidFill>
                <a:latin typeface="Arial" panose="020B0604020202020204" pitchFamily="34" charset="0"/>
                <a:ea typeface="Tahoma" panose="020B0604030504040204" pitchFamily="34" charset="0"/>
                <a:cs typeface="Arial" panose="020B0604020202020204" pitchFamily="34" charset="0"/>
              </a:rPr>
              <a:t>hàm</a:t>
            </a:r>
            <a:r>
              <a:rPr lang="en-US" sz="2400">
                <a:solidFill>
                  <a:schemeClr val="tx1">
                    <a:lumMod val="50000"/>
                  </a:schemeClr>
                </a:solidFill>
                <a:latin typeface="Arial" panose="020B0604020202020204" pitchFamily="34" charset="0"/>
                <a:ea typeface="Tahoma" panose="020B0604030504040204" pitchFamily="34" charset="0"/>
                <a:cs typeface="Arial" panose="020B0604020202020204" pitchFamily="34" charset="0"/>
              </a:rPr>
              <a:t>:</a:t>
            </a:r>
            <a:r>
              <a:rPr lang="en-US" sz="2400">
                <a:solidFill>
                  <a:schemeClr val="tx2"/>
                </a:solidFill>
                <a:latin typeface="Arial" panose="020B0604020202020204" pitchFamily="34" charset="0"/>
                <a:ea typeface="Tahoma" panose="020B0604030504040204" pitchFamily="34" charset="0"/>
                <a:cs typeface="Arial" panose="020B0604020202020204" pitchFamily="34" charset="0"/>
              </a:rPr>
              <a:t> </a:t>
            </a:r>
            <a:r>
              <a:rPr lang="en-US" sz="2400" b="0">
                <a:solidFill>
                  <a:srgbClr val="795E26"/>
                </a:solidFill>
                <a:effectLst/>
                <a:highlight>
                  <a:srgbClr val="FFFFFF"/>
                </a:highlight>
                <a:latin typeface="PragmataPro Mono Liga" panose="02000509040000020004" pitchFamily="49" charset="0"/>
              </a:rPr>
              <a:t>NhapMang</a:t>
            </a:r>
            <a:endParaRPr lang="pt-BR" sz="2400" dirty="0">
              <a:solidFill>
                <a:schemeClr val="tx2"/>
              </a:solidFill>
              <a:latin typeface="Arial" panose="020B0604020202020204" pitchFamily="34" charset="0"/>
              <a:ea typeface="Tahoma" panose="020B0604030504040204" pitchFamily="34" charset="0"/>
              <a:cs typeface="Arial" panose="020B0604020202020204" pitchFamily="34" charset="0"/>
            </a:endParaRPr>
          </a:p>
          <a:p>
            <a:pPr marL="342900" indent="-342900">
              <a:lnSpc>
                <a:spcPct val="150000"/>
              </a:lnSpc>
              <a:buFont typeface="Arial" panose="020B0604020202020204" pitchFamily="34" charset="0"/>
              <a:buChar char="•"/>
            </a:pPr>
            <a:r>
              <a:rPr lang="en-US" sz="2400" dirty="0" err="1">
                <a:solidFill>
                  <a:schemeClr val="tx1">
                    <a:lumMod val="50000"/>
                  </a:schemeClr>
                </a:solidFill>
                <a:latin typeface="Arial" panose="020B0604020202020204" pitchFamily="34" charset="0"/>
                <a:ea typeface="Tahoma" panose="020B0604030504040204" pitchFamily="34" charset="0"/>
                <a:cs typeface="Arial" panose="020B0604020202020204" pitchFamily="34" charset="0"/>
              </a:rPr>
              <a:t>Tham</a:t>
            </a:r>
            <a:r>
              <a:rPr lang="en-US" sz="2400" dirty="0">
                <a:solidFill>
                  <a:schemeClr val="tx1">
                    <a:lumMod val="50000"/>
                  </a:schemeClr>
                </a:solidFill>
                <a:latin typeface="Arial" panose="020B0604020202020204" pitchFamily="34" charset="0"/>
                <a:ea typeface="Tahoma" panose="020B0604030504040204" pitchFamily="34" charset="0"/>
                <a:cs typeface="Arial" panose="020B0604020202020204" pitchFamily="34" charset="0"/>
              </a:rPr>
              <a:t> </a:t>
            </a:r>
            <a:r>
              <a:rPr lang="en-US" sz="2400" dirty="0" err="1">
                <a:solidFill>
                  <a:schemeClr val="tx1">
                    <a:lumMod val="50000"/>
                  </a:schemeClr>
                </a:solidFill>
                <a:latin typeface="Arial" panose="020B0604020202020204" pitchFamily="34" charset="0"/>
                <a:ea typeface="Tahoma" panose="020B0604030504040204" pitchFamily="34" charset="0"/>
                <a:cs typeface="Arial" panose="020B0604020202020204" pitchFamily="34" charset="0"/>
              </a:rPr>
              <a:t>số</a:t>
            </a:r>
            <a:r>
              <a:rPr lang="en-US" sz="2400">
                <a:solidFill>
                  <a:schemeClr val="tx1">
                    <a:lumMod val="50000"/>
                  </a:schemeClr>
                </a:solidFill>
                <a:latin typeface="Arial" panose="020B0604020202020204" pitchFamily="34" charset="0"/>
                <a:ea typeface="Tahoma" panose="020B0604030504040204" pitchFamily="34" charset="0"/>
                <a:cs typeface="Arial" panose="020B0604020202020204" pitchFamily="34" charset="0"/>
              </a:rPr>
              <a:t>: mảng 2 chiều số nguyên</a:t>
            </a:r>
            <a:r>
              <a:rPr lang="en-US" sz="2400" b="0">
                <a:solidFill>
                  <a:srgbClr val="001080"/>
                </a:solidFill>
                <a:effectLst/>
                <a:highlight>
                  <a:srgbClr val="FFFFFF"/>
                </a:highlight>
                <a:latin typeface="PragmataPro Mono Liga" panose="02000509040000020004" pitchFamily="49" charset="0"/>
              </a:rPr>
              <a:t> A </a:t>
            </a:r>
          </a:p>
          <a:p>
            <a:pPr>
              <a:lnSpc>
                <a:spcPct val="150000"/>
              </a:lnSpc>
            </a:pPr>
            <a:r>
              <a:rPr lang="en-US" sz="2400">
                <a:solidFill>
                  <a:schemeClr val="tx1">
                    <a:lumMod val="50000"/>
                  </a:schemeClr>
                </a:solidFill>
                <a:latin typeface="Arial" panose="020B0604020202020204" pitchFamily="34" charset="0"/>
                <a:ea typeface="Tahoma" panose="020B0604030504040204" pitchFamily="34" charset="0"/>
                <a:cs typeface="Arial" panose="020B0604020202020204" pitchFamily="34" charset="0"/>
              </a:rPr>
              <a:t>	         và </a:t>
            </a:r>
            <a:r>
              <a:rPr lang="en-US" sz="2400" dirty="0" err="1">
                <a:solidFill>
                  <a:schemeClr val="tx1">
                    <a:lumMod val="50000"/>
                  </a:schemeClr>
                </a:solidFill>
                <a:latin typeface="Arial" panose="020B0604020202020204" pitchFamily="34" charset="0"/>
                <a:ea typeface="Tahoma" panose="020B0604030504040204" pitchFamily="34" charset="0"/>
                <a:cs typeface="Arial" panose="020B0604020202020204" pitchFamily="34" charset="0"/>
              </a:rPr>
              <a:t>số</a:t>
            </a:r>
            <a:r>
              <a:rPr lang="en-US" sz="2400" dirty="0">
                <a:solidFill>
                  <a:schemeClr val="tx1">
                    <a:lumMod val="50000"/>
                  </a:schemeClr>
                </a:solidFill>
                <a:latin typeface="Arial" panose="020B0604020202020204" pitchFamily="34" charset="0"/>
                <a:ea typeface="Tahoma" panose="020B0604030504040204" pitchFamily="34" charset="0"/>
                <a:cs typeface="Arial" panose="020B0604020202020204" pitchFamily="34" charset="0"/>
              </a:rPr>
              <a:t> </a:t>
            </a:r>
            <a:r>
              <a:rPr lang="en-US" sz="2400" dirty="0" err="1">
                <a:solidFill>
                  <a:schemeClr val="tx1">
                    <a:lumMod val="50000"/>
                  </a:schemeClr>
                </a:solidFill>
                <a:latin typeface="Arial" panose="020B0604020202020204" pitchFamily="34" charset="0"/>
                <a:ea typeface="Tahoma" panose="020B0604030504040204" pitchFamily="34" charset="0"/>
                <a:cs typeface="Arial" panose="020B0604020202020204" pitchFamily="34" charset="0"/>
              </a:rPr>
              <a:t>lượng</a:t>
            </a:r>
            <a:r>
              <a:rPr lang="en-US" sz="2400" dirty="0">
                <a:solidFill>
                  <a:schemeClr val="tx1">
                    <a:lumMod val="50000"/>
                  </a:schemeClr>
                </a:solidFill>
                <a:latin typeface="Arial" panose="020B0604020202020204" pitchFamily="34" charset="0"/>
                <a:ea typeface="Tahoma" panose="020B0604030504040204" pitchFamily="34" charset="0"/>
                <a:cs typeface="Arial" panose="020B0604020202020204" pitchFamily="34" charset="0"/>
              </a:rPr>
              <a:t> </a:t>
            </a:r>
            <a:r>
              <a:rPr lang="en-US" sz="2400" err="1">
                <a:solidFill>
                  <a:schemeClr val="tx1">
                    <a:lumMod val="50000"/>
                  </a:schemeClr>
                </a:solidFill>
                <a:latin typeface="Arial" panose="020B0604020202020204" pitchFamily="34" charset="0"/>
                <a:ea typeface="Tahoma" panose="020B0604030504040204" pitchFamily="34" charset="0"/>
                <a:cs typeface="Arial" panose="020B0604020202020204" pitchFamily="34" charset="0"/>
              </a:rPr>
              <a:t>dòng</a:t>
            </a:r>
            <a:r>
              <a:rPr lang="en-US" sz="2400">
                <a:solidFill>
                  <a:schemeClr val="tx1">
                    <a:lumMod val="50000"/>
                  </a:schemeClr>
                </a:solidFill>
                <a:latin typeface="Arial" panose="020B0604020202020204" pitchFamily="34" charset="0"/>
                <a:ea typeface="Tahoma" panose="020B0604030504040204" pitchFamily="34" charset="0"/>
                <a:cs typeface="Arial" panose="020B0604020202020204" pitchFamily="34" charset="0"/>
              </a:rPr>
              <a:t> </a:t>
            </a:r>
            <a:r>
              <a:rPr lang="en-US" sz="2400" b="0">
                <a:solidFill>
                  <a:srgbClr val="001080"/>
                </a:solidFill>
                <a:effectLst/>
                <a:highlight>
                  <a:srgbClr val="FFFFFF"/>
                </a:highlight>
                <a:latin typeface="PragmataPro Mono Liga" panose="02000509040000020004" pitchFamily="49" charset="0"/>
              </a:rPr>
              <a:t>n</a:t>
            </a:r>
            <a:r>
              <a:rPr lang="en-US" sz="2400">
                <a:solidFill>
                  <a:schemeClr val="accent5"/>
                </a:solidFill>
                <a:latin typeface="Arial" panose="020B0604020202020204" pitchFamily="34" charset="0"/>
                <a:ea typeface="Tahoma" panose="020B0604030504040204" pitchFamily="34" charset="0"/>
                <a:cs typeface="Arial" panose="020B0604020202020204" pitchFamily="34" charset="0"/>
              </a:rPr>
              <a:t>,</a:t>
            </a:r>
            <a:r>
              <a:rPr lang="en-US" sz="2400">
                <a:solidFill>
                  <a:schemeClr val="tx1">
                    <a:lumMod val="50000"/>
                  </a:schemeClr>
                </a:solidFill>
                <a:latin typeface="Arial" panose="020B0604020202020204" pitchFamily="34" charset="0"/>
                <a:ea typeface="Tahoma" panose="020B0604030504040204" pitchFamily="34" charset="0"/>
                <a:cs typeface="Arial" panose="020B0604020202020204" pitchFamily="34" charset="0"/>
              </a:rPr>
              <a:t> số </a:t>
            </a:r>
            <a:r>
              <a:rPr lang="en-US" sz="2400" dirty="0" err="1">
                <a:solidFill>
                  <a:schemeClr val="tx1">
                    <a:lumMod val="50000"/>
                  </a:schemeClr>
                </a:solidFill>
                <a:latin typeface="Arial" panose="020B0604020202020204" pitchFamily="34" charset="0"/>
                <a:ea typeface="Tahoma" panose="020B0604030504040204" pitchFamily="34" charset="0"/>
                <a:cs typeface="Arial" panose="020B0604020202020204" pitchFamily="34" charset="0"/>
              </a:rPr>
              <a:t>lượng</a:t>
            </a:r>
            <a:r>
              <a:rPr lang="en-US" sz="2400" dirty="0">
                <a:solidFill>
                  <a:schemeClr val="tx1">
                    <a:lumMod val="50000"/>
                  </a:schemeClr>
                </a:solidFill>
                <a:latin typeface="Arial" panose="020B0604020202020204" pitchFamily="34" charset="0"/>
                <a:ea typeface="Tahoma" panose="020B0604030504040204" pitchFamily="34" charset="0"/>
                <a:cs typeface="Arial" panose="020B0604020202020204" pitchFamily="34" charset="0"/>
              </a:rPr>
              <a:t> </a:t>
            </a:r>
            <a:r>
              <a:rPr lang="en-US" sz="2400" err="1">
                <a:solidFill>
                  <a:schemeClr val="tx1">
                    <a:lumMod val="50000"/>
                  </a:schemeClr>
                </a:solidFill>
                <a:latin typeface="Arial" panose="020B0604020202020204" pitchFamily="34" charset="0"/>
                <a:ea typeface="Tahoma" panose="020B0604030504040204" pitchFamily="34" charset="0"/>
                <a:cs typeface="Arial" panose="020B0604020202020204" pitchFamily="34" charset="0"/>
              </a:rPr>
              <a:t>cột</a:t>
            </a:r>
            <a:r>
              <a:rPr lang="en-US" sz="2400">
                <a:solidFill>
                  <a:schemeClr val="tx1">
                    <a:lumMod val="50000"/>
                  </a:schemeClr>
                </a:solidFill>
                <a:latin typeface="Arial" panose="020B0604020202020204" pitchFamily="34" charset="0"/>
                <a:ea typeface="Tahoma" panose="020B0604030504040204" pitchFamily="34" charset="0"/>
                <a:cs typeface="Arial" panose="020B0604020202020204" pitchFamily="34" charset="0"/>
              </a:rPr>
              <a:t> </a:t>
            </a:r>
            <a:r>
              <a:rPr lang="en-US" sz="2400" b="0">
                <a:solidFill>
                  <a:srgbClr val="001080"/>
                </a:solidFill>
                <a:effectLst/>
                <a:highlight>
                  <a:srgbClr val="FFFFFF"/>
                </a:highlight>
                <a:latin typeface="PragmataPro Mono Liga" panose="02000509040000020004" pitchFamily="49" charset="0"/>
              </a:rPr>
              <a:t>m</a:t>
            </a:r>
            <a:endParaRPr lang="pt-BR" sz="2400">
              <a:solidFill>
                <a:srgbClr val="000000"/>
              </a:solidFill>
              <a:latin typeface="Fira Code" panose="020B0809050000020004" pitchFamily="49" charset="0"/>
            </a:endParaRPr>
          </a:p>
          <a:p>
            <a:pPr marL="342900" indent="-342900">
              <a:lnSpc>
                <a:spcPct val="150000"/>
              </a:lnSpc>
              <a:buFont typeface="Arial" panose="020B0604020202020204" pitchFamily="34" charset="0"/>
              <a:buChar char="•"/>
            </a:pPr>
            <a:r>
              <a:rPr lang="en-US" sz="2400">
                <a:solidFill>
                  <a:schemeClr val="tx1">
                    <a:lumMod val="50000"/>
                  </a:schemeClr>
                </a:solidFill>
                <a:latin typeface="Arial" panose="020B0604020202020204" pitchFamily="34" charset="0"/>
                <a:ea typeface="Tahoma" panose="020B0604030504040204" pitchFamily="34" charset="0"/>
                <a:cs typeface="Arial" panose="020B0604020202020204" pitchFamily="34" charset="0"/>
              </a:rPr>
              <a:t>Giá </a:t>
            </a:r>
            <a:r>
              <a:rPr lang="en-US" sz="2400" dirty="0" err="1">
                <a:solidFill>
                  <a:schemeClr val="tx1">
                    <a:lumMod val="50000"/>
                  </a:schemeClr>
                </a:solidFill>
                <a:latin typeface="Arial" panose="020B0604020202020204" pitchFamily="34" charset="0"/>
                <a:ea typeface="Tahoma" panose="020B0604030504040204" pitchFamily="34" charset="0"/>
                <a:cs typeface="Arial" panose="020B0604020202020204" pitchFamily="34" charset="0"/>
              </a:rPr>
              <a:t>trị</a:t>
            </a:r>
            <a:r>
              <a:rPr lang="en-US" sz="2400" dirty="0">
                <a:solidFill>
                  <a:schemeClr val="tx1">
                    <a:lumMod val="50000"/>
                  </a:schemeClr>
                </a:solidFill>
                <a:latin typeface="Arial" panose="020B0604020202020204" pitchFamily="34" charset="0"/>
                <a:ea typeface="Tahoma" panose="020B0604030504040204" pitchFamily="34" charset="0"/>
                <a:cs typeface="Arial" panose="020B0604020202020204" pitchFamily="34" charset="0"/>
              </a:rPr>
              <a:t> </a:t>
            </a:r>
            <a:r>
              <a:rPr lang="en-US" sz="2400" dirty="0" err="1">
                <a:solidFill>
                  <a:schemeClr val="tx1">
                    <a:lumMod val="50000"/>
                  </a:schemeClr>
                </a:solidFill>
                <a:latin typeface="Arial" panose="020B0604020202020204" pitchFamily="34" charset="0"/>
                <a:ea typeface="Tahoma" panose="020B0604030504040204" pitchFamily="34" charset="0"/>
                <a:cs typeface="Arial" panose="020B0604020202020204" pitchFamily="34" charset="0"/>
              </a:rPr>
              <a:t>trả</a:t>
            </a:r>
            <a:r>
              <a:rPr lang="en-US" sz="2400" dirty="0">
                <a:solidFill>
                  <a:schemeClr val="tx1">
                    <a:lumMod val="50000"/>
                  </a:schemeClr>
                </a:solidFill>
                <a:latin typeface="Arial" panose="020B0604020202020204" pitchFamily="34" charset="0"/>
                <a:ea typeface="Tahoma" panose="020B0604030504040204" pitchFamily="34" charset="0"/>
                <a:cs typeface="Arial" panose="020B0604020202020204" pitchFamily="34" charset="0"/>
              </a:rPr>
              <a:t> </a:t>
            </a:r>
            <a:r>
              <a:rPr lang="en-US" sz="2400" dirty="0" err="1">
                <a:solidFill>
                  <a:schemeClr val="tx1">
                    <a:lumMod val="50000"/>
                  </a:schemeClr>
                </a:solidFill>
                <a:latin typeface="Arial" panose="020B0604020202020204" pitchFamily="34" charset="0"/>
                <a:ea typeface="Tahoma" panose="020B0604030504040204" pitchFamily="34" charset="0"/>
                <a:cs typeface="Arial" panose="020B0604020202020204" pitchFamily="34" charset="0"/>
              </a:rPr>
              <a:t>về</a:t>
            </a:r>
            <a:r>
              <a:rPr lang="en-US" sz="2400">
                <a:solidFill>
                  <a:schemeClr val="tx1">
                    <a:lumMod val="50000"/>
                  </a:schemeClr>
                </a:solidFill>
                <a:latin typeface="Arial" panose="020B0604020202020204" pitchFamily="34" charset="0"/>
                <a:ea typeface="Tahoma" panose="020B0604030504040204" pitchFamily="34" charset="0"/>
                <a:cs typeface="Arial" panose="020B0604020202020204" pitchFamily="34" charset="0"/>
              </a:rPr>
              <a:t>: </a:t>
            </a:r>
            <a:r>
              <a:rPr lang="en-US" sz="2400" b="0">
                <a:solidFill>
                  <a:srgbClr val="0000FF"/>
                </a:solidFill>
                <a:effectLst/>
                <a:highlight>
                  <a:srgbClr val="FFFFFF"/>
                </a:highlight>
                <a:latin typeface="PragmataPro Mono Liga" panose="02000509040000020004" pitchFamily="49" charset="0"/>
              </a:rPr>
              <a:t>void</a:t>
            </a:r>
            <a:endParaRPr lang="en-US" sz="2400" dirty="0">
              <a:solidFill>
                <a:schemeClr val="tx2"/>
              </a:solidFill>
              <a:latin typeface="Arial" panose="020B0604020202020204" pitchFamily="34" charset="0"/>
              <a:ea typeface="Tahoma" panose="020B0604030504040204" pitchFamily="34" charset="0"/>
              <a:cs typeface="Arial" panose="020B0604020202020204" pitchFamily="34" charset="0"/>
            </a:endParaRPr>
          </a:p>
        </p:txBody>
      </p:sp>
      <p:sp>
        <p:nvSpPr>
          <p:cNvPr id="9" name="Footer Placeholder 8">
            <a:extLst>
              <a:ext uri="{FF2B5EF4-FFF2-40B4-BE49-F238E27FC236}">
                <a16:creationId xmlns:a16="http://schemas.microsoft.com/office/drawing/2014/main" id="{87ED80E1-8BAC-C7B0-5761-60883AFA35CF}"/>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5" name="Date Placeholder 4">
            <a:extLst>
              <a:ext uri="{FF2B5EF4-FFF2-40B4-BE49-F238E27FC236}">
                <a16:creationId xmlns:a16="http://schemas.microsoft.com/office/drawing/2014/main" id="{593EFFE3-1FE3-DB42-F760-A04B2AC13091}"/>
              </a:ext>
            </a:extLst>
          </p:cNvPr>
          <p:cNvSpPr>
            <a:spLocks noGrp="1"/>
          </p:cNvSpPr>
          <p:nvPr>
            <p:ph type="dt" sz="half" idx="13"/>
          </p:nvPr>
        </p:nvSpPr>
        <p:spPr/>
        <p:txBody>
          <a:bodyPr/>
          <a:lstStyle/>
          <a:p>
            <a:r>
              <a:rPr lang="en-US"/>
              <a:t>June 2024</a:t>
            </a:r>
            <a:endParaRPr lang="en-US" dirty="0"/>
          </a:p>
        </p:txBody>
      </p:sp>
      <p:sp>
        <p:nvSpPr>
          <p:cNvPr id="3" name="Slide Number Placeholder 2">
            <a:extLst>
              <a:ext uri="{FF2B5EF4-FFF2-40B4-BE49-F238E27FC236}">
                <a16:creationId xmlns:a16="http://schemas.microsoft.com/office/drawing/2014/main" id="{C52AB450-2F46-8CC5-A00E-317CA24822B6}"/>
              </a:ext>
            </a:extLst>
          </p:cNvPr>
          <p:cNvSpPr>
            <a:spLocks noGrp="1"/>
          </p:cNvSpPr>
          <p:nvPr>
            <p:ph type="sldNum" sz="quarter" idx="12"/>
          </p:nvPr>
        </p:nvSpPr>
        <p:spPr/>
        <p:txBody>
          <a:bodyPr/>
          <a:lstStyle/>
          <a:p>
            <a:fld id="{D8B0B3AC-44A8-D142-AAF6-9A453466E1A4}" type="slidenum">
              <a:rPr lang="en-VN" smtClean="0"/>
              <a:pPr/>
              <a:t>29</a:t>
            </a:fld>
            <a:endParaRPr lang="en-V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1A35AE5-9C45-799F-BE11-C42D1C63BB04}"/>
              </a:ext>
            </a:extLst>
          </p:cNvPr>
          <p:cNvSpPr>
            <a:spLocks noGrp="1"/>
          </p:cNvSpPr>
          <p:nvPr>
            <p:ph type="body" sz="quarter" idx="13"/>
          </p:nvPr>
        </p:nvSpPr>
        <p:spPr/>
        <p:txBody>
          <a:bodyPr/>
          <a:lstStyle/>
          <a:p>
            <a:r>
              <a:rPr lang="en-VN"/>
              <a:t>7.5 Mảng hai chiều</a:t>
            </a:r>
          </a:p>
        </p:txBody>
      </p:sp>
      <p:sp>
        <p:nvSpPr>
          <p:cNvPr id="3" name="Text Placeholder 2">
            <a:extLst>
              <a:ext uri="{FF2B5EF4-FFF2-40B4-BE49-F238E27FC236}">
                <a16:creationId xmlns:a16="http://schemas.microsoft.com/office/drawing/2014/main" id="{FFE4E973-8198-DE8D-4227-0E3D0DBACABE}"/>
              </a:ext>
            </a:extLst>
          </p:cNvPr>
          <p:cNvSpPr>
            <a:spLocks noGrp="1"/>
          </p:cNvSpPr>
          <p:nvPr>
            <p:ph type="body" sz="quarter" idx="14"/>
          </p:nvPr>
        </p:nvSpPr>
        <p:spPr/>
        <p:txBody>
          <a:bodyPr/>
          <a:lstStyle/>
          <a:p>
            <a:endParaRPr lang="en-VN"/>
          </a:p>
        </p:txBody>
      </p:sp>
      <p:sp>
        <p:nvSpPr>
          <p:cNvPr id="4" name="Text Placeholder 3">
            <a:extLst>
              <a:ext uri="{FF2B5EF4-FFF2-40B4-BE49-F238E27FC236}">
                <a16:creationId xmlns:a16="http://schemas.microsoft.com/office/drawing/2014/main" id="{82A93DE9-DEBF-36CC-0CC9-DE92D54A430F}"/>
              </a:ext>
            </a:extLst>
          </p:cNvPr>
          <p:cNvSpPr>
            <a:spLocks noGrp="1"/>
          </p:cNvSpPr>
          <p:nvPr>
            <p:ph type="body" sz="quarter" idx="15"/>
          </p:nvPr>
        </p:nvSpPr>
        <p:spPr/>
        <p:txBody>
          <a:bodyPr/>
          <a:lstStyle/>
          <a:p>
            <a:endParaRPr lang="en-VN"/>
          </a:p>
        </p:txBody>
      </p:sp>
      <p:sp>
        <p:nvSpPr>
          <p:cNvPr id="5" name="Text Placeholder 4">
            <a:extLst>
              <a:ext uri="{FF2B5EF4-FFF2-40B4-BE49-F238E27FC236}">
                <a16:creationId xmlns:a16="http://schemas.microsoft.com/office/drawing/2014/main" id="{1165A9D3-31D8-1979-59B4-EBE6AF80FF38}"/>
              </a:ext>
            </a:extLst>
          </p:cNvPr>
          <p:cNvSpPr>
            <a:spLocks noGrp="1"/>
          </p:cNvSpPr>
          <p:nvPr>
            <p:ph type="body" sz="quarter" idx="16"/>
          </p:nvPr>
        </p:nvSpPr>
        <p:spPr/>
        <p:txBody>
          <a:bodyPr>
            <a:normAutofit lnSpcReduction="10000"/>
          </a:bodyPr>
          <a:lstStyle/>
          <a:p>
            <a:endParaRPr lang="en-VN"/>
          </a:p>
        </p:txBody>
      </p:sp>
      <p:sp>
        <p:nvSpPr>
          <p:cNvPr id="9" name="Footer Placeholder 8">
            <a:extLst>
              <a:ext uri="{FF2B5EF4-FFF2-40B4-BE49-F238E27FC236}">
                <a16:creationId xmlns:a16="http://schemas.microsoft.com/office/drawing/2014/main" id="{279A5B77-7EA8-D137-C58C-9988F5840ABD}"/>
              </a:ext>
            </a:extLst>
          </p:cNvPr>
          <p:cNvSpPr>
            <a:spLocks noGrp="1"/>
          </p:cNvSpPr>
          <p:nvPr>
            <p:ph type="ftr" sz="quarter" idx="18"/>
          </p:nvPr>
        </p:nvSpPr>
        <p:spPr/>
        <p:txBody>
          <a:bodyPr/>
          <a:lstStyle/>
          <a:p>
            <a:r>
              <a:rPr lang="vi-VN"/>
              <a:t>Thực hiện bởi Trường Đại học Công nghệ Thông tin, ĐHQG-HCM</a:t>
            </a:r>
            <a:endParaRPr lang="vi-VN" dirty="0"/>
          </a:p>
        </p:txBody>
      </p:sp>
      <p:sp>
        <p:nvSpPr>
          <p:cNvPr id="6" name="Date Placeholder 5">
            <a:extLst>
              <a:ext uri="{FF2B5EF4-FFF2-40B4-BE49-F238E27FC236}">
                <a16:creationId xmlns:a16="http://schemas.microsoft.com/office/drawing/2014/main" id="{277D8110-11EB-AC17-3332-892175425AFE}"/>
              </a:ext>
            </a:extLst>
          </p:cNvPr>
          <p:cNvSpPr>
            <a:spLocks noGrp="1"/>
          </p:cNvSpPr>
          <p:nvPr>
            <p:ph type="dt" sz="half" idx="17"/>
          </p:nvPr>
        </p:nvSpPr>
        <p:spPr/>
        <p:txBody>
          <a:bodyPr/>
          <a:lstStyle/>
          <a:p>
            <a:r>
              <a:rPr lang="en-US"/>
              <a:t>June 2024</a:t>
            </a:r>
            <a:endParaRPr lang="en-US" dirty="0"/>
          </a:p>
        </p:txBody>
      </p:sp>
      <p:sp>
        <p:nvSpPr>
          <p:cNvPr id="8" name="Slide Number Placeholder 7">
            <a:extLst>
              <a:ext uri="{FF2B5EF4-FFF2-40B4-BE49-F238E27FC236}">
                <a16:creationId xmlns:a16="http://schemas.microsoft.com/office/drawing/2014/main" id="{D70B3469-A159-BAE5-55E0-6780D3B722BB}"/>
              </a:ext>
            </a:extLst>
          </p:cNvPr>
          <p:cNvSpPr>
            <a:spLocks noGrp="1"/>
          </p:cNvSpPr>
          <p:nvPr>
            <p:ph type="sldNum" sz="quarter" idx="12"/>
          </p:nvPr>
        </p:nvSpPr>
        <p:spPr/>
        <p:txBody>
          <a:bodyPr/>
          <a:lstStyle/>
          <a:p>
            <a:fld id="{D8B0B3AC-44A8-D142-AAF6-9A453466E1A4}" type="slidenum">
              <a:rPr lang="en-VN" smtClean="0"/>
              <a:pPr/>
              <a:t>3</a:t>
            </a:fld>
            <a:endParaRPr lang="en-VN" dirty="0"/>
          </a:p>
        </p:txBody>
      </p:sp>
    </p:spTree>
    <p:extLst>
      <p:ext uri="{BB962C8B-B14F-4D97-AF65-F5344CB8AC3E}">
        <p14:creationId xmlns:p14="http://schemas.microsoft.com/office/powerpoint/2010/main" val="21445906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a:ea typeface="Tahoma" panose="020B0604030504040204" pitchFamily="34" charset="0"/>
              </a:rPr>
              <a:t>7.5.7 Truyền mảng cho hàm và lời gọi hàm</a:t>
            </a:r>
            <a:endParaRPr lang="en-US" sz="4000" dirty="0"/>
          </a:p>
        </p:txBody>
      </p:sp>
      <p:sp>
        <p:nvSpPr>
          <p:cNvPr id="11" name="Content Placeholder 10"/>
          <p:cNvSpPr>
            <a:spLocks noGrp="1"/>
          </p:cNvSpPr>
          <p:nvPr>
            <p:ph idx="1"/>
          </p:nvPr>
        </p:nvSpPr>
        <p:spPr/>
        <p:txBody>
          <a:bodyPr>
            <a:noAutofit/>
          </a:bodyPr>
          <a:lstStyle/>
          <a:p>
            <a:pPr algn="l">
              <a:lnSpc>
                <a:spcPct val="100000"/>
              </a:lnSpc>
              <a:spcBef>
                <a:spcPts val="600"/>
              </a:spcBef>
              <a:spcAft>
                <a:spcPts val="0"/>
              </a:spcAft>
            </a:pPr>
            <a:r>
              <a:rPr lang="en-US" sz="2400">
                <a:solidFill>
                  <a:schemeClr val="tx1">
                    <a:lumMod val="50000"/>
                  </a:schemeClr>
                </a:solidFill>
                <a:ea typeface="Times New Roman" panose="02020603050405020304" pitchFamily="18" charset="0"/>
              </a:rPr>
              <a:t>Ví dụ:</a:t>
            </a:r>
          </a:p>
          <a:p>
            <a:pPr marL="0" indent="0" algn="l">
              <a:lnSpc>
                <a:spcPct val="100000"/>
              </a:lnSpc>
              <a:spcBef>
                <a:spcPts val="600"/>
              </a:spcBef>
              <a:spcAft>
                <a:spcPts val="0"/>
              </a:spcAft>
              <a:buNone/>
            </a:pPr>
            <a:r>
              <a:rPr lang="en-US" sz="1800" b="0">
                <a:solidFill>
                  <a:srgbClr val="AF00DB"/>
                </a:solidFill>
                <a:effectLst/>
                <a:highlight>
                  <a:srgbClr val="FFFFFF"/>
                </a:highlight>
                <a:latin typeface="PragmataPro Mono Liga" panose="02000509040000020004" pitchFamily="49" charset="0"/>
              </a:rPr>
              <a:t>#include</a:t>
            </a:r>
            <a:r>
              <a:rPr lang="en-US" sz="1800" b="0">
                <a:solidFill>
                  <a:srgbClr val="0000FF"/>
                </a:solidFill>
                <a:effectLst/>
                <a:highlight>
                  <a:srgbClr val="FFFFFF"/>
                </a:highlight>
                <a:latin typeface="PragmataPro Mono Liga" panose="02000509040000020004" pitchFamily="49" charset="0"/>
              </a:rPr>
              <a:t> </a:t>
            </a:r>
            <a:r>
              <a:rPr lang="en-US" sz="1800" b="0">
                <a:solidFill>
                  <a:srgbClr val="A31515"/>
                </a:solidFill>
                <a:effectLst/>
                <a:highlight>
                  <a:srgbClr val="FFFFFF"/>
                </a:highlight>
                <a:latin typeface="PragmataPro Mono Liga" panose="02000509040000020004" pitchFamily="49" charset="0"/>
              </a:rPr>
              <a:t>&lt;iostream&gt;</a:t>
            </a:r>
            <a:endParaRPr lang="en-US" sz="1800" b="0">
              <a:solidFill>
                <a:srgbClr val="000000"/>
              </a:solidFill>
              <a:effectLst/>
              <a:highlight>
                <a:srgbClr val="FFFFFF"/>
              </a:highlight>
              <a:latin typeface="PragmataPro Mono Liga" panose="02000509040000020004" pitchFamily="49" charset="0"/>
            </a:endParaRPr>
          </a:p>
          <a:p>
            <a:pPr marL="0" indent="0" algn="l">
              <a:lnSpc>
                <a:spcPct val="100000"/>
              </a:lnSpc>
              <a:spcBef>
                <a:spcPts val="600"/>
              </a:spcBef>
              <a:spcAft>
                <a:spcPts val="0"/>
              </a:spcAft>
              <a:buNone/>
            </a:pPr>
            <a:r>
              <a:rPr lang="en-US" sz="1800" b="0">
                <a:solidFill>
                  <a:srgbClr val="AF00DB"/>
                </a:solidFill>
                <a:effectLst/>
                <a:highlight>
                  <a:srgbClr val="FFFFFF"/>
                </a:highlight>
                <a:latin typeface="PragmataPro Mono Liga" panose="02000509040000020004" pitchFamily="49" charset="0"/>
              </a:rPr>
              <a:t>#define</a:t>
            </a:r>
            <a:r>
              <a:rPr lang="en-US" sz="1800" b="0">
                <a:solidFill>
                  <a:srgbClr val="0000FF"/>
                </a:solidFill>
                <a:effectLst/>
                <a:highlight>
                  <a:srgbClr val="FFFFFF"/>
                </a:highlight>
                <a:latin typeface="PragmataPro Mono Liga" panose="02000509040000020004" pitchFamily="49" charset="0"/>
              </a:rPr>
              <a:t> MAXR </a:t>
            </a:r>
            <a:r>
              <a:rPr lang="en-US" sz="1800" b="0">
                <a:solidFill>
                  <a:srgbClr val="098658"/>
                </a:solidFill>
                <a:effectLst/>
                <a:highlight>
                  <a:srgbClr val="FFFFFF"/>
                </a:highlight>
                <a:latin typeface="PragmataPro Mono Liga" panose="02000509040000020004" pitchFamily="49" charset="0"/>
              </a:rPr>
              <a:t>100</a:t>
            </a:r>
            <a:endParaRPr lang="en-US" sz="1800" b="0">
              <a:solidFill>
                <a:srgbClr val="000000"/>
              </a:solidFill>
              <a:effectLst/>
              <a:highlight>
                <a:srgbClr val="FFFFFF"/>
              </a:highlight>
              <a:latin typeface="PragmataPro Mono Liga" panose="02000509040000020004" pitchFamily="49" charset="0"/>
            </a:endParaRPr>
          </a:p>
          <a:p>
            <a:pPr marL="0" indent="0" algn="l">
              <a:lnSpc>
                <a:spcPct val="100000"/>
              </a:lnSpc>
              <a:spcBef>
                <a:spcPts val="600"/>
              </a:spcBef>
              <a:spcAft>
                <a:spcPts val="0"/>
              </a:spcAft>
              <a:buNone/>
            </a:pPr>
            <a:r>
              <a:rPr lang="en-US" sz="1800" b="0">
                <a:solidFill>
                  <a:srgbClr val="AF00DB"/>
                </a:solidFill>
                <a:effectLst/>
                <a:highlight>
                  <a:srgbClr val="FFFFFF"/>
                </a:highlight>
                <a:latin typeface="PragmataPro Mono Liga" panose="02000509040000020004" pitchFamily="49" charset="0"/>
              </a:rPr>
              <a:t>#define</a:t>
            </a:r>
            <a:r>
              <a:rPr lang="en-US" sz="1800" b="0">
                <a:solidFill>
                  <a:srgbClr val="0000FF"/>
                </a:solidFill>
                <a:effectLst/>
                <a:highlight>
                  <a:srgbClr val="FFFFFF"/>
                </a:highlight>
                <a:latin typeface="PragmataPro Mono Liga" panose="02000509040000020004" pitchFamily="49" charset="0"/>
              </a:rPr>
              <a:t> MAXC </a:t>
            </a:r>
            <a:r>
              <a:rPr lang="en-US" sz="1800" b="0">
                <a:solidFill>
                  <a:srgbClr val="098658"/>
                </a:solidFill>
                <a:effectLst/>
                <a:highlight>
                  <a:srgbClr val="FFFFFF"/>
                </a:highlight>
                <a:latin typeface="PragmataPro Mono Liga" panose="02000509040000020004" pitchFamily="49" charset="0"/>
              </a:rPr>
              <a:t>100</a:t>
            </a:r>
            <a:endParaRPr lang="en-US" sz="1800" b="0">
              <a:solidFill>
                <a:srgbClr val="000000"/>
              </a:solidFill>
              <a:effectLst/>
              <a:highlight>
                <a:srgbClr val="FFFFFF"/>
              </a:highlight>
              <a:latin typeface="PragmataPro Mono Liga" panose="02000509040000020004" pitchFamily="49" charset="0"/>
            </a:endParaRPr>
          </a:p>
          <a:p>
            <a:pPr marL="0" indent="0" algn="l">
              <a:lnSpc>
                <a:spcPct val="100000"/>
              </a:lnSpc>
              <a:spcBef>
                <a:spcPts val="600"/>
              </a:spcBef>
              <a:spcAft>
                <a:spcPts val="0"/>
              </a:spcAft>
              <a:buNone/>
            </a:pPr>
            <a:r>
              <a:rPr lang="en-US" sz="1800" b="0">
                <a:solidFill>
                  <a:srgbClr val="0000FF"/>
                </a:solidFill>
                <a:effectLst/>
                <a:highlight>
                  <a:srgbClr val="FFFFFF"/>
                </a:highlight>
                <a:latin typeface="PragmataPro Mono Liga" panose="02000509040000020004" pitchFamily="49" charset="0"/>
              </a:rPr>
              <a:t>void</a:t>
            </a:r>
            <a:r>
              <a:rPr lang="en-US" sz="1800" b="0">
                <a:solidFill>
                  <a:srgbClr val="000000"/>
                </a:solidFill>
                <a:effectLst/>
                <a:highlight>
                  <a:srgbClr val="FFFFFF"/>
                </a:highlight>
                <a:latin typeface="PragmataPro Mono Liga" panose="02000509040000020004" pitchFamily="49" charset="0"/>
              </a:rPr>
              <a:t> </a:t>
            </a:r>
            <a:r>
              <a:rPr lang="en-US" sz="1800" b="0">
                <a:solidFill>
                  <a:srgbClr val="795E26"/>
                </a:solidFill>
                <a:effectLst/>
                <a:highlight>
                  <a:srgbClr val="FFFFFF"/>
                </a:highlight>
                <a:latin typeface="PragmataPro Mono Liga" panose="02000509040000020004" pitchFamily="49" charset="0"/>
              </a:rPr>
              <a:t>NhapMaTran</a:t>
            </a:r>
            <a:r>
              <a:rPr lang="en-US" sz="1800" b="0">
                <a:solidFill>
                  <a:srgbClr val="000000"/>
                </a:solidFill>
                <a:effectLst/>
                <a:highlight>
                  <a:srgbClr val="FFFFFF"/>
                </a:highlight>
                <a:latin typeface="PragmataPro Mono Liga" panose="02000509040000020004" pitchFamily="49" charset="0"/>
              </a:rPr>
              <a:t>(</a:t>
            </a:r>
            <a:r>
              <a:rPr lang="en-US" sz="1800" b="0">
                <a:solidFill>
                  <a:srgbClr val="0000FF"/>
                </a:solidFill>
                <a:effectLst/>
                <a:highlight>
                  <a:srgbClr val="FFFFFF"/>
                </a:highlight>
                <a:latin typeface="PragmataPro Mono Liga" panose="02000509040000020004" pitchFamily="49" charset="0"/>
              </a:rPr>
              <a:t>int</a:t>
            </a:r>
            <a:r>
              <a:rPr lang="en-US" sz="1800" b="0">
                <a:solidFill>
                  <a:srgbClr val="000000"/>
                </a:solidFill>
                <a:effectLst/>
                <a:highlight>
                  <a:srgbClr val="FFFFFF"/>
                </a:highlight>
                <a:latin typeface="PragmataPro Mono Liga" panose="02000509040000020004" pitchFamily="49" charset="0"/>
              </a:rPr>
              <a:t> [][</a:t>
            </a:r>
            <a:r>
              <a:rPr lang="en-US" sz="1800" b="0">
                <a:solidFill>
                  <a:srgbClr val="0000FF"/>
                </a:solidFill>
                <a:effectLst/>
                <a:highlight>
                  <a:srgbClr val="FFFFFF"/>
                </a:highlight>
                <a:latin typeface="PragmataPro Mono Liga" panose="02000509040000020004" pitchFamily="49" charset="0"/>
              </a:rPr>
              <a:t>MAXC</a:t>
            </a:r>
            <a:r>
              <a:rPr lang="en-US" sz="1800" b="0">
                <a:solidFill>
                  <a:srgbClr val="000000"/>
                </a:solidFill>
                <a:effectLst/>
                <a:highlight>
                  <a:srgbClr val="FFFFFF"/>
                </a:highlight>
                <a:latin typeface="PragmataPro Mono Liga" panose="02000509040000020004" pitchFamily="49" charset="0"/>
              </a:rPr>
              <a:t>], </a:t>
            </a:r>
            <a:r>
              <a:rPr lang="en-US" sz="1800" b="0">
                <a:solidFill>
                  <a:srgbClr val="0000FF"/>
                </a:solidFill>
                <a:effectLst/>
                <a:highlight>
                  <a:srgbClr val="FFFFFF"/>
                </a:highlight>
                <a:latin typeface="PragmataPro Mono Liga" panose="02000509040000020004" pitchFamily="49" charset="0"/>
              </a:rPr>
              <a:t>int&amp;</a:t>
            </a:r>
            <a:r>
              <a:rPr lang="en-US" sz="1800" b="0">
                <a:solidFill>
                  <a:srgbClr val="000000"/>
                </a:solidFill>
                <a:effectLst/>
                <a:highlight>
                  <a:srgbClr val="FFFFFF"/>
                </a:highlight>
                <a:latin typeface="PragmataPro Mono Liga" panose="02000509040000020004" pitchFamily="49" charset="0"/>
              </a:rPr>
              <a:t>, </a:t>
            </a:r>
            <a:r>
              <a:rPr lang="en-US" sz="1800" b="0">
                <a:solidFill>
                  <a:srgbClr val="0000FF"/>
                </a:solidFill>
                <a:effectLst/>
                <a:highlight>
                  <a:srgbClr val="FFFFFF"/>
                </a:highlight>
                <a:latin typeface="PragmataPro Mono Liga" panose="02000509040000020004" pitchFamily="49" charset="0"/>
              </a:rPr>
              <a:t>int&amp;</a:t>
            </a:r>
            <a:r>
              <a:rPr lang="en-US" sz="1800" b="0">
                <a:solidFill>
                  <a:srgbClr val="000000"/>
                </a:solidFill>
                <a:effectLst/>
                <a:highlight>
                  <a:srgbClr val="FFFFFF"/>
                </a:highlight>
                <a:latin typeface="PragmataPro Mono Liga" panose="02000509040000020004" pitchFamily="49" charset="0"/>
              </a:rPr>
              <a:t>);</a:t>
            </a:r>
          </a:p>
          <a:p>
            <a:pPr marL="0" indent="0" algn="l">
              <a:lnSpc>
                <a:spcPct val="100000"/>
              </a:lnSpc>
              <a:spcBef>
                <a:spcPts val="600"/>
              </a:spcBef>
              <a:spcAft>
                <a:spcPts val="0"/>
              </a:spcAft>
              <a:buNone/>
            </a:pPr>
            <a:r>
              <a:rPr lang="en-US" sz="1800" b="0">
                <a:solidFill>
                  <a:srgbClr val="0000FF"/>
                </a:solidFill>
                <a:effectLst/>
                <a:highlight>
                  <a:srgbClr val="FFFFFF"/>
                </a:highlight>
                <a:latin typeface="PragmataPro Mono Liga" panose="02000509040000020004" pitchFamily="49" charset="0"/>
              </a:rPr>
              <a:t>void</a:t>
            </a:r>
            <a:r>
              <a:rPr lang="en-US" sz="1800" b="0">
                <a:solidFill>
                  <a:srgbClr val="000000"/>
                </a:solidFill>
                <a:effectLst/>
                <a:highlight>
                  <a:srgbClr val="FFFFFF"/>
                </a:highlight>
                <a:latin typeface="PragmataPro Mono Liga" panose="02000509040000020004" pitchFamily="49" charset="0"/>
              </a:rPr>
              <a:t> </a:t>
            </a:r>
            <a:r>
              <a:rPr lang="en-US" sz="1800" b="0">
                <a:solidFill>
                  <a:srgbClr val="795E26"/>
                </a:solidFill>
                <a:effectLst/>
                <a:highlight>
                  <a:srgbClr val="FFFFFF"/>
                </a:highlight>
                <a:latin typeface="PragmataPro Mono Liga" panose="02000509040000020004" pitchFamily="49" charset="0"/>
              </a:rPr>
              <a:t>XuatMaTran</a:t>
            </a:r>
            <a:r>
              <a:rPr lang="en-US" sz="1800" b="0">
                <a:solidFill>
                  <a:srgbClr val="000000"/>
                </a:solidFill>
                <a:effectLst/>
                <a:highlight>
                  <a:srgbClr val="FFFFFF"/>
                </a:highlight>
                <a:latin typeface="PragmataPro Mono Liga" panose="02000509040000020004" pitchFamily="49" charset="0"/>
              </a:rPr>
              <a:t>(</a:t>
            </a:r>
            <a:r>
              <a:rPr lang="en-US" sz="1800" b="0">
                <a:solidFill>
                  <a:srgbClr val="0000FF"/>
                </a:solidFill>
                <a:effectLst/>
                <a:highlight>
                  <a:srgbClr val="FFFFFF"/>
                </a:highlight>
                <a:latin typeface="PragmataPro Mono Liga" panose="02000509040000020004" pitchFamily="49" charset="0"/>
              </a:rPr>
              <a:t>int</a:t>
            </a:r>
            <a:r>
              <a:rPr lang="en-US" sz="1800" b="0">
                <a:solidFill>
                  <a:srgbClr val="000000"/>
                </a:solidFill>
                <a:effectLst/>
                <a:highlight>
                  <a:srgbClr val="FFFFFF"/>
                </a:highlight>
                <a:latin typeface="PragmataPro Mono Liga" panose="02000509040000020004" pitchFamily="49" charset="0"/>
              </a:rPr>
              <a:t> [][</a:t>
            </a:r>
            <a:r>
              <a:rPr lang="en-US" sz="1800" b="0">
                <a:solidFill>
                  <a:srgbClr val="0000FF"/>
                </a:solidFill>
                <a:effectLst/>
                <a:highlight>
                  <a:srgbClr val="FFFFFF"/>
                </a:highlight>
                <a:latin typeface="PragmataPro Mono Liga" panose="02000509040000020004" pitchFamily="49" charset="0"/>
              </a:rPr>
              <a:t>MAXC</a:t>
            </a:r>
            <a:r>
              <a:rPr lang="en-US" sz="1800" b="0">
                <a:solidFill>
                  <a:srgbClr val="000000"/>
                </a:solidFill>
                <a:effectLst/>
                <a:highlight>
                  <a:srgbClr val="FFFFFF"/>
                </a:highlight>
                <a:latin typeface="PragmataPro Mono Liga" panose="02000509040000020004" pitchFamily="49" charset="0"/>
              </a:rPr>
              <a:t>], </a:t>
            </a:r>
            <a:r>
              <a:rPr lang="en-US" sz="1800" b="0">
                <a:solidFill>
                  <a:srgbClr val="0000FF"/>
                </a:solidFill>
                <a:effectLst/>
                <a:highlight>
                  <a:srgbClr val="FFFFFF"/>
                </a:highlight>
                <a:latin typeface="PragmataPro Mono Liga" panose="02000509040000020004" pitchFamily="49" charset="0"/>
              </a:rPr>
              <a:t>int</a:t>
            </a:r>
            <a:r>
              <a:rPr lang="en-US" sz="1800" b="0">
                <a:solidFill>
                  <a:srgbClr val="000000"/>
                </a:solidFill>
                <a:effectLst/>
                <a:highlight>
                  <a:srgbClr val="FFFFFF"/>
                </a:highlight>
                <a:latin typeface="PragmataPro Mono Liga" panose="02000509040000020004" pitchFamily="49" charset="0"/>
              </a:rPr>
              <a:t>, </a:t>
            </a:r>
            <a:r>
              <a:rPr lang="en-US" sz="1800" b="0">
                <a:solidFill>
                  <a:srgbClr val="0000FF"/>
                </a:solidFill>
                <a:effectLst/>
                <a:highlight>
                  <a:srgbClr val="FFFFFF"/>
                </a:highlight>
                <a:latin typeface="PragmataPro Mono Liga" panose="02000509040000020004" pitchFamily="49" charset="0"/>
              </a:rPr>
              <a:t>int</a:t>
            </a:r>
            <a:r>
              <a:rPr lang="en-US" sz="1800" b="0">
                <a:solidFill>
                  <a:srgbClr val="000000"/>
                </a:solidFill>
                <a:effectLst/>
                <a:highlight>
                  <a:srgbClr val="FFFFFF"/>
                </a:highlight>
                <a:latin typeface="PragmataPro Mono Liga" panose="02000509040000020004" pitchFamily="49" charset="0"/>
              </a:rPr>
              <a:t>);</a:t>
            </a:r>
          </a:p>
          <a:p>
            <a:pPr marL="0" indent="0" algn="l">
              <a:lnSpc>
                <a:spcPct val="100000"/>
              </a:lnSpc>
              <a:spcBef>
                <a:spcPts val="600"/>
              </a:spcBef>
              <a:spcAft>
                <a:spcPts val="0"/>
              </a:spcAft>
              <a:buNone/>
            </a:pPr>
            <a:r>
              <a:rPr lang="en-US" sz="1800" b="0">
                <a:solidFill>
                  <a:srgbClr val="0000FF"/>
                </a:solidFill>
                <a:effectLst/>
                <a:highlight>
                  <a:srgbClr val="FFFFFF"/>
                </a:highlight>
                <a:latin typeface="PragmataPro Mono Liga" panose="02000509040000020004" pitchFamily="49" charset="0"/>
              </a:rPr>
              <a:t>int</a:t>
            </a:r>
            <a:r>
              <a:rPr lang="en-US" sz="1800" b="0">
                <a:solidFill>
                  <a:srgbClr val="000000"/>
                </a:solidFill>
                <a:effectLst/>
                <a:highlight>
                  <a:srgbClr val="FFFFFF"/>
                </a:highlight>
                <a:latin typeface="PragmataPro Mono Liga" panose="02000509040000020004" pitchFamily="49" charset="0"/>
              </a:rPr>
              <a:t> </a:t>
            </a:r>
            <a:r>
              <a:rPr lang="en-US" sz="1800" b="0">
                <a:solidFill>
                  <a:srgbClr val="795E26"/>
                </a:solidFill>
                <a:effectLst/>
                <a:highlight>
                  <a:srgbClr val="FFFFFF"/>
                </a:highlight>
                <a:latin typeface="PragmataPro Mono Liga" panose="02000509040000020004" pitchFamily="49" charset="0"/>
              </a:rPr>
              <a:t>TimKiem</a:t>
            </a:r>
            <a:r>
              <a:rPr lang="en-US" sz="1800" b="0">
                <a:solidFill>
                  <a:srgbClr val="000000"/>
                </a:solidFill>
                <a:effectLst/>
                <a:highlight>
                  <a:srgbClr val="FFFFFF"/>
                </a:highlight>
                <a:latin typeface="PragmataPro Mono Liga" panose="02000509040000020004" pitchFamily="49" charset="0"/>
              </a:rPr>
              <a:t>(</a:t>
            </a:r>
            <a:r>
              <a:rPr lang="en-US" sz="1800" b="0">
                <a:solidFill>
                  <a:srgbClr val="0000FF"/>
                </a:solidFill>
                <a:effectLst/>
                <a:highlight>
                  <a:srgbClr val="FFFFFF"/>
                </a:highlight>
                <a:latin typeface="PragmataPro Mono Liga" panose="02000509040000020004" pitchFamily="49" charset="0"/>
              </a:rPr>
              <a:t>int</a:t>
            </a:r>
            <a:r>
              <a:rPr lang="en-US" sz="1800" b="0">
                <a:solidFill>
                  <a:srgbClr val="000000"/>
                </a:solidFill>
                <a:effectLst/>
                <a:highlight>
                  <a:srgbClr val="FFFFFF"/>
                </a:highlight>
                <a:latin typeface="PragmataPro Mono Liga" panose="02000509040000020004" pitchFamily="49" charset="0"/>
              </a:rPr>
              <a:t> (*</a:t>
            </a:r>
            <a:r>
              <a:rPr lang="en-US" sz="1800" b="0">
                <a:solidFill>
                  <a:srgbClr val="001080"/>
                </a:solidFill>
                <a:effectLst/>
                <a:highlight>
                  <a:srgbClr val="FFFFFF"/>
                </a:highlight>
                <a:latin typeface="PragmataPro Mono Liga" panose="02000509040000020004" pitchFamily="49" charset="0"/>
              </a:rPr>
              <a:t>a</a:t>
            </a:r>
            <a:r>
              <a:rPr lang="en-US" sz="1800">
                <a:solidFill>
                  <a:srgbClr val="000000"/>
                </a:solidFill>
                <a:highlight>
                  <a:srgbClr val="FFFFFF"/>
                </a:highlight>
                <a:latin typeface="PragmataPro Mono Liga" panose="02000509040000020004" pitchFamily="49" charset="0"/>
              </a:rPr>
              <a:t>)</a:t>
            </a:r>
            <a:r>
              <a:rPr lang="en-US" sz="1800" b="0">
                <a:solidFill>
                  <a:srgbClr val="000000"/>
                </a:solidFill>
                <a:effectLst/>
                <a:highlight>
                  <a:srgbClr val="FFFFFF"/>
                </a:highlight>
                <a:latin typeface="PragmataPro Mono Liga" panose="02000509040000020004" pitchFamily="49" charset="0"/>
              </a:rPr>
              <a:t>[</a:t>
            </a:r>
            <a:r>
              <a:rPr lang="en-US" sz="1800" b="0">
                <a:solidFill>
                  <a:srgbClr val="0000FF"/>
                </a:solidFill>
                <a:effectLst/>
                <a:highlight>
                  <a:srgbClr val="FFFFFF"/>
                </a:highlight>
                <a:latin typeface="PragmataPro Mono Liga" panose="02000509040000020004" pitchFamily="49" charset="0"/>
              </a:rPr>
              <a:t>MAXC</a:t>
            </a:r>
            <a:r>
              <a:rPr lang="en-US" sz="1800" b="0">
                <a:solidFill>
                  <a:srgbClr val="000000"/>
                </a:solidFill>
                <a:effectLst/>
                <a:highlight>
                  <a:srgbClr val="FFFFFF"/>
                </a:highlight>
                <a:latin typeface="PragmataPro Mono Liga" panose="02000509040000020004" pitchFamily="49" charset="0"/>
              </a:rPr>
              <a:t>], </a:t>
            </a:r>
            <a:r>
              <a:rPr lang="en-US" sz="1800" b="0">
                <a:solidFill>
                  <a:srgbClr val="0000FF"/>
                </a:solidFill>
                <a:effectLst/>
                <a:highlight>
                  <a:srgbClr val="FFFFFF"/>
                </a:highlight>
                <a:latin typeface="PragmataPro Mono Liga" panose="02000509040000020004" pitchFamily="49" charset="0"/>
              </a:rPr>
              <a:t>int</a:t>
            </a:r>
            <a:r>
              <a:rPr lang="en-US" sz="1800" b="0">
                <a:solidFill>
                  <a:srgbClr val="000000"/>
                </a:solidFill>
                <a:effectLst/>
                <a:highlight>
                  <a:srgbClr val="FFFFFF"/>
                </a:highlight>
                <a:latin typeface="PragmataPro Mono Liga" panose="02000509040000020004" pitchFamily="49" charset="0"/>
              </a:rPr>
              <a:t> </a:t>
            </a:r>
            <a:r>
              <a:rPr lang="en-US" sz="1800" b="0">
                <a:solidFill>
                  <a:srgbClr val="001080"/>
                </a:solidFill>
                <a:effectLst/>
                <a:highlight>
                  <a:srgbClr val="FFFFFF"/>
                </a:highlight>
                <a:latin typeface="PragmataPro Mono Liga" panose="02000509040000020004" pitchFamily="49" charset="0"/>
              </a:rPr>
              <a:t>n</a:t>
            </a:r>
            <a:r>
              <a:rPr lang="en-US" sz="1800" b="0">
                <a:solidFill>
                  <a:srgbClr val="000000"/>
                </a:solidFill>
                <a:effectLst/>
                <a:highlight>
                  <a:srgbClr val="FFFFFF"/>
                </a:highlight>
                <a:latin typeface="PragmataPro Mono Liga" panose="02000509040000020004" pitchFamily="49" charset="0"/>
              </a:rPr>
              <a:t>, </a:t>
            </a:r>
            <a:r>
              <a:rPr lang="en-US" sz="1800" b="0">
                <a:solidFill>
                  <a:srgbClr val="0000FF"/>
                </a:solidFill>
                <a:effectLst/>
                <a:highlight>
                  <a:srgbClr val="FFFFFF"/>
                </a:highlight>
                <a:latin typeface="PragmataPro Mono Liga" panose="02000509040000020004" pitchFamily="49" charset="0"/>
              </a:rPr>
              <a:t>int</a:t>
            </a:r>
            <a:r>
              <a:rPr lang="en-US" sz="1800" b="0">
                <a:solidFill>
                  <a:srgbClr val="000000"/>
                </a:solidFill>
                <a:effectLst/>
                <a:highlight>
                  <a:srgbClr val="FFFFFF"/>
                </a:highlight>
                <a:latin typeface="PragmataPro Mono Liga" panose="02000509040000020004" pitchFamily="49" charset="0"/>
              </a:rPr>
              <a:t> </a:t>
            </a:r>
            <a:r>
              <a:rPr lang="en-US" sz="1800" b="0">
                <a:solidFill>
                  <a:srgbClr val="001080"/>
                </a:solidFill>
                <a:effectLst/>
                <a:highlight>
                  <a:srgbClr val="FFFFFF"/>
                </a:highlight>
                <a:latin typeface="PragmataPro Mono Liga" panose="02000509040000020004" pitchFamily="49" charset="0"/>
              </a:rPr>
              <a:t>m</a:t>
            </a:r>
            <a:r>
              <a:rPr lang="en-US" sz="1800" b="0">
                <a:solidFill>
                  <a:srgbClr val="000000"/>
                </a:solidFill>
                <a:effectLst/>
                <a:highlight>
                  <a:srgbClr val="FFFFFF"/>
                </a:highlight>
                <a:latin typeface="PragmataPro Mono Liga" panose="02000509040000020004" pitchFamily="49" charset="0"/>
              </a:rPr>
              <a:t>, </a:t>
            </a:r>
            <a:r>
              <a:rPr lang="en-US" sz="1800" b="0">
                <a:solidFill>
                  <a:srgbClr val="0000FF"/>
                </a:solidFill>
                <a:effectLst/>
                <a:highlight>
                  <a:srgbClr val="FFFFFF"/>
                </a:highlight>
                <a:latin typeface="PragmataPro Mono Liga" panose="02000509040000020004" pitchFamily="49" charset="0"/>
              </a:rPr>
              <a:t>int</a:t>
            </a:r>
            <a:r>
              <a:rPr lang="en-US" sz="1800" b="0">
                <a:solidFill>
                  <a:srgbClr val="000000"/>
                </a:solidFill>
                <a:effectLst/>
                <a:highlight>
                  <a:srgbClr val="FFFFFF"/>
                </a:highlight>
                <a:latin typeface="PragmataPro Mono Liga" panose="02000509040000020004" pitchFamily="49" charset="0"/>
              </a:rPr>
              <a:t> </a:t>
            </a:r>
            <a:r>
              <a:rPr lang="en-US" sz="1800" b="0">
                <a:solidFill>
                  <a:srgbClr val="001080"/>
                </a:solidFill>
                <a:effectLst/>
                <a:highlight>
                  <a:srgbClr val="FFFFFF"/>
                </a:highlight>
                <a:latin typeface="PragmataPro Mono Liga" panose="02000509040000020004" pitchFamily="49" charset="0"/>
              </a:rPr>
              <a:t>x</a:t>
            </a:r>
            <a:r>
              <a:rPr lang="en-US" sz="1800" b="0">
                <a:solidFill>
                  <a:srgbClr val="000000"/>
                </a:solidFill>
                <a:effectLst/>
                <a:highlight>
                  <a:srgbClr val="FFFFFF"/>
                </a:highlight>
                <a:latin typeface="PragmataPro Mono Liga" panose="02000509040000020004" pitchFamily="49" charset="0"/>
              </a:rPr>
              <a:t>);</a:t>
            </a:r>
          </a:p>
          <a:p>
            <a:pPr marL="0" indent="0" algn="l">
              <a:lnSpc>
                <a:spcPct val="100000"/>
              </a:lnSpc>
              <a:spcBef>
                <a:spcPts val="600"/>
              </a:spcBef>
              <a:spcAft>
                <a:spcPts val="0"/>
              </a:spcAft>
              <a:buNone/>
            </a:pPr>
            <a:r>
              <a:rPr lang="en-US" sz="1800" b="0">
                <a:solidFill>
                  <a:srgbClr val="0000FF"/>
                </a:solidFill>
                <a:effectLst/>
                <a:highlight>
                  <a:srgbClr val="FFFFFF"/>
                </a:highlight>
                <a:latin typeface="PragmataPro Mono Liga" panose="02000509040000020004" pitchFamily="49" charset="0"/>
              </a:rPr>
              <a:t>void</a:t>
            </a:r>
            <a:r>
              <a:rPr lang="en-US" sz="1800" b="0">
                <a:solidFill>
                  <a:srgbClr val="000000"/>
                </a:solidFill>
                <a:effectLst/>
                <a:highlight>
                  <a:srgbClr val="FFFFFF"/>
                </a:highlight>
                <a:latin typeface="PragmataPro Mono Liga" panose="02000509040000020004" pitchFamily="49" charset="0"/>
              </a:rPr>
              <a:t> </a:t>
            </a:r>
            <a:r>
              <a:rPr lang="en-US" sz="1800" b="0">
                <a:solidFill>
                  <a:srgbClr val="795E26"/>
                </a:solidFill>
                <a:effectLst/>
                <a:highlight>
                  <a:srgbClr val="FFFFFF"/>
                </a:highlight>
                <a:latin typeface="PragmataPro Mono Liga" panose="02000509040000020004" pitchFamily="49" charset="0"/>
              </a:rPr>
              <a:t>SapXep</a:t>
            </a:r>
            <a:r>
              <a:rPr lang="en-US" sz="1800" b="0">
                <a:solidFill>
                  <a:srgbClr val="000000"/>
                </a:solidFill>
                <a:effectLst/>
                <a:highlight>
                  <a:srgbClr val="FFFFFF"/>
                </a:highlight>
                <a:latin typeface="PragmataPro Mono Liga" panose="02000509040000020004" pitchFamily="49" charset="0"/>
              </a:rPr>
              <a:t>(</a:t>
            </a:r>
            <a:r>
              <a:rPr lang="en-US" sz="1800" b="0">
                <a:solidFill>
                  <a:srgbClr val="0000FF"/>
                </a:solidFill>
                <a:effectLst/>
                <a:highlight>
                  <a:srgbClr val="FFFFFF"/>
                </a:highlight>
                <a:latin typeface="PragmataPro Mono Liga" panose="02000509040000020004" pitchFamily="49" charset="0"/>
              </a:rPr>
              <a:t>int</a:t>
            </a:r>
            <a:r>
              <a:rPr lang="en-US" sz="1800" b="0">
                <a:solidFill>
                  <a:srgbClr val="000000"/>
                </a:solidFill>
                <a:effectLst/>
                <a:highlight>
                  <a:srgbClr val="FFFFFF"/>
                </a:highlight>
                <a:latin typeface="PragmataPro Mono Liga" panose="02000509040000020004" pitchFamily="49" charset="0"/>
              </a:rPr>
              <a:t> [][</a:t>
            </a:r>
            <a:r>
              <a:rPr lang="en-US" sz="1800" b="0">
                <a:solidFill>
                  <a:srgbClr val="0000FF"/>
                </a:solidFill>
                <a:effectLst/>
                <a:highlight>
                  <a:srgbClr val="FFFFFF"/>
                </a:highlight>
                <a:latin typeface="PragmataPro Mono Liga" panose="02000509040000020004" pitchFamily="49" charset="0"/>
              </a:rPr>
              <a:t>MAXC</a:t>
            </a:r>
            <a:r>
              <a:rPr lang="en-US" sz="1800" b="0">
                <a:solidFill>
                  <a:srgbClr val="000000"/>
                </a:solidFill>
                <a:effectLst/>
                <a:highlight>
                  <a:srgbClr val="FFFFFF"/>
                </a:highlight>
                <a:latin typeface="PragmataPro Mono Liga" panose="02000509040000020004" pitchFamily="49" charset="0"/>
              </a:rPr>
              <a:t>], </a:t>
            </a:r>
            <a:r>
              <a:rPr lang="en-US" sz="1800" b="0">
                <a:solidFill>
                  <a:srgbClr val="0000FF"/>
                </a:solidFill>
                <a:effectLst/>
                <a:highlight>
                  <a:srgbClr val="FFFFFF"/>
                </a:highlight>
                <a:latin typeface="PragmataPro Mono Liga" panose="02000509040000020004" pitchFamily="49" charset="0"/>
              </a:rPr>
              <a:t>int</a:t>
            </a:r>
            <a:r>
              <a:rPr lang="en-US" sz="1800" b="0">
                <a:solidFill>
                  <a:srgbClr val="000000"/>
                </a:solidFill>
                <a:effectLst/>
                <a:highlight>
                  <a:srgbClr val="FFFFFF"/>
                </a:highlight>
                <a:latin typeface="PragmataPro Mono Liga" panose="02000509040000020004" pitchFamily="49" charset="0"/>
              </a:rPr>
              <a:t>, </a:t>
            </a:r>
            <a:r>
              <a:rPr lang="en-US" sz="1800" b="0">
                <a:solidFill>
                  <a:srgbClr val="0000FF"/>
                </a:solidFill>
                <a:effectLst/>
                <a:highlight>
                  <a:srgbClr val="FFFFFF"/>
                </a:highlight>
                <a:latin typeface="PragmataPro Mono Liga" panose="02000509040000020004" pitchFamily="49" charset="0"/>
              </a:rPr>
              <a:t>int</a:t>
            </a:r>
            <a:r>
              <a:rPr lang="en-US" sz="1800" b="0">
                <a:solidFill>
                  <a:srgbClr val="000000"/>
                </a:solidFill>
                <a:effectLst/>
                <a:highlight>
                  <a:srgbClr val="FFFFFF"/>
                </a:highlight>
                <a:latin typeface="PragmataPro Mono Liga" panose="02000509040000020004" pitchFamily="49" charset="0"/>
              </a:rPr>
              <a:t>);</a:t>
            </a:r>
            <a:br>
              <a:rPr lang="en-US" sz="1800" b="0">
                <a:solidFill>
                  <a:srgbClr val="000000"/>
                </a:solidFill>
                <a:effectLst/>
                <a:highlight>
                  <a:srgbClr val="FFFFFF"/>
                </a:highlight>
                <a:latin typeface="PragmataPro Mono Liga" panose="02000509040000020004" pitchFamily="49" charset="0"/>
              </a:rPr>
            </a:br>
            <a:r>
              <a:rPr lang="en-US" sz="1800" b="0">
                <a:solidFill>
                  <a:srgbClr val="0000FF"/>
                </a:solidFill>
                <a:effectLst/>
                <a:highlight>
                  <a:srgbClr val="FFFFFF"/>
                </a:highlight>
                <a:latin typeface="PragmataPro Mono Liga" panose="02000509040000020004" pitchFamily="49" charset="0"/>
              </a:rPr>
              <a:t>int</a:t>
            </a:r>
            <a:r>
              <a:rPr lang="en-US" sz="1800" b="0">
                <a:solidFill>
                  <a:srgbClr val="000000"/>
                </a:solidFill>
                <a:effectLst/>
                <a:highlight>
                  <a:srgbClr val="FFFFFF"/>
                </a:highlight>
                <a:latin typeface="PragmataPro Mono Liga" panose="02000509040000020004" pitchFamily="49" charset="0"/>
              </a:rPr>
              <a:t> </a:t>
            </a:r>
            <a:r>
              <a:rPr lang="en-US" sz="1800" b="0">
                <a:solidFill>
                  <a:srgbClr val="795E26"/>
                </a:solidFill>
                <a:effectLst/>
                <a:highlight>
                  <a:srgbClr val="FFFFFF"/>
                </a:highlight>
                <a:latin typeface="PragmataPro Mono Liga" panose="02000509040000020004" pitchFamily="49" charset="0"/>
              </a:rPr>
              <a:t>main</a:t>
            </a:r>
            <a:r>
              <a:rPr lang="en-US" sz="1800" b="0">
                <a:solidFill>
                  <a:srgbClr val="000000"/>
                </a:solidFill>
                <a:effectLst/>
                <a:highlight>
                  <a:srgbClr val="FFFFFF"/>
                </a:highlight>
                <a:latin typeface="PragmataPro Mono Liga" panose="02000509040000020004" pitchFamily="49" charset="0"/>
              </a:rPr>
              <a:t>() {</a:t>
            </a:r>
          </a:p>
          <a:p>
            <a:pPr marL="0" indent="0" algn="l">
              <a:lnSpc>
                <a:spcPct val="100000"/>
              </a:lnSpc>
              <a:spcBef>
                <a:spcPts val="600"/>
              </a:spcBef>
              <a:spcAft>
                <a:spcPts val="0"/>
              </a:spcAft>
              <a:buNone/>
            </a:pPr>
            <a:r>
              <a:rPr lang="en-US" sz="1800" b="0">
                <a:solidFill>
                  <a:srgbClr val="000000"/>
                </a:solidFill>
                <a:effectLst/>
                <a:highlight>
                  <a:srgbClr val="FFFFFF"/>
                </a:highlight>
                <a:latin typeface="PragmataPro Mono Liga" panose="02000509040000020004" pitchFamily="49" charset="0"/>
              </a:rPr>
              <a:t>    </a:t>
            </a:r>
            <a:r>
              <a:rPr lang="en-US" sz="1800" b="0">
                <a:solidFill>
                  <a:srgbClr val="0000FF"/>
                </a:solidFill>
                <a:effectLst/>
                <a:highlight>
                  <a:srgbClr val="FFFFFF"/>
                </a:highlight>
                <a:latin typeface="PragmataPro Mono Liga" panose="02000509040000020004" pitchFamily="49" charset="0"/>
              </a:rPr>
              <a:t>int</a:t>
            </a:r>
            <a:r>
              <a:rPr lang="en-US" sz="1800" b="0">
                <a:solidFill>
                  <a:srgbClr val="000000"/>
                </a:solidFill>
                <a:effectLst/>
                <a:highlight>
                  <a:srgbClr val="FFFFFF"/>
                </a:highlight>
                <a:latin typeface="PragmataPro Mono Liga" panose="02000509040000020004" pitchFamily="49" charset="0"/>
              </a:rPr>
              <a:t> </a:t>
            </a:r>
            <a:r>
              <a:rPr lang="en-US" sz="1800" b="0">
                <a:solidFill>
                  <a:srgbClr val="001080"/>
                </a:solidFill>
                <a:effectLst/>
                <a:highlight>
                  <a:srgbClr val="FFFFFF"/>
                </a:highlight>
                <a:latin typeface="PragmataPro Mono Liga" panose="02000509040000020004" pitchFamily="49" charset="0"/>
              </a:rPr>
              <a:t>a</a:t>
            </a:r>
            <a:r>
              <a:rPr lang="en-US" sz="1800" b="0">
                <a:solidFill>
                  <a:srgbClr val="000000"/>
                </a:solidFill>
                <a:effectLst/>
                <a:highlight>
                  <a:srgbClr val="FFFFFF"/>
                </a:highlight>
                <a:latin typeface="PragmataPro Mono Liga" panose="02000509040000020004" pitchFamily="49" charset="0"/>
              </a:rPr>
              <a:t>[</a:t>
            </a:r>
            <a:r>
              <a:rPr lang="en-US" sz="1800" b="0">
                <a:solidFill>
                  <a:srgbClr val="0000FF"/>
                </a:solidFill>
                <a:effectLst/>
                <a:highlight>
                  <a:srgbClr val="FFFFFF"/>
                </a:highlight>
                <a:latin typeface="PragmataPro Mono Liga" panose="02000509040000020004" pitchFamily="49" charset="0"/>
              </a:rPr>
              <a:t>MAXR</a:t>
            </a:r>
            <a:r>
              <a:rPr lang="en-US" sz="1800" b="0">
                <a:solidFill>
                  <a:srgbClr val="000000"/>
                </a:solidFill>
                <a:effectLst/>
                <a:highlight>
                  <a:srgbClr val="FFFFFF"/>
                </a:highlight>
                <a:latin typeface="PragmataPro Mono Liga" panose="02000509040000020004" pitchFamily="49" charset="0"/>
              </a:rPr>
              <a:t>][</a:t>
            </a:r>
            <a:r>
              <a:rPr lang="en-US" sz="1800" b="0">
                <a:solidFill>
                  <a:srgbClr val="0000FF"/>
                </a:solidFill>
                <a:effectLst/>
                <a:highlight>
                  <a:srgbClr val="FFFFFF"/>
                </a:highlight>
                <a:latin typeface="PragmataPro Mono Liga" panose="02000509040000020004" pitchFamily="49" charset="0"/>
              </a:rPr>
              <a:t>MAXC</a:t>
            </a:r>
            <a:r>
              <a:rPr lang="en-US" sz="1800" b="0">
                <a:solidFill>
                  <a:srgbClr val="000000"/>
                </a:solidFill>
                <a:effectLst/>
                <a:highlight>
                  <a:srgbClr val="FFFFFF"/>
                </a:highlight>
                <a:latin typeface="PragmataPro Mono Liga" panose="02000509040000020004" pitchFamily="49" charset="0"/>
              </a:rPr>
              <a:t>], </a:t>
            </a:r>
            <a:r>
              <a:rPr lang="en-US" sz="1800" b="0">
                <a:solidFill>
                  <a:srgbClr val="001080"/>
                </a:solidFill>
                <a:effectLst/>
                <a:highlight>
                  <a:srgbClr val="FFFFFF"/>
                </a:highlight>
                <a:latin typeface="PragmataPro Mono Liga" panose="02000509040000020004" pitchFamily="49" charset="0"/>
              </a:rPr>
              <a:t>n</a:t>
            </a:r>
            <a:r>
              <a:rPr lang="en-US" sz="1800" b="0">
                <a:solidFill>
                  <a:srgbClr val="000000"/>
                </a:solidFill>
                <a:effectLst/>
                <a:highlight>
                  <a:srgbClr val="FFFFFF"/>
                </a:highlight>
                <a:latin typeface="PragmataPro Mono Liga" panose="02000509040000020004" pitchFamily="49" charset="0"/>
              </a:rPr>
              <a:t>, </a:t>
            </a:r>
            <a:r>
              <a:rPr lang="en-US" sz="1800" b="0">
                <a:solidFill>
                  <a:srgbClr val="001080"/>
                </a:solidFill>
                <a:effectLst/>
                <a:highlight>
                  <a:srgbClr val="FFFFFF"/>
                </a:highlight>
                <a:latin typeface="PragmataPro Mono Liga" panose="02000509040000020004" pitchFamily="49" charset="0"/>
              </a:rPr>
              <a:t>m</a:t>
            </a:r>
            <a:r>
              <a:rPr lang="en-US" sz="1800" b="0">
                <a:solidFill>
                  <a:srgbClr val="000000"/>
                </a:solidFill>
                <a:effectLst/>
                <a:highlight>
                  <a:srgbClr val="FFFFFF"/>
                </a:highlight>
                <a:latin typeface="PragmataPro Mono Liga" panose="02000509040000020004" pitchFamily="49" charset="0"/>
              </a:rPr>
              <a:t>;</a:t>
            </a:r>
          </a:p>
          <a:p>
            <a:pPr marL="0" indent="0" algn="l">
              <a:lnSpc>
                <a:spcPct val="100000"/>
              </a:lnSpc>
              <a:spcBef>
                <a:spcPts val="600"/>
              </a:spcBef>
              <a:spcAft>
                <a:spcPts val="0"/>
              </a:spcAft>
              <a:buNone/>
            </a:pPr>
            <a:r>
              <a:rPr lang="en-US" sz="1800" b="0">
                <a:solidFill>
                  <a:srgbClr val="000000"/>
                </a:solidFill>
                <a:effectLst/>
                <a:highlight>
                  <a:srgbClr val="FFFFFF"/>
                </a:highlight>
                <a:latin typeface="PragmataPro Mono Liga" panose="02000509040000020004" pitchFamily="49" charset="0"/>
              </a:rPr>
              <a:t>    </a:t>
            </a:r>
            <a:r>
              <a:rPr lang="en-US" sz="1800" b="0">
                <a:solidFill>
                  <a:srgbClr val="795E26"/>
                </a:solidFill>
                <a:effectLst/>
                <a:highlight>
                  <a:srgbClr val="FFFFFF"/>
                </a:highlight>
                <a:latin typeface="PragmataPro Mono Liga" panose="02000509040000020004" pitchFamily="49" charset="0"/>
              </a:rPr>
              <a:t>NhapMaTran</a:t>
            </a:r>
            <a:r>
              <a:rPr lang="en-US" sz="1800" b="0">
                <a:solidFill>
                  <a:srgbClr val="000000"/>
                </a:solidFill>
                <a:effectLst/>
                <a:highlight>
                  <a:srgbClr val="FFFFFF"/>
                </a:highlight>
                <a:latin typeface="PragmataPro Mono Liga" panose="02000509040000020004" pitchFamily="49" charset="0"/>
              </a:rPr>
              <a:t>(</a:t>
            </a:r>
            <a:r>
              <a:rPr lang="en-US" sz="1800" b="0">
                <a:solidFill>
                  <a:srgbClr val="001080"/>
                </a:solidFill>
                <a:effectLst/>
                <a:highlight>
                  <a:srgbClr val="FFFFFF"/>
                </a:highlight>
                <a:latin typeface="PragmataPro Mono Liga" panose="02000509040000020004" pitchFamily="49" charset="0"/>
              </a:rPr>
              <a:t>a</a:t>
            </a:r>
            <a:r>
              <a:rPr lang="en-US" sz="1800" b="0">
                <a:solidFill>
                  <a:srgbClr val="000000"/>
                </a:solidFill>
                <a:effectLst/>
                <a:highlight>
                  <a:srgbClr val="FFFFFF"/>
                </a:highlight>
                <a:latin typeface="PragmataPro Mono Liga" panose="02000509040000020004" pitchFamily="49" charset="0"/>
              </a:rPr>
              <a:t>, </a:t>
            </a:r>
            <a:r>
              <a:rPr lang="en-US" sz="1800" b="0">
                <a:solidFill>
                  <a:srgbClr val="001080"/>
                </a:solidFill>
                <a:effectLst/>
                <a:highlight>
                  <a:srgbClr val="FFFFFF"/>
                </a:highlight>
                <a:latin typeface="PragmataPro Mono Liga" panose="02000509040000020004" pitchFamily="49" charset="0"/>
              </a:rPr>
              <a:t>n</a:t>
            </a:r>
            <a:r>
              <a:rPr lang="en-US" sz="1800" b="0">
                <a:solidFill>
                  <a:srgbClr val="000000"/>
                </a:solidFill>
                <a:effectLst/>
                <a:highlight>
                  <a:srgbClr val="FFFFFF"/>
                </a:highlight>
                <a:latin typeface="PragmataPro Mono Liga" panose="02000509040000020004" pitchFamily="49" charset="0"/>
              </a:rPr>
              <a:t>, </a:t>
            </a:r>
            <a:r>
              <a:rPr lang="en-US" sz="1800" b="0">
                <a:solidFill>
                  <a:srgbClr val="001080"/>
                </a:solidFill>
                <a:effectLst/>
                <a:highlight>
                  <a:srgbClr val="FFFFFF"/>
                </a:highlight>
                <a:latin typeface="PragmataPro Mono Liga" panose="02000509040000020004" pitchFamily="49" charset="0"/>
              </a:rPr>
              <a:t>m</a:t>
            </a:r>
            <a:r>
              <a:rPr lang="en-US" sz="1800" b="0">
                <a:solidFill>
                  <a:srgbClr val="000000"/>
                </a:solidFill>
                <a:effectLst/>
                <a:highlight>
                  <a:srgbClr val="FFFFFF"/>
                </a:highlight>
                <a:latin typeface="PragmataPro Mono Liga" panose="02000509040000020004" pitchFamily="49" charset="0"/>
              </a:rPr>
              <a:t>);</a:t>
            </a:r>
          </a:p>
          <a:p>
            <a:pPr marL="0" indent="0" algn="l">
              <a:lnSpc>
                <a:spcPct val="100000"/>
              </a:lnSpc>
              <a:spcBef>
                <a:spcPts val="600"/>
              </a:spcBef>
              <a:spcAft>
                <a:spcPts val="0"/>
              </a:spcAft>
              <a:buNone/>
            </a:pPr>
            <a:r>
              <a:rPr lang="en-US" sz="1800" b="0">
                <a:solidFill>
                  <a:srgbClr val="000000"/>
                </a:solidFill>
                <a:effectLst/>
                <a:highlight>
                  <a:srgbClr val="FFFFFF"/>
                </a:highlight>
                <a:latin typeface="PragmataPro Mono Liga" panose="02000509040000020004" pitchFamily="49" charset="0"/>
              </a:rPr>
              <a:t>    </a:t>
            </a:r>
            <a:r>
              <a:rPr lang="en-US" sz="1800" b="0">
                <a:solidFill>
                  <a:srgbClr val="795E26"/>
                </a:solidFill>
                <a:effectLst/>
                <a:highlight>
                  <a:srgbClr val="FFFFFF"/>
                </a:highlight>
                <a:latin typeface="PragmataPro Mono Liga" panose="02000509040000020004" pitchFamily="49" charset="0"/>
              </a:rPr>
              <a:t>TimKiem</a:t>
            </a:r>
            <a:r>
              <a:rPr lang="en-US" sz="1800" b="0">
                <a:solidFill>
                  <a:srgbClr val="000000"/>
                </a:solidFill>
                <a:effectLst/>
                <a:highlight>
                  <a:srgbClr val="FFFFFF"/>
                </a:highlight>
                <a:latin typeface="PragmataPro Mono Liga" panose="02000509040000020004" pitchFamily="49" charset="0"/>
              </a:rPr>
              <a:t>(</a:t>
            </a:r>
            <a:r>
              <a:rPr lang="en-US" sz="1800" b="0">
                <a:solidFill>
                  <a:srgbClr val="001080"/>
                </a:solidFill>
                <a:effectLst/>
                <a:highlight>
                  <a:srgbClr val="FFFFFF"/>
                </a:highlight>
                <a:latin typeface="PragmataPro Mono Liga" panose="02000509040000020004" pitchFamily="49" charset="0"/>
              </a:rPr>
              <a:t>a</a:t>
            </a:r>
            <a:r>
              <a:rPr lang="en-US" sz="1800" b="0">
                <a:solidFill>
                  <a:srgbClr val="000000"/>
                </a:solidFill>
                <a:effectLst/>
                <a:highlight>
                  <a:srgbClr val="FFFFFF"/>
                </a:highlight>
                <a:latin typeface="PragmataPro Mono Liga" panose="02000509040000020004" pitchFamily="49" charset="0"/>
              </a:rPr>
              <a:t>, </a:t>
            </a:r>
            <a:r>
              <a:rPr lang="en-US" sz="1800" b="0">
                <a:solidFill>
                  <a:srgbClr val="001080"/>
                </a:solidFill>
                <a:effectLst/>
                <a:highlight>
                  <a:srgbClr val="FFFFFF"/>
                </a:highlight>
                <a:latin typeface="PragmataPro Mono Liga" panose="02000509040000020004" pitchFamily="49" charset="0"/>
              </a:rPr>
              <a:t>n</a:t>
            </a:r>
            <a:r>
              <a:rPr lang="en-US" sz="1800" b="0">
                <a:solidFill>
                  <a:srgbClr val="000000"/>
                </a:solidFill>
                <a:effectLst/>
                <a:highlight>
                  <a:srgbClr val="FFFFFF"/>
                </a:highlight>
                <a:latin typeface="PragmataPro Mono Liga" panose="02000509040000020004" pitchFamily="49" charset="0"/>
              </a:rPr>
              <a:t>, </a:t>
            </a:r>
            <a:r>
              <a:rPr lang="en-US" sz="1800" b="0">
                <a:solidFill>
                  <a:srgbClr val="001080"/>
                </a:solidFill>
                <a:effectLst/>
                <a:highlight>
                  <a:srgbClr val="FFFFFF"/>
                </a:highlight>
                <a:latin typeface="PragmataPro Mono Liga" panose="02000509040000020004" pitchFamily="49" charset="0"/>
              </a:rPr>
              <a:t>m</a:t>
            </a:r>
            <a:r>
              <a:rPr lang="en-US" sz="1800" b="0">
                <a:solidFill>
                  <a:srgbClr val="000000"/>
                </a:solidFill>
                <a:effectLst/>
                <a:highlight>
                  <a:srgbClr val="FFFFFF"/>
                </a:highlight>
                <a:latin typeface="PragmataPro Mono Liga" panose="02000509040000020004" pitchFamily="49" charset="0"/>
              </a:rPr>
              <a:t>, </a:t>
            </a:r>
            <a:r>
              <a:rPr lang="en-US" sz="1800" b="0">
                <a:solidFill>
                  <a:srgbClr val="098658"/>
                </a:solidFill>
                <a:effectLst/>
                <a:highlight>
                  <a:srgbClr val="FFFFFF"/>
                </a:highlight>
                <a:latin typeface="PragmataPro Mono Liga" panose="02000509040000020004" pitchFamily="49" charset="0"/>
              </a:rPr>
              <a:t>10</a:t>
            </a:r>
            <a:r>
              <a:rPr lang="en-US" sz="1800" b="0">
                <a:solidFill>
                  <a:srgbClr val="000000"/>
                </a:solidFill>
                <a:effectLst/>
                <a:highlight>
                  <a:srgbClr val="FFFFFF"/>
                </a:highlight>
                <a:latin typeface="PragmataPro Mono Liga" panose="02000509040000020004" pitchFamily="49" charset="0"/>
              </a:rPr>
              <a:t>);</a:t>
            </a:r>
          </a:p>
          <a:p>
            <a:pPr marL="0" indent="0" algn="l">
              <a:lnSpc>
                <a:spcPct val="100000"/>
              </a:lnSpc>
              <a:spcBef>
                <a:spcPts val="600"/>
              </a:spcBef>
              <a:spcAft>
                <a:spcPts val="0"/>
              </a:spcAft>
              <a:buNone/>
            </a:pPr>
            <a:r>
              <a:rPr lang="en-US" sz="1800" b="0">
                <a:solidFill>
                  <a:srgbClr val="000000"/>
                </a:solidFill>
                <a:effectLst/>
                <a:highlight>
                  <a:srgbClr val="FFFFFF"/>
                </a:highlight>
                <a:latin typeface="PragmataPro Mono Liga" panose="02000509040000020004" pitchFamily="49" charset="0"/>
              </a:rPr>
              <a:t>    </a:t>
            </a:r>
            <a:r>
              <a:rPr lang="en-US" sz="1800" b="0">
                <a:solidFill>
                  <a:srgbClr val="795E26"/>
                </a:solidFill>
                <a:effectLst/>
                <a:highlight>
                  <a:srgbClr val="FFFFFF"/>
                </a:highlight>
                <a:latin typeface="PragmataPro Mono Liga" panose="02000509040000020004" pitchFamily="49" charset="0"/>
              </a:rPr>
              <a:t>SapXep</a:t>
            </a:r>
            <a:r>
              <a:rPr lang="en-US" sz="1800" b="0">
                <a:solidFill>
                  <a:srgbClr val="000000"/>
                </a:solidFill>
                <a:effectLst/>
                <a:highlight>
                  <a:srgbClr val="FFFFFF"/>
                </a:highlight>
                <a:latin typeface="PragmataPro Mono Liga" panose="02000509040000020004" pitchFamily="49" charset="0"/>
              </a:rPr>
              <a:t>(</a:t>
            </a:r>
            <a:r>
              <a:rPr lang="en-US" sz="1800" b="0">
                <a:solidFill>
                  <a:srgbClr val="001080"/>
                </a:solidFill>
                <a:effectLst/>
                <a:highlight>
                  <a:srgbClr val="FFFFFF"/>
                </a:highlight>
                <a:latin typeface="PragmataPro Mono Liga" panose="02000509040000020004" pitchFamily="49" charset="0"/>
              </a:rPr>
              <a:t>a</a:t>
            </a:r>
            <a:r>
              <a:rPr lang="en-US" sz="1800" b="0">
                <a:solidFill>
                  <a:srgbClr val="000000"/>
                </a:solidFill>
                <a:effectLst/>
                <a:highlight>
                  <a:srgbClr val="FFFFFF"/>
                </a:highlight>
                <a:latin typeface="PragmataPro Mono Liga" panose="02000509040000020004" pitchFamily="49" charset="0"/>
              </a:rPr>
              <a:t>, </a:t>
            </a:r>
            <a:r>
              <a:rPr lang="en-US" sz="1800" b="0">
                <a:solidFill>
                  <a:srgbClr val="001080"/>
                </a:solidFill>
                <a:effectLst/>
                <a:highlight>
                  <a:srgbClr val="FFFFFF"/>
                </a:highlight>
                <a:latin typeface="PragmataPro Mono Liga" panose="02000509040000020004" pitchFamily="49" charset="0"/>
              </a:rPr>
              <a:t>n</a:t>
            </a:r>
            <a:r>
              <a:rPr lang="en-US" sz="1800" b="0">
                <a:solidFill>
                  <a:srgbClr val="000000"/>
                </a:solidFill>
                <a:effectLst/>
                <a:highlight>
                  <a:srgbClr val="FFFFFF"/>
                </a:highlight>
                <a:latin typeface="PragmataPro Mono Liga" panose="02000509040000020004" pitchFamily="49" charset="0"/>
              </a:rPr>
              <a:t>, </a:t>
            </a:r>
            <a:r>
              <a:rPr lang="en-US" sz="1800" b="0">
                <a:solidFill>
                  <a:srgbClr val="001080"/>
                </a:solidFill>
                <a:effectLst/>
                <a:highlight>
                  <a:srgbClr val="FFFFFF"/>
                </a:highlight>
                <a:latin typeface="PragmataPro Mono Liga" panose="02000509040000020004" pitchFamily="49" charset="0"/>
              </a:rPr>
              <a:t>m</a:t>
            </a:r>
            <a:r>
              <a:rPr lang="en-US" sz="1800" b="0">
                <a:solidFill>
                  <a:srgbClr val="000000"/>
                </a:solidFill>
                <a:effectLst/>
                <a:highlight>
                  <a:srgbClr val="FFFFFF"/>
                </a:highlight>
                <a:latin typeface="PragmataPro Mono Liga" panose="02000509040000020004" pitchFamily="49" charset="0"/>
              </a:rPr>
              <a:t>);</a:t>
            </a:r>
          </a:p>
          <a:p>
            <a:pPr marL="0" indent="0" algn="l">
              <a:lnSpc>
                <a:spcPct val="100000"/>
              </a:lnSpc>
              <a:spcBef>
                <a:spcPts val="600"/>
              </a:spcBef>
              <a:spcAft>
                <a:spcPts val="0"/>
              </a:spcAft>
              <a:buNone/>
            </a:pPr>
            <a:r>
              <a:rPr lang="en-US" sz="1800" b="0">
                <a:solidFill>
                  <a:srgbClr val="000000"/>
                </a:solidFill>
                <a:effectLst/>
                <a:highlight>
                  <a:srgbClr val="FFFFFF"/>
                </a:highlight>
                <a:latin typeface="PragmataPro Mono Liga" panose="02000509040000020004" pitchFamily="49" charset="0"/>
              </a:rPr>
              <a:t>    </a:t>
            </a:r>
            <a:r>
              <a:rPr lang="en-US" sz="1800" b="0">
                <a:solidFill>
                  <a:srgbClr val="795E26"/>
                </a:solidFill>
                <a:effectLst/>
                <a:highlight>
                  <a:srgbClr val="FFFFFF"/>
                </a:highlight>
                <a:latin typeface="PragmataPro Mono Liga" panose="02000509040000020004" pitchFamily="49" charset="0"/>
              </a:rPr>
              <a:t>XuatMaTran</a:t>
            </a:r>
            <a:r>
              <a:rPr lang="en-US" sz="1800" b="0">
                <a:solidFill>
                  <a:srgbClr val="000000"/>
                </a:solidFill>
                <a:effectLst/>
                <a:highlight>
                  <a:srgbClr val="FFFFFF"/>
                </a:highlight>
                <a:latin typeface="PragmataPro Mono Liga" panose="02000509040000020004" pitchFamily="49" charset="0"/>
              </a:rPr>
              <a:t>(</a:t>
            </a:r>
            <a:r>
              <a:rPr lang="en-US" sz="1800" b="0">
                <a:solidFill>
                  <a:srgbClr val="001080"/>
                </a:solidFill>
                <a:effectLst/>
                <a:highlight>
                  <a:srgbClr val="FFFFFF"/>
                </a:highlight>
                <a:latin typeface="PragmataPro Mono Liga" panose="02000509040000020004" pitchFamily="49" charset="0"/>
              </a:rPr>
              <a:t>a</a:t>
            </a:r>
            <a:r>
              <a:rPr lang="en-US" sz="1800" b="0">
                <a:solidFill>
                  <a:srgbClr val="000000"/>
                </a:solidFill>
                <a:effectLst/>
                <a:highlight>
                  <a:srgbClr val="FFFFFF"/>
                </a:highlight>
                <a:latin typeface="PragmataPro Mono Liga" panose="02000509040000020004" pitchFamily="49" charset="0"/>
              </a:rPr>
              <a:t>, </a:t>
            </a:r>
            <a:r>
              <a:rPr lang="en-US" sz="1800" b="0">
                <a:solidFill>
                  <a:srgbClr val="001080"/>
                </a:solidFill>
                <a:effectLst/>
                <a:highlight>
                  <a:srgbClr val="FFFFFF"/>
                </a:highlight>
                <a:latin typeface="PragmataPro Mono Liga" panose="02000509040000020004" pitchFamily="49" charset="0"/>
              </a:rPr>
              <a:t>n</a:t>
            </a:r>
            <a:r>
              <a:rPr lang="en-US" sz="1800" b="0">
                <a:solidFill>
                  <a:srgbClr val="000000"/>
                </a:solidFill>
                <a:effectLst/>
                <a:highlight>
                  <a:srgbClr val="FFFFFF"/>
                </a:highlight>
                <a:latin typeface="PragmataPro Mono Liga" panose="02000509040000020004" pitchFamily="49" charset="0"/>
              </a:rPr>
              <a:t>, </a:t>
            </a:r>
            <a:r>
              <a:rPr lang="en-US" sz="1800" b="0">
                <a:solidFill>
                  <a:srgbClr val="001080"/>
                </a:solidFill>
                <a:effectLst/>
                <a:highlight>
                  <a:srgbClr val="FFFFFF"/>
                </a:highlight>
                <a:latin typeface="PragmataPro Mono Liga" panose="02000509040000020004" pitchFamily="49" charset="0"/>
              </a:rPr>
              <a:t>m</a:t>
            </a:r>
            <a:r>
              <a:rPr lang="en-US" sz="1800" b="0">
                <a:solidFill>
                  <a:srgbClr val="000000"/>
                </a:solidFill>
                <a:effectLst/>
                <a:highlight>
                  <a:srgbClr val="FFFFFF"/>
                </a:highlight>
                <a:latin typeface="PragmataPro Mono Liga" panose="02000509040000020004" pitchFamily="49" charset="0"/>
              </a:rPr>
              <a:t>);</a:t>
            </a:r>
          </a:p>
          <a:p>
            <a:pPr marL="0" indent="0" algn="l">
              <a:lnSpc>
                <a:spcPct val="100000"/>
              </a:lnSpc>
              <a:spcBef>
                <a:spcPts val="600"/>
              </a:spcBef>
              <a:spcAft>
                <a:spcPts val="0"/>
              </a:spcAft>
              <a:buNone/>
            </a:pPr>
            <a:r>
              <a:rPr lang="en-US" sz="1800" b="0">
                <a:solidFill>
                  <a:srgbClr val="000000"/>
                </a:solidFill>
                <a:effectLst/>
                <a:highlight>
                  <a:srgbClr val="FFFFFF"/>
                </a:highlight>
                <a:latin typeface="PragmataPro Mono Liga" panose="02000509040000020004" pitchFamily="49" charset="0"/>
              </a:rPr>
              <a:t>}</a:t>
            </a:r>
          </a:p>
          <a:p>
            <a:pPr marL="0" indent="0" algn="l">
              <a:lnSpc>
                <a:spcPct val="100000"/>
              </a:lnSpc>
              <a:spcBef>
                <a:spcPts val="600"/>
              </a:spcBef>
              <a:spcAft>
                <a:spcPts val="0"/>
              </a:spcAft>
              <a:buNone/>
            </a:pPr>
            <a:br>
              <a:rPr lang="en-US" sz="1800" b="0">
                <a:solidFill>
                  <a:srgbClr val="000000"/>
                </a:solidFill>
                <a:effectLst/>
                <a:highlight>
                  <a:srgbClr val="FFFFFF"/>
                </a:highlight>
                <a:latin typeface="PragmataPro Mono Liga" panose="02000509040000020004" pitchFamily="49" charset="0"/>
              </a:rPr>
            </a:br>
            <a:br>
              <a:rPr lang="en-US" sz="1800" b="0">
                <a:solidFill>
                  <a:srgbClr val="000000"/>
                </a:solidFill>
                <a:effectLst/>
                <a:highlight>
                  <a:srgbClr val="FFFFFF"/>
                </a:highlight>
                <a:latin typeface="PragmataPro Mono Liga" panose="02000509040000020004" pitchFamily="49" charset="0"/>
              </a:rPr>
            </a:br>
            <a:endParaRPr lang="en-US" sz="1800" b="0">
              <a:solidFill>
                <a:srgbClr val="000000"/>
              </a:solidFill>
              <a:effectLst/>
              <a:highlight>
                <a:srgbClr val="FFFFFF"/>
              </a:highlight>
              <a:latin typeface="PragmataPro Mono Liga" panose="02000509040000020004" pitchFamily="49" charset="0"/>
            </a:endParaRPr>
          </a:p>
          <a:p>
            <a:pPr marL="25400" indent="0" algn="l">
              <a:lnSpc>
                <a:spcPct val="100000"/>
              </a:lnSpc>
              <a:spcBef>
                <a:spcPts val="600"/>
              </a:spcBef>
              <a:spcAft>
                <a:spcPts val="0"/>
              </a:spcAft>
              <a:buNone/>
            </a:pPr>
            <a:endParaRPr lang="en-US" sz="1800" dirty="0">
              <a:latin typeface="Consolas" panose="020B0609020204030204" pitchFamily="49" charset="0"/>
            </a:endParaRPr>
          </a:p>
        </p:txBody>
      </p:sp>
      <p:sp>
        <p:nvSpPr>
          <p:cNvPr id="5" name="Content Placeholder 5"/>
          <p:cNvSpPr txBox="1"/>
          <p:nvPr/>
        </p:nvSpPr>
        <p:spPr>
          <a:xfrm>
            <a:off x="5679278" y="879971"/>
            <a:ext cx="3719480" cy="5527964"/>
          </a:xfrm>
          <a:prstGeom prst="rect">
            <a:avLst/>
          </a:prstGeom>
        </p:spPr>
        <p:txBody>
          <a:bodyPr vert="horz" lIns="91440" tIns="45720" rIns="91440" bIns="45720" rtlCol="0">
            <a:noAutofit/>
          </a:bodyPr>
          <a:lstStyle/>
          <a:p>
            <a:pPr marL="205740" indent="-171450" defTabSz="685800">
              <a:lnSpc>
                <a:spcPct val="90000"/>
              </a:lnSpc>
              <a:spcBef>
                <a:spcPts val="1350"/>
              </a:spcBef>
              <a:buSzPct val="80000"/>
              <a:buFont typeface="Arial" panose="020B0604020202020204" pitchFamily="34" charset="0"/>
              <a:buChar char="•"/>
              <a:defRPr/>
            </a:pPr>
            <a:endParaRPr lang="en-US" sz="2400" dirty="0">
              <a:solidFill>
                <a:schemeClr val="tx2"/>
              </a:solidFill>
            </a:endParaRPr>
          </a:p>
        </p:txBody>
      </p:sp>
      <p:sp>
        <p:nvSpPr>
          <p:cNvPr id="7" name="Content Placeholder 5"/>
          <p:cNvSpPr txBox="1"/>
          <p:nvPr/>
        </p:nvSpPr>
        <p:spPr>
          <a:xfrm>
            <a:off x="5692925" y="893619"/>
            <a:ext cx="3719480" cy="5527964"/>
          </a:xfrm>
          <a:prstGeom prst="rect">
            <a:avLst/>
          </a:prstGeom>
        </p:spPr>
        <p:txBody>
          <a:bodyPr vert="horz" lIns="91440" tIns="45720" rIns="91440" bIns="45720" rtlCol="0">
            <a:noAutofit/>
          </a:bodyPr>
          <a:lstStyle/>
          <a:p>
            <a:pPr marL="205740" indent="-171450" defTabSz="685800">
              <a:lnSpc>
                <a:spcPct val="90000"/>
              </a:lnSpc>
              <a:spcBef>
                <a:spcPts val="1350"/>
              </a:spcBef>
              <a:buSzPct val="80000"/>
              <a:buFont typeface="Arial" panose="020B0604020202020204" pitchFamily="34" charset="0"/>
              <a:buChar char="•"/>
              <a:defRPr/>
            </a:pPr>
            <a:endParaRPr lang="en-US" sz="2400" dirty="0">
              <a:solidFill>
                <a:schemeClr val="tx2"/>
              </a:solidFill>
            </a:endParaRPr>
          </a:p>
        </p:txBody>
      </p:sp>
      <p:sp>
        <p:nvSpPr>
          <p:cNvPr id="8" name="Content Placeholder 5"/>
          <p:cNvSpPr txBox="1"/>
          <p:nvPr/>
        </p:nvSpPr>
        <p:spPr>
          <a:xfrm>
            <a:off x="5761164" y="893619"/>
            <a:ext cx="3719480" cy="5527964"/>
          </a:xfrm>
          <a:prstGeom prst="rect">
            <a:avLst/>
          </a:prstGeom>
        </p:spPr>
        <p:txBody>
          <a:bodyPr vert="horz" lIns="91440" tIns="45720" rIns="91440" bIns="45720" rtlCol="0">
            <a:noAutofit/>
          </a:bodyPr>
          <a:lstStyle/>
          <a:p>
            <a:pPr marL="205740" indent="-171450" defTabSz="685800">
              <a:lnSpc>
                <a:spcPct val="90000"/>
              </a:lnSpc>
              <a:spcBef>
                <a:spcPts val="1350"/>
              </a:spcBef>
              <a:buSzPct val="80000"/>
              <a:buFont typeface="Arial" panose="020B0604020202020204" pitchFamily="34" charset="0"/>
              <a:buChar char="•"/>
              <a:defRPr/>
            </a:pPr>
            <a:endParaRPr lang="en-US" sz="2400" dirty="0">
              <a:solidFill>
                <a:schemeClr val="tx2"/>
              </a:solidFill>
            </a:endParaRPr>
          </a:p>
        </p:txBody>
      </p:sp>
      <p:sp>
        <p:nvSpPr>
          <p:cNvPr id="9" name="Content Placeholder 5"/>
          <p:cNvSpPr txBox="1"/>
          <p:nvPr/>
        </p:nvSpPr>
        <p:spPr>
          <a:xfrm>
            <a:off x="5665630" y="893619"/>
            <a:ext cx="3719480" cy="5527964"/>
          </a:xfrm>
          <a:prstGeom prst="rect">
            <a:avLst/>
          </a:prstGeom>
        </p:spPr>
        <p:txBody>
          <a:bodyPr vert="horz" lIns="91440" tIns="45720" rIns="91440" bIns="45720" rtlCol="0">
            <a:noAutofit/>
          </a:bodyPr>
          <a:lstStyle/>
          <a:p>
            <a:pPr marL="205740" indent="-171450" defTabSz="685800">
              <a:lnSpc>
                <a:spcPct val="90000"/>
              </a:lnSpc>
              <a:spcBef>
                <a:spcPts val="1350"/>
              </a:spcBef>
              <a:buSzPct val="80000"/>
              <a:buFont typeface="Arial" panose="020B0604020202020204" pitchFamily="34" charset="0"/>
              <a:buChar char="•"/>
              <a:defRPr/>
            </a:pPr>
            <a:endParaRPr lang="en-US" sz="2400" dirty="0">
              <a:solidFill>
                <a:schemeClr val="tx2"/>
              </a:solidFill>
            </a:endParaRPr>
          </a:p>
        </p:txBody>
      </p:sp>
      <p:sp>
        <p:nvSpPr>
          <p:cNvPr id="6" name="Footer Placeholder 5">
            <a:extLst>
              <a:ext uri="{FF2B5EF4-FFF2-40B4-BE49-F238E27FC236}">
                <a16:creationId xmlns:a16="http://schemas.microsoft.com/office/drawing/2014/main" id="{0C6955DD-25CC-2621-613B-C413A4F57125}"/>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10" name="Date Placeholder 9">
            <a:extLst>
              <a:ext uri="{FF2B5EF4-FFF2-40B4-BE49-F238E27FC236}">
                <a16:creationId xmlns:a16="http://schemas.microsoft.com/office/drawing/2014/main" id="{5226E223-4AB2-0CC2-3BFB-A01230A6FB99}"/>
              </a:ext>
            </a:extLst>
          </p:cNvPr>
          <p:cNvSpPr>
            <a:spLocks noGrp="1"/>
          </p:cNvSpPr>
          <p:nvPr>
            <p:ph type="dt" sz="half" idx="13"/>
          </p:nvPr>
        </p:nvSpPr>
        <p:spPr/>
        <p:txBody>
          <a:bodyPr/>
          <a:lstStyle/>
          <a:p>
            <a:r>
              <a:rPr lang="en-US"/>
              <a:t>June 2024</a:t>
            </a:r>
            <a:endParaRPr lang="en-US" dirty="0"/>
          </a:p>
        </p:txBody>
      </p:sp>
      <p:sp>
        <p:nvSpPr>
          <p:cNvPr id="3" name="Slide Number Placeholder 2">
            <a:extLst>
              <a:ext uri="{FF2B5EF4-FFF2-40B4-BE49-F238E27FC236}">
                <a16:creationId xmlns:a16="http://schemas.microsoft.com/office/drawing/2014/main" id="{F8DD13FC-B673-AC86-5636-436B4B8D2B6C}"/>
              </a:ext>
            </a:extLst>
          </p:cNvPr>
          <p:cNvSpPr>
            <a:spLocks noGrp="1"/>
          </p:cNvSpPr>
          <p:nvPr>
            <p:ph type="sldNum" sz="quarter" idx="12"/>
          </p:nvPr>
        </p:nvSpPr>
        <p:spPr/>
        <p:txBody>
          <a:bodyPr/>
          <a:lstStyle/>
          <a:p>
            <a:fld id="{D8B0B3AC-44A8-D142-AAF6-9A453466E1A4}" type="slidenum">
              <a:rPr lang="en-VN" smtClean="0"/>
              <a:pPr/>
              <a:t>30</a:t>
            </a:fld>
            <a:endParaRPr lang="en-V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1A35AE5-9C45-799F-BE11-C42D1C63BB04}"/>
              </a:ext>
            </a:extLst>
          </p:cNvPr>
          <p:cNvSpPr>
            <a:spLocks noGrp="1"/>
          </p:cNvSpPr>
          <p:nvPr>
            <p:ph type="body" sz="quarter" idx="13"/>
          </p:nvPr>
        </p:nvSpPr>
        <p:spPr/>
        <p:txBody>
          <a:bodyPr/>
          <a:lstStyle/>
          <a:p>
            <a:r>
              <a:rPr lang="en-VN"/>
              <a:t>7.5 Mảng hai chiều</a:t>
            </a:r>
          </a:p>
        </p:txBody>
      </p:sp>
      <p:sp>
        <p:nvSpPr>
          <p:cNvPr id="3" name="Text Placeholder 2">
            <a:extLst>
              <a:ext uri="{FF2B5EF4-FFF2-40B4-BE49-F238E27FC236}">
                <a16:creationId xmlns:a16="http://schemas.microsoft.com/office/drawing/2014/main" id="{FFE4E973-8198-DE8D-4227-0E3D0DBACABE}"/>
              </a:ext>
            </a:extLst>
          </p:cNvPr>
          <p:cNvSpPr>
            <a:spLocks noGrp="1"/>
          </p:cNvSpPr>
          <p:nvPr>
            <p:ph type="body" sz="quarter" idx="14"/>
          </p:nvPr>
        </p:nvSpPr>
        <p:spPr/>
        <p:txBody>
          <a:bodyPr/>
          <a:lstStyle/>
          <a:p>
            <a:r>
              <a:rPr lang="en-VN"/>
              <a:t>7.5.8 Các tác vụ trên mảng 2 chiều</a:t>
            </a:r>
          </a:p>
        </p:txBody>
      </p:sp>
      <p:sp>
        <p:nvSpPr>
          <p:cNvPr id="4" name="Text Placeholder 3">
            <a:extLst>
              <a:ext uri="{FF2B5EF4-FFF2-40B4-BE49-F238E27FC236}">
                <a16:creationId xmlns:a16="http://schemas.microsoft.com/office/drawing/2014/main" id="{82A93DE9-DEBF-36CC-0CC9-DE92D54A430F}"/>
              </a:ext>
            </a:extLst>
          </p:cNvPr>
          <p:cNvSpPr>
            <a:spLocks noGrp="1"/>
          </p:cNvSpPr>
          <p:nvPr>
            <p:ph type="body" sz="quarter" idx="15"/>
          </p:nvPr>
        </p:nvSpPr>
        <p:spPr/>
        <p:txBody>
          <a:bodyPr/>
          <a:lstStyle/>
          <a:p>
            <a:endParaRPr lang="en-VN"/>
          </a:p>
        </p:txBody>
      </p:sp>
      <p:sp>
        <p:nvSpPr>
          <p:cNvPr id="5" name="Text Placeholder 4">
            <a:extLst>
              <a:ext uri="{FF2B5EF4-FFF2-40B4-BE49-F238E27FC236}">
                <a16:creationId xmlns:a16="http://schemas.microsoft.com/office/drawing/2014/main" id="{1165A9D3-31D8-1979-59B4-EBE6AF80FF38}"/>
              </a:ext>
            </a:extLst>
          </p:cNvPr>
          <p:cNvSpPr>
            <a:spLocks noGrp="1"/>
          </p:cNvSpPr>
          <p:nvPr>
            <p:ph type="body" sz="quarter" idx="16"/>
          </p:nvPr>
        </p:nvSpPr>
        <p:spPr/>
        <p:txBody>
          <a:bodyPr>
            <a:normAutofit lnSpcReduction="10000"/>
          </a:bodyPr>
          <a:lstStyle/>
          <a:p>
            <a:endParaRPr lang="en-VN"/>
          </a:p>
        </p:txBody>
      </p:sp>
      <p:sp>
        <p:nvSpPr>
          <p:cNvPr id="9" name="Footer Placeholder 8">
            <a:extLst>
              <a:ext uri="{FF2B5EF4-FFF2-40B4-BE49-F238E27FC236}">
                <a16:creationId xmlns:a16="http://schemas.microsoft.com/office/drawing/2014/main" id="{C5AAB115-EC51-C1B8-8C08-071FF159EB8E}"/>
              </a:ext>
            </a:extLst>
          </p:cNvPr>
          <p:cNvSpPr>
            <a:spLocks noGrp="1"/>
          </p:cNvSpPr>
          <p:nvPr>
            <p:ph type="ftr" sz="quarter" idx="18"/>
          </p:nvPr>
        </p:nvSpPr>
        <p:spPr/>
        <p:txBody>
          <a:bodyPr/>
          <a:lstStyle/>
          <a:p>
            <a:r>
              <a:rPr lang="vi-VN"/>
              <a:t>Thực hiện bởi Trường Đại học Công nghệ Thông tin, ĐHQG-HCM</a:t>
            </a:r>
            <a:endParaRPr lang="vi-VN" dirty="0"/>
          </a:p>
        </p:txBody>
      </p:sp>
      <p:sp>
        <p:nvSpPr>
          <p:cNvPr id="6" name="Date Placeholder 5">
            <a:extLst>
              <a:ext uri="{FF2B5EF4-FFF2-40B4-BE49-F238E27FC236}">
                <a16:creationId xmlns:a16="http://schemas.microsoft.com/office/drawing/2014/main" id="{86BDD15C-ACF7-FF4E-EE11-385F37609CC9}"/>
              </a:ext>
            </a:extLst>
          </p:cNvPr>
          <p:cNvSpPr>
            <a:spLocks noGrp="1"/>
          </p:cNvSpPr>
          <p:nvPr>
            <p:ph type="dt" sz="half" idx="17"/>
          </p:nvPr>
        </p:nvSpPr>
        <p:spPr/>
        <p:txBody>
          <a:bodyPr/>
          <a:lstStyle/>
          <a:p>
            <a:r>
              <a:rPr lang="en-US"/>
              <a:t>June 2024</a:t>
            </a:r>
            <a:endParaRPr lang="en-US" dirty="0"/>
          </a:p>
        </p:txBody>
      </p:sp>
      <p:sp>
        <p:nvSpPr>
          <p:cNvPr id="8" name="Slide Number Placeholder 7">
            <a:extLst>
              <a:ext uri="{FF2B5EF4-FFF2-40B4-BE49-F238E27FC236}">
                <a16:creationId xmlns:a16="http://schemas.microsoft.com/office/drawing/2014/main" id="{A34A7C45-9815-BD47-C1CE-80ECFC27A6B0}"/>
              </a:ext>
            </a:extLst>
          </p:cNvPr>
          <p:cNvSpPr>
            <a:spLocks noGrp="1"/>
          </p:cNvSpPr>
          <p:nvPr>
            <p:ph type="sldNum" sz="quarter" idx="12"/>
          </p:nvPr>
        </p:nvSpPr>
        <p:spPr/>
        <p:txBody>
          <a:bodyPr/>
          <a:lstStyle/>
          <a:p>
            <a:fld id="{D8B0B3AC-44A8-D142-AAF6-9A453466E1A4}" type="slidenum">
              <a:rPr lang="en-VN" smtClean="0"/>
              <a:pPr/>
              <a:t>31</a:t>
            </a:fld>
            <a:endParaRPr lang="en-VN" dirty="0"/>
          </a:p>
        </p:txBody>
      </p:sp>
    </p:spTree>
    <p:extLst>
      <p:ext uri="{BB962C8B-B14F-4D97-AF65-F5344CB8AC3E}">
        <p14:creationId xmlns:p14="http://schemas.microsoft.com/office/powerpoint/2010/main" val="14511552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VN" sz="4000"/>
              <a:t>7.5.8 Các tác vụ trên mảng 2 chiều</a:t>
            </a:r>
          </a:p>
        </p:txBody>
      </p:sp>
      <p:sp>
        <p:nvSpPr>
          <p:cNvPr id="6" name="Content Placeholder 5"/>
          <p:cNvSpPr>
            <a:spLocks noGrp="1"/>
          </p:cNvSpPr>
          <p:nvPr>
            <p:ph idx="1"/>
          </p:nvPr>
        </p:nvSpPr>
        <p:spPr/>
        <p:txBody>
          <a:bodyPr>
            <a:normAutofit fontScale="92500" lnSpcReduction="10000"/>
          </a:bodyPr>
          <a:lstStyle/>
          <a:p>
            <a:pPr>
              <a:lnSpc>
                <a:spcPct val="150000"/>
              </a:lnSpc>
              <a:spcBef>
                <a:spcPts val="0"/>
              </a:spcBef>
              <a:buNone/>
            </a:pPr>
            <a:r>
              <a:rPr lang="en-US">
                <a:solidFill>
                  <a:schemeClr val="tx2"/>
                </a:solidFill>
                <a:latin typeface="Tahoma" panose="020B0604030504040204" pitchFamily="34" charset="0"/>
                <a:ea typeface="Tahoma" panose="020B0604030504040204" pitchFamily="34" charset="0"/>
                <a:cs typeface="Tahoma" panose="020B0604030504040204" pitchFamily="34" charset="0"/>
              </a:rPr>
              <a:t>1. Nhập </a:t>
            </a:r>
            <a:r>
              <a:rPr lang="en-US" dirty="0" err="1">
                <a:solidFill>
                  <a:schemeClr val="tx2"/>
                </a:solidFill>
                <a:latin typeface="Tahoma" panose="020B0604030504040204" pitchFamily="34" charset="0"/>
                <a:ea typeface="Tahoma" panose="020B0604030504040204" pitchFamily="34" charset="0"/>
                <a:cs typeface="Tahoma" panose="020B0604030504040204" pitchFamily="34" charset="0"/>
              </a:rPr>
              <a:t>mảng</a:t>
            </a:r>
            <a:r>
              <a:rPr lang="en-US" dirty="0">
                <a:solidFill>
                  <a:schemeClr val="tx2"/>
                </a:solidFill>
                <a:latin typeface="Tahoma" panose="020B0604030504040204" pitchFamily="34" charset="0"/>
                <a:ea typeface="Tahoma" panose="020B0604030504040204" pitchFamily="34" charset="0"/>
                <a:cs typeface="Tahoma" panose="020B0604030504040204" pitchFamily="34" charset="0"/>
              </a:rPr>
              <a:t> </a:t>
            </a:r>
          </a:p>
          <a:p>
            <a:pPr>
              <a:lnSpc>
                <a:spcPct val="150000"/>
              </a:lnSpc>
              <a:spcBef>
                <a:spcPts val="0"/>
              </a:spcBef>
              <a:buNone/>
            </a:pPr>
            <a:r>
              <a:rPr lang="en-US">
                <a:solidFill>
                  <a:schemeClr val="tx2"/>
                </a:solidFill>
                <a:latin typeface="Tahoma" panose="020B0604030504040204" pitchFamily="34" charset="0"/>
                <a:ea typeface="Tahoma" panose="020B0604030504040204" pitchFamily="34" charset="0"/>
                <a:cs typeface="Tahoma" panose="020B0604030504040204" pitchFamily="34" charset="0"/>
              </a:rPr>
              <a:t>2</a:t>
            </a:r>
            <a:r>
              <a:rPr lang="en-US" dirty="0">
                <a:solidFill>
                  <a:schemeClr val="tx2"/>
                </a:solidFill>
                <a:latin typeface="Tahoma" panose="020B0604030504040204" pitchFamily="34" charset="0"/>
                <a:ea typeface="Tahoma" panose="020B0604030504040204" pitchFamily="34" charset="0"/>
                <a:cs typeface="Tahoma" panose="020B0604030504040204" pitchFamily="34" charset="0"/>
              </a:rPr>
              <a:t>. </a:t>
            </a:r>
            <a:r>
              <a:rPr lang="en-US" dirty="0" err="1">
                <a:solidFill>
                  <a:schemeClr val="tx2"/>
                </a:solidFill>
                <a:latin typeface="Tahoma" panose="020B0604030504040204" pitchFamily="34" charset="0"/>
                <a:ea typeface="Tahoma" panose="020B0604030504040204" pitchFamily="34" charset="0"/>
                <a:cs typeface="Tahoma" panose="020B0604030504040204" pitchFamily="34" charset="0"/>
              </a:rPr>
              <a:t>Xuất</a:t>
            </a:r>
            <a:r>
              <a:rPr lang="en-US" dirty="0">
                <a:solidFill>
                  <a:schemeClr val="tx2"/>
                </a:solidFill>
                <a:latin typeface="Tahoma" panose="020B0604030504040204" pitchFamily="34" charset="0"/>
                <a:ea typeface="Tahoma" panose="020B0604030504040204" pitchFamily="34" charset="0"/>
                <a:cs typeface="Tahoma" panose="020B0604030504040204" pitchFamily="34" charset="0"/>
              </a:rPr>
              <a:t> </a:t>
            </a:r>
            <a:r>
              <a:rPr lang="en-US" dirty="0" err="1">
                <a:solidFill>
                  <a:schemeClr val="tx2"/>
                </a:solidFill>
                <a:latin typeface="Tahoma" panose="020B0604030504040204" pitchFamily="34" charset="0"/>
                <a:ea typeface="Tahoma" panose="020B0604030504040204" pitchFamily="34" charset="0"/>
                <a:cs typeface="Tahoma" panose="020B0604030504040204" pitchFamily="34" charset="0"/>
              </a:rPr>
              <a:t>mảng</a:t>
            </a:r>
            <a:r>
              <a:rPr lang="en-US" dirty="0">
                <a:solidFill>
                  <a:schemeClr val="tx2"/>
                </a:solidFill>
                <a:latin typeface="Tahoma" panose="020B0604030504040204" pitchFamily="34" charset="0"/>
                <a:ea typeface="Tahoma" panose="020B0604030504040204" pitchFamily="34" charset="0"/>
                <a:cs typeface="Tahoma" panose="020B0604030504040204" pitchFamily="34" charset="0"/>
              </a:rPr>
              <a:t> </a:t>
            </a:r>
          </a:p>
          <a:p>
            <a:pPr>
              <a:lnSpc>
                <a:spcPct val="150000"/>
              </a:lnSpc>
              <a:spcBef>
                <a:spcPts val="0"/>
              </a:spcBef>
              <a:buNone/>
            </a:pPr>
            <a:r>
              <a:rPr lang="en-US">
                <a:solidFill>
                  <a:schemeClr val="tx2"/>
                </a:solidFill>
                <a:latin typeface="Tahoma" panose="020B0604030504040204" pitchFamily="34" charset="0"/>
                <a:ea typeface="Tahoma" panose="020B0604030504040204" pitchFamily="34" charset="0"/>
                <a:cs typeface="Tahoma" panose="020B0604030504040204" pitchFamily="34" charset="0"/>
              </a:rPr>
              <a:t>3</a:t>
            </a:r>
            <a:r>
              <a:rPr lang="en-US" dirty="0">
                <a:solidFill>
                  <a:schemeClr val="tx2"/>
                </a:solidFill>
                <a:latin typeface="Tahoma" panose="020B0604030504040204" pitchFamily="34" charset="0"/>
                <a:ea typeface="Tahoma" panose="020B0604030504040204" pitchFamily="34" charset="0"/>
                <a:cs typeface="Tahoma" panose="020B0604030504040204" pitchFamily="34" charset="0"/>
              </a:rPr>
              <a:t>. </a:t>
            </a:r>
            <a:r>
              <a:rPr lang="en-US" dirty="0" err="1">
                <a:solidFill>
                  <a:schemeClr val="tx2"/>
                </a:solidFill>
                <a:latin typeface="Tahoma" panose="020B0604030504040204" pitchFamily="34" charset="0"/>
                <a:ea typeface="Tahoma" panose="020B0604030504040204" pitchFamily="34" charset="0"/>
                <a:cs typeface="Tahoma" panose="020B0604030504040204" pitchFamily="34" charset="0"/>
              </a:rPr>
              <a:t>Tìm</a:t>
            </a:r>
            <a:r>
              <a:rPr lang="en-US" dirty="0">
                <a:solidFill>
                  <a:schemeClr val="tx2"/>
                </a:solidFill>
                <a:latin typeface="Tahoma" panose="020B0604030504040204" pitchFamily="34" charset="0"/>
                <a:ea typeface="Tahoma" panose="020B0604030504040204" pitchFamily="34" charset="0"/>
                <a:cs typeface="Tahoma" panose="020B0604030504040204" pitchFamily="34" charset="0"/>
              </a:rPr>
              <a:t> </a:t>
            </a:r>
            <a:r>
              <a:rPr lang="en-US" dirty="0" err="1">
                <a:solidFill>
                  <a:schemeClr val="tx2"/>
                </a:solidFill>
                <a:latin typeface="Tahoma" panose="020B0604030504040204" pitchFamily="34" charset="0"/>
                <a:ea typeface="Tahoma" panose="020B0604030504040204" pitchFamily="34" charset="0"/>
                <a:cs typeface="Tahoma" panose="020B0604030504040204" pitchFamily="34" charset="0"/>
              </a:rPr>
              <a:t>kiếm</a:t>
            </a:r>
            <a:r>
              <a:rPr lang="en-US" dirty="0">
                <a:solidFill>
                  <a:schemeClr val="tx2"/>
                </a:solidFill>
                <a:latin typeface="Tahoma" panose="020B0604030504040204" pitchFamily="34" charset="0"/>
                <a:ea typeface="Tahoma" panose="020B0604030504040204" pitchFamily="34" charset="0"/>
                <a:cs typeface="Tahoma" panose="020B0604030504040204" pitchFamily="34" charset="0"/>
              </a:rPr>
              <a:t> </a:t>
            </a:r>
            <a:r>
              <a:rPr lang="en-US" dirty="0" err="1">
                <a:solidFill>
                  <a:schemeClr val="tx2"/>
                </a:solidFill>
                <a:latin typeface="Tahoma" panose="020B0604030504040204" pitchFamily="34" charset="0"/>
                <a:ea typeface="Tahoma" panose="020B0604030504040204" pitchFamily="34" charset="0"/>
                <a:cs typeface="Tahoma" panose="020B0604030504040204" pitchFamily="34" charset="0"/>
              </a:rPr>
              <a:t>một</a:t>
            </a:r>
            <a:r>
              <a:rPr lang="en-US" dirty="0">
                <a:solidFill>
                  <a:schemeClr val="tx2"/>
                </a:solidFill>
                <a:latin typeface="Tahoma" panose="020B0604030504040204" pitchFamily="34" charset="0"/>
                <a:ea typeface="Tahoma" panose="020B0604030504040204" pitchFamily="34" charset="0"/>
                <a:cs typeface="Tahoma" panose="020B0604030504040204" pitchFamily="34" charset="0"/>
              </a:rPr>
              <a:t> </a:t>
            </a:r>
            <a:r>
              <a:rPr lang="en-US" dirty="0" err="1">
                <a:solidFill>
                  <a:schemeClr val="tx2"/>
                </a:solidFill>
                <a:latin typeface="Tahoma" panose="020B0604030504040204" pitchFamily="34" charset="0"/>
                <a:ea typeface="Tahoma" panose="020B0604030504040204" pitchFamily="34" charset="0"/>
                <a:cs typeface="Tahoma" panose="020B0604030504040204" pitchFamily="34" charset="0"/>
              </a:rPr>
              <a:t>phần</a:t>
            </a:r>
            <a:r>
              <a:rPr lang="en-US" dirty="0">
                <a:solidFill>
                  <a:schemeClr val="tx2"/>
                </a:solidFill>
                <a:latin typeface="Tahoma" panose="020B0604030504040204" pitchFamily="34" charset="0"/>
                <a:ea typeface="Tahoma" panose="020B0604030504040204" pitchFamily="34" charset="0"/>
                <a:cs typeface="Tahoma" panose="020B0604030504040204" pitchFamily="34" charset="0"/>
              </a:rPr>
              <a:t> </a:t>
            </a:r>
            <a:r>
              <a:rPr lang="en-US" dirty="0" err="1">
                <a:solidFill>
                  <a:schemeClr val="tx2"/>
                </a:solidFill>
                <a:latin typeface="Tahoma" panose="020B0604030504040204" pitchFamily="34" charset="0"/>
                <a:ea typeface="Tahoma" panose="020B0604030504040204" pitchFamily="34" charset="0"/>
                <a:cs typeface="Tahoma" panose="020B0604030504040204" pitchFamily="34" charset="0"/>
              </a:rPr>
              <a:t>tử</a:t>
            </a:r>
            <a:r>
              <a:rPr lang="en-US" dirty="0">
                <a:solidFill>
                  <a:schemeClr val="tx2"/>
                </a:solidFill>
                <a:latin typeface="Tahoma" panose="020B0604030504040204" pitchFamily="34" charset="0"/>
                <a:ea typeface="Tahoma" panose="020B0604030504040204" pitchFamily="34" charset="0"/>
                <a:cs typeface="Tahoma" panose="020B0604030504040204" pitchFamily="34" charset="0"/>
              </a:rPr>
              <a:t> </a:t>
            </a:r>
            <a:r>
              <a:rPr lang="en-US" dirty="0" err="1">
                <a:solidFill>
                  <a:schemeClr val="tx2"/>
                </a:solidFill>
                <a:latin typeface="Tahoma" panose="020B0604030504040204" pitchFamily="34" charset="0"/>
                <a:ea typeface="Tahoma" panose="020B0604030504040204" pitchFamily="34" charset="0"/>
                <a:cs typeface="Tahoma" panose="020B0604030504040204" pitchFamily="34" charset="0"/>
              </a:rPr>
              <a:t>trong</a:t>
            </a:r>
            <a:r>
              <a:rPr lang="en-US" dirty="0">
                <a:solidFill>
                  <a:schemeClr val="tx2"/>
                </a:solidFill>
                <a:latin typeface="Tahoma" panose="020B0604030504040204" pitchFamily="34" charset="0"/>
                <a:ea typeface="Tahoma" panose="020B0604030504040204" pitchFamily="34" charset="0"/>
                <a:cs typeface="Tahoma" panose="020B0604030504040204" pitchFamily="34" charset="0"/>
              </a:rPr>
              <a:t> </a:t>
            </a:r>
            <a:r>
              <a:rPr lang="en-US" dirty="0" err="1">
                <a:solidFill>
                  <a:schemeClr val="tx2"/>
                </a:solidFill>
                <a:latin typeface="Tahoma" panose="020B0604030504040204" pitchFamily="34" charset="0"/>
                <a:ea typeface="Tahoma" panose="020B0604030504040204" pitchFamily="34" charset="0"/>
                <a:cs typeface="Tahoma" panose="020B0604030504040204" pitchFamily="34" charset="0"/>
              </a:rPr>
              <a:t>mảng</a:t>
            </a:r>
            <a:r>
              <a:rPr lang="en-US" dirty="0">
                <a:solidFill>
                  <a:schemeClr val="tx2"/>
                </a:solidFill>
                <a:latin typeface="Tahoma" panose="020B0604030504040204" pitchFamily="34" charset="0"/>
                <a:ea typeface="Tahoma" panose="020B0604030504040204" pitchFamily="34" charset="0"/>
                <a:cs typeface="Tahoma" panose="020B0604030504040204" pitchFamily="34" charset="0"/>
              </a:rPr>
              <a:t> </a:t>
            </a:r>
          </a:p>
          <a:p>
            <a:pPr>
              <a:lnSpc>
                <a:spcPct val="150000"/>
              </a:lnSpc>
              <a:spcBef>
                <a:spcPts val="0"/>
              </a:spcBef>
              <a:buNone/>
            </a:pPr>
            <a:r>
              <a:rPr lang="en-US">
                <a:solidFill>
                  <a:schemeClr val="tx2"/>
                </a:solidFill>
                <a:latin typeface="Tahoma" panose="020B0604030504040204" pitchFamily="34" charset="0"/>
                <a:ea typeface="Tahoma" panose="020B0604030504040204" pitchFamily="34" charset="0"/>
                <a:cs typeface="Tahoma" panose="020B0604030504040204" pitchFamily="34" charset="0"/>
              </a:rPr>
              <a:t>4</a:t>
            </a:r>
            <a:r>
              <a:rPr lang="en-US" dirty="0">
                <a:solidFill>
                  <a:schemeClr val="tx2"/>
                </a:solidFill>
                <a:latin typeface="Tahoma" panose="020B0604030504040204" pitchFamily="34" charset="0"/>
                <a:ea typeface="Tahoma" panose="020B0604030504040204" pitchFamily="34" charset="0"/>
                <a:cs typeface="Tahoma" panose="020B0604030504040204" pitchFamily="34" charset="0"/>
              </a:rPr>
              <a:t>. </a:t>
            </a:r>
            <a:r>
              <a:rPr lang="en-US" dirty="0" err="1">
                <a:solidFill>
                  <a:schemeClr val="tx2"/>
                </a:solidFill>
                <a:latin typeface="Tahoma" panose="020B0604030504040204" pitchFamily="34" charset="0"/>
                <a:ea typeface="Tahoma" panose="020B0604030504040204" pitchFamily="34" charset="0"/>
                <a:cs typeface="Tahoma" panose="020B0604030504040204" pitchFamily="34" charset="0"/>
              </a:rPr>
              <a:t>Kiểm</a:t>
            </a:r>
            <a:r>
              <a:rPr lang="en-US" dirty="0">
                <a:solidFill>
                  <a:schemeClr val="tx2"/>
                </a:solidFill>
                <a:latin typeface="Tahoma" panose="020B0604030504040204" pitchFamily="34" charset="0"/>
                <a:ea typeface="Tahoma" panose="020B0604030504040204" pitchFamily="34" charset="0"/>
                <a:cs typeface="Tahoma" panose="020B0604030504040204" pitchFamily="34" charset="0"/>
              </a:rPr>
              <a:t> </a:t>
            </a:r>
            <a:r>
              <a:rPr lang="en-US" dirty="0" err="1">
                <a:solidFill>
                  <a:schemeClr val="tx2"/>
                </a:solidFill>
                <a:latin typeface="Tahoma" panose="020B0604030504040204" pitchFamily="34" charset="0"/>
                <a:ea typeface="Tahoma" panose="020B0604030504040204" pitchFamily="34" charset="0"/>
                <a:cs typeface="Tahoma" panose="020B0604030504040204" pitchFamily="34" charset="0"/>
              </a:rPr>
              <a:t>tra</a:t>
            </a:r>
            <a:r>
              <a:rPr lang="en-US" dirty="0">
                <a:solidFill>
                  <a:schemeClr val="tx2"/>
                </a:solidFill>
                <a:latin typeface="Tahoma" panose="020B0604030504040204" pitchFamily="34" charset="0"/>
                <a:ea typeface="Tahoma" panose="020B0604030504040204" pitchFamily="34" charset="0"/>
                <a:cs typeface="Tahoma" panose="020B0604030504040204" pitchFamily="34" charset="0"/>
              </a:rPr>
              <a:t> </a:t>
            </a:r>
            <a:r>
              <a:rPr lang="en-US" dirty="0" err="1">
                <a:solidFill>
                  <a:schemeClr val="tx2"/>
                </a:solidFill>
                <a:latin typeface="Tahoma" panose="020B0604030504040204" pitchFamily="34" charset="0"/>
                <a:ea typeface="Tahoma" panose="020B0604030504040204" pitchFamily="34" charset="0"/>
                <a:cs typeface="Tahoma" panose="020B0604030504040204" pitchFamily="34" charset="0"/>
              </a:rPr>
              <a:t>tính</a:t>
            </a:r>
            <a:r>
              <a:rPr lang="en-US" dirty="0">
                <a:solidFill>
                  <a:schemeClr val="tx2"/>
                </a:solidFill>
                <a:latin typeface="Tahoma" panose="020B0604030504040204" pitchFamily="34" charset="0"/>
                <a:ea typeface="Tahoma" panose="020B0604030504040204" pitchFamily="34" charset="0"/>
                <a:cs typeface="Tahoma" panose="020B0604030504040204" pitchFamily="34" charset="0"/>
              </a:rPr>
              <a:t> </a:t>
            </a:r>
            <a:r>
              <a:rPr lang="en-US" dirty="0" err="1">
                <a:solidFill>
                  <a:schemeClr val="tx2"/>
                </a:solidFill>
                <a:latin typeface="Tahoma" panose="020B0604030504040204" pitchFamily="34" charset="0"/>
                <a:ea typeface="Tahoma" panose="020B0604030504040204" pitchFamily="34" charset="0"/>
                <a:cs typeface="Tahoma" panose="020B0604030504040204" pitchFamily="34" charset="0"/>
              </a:rPr>
              <a:t>chất</a:t>
            </a:r>
            <a:r>
              <a:rPr lang="en-US" dirty="0">
                <a:solidFill>
                  <a:schemeClr val="tx2"/>
                </a:solidFill>
                <a:latin typeface="Tahoma" panose="020B0604030504040204" pitchFamily="34" charset="0"/>
                <a:ea typeface="Tahoma" panose="020B0604030504040204" pitchFamily="34" charset="0"/>
                <a:cs typeface="Tahoma" panose="020B0604030504040204" pitchFamily="34" charset="0"/>
              </a:rPr>
              <a:t> </a:t>
            </a:r>
            <a:r>
              <a:rPr lang="en-US" dirty="0" err="1">
                <a:solidFill>
                  <a:schemeClr val="tx2"/>
                </a:solidFill>
                <a:latin typeface="Tahoma" panose="020B0604030504040204" pitchFamily="34" charset="0"/>
                <a:ea typeface="Tahoma" panose="020B0604030504040204" pitchFamily="34" charset="0"/>
                <a:cs typeface="Tahoma" panose="020B0604030504040204" pitchFamily="34" charset="0"/>
              </a:rPr>
              <a:t>của</a:t>
            </a:r>
            <a:r>
              <a:rPr lang="en-US" dirty="0">
                <a:solidFill>
                  <a:schemeClr val="tx2"/>
                </a:solidFill>
                <a:latin typeface="Tahoma" panose="020B0604030504040204" pitchFamily="34" charset="0"/>
                <a:ea typeface="Tahoma" panose="020B0604030504040204" pitchFamily="34" charset="0"/>
                <a:cs typeface="Tahoma" panose="020B0604030504040204" pitchFamily="34" charset="0"/>
              </a:rPr>
              <a:t> </a:t>
            </a:r>
            <a:r>
              <a:rPr lang="en-US" dirty="0" err="1">
                <a:solidFill>
                  <a:schemeClr val="tx2"/>
                </a:solidFill>
                <a:latin typeface="Tahoma" panose="020B0604030504040204" pitchFamily="34" charset="0"/>
                <a:ea typeface="Tahoma" panose="020B0604030504040204" pitchFamily="34" charset="0"/>
                <a:cs typeface="Tahoma" panose="020B0604030504040204" pitchFamily="34" charset="0"/>
              </a:rPr>
              <a:t>mảng</a:t>
            </a:r>
            <a:r>
              <a:rPr lang="en-US" dirty="0">
                <a:solidFill>
                  <a:schemeClr val="tx2"/>
                </a:solidFill>
                <a:latin typeface="Tahoma" panose="020B0604030504040204" pitchFamily="34" charset="0"/>
                <a:ea typeface="Tahoma" panose="020B0604030504040204" pitchFamily="34" charset="0"/>
                <a:cs typeface="Tahoma" panose="020B0604030504040204" pitchFamily="34" charset="0"/>
              </a:rPr>
              <a:t> </a:t>
            </a:r>
          </a:p>
          <a:p>
            <a:pPr>
              <a:lnSpc>
                <a:spcPct val="150000"/>
              </a:lnSpc>
              <a:spcBef>
                <a:spcPts val="0"/>
              </a:spcBef>
              <a:buNone/>
            </a:pPr>
            <a:r>
              <a:rPr lang="en-US">
                <a:solidFill>
                  <a:schemeClr val="tx2"/>
                </a:solidFill>
                <a:latin typeface="Tahoma" panose="020B0604030504040204" pitchFamily="34" charset="0"/>
                <a:ea typeface="Tahoma" panose="020B0604030504040204" pitchFamily="34" charset="0"/>
                <a:cs typeface="Tahoma" panose="020B0604030504040204" pitchFamily="34" charset="0"/>
              </a:rPr>
              <a:t>5. Tính tổng các phần tử có giá trị chẵn trong mảng </a:t>
            </a:r>
            <a:endParaRPr lang="en-US" dirty="0">
              <a:solidFill>
                <a:schemeClr val="tx2"/>
              </a:solidFill>
              <a:latin typeface="Tahoma" panose="020B0604030504040204" pitchFamily="34" charset="0"/>
              <a:ea typeface="Tahoma" panose="020B0604030504040204" pitchFamily="34" charset="0"/>
              <a:cs typeface="Tahoma" panose="020B0604030504040204" pitchFamily="34" charset="0"/>
            </a:endParaRPr>
          </a:p>
          <a:p>
            <a:pPr>
              <a:lnSpc>
                <a:spcPct val="150000"/>
              </a:lnSpc>
              <a:spcBef>
                <a:spcPts val="0"/>
              </a:spcBef>
              <a:buNone/>
            </a:pPr>
            <a:r>
              <a:rPr lang="en-US">
                <a:solidFill>
                  <a:schemeClr val="tx2"/>
                </a:solidFill>
                <a:latin typeface="Tahoma" panose="020B0604030504040204" pitchFamily="34" charset="0"/>
                <a:ea typeface="Tahoma" panose="020B0604030504040204" pitchFamily="34" charset="0"/>
                <a:cs typeface="Tahoma" panose="020B0604030504040204" pitchFamily="34" charset="0"/>
              </a:rPr>
              <a:t>6. In các phần tử trên đường chéo chính</a:t>
            </a:r>
          </a:p>
          <a:p>
            <a:pPr>
              <a:lnSpc>
                <a:spcPct val="150000"/>
              </a:lnSpc>
              <a:spcBef>
                <a:spcPts val="0"/>
              </a:spcBef>
              <a:buNone/>
            </a:pPr>
            <a:r>
              <a:rPr lang="en-US">
                <a:solidFill>
                  <a:schemeClr val="tx2"/>
                </a:solidFill>
                <a:latin typeface="Tahoma" panose="020B0604030504040204" pitchFamily="34" charset="0"/>
                <a:ea typeface="Tahoma" panose="020B0604030504040204" pitchFamily="34" charset="0"/>
                <a:cs typeface="Tahoma" panose="020B0604030504040204" pitchFamily="34" charset="0"/>
              </a:rPr>
              <a:t>7. In các phần tử trên đường chéo phụ</a:t>
            </a:r>
            <a:endParaRPr lang="en-US" dirty="0">
              <a:solidFill>
                <a:schemeClr val="tx2"/>
              </a:solidFill>
              <a:latin typeface="Tahoma" panose="020B0604030504040204" pitchFamily="34" charset="0"/>
              <a:ea typeface="Tahoma" panose="020B0604030504040204" pitchFamily="34" charset="0"/>
              <a:cs typeface="Tahoma" panose="020B0604030504040204" pitchFamily="34" charset="0"/>
            </a:endParaRPr>
          </a:p>
          <a:p>
            <a:pPr>
              <a:lnSpc>
                <a:spcPct val="150000"/>
              </a:lnSpc>
              <a:spcBef>
                <a:spcPts val="0"/>
              </a:spcBef>
              <a:buNone/>
            </a:pPr>
            <a:r>
              <a:rPr lang="en-US">
                <a:solidFill>
                  <a:schemeClr val="tx2"/>
                </a:solidFill>
                <a:latin typeface="Tahoma" panose="020B0604030504040204" pitchFamily="34" charset="0"/>
                <a:ea typeface="Tahoma" panose="020B0604030504040204" pitchFamily="34" charset="0"/>
                <a:cs typeface="Tahoma" panose="020B0604030504040204" pitchFamily="34" charset="0"/>
              </a:rPr>
              <a:t>8. </a:t>
            </a:r>
            <a:r>
              <a:rPr lang="en-US" dirty="0" err="1">
                <a:solidFill>
                  <a:schemeClr val="tx2"/>
                </a:solidFill>
              </a:rPr>
              <a:t>Tính</a:t>
            </a:r>
            <a:r>
              <a:rPr lang="en-US" dirty="0">
                <a:solidFill>
                  <a:schemeClr val="tx2"/>
                </a:solidFill>
              </a:rPr>
              <a:t> </a:t>
            </a:r>
            <a:r>
              <a:rPr lang="en-US" dirty="0" err="1">
                <a:solidFill>
                  <a:schemeClr val="tx2"/>
                </a:solidFill>
              </a:rPr>
              <a:t>Tổng</a:t>
            </a:r>
            <a:r>
              <a:rPr lang="en-US" dirty="0">
                <a:solidFill>
                  <a:schemeClr val="tx2"/>
                </a:solidFill>
              </a:rPr>
              <a:t> </a:t>
            </a:r>
            <a:r>
              <a:rPr lang="en-US" dirty="0" err="1">
                <a:solidFill>
                  <a:schemeClr val="tx2"/>
                </a:solidFill>
              </a:rPr>
              <a:t>giá</a:t>
            </a:r>
            <a:r>
              <a:rPr lang="en-US" dirty="0">
                <a:solidFill>
                  <a:schemeClr val="tx2"/>
                </a:solidFill>
              </a:rPr>
              <a:t> </a:t>
            </a:r>
            <a:r>
              <a:rPr lang="en-US" dirty="0" err="1">
                <a:solidFill>
                  <a:schemeClr val="tx2"/>
                </a:solidFill>
              </a:rPr>
              <a:t>trị</a:t>
            </a:r>
            <a:r>
              <a:rPr lang="en-US" dirty="0">
                <a:solidFill>
                  <a:schemeClr val="tx2"/>
                </a:solidFill>
              </a:rPr>
              <a:t> </a:t>
            </a:r>
            <a:r>
              <a:rPr lang="en-US" dirty="0" err="1">
                <a:solidFill>
                  <a:schemeClr val="tx2"/>
                </a:solidFill>
              </a:rPr>
              <a:t>các</a:t>
            </a:r>
            <a:r>
              <a:rPr lang="en-US" dirty="0">
                <a:solidFill>
                  <a:schemeClr val="tx2"/>
                </a:solidFill>
              </a:rPr>
              <a:t> </a:t>
            </a:r>
            <a:r>
              <a:rPr lang="en-US" dirty="0" err="1">
                <a:solidFill>
                  <a:schemeClr val="tx2"/>
                </a:solidFill>
              </a:rPr>
              <a:t>phần</a:t>
            </a:r>
            <a:r>
              <a:rPr lang="en-US" dirty="0">
                <a:solidFill>
                  <a:schemeClr val="tx2"/>
                </a:solidFill>
              </a:rPr>
              <a:t> </a:t>
            </a:r>
            <a:r>
              <a:rPr lang="en-US" dirty="0" err="1">
                <a:solidFill>
                  <a:schemeClr val="tx2"/>
                </a:solidFill>
              </a:rPr>
              <a:t>tử</a:t>
            </a:r>
            <a:r>
              <a:rPr lang="en-US" dirty="0">
                <a:solidFill>
                  <a:schemeClr val="tx2"/>
                </a:solidFill>
              </a:rPr>
              <a:t> </a:t>
            </a:r>
            <a:r>
              <a:rPr lang="en-US" dirty="0" err="1">
                <a:solidFill>
                  <a:schemeClr val="tx2"/>
                </a:solidFill>
              </a:rPr>
              <a:t>trên</a:t>
            </a:r>
            <a:r>
              <a:rPr lang="en-US" dirty="0">
                <a:solidFill>
                  <a:schemeClr val="tx2"/>
                </a:solidFill>
              </a:rPr>
              <a:t> </a:t>
            </a:r>
            <a:r>
              <a:rPr lang="en-US" dirty="0" err="1">
                <a:solidFill>
                  <a:schemeClr val="tx2"/>
                </a:solidFill>
              </a:rPr>
              <a:t>đường</a:t>
            </a:r>
            <a:r>
              <a:rPr lang="en-US" dirty="0">
                <a:solidFill>
                  <a:schemeClr val="tx2"/>
                </a:solidFill>
              </a:rPr>
              <a:t> </a:t>
            </a:r>
            <a:r>
              <a:rPr lang="en-US" dirty="0" err="1">
                <a:solidFill>
                  <a:schemeClr val="tx2"/>
                </a:solidFill>
              </a:rPr>
              <a:t>chéo</a:t>
            </a:r>
            <a:r>
              <a:rPr lang="en-US" dirty="0">
                <a:solidFill>
                  <a:schemeClr val="tx2"/>
                </a:solidFill>
              </a:rPr>
              <a:t> </a:t>
            </a:r>
            <a:r>
              <a:rPr lang="en-US" dirty="0" err="1">
                <a:solidFill>
                  <a:schemeClr val="tx2"/>
                </a:solidFill>
              </a:rPr>
              <a:t>chính</a:t>
            </a:r>
            <a:r>
              <a:rPr lang="en-US" dirty="0">
                <a:solidFill>
                  <a:schemeClr val="tx2"/>
                </a:solidFill>
              </a:rPr>
              <a:t> </a:t>
            </a:r>
            <a:endParaRPr lang="en-US" dirty="0">
              <a:solidFill>
                <a:schemeClr val="tx2"/>
              </a:solidFill>
              <a:ea typeface="Tahoma" panose="020B0604030504040204" pitchFamily="34" charset="0"/>
            </a:endParaRPr>
          </a:p>
        </p:txBody>
      </p:sp>
      <p:sp>
        <p:nvSpPr>
          <p:cNvPr id="7" name="Footer Placeholder 6">
            <a:extLst>
              <a:ext uri="{FF2B5EF4-FFF2-40B4-BE49-F238E27FC236}">
                <a16:creationId xmlns:a16="http://schemas.microsoft.com/office/drawing/2014/main" id="{478BDB03-51CB-BC46-07A6-49B8FA43648F}"/>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5" name="Date Placeholder 4">
            <a:extLst>
              <a:ext uri="{FF2B5EF4-FFF2-40B4-BE49-F238E27FC236}">
                <a16:creationId xmlns:a16="http://schemas.microsoft.com/office/drawing/2014/main" id="{B7EECA66-4623-D1B5-93DA-0F7AF3EFF44A}"/>
              </a:ext>
            </a:extLst>
          </p:cNvPr>
          <p:cNvSpPr>
            <a:spLocks noGrp="1"/>
          </p:cNvSpPr>
          <p:nvPr>
            <p:ph type="dt" sz="half" idx="13"/>
          </p:nvPr>
        </p:nvSpPr>
        <p:spPr/>
        <p:txBody>
          <a:bodyPr/>
          <a:lstStyle/>
          <a:p>
            <a:r>
              <a:rPr lang="en-US"/>
              <a:t>June 2024</a:t>
            </a:r>
            <a:endParaRPr lang="en-US" dirty="0"/>
          </a:p>
        </p:txBody>
      </p:sp>
      <p:sp>
        <p:nvSpPr>
          <p:cNvPr id="3" name="Slide Number Placeholder 2">
            <a:extLst>
              <a:ext uri="{FF2B5EF4-FFF2-40B4-BE49-F238E27FC236}">
                <a16:creationId xmlns:a16="http://schemas.microsoft.com/office/drawing/2014/main" id="{D80AF957-E4A5-A9D0-BB41-7C69F9AFA979}"/>
              </a:ext>
            </a:extLst>
          </p:cNvPr>
          <p:cNvSpPr>
            <a:spLocks noGrp="1"/>
          </p:cNvSpPr>
          <p:nvPr>
            <p:ph type="sldNum" sz="quarter" idx="12"/>
          </p:nvPr>
        </p:nvSpPr>
        <p:spPr/>
        <p:txBody>
          <a:bodyPr/>
          <a:lstStyle/>
          <a:p>
            <a:fld id="{D8B0B3AC-44A8-D142-AAF6-9A453466E1A4}" type="slidenum">
              <a:rPr lang="en-VN" smtClean="0"/>
              <a:pPr/>
              <a:t>32</a:t>
            </a:fld>
            <a:endParaRPr lang="en-V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a:ea typeface="Tahoma" panose="020B0604030504040204" pitchFamily="34" charset="0"/>
              </a:rPr>
              <a:t>1</a:t>
            </a:r>
            <a:r>
              <a:rPr lang="en-US" sz="4000" dirty="0">
                <a:ea typeface="Tahoma" panose="020B0604030504040204" pitchFamily="34" charset="0"/>
              </a:rPr>
              <a:t>. </a:t>
            </a:r>
            <a:r>
              <a:rPr lang="en-US" sz="4000" dirty="0" err="1">
                <a:ea typeface="Tahoma" panose="020B0604030504040204" pitchFamily="34" charset="0"/>
              </a:rPr>
              <a:t>Nhập</a:t>
            </a:r>
            <a:r>
              <a:rPr lang="en-US" sz="4000" dirty="0">
                <a:ea typeface="Tahoma" panose="020B0604030504040204" pitchFamily="34" charset="0"/>
              </a:rPr>
              <a:t> </a:t>
            </a:r>
            <a:r>
              <a:rPr lang="en-US" sz="4000" dirty="0" err="1">
                <a:ea typeface="Tahoma" panose="020B0604030504040204" pitchFamily="34" charset="0"/>
              </a:rPr>
              <a:t>mảng</a:t>
            </a:r>
            <a:endParaRPr lang="en-US" sz="4000" dirty="0">
              <a:ea typeface="Tahoma" panose="020B0604030504040204" pitchFamily="34" charset="0"/>
            </a:endParaRPr>
          </a:p>
        </p:txBody>
      </p:sp>
      <p:sp>
        <p:nvSpPr>
          <p:cNvPr id="8" name="Content Placeholder 7"/>
          <p:cNvSpPr>
            <a:spLocks noGrp="1"/>
          </p:cNvSpPr>
          <p:nvPr>
            <p:ph idx="1"/>
          </p:nvPr>
        </p:nvSpPr>
        <p:spPr/>
        <p:txBody>
          <a:bodyPr>
            <a:normAutofit/>
          </a:bodyPr>
          <a:lstStyle/>
          <a:p>
            <a:pPr>
              <a:lnSpc>
                <a:spcPct val="150000"/>
              </a:lnSpc>
            </a:pPr>
            <a:r>
              <a:rPr lang="en-US" sz="2400" b="1" dirty="0" err="1">
                <a:solidFill>
                  <a:schemeClr val="tx1">
                    <a:lumMod val="50000"/>
                  </a:schemeClr>
                </a:solidFill>
                <a:ea typeface="Tahoma" panose="020B0604030504040204" pitchFamily="34" charset="0"/>
                <a:cs typeface="Tahoma" panose="020B0604030504040204" pitchFamily="34" charset="0"/>
              </a:rPr>
              <a:t>Yêu</a:t>
            </a:r>
            <a:r>
              <a:rPr lang="en-US" sz="2400" b="1" dirty="0">
                <a:solidFill>
                  <a:schemeClr val="tx1">
                    <a:lumMod val="50000"/>
                  </a:schemeClr>
                </a:solidFill>
                <a:ea typeface="Tahoma" panose="020B0604030504040204" pitchFamily="34" charset="0"/>
                <a:cs typeface="Tahoma" panose="020B0604030504040204" pitchFamily="34" charset="0"/>
              </a:rPr>
              <a:t> </a:t>
            </a:r>
            <a:r>
              <a:rPr lang="en-US" sz="2400" b="1" dirty="0" err="1">
                <a:solidFill>
                  <a:schemeClr val="tx1">
                    <a:lumMod val="50000"/>
                  </a:schemeClr>
                </a:solidFill>
                <a:ea typeface="Tahoma" panose="020B0604030504040204" pitchFamily="34" charset="0"/>
                <a:cs typeface="Tahoma" panose="020B0604030504040204" pitchFamily="34" charset="0"/>
              </a:rPr>
              <a:t>cầu</a:t>
            </a:r>
            <a:r>
              <a:rPr lang="en-US" sz="2400" b="1" dirty="0">
                <a:solidFill>
                  <a:schemeClr val="tx1">
                    <a:lumMod val="50000"/>
                  </a:schemeClr>
                </a:solidFill>
                <a:ea typeface="Tahoma" panose="020B0604030504040204" pitchFamily="34" charset="0"/>
                <a:cs typeface="Tahoma" panose="020B0604030504040204" pitchFamily="34" charset="0"/>
              </a:rPr>
              <a:t>: </a:t>
            </a:r>
            <a:r>
              <a:rPr lang="en-US" sz="2400" dirty="0" err="1">
                <a:solidFill>
                  <a:schemeClr val="tx1">
                    <a:lumMod val="50000"/>
                  </a:schemeClr>
                </a:solidFill>
                <a:ea typeface="Tahoma" panose="020B0604030504040204" pitchFamily="34" charset="0"/>
                <a:cs typeface="Tahoma" panose="020B0604030504040204" pitchFamily="34" charset="0"/>
              </a:rPr>
              <a:t>Nhập</a:t>
            </a:r>
            <a:r>
              <a:rPr lang="en-US" sz="2400" dirty="0">
                <a:solidFill>
                  <a:schemeClr val="tx1">
                    <a:lumMod val="50000"/>
                  </a:schemeClr>
                </a:solidFill>
                <a:ea typeface="Tahoma" panose="020B0604030504040204" pitchFamily="34" charset="0"/>
                <a:cs typeface="Tahoma" panose="020B0604030504040204" pitchFamily="34" charset="0"/>
              </a:rPr>
              <a:t> </a:t>
            </a:r>
            <a:r>
              <a:rPr lang="en-US" sz="2400" dirty="0" err="1">
                <a:solidFill>
                  <a:schemeClr val="tx1">
                    <a:lumMod val="50000"/>
                  </a:schemeClr>
                </a:solidFill>
                <a:ea typeface="Tahoma" panose="020B0604030504040204" pitchFamily="34" charset="0"/>
                <a:cs typeface="Tahoma" panose="020B0604030504040204" pitchFamily="34" charset="0"/>
              </a:rPr>
              <a:t>mảng</a:t>
            </a:r>
            <a:r>
              <a:rPr lang="en-US" sz="2400" dirty="0">
                <a:solidFill>
                  <a:schemeClr val="tx1">
                    <a:lumMod val="50000"/>
                  </a:schemeClr>
                </a:solidFill>
                <a:ea typeface="Tahoma" panose="020B0604030504040204" pitchFamily="34" charset="0"/>
                <a:cs typeface="Tahoma" panose="020B0604030504040204" pitchFamily="34" charset="0"/>
              </a:rPr>
              <a:t> A </a:t>
            </a:r>
            <a:r>
              <a:rPr lang="en-US" sz="2400" dirty="0" err="1">
                <a:solidFill>
                  <a:schemeClr val="tx1">
                    <a:lumMod val="50000"/>
                  </a:schemeClr>
                </a:solidFill>
                <a:ea typeface="Tahoma" panose="020B0604030504040204" pitchFamily="34" charset="0"/>
                <a:cs typeface="Tahoma" panose="020B0604030504040204" pitchFamily="34" charset="0"/>
              </a:rPr>
              <a:t>gồm</a:t>
            </a:r>
            <a:r>
              <a:rPr lang="en-US" sz="2400" dirty="0">
                <a:solidFill>
                  <a:schemeClr val="tx1">
                    <a:lumMod val="50000"/>
                  </a:schemeClr>
                </a:solidFill>
                <a:ea typeface="Tahoma" panose="020B0604030504040204" pitchFamily="34" charset="0"/>
                <a:cs typeface="Tahoma" panose="020B0604030504040204" pitchFamily="34" charset="0"/>
              </a:rPr>
              <a:t> m </a:t>
            </a:r>
            <a:r>
              <a:rPr lang="en-US" sz="2400" dirty="0" err="1">
                <a:solidFill>
                  <a:schemeClr val="tx1">
                    <a:lumMod val="50000"/>
                  </a:schemeClr>
                </a:solidFill>
                <a:ea typeface="Tahoma" panose="020B0604030504040204" pitchFamily="34" charset="0"/>
                <a:cs typeface="Tahoma" panose="020B0604030504040204" pitchFamily="34" charset="0"/>
              </a:rPr>
              <a:t>dòng</a:t>
            </a:r>
            <a:r>
              <a:rPr lang="en-US" sz="2400" dirty="0">
                <a:solidFill>
                  <a:schemeClr val="tx1">
                    <a:lumMod val="50000"/>
                  </a:schemeClr>
                </a:solidFill>
                <a:ea typeface="Tahoma" panose="020B0604030504040204" pitchFamily="34" charset="0"/>
                <a:cs typeface="Tahoma" panose="020B0604030504040204" pitchFamily="34" charset="0"/>
              </a:rPr>
              <a:t> </a:t>
            </a:r>
            <a:r>
              <a:rPr lang="en-US" sz="2400" dirty="0" err="1">
                <a:solidFill>
                  <a:schemeClr val="tx1">
                    <a:lumMod val="50000"/>
                  </a:schemeClr>
                </a:solidFill>
                <a:ea typeface="Tahoma" panose="020B0604030504040204" pitchFamily="34" charset="0"/>
                <a:cs typeface="Tahoma" panose="020B0604030504040204" pitchFamily="34" charset="0"/>
              </a:rPr>
              <a:t>và</a:t>
            </a:r>
            <a:r>
              <a:rPr lang="en-US" sz="2400" dirty="0">
                <a:solidFill>
                  <a:schemeClr val="tx1">
                    <a:lumMod val="50000"/>
                  </a:schemeClr>
                </a:solidFill>
                <a:ea typeface="Tahoma" panose="020B0604030504040204" pitchFamily="34" charset="0"/>
                <a:cs typeface="Tahoma" panose="020B0604030504040204" pitchFamily="34" charset="0"/>
              </a:rPr>
              <a:t> n </a:t>
            </a:r>
            <a:r>
              <a:rPr lang="en-US" sz="2400" dirty="0" err="1">
                <a:solidFill>
                  <a:schemeClr val="tx1">
                    <a:lumMod val="50000"/>
                  </a:schemeClr>
                </a:solidFill>
                <a:ea typeface="Tahoma" panose="020B0604030504040204" pitchFamily="34" charset="0"/>
                <a:cs typeface="Tahoma" panose="020B0604030504040204" pitchFamily="34" charset="0"/>
              </a:rPr>
              <a:t>cột</a:t>
            </a:r>
            <a:r>
              <a:rPr lang="en-US" sz="2400" dirty="0">
                <a:solidFill>
                  <a:schemeClr val="tx1">
                    <a:lumMod val="50000"/>
                  </a:schemeClr>
                </a:solidFill>
                <a:ea typeface="Tahoma" panose="020B0604030504040204" pitchFamily="34" charset="0"/>
                <a:cs typeface="Tahoma" panose="020B0604030504040204" pitchFamily="34" charset="0"/>
              </a:rPr>
              <a:t>  </a:t>
            </a:r>
            <a:endParaRPr lang="vi-VN" sz="2400" dirty="0">
              <a:solidFill>
                <a:schemeClr val="tx1">
                  <a:lumMod val="50000"/>
                </a:schemeClr>
              </a:solidFill>
              <a:ea typeface="Tahoma" panose="020B0604030504040204" pitchFamily="34" charset="0"/>
              <a:cs typeface="Tahoma" panose="020B0604030504040204" pitchFamily="34" charset="0"/>
            </a:endParaRPr>
          </a:p>
        </p:txBody>
      </p:sp>
      <p:sp>
        <p:nvSpPr>
          <p:cNvPr id="5" name="Content Placeholder 5"/>
          <p:cNvSpPr txBox="1"/>
          <p:nvPr/>
        </p:nvSpPr>
        <p:spPr>
          <a:xfrm>
            <a:off x="1885199" y="866323"/>
            <a:ext cx="8482551" cy="744112"/>
          </a:xfrm>
          <a:prstGeom prst="rect">
            <a:avLst/>
          </a:prstGeom>
        </p:spPr>
        <p:txBody>
          <a:bodyPr vert="horz" lIns="91440" tIns="45720" rIns="91440" bIns="45720" rtlCol="0">
            <a:noAutofit/>
          </a:bodyPr>
          <a:lstStyle/>
          <a:p>
            <a:pPr>
              <a:lnSpc>
                <a:spcPct val="150000"/>
              </a:lnSpc>
            </a:pPr>
            <a:endParaRPr lang="vi-VN" sz="2400" dirty="0">
              <a:solidFill>
                <a:schemeClr val="accent5"/>
              </a:solidFill>
              <a:ea typeface="Tahoma" panose="020B0604030504040204" pitchFamily="34" charset="0"/>
              <a:cs typeface="Tahoma" panose="020B0604030504040204" pitchFamily="34" charset="0"/>
            </a:endParaRPr>
          </a:p>
        </p:txBody>
      </p:sp>
      <p:sp>
        <p:nvSpPr>
          <p:cNvPr id="6" name="Content Placeholder 5"/>
          <p:cNvSpPr txBox="1"/>
          <p:nvPr/>
        </p:nvSpPr>
        <p:spPr>
          <a:xfrm>
            <a:off x="1989262" y="2334013"/>
            <a:ext cx="8149420" cy="2733287"/>
          </a:xfrm>
          <a:prstGeom prst="rect">
            <a:avLst/>
          </a:prstGeom>
          <a:noFill/>
          <a:ln>
            <a:solidFill>
              <a:schemeClr val="tx1">
                <a:lumMod val="50000"/>
              </a:schemeClr>
            </a:solid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oAutofit/>
          </a:bodyPr>
          <a:lstStyle/>
          <a:p>
            <a:r>
              <a:rPr lang="en-US" sz="2400">
                <a:solidFill>
                  <a:srgbClr val="0000FF"/>
                </a:solidFill>
                <a:latin typeface="PragmataPro Mono Liga" panose="02000509040000020004" pitchFamily="49" charset="0"/>
              </a:rPr>
              <a:t>void</a:t>
            </a:r>
            <a:r>
              <a:rPr lang="en-US" sz="2400">
                <a:solidFill>
                  <a:srgbClr val="000000"/>
                </a:solidFill>
                <a:latin typeface="PragmataPro Mono Liga" panose="02000509040000020004" pitchFamily="49" charset="0"/>
              </a:rPr>
              <a:t> </a:t>
            </a:r>
            <a:r>
              <a:rPr lang="en-US" sz="2400">
                <a:solidFill>
                  <a:srgbClr val="795E26"/>
                </a:solidFill>
                <a:latin typeface="PragmataPro Mono Liga" panose="02000509040000020004" pitchFamily="49" charset="0"/>
              </a:rPr>
              <a:t>NhapMaTran</a:t>
            </a:r>
            <a:r>
              <a:rPr lang="en-US" sz="2400">
                <a:solidFill>
                  <a:srgbClr val="000000"/>
                </a:solidFill>
                <a:latin typeface="PragmataPro Mono Liga" panose="02000509040000020004" pitchFamily="49" charset="0"/>
              </a:rPr>
              <a:t>(</a:t>
            </a:r>
            <a:r>
              <a:rPr lang="en-US" sz="2400">
                <a:solidFill>
                  <a:srgbClr val="0000FF"/>
                </a:solidFill>
                <a:latin typeface="PragmataPro Mono Liga" panose="02000509040000020004" pitchFamily="49" charset="0"/>
              </a:rPr>
              <a:t>int</a:t>
            </a:r>
            <a:r>
              <a:rPr lang="en-US" sz="2400">
                <a:solidFill>
                  <a:srgbClr val="000000"/>
                </a:solidFill>
                <a:latin typeface="PragmataPro Mono Liga" panose="02000509040000020004" pitchFamily="49" charset="0"/>
              </a:rPr>
              <a:t> </a:t>
            </a:r>
            <a:r>
              <a:rPr lang="en-US" sz="2400">
                <a:solidFill>
                  <a:srgbClr val="001080"/>
                </a:solidFill>
                <a:latin typeface="PragmataPro Mono Liga" panose="02000509040000020004" pitchFamily="49" charset="0"/>
              </a:rPr>
              <a:t>A</a:t>
            </a:r>
            <a:r>
              <a:rPr lang="en-US" sz="2400">
                <a:solidFill>
                  <a:srgbClr val="000000"/>
                </a:solidFill>
                <a:latin typeface="PragmataPro Mono Liga" panose="02000509040000020004" pitchFamily="49" charset="0"/>
              </a:rPr>
              <a:t>[][MAXC], </a:t>
            </a:r>
            <a:r>
              <a:rPr lang="en-US" sz="2400">
                <a:solidFill>
                  <a:srgbClr val="0000FF"/>
                </a:solidFill>
                <a:latin typeface="PragmataPro Mono Liga" panose="02000509040000020004" pitchFamily="49" charset="0"/>
              </a:rPr>
              <a:t>int</a:t>
            </a:r>
            <a:r>
              <a:rPr lang="en-US" sz="2400">
                <a:solidFill>
                  <a:srgbClr val="000000"/>
                </a:solidFill>
                <a:latin typeface="PragmataPro Mono Liga" panose="02000509040000020004" pitchFamily="49" charset="0"/>
              </a:rPr>
              <a:t> </a:t>
            </a:r>
            <a:r>
              <a:rPr lang="en-US" sz="2400">
                <a:solidFill>
                  <a:srgbClr val="0000FF"/>
                </a:solidFill>
                <a:latin typeface="PragmataPro Mono Liga" panose="02000509040000020004" pitchFamily="49" charset="0"/>
              </a:rPr>
              <a:t>&amp;</a:t>
            </a:r>
            <a:r>
              <a:rPr lang="en-US" sz="2400">
                <a:solidFill>
                  <a:srgbClr val="000000"/>
                </a:solidFill>
                <a:latin typeface="PragmataPro Mono Liga" panose="02000509040000020004" pitchFamily="49" charset="0"/>
              </a:rPr>
              <a:t> </a:t>
            </a:r>
            <a:r>
              <a:rPr lang="en-US" sz="2400">
                <a:solidFill>
                  <a:srgbClr val="001080"/>
                </a:solidFill>
                <a:latin typeface="PragmataPro Mono Liga" panose="02000509040000020004" pitchFamily="49" charset="0"/>
              </a:rPr>
              <a:t>n</a:t>
            </a:r>
            <a:r>
              <a:rPr lang="en-US" sz="2400">
                <a:solidFill>
                  <a:srgbClr val="000000"/>
                </a:solidFill>
                <a:latin typeface="PragmataPro Mono Liga" panose="02000509040000020004" pitchFamily="49" charset="0"/>
              </a:rPr>
              <a:t>, </a:t>
            </a:r>
            <a:r>
              <a:rPr lang="en-US" sz="2400">
                <a:solidFill>
                  <a:srgbClr val="0000FF"/>
                </a:solidFill>
                <a:latin typeface="PragmataPro Mono Liga" panose="02000509040000020004" pitchFamily="49" charset="0"/>
              </a:rPr>
              <a:t>int</a:t>
            </a:r>
            <a:r>
              <a:rPr lang="en-US" sz="2400">
                <a:solidFill>
                  <a:srgbClr val="000000"/>
                </a:solidFill>
                <a:latin typeface="PragmataPro Mono Liga" panose="02000509040000020004" pitchFamily="49" charset="0"/>
              </a:rPr>
              <a:t> </a:t>
            </a:r>
            <a:r>
              <a:rPr lang="en-US" sz="2400">
                <a:solidFill>
                  <a:srgbClr val="0000FF"/>
                </a:solidFill>
                <a:latin typeface="PragmataPro Mono Liga" panose="02000509040000020004" pitchFamily="49" charset="0"/>
              </a:rPr>
              <a:t>&amp;</a:t>
            </a:r>
            <a:r>
              <a:rPr lang="en-US" sz="2400">
                <a:solidFill>
                  <a:srgbClr val="000000"/>
                </a:solidFill>
                <a:latin typeface="PragmataPro Mono Liga" panose="02000509040000020004" pitchFamily="49" charset="0"/>
              </a:rPr>
              <a:t> </a:t>
            </a:r>
            <a:r>
              <a:rPr lang="en-US" sz="2400">
                <a:solidFill>
                  <a:srgbClr val="001080"/>
                </a:solidFill>
                <a:latin typeface="PragmataPro Mono Liga" panose="02000509040000020004" pitchFamily="49" charset="0"/>
              </a:rPr>
              <a:t>m</a:t>
            </a:r>
            <a:r>
              <a:rPr lang="en-US" sz="2400">
                <a:solidFill>
                  <a:srgbClr val="000000"/>
                </a:solidFill>
                <a:latin typeface="PragmataPro Mono Liga" panose="02000509040000020004" pitchFamily="49" charset="0"/>
              </a:rPr>
              <a:t>){</a:t>
            </a:r>
          </a:p>
          <a:p>
            <a:r>
              <a:rPr lang="en-US" sz="2400">
                <a:solidFill>
                  <a:srgbClr val="000000"/>
                </a:solidFill>
                <a:latin typeface="PragmataPro Mono Liga" panose="02000509040000020004" pitchFamily="49" charset="0"/>
              </a:rPr>
              <a:t>  cin &gt;&gt; n &gt;&gt; m;</a:t>
            </a:r>
          </a:p>
          <a:p>
            <a:br>
              <a:rPr lang="en-US" sz="2400">
                <a:solidFill>
                  <a:srgbClr val="000000"/>
                </a:solidFill>
                <a:latin typeface="PragmataPro Mono Liga" panose="02000509040000020004" pitchFamily="49" charset="0"/>
              </a:rPr>
            </a:br>
            <a:r>
              <a:rPr lang="en-US" sz="2400">
                <a:solidFill>
                  <a:srgbClr val="000000"/>
                </a:solidFill>
                <a:latin typeface="PragmataPro Mono Liga" panose="02000509040000020004" pitchFamily="49" charset="0"/>
              </a:rPr>
              <a:t>  </a:t>
            </a:r>
            <a:r>
              <a:rPr lang="en-US" sz="2400">
                <a:solidFill>
                  <a:srgbClr val="AF00DB"/>
                </a:solidFill>
                <a:latin typeface="PragmataPro Mono Liga" panose="02000509040000020004" pitchFamily="49" charset="0"/>
              </a:rPr>
              <a:t>for</a:t>
            </a:r>
            <a:r>
              <a:rPr lang="en-US" sz="2400">
                <a:solidFill>
                  <a:srgbClr val="000000"/>
                </a:solidFill>
                <a:latin typeface="PragmataPro Mono Liga" panose="02000509040000020004" pitchFamily="49" charset="0"/>
              </a:rPr>
              <a:t> (</a:t>
            </a:r>
            <a:r>
              <a:rPr lang="en-US" sz="2400">
                <a:solidFill>
                  <a:srgbClr val="0000FF"/>
                </a:solidFill>
                <a:latin typeface="PragmataPro Mono Liga" panose="02000509040000020004" pitchFamily="49" charset="0"/>
              </a:rPr>
              <a:t>int</a:t>
            </a:r>
            <a:r>
              <a:rPr lang="en-US" sz="2400">
                <a:solidFill>
                  <a:srgbClr val="000000"/>
                </a:solidFill>
                <a:latin typeface="PragmataPro Mono Liga" panose="02000509040000020004" pitchFamily="49" charset="0"/>
              </a:rPr>
              <a:t> i = </a:t>
            </a:r>
            <a:r>
              <a:rPr lang="en-US" sz="2400">
                <a:solidFill>
                  <a:srgbClr val="098658"/>
                </a:solidFill>
                <a:latin typeface="PragmataPro Mono Liga" panose="02000509040000020004" pitchFamily="49" charset="0"/>
              </a:rPr>
              <a:t>0</a:t>
            </a:r>
            <a:r>
              <a:rPr lang="en-US" sz="2400">
                <a:solidFill>
                  <a:srgbClr val="000000"/>
                </a:solidFill>
                <a:latin typeface="PragmataPro Mono Liga" panose="02000509040000020004" pitchFamily="49" charset="0"/>
              </a:rPr>
              <a:t>; i &lt; n; i++)</a:t>
            </a:r>
          </a:p>
          <a:p>
            <a:r>
              <a:rPr lang="en-US" sz="2400">
                <a:solidFill>
                  <a:srgbClr val="000000"/>
                </a:solidFill>
                <a:latin typeface="PragmataPro Mono Liga" panose="02000509040000020004" pitchFamily="49" charset="0"/>
              </a:rPr>
              <a:t>    </a:t>
            </a:r>
            <a:r>
              <a:rPr lang="en-US" sz="2400">
                <a:solidFill>
                  <a:srgbClr val="AF00DB"/>
                </a:solidFill>
                <a:latin typeface="PragmataPro Mono Liga" panose="02000509040000020004" pitchFamily="49" charset="0"/>
              </a:rPr>
              <a:t>for</a:t>
            </a:r>
            <a:r>
              <a:rPr lang="en-US" sz="2400">
                <a:solidFill>
                  <a:srgbClr val="000000"/>
                </a:solidFill>
                <a:latin typeface="PragmataPro Mono Liga" panose="02000509040000020004" pitchFamily="49" charset="0"/>
              </a:rPr>
              <a:t> (</a:t>
            </a:r>
            <a:r>
              <a:rPr lang="en-US" sz="2400">
                <a:solidFill>
                  <a:srgbClr val="0000FF"/>
                </a:solidFill>
                <a:latin typeface="PragmataPro Mono Liga" panose="02000509040000020004" pitchFamily="49" charset="0"/>
              </a:rPr>
              <a:t>int</a:t>
            </a:r>
            <a:r>
              <a:rPr lang="en-US" sz="2400">
                <a:solidFill>
                  <a:srgbClr val="000000"/>
                </a:solidFill>
                <a:latin typeface="PragmataPro Mono Liga" panose="02000509040000020004" pitchFamily="49" charset="0"/>
              </a:rPr>
              <a:t> j = </a:t>
            </a:r>
            <a:r>
              <a:rPr lang="en-US" sz="2400">
                <a:solidFill>
                  <a:srgbClr val="098658"/>
                </a:solidFill>
                <a:latin typeface="PragmataPro Mono Liga" panose="02000509040000020004" pitchFamily="49" charset="0"/>
              </a:rPr>
              <a:t>0</a:t>
            </a:r>
            <a:r>
              <a:rPr lang="en-US" sz="2400">
                <a:solidFill>
                  <a:srgbClr val="000000"/>
                </a:solidFill>
                <a:latin typeface="PragmataPro Mono Liga" panose="02000509040000020004" pitchFamily="49" charset="0"/>
              </a:rPr>
              <a:t>; j &lt; m; j++)</a:t>
            </a:r>
          </a:p>
          <a:p>
            <a:r>
              <a:rPr lang="en-US" sz="2400">
                <a:solidFill>
                  <a:srgbClr val="000000"/>
                </a:solidFill>
                <a:latin typeface="PragmataPro Mono Liga" panose="02000509040000020004" pitchFamily="49" charset="0"/>
              </a:rPr>
              <a:t>      cin &gt;&gt; </a:t>
            </a:r>
            <a:r>
              <a:rPr lang="en-US" sz="2400">
                <a:solidFill>
                  <a:srgbClr val="001080"/>
                </a:solidFill>
                <a:latin typeface="PragmataPro Mono Liga" panose="02000509040000020004" pitchFamily="49" charset="0"/>
              </a:rPr>
              <a:t>a</a:t>
            </a:r>
            <a:r>
              <a:rPr lang="en-US" sz="2400">
                <a:solidFill>
                  <a:srgbClr val="000000"/>
                </a:solidFill>
                <a:latin typeface="PragmataPro Mono Liga" panose="02000509040000020004" pitchFamily="49" charset="0"/>
              </a:rPr>
              <a:t>[i][j];</a:t>
            </a:r>
          </a:p>
          <a:p>
            <a:r>
              <a:rPr lang="en-US" sz="2400">
                <a:solidFill>
                  <a:srgbClr val="000000"/>
                </a:solidFill>
                <a:latin typeface="PragmataPro Mono Liga" panose="02000509040000020004" pitchFamily="49" charset="0"/>
              </a:rPr>
              <a:t>}</a:t>
            </a:r>
          </a:p>
        </p:txBody>
      </p:sp>
      <p:sp>
        <p:nvSpPr>
          <p:cNvPr id="9" name="Footer Placeholder 8">
            <a:extLst>
              <a:ext uri="{FF2B5EF4-FFF2-40B4-BE49-F238E27FC236}">
                <a16:creationId xmlns:a16="http://schemas.microsoft.com/office/drawing/2014/main" id="{F67BA990-B0AB-E962-19CE-51FC1E6C2633}"/>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7" name="Date Placeholder 6">
            <a:extLst>
              <a:ext uri="{FF2B5EF4-FFF2-40B4-BE49-F238E27FC236}">
                <a16:creationId xmlns:a16="http://schemas.microsoft.com/office/drawing/2014/main" id="{BE5EA761-0E7F-90A7-C548-D22CC3A4F8EF}"/>
              </a:ext>
            </a:extLst>
          </p:cNvPr>
          <p:cNvSpPr>
            <a:spLocks noGrp="1"/>
          </p:cNvSpPr>
          <p:nvPr>
            <p:ph type="dt" sz="half" idx="13"/>
          </p:nvPr>
        </p:nvSpPr>
        <p:spPr/>
        <p:txBody>
          <a:bodyPr/>
          <a:lstStyle/>
          <a:p>
            <a:r>
              <a:rPr lang="en-US"/>
              <a:t>June 2024</a:t>
            </a:r>
            <a:endParaRPr lang="en-US" dirty="0"/>
          </a:p>
        </p:txBody>
      </p:sp>
      <p:sp>
        <p:nvSpPr>
          <p:cNvPr id="3" name="Slide Number Placeholder 2">
            <a:extLst>
              <a:ext uri="{FF2B5EF4-FFF2-40B4-BE49-F238E27FC236}">
                <a16:creationId xmlns:a16="http://schemas.microsoft.com/office/drawing/2014/main" id="{AC4FF71B-2E12-C8C1-2539-608EDA72CF35}"/>
              </a:ext>
            </a:extLst>
          </p:cNvPr>
          <p:cNvSpPr>
            <a:spLocks noGrp="1"/>
          </p:cNvSpPr>
          <p:nvPr>
            <p:ph type="sldNum" sz="quarter" idx="12"/>
          </p:nvPr>
        </p:nvSpPr>
        <p:spPr/>
        <p:txBody>
          <a:bodyPr/>
          <a:lstStyle/>
          <a:p>
            <a:fld id="{D8B0B3AC-44A8-D142-AAF6-9A453466E1A4}" type="slidenum">
              <a:rPr lang="en-VN" smtClean="0"/>
              <a:pPr/>
              <a:t>33</a:t>
            </a:fld>
            <a:endParaRPr lang="en-V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a:ea typeface="Tahoma" panose="020B0604030504040204" pitchFamily="34" charset="0"/>
              </a:rPr>
              <a:t>2</a:t>
            </a:r>
            <a:r>
              <a:rPr lang="en-US" sz="4000" dirty="0">
                <a:ea typeface="Tahoma" panose="020B0604030504040204" pitchFamily="34" charset="0"/>
              </a:rPr>
              <a:t>. </a:t>
            </a:r>
            <a:r>
              <a:rPr lang="en-US" sz="4000" dirty="0" err="1">
                <a:ea typeface="Tahoma" panose="020B0604030504040204" pitchFamily="34" charset="0"/>
              </a:rPr>
              <a:t>Xuất</a:t>
            </a:r>
            <a:r>
              <a:rPr lang="en-US" sz="4000" dirty="0">
                <a:ea typeface="Tahoma" panose="020B0604030504040204" pitchFamily="34" charset="0"/>
              </a:rPr>
              <a:t> </a:t>
            </a:r>
            <a:r>
              <a:rPr lang="en-US" sz="4000" dirty="0" err="1">
                <a:ea typeface="Tahoma" panose="020B0604030504040204" pitchFamily="34" charset="0"/>
              </a:rPr>
              <a:t>mảng</a:t>
            </a:r>
            <a:endParaRPr lang="en-US" sz="4000" dirty="0">
              <a:ea typeface="Tahoma" panose="020B0604030504040204" pitchFamily="34" charset="0"/>
            </a:endParaRPr>
          </a:p>
        </p:txBody>
      </p:sp>
      <p:sp>
        <p:nvSpPr>
          <p:cNvPr id="8" name="Content Placeholder 7"/>
          <p:cNvSpPr>
            <a:spLocks noGrp="1"/>
          </p:cNvSpPr>
          <p:nvPr>
            <p:ph idx="1"/>
          </p:nvPr>
        </p:nvSpPr>
        <p:spPr/>
        <p:txBody>
          <a:bodyPr/>
          <a:lstStyle/>
          <a:p>
            <a:r>
              <a:rPr lang="en-US" b="1" dirty="0" err="1">
                <a:solidFill>
                  <a:schemeClr val="tx1">
                    <a:lumMod val="50000"/>
                  </a:schemeClr>
                </a:solidFill>
                <a:ea typeface="Tahoma" panose="020B0604030504040204" pitchFamily="34" charset="0"/>
                <a:cs typeface="Tahoma" panose="020B0604030504040204" pitchFamily="34" charset="0"/>
              </a:rPr>
              <a:t>Yêu</a:t>
            </a:r>
            <a:r>
              <a:rPr lang="en-US" b="1" dirty="0">
                <a:solidFill>
                  <a:schemeClr val="tx1">
                    <a:lumMod val="50000"/>
                  </a:schemeClr>
                </a:solidFill>
                <a:ea typeface="Tahoma" panose="020B0604030504040204" pitchFamily="34" charset="0"/>
                <a:cs typeface="Tahoma" panose="020B0604030504040204" pitchFamily="34" charset="0"/>
              </a:rPr>
              <a:t> </a:t>
            </a:r>
            <a:r>
              <a:rPr lang="en-US" b="1" dirty="0" err="1">
                <a:solidFill>
                  <a:schemeClr val="tx1">
                    <a:lumMod val="50000"/>
                  </a:schemeClr>
                </a:solidFill>
                <a:ea typeface="Tahoma" panose="020B0604030504040204" pitchFamily="34" charset="0"/>
                <a:cs typeface="Tahoma" panose="020B0604030504040204" pitchFamily="34" charset="0"/>
              </a:rPr>
              <a:t>cầu</a:t>
            </a:r>
            <a:r>
              <a:rPr lang="en-US" b="1" dirty="0">
                <a:solidFill>
                  <a:schemeClr val="tx1">
                    <a:lumMod val="50000"/>
                  </a:schemeClr>
                </a:solidFill>
                <a:ea typeface="Tahoma" panose="020B0604030504040204" pitchFamily="34" charset="0"/>
                <a:cs typeface="Tahoma" panose="020B0604030504040204" pitchFamily="34" charset="0"/>
              </a:rPr>
              <a:t>: </a:t>
            </a:r>
            <a:r>
              <a:rPr lang="en-US" dirty="0" err="1">
                <a:solidFill>
                  <a:schemeClr val="tx1">
                    <a:lumMod val="50000"/>
                  </a:schemeClr>
                </a:solidFill>
                <a:ea typeface="Tahoma" panose="020B0604030504040204" pitchFamily="34" charset="0"/>
                <a:cs typeface="Tahoma" panose="020B0604030504040204" pitchFamily="34" charset="0"/>
              </a:rPr>
              <a:t>Xuất</a:t>
            </a:r>
            <a:r>
              <a:rPr lang="en-US" dirty="0">
                <a:solidFill>
                  <a:schemeClr val="tx1">
                    <a:lumMod val="50000"/>
                  </a:schemeClr>
                </a:solidFill>
                <a:ea typeface="Tahoma" panose="020B0604030504040204" pitchFamily="34" charset="0"/>
                <a:cs typeface="Tahoma" panose="020B0604030504040204" pitchFamily="34" charset="0"/>
              </a:rPr>
              <a:t> </a:t>
            </a:r>
            <a:r>
              <a:rPr lang="en-US" dirty="0" err="1">
                <a:solidFill>
                  <a:schemeClr val="tx1">
                    <a:lumMod val="50000"/>
                  </a:schemeClr>
                </a:solidFill>
                <a:ea typeface="Tahoma" panose="020B0604030504040204" pitchFamily="34" charset="0"/>
                <a:cs typeface="Tahoma" panose="020B0604030504040204" pitchFamily="34" charset="0"/>
              </a:rPr>
              <a:t>mảng</a:t>
            </a:r>
            <a:r>
              <a:rPr lang="en-US" dirty="0">
                <a:solidFill>
                  <a:schemeClr val="tx1">
                    <a:lumMod val="50000"/>
                  </a:schemeClr>
                </a:solidFill>
                <a:ea typeface="Tahoma" panose="020B0604030504040204" pitchFamily="34" charset="0"/>
                <a:cs typeface="Tahoma" panose="020B0604030504040204" pitchFamily="34" charset="0"/>
              </a:rPr>
              <a:t> A </a:t>
            </a:r>
            <a:r>
              <a:rPr lang="en-US" dirty="0" err="1">
                <a:solidFill>
                  <a:schemeClr val="tx1">
                    <a:lumMod val="50000"/>
                  </a:schemeClr>
                </a:solidFill>
                <a:ea typeface="Tahoma" panose="020B0604030504040204" pitchFamily="34" charset="0"/>
                <a:cs typeface="Tahoma" panose="020B0604030504040204" pitchFamily="34" charset="0"/>
              </a:rPr>
              <a:t>gồm</a:t>
            </a:r>
            <a:r>
              <a:rPr lang="en-US" dirty="0">
                <a:solidFill>
                  <a:schemeClr val="tx1">
                    <a:lumMod val="50000"/>
                  </a:schemeClr>
                </a:solidFill>
                <a:ea typeface="Tahoma" panose="020B0604030504040204" pitchFamily="34" charset="0"/>
                <a:cs typeface="Tahoma" panose="020B0604030504040204" pitchFamily="34" charset="0"/>
              </a:rPr>
              <a:t> m </a:t>
            </a:r>
            <a:r>
              <a:rPr lang="en-US" dirty="0" err="1">
                <a:solidFill>
                  <a:schemeClr val="tx1">
                    <a:lumMod val="50000"/>
                  </a:schemeClr>
                </a:solidFill>
                <a:ea typeface="Tahoma" panose="020B0604030504040204" pitchFamily="34" charset="0"/>
                <a:cs typeface="Tahoma" panose="020B0604030504040204" pitchFamily="34" charset="0"/>
              </a:rPr>
              <a:t>dòng</a:t>
            </a:r>
            <a:r>
              <a:rPr lang="en-US" dirty="0">
                <a:solidFill>
                  <a:schemeClr val="tx1">
                    <a:lumMod val="50000"/>
                  </a:schemeClr>
                </a:solidFill>
                <a:ea typeface="Tahoma" panose="020B0604030504040204" pitchFamily="34" charset="0"/>
                <a:cs typeface="Tahoma" panose="020B0604030504040204" pitchFamily="34" charset="0"/>
              </a:rPr>
              <a:t> </a:t>
            </a:r>
            <a:r>
              <a:rPr lang="en-US" dirty="0" err="1">
                <a:solidFill>
                  <a:schemeClr val="tx1">
                    <a:lumMod val="50000"/>
                  </a:schemeClr>
                </a:solidFill>
                <a:ea typeface="Tahoma" panose="020B0604030504040204" pitchFamily="34" charset="0"/>
                <a:cs typeface="Tahoma" panose="020B0604030504040204" pitchFamily="34" charset="0"/>
              </a:rPr>
              <a:t>và</a:t>
            </a:r>
            <a:r>
              <a:rPr lang="en-US" dirty="0">
                <a:solidFill>
                  <a:schemeClr val="tx1">
                    <a:lumMod val="50000"/>
                  </a:schemeClr>
                </a:solidFill>
                <a:ea typeface="Tahoma" panose="020B0604030504040204" pitchFamily="34" charset="0"/>
                <a:cs typeface="Tahoma" panose="020B0604030504040204" pitchFamily="34" charset="0"/>
              </a:rPr>
              <a:t> n </a:t>
            </a:r>
            <a:r>
              <a:rPr lang="en-US" dirty="0" err="1">
                <a:solidFill>
                  <a:schemeClr val="tx1">
                    <a:lumMod val="50000"/>
                  </a:schemeClr>
                </a:solidFill>
                <a:ea typeface="Tahoma" panose="020B0604030504040204" pitchFamily="34" charset="0"/>
                <a:cs typeface="Tahoma" panose="020B0604030504040204" pitchFamily="34" charset="0"/>
              </a:rPr>
              <a:t>cột</a:t>
            </a:r>
            <a:r>
              <a:rPr lang="en-US" dirty="0">
                <a:solidFill>
                  <a:schemeClr val="tx1">
                    <a:lumMod val="50000"/>
                  </a:schemeClr>
                </a:solidFill>
                <a:ea typeface="Tahoma" panose="020B0604030504040204" pitchFamily="34" charset="0"/>
                <a:cs typeface="Tahoma" panose="020B0604030504040204" pitchFamily="34" charset="0"/>
              </a:rPr>
              <a:t>.</a:t>
            </a:r>
          </a:p>
          <a:p>
            <a:endParaRPr lang="en-US" dirty="0">
              <a:solidFill>
                <a:schemeClr val="tx1">
                  <a:lumMod val="50000"/>
                </a:schemeClr>
              </a:solidFill>
            </a:endParaRPr>
          </a:p>
        </p:txBody>
      </p:sp>
      <p:sp>
        <p:nvSpPr>
          <p:cNvPr id="5" name="Content Placeholder 5"/>
          <p:cNvSpPr txBox="1"/>
          <p:nvPr/>
        </p:nvSpPr>
        <p:spPr>
          <a:xfrm>
            <a:off x="1885199" y="907267"/>
            <a:ext cx="8195947" cy="744112"/>
          </a:xfrm>
          <a:prstGeom prst="rect">
            <a:avLst/>
          </a:prstGeom>
        </p:spPr>
        <p:txBody>
          <a:bodyPr vert="horz" lIns="91440" tIns="45720" rIns="91440" bIns="45720" rtlCol="0">
            <a:noAutofit/>
          </a:bodyPr>
          <a:lstStyle/>
          <a:p>
            <a:pPr>
              <a:lnSpc>
                <a:spcPct val="150000"/>
              </a:lnSpc>
            </a:pPr>
            <a:endParaRPr lang="en-US" sz="2400" dirty="0">
              <a:solidFill>
                <a:schemeClr val="accent5"/>
              </a:solidFill>
              <a:latin typeface="Tahoma" panose="020B0604030504040204" pitchFamily="34" charset="0"/>
              <a:ea typeface="Tahoma" panose="020B0604030504040204" pitchFamily="34" charset="0"/>
              <a:cs typeface="Tahoma" panose="020B0604030504040204" pitchFamily="34" charset="0"/>
            </a:endParaRPr>
          </a:p>
        </p:txBody>
      </p:sp>
      <p:sp>
        <p:nvSpPr>
          <p:cNvPr id="9" name="Content Placeholder 5"/>
          <p:cNvSpPr txBox="1"/>
          <p:nvPr/>
        </p:nvSpPr>
        <p:spPr>
          <a:xfrm>
            <a:off x="1717268" y="2460879"/>
            <a:ext cx="8149420" cy="2663571"/>
          </a:xfrm>
          <a:prstGeom prst="rect">
            <a:avLst/>
          </a:prstGeom>
          <a:noFill/>
          <a:ln>
            <a:solidFill>
              <a:schemeClr val="accent6"/>
            </a:solid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oAutofit/>
          </a:bodyPr>
          <a:lstStyle/>
          <a:p>
            <a:r>
              <a:rPr lang="en-US" sz="2400" b="0">
                <a:solidFill>
                  <a:srgbClr val="0000FF"/>
                </a:solidFill>
                <a:effectLst/>
                <a:highlight>
                  <a:srgbClr val="FFFFFF"/>
                </a:highlight>
                <a:latin typeface="PragmataPro Mono Liga" panose="02000509040000020004" pitchFamily="49" charset="0"/>
              </a:rPr>
              <a:t>void</a:t>
            </a:r>
            <a:r>
              <a:rPr lang="en-US" sz="2400" b="0">
                <a:solidFill>
                  <a:srgbClr val="000000"/>
                </a:solidFill>
                <a:effectLst/>
                <a:highlight>
                  <a:srgbClr val="FFFFFF"/>
                </a:highlight>
                <a:latin typeface="PragmataPro Mono Liga" panose="02000509040000020004" pitchFamily="49" charset="0"/>
              </a:rPr>
              <a:t> </a:t>
            </a:r>
            <a:r>
              <a:rPr lang="en-US" sz="2400" b="0">
                <a:solidFill>
                  <a:srgbClr val="795E26"/>
                </a:solidFill>
                <a:effectLst/>
                <a:highlight>
                  <a:srgbClr val="FFFFFF"/>
                </a:highlight>
                <a:latin typeface="PragmataPro Mono Liga" panose="02000509040000020004" pitchFamily="49" charset="0"/>
              </a:rPr>
              <a:t>XuatMaTran</a:t>
            </a:r>
            <a:r>
              <a:rPr lang="en-US" sz="2400" b="0">
                <a:solidFill>
                  <a:srgbClr val="000000"/>
                </a:solidFill>
                <a:effectLst/>
                <a:highlight>
                  <a:srgbClr val="FFFFFF"/>
                </a:highlight>
                <a:latin typeface="PragmataPro Mono Liga" panose="02000509040000020004" pitchFamily="49" charset="0"/>
              </a:rPr>
              <a:t>(</a:t>
            </a:r>
            <a:r>
              <a:rPr lang="en-US" sz="2400" b="0">
                <a:solidFill>
                  <a:srgbClr val="0000FF"/>
                </a:solidFill>
                <a:effectLst/>
                <a:highlight>
                  <a:srgbClr val="FFFFFF"/>
                </a:highlight>
                <a:latin typeface="PragmataPro Mono Liga" panose="02000509040000020004" pitchFamily="49" charset="0"/>
              </a:rPr>
              <a:t>int</a:t>
            </a:r>
            <a:r>
              <a:rPr lang="en-US" sz="2400" b="0">
                <a:solidFill>
                  <a:srgbClr val="000000"/>
                </a:solidFill>
                <a:effectLst/>
                <a:highlight>
                  <a:srgbClr val="FFFFFF"/>
                </a:highlight>
                <a:latin typeface="PragmataPro Mono Liga" panose="02000509040000020004" pitchFamily="49" charset="0"/>
              </a:rPr>
              <a:t> </a:t>
            </a:r>
            <a:r>
              <a:rPr lang="en-US" sz="2400" b="0">
                <a:solidFill>
                  <a:srgbClr val="001080"/>
                </a:solidFill>
                <a:effectLst/>
                <a:highlight>
                  <a:srgbClr val="FFFFFF"/>
                </a:highlight>
                <a:latin typeface="PragmataPro Mono Liga" panose="02000509040000020004" pitchFamily="49" charset="0"/>
              </a:rPr>
              <a:t>A</a:t>
            </a:r>
            <a:r>
              <a:rPr lang="en-US" sz="2400" b="0">
                <a:solidFill>
                  <a:srgbClr val="000000"/>
                </a:solidFill>
                <a:effectLst/>
                <a:highlight>
                  <a:srgbClr val="FFFFFF"/>
                </a:highlight>
                <a:latin typeface="PragmataPro Mono Liga" panose="02000509040000020004" pitchFamily="49" charset="0"/>
              </a:rPr>
              <a:t>[][MAXC], </a:t>
            </a:r>
            <a:r>
              <a:rPr lang="en-US" sz="2400" b="0">
                <a:solidFill>
                  <a:srgbClr val="0000FF"/>
                </a:solidFill>
                <a:effectLst/>
                <a:highlight>
                  <a:srgbClr val="FFFFFF"/>
                </a:highlight>
                <a:latin typeface="PragmataPro Mono Liga" panose="02000509040000020004" pitchFamily="49" charset="0"/>
              </a:rPr>
              <a:t>int</a:t>
            </a:r>
            <a:r>
              <a:rPr lang="en-US" sz="2400" b="0">
                <a:solidFill>
                  <a:srgbClr val="000000"/>
                </a:solidFill>
                <a:effectLst/>
                <a:highlight>
                  <a:srgbClr val="FFFFFF"/>
                </a:highlight>
                <a:latin typeface="PragmataPro Mono Liga" panose="02000509040000020004" pitchFamily="49" charset="0"/>
              </a:rPr>
              <a:t> </a:t>
            </a:r>
            <a:r>
              <a:rPr lang="en-US" sz="2400" b="0">
                <a:solidFill>
                  <a:srgbClr val="0000FF"/>
                </a:solidFill>
                <a:effectLst/>
                <a:highlight>
                  <a:srgbClr val="FFFFFF"/>
                </a:highlight>
                <a:latin typeface="PragmataPro Mono Liga" panose="02000509040000020004" pitchFamily="49" charset="0"/>
              </a:rPr>
              <a:t>&amp;</a:t>
            </a:r>
            <a:r>
              <a:rPr lang="en-US" sz="2400" b="0">
                <a:solidFill>
                  <a:srgbClr val="000000"/>
                </a:solidFill>
                <a:effectLst/>
                <a:highlight>
                  <a:srgbClr val="FFFFFF"/>
                </a:highlight>
                <a:latin typeface="PragmataPro Mono Liga" panose="02000509040000020004" pitchFamily="49" charset="0"/>
              </a:rPr>
              <a:t> </a:t>
            </a:r>
            <a:r>
              <a:rPr lang="en-US" sz="2400" b="0">
                <a:solidFill>
                  <a:srgbClr val="001080"/>
                </a:solidFill>
                <a:effectLst/>
                <a:highlight>
                  <a:srgbClr val="FFFFFF"/>
                </a:highlight>
                <a:latin typeface="PragmataPro Mono Liga" panose="02000509040000020004" pitchFamily="49" charset="0"/>
              </a:rPr>
              <a:t>n</a:t>
            </a:r>
            <a:r>
              <a:rPr lang="en-US" sz="2400" b="0">
                <a:solidFill>
                  <a:srgbClr val="000000"/>
                </a:solidFill>
                <a:effectLst/>
                <a:highlight>
                  <a:srgbClr val="FFFFFF"/>
                </a:highlight>
                <a:latin typeface="PragmataPro Mono Liga" panose="02000509040000020004" pitchFamily="49" charset="0"/>
              </a:rPr>
              <a:t>, </a:t>
            </a:r>
            <a:r>
              <a:rPr lang="en-US" sz="2400" b="0">
                <a:solidFill>
                  <a:srgbClr val="0000FF"/>
                </a:solidFill>
                <a:effectLst/>
                <a:highlight>
                  <a:srgbClr val="FFFFFF"/>
                </a:highlight>
                <a:latin typeface="PragmataPro Mono Liga" panose="02000509040000020004" pitchFamily="49" charset="0"/>
              </a:rPr>
              <a:t>int</a:t>
            </a:r>
            <a:r>
              <a:rPr lang="en-US" sz="2400" b="0">
                <a:solidFill>
                  <a:srgbClr val="000000"/>
                </a:solidFill>
                <a:effectLst/>
                <a:highlight>
                  <a:srgbClr val="FFFFFF"/>
                </a:highlight>
                <a:latin typeface="PragmataPro Mono Liga" panose="02000509040000020004" pitchFamily="49" charset="0"/>
              </a:rPr>
              <a:t> </a:t>
            </a:r>
            <a:r>
              <a:rPr lang="en-US" sz="2400" b="0">
                <a:solidFill>
                  <a:srgbClr val="0000FF"/>
                </a:solidFill>
                <a:effectLst/>
                <a:highlight>
                  <a:srgbClr val="FFFFFF"/>
                </a:highlight>
                <a:latin typeface="PragmataPro Mono Liga" panose="02000509040000020004" pitchFamily="49" charset="0"/>
              </a:rPr>
              <a:t>&amp;</a:t>
            </a:r>
            <a:r>
              <a:rPr lang="en-US" sz="2400" b="0">
                <a:solidFill>
                  <a:srgbClr val="000000"/>
                </a:solidFill>
                <a:effectLst/>
                <a:highlight>
                  <a:srgbClr val="FFFFFF"/>
                </a:highlight>
                <a:latin typeface="PragmataPro Mono Liga" panose="02000509040000020004" pitchFamily="49" charset="0"/>
              </a:rPr>
              <a:t> </a:t>
            </a:r>
            <a:r>
              <a:rPr lang="en-US" sz="2400" b="0">
                <a:solidFill>
                  <a:srgbClr val="001080"/>
                </a:solidFill>
                <a:effectLst/>
                <a:highlight>
                  <a:srgbClr val="FFFFFF"/>
                </a:highlight>
                <a:latin typeface="PragmataPro Mono Liga" panose="02000509040000020004" pitchFamily="49" charset="0"/>
              </a:rPr>
              <a:t>m</a:t>
            </a:r>
            <a:r>
              <a:rPr lang="en-US" sz="2400" b="0">
                <a:solidFill>
                  <a:srgbClr val="000000"/>
                </a:solidFill>
                <a:effectLst/>
                <a:highlight>
                  <a:srgbClr val="FFFFFF"/>
                </a:highlight>
                <a:latin typeface="PragmataPro Mono Liga" panose="02000509040000020004" pitchFamily="49" charset="0"/>
              </a:rPr>
              <a:t>){</a:t>
            </a:r>
          </a:p>
          <a:p>
            <a:r>
              <a:rPr lang="en-US" sz="2400" b="0">
                <a:solidFill>
                  <a:srgbClr val="000000"/>
                </a:solidFill>
                <a:effectLst/>
                <a:highlight>
                  <a:srgbClr val="FFFFFF"/>
                </a:highlight>
                <a:latin typeface="PragmataPro Mono Liga" panose="02000509040000020004" pitchFamily="49" charset="0"/>
              </a:rPr>
              <a:t>    </a:t>
            </a:r>
            <a:r>
              <a:rPr lang="en-US" sz="2400" b="0">
                <a:solidFill>
                  <a:srgbClr val="AF00DB"/>
                </a:solidFill>
                <a:effectLst/>
                <a:highlight>
                  <a:srgbClr val="FFFFFF"/>
                </a:highlight>
                <a:latin typeface="PragmataPro Mono Liga" panose="02000509040000020004" pitchFamily="49" charset="0"/>
              </a:rPr>
              <a:t>for</a:t>
            </a:r>
            <a:r>
              <a:rPr lang="en-US" sz="2400" b="0">
                <a:solidFill>
                  <a:srgbClr val="000000"/>
                </a:solidFill>
                <a:effectLst/>
                <a:highlight>
                  <a:srgbClr val="FFFFFF"/>
                </a:highlight>
                <a:latin typeface="PragmataPro Mono Liga" panose="02000509040000020004" pitchFamily="49" charset="0"/>
              </a:rPr>
              <a:t> (</a:t>
            </a:r>
            <a:r>
              <a:rPr lang="en-US" sz="2400" b="0">
                <a:solidFill>
                  <a:srgbClr val="0000FF"/>
                </a:solidFill>
                <a:effectLst/>
                <a:highlight>
                  <a:srgbClr val="FFFFFF"/>
                </a:highlight>
                <a:latin typeface="PragmataPro Mono Liga" panose="02000509040000020004" pitchFamily="49" charset="0"/>
              </a:rPr>
              <a:t>int</a:t>
            </a:r>
            <a:r>
              <a:rPr lang="en-US" sz="2400" b="0">
                <a:solidFill>
                  <a:srgbClr val="000000"/>
                </a:solidFill>
                <a:effectLst/>
                <a:highlight>
                  <a:srgbClr val="FFFFFF"/>
                </a:highlight>
                <a:latin typeface="PragmataPro Mono Liga" panose="02000509040000020004" pitchFamily="49" charset="0"/>
              </a:rPr>
              <a:t> </a:t>
            </a:r>
            <a:r>
              <a:rPr lang="en-US" sz="2400" b="0">
                <a:solidFill>
                  <a:srgbClr val="001080"/>
                </a:solidFill>
                <a:effectLst/>
                <a:highlight>
                  <a:srgbClr val="FFFFFF"/>
                </a:highlight>
                <a:latin typeface="PragmataPro Mono Liga" panose="02000509040000020004" pitchFamily="49" charset="0"/>
              </a:rPr>
              <a:t>i</a:t>
            </a:r>
            <a:r>
              <a:rPr lang="en-US" sz="2400" b="0">
                <a:solidFill>
                  <a:srgbClr val="000000"/>
                </a:solidFill>
                <a:effectLst/>
                <a:highlight>
                  <a:srgbClr val="FFFFFF"/>
                </a:highlight>
                <a:latin typeface="PragmataPro Mono Liga" panose="02000509040000020004" pitchFamily="49" charset="0"/>
              </a:rPr>
              <a:t> = </a:t>
            </a:r>
            <a:r>
              <a:rPr lang="en-US" sz="2400" b="0">
                <a:solidFill>
                  <a:srgbClr val="098658"/>
                </a:solidFill>
                <a:effectLst/>
                <a:highlight>
                  <a:srgbClr val="FFFFFF"/>
                </a:highlight>
                <a:latin typeface="PragmataPro Mono Liga" panose="02000509040000020004" pitchFamily="49" charset="0"/>
              </a:rPr>
              <a:t>0</a:t>
            </a:r>
            <a:r>
              <a:rPr lang="en-US" sz="2400" b="0">
                <a:solidFill>
                  <a:srgbClr val="000000"/>
                </a:solidFill>
                <a:effectLst/>
                <a:highlight>
                  <a:srgbClr val="FFFFFF"/>
                </a:highlight>
                <a:latin typeface="PragmataPro Mono Liga" panose="02000509040000020004" pitchFamily="49" charset="0"/>
              </a:rPr>
              <a:t>; </a:t>
            </a:r>
            <a:r>
              <a:rPr lang="en-US" sz="2400" b="0">
                <a:solidFill>
                  <a:srgbClr val="001080"/>
                </a:solidFill>
                <a:effectLst/>
                <a:highlight>
                  <a:srgbClr val="FFFFFF"/>
                </a:highlight>
                <a:latin typeface="PragmataPro Mono Liga" panose="02000509040000020004" pitchFamily="49" charset="0"/>
              </a:rPr>
              <a:t>i</a:t>
            </a:r>
            <a:r>
              <a:rPr lang="en-US" sz="2400" b="0">
                <a:solidFill>
                  <a:srgbClr val="000000"/>
                </a:solidFill>
                <a:effectLst/>
                <a:highlight>
                  <a:srgbClr val="FFFFFF"/>
                </a:highlight>
                <a:latin typeface="PragmataPro Mono Liga" panose="02000509040000020004" pitchFamily="49" charset="0"/>
              </a:rPr>
              <a:t> &lt; </a:t>
            </a:r>
            <a:r>
              <a:rPr lang="en-US" sz="2400" b="0">
                <a:solidFill>
                  <a:srgbClr val="001080"/>
                </a:solidFill>
                <a:effectLst/>
                <a:highlight>
                  <a:srgbClr val="FFFFFF"/>
                </a:highlight>
                <a:latin typeface="PragmataPro Mono Liga" panose="02000509040000020004" pitchFamily="49" charset="0"/>
              </a:rPr>
              <a:t>n</a:t>
            </a:r>
            <a:r>
              <a:rPr lang="en-US" sz="2400" b="0">
                <a:solidFill>
                  <a:srgbClr val="000000"/>
                </a:solidFill>
                <a:effectLst/>
                <a:highlight>
                  <a:srgbClr val="FFFFFF"/>
                </a:highlight>
                <a:latin typeface="PragmataPro Mono Liga" panose="02000509040000020004" pitchFamily="49" charset="0"/>
              </a:rPr>
              <a:t>; </a:t>
            </a:r>
            <a:r>
              <a:rPr lang="en-US" sz="2400" b="0">
                <a:solidFill>
                  <a:srgbClr val="001080"/>
                </a:solidFill>
                <a:effectLst/>
                <a:highlight>
                  <a:srgbClr val="FFFFFF"/>
                </a:highlight>
                <a:latin typeface="PragmataPro Mono Liga" panose="02000509040000020004" pitchFamily="49" charset="0"/>
              </a:rPr>
              <a:t>i</a:t>
            </a:r>
            <a:r>
              <a:rPr lang="en-US" sz="2400" b="0">
                <a:solidFill>
                  <a:srgbClr val="000000"/>
                </a:solidFill>
                <a:effectLst/>
                <a:highlight>
                  <a:srgbClr val="FFFFFF"/>
                </a:highlight>
                <a:latin typeface="PragmataPro Mono Liga" panose="02000509040000020004" pitchFamily="49" charset="0"/>
              </a:rPr>
              <a:t>++) {</a:t>
            </a:r>
          </a:p>
          <a:p>
            <a:r>
              <a:rPr lang="en-US" sz="2400" b="0">
                <a:solidFill>
                  <a:srgbClr val="000000"/>
                </a:solidFill>
                <a:effectLst/>
                <a:highlight>
                  <a:srgbClr val="FFFFFF"/>
                </a:highlight>
                <a:latin typeface="PragmataPro Mono Liga" panose="02000509040000020004" pitchFamily="49" charset="0"/>
              </a:rPr>
              <a:t>        </a:t>
            </a:r>
            <a:r>
              <a:rPr lang="en-US" sz="2400" b="0">
                <a:solidFill>
                  <a:srgbClr val="AF00DB"/>
                </a:solidFill>
                <a:effectLst/>
                <a:highlight>
                  <a:srgbClr val="FFFFFF"/>
                </a:highlight>
                <a:latin typeface="PragmataPro Mono Liga" panose="02000509040000020004" pitchFamily="49" charset="0"/>
              </a:rPr>
              <a:t>for</a:t>
            </a:r>
            <a:r>
              <a:rPr lang="en-US" sz="2400" b="0">
                <a:solidFill>
                  <a:srgbClr val="000000"/>
                </a:solidFill>
                <a:effectLst/>
                <a:highlight>
                  <a:srgbClr val="FFFFFF"/>
                </a:highlight>
                <a:latin typeface="PragmataPro Mono Liga" panose="02000509040000020004" pitchFamily="49" charset="0"/>
              </a:rPr>
              <a:t> (</a:t>
            </a:r>
            <a:r>
              <a:rPr lang="en-US" sz="2400" b="0">
                <a:solidFill>
                  <a:srgbClr val="0000FF"/>
                </a:solidFill>
                <a:effectLst/>
                <a:highlight>
                  <a:srgbClr val="FFFFFF"/>
                </a:highlight>
                <a:latin typeface="PragmataPro Mono Liga" panose="02000509040000020004" pitchFamily="49" charset="0"/>
              </a:rPr>
              <a:t>int</a:t>
            </a:r>
            <a:r>
              <a:rPr lang="en-US" sz="2400" b="0">
                <a:solidFill>
                  <a:srgbClr val="000000"/>
                </a:solidFill>
                <a:effectLst/>
                <a:highlight>
                  <a:srgbClr val="FFFFFF"/>
                </a:highlight>
                <a:latin typeface="PragmataPro Mono Liga" panose="02000509040000020004" pitchFamily="49" charset="0"/>
              </a:rPr>
              <a:t> </a:t>
            </a:r>
            <a:r>
              <a:rPr lang="en-US" sz="2400" b="0">
                <a:solidFill>
                  <a:srgbClr val="001080"/>
                </a:solidFill>
                <a:effectLst/>
                <a:highlight>
                  <a:srgbClr val="FFFFFF"/>
                </a:highlight>
                <a:latin typeface="PragmataPro Mono Liga" panose="02000509040000020004" pitchFamily="49" charset="0"/>
              </a:rPr>
              <a:t>j</a:t>
            </a:r>
            <a:r>
              <a:rPr lang="en-US" sz="2400" b="0">
                <a:solidFill>
                  <a:srgbClr val="000000"/>
                </a:solidFill>
                <a:effectLst/>
                <a:highlight>
                  <a:srgbClr val="FFFFFF"/>
                </a:highlight>
                <a:latin typeface="PragmataPro Mono Liga" panose="02000509040000020004" pitchFamily="49" charset="0"/>
              </a:rPr>
              <a:t> = </a:t>
            </a:r>
            <a:r>
              <a:rPr lang="en-US" sz="2400" b="0">
                <a:solidFill>
                  <a:srgbClr val="098658"/>
                </a:solidFill>
                <a:effectLst/>
                <a:highlight>
                  <a:srgbClr val="FFFFFF"/>
                </a:highlight>
                <a:latin typeface="PragmataPro Mono Liga" panose="02000509040000020004" pitchFamily="49" charset="0"/>
              </a:rPr>
              <a:t>0</a:t>
            </a:r>
            <a:r>
              <a:rPr lang="en-US" sz="2400" b="0">
                <a:solidFill>
                  <a:srgbClr val="000000"/>
                </a:solidFill>
                <a:effectLst/>
                <a:highlight>
                  <a:srgbClr val="FFFFFF"/>
                </a:highlight>
                <a:latin typeface="PragmataPro Mono Liga" panose="02000509040000020004" pitchFamily="49" charset="0"/>
              </a:rPr>
              <a:t>; </a:t>
            </a:r>
            <a:r>
              <a:rPr lang="en-US" sz="2400" b="0">
                <a:solidFill>
                  <a:srgbClr val="001080"/>
                </a:solidFill>
                <a:effectLst/>
                <a:highlight>
                  <a:srgbClr val="FFFFFF"/>
                </a:highlight>
                <a:latin typeface="PragmataPro Mono Liga" panose="02000509040000020004" pitchFamily="49" charset="0"/>
              </a:rPr>
              <a:t>j</a:t>
            </a:r>
            <a:r>
              <a:rPr lang="en-US" sz="2400" b="0">
                <a:solidFill>
                  <a:srgbClr val="000000"/>
                </a:solidFill>
                <a:effectLst/>
                <a:highlight>
                  <a:srgbClr val="FFFFFF"/>
                </a:highlight>
                <a:latin typeface="PragmataPro Mono Liga" panose="02000509040000020004" pitchFamily="49" charset="0"/>
              </a:rPr>
              <a:t> &lt; </a:t>
            </a:r>
            <a:r>
              <a:rPr lang="en-US" sz="2400" b="0">
                <a:solidFill>
                  <a:srgbClr val="001080"/>
                </a:solidFill>
                <a:effectLst/>
                <a:highlight>
                  <a:srgbClr val="FFFFFF"/>
                </a:highlight>
                <a:latin typeface="PragmataPro Mono Liga" panose="02000509040000020004" pitchFamily="49" charset="0"/>
              </a:rPr>
              <a:t>m</a:t>
            </a:r>
            <a:r>
              <a:rPr lang="en-US" sz="2400" b="0">
                <a:solidFill>
                  <a:srgbClr val="000000"/>
                </a:solidFill>
                <a:effectLst/>
                <a:highlight>
                  <a:srgbClr val="FFFFFF"/>
                </a:highlight>
                <a:latin typeface="PragmataPro Mono Liga" panose="02000509040000020004" pitchFamily="49" charset="0"/>
              </a:rPr>
              <a:t>; </a:t>
            </a:r>
            <a:r>
              <a:rPr lang="en-US" sz="2400" b="0">
                <a:solidFill>
                  <a:srgbClr val="001080"/>
                </a:solidFill>
                <a:effectLst/>
                <a:highlight>
                  <a:srgbClr val="FFFFFF"/>
                </a:highlight>
                <a:latin typeface="PragmataPro Mono Liga" panose="02000509040000020004" pitchFamily="49" charset="0"/>
              </a:rPr>
              <a:t>j</a:t>
            </a:r>
            <a:r>
              <a:rPr lang="en-US" sz="2400" b="0">
                <a:solidFill>
                  <a:srgbClr val="000000"/>
                </a:solidFill>
                <a:effectLst/>
                <a:highlight>
                  <a:srgbClr val="FFFFFF"/>
                </a:highlight>
                <a:latin typeface="PragmataPro Mono Liga" panose="02000509040000020004" pitchFamily="49" charset="0"/>
              </a:rPr>
              <a:t>++)</a:t>
            </a:r>
          </a:p>
          <a:p>
            <a:r>
              <a:rPr lang="en-US" sz="2400" b="0">
                <a:solidFill>
                  <a:srgbClr val="000000"/>
                </a:solidFill>
                <a:effectLst/>
                <a:highlight>
                  <a:srgbClr val="FFFFFF"/>
                </a:highlight>
                <a:latin typeface="PragmataPro Mono Liga" panose="02000509040000020004" pitchFamily="49" charset="0"/>
              </a:rPr>
              <a:t>            cout &lt;&lt; </a:t>
            </a:r>
            <a:r>
              <a:rPr lang="en-US" sz="2400" b="0">
                <a:solidFill>
                  <a:srgbClr val="001080"/>
                </a:solidFill>
                <a:effectLst/>
                <a:highlight>
                  <a:srgbClr val="FFFFFF"/>
                </a:highlight>
                <a:latin typeface="PragmataPro Mono Liga" panose="02000509040000020004" pitchFamily="49" charset="0"/>
              </a:rPr>
              <a:t>a</a:t>
            </a:r>
            <a:r>
              <a:rPr lang="en-US" sz="2400" b="0">
                <a:solidFill>
                  <a:srgbClr val="000000"/>
                </a:solidFill>
                <a:effectLst/>
                <a:highlight>
                  <a:srgbClr val="FFFFFF"/>
                </a:highlight>
                <a:latin typeface="PragmataPro Mono Liga" panose="02000509040000020004" pitchFamily="49" charset="0"/>
              </a:rPr>
              <a:t>[</a:t>
            </a:r>
            <a:r>
              <a:rPr lang="en-US" sz="2400" b="0">
                <a:solidFill>
                  <a:srgbClr val="001080"/>
                </a:solidFill>
                <a:effectLst/>
                <a:highlight>
                  <a:srgbClr val="FFFFFF"/>
                </a:highlight>
                <a:latin typeface="PragmataPro Mono Liga" panose="02000509040000020004" pitchFamily="49" charset="0"/>
              </a:rPr>
              <a:t>i</a:t>
            </a:r>
            <a:r>
              <a:rPr lang="en-US" sz="2400" b="0">
                <a:solidFill>
                  <a:srgbClr val="000000"/>
                </a:solidFill>
                <a:effectLst/>
                <a:highlight>
                  <a:srgbClr val="FFFFFF"/>
                </a:highlight>
                <a:latin typeface="PragmataPro Mono Liga" panose="02000509040000020004" pitchFamily="49" charset="0"/>
              </a:rPr>
              <a:t>][</a:t>
            </a:r>
            <a:r>
              <a:rPr lang="en-US" sz="2400" b="0">
                <a:solidFill>
                  <a:srgbClr val="001080"/>
                </a:solidFill>
                <a:effectLst/>
                <a:highlight>
                  <a:srgbClr val="FFFFFF"/>
                </a:highlight>
                <a:latin typeface="PragmataPro Mono Liga" panose="02000509040000020004" pitchFamily="49" charset="0"/>
              </a:rPr>
              <a:t>j</a:t>
            </a:r>
            <a:r>
              <a:rPr lang="en-US" sz="2400" b="0">
                <a:solidFill>
                  <a:srgbClr val="000000"/>
                </a:solidFill>
                <a:effectLst/>
                <a:highlight>
                  <a:srgbClr val="FFFFFF"/>
                </a:highlight>
                <a:latin typeface="PragmataPro Mono Liga" panose="02000509040000020004" pitchFamily="49" charset="0"/>
              </a:rPr>
              <a:t>] &lt;&lt; </a:t>
            </a:r>
            <a:r>
              <a:rPr lang="en-US" sz="2400" b="0">
                <a:solidFill>
                  <a:srgbClr val="A31515"/>
                </a:solidFill>
                <a:effectLst/>
                <a:highlight>
                  <a:srgbClr val="FFFFFF"/>
                </a:highlight>
                <a:latin typeface="PragmataPro Mono Liga" panose="02000509040000020004" pitchFamily="49" charset="0"/>
              </a:rPr>
              <a:t>" "</a:t>
            </a:r>
            <a:r>
              <a:rPr lang="en-US" sz="2400" b="0">
                <a:solidFill>
                  <a:srgbClr val="000000"/>
                </a:solidFill>
                <a:effectLst/>
                <a:highlight>
                  <a:srgbClr val="FFFFFF"/>
                </a:highlight>
                <a:latin typeface="PragmataPro Mono Liga" panose="02000509040000020004" pitchFamily="49" charset="0"/>
              </a:rPr>
              <a:t>;</a:t>
            </a:r>
          </a:p>
          <a:p>
            <a:r>
              <a:rPr lang="en-US" sz="2400" b="0">
                <a:solidFill>
                  <a:srgbClr val="000000"/>
                </a:solidFill>
                <a:effectLst/>
                <a:highlight>
                  <a:srgbClr val="FFFFFF"/>
                </a:highlight>
                <a:latin typeface="PragmataPro Mono Liga" panose="02000509040000020004" pitchFamily="49" charset="0"/>
              </a:rPr>
              <a:t>        cout &lt;&lt; endl;</a:t>
            </a:r>
          </a:p>
          <a:p>
            <a:r>
              <a:rPr lang="en-US" sz="2400" b="0">
                <a:solidFill>
                  <a:srgbClr val="000000"/>
                </a:solidFill>
                <a:effectLst/>
                <a:highlight>
                  <a:srgbClr val="FFFFFF"/>
                </a:highlight>
                <a:latin typeface="PragmataPro Mono Liga" panose="02000509040000020004" pitchFamily="49" charset="0"/>
              </a:rPr>
              <a:t>    }</a:t>
            </a:r>
          </a:p>
          <a:p>
            <a:r>
              <a:rPr lang="en-US" sz="2400" b="0">
                <a:solidFill>
                  <a:srgbClr val="000000"/>
                </a:solidFill>
                <a:effectLst/>
                <a:highlight>
                  <a:srgbClr val="FFFFFF"/>
                </a:highlight>
                <a:latin typeface="PragmataPro Mono Liga" panose="02000509040000020004" pitchFamily="49" charset="0"/>
              </a:rPr>
              <a:t>}</a:t>
            </a:r>
          </a:p>
        </p:txBody>
      </p:sp>
      <p:sp>
        <p:nvSpPr>
          <p:cNvPr id="6" name="Footer Placeholder 5">
            <a:extLst>
              <a:ext uri="{FF2B5EF4-FFF2-40B4-BE49-F238E27FC236}">
                <a16:creationId xmlns:a16="http://schemas.microsoft.com/office/drawing/2014/main" id="{2694A029-224B-D7FD-0522-9E3C52A3BA70}"/>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7" name="Date Placeholder 6">
            <a:extLst>
              <a:ext uri="{FF2B5EF4-FFF2-40B4-BE49-F238E27FC236}">
                <a16:creationId xmlns:a16="http://schemas.microsoft.com/office/drawing/2014/main" id="{2C192B1F-039A-2B0A-EEC7-2680158CE606}"/>
              </a:ext>
            </a:extLst>
          </p:cNvPr>
          <p:cNvSpPr>
            <a:spLocks noGrp="1"/>
          </p:cNvSpPr>
          <p:nvPr>
            <p:ph type="dt" sz="half" idx="13"/>
          </p:nvPr>
        </p:nvSpPr>
        <p:spPr/>
        <p:txBody>
          <a:bodyPr/>
          <a:lstStyle/>
          <a:p>
            <a:r>
              <a:rPr lang="en-US"/>
              <a:t>June 2024</a:t>
            </a:r>
            <a:endParaRPr lang="en-US" dirty="0"/>
          </a:p>
        </p:txBody>
      </p:sp>
      <p:sp>
        <p:nvSpPr>
          <p:cNvPr id="3" name="Slide Number Placeholder 2">
            <a:extLst>
              <a:ext uri="{FF2B5EF4-FFF2-40B4-BE49-F238E27FC236}">
                <a16:creationId xmlns:a16="http://schemas.microsoft.com/office/drawing/2014/main" id="{CFC5257E-7A55-E500-ACD7-B2F46AED4A25}"/>
              </a:ext>
            </a:extLst>
          </p:cNvPr>
          <p:cNvSpPr>
            <a:spLocks noGrp="1"/>
          </p:cNvSpPr>
          <p:nvPr>
            <p:ph type="sldNum" sz="quarter" idx="12"/>
          </p:nvPr>
        </p:nvSpPr>
        <p:spPr/>
        <p:txBody>
          <a:bodyPr/>
          <a:lstStyle/>
          <a:p>
            <a:fld id="{D8B0B3AC-44A8-D142-AAF6-9A453466E1A4}" type="slidenum">
              <a:rPr lang="en-VN" smtClean="0"/>
              <a:pPr/>
              <a:t>34</a:t>
            </a:fld>
            <a:endParaRPr lang="en-V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ea typeface="Tahoma" panose="020B0604030504040204" pitchFamily="34" charset="0"/>
              </a:rPr>
              <a:t>3</a:t>
            </a:r>
            <a:r>
              <a:rPr lang="en-US" dirty="0">
                <a:ea typeface="Tahoma" panose="020B0604030504040204" pitchFamily="34" charset="0"/>
              </a:rPr>
              <a:t>. </a:t>
            </a:r>
            <a:r>
              <a:rPr lang="en-US" dirty="0" err="1">
                <a:ea typeface="Tahoma" panose="020B0604030504040204" pitchFamily="34" charset="0"/>
              </a:rPr>
              <a:t>Tìm</a:t>
            </a:r>
            <a:r>
              <a:rPr lang="en-US" dirty="0">
                <a:ea typeface="Tahoma" panose="020B0604030504040204" pitchFamily="34" charset="0"/>
              </a:rPr>
              <a:t> </a:t>
            </a:r>
            <a:r>
              <a:rPr lang="en-US" dirty="0" err="1">
                <a:ea typeface="Tahoma" panose="020B0604030504040204" pitchFamily="34" charset="0"/>
              </a:rPr>
              <a:t>kiếm</a:t>
            </a:r>
            <a:r>
              <a:rPr lang="en-US" dirty="0">
                <a:ea typeface="Tahoma" panose="020B0604030504040204" pitchFamily="34" charset="0"/>
              </a:rPr>
              <a:t> 1 </a:t>
            </a:r>
            <a:r>
              <a:rPr lang="en-US" dirty="0" err="1">
                <a:ea typeface="Tahoma" panose="020B0604030504040204" pitchFamily="34" charset="0"/>
              </a:rPr>
              <a:t>phần</a:t>
            </a:r>
            <a:r>
              <a:rPr lang="en-US" dirty="0">
                <a:ea typeface="Tahoma" panose="020B0604030504040204" pitchFamily="34" charset="0"/>
              </a:rPr>
              <a:t> </a:t>
            </a:r>
            <a:r>
              <a:rPr lang="en-US" dirty="0" err="1">
                <a:ea typeface="Tahoma" panose="020B0604030504040204" pitchFamily="34" charset="0"/>
              </a:rPr>
              <a:t>tử</a:t>
            </a:r>
            <a:r>
              <a:rPr lang="en-US" dirty="0">
                <a:ea typeface="Tahoma" panose="020B0604030504040204" pitchFamily="34" charset="0"/>
              </a:rPr>
              <a:t> </a:t>
            </a:r>
            <a:r>
              <a:rPr lang="en-US" dirty="0" err="1">
                <a:ea typeface="Tahoma" panose="020B0604030504040204" pitchFamily="34" charset="0"/>
              </a:rPr>
              <a:t>trong</a:t>
            </a:r>
            <a:r>
              <a:rPr lang="en-US" dirty="0">
                <a:ea typeface="Tahoma" panose="020B0604030504040204" pitchFamily="34" charset="0"/>
              </a:rPr>
              <a:t> </a:t>
            </a:r>
            <a:r>
              <a:rPr lang="en-US" dirty="0" err="1">
                <a:ea typeface="Tahoma" panose="020B0604030504040204" pitchFamily="34" charset="0"/>
              </a:rPr>
              <a:t>mảng</a:t>
            </a:r>
            <a:endParaRPr lang="en-US" dirty="0">
              <a:ea typeface="Tahoma" panose="020B0604030504040204" pitchFamily="34" charset="0"/>
            </a:endParaRPr>
          </a:p>
        </p:txBody>
      </p:sp>
      <p:sp>
        <p:nvSpPr>
          <p:cNvPr id="8" name="Content Placeholder 7"/>
          <p:cNvSpPr>
            <a:spLocks noGrp="1"/>
          </p:cNvSpPr>
          <p:nvPr>
            <p:ph idx="1"/>
          </p:nvPr>
        </p:nvSpPr>
        <p:spPr/>
        <p:txBody>
          <a:bodyPr>
            <a:normAutofit/>
          </a:bodyPr>
          <a:lstStyle/>
          <a:p>
            <a:r>
              <a:rPr lang="en-US" b="1" dirty="0" err="1">
                <a:solidFill>
                  <a:schemeClr val="tx1">
                    <a:lumMod val="50000"/>
                  </a:schemeClr>
                </a:solidFill>
                <a:ea typeface="Tahoma" panose="020B0604030504040204" pitchFamily="34" charset="0"/>
              </a:rPr>
              <a:t>Yêu</a:t>
            </a:r>
            <a:r>
              <a:rPr lang="en-US" b="1" dirty="0">
                <a:solidFill>
                  <a:schemeClr val="tx1">
                    <a:lumMod val="50000"/>
                  </a:schemeClr>
                </a:solidFill>
                <a:ea typeface="Tahoma" panose="020B0604030504040204" pitchFamily="34" charset="0"/>
              </a:rPr>
              <a:t> </a:t>
            </a:r>
            <a:r>
              <a:rPr lang="en-US" b="1" dirty="0" err="1">
                <a:solidFill>
                  <a:schemeClr val="tx1">
                    <a:lumMod val="50000"/>
                  </a:schemeClr>
                </a:solidFill>
                <a:ea typeface="Tahoma" panose="020B0604030504040204" pitchFamily="34" charset="0"/>
              </a:rPr>
              <a:t>cầu</a:t>
            </a:r>
            <a:r>
              <a:rPr lang="en-US" b="1" dirty="0">
                <a:solidFill>
                  <a:schemeClr val="tx1">
                    <a:lumMod val="50000"/>
                  </a:schemeClr>
                </a:solidFill>
                <a:ea typeface="Tahoma" panose="020B0604030504040204" pitchFamily="34" charset="0"/>
              </a:rPr>
              <a:t>: </a:t>
            </a:r>
            <a:r>
              <a:rPr lang="vi-VN" dirty="0">
                <a:solidFill>
                  <a:schemeClr val="tx1">
                    <a:lumMod val="50000"/>
                  </a:schemeClr>
                </a:solidFill>
                <a:ea typeface="Tahoma" panose="020B0604030504040204" pitchFamily="34" charset="0"/>
              </a:rPr>
              <a:t>Tìm xem phần tử x có nằm trong ma trận a kích thước </a:t>
            </a:r>
            <a:r>
              <a:rPr lang="en-US" dirty="0">
                <a:solidFill>
                  <a:schemeClr val="tx1">
                    <a:lumMod val="50000"/>
                  </a:schemeClr>
                </a:solidFill>
                <a:ea typeface="Tahoma" panose="020B0604030504040204" pitchFamily="34" charset="0"/>
              </a:rPr>
              <a:t>(</a:t>
            </a:r>
            <a:r>
              <a:rPr lang="vi-VN" dirty="0">
                <a:solidFill>
                  <a:schemeClr val="tx1">
                    <a:lumMod val="50000"/>
                  </a:schemeClr>
                </a:solidFill>
                <a:ea typeface="Tahoma" panose="020B0604030504040204" pitchFamily="34" charset="0"/>
              </a:rPr>
              <a:t>m</a:t>
            </a:r>
            <a:r>
              <a:rPr lang="en-US" dirty="0">
                <a:solidFill>
                  <a:schemeClr val="tx1">
                    <a:lumMod val="50000"/>
                  </a:schemeClr>
                </a:solidFill>
                <a:ea typeface="Tahoma" panose="020B0604030504040204" pitchFamily="34" charset="0"/>
              </a:rPr>
              <a:t> </a:t>
            </a:r>
            <a:r>
              <a:rPr lang="vi-VN" dirty="0">
                <a:solidFill>
                  <a:schemeClr val="tx1">
                    <a:lumMod val="50000"/>
                  </a:schemeClr>
                </a:solidFill>
                <a:ea typeface="Tahoma" panose="020B0604030504040204" pitchFamily="34" charset="0"/>
              </a:rPr>
              <a:t>x</a:t>
            </a:r>
            <a:r>
              <a:rPr lang="en-US" dirty="0">
                <a:solidFill>
                  <a:schemeClr val="tx1">
                    <a:lumMod val="50000"/>
                  </a:schemeClr>
                </a:solidFill>
                <a:ea typeface="Tahoma" panose="020B0604030504040204" pitchFamily="34" charset="0"/>
              </a:rPr>
              <a:t> </a:t>
            </a:r>
            <a:r>
              <a:rPr lang="vi-VN" dirty="0">
                <a:solidFill>
                  <a:schemeClr val="tx1">
                    <a:lumMod val="50000"/>
                  </a:schemeClr>
                </a:solidFill>
                <a:ea typeface="Tahoma" panose="020B0604030504040204" pitchFamily="34" charset="0"/>
              </a:rPr>
              <a:t>n</a:t>
            </a:r>
            <a:r>
              <a:rPr lang="en-US" dirty="0">
                <a:solidFill>
                  <a:schemeClr val="tx1">
                    <a:lumMod val="50000"/>
                  </a:schemeClr>
                </a:solidFill>
                <a:ea typeface="Tahoma" panose="020B0604030504040204" pitchFamily="34" charset="0"/>
              </a:rPr>
              <a:t>)</a:t>
            </a:r>
            <a:r>
              <a:rPr lang="vi-VN" dirty="0">
                <a:solidFill>
                  <a:schemeClr val="tx1">
                    <a:lumMod val="50000"/>
                  </a:schemeClr>
                </a:solidFill>
                <a:ea typeface="Tahoma" panose="020B0604030504040204" pitchFamily="34" charset="0"/>
              </a:rPr>
              <a:t> hay không? </a:t>
            </a:r>
            <a:r>
              <a:rPr lang="en-US" dirty="0">
                <a:solidFill>
                  <a:schemeClr val="tx1">
                    <a:lumMod val="50000"/>
                  </a:schemeClr>
                </a:solidFill>
                <a:ea typeface="Tahoma" panose="020B0604030504040204" pitchFamily="34" charset="0"/>
              </a:rPr>
              <a:t> </a:t>
            </a:r>
            <a:endParaRPr lang="vi-VN" dirty="0">
              <a:solidFill>
                <a:schemeClr val="tx1">
                  <a:lumMod val="50000"/>
                </a:schemeClr>
              </a:solidFill>
              <a:ea typeface="Tahoma" panose="020B0604030504040204" pitchFamily="34" charset="0"/>
            </a:endParaRPr>
          </a:p>
          <a:p>
            <a:endParaRPr lang="en-US" dirty="0">
              <a:latin typeface="Calibri (Body)"/>
            </a:endParaRPr>
          </a:p>
        </p:txBody>
      </p:sp>
      <p:sp>
        <p:nvSpPr>
          <p:cNvPr id="5" name="Content Placeholder 5"/>
          <p:cNvSpPr txBox="1"/>
          <p:nvPr/>
        </p:nvSpPr>
        <p:spPr>
          <a:xfrm>
            <a:off x="1885199" y="982639"/>
            <a:ext cx="8400665" cy="1037230"/>
          </a:xfrm>
          <a:prstGeom prst="rect">
            <a:avLst/>
          </a:prstGeom>
        </p:spPr>
        <p:txBody>
          <a:bodyPr vert="horz" lIns="91440" tIns="45720" rIns="91440" bIns="45720" rtlCol="0">
            <a:noAutofit/>
          </a:bodyPr>
          <a:lstStyle/>
          <a:p>
            <a:pPr algn="just">
              <a:lnSpc>
                <a:spcPct val="150000"/>
              </a:lnSpc>
            </a:pPr>
            <a:endParaRPr lang="vi-VN" sz="2400" dirty="0">
              <a:solidFill>
                <a:schemeClr val="accent5"/>
              </a:solidFill>
              <a:ea typeface="Tahoma" panose="020B0604030504040204" pitchFamily="34" charset="0"/>
              <a:cs typeface="Tahoma" panose="020B0604030504040204" pitchFamily="34" charset="0"/>
            </a:endParaRPr>
          </a:p>
        </p:txBody>
      </p:sp>
      <p:sp>
        <p:nvSpPr>
          <p:cNvPr id="6" name="TextBox 5"/>
          <p:cNvSpPr txBox="1"/>
          <p:nvPr/>
        </p:nvSpPr>
        <p:spPr>
          <a:xfrm>
            <a:off x="1754968" y="2946520"/>
            <a:ext cx="8682063" cy="2677656"/>
          </a:xfrm>
          <a:prstGeom prst="rect">
            <a:avLst/>
          </a:prstGeom>
          <a:noFill/>
          <a:ln>
            <a:solidFill>
              <a:schemeClr val="accent6"/>
            </a:solidFill>
          </a:ln>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sz="2400" b="0">
                <a:solidFill>
                  <a:srgbClr val="0000FF"/>
                </a:solidFill>
                <a:effectLst/>
                <a:highlight>
                  <a:srgbClr val="FFFFFF"/>
                </a:highlight>
                <a:latin typeface="PragmataPro Mono Liga" panose="02000509040000020004" pitchFamily="49" charset="0"/>
              </a:rPr>
              <a:t>int</a:t>
            </a:r>
            <a:r>
              <a:rPr lang="en-US" sz="2400" b="0">
                <a:solidFill>
                  <a:srgbClr val="000000"/>
                </a:solidFill>
                <a:effectLst/>
                <a:highlight>
                  <a:srgbClr val="FFFFFF"/>
                </a:highlight>
                <a:latin typeface="PragmataPro Mono Liga" panose="02000509040000020004" pitchFamily="49" charset="0"/>
              </a:rPr>
              <a:t> </a:t>
            </a:r>
            <a:r>
              <a:rPr lang="en-US" sz="2400" b="0">
                <a:solidFill>
                  <a:srgbClr val="795E26"/>
                </a:solidFill>
                <a:effectLst/>
                <a:highlight>
                  <a:srgbClr val="FFFFFF"/>
                </a:highlight>
                <a:latin typeface="PragmataPro Mono Liga" panose="02000509040000020004" pitchFamily="49" charset="0"/>
              </a:rPr>
              <a:t>TimKiem</a:t>
            </a:r>
            <a:r>
              <a:rPr lang="en-US" sz="2400" b="0">
                <a:solidFill>
                  <a:srgbClr val="000000"/>
                </a:solidFill>
                <a:effectLst/>
                <a:highlight>
                  <a:srgbClr val="FFFFFF"/>
                </a:highlight>
                <a:latin typeface="PragmataPro Mono Liga" panose="02000509040000020004" pitchFamily="49" charset="0"/>
              </a:rPr>
              <a:t>(</a:t>
            </a:r>
            <a:r>
              <a:rPr lang="en-US" sz="2400" b="0">
                <a:solidFill>
                  <a:srgbClr val="0000FF"/>
                </a:solidFill>
                <a:effectLst/>
                <a:highlight>
                  <a:srgbClr val="FFFFFF"/>
                </a:highlight>
                <a:latin typeface="PragmataPro Mono Liga" panose="02000509040000020004" pitchFamily="49" charset="0"/>
              </a:rPr>
              <a:t>int</a:t>
            </a:r>
            <a:r>
              <a:rPr lang="en-US" sz="2400" b="0">
                <a:solidFill>
                  <a:srgbClr val="000000"/>
                </a:solidFill>
                <a:effectLst/>
                <a:highlight>
                  <a:srgbClr val="FFFFFF"/>
                </a:highlight>
                <a:latin typeface="PragmataPro Mono Liga" panose="02000509040000020004" pitchFamily="49" charset="0"/>
              </a:rPr>
              <a:t> (*</a:t>
            </a:r>
            <a:r>
              <a:rPr lang="en-US" sz="2400" b="0">
                <a:solidFill>
                  <a:srgbClr val="001080"/>
                </a:solidFill>
                <a:effectLst/>
                <a:highlight>
                  <a:srgbClr val="FFFFFF"/>
                </a:highlight>
                <a:latin typeface="PragmataPro Mono Liga" panose="02000509040000020004" pitchFamily="49" charset="0"/>
              </a:rPr>
              <a:t>a</a:t>
            </a:r>
            <a:r>
              <a:rPr lang="en-US" sz="2400" b="0">
                <a:solidFill>
                  <a:srgbClr val="000000"/>
                </a:solidFill>
                <a:effectLst/>
                <a:highlight>
                  <a:srgbClr val="FFFFFF"/>
                </a:highlight>
                <a:latin typeface="PragmataPro Mono Liga" panose="02000509040000020004" pitchFamily="49" charset="0"/>
              </a:rPr>
              <a:t>)[MAXC], </a:t>
            </a:r>
            <a:r>
              <a:rPr lang="en-US" sz="2400" b="0">
                <a:solidFill>
                  <a:srgbClr val="0000FF"/>
                </a:solidFill>
                <a:effectLst/>
                <a:highlight>
                  <a:srgbClr val="FFFFFF"/>
                </a:highlight>
                <a:latin typeface="PragmataPro Mono Liga" panose="02000509040000020004" pitchFamily="49" charset="0"/>
              </a:rPr>
              <a:t>int</a:t>
            </a:r>
            <a:r>
              <a:rPr lang="en-US" sz="2400" b="0">
                <a:solidFill>
                  <a:srgbClr val="000000"/>
                </a:solidFill>
                <a:effectLst/>
                <a:highlight>
                  <a:srgbClr val="FFFFFF"/>
                </a:highlight>
                <a:latin typeface="PragmataPro Mono Liga" panose="02000509040000020004" pitchFamily="49" charset="0"/>
              </a:rPr>
              <a:t> </a:t>
            </a:r>
            <a:r>
              <a:rPr lang="en-US" sz="2400" b="0">
                <a:solidFill>
                  <a:srgbClr val="001080"/>
                </a:solidFill>
                <a:effectLst/>
                <a:highlight>
                  <a:srgbClr val="FFFFFF"/>
                </a:highlight>
                <a:latin typeface="PragmataPro Mono Liga" panose="02000509040000020004" pitchFamily="49" charset="0"/>
              </a:rPr>
              <a:t>n</a:t>
            </a:r>
            <a:r>
              <a:rPr lang="en-US" sz="2400" b="0">
                <a:solidFill>
                  <a:srgbClr val="000000"/>
                </a:solidFill>
                <a:effectLst/>
                <a:highlight>
                  <a:srgbClr val="FFFFFF"/>
                </a:highlight>
                <a:latin typeface="PragmataPro Mono Liga" panose="02000509040000020004" pitchFamily="49" charset="0"/>
              </a:rPr>
              <a:t>, </a:t>
            </a:r>
            <a:r>
              <a:rPr lang="en-US" sz="2400" b="0">
                <a:solidFill>
                  <a:srgbClr val="0000FF"/>
                </a:solidFill>
                <a:effectLst/>
                <a:highlight>
                  <a:srgbClr val="FFFFFF"/>
                </a:highlight>
                <a:latin typeface="PragmataPro Mono Liga" panose="02000509040000020004" pitchFamily="49" charset="0"/>
              </a:rPr>
              <a:t>int</a:t>
            </a:r>
            <a:r>
              <a:rPr lang="en-US" sz="2400" b="0">
                <a:solidFill>
                  <a:srgbClr val="000000"/>
                </a:solidFill>
                <a:effectLst/>
                <a:highlight>
                  <a:srgbClr val="FFFFFF"/>
                </a:highlight>
                <a:latin typeface="PragmataPro Mono Liga" panose="02000509040000020004" pitchFamily="49" charset="0"/>
              </a:rPr>
              <a:t> </a:t>
            </a:r>
            <a:r>
              <a:rPr lang="en-US" sz="2400" b="0">
                <a:solidFill>
                  <a:srgbClr val="001080"/>
                </a:solidFill>
                <a:effectLst/>
                <a:highlight>
                  <a:srgbClr val="FFFFFF"/>
                </a:highlight>
                <a:latin typeface="PragmataPro Mono Liga" panose="02000509040000020004" pitchFamily="49" charset="0"/>
              </a:rPr>
              <a:t>m</a:t>
            </a:r>
            <a:r>
              <a:rPr lang="en-US" sz="2400" b="0">
                <a:solidFill>
                  <a:srgbClr val="000000"/>
                </a:solidFill>
                <a:effectLst/>
                <a:highlight>
                  <a:srgbClr val="FFFFFF"/>
                </a:highlight>
                <a:latin typeface="PragmataPro Mono Liga" panose="02000509040000020004" pitchFamily="49" charset="0"/>
              </a:rPr>
              <a:t>, </a:t>
            </a:r>
            <a:r>
              <a:rPr lang="en-US" sz="2400" b="0">
                <a:solidFill>
                  <a:srgbClr val="0000FF"/>
                </a:solidFill>
                <a:effectLst/>
                <a:highlight>
                  <a:srgbClr val="FFFFFF"/>
                </a:highlight>
                <a:latin typeface="PragmataPro Mono Liga" panose="02000509040000020004" pitchFamily="49" charset="0"/>
              </a:rPr>
              <a:t>int</a:t>
            </a:r>
            <a:r>
              <a:rPr lang="en-US" sz="2400" b="0">
                <a:solidFill>
                  <a:srgbClr val="000000"/>
                </a:solidFill>
                <a:effectLst/>
                <a:highlight>
                  <a:srgbClr val="FFFFFF"/>
                </a:highlight>
                <a:latin typeface="PragmataPro Mono Liga" panose="02000509040000020004" pitchFamily="49" charset="0"/>
              </a:rPr>
              <a:t> </a:t>
            </a:r>
            <a:r>
              <a:rPr lang="en-US" sz="2400" b="0">
                <a:solidFill>
                  <a:srgbClr val="001080"/>
                </a:solidFill>
                <a:effectLst/>
                <a:highlight>
                  <a:srgbClr val="FFFFFF"/>
                </a:highlight>
                <a:latin typeface="PragmataPro Mono Liga" panose="02000509040000020004" pitchFamily="49" charset="0"/>
              </a:rPr>
              <a:t>x</a:t>
            </a:r>
            <a:r>
              <a:rPr lang="en-US" sz="2400" b="0">
                <a:solidFill>
                  <a:srgbClr val="000000"/>
                </a:solidFill>
                <a:effectLst/>
                <a:highlight>
                  <a:srgbClr val="FFFFFF"/>
                </a:highlight>
                <a:latin typeface="PragmataPro Mono Liga" panose="02000509040000020004" pitchFamily="49" charset="0"/>
              </a:rPr>
              <a:t>) {</a:t>
            </a:r>
          </a:p>
          <a:p>
            <a:r>
              <a:rPr lang="en-US" sz="2400" b="0">
                <a:solidFill>
                  <a:srgbClr val="000000"/>
                </a:solidFill>
                <a:effectLst/>
                <a:highlight>
                  <a:srgbClr val="FFFFFF"/>
                </a:highlight>
                <a:latin typeface="PragmataPro Mono Liga" panose="02000509040000020004" pitchFamily="49" charset="0"/>
              </a:rPr>
              <a:t>    </a:t>
            </a:r>
            <a:r>
              <a:rPr lang="en-US" sz="2400" b="0">
                <a:solidFill>
                  <a:srgbClr val="AF00DB"/>
                </a:solidFill>
                <a:effectLst/>
                <a:highlight>
                  <a:srgbClr val="FFFFFF"/>
                </a:highlight>
                <a:latin typeface="PragmataPro Mono Liga" panose="02000509040000020004" pitchFamily="49" charset="0"/>
              </a:rPr>
              <a:t>for</a:t>
            </a:r>
            <a:r>
              <a:rPr lang="en-US" sz="2400" b="0">
                <a:solidFill>
                  <a:srgbClr val="000000"/>
                </a:solidFill>
                <a:effectLst/>
                <a:highlight>
                  <a:srgbClr val="FFFFFF"/>
                </a:highlight>
                <a:latin typeface="PragmataPro Mono Liga" panose="02000509040000020004" pitchFamily="49" charset="0"/>
              </a:rPr>
              <a:t> (</a:t>
            </a:r>
            <a:r>
              <a:rPr lang="en-US" sz="2400" b="0">
                <a:solidFill>
                  <a:srgbClr val="0000FF"/>
                </a:solidFill>
                <a:effectLst/>
                <a:highlight>
                  <a:srgbClr val="FFFFFF"/>
                </a:highlight>
                <a:latin typeface="PragmataPro Mono Liga" panose="02000509040000020004" pitchFamily="49" charset="0"/>
              </a:rPr>
              <a:t>int</a:t>
            </a:r>
            <a:r>
              <a:rPr lang="en-US" sz="2400" b="0">
                <a:solidFill>
                  <a:srgbClr val="000000"/>
                </a:solidFill>
                <a:effectLst/>
                <a:highlight>
                  <a:srgbClr val="FFFFFF"/>
                </a:highlight>
                <a:latin typeface="PragmataPro Mono Liga" panose="02000509040000020004" pitchFamily="49" charset="0"/>
              </a:rPr>
              <a:t> </a:t>
            </a:r>
            <a:r>
              <a:rPr lang="en-US" sz="2400" b="0">
                <a:solidFill>
                  <a:srgbClr val="001080"/>
                </a:solidFill>
                <a:effectLst/>
                <a:highlight>
                  <a:srgbClr val="FFFFFF"/>
                </a:highlight>
                <a:latin typeface="PragmataPro Mono Liga" panose="02000509040000020004" pitchFamily="49" charset="0"/>
              </a:rPr>
              <a:t>i</a:t>
            </a:r>
            <a:r>
              <a:rPr lang="en-US" sz="2400" b="0">
                <a:solidFill>
                  <a:srgbClr val="000000"/>
                </a:solidFill>
                <a:effectLst/>
                <a:highlight>
                  <a:srgbClr val="FFFFFF"/>
                </a:highlight>
                <a:latin typeface="PragmataPro Mono Liga" panose="02000509040000020004" pitchFamily="49" charset="0"/>
              </a:rPr>
              <a:t> = </a:t>
            </a:r>
            <a:r>
              <a:rPr lang="en-US" sz="2400" b="0">
                <a:solidFill>
                  <a:srgbClr val="098658"/>
                </a:solidFill>
                <a:effectLst/>
                <a:highlight>
                  <a:srgbClr val="FFFFFF"/>
                </a:highlight>
                <a:latin typeface="PragmataPro Mono Liga" panose="02000509040000020004" pitchFamily="49" charset="0"/>
              </a:rPr>
              <a:t>0</a:t>
            </a:r>
            <a:r>
              <a:rPr lang="en-US" sz="2400" b="0">
                <a:solidFill>
                  <a:srgbClr val="000000"/>
                </a:solidFill>
                <a:effectLst/>
                <a:highlight>
                  <a:srgbClr val="FFFFFF"/>
                </a:highlight>
                <a:latin typeface="PragmataPro Mono Liga" panose="02000509040000020004" pitchFamily="49" charset="0"/>
              </a:rPr>
              <a:t>; </a:t>
            </a:r>
            <a:r>
              <a:rPr lang="en-US" sz="2400" b="0">
                <a:solidFill>
                  <a:srgbClr val="001080"/>
                </a:solidFill>
                <a:effectLst/>
                <a:highlight>
                  <a:srgbClr val="FFFFFF"/>
                </a:highlight>
                <a:latin typeface="PragmataPro Mono Liga" panose="02000509040000020004" pitchFamily="49" charset="0"/>
              </a:rPr>
              <a:t>i</a:t>
            </a:r>
            <a:r>
              <a:rPr lang="en-US" sz="2400" b="0">
                <a:solidFill>
                  <a:srgbClr val="000000"/>
                </a:solidFill>
                <a:effectLst/>
                <a:highlight>
                  <a:srgbClr val="FFFFFF"/>
                </a:highlight>
                <a:latin typeface="PragmataPro Mono Liga" panose="02000509040000020004" pitchFamily="49" charset="0"/>
              </a:rPr>
              <a:t> &lt; </a:t>
            </a:r>
            <a:r>
              <a:rPr lang="en-US" sz="2400" b="0">
                <a:solidFill>
                  <a:srgbClr val="001080"/>
                </a:solidFill>
                <a:effectLst/>
                <a:highlight>
                  <a:srgbClr val="FFFFFF"/>
                </a:highlight>
                <a:latin typeface="PragmataPro Mono Liga" panose="02000509040000020004" pitchFamily="49" charset="0"/>
              </a:rPr>
              <a:t>n</a:t>
            </a:r>
            <a:r>
              <a:rPr lang="en-US" sz="2400" b="0">
                <a:solidFill>
                  <a:srgbClr val="000000"/>
                </a:solidFill>
                <a:effectLst/>
                <a:highlight>
                  <a:srgbClr val="FFFFFF"/>
                </a:highlight>
                <a:latin typeface="PragmataPro Mono Liga" panose="02000509040000020004" pitchFamily="49" charset="0"/>
              </a:rPr>
              <a:t>; </a:t>
            </a:r>
            <a:r>
              <a:rPr lang="en-US" sz="2400" b="0">
                <a:solidFill>
                  <a:srgbClr val="001080"/>
                </a:solidFill>
                <a:effectLst/>
                <a:highlight>
                  <a:srgbClr val="FFFFFF"/>
                </a:highlight>
                <a:latin typeface="PragmataPro Mono Liga" panose="02000509040000020004" pitchFamily="49" charset="0"/>
              </a:rPr>
              <a:t>i</a:t>
            </a:r>
            <a:r>
              <a:rPr lang="en-US" sz="2400" b="0">
                <a:solidFill>
                  <a:srgbClr val="000000"/>
                </a:solidFill>
                <a:effectLst/>
                <a:highlight>
                  <a:srgbClr val="FFFFFF"/>
                </a:highlight>
                <a:latin typeface="PragmataPro Mono Liga" panose="02000509040000020004" pitchFamily="49" charset="0"/>
              </a:rPr>
              <a:t>++)</a:t>
            </a:r>
          </a:p>
          <a:p>
            <a:r>
              <a:rPr lang="en-US" sz="2400" b="0">
                <a:solidFill>
                  <a:srgbClr val="000000"/>
                </a:solidFill>
                <a:effectLst/>
                <a:highlight>
                  <a:srgbClr val="FFFFFF"/>
                </a:highlight>
                <a:latin typeface="PragmataPro Mono Liga" panose="02000509040000020004" pitchFamily="49" charset="0"/>
              </a:rPr>
              <a:t>        </a:t>
            </a:r>
            <a:r>
              <a:rPr lang="en-US" sz="2400" b="0">
                <a:solidFill>
                  <a:srgbClr val="AF00DB"/>
                </a:solidFill>
                <a:effectLst/>
                <a:highlight>
                  <a:srgbClr val="FFFFFF"/>
                </a:highlight>
                <a:latin typeface="PragmataPro Mono Liga" panose="02000509040000020004" pitchFamily="49" charset="0"/>
              </a:rPr>
              <a:t>for</a:t>
            </a:r>
            <a:r>
              <a:rPr lang="en-US" sz="2400" b="0">
                <a:solidFill>
                  <a:srgbClr val="000000"/>
                </a:solidFill>
                <a:effectLst/>
                <a:highlight>
                  <a:srgbClr val="FFFFFF"/>
                </a:highlight>
                <a:latin typeface="PragmataPro Mono Liga" panose="02000509040000020004" pitchFamily="49" charset="0"/>
              </a:rPr>
              <a:t> (</a:t>
            </a:r>
            <a:r>
              <a:rPr lang="en-US" sz="2400" b="0">
                <a:solidFill>
                  <a:srgbClr val="0000FF"/>
                </a:solidFill>
                <a:effectLst/>
                <a:highlight>
                  <a:srgbClr val="FFFFFF"/>
                </a:highlight>
                <a:latin typeface="PragmataPro Mono Liga" panose="02000509040000020004" pitchFamily="49" charset="0"/>
              </a:rPr>
              <a:t>int</a:t>
            </a:r>
            <a:r>
              <a:rPr lang="en-US" sz="2400" b="0">
                <a:solidFill>
                  <a:srgbClr val="000000"/>
                </a:solidFill>
                <a:effectLst/>
                <a:highlight>
                  <a:srgbClr val="FFFFFF"/>
                </a:highlight>
                <a:latin typeface="PragmataPro Mono Liga" panose="02000509040000020004" pitchFamily="49" charset="0"/>
              </a:rPr>
              <a:t> </a:t>
            </a:r>
            <a:r>
              <a:rPr lang="en-US" sz="2400" b="0">
                <a:solidFill>
                  <a:srgbClr val="001080"/>
                </a:solidFill>
                <a:effectLst/>
                <a:highlight>
                  <a:srgbClr val="FFFFFF"/>
                </a:highlight>
                <a:latin typeface="PragmataPro Mono Liga" panose="02000509040000020004" pitchFamily="49" charset="0"/>
              </a:rPr>
              <a:t>j</a:t>
            </a:r>
            <a:r>
              <a:rPr lang="en-US" sz="2400" b="0">
                <a:solidFill>
                  <a:srgbClr val="000000"/>
                </a:solidFill>
                <a:effectLst/>
                <a:highlight>
                  <a:srgbClr val="FFFFFF"/>
                </a:highlight>
                <a:latin typeface="PragmataPro Mono Liga" panose="02000509040000020004" pitchFamily="49" charset="0"/>
              </a:rPr>
              <a:t> = </a:t>
            </a:r>
            <a:r>
              <a:rPr lang="en-US" sz="2400" b="0">
                <a:solidFill>
                  <a:srgbClr val="098658"/>
                </a:solidFill>
                <a:effectLst/>
                <a:highlight>
                  <a:srgbClr val="FFFFFF"/>
                </a:highlight>
                <a:latin typeface="PragmataPro Mono Liga" panose="02000509040000020004" pitchFamily="49" charset="0"/>
              </a:rPr>
              <a:t>0</a:t>
            </a:r>
            <a:r>
              <a:rPr lang="en-US" sz="2400" b="0">
                <a:solidFill>
                  <a:srgbClr val="000000"/>
                </a:solidFill>
                <a:effectLst/>
                <a:highlight>
                  <a:srgbClr val="FFFFFF"/>
                </a:highlight>
                <a:latin typeface="PragmataPro Mono Liga" panose="02000509040000020004" pitchFamily="49" charset="0"/>
              </a:rPr>
              <a:t>; </a:t>
            </a:r>
            <a:r>
              <a:rPr lang="en-US" sz="2400" b="0">
                <a:solidFill>
                  <a:srgbClr val="001080"/>
                </a:solidFill>
                <a:effectLst/>
                <a:highlight>
                  <a:srgbClr val="FFFFFF"/>
                </a:highlight>
                <a:latin typeface="PragmataPro Mono Liga" panose="02000509040000020004" pitchFamily="49" charset="0"/>
              </a:rPr>
              <a:t>j</a:t>
            </a:r>
            <a:r>
              <a:rPr lang="en-US" sz="2400" b="0">
                <a:solidFill>
                  <a:srgbClr val="000000"/>
                </a:solidFill>
                <a:effectLst/>
                <a:highlight>
                  <a:srgbClr val="FFFFFF"/>
                </a:highlight>
                <a:latin typeface="PragmataPro Mono Liga" panose="02000509040000020004" pitchFamily="49" charset="0"/>
              </a:rPr>
              <a:t> &lt; </a:t>
            </a:r>
            <a:r>
              <a:rPr lang="en-US" sz="2400" b="0">
                <a:solidFill>
                  <a:srgbClr val="001080"/>
                </a:solidFill>
                <a:effectLst/>
                <a:highlight>
                  <a:srgbClr val="FFFFFF"/>
                </a:highlight>
                <a:latin typeface="PragmataPro Mono Liga" panose="02000509040000020004" pitchFamily="49" charset="0"/>
              </a:rPr>
              <a:t>m</a:t>
            </a:r>
            <a:r>
              <a:rPr lang="en-US" sz="2400" b="0">
                <a:solidFill>
                  <a:srgbClr val="000000"/>
                </a:solidFill>
                <a:effectLst/>
                <a:highlight>
                  <a:srgbClr val="FFFFFF"/>
                </a:highlight>
                <a:latin typeface="PragmataPro Mono Liga" panose="02000509040000020004" pitchFamily="49" charset="0"/>
              </a:rPr>
              <a:t>; </a:t>
            </a:r>
            <a:r>
              <a:rPr lang="en-US" sz="2400" b="0">
                <a:solidFill>
                  <a:srgbClr val="001080"/>
                </a:solidFill>
                <a:effectLst/>
                <a:highlight>
                  <a:srgbClr val="FFFFFF"/>
                </a:highlight>
                <a:latin typeface="PragmataPro Mono Liga" panose="02000509040000020004" pitchFamily="49" charset="0"/>
              </a:rPr>
              <a:t>j</a:t>
            </a:r>
            <a:r>
              <a:rPr lang="en-US" sz="2400" b="0">
                <a:solidFill>
                  <a:srgbClr val="000000"/>
                </a:solidFill>
                <a:effectLst/>
                <a:highlight>
                  <a:srgbClr val="FFFFFF"/>
                </a:highlight>
                <a:latin typeface="PragmataPro Mono Liga" panose="02000509040000020004" pitchFamily="49" charset="0"/>
              </a:rPr>
              <a:t>++)</a:t>
            </a:r>
          </a:p>
          <a:p>
            <a:r>
              <a:rPr lang="en-US" sz="2400" b="0">
                <a:solidFill>
                  <a:srgbClr val="000000"/>
                </a:solidFill>
                <a:effectLst/>
                <a:highlight>
                  <a:srgbClr val="FFFFFF"/>
                </a:highlight>
                <a:latin typeface="PragmataPro Mono Liga" panose="02000509040000020004" pitchFamily="49" charset="0"/>
              </a:rPr>
              <a:t>            </a:t>
            </a:r>
            <a:r>
              <a:rPr lang="en-US" sz="2400" b="0">
                <a:solidFill>
                  <a:srgbClr val="AF00DB"/>
                </a:solidFill>
                <a:effectLst/>
                <a:highlight>
                  <a:srgbClr val="FFFFFF"/>
                </a:highlight>
                <a:latin typeface="PragmataPro Mono Liga" panose="02000509040000020004" pitchFamily="49" charset="0"/>
              </a:rPr>
              <a:t>if</a:t>
            </a:r>
            <a:r>
              <a:rPr lang="en-US" sz="2400" b="0">
                <a:solidFill>
                  <a:srgbClr val="000000"/>
                </a:solidFill>
                <a:effectLst/>
                <a:highlight>
                  <a:srgbClr val="FFFFFF"/>
                </a:highlight>
                <a:latin typeface="PragmataPro Mono Liga" panose="02000509040000020004" pitchFamily="49" charset="0"/>
              </a:rPr>
              <a:t> (</a:t>
            </a:r>
            <a:r>
              <a:rPr lang="en-US" sz="2400" b="0">
                <a:solidFill>
                  <a:srgbClr val="001080"/>
                </a:solidFill>
                <a:effectLst/>
                <a:highlight>
                  <a:srgbClr val="FFFFFF"/>
                </a:highlight>
                <a:latin typeface="PragmataPro Mono Liga" panose="02000509040000020004" pitchFamily="49" charset="0"/>
              </a:rPr>
              <a:t>a</a:t>
            </a:r>
            <a:r>
              <a:rPr lang="en-US" sz="2400" b="0">
                <a:solidFill>
                  <a:srgbClr val="000000"/>
                </a:solidFill>
                <a:effectLst/>
                <a:highlight>
                  <a:srgbClr val="FFFFFF"/>
                </a:highlight>
                <a:latin typeface="PragmataPro Mono Liga" panose="02000509040000020004" pitchFamily="49" charset="0"/>
              </a:rPr>
              <a:t>[</a:t>
            </a:r>
            <a:r>
              <a:rPr lang="en-US" sz="2400" b="0">
                <a:solidFill>
                  <a:srgbClr val="001080"/>
                </a:solidFill>
                <a:effectLst/>
                <a:highlight>
                  <a:srgbClr val="FFFFFF"/>
                </a:highlight>
                <a:latin typeface="PragmataPro Mono Liga" panose="02000509040000020004" pitchFamily="49" charset="0"/>
              </a:rPr>
              <a:t>i</a:t>
            </a:r>
            <a:r>
              <a:rPr lang="en-US" sz="2400" b="0">
                <a:solidFill>
                  <a:srgbClr val="000000"/>
                </a:solidFill>
                <a:effectLst/>
                <a:highlight>
                  <a:srgbClr val="FFFFFF"/>
                </a:highlight>
                <a:latin typeface="PragmataPro Mono Liga" panose="02000509040000020004" pitchFamily="49" charset="0"/>
              </a:rPr>
              <a:t>][</a:t>
            </a:r>
            <a:r>
              <a:rPr lang="en-US" sz="2400" b="0">
                <a:solidFill>
                  <a:srgbClr val="001080"/>
                </a:solidFill>
                <a:effectLst/>
                <a:highlight>
                  <a:srgbClr val="FFFFFF"/>
                </a:highlight>
                <a:latin typeface="PragmataPro Mono Liga" panose="02000509040000020004" pitchFamily="49" charset="0"/>
              </a:rPr>
              <a:t>j</a:t>
            </a:r>
            <a:r>
              <a:rPr lang="en-US" sz="2400" b="0">
                <a:solidFill>
                  <a:srgbClr val="000000"/>
                </a:solidFill>
                <a:effectLst/>
                <a:highlight>
                  <a:srgbClr val="FFFFFF"/>
                </a:highlight>
                <a:latin typeface="PragmataPro Mono Liga" panose="02000509040000020004" pitchFamily="49" charset="0"/>
              </a:rPr>
              <a:t>] == </a:t>
            </a:r>
            <a:r>
              <a:rPr lang="en-US" sz="2400" b="0">
                <a:solidFill>
                  <a:srgbClr val="001080"/>
                </a:solidFill>
                <a:effectLst/>
                <a:highlight>
                  <a:srgbClr val="FFFFFF"/>
                </a:highlight>
                <a:latin typeface="PragmataPro Mono Liga" panose="02000509040000020004" pitchFamily="49" charset="0"/>
              </a:rPr>
              <a:t>x</a:t>
            </a:r>
            <a:r>
              <a:rPr lang="en-US" sz="2400" b="0">
                <a:solidFill>
                  <a:srgbClr val="000000"/>
                </a:solidFill>
                <a:effectLst/>
                <a:highlight>
                  <a:srgbClr val="FFFFFF"/>
                </a:highlight>
                <a:latin typeface="PragmataPro Mono Liga" panose="02000509040000020004" pitchFamily="49" charset="0"/>
              </a:rPr>
              <a:t>)</a:t>
            </a:r>
          </a:p>
          <a:p>
            <a:r>
              <a:rPr lang="en-US" sz="2400" b="0">
                <a:solidFill>
                  <a:srgbClr val="000000"/>
                </a:solidFill>
                <a:effectLst/>
                <a:highlight>
                  <a:srgbClr val="FFFFFF"/>
                </a:highlight>
                <a:latin typeface="PragmataPro Mono Liga" panose="02000509040000020004" pitchFamily="49" charset="0"/>
              </a:rPr>
              <a:t>                </a:t>
            </a:r>
            <a:r>
              <a:rPr lang="en-US" sz="2400" b="0">
                <a:solidFill>
                  <a:srgbClr val="AF00DB"/>
                </a:solidFill>
                <a:effectLst/>
                <a:highlight>
                  <a:srgbClr val="FFFFFF"/>
                </a:highlight>
                <a:latin typeface="PragmataPro Mono Liga" panose="02000509040000020004" pitchFamily="49" charset="0"/>
              </a:rPr>
              <a:t>return</a:t>
            </a:r>
            <a:r>
              <a:rPr lang="en-US" sz="2400" b="0">
                <a:solidFill>
                  <a:srgbClr val="000000"/>
                </a:solidFill>
                <a:effectLst/>
                <a:highlight>
                  <a:srgbClr val="FFFFFF"/>
                </a:highlight>
                <a:latin typeface="PragmataPro Mono Liga" panose="02000509040000020004" pitchFamily="49" charset="0"/>
              </a:rPr>
              <a:t> </a:t>
            </a:r>
            <a:r>
              <a:rPr lang="en-US" sz="2400" b="0">
                <a:solidFill>
                  <a:srgbClr val="098658"/>
                </a:solidFill>
                <a:effectLst/>
                <a:highlight>
                  <a:srgbClr val="FFFFFF"/>
                </a:highlight>
                <a:latin typeface="PragmataPro Mono Liga" panose="02000509040000020004" pitchFamily="49" charset="0"/>
              </a:rPr>
              <a:t>1</a:t>
            </a:r>
            <a:r>
              <a:rPr lang="en-US" sz="2400" b="0">
                <a:solidFill>
                  <a:srgbClr val="000000"/>
                </a:solidFill>
                <a:effectLst/>
                <a:highlight>
                  <a:srgbClr val="FFFFFF"/>
                </a:highlight>
                <a:latin typeface="PragmataPro Mono Liga" panose="02000509040000020004" pitchFamily="49" charset="0"/>
              </a:rPr>
              <a:t>;</a:t>
            </a:r>
          </a:p>
          <a:p>
            <a:r>
              <a:rPr lang="en-US" sz="2400" b="0">
                <a:solidFill>
                  <a:srgbClr val="000000"/>
                </a:solidFill>
                <a:effectLst/>
                <a:highlight>
                  <a:srgbClr val="FFFFFF"/>
                </a:highlight>
                <a:latin typeface="PragmataPro Mono Liga" panose="02000509040000020004" pitchFamily="49" charset="0"/>
              </a:rPr>
              <a:t>    </a:t>
            </a:r>
            <a:r>
              <a:rPr lang="en-US" sz="2400" b="0">
                <a:solidFill>
                  <a:srgbClr val="AF00DB"/>
                </a:solidFill>
                <a:effectLst/>
                <a:highlight>
                  <a:srgbClr val="FFFFFF"/>
                </a:highlight>
                <a:latin typeface="PragmataPro Mono Liga" panose="02000509040000020004" pitchFamily="49" charset="0"/>
              </a:rPr>
              <a:t>return</a:t>
            </a:r>
            <a:r>
              <a:rPr lang="en-US" sz="2400" b="0">
                <a:solidFill>
                  <a:srgbClr val="000000"/>
                </a:solidFill>
                <a:effectLst/>
                <a:highlight>
                  <a:srgbClr val="FFFFFF"/>
                </a:highlight>
                <a:latin typeface="PragmataPro Mono Liga" panose="02000509040000020004" pitchFamily="49" charset="0"/>
              </a:rPr>
              <a:t> </a:t>
            </a:r>
            <a:r>
              <a:rPr lang="en-US" sz="2400" b="0">
                <a:solidFill>
                  <a:srgbClr val="098658"/>
                </a:solidFill>
                <a:effectLst/>
                <a:highlight>
                  <a:srgbClr val="FFFFFF"/>
                </a:highlight>
                <a:latin typeface="PragmataPro Mono Liga" panose="02000509040000020004" pitchFamily="49" charset="0"/>
              </a:rPr>
              <a:t>0</a:t>
            </a:r>
            <a:r>
              <a:rPr lang="en-US" sz="2400" b="0">
                <a:solidFill>
                  <a:srgbClr val="000000"/>
                </a:solidFill>
                <a:effectLst/>
                <a:highlight>
                  <a:srgbClr val="FFFFFF"/>
                </a:highlight>
                <a:latin typeface="PragmataPro Mono Liga" panose="02000509040000020004" pitchFamily="49" charset="0"/>
              </a:rPr>
              <a:t>;</a:t>
            </a:r>
          </a:p>
          <a:p>
            <a:r>
              <a:rPr lang="en-US" sz="2400" b="0">
                <a:solidFill>
                  <a:srgbClr val="000000"/>
                </a:solidFill>
                <a:effectLst/>
                <a:highlight>
                  <a:srgbClr val="FFFFFF"/>
                </a:highlight>
                <a:latin typeface="PragmataPro Mono Liga" panose="02000509040000020004" pitchFamily="49" charset="0"/>
              </a:rPr>
              <a:t>}</a:t>
            </a:r>
          </a:p>
        </p:txBody>
      </p:sp>
      <p:sp>
        <p:nvSpPr>
          <p:cNvPr id="9" name="Footer Placeholder 8">
            <a:extLst>
              <a:ext uri="{FF2B5EF4-FFF2-40B4-BE49-F238E27FC236}">
                <a16:creationId xmlns:a16="http://schemas.microsoft.com/office/drawing/2014/main" id="{9FC17390-07F0-225D-E0AF-82F0845E97AC}"/>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7" name="Date Placeholder 6">
            <a:extLst>
              <a:ext uri="{FF2B5EF4-FFF2-40B4-BE49-F238E27FC236}">
                <a16:creationId xmlns:a16="http://schemas.microsoft.com/office/drawing/2014/main" id="{9B460D03-BC48-A6B4-2574-1C851E89897B}"/>
              </a:ext>
            </a:extLst>
          </p:cNvPr>
          <p:cNvSpPr>
            <a:spLocks noGrp="1"/>
          </p:cNvSpPr>
          <p:nvPr>
            <p:ph type="dt" sz="half" idx="13"/>
          </p:nvPr>
        </p:nvSpPr>
        <p:spPr/>
        <p:txBody>
          <a:bodyPr/>
          <a:lstStyle/>
          <a:p>
            <a:r>
              <a:rPr lang="en-US"/>
              <a:t>June 2024</a:t>
            </a:r>
            <a:endParaRPr lang="en-US" dirty="0"/>
          </a:p>
        </p:txBody>
      </p:sp>
      <p:sp>
        <p:nvSpPr>
          <p:cNvPr id="3" name="Slide Number Placeholder 2">
            <a:extLst>
              <a:ext uri="{FF2B5EF4-FFF2-40B4-BE49-F238E27FC236}">
                <a16:creationId xmlns:a16="http://schemas.microsoft.com/office/drawing/2014/main" id="{4770B407-4F8E-FF71-9152-7479C805B8FE}"/>
              </a:ext>
            </a:extLst>
          </p:cNvPr>
          <p:cNvSpPr>
            <a:spLocks noGrp="1"/>
          </p:cNvSpPr>
          <p:nvPr>
            <p:ph type="sldNum" sz="quarter" idx="12"/>
          </p:nvPr>
        </p:nvSpPr>
        <p:spPr/>
        <p:txBody>
          <a:bodyPr/>
          <a:lstStyle/>
          <a:p>
            <a:fld id="{D8B0B3AC-44A8-D142-AAF6-9A453466E1A4}" type="slidenum">
              <a:rPr lang="en-VN" smtClean="0"/>
              <a:pPr/>
              <a:t>35</a:t>
            </a:fld>
            <a:endParaRPr lang="en-V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a:ea typeface="Tahoma" panose="020B0604030504040204" pitchFamily="34" charset="0"/>
              </a:rPr>
              <a:t>4. Kiểm tra tính chất của mảng</a:t>
            </a:r>
            <a:endParaRPr lang="en-US" dirty="0">
              <a:ea typeface="Tahoma" panose="020B0604030504040204" pitchFamily="34" charset="0"/>
            </a:endParaRPr>
          </a:p>
        </p:txBody>
      </p:sp>
      <p:sp>
        <p:nvSpPr>
          <p:cNvPr id="7" name="Content Placeholder 6"/>
          <p:cNvSpPr>
            <a:spLocks noGrp="1"/>
          </p:cNvSpPr>
          <p:nvPr>
            <p:ph idx="1"/>
          </p:nvPr>
        </p:nvSpPr>
        <p:spPr/>
        <p:txBody>
          <a:bodyPr>
            <a:noAutofit/>
          </a:bodyPr>
          <a:lstStyle/>
          <a:p>
            <a:pPr algn="just">
              <a:lnSpc>
                <a:spcPct val="100000"/>
              </a:lnSpc>
            </a:pPr>
            <a:r>
              <a:rPr lang="en-US" sz="2400" b="1" dirty="0" err="1">
                <a:solidFill>
                  <a:schemeClr val="tx1">
                    <a:lumMod val="50000"/>
                  </a:schemeClr>
                </a:solidFill>
                <a:ea typeface="Tahoma" panose="020B0604030504040204" pitchFamily="34" charset="0"/>
              </a:rPr>
              <a:t>Yêu</a:t>
            </a:r>
            <a:r>
              <a:rPr lang="en-US" sz="2400" b="1" dirty="0">
                <a:solidFill>
                  <a:schemeClr val="tx1">
                    <a:lumMod val="50000"/>
                  </a:schemeClr>
                </a:solidFill>
                <a:ea typeface="Tahoma" panose="020B0604030504040204" pitchFamily="34" charset="0"/>
              </a:rPr>
              <a:t> </a:t>
            </a:r>
            <a:r>
              <a:rPr lang="en-US" sz="2400" b="1" dirty="0" err="1">
                <a:solidFill>
                  <a:schemeClr val="tx1">
                    <a:lumMod val="50000"/>
                  </a:schemeClr>
                </a:solidFill>
                <a:ea typeface="Tahoma" panose="020B0604030504040204" pitchFamily="34" charset="0"/>
              </a:rPr>
              <a:t>cầu</a:t>
            </a:r>
            <a:r>
              <a:rPr lang="en-US" sz="2400" b="1" dirty="0">
                <a:solidFill>
                  <a:schemeClr val="tx1">
                    <a:lumMod val="50000"/>
                  </a:schemeClr>
                </a:solidFill>
                <a:ea typeface="Tahoma" panose="020B0604030504040204" pitchFamily="34" charset="0"/>
              </a:rPr>
              <a:t>  </a:t>
            </a:r>
          </a:p>
          <a:p>
            <a:pPr lvl="1">
              <a:lnSpc>
                <a:spcPct val="100000"/>
              </a:lnSpc>
            </a:pPr>
            <a:r>
              <a:rPr lang="vi-VN" dirty="0">
                <a:solidFill>
                  <a:schemeClr val="tx1">
                    <a:lumMod val="50000"/>
                  </a:schemeClr>
                </a:solidFill>
                <a:ea typeface="Tahoma" panose="020B0604030504040204" pitchFamily="34" charset="0"/>
              </a:rPr>
              <a:t>Cho trước ma trận a kích thước</a:t>
            </a:r>
            <a:r>
              <a:rPr lang="en-US" dirty="0">
                <a:solidFill>
                  <a:schemeClr val="tx1">
                    <a:lumMod val="50000"/>
                  </a:schemeClr>
                </a:solidFill>
                <a:ea typeface="Tahoma" panose="020B0604030504040204" pitchFamily="34" charset="0"/>
              </a:rPr>
              <a:t> (n </a:t>
            </a:r>
            <a:r>
              <a:rPr lang="vi-VN" dirty="0">
                <a:solidFill>
                  <a:schemeClr val="tx1">
                    <a:lumMod val="50000"/>
                  </a:schemeClr>
                </a:solidFill>
                <a:ea typeface="Tahoma" panose="020B0604030504040204" pitchFamily="34" charset="0"/>
              </a:rPr>
              <a:t>x</a:t>
            </a:r>
            <a:r>
              <a:rPr lang="en-US" dirty="0">
                <a:solidFill>
                  <a:schemeClr val="tx1">
                    <a:lumMod val="50000"/>
                  </a:schemeClr>
                </a:solidFill>
                <a:ea typeface="Tahoma" panose="020B0604030504040204" pitchFamily="34" charset="0"/>
              </a:rPr>
              <a:t> m)</a:t>
            </a:r>
            <a:r>
              <a:rPr lang="vi-VN" dirty="0">
                <a:solidFill>
                  <a:schemeClr val="tx1">
                    <a:lumMod val="50000"/>
                  </a:schemeClr>
                </a:solidFill>
                <a:ea typeface="Tahoma" panose="020B0604030504040204" pitchFamily="34" charset="0"/>
              </a:rPr>
              <a:t>. Ma trận a có phải là ma trận</a:t>
            </a:r>
            <a:r>
              <a:rPr lang="en-US" dirty="0">
                <a:solidFill>
                  <a:schemeClr val="tx1">
                    <a:lumMod val="50000"/>
                  </a:schemeClr>
                </a:solidFill>
                <a:ea typeface="Tahoma" panose="020B0604030504040204" pitchFamily="34" charset="0"/>
              </a:rPr>
              <a:t> </a:t>
            </a:r>
            <a:r>
              <a:rPr lang="vi-VN" dirty="0">
                <a:solidFill>
                  <a:schemeClr val="tx1">
                    <a:lumMod val="50000"/>
                  </a:schemeClr>
                </a:solidFill>
                <a:ea typeface="Tahoma" panose="020B0604030504040204" pitchFamily="34" charset="0"/>
              </a:rPr>
              <a:t>toàn các số </a:t>
            </a:r>
            <a:r>
              <a:rPr lang="en-US" dirty="0" err="1">
                <a:solidFill>
                  <a:schemeClr val="tx1">
                    <a:lumMod val="50000"/>
                  </a:schemeClr>
                </a:solidFill>
                <a:ea typeface="Tahoma" panose="020B0604030504040204" pitchFamily="34" charset="0"/>
              </a:rPr>
              <a:t>nguyên</a:t>
            </a:r>
            <a:r>
              <a:rPr lang="en-US" dirty="0">
                <a:solidFill>
                  <a:schemeClr val="tx1">
                    <a:lumMod val="50000"/>
                  </a:schemeClr>
                </a:solidFill>
                <a:ea typeface="Tahoma" panose="020B0604030504040204" pitchFamily="34" charset="0"/>
              </a:rPr>
              <a:t> </a:t>
            </a:r>
            <a:r>
              <a:rPr lang="en-US" dirty="0" err="1">
                <a:solidFill>
                  <a:schemeClr val="tx1">
                    <a:lumMod val="50000"/>
                  </a:schemeClr>
                </a:solidFill>
                <a:ea typeface="Tahoma" panose="020B0604030504040204" pitchFamily="34" charset="0"/>
              </a:rPr>
              <a:t>tố</a:t>
            </a:r>
            <a:r>
              <a:rPr lang="en-US" dirty="0">
                <a:solidFill>
                  <a:schemeClr val="tx1">
                    <a:lumMod val="50000"/>
                  </a:schemeClr>
                </a:solidFill>
                <a:ea typeface="Tahoma" panose="020B0604030504040204" pitchFamily="34" charset="0"/>
              </a:rPr>
              <a:t> </a:t>
            </a:r>
            <a:r>
              <a:rPr lang="vi-VN" dirty="0">
                <a:solidFill>
                  <a:schemeClr val="tx1">
                    <a:lumMod val="50000"/>
                  </a:schemeClr>
                </a:solidFill>
                <a:ea typeface="Tahoma" panose="020B0604030504040204" pitchFamily="34" charset="0"/>
              </a:rPr>
              <a:t>hay không? </a:t>
            </a:r>
          </a:p>
          <a:p>
            <a:pPr algn="just">
              <a:lnSpc>
                <a:spcPct val="100000"/>
              </a:lnSpc>
            </a:pPr>
            <a:r>
              <a:rPr lang="vi-VN" sz="2400" b="1" dirty="0">
                <a:solidFill>
                  <a:schemeClr val="tx1">
                    <a:lumMod val="50000"/>
                  </a:schemeClr>
                </a:solidFill>
                <a:ea typeface="Tahoma" panose="020B0604030504040204" pitchFamily="34" charset="0"/>
              </a:rPr>
              <a:t>Ý tưởng </a:t>
            </a:r>
            <a:endParaRPr lang="en-US" sz="2400" b="1" dirty="0">
              <a:solidFill>
                <a:schemeClr val="tx1">
                  <a:lumMod val="50000"/>
                </a:schemeClr>
              </a:solidFill>
              <a:ea typeface="Tahoma" panose="020B0604030504040204" pitchFamily="34" charset="0"/>
            </a:endParaRPr>
          </a:p>
          <a:p>
            <a:pPr lvl="1">
              <a:lnSpc>
                <a:spcPct val="100000"/>
              </a:lnSpc>
            </a:pPr>
            <a:r>
              <a:rPr lang="en-US" dirty="0">
                <a:solidFill>
                  <a:schemeClr val="tx1">
                    <a:lumMod val="50000"/>
                  </a:schemeClr>
                </a:solidFill>
                <a:ea typeface="Tahoma" panose="020B0604030504040204" pitchFamily="34" charset="0"/>
              </a:rPr>
              <a:t>YT</a:t>
            </a:r>
            <a:r>
              <a:rPr lang="vi-VN" dirty="0">
                <a:solidFill>
                  <a:schemeClr val="tx1">
                    <a:lumMod val="50000"/>
                  </a:schemeClr>
                </a:solidFill>
                <a:ea typeface="Tahoma" panose="020B0604030504040204" pitchFamily="34" charset="0"/>
              </a:rPr>
              <a:t> 1: Đếm số lượng số </a:t>
            </a:r>
            <a:r>
              <a:rPr lang="en-US" dirty="0" err="1">
                <a:solidFill>
                  <a:schemeClr val="tx1">
                    <a:lumMod val="50000"/>
                  </a:schemeClr>
                </a:solidFill>
                <a:ea typeface="Tahoma" panose="020B0604030504040204" pitchFamily="34" charset="0"/>
              </a:rPr>
              <a:t>nguyên</a:t>
            </a:r>
            <a:r>
              <a:rPr lang="en-US" dirty="0">
                <a:solidFill>
                  <a:schemeClr val="tx1">
                    <a:lumMod val="50000"/>
                  </a:schemeClr>
                </a:solidFill>
                <a:ea typeface="Tahoma" panose="020B0604030504040204" pitchFamily="34" charset="0"/>
              </a:rPr>
              <a:t> </a:t>
            </a:r>
            <a:r>
              <a:rPr lang="en-US" dirty="0" err="1">
                <a:solidFill>
                  <a:schemeClr val="tx1">
                    <a:lumMod val="50000"/>
                  </a:schemeClr>
                </a:solidFill>
                <a:ea typeface="Tahoma" panose="020B0604030504040204" pitchFamily="34" charset="0"/>
              </a:rPr>
              <a:t>tố</a:t>
            </a:r>
            <a:r>
              <a:rPr lang="en-US" dirty="0">
                <a:solidFill>
                  <a:schemeClr val="tx1">
                    <a:lumMod val="50000"/>
                  </a:schemeClr>
                </a:solidFill>
                <a:ea typeface="Tahoma" panose="020B0604030504040204" pitchFamily="34" charset="0"/>
              </a:rPr>
              <a:t> </a:t>
            </a:r>
            <a:r>
              <a:rPr lang="vi-VN" dirty="0">
                <a:solidFill>
                  <a:schemeClr val="tx1">
                    <a:lumMod val="50000"/>
                  </a:schemeClr>
                </a:solidFill>
                <a:ea typeface="Tahoma" panose="020B0604030504040204" pitchFamily="34" charset="0"/>
              </a:rPr>
              <a:t>của ma trận. Nếu số lượng này bằng đúng </a:t>
            </a:r>
            <a:r>
              <a:rPr lang="en-US" dirty="0">
                <a:solidFill>
                  <a:schemeClr val="tx1">
                    <a:lumMod val="50000"/>
                  </a:schemeClr>
                </a:solidFill>
                <a:ea typeface="Tahoma" panose="020B0604030504040204" pitchFamily="34" charset="0"/>
              </a:rPr>
              <a:t>(n </a:t>
            </a:r>
            <a:r>
              <a:rPr lang="vi-VN" dirty="0">
                <a:solidFill>
                  <a:schemeClr val="tx1">
                    <a:lumMod val="50000"/>
                  </a:schemeClr>
                </a:solidFill>
                <a:ea typeface="Tahoma" panose="020B0604030504040204" pitchFamily="34" charset="0"/>
              </a:rPr>
              <a:t>x</a:t>
            </a:r>
            <a:r>
              <a:rPr lang="en-US" dirty="0">
                <a:solidFill>
                  <a:schemeClr val="tx1">
                    <a:lumMod val="50000"/>
                  </a:schemeClr>
                </a:solidFill>
                <a:ea typeface="Tahoma" panose="020B0604030504040204" pitchFamily="34" charset="0"/>
              </a:rPr>
              <a:t> m)</a:t>
            </a:r>
            <a:r>
              <a:rPr lang="vi-VN" dirty="0">
                <a:solidFill>
                  <a:schemeClr val="tx1">
                    <a:lumMod val="50000"/>
                  </a:schemeClr>
                </a:solidFill>
                <a:ea typeface="Tahoma" panose="020B0604030504040204" pitchFamily="34" charset="0"/>
              </a:rPr>
              <a:t> thì ma trận toàn số </a:t>
            </a:r>
            <a:r>
              <a:rPr lang="en-US" dirty="0" err="1">
                <a:solidFill>
                  <a:schemeClr val="tx1">
                    <a:lumMod val="50000"/>
                  </a:schemeClr>
                </a:solidFill>
                <a:ea typeface="Tahoma" panose="020B0604030504040204" pitchFamily="34" charset="0"/>
              </a:rPr>
              <a:t>nguyên</a:t>
            </a:r>
            <a:r>
              <a:rPr lang="en-US" dirty="0">
                <a:solidFill>
                  <a:schemeClr val="tx1">
                    <a:lumMod val="50000"/>
                  </a:schemeClr>
                </a:solidFill>
                <a:ea typeface="Tahoma" panose="020B0604030504040204" pitchFamily="34" charset="0"/>
              </a:rPr>
              <a:t> </a:t>
            </a:r>
            <a:r>
              <a:rPr lang="en-US" dirty="0" err="1">
                <a:solidFill>
                  <a:schemeClr val="tx1">
                    <a:lumMod val="50000"/>
                  </a:schemeClr>
                </a:solidFill>
                <a:ea typeface="Tahoma" panose="020B0604030504040204" pitchFamily="34" charset="0"/>
              </a:rPr>
              <a:t>tố</a:t>
            </a:r>
            <a:r>
              <a:rPr lang="vi-VN" dirty="0">
                <a:solidFill>
                  <a:schemeClr val="tx1">
                    <a:lumMod val="50000"/>
                  </a:schemeClr>
                </a:solidFill>
                <a:ea typeface="Tahoma" panose="020B0604030504040204" pitchFamily="34" charset="0"/>
              </a:rPr>
              <a:t>. </a:t>
            </a:r>
          </a:p>
          <a:p>
            <a:pPr lvl="1">
              <a:lnSpc>
                <a:spcPct val="100000"/>
              </a:lnSpc>
            </a:pPr>
            <a:r>
              <a:rPr lang="en-US" dirty="0">
                <a:solidFill>
                  <a:schemeClr val="tx1">
                    <a:lumMod val="50000"/>
                  </a:schemeClr>
                </a:solidFill>
                <a:ea typeface="Tahoma" panose="020B0604030504040204" pitchFamily="34" charset="0"/>
              </a:rPr>
              <a:t>YT </a:t>
            </a:r>
            <a:r>
              <a:rPr lang="vi-VN" dirty="0">
                <a:solidFill>
                  <a:schemeClr val="tx1">
                    <a:lumMod val="50000"/>
                  </a:schemeClr>
                </a:solidFill>
                <a:ea typeface="Tahoma" panose="020B0604030504040204" pitchFamily="34" charset="0"/>
              </a:rPr>
              <a:t>2: Đếm số lượng số không phải số </a:t>
            </a:r>
            <a:r>
              <a:rPr lang="en-US" dirty="0" err="1">
                <a:solidFill>
                  <a:schemeClr val="tx1">
                    <a:lumMod val="50000"/>
                  </a:schemeClr>
                </a:solidFill>
                <a:ea typeface="Tahoma" panose="020B0604030504040204" pitchFamily="34" charset="0"/>
              </a:rPr>
              <a:t>nguyên</a:t>
            </a:r>
            <a:r>
              <a:rPr lang="en-US" dirty="0">
                <a:solidFill>
                  <a:schemeClr val="tx1">
                    <a:lumMod val="50000"/>
                  </a:schemeClr>
                </a:solidFill>
                <a:ea typeface="Tahoma" panose="020B0604030504040204" pitchFamily="34" charset="0"/>
              </a:rPr>
              <a:t> </a:t>
            </a:r>
            <a:r>
              <a:rPr lang="en-US" dirty="0" err="1">
                <a:solidFill>
                  <a:schemeClr val="tx1">
                    <a:lumMod val="50000"/>
                  </a:schemeClr>
                </a:solidFill>
                <a:ea typeface="Tahoma" panose="020B0604030504040204" pitchFamily="34" charset="0"/>
              </a:rPr>
              <a:t>tố</a:t>
            </a:r>
            <a:r>
              <a:rPr lang="en-US" dirty="0">
                <a:solidFill>
                  <a:schemeClr val="tx1">
                    <a:lumMod val="50000"/>
                  </a:schemeClr>
                </a:solidFill>
                <a:ea typeface="Tahoma" panose="020B0604030504040204" pitchFamily="34" charset="0"/>
              </a:rPr>
              <a:t> </a:t>
            </a:r>
            <a:r>
              <a:rPr lang="vi-VN" dirty="0">
                <a:solidFill>
                  <a:schemeClr val="tx1">
                    <a:lumMod val="50000"/>
                  </a:schemeClr>
                </a:solidFill>
                <a:ea typeface="Tahoma" panose="020B0604030504040204" pitchFamily="34" charset="0"/>
              </a:rPr>
              <a:t>của ma trận. Nếu số lượng này bằng 0 thì ma trận toàn số </a:t>
            </a:r>
            <a:r>
              <a:rPr lang="en-US" dirty="0" err="1">
                <a:solidFill>
                  <a:schemeClr val="tx1">
                    <a:lumMod val="50000"/>
                  </a:schemeClr>
                </a:solidFill>
                <a:ea typeface="Tahoma" panose="020B0604030504040204" pitchFamily="34" charset="0"/>
              </a:rPr>
              <a:t>nguyên</a:t>
            </a:r>
            <a:r>
              <a:rPr lang="en-US" dirty="0">
                <a:solidFill>
                  <a:schemeClr val="tx1">
                    <a:lumMod val="50000"/>
                  </a:schemeClr>
                </a:solidFill>
                <a:ea typeface="Tahoma" panose="020B0604030504040204" pitchFamily="34" charset="0"/>
              </a:rPr>
              <a:t> </a:t>
            </a:r>
            <a:r>
              <a:rPr lang="en-US" dirty="0" err="1">
                <a:solidFill>
                  <a:schemeClr val="tx1">
                    <a:lumMod val="50000"/>
                  </a:schemeClr>
                </a:solidFill>
                <a:ea typeface="Tahoma" panose="020B0604030504040204" pitchFamily="34" charset="0"/>
              </a:rPr>
              <a:t>tố</a:t>
            </a:r>
            <a:r>
              <a:rPr lang="vi-VN" dirty="0">
                <a:solidFill>
                  <a:schemeClr val="tx1">
                    <a:lumMod val="50000"/>
                  </a:schemeClr>
                </a:solidFill>
                <a:ea typeface="Tahoma" panose="020B0604030504040204" pitchFamily="34" charset="0"/>
              </a:rPr>
              <a:t>. </a:t>
            </a:r>
          </a:p>
          <a:p>
            <a:pPr lvl="1">
              <a:lnSpc>
                <a:spcPct val="100000"/>
              </a:lnSpc>
            </a:pPr>
            <a:r>
              <a:rPr lang="en-US" dirty="0">
                <a:solidFill>
                  <a:schemeClr val="tx1">
                    <a:lumMod val="50000"/>
                  </a:schemeClr>
                </a:solidFill>
                <a:ea typeface="Tahoma" panose="020B0604030504040204" pitchFamily="34" charset="0"/>
              </a:rPr>
              <a:t>YT 3: </a:t>
            </a:r>
            <a:r>
              <a:rPr lang="en-US" dirty="0" err="1">
                <a:solidFill>
                  <a:schemeClr val="tx1">
                    <a:lumMod val="50000"/>
                  </a:schemeClr>
                </a:solidFill>
                <a:ea typeface="Tahoma" panose="020B0604030504040204" pitchFamily="34" charset="0"/>
              </a:rPr>
              <a:t>Tìm</a:t>
            </a:r>
            <a:r>
              <a:rPr lang="en-US" dirty="0">
                <a:solidFill>
                  <a:schemeClr val="tx1">
                    <a:lumMod val="50000"/>
                  </a:schemeClr>
                </a:solidFill>
                <a:ea typeface="Tahoma" panose="020B0604030504040204" pitchFamily="34" charset="0"/>
              </a:rPr>
              <a:t> </a:t>
            </a:r>
            <a:r>
              <a:rPr lang="en-US" dirty="0" err="1">
                <a:solidFill>
                  <a:schemeClr val="tx1">
                    <a:lumMod val="50000"/>
                  </a:schemeClr>
                </a:solidFill>
                <a:ea typeface="Tahoma" panose="020B0604030504040204" pitchFamily="34" charset="0"/>
              </a:rPr>
              <a:t>xem</a:t>
            </a:r>
            <a:r>
              <a:rPr lang="en-US" dirty="0">
                <a:solidFill>
                  <a:schemeClr val="tx1">
                    <a:lumMod val="50000"/>
                  </a:schemeClr>
                </a:solidFill>
                <a:ea typeface="Tahoma" panose="020B0604030504040204" pitchFamily="34" charset="0"/>
              </a:rPr>
              <a:t> có </a:t>
            </a:r>
            <a:r>
              <a:rPr lang="en-US" dirty="0" err="1">
                <a:solidFill>
                  <a:schemeClr val="tx1">
                    <a:lumMod val="50000"/>
                  </a:schemeClr>
                </a:solidFill>
                <a:ea typeface="Tahoma" panose="020B0604030504040204" pitchFamily="34" charset="0"/>
              </a:rPr>
              <a:t>phần</a:t>
            </a:r>
            <a:r>
              <a:rPr lang="en-US" dirty="0">
                <a:solidFill>
                  <a:schemeClr val="tx1">
                    <a:lumMod val="50000"/>
                  </a:schemeClr>
                </a:solidFill>
                <a:ea typeface="Tahoma" panose="020B0604030504040204" pitchFamily="34" charset="0"/>
              </a:rPr>
              <a:t> </a:t>
            </a:r>
            <a:r>
              <a:rPr lang="en-US" dirty="0" err="1">
                <a:solidFill>
                  <a:schemeClr val="tx1">
                    <a:lumMod val="50000"/>
                  </a:schemeClr>
                </a:solidFill>
                <a:ea typeface="Tahoma" panose="020B0604030504040204" pitchFamily="34" charset="0"/>
              </a:rPr>
              <a:t>tử</a:t>
            </a:r>
            <a:r>
              <a:rPr lang="en-US" dirty="0">
                <a:solidFill>
                  <a:schemeClr val="tx1">
                    <a:lumMod val="50000"/>
                  </a:schemeClr>
                </a:solidFill>
                <a:ea typeface="Tahoma" panose="020B0604030504040204" pitchFamily="34" charset="0"/>
              </a:rPr>
              <a:t> nào </a:t>
            </a:r>
            <a:r>
              <a:rPr lang="en-US" dirty="0" err="1">
                <a:solidFill>
                  <a:schemeClr val="tx1">
                    <a:lumMod val="50000"/>
                  </a:schemeClr>
                </a:solidFill>
                <a:ea typeface="Tahoma" panose="020B0604030504040204" pitchFamily="34" charset="0"/>
              </a:rPr>
              <a:t>không</a:t>
            </a:r>
            <a:r>
              <a:rPr lang="en-US" dirty="0">
                <a:solidFill>
                  <a:schemeClr val="tx1">
                    <a:lumMod val="50000"/>
                  </a:schemeClr>
                </a:solidFill>
                <a:ea typeface="Tahoma" panose="020B0604030504040204" pitchFamily="34" charset="0"/>
              </a:rPr>
              <a:t> </a:t>
            </a:r>
            <a:r>
              <a:rPr lang="en-US" dirty="0" err="1">
                <a:solidFill>
                  <a:schemeClr val="tx1">
                    <a:lumMod val="50000"/>
                  </a:schemeClr>
                </a:solidFill>
                <a:ea typeface="Tahoma" panose="020B0604030504040204" pitchFamily="34" charset="0"/>
              </a:rPr>
              <a:t>phải</a:t>
            </a:r>
            <a:r>
              <a:rPr lang="en-US" dirty="0">
                <a:solidFill>
                  <a:schemeClr val="tx1">
                    <a:lumMod val="50000"/>
                  </a:schemeClr>
                </a:solidFill>
                <a:ea typeface="Tahoma" panose="020B0604030504040204" pitchFamily="34" charset="0"/>
              </a:rPr>
              <a:t> </a:t>
            </a:r>
            <a:r>
              <a:rPr lang="en-US" dirty="0" err="1">
                <a:solidFill>
                  <a:schemeClr val="tx1">
                    <a:lumMod val="50000"/>
                  </a:schemeClr>
                </a:solidFill>
                <a:ea typeface="Tahoma" panose="020B0604030504040204" pitchFamily="34" charset="0"/>
              </a:rPr>
              <a:t>số</a:t>
            </a:r>
            <a:r>
              <a:rPr lang="en-US" dirty="0">
                <a:solidFill>
                  <a:schemeClr val="tx1">
                    <a:lumMod val="50000"/>
                  </a:schemeClr>
                </a:solidFill>
                <a:ea typeface="Tahoma" panose="020B0604030504040204" pitchFamily="34" charset="0"/>
              </a:rPr>
              <a:t> </a:t>
            </a:r>
            <a:r>
              <a:rPr lang="vi-VN" dirty="0">
                <a:solidFill>
                  <a:schemeClr val="tx1">
                    <a:lumMod val="50000"/>
                  </a:schemeClr>
                </a:solidFill>
                <a:ea typeface="Tahoma" panose="020B0604030504040204" pitchFamily="34" charset="0"/>
              </a:rPr>
              <a:t>số </a:t>
            </a:r>
            <a:r>
              <a:rPr lang="en-US" dirty="0" err="1">
                <a:solidFill>
                  <a:schemeClr val="tx1">
                    <a:lumMod val="50000"/>
                  </a:schemeClr>
                </a:solidFill>
                <a:ea typeface="Tahoma" panose="020B0604030504040204" pitchFamily="34" charset="0"/>
              </a:rPr>
              <a:t>nguyên</a:t>
            </a:r>
            <a:r>
              <a:rPr lang="en-US" dirty="0">
                <a:solidFill>
                  <a:schemeClr val="tx1">
                    <a:lumMod val="50000"/>
                  </a:schemeClr>
                </a:solidFill>
                <a:ea typeface="Tahoma" panose="020B0604030504040204" pitchFamily="34" charset="0"/>
              </a:rPr>
              <a:t> </a:t>
            </a:r>
            <a:r>
              <a:rPr lang="en-US" dirty="0" err="1">
                <a:solidFill>
                  <a:schemeClr val="tx1">
                    <a:lumMod val="50000"/>
                  </a:schemeClr>
                </a:solidFill>
                <a:ea typeface="Tahoma" panose="020B0604030504040204" pitchFamily="34" charset="0"/>
              </a:rPr>
              <a:t>tố</a:t>
            </a:r>
            <a:r>
              <a:rPr lang="en-US" dirty="0">
                <a:solidFill>
                  <a:schemeClr val="tx1">
                    <a:lumMod val="50000"/>
                  </a:schemeClr>
                </a:solidFill>
                <a:ea typeface="Tahoma" panose="020B0604030504040204" pitchFamily="34" charset="0"/>
              </a:rPr>
              <a:t> </a:t>
            </a:r>
            <a:r>
              <a:rPr lang="en-US" dirty="0" err="1">
                <a:solidFill>
                  <a:schemeClr val="tx1">
                    <a:lumMod val="50000"/>
                  </a:schemeClr>
                </a:solidFill>
                <a:ea typeface="Tahoma" panose="020B0604030504040204" pitchFamily="34" charset="0"/>
              </a:rPr>
              <a:t>không</a:t>
            </a:r>
            <a:r>
              <a:rPr lang="en-US" dirty="0">
                <a:solidFill>
                  <a:schemeClr val="tx1">
                    <a:lumMod val="50000"/>
                  </a:schemeClr>
                </a:solidFill>
                <a:ea typeface="Tahoma" panose="020B0604030504040204" pitchFamily="34" charset="0"/>
              </a:rPr>
              <a:t>. </a:t>
            </a:r>
            <a:r>
              <a:rPr lang="en-US" dirty="0" err="1">
                <a:solidFill>
                  <a:schemeClr val="tx1">
                    <a:lumMod val="50000"/>
                  </a:schemeClr>
                </a:solidFill>
                <a:ea typeface="Tahoma" panose="020B0604030504040204" pitchFamily="34" charset="0"/>
              </a:rPr>
              <a:t>Nếu</a:t>
            </a:r>
            <a:r>
              <a:rPr lang="en-US" dirty="0">
                <a:solidFill>
                  <a:schemeClr val="tx1">
                    <a:lumMod val="50000"/>
                  </a:schemeClr>
                </a:solidFill>
                <a:ea typeface="Tahoma" panose="020B0604030504040204" pitchFamily="34" charset="0"/>
              </a:rPr>
              <a:t> có </a:t>
            </a:r>
            <a:r>
              <a:rPr lang="en-US" dirty="0" err="1">
                <a:solidFill>
                  <a:schemeClr val="tx1">
                    <a:lumMod val="50000"/>
                  </a:schemeClr>
                </a:solidFill>
                <a:ea typeface="Tahoma" panose="020B0604030504040204" pitchFamily="34" charset="0"/>
              </a:rPr>
              <a:t>thì</a:t>
            </a:r>
            <a:r>
              <a:rPr lang="en-US" dirty="0">
                <a:solidFill>
                  <a:schemeClr val="tx1">
                    <a:lumMod val="50000"/>
                  </a:schemeClr>
                </a:solidFill>
                <a:ea typeface="Tahoma" panose="020B0604030504040204" pitchFamily="34" charset="0"/>
              </a:rPr>
              <a:t> ma </a:t>
            </a:r>
            <a:r>
              <a:rPr lang="en-US" dirty="0" err="1">
                <a:solidFill>
                  <a:schemeClr val="tx1">
                    <a:lumMod val="50000"/>
                  </a:schemeClr>
                </a:solidFill>
                <a:ea typeface="Tahoma" panose="020B0604030504040204" pitchFamily="34" charset="0"/>
              </a:rPr>
              <a:t>trận</a:t>
            </a:r>
            <a:r>
              <a:rPr lang="en-US" dirty="0">
                <a:solidFill>
                  <a:schemeClr val="tx1">
                    <a:lumMod val="50000"/>
                  </a:schemeClr>
                </a:solidFill>
                <a:ea typeface="Tahoma" panose="020B0604030504040204" pitchFamily="34" charset="0"/>
              </a:rPr>
              <a:t> </a:t>
            </a:r>
            <a:r>
              <a:rPr lang="en-US" dirty="0" err="1">
                <a:solidFill>
                  <a:schemeClr val="tx1">
                    <a:lumMod val="50000"/>
                  </a:schemeClr>
                </a:solidFill>
                <a:ea typeface="Tahoma" panose="020B0604030504040204" pitchFamily="34" charset="0"/>
              </a:rPr>
              <a:t>không</a:t>
            </a:r>
            <a:r>
              <a:rPr lang="en-US" dirty="0">
                <a:solidFill>
                  <a:schemeClr val="tx1">
                    <a:lumMod val="50000"/>
                  </a:schemeClr>
                </a:solidFill>
                <a:ea typeface="Tahoma" panose="020B0604030504040204" pitchFamily="34" charset="0"/>
              </a:rPr>
              <a:t> </a:t>
            </a:r>
            <a:r>
              <a:rPr lang="en-US" dirty="0" err="1">
                <a:solidFill>
                  <a:schemeClr val="tx1">
                    <a:lumMod val="50000"/>
                  </a:schemeClr>
                </a:solidFill>
                <a:ea typeface="Tahoma" panose="020B0604030504040204" pitchFamily="34" charset="0"/>
              </a:rPr>
              <a:t>toàn</a:t>
            </a:r>
            <a:r>
              <a:rPr lang="en-US" dirty="0">
                <a:solidFill>
                  <a:schemeClr val="tx1">
                    <a:lumMod val="50000"/>
                  </a:schemeClr>
                </a:solidFill>
                <a:ea typeface="Tahoma" panose="020B0604030504040204" pitchFamily="34" charset="0"/>
              </a:rPr>
              <a:t> </a:t>
            </a:r>
            <a:r>
              <a:rPr lang="vi-VN" dirty="0">
                <a:solidFill>
                  <a:schemeClr val="tx1">
                    <a:lumMod val="50000"/>
                  </a:schemeClr>
                </a:solidFill>
                <a:ea typeface="Tahoma" panose="020B0604030504040204" pitchFamily="34" charset="0"/>
              </a:rPr>
              <a:t>số </a:t>
            </a:r>
            <a:r>
              <a:rPr lang="en-US" dirty="0" err="1">
                <a:solidFill>
                  <a:schemeClr val="tx1">
                    <a:lumMod val="50000"/>
                  </a:schemeClr>
                </a:solidFill>
                <a:ea typeface="Tahoma" panose="020B0604030504040204" pitchFamily="34" charset="0"/>
              </a:rPr>
              <a:t>nguyên</a:t>
            </a:r>
            <a:r>
              <a:rPr lang="en-US" dirty="0">
                <a:solidFill>
                  <a:schemeClr val="tx1">
                    <a:lumMod val="50000"/>
                  </a:schemeClr>
                </a:solidFill>
                <a:ea typeface="Tahoma" panose="020B0604030504040204" pitchFamily="34" charset="0"/>
              </a:rPr>
              <a:t> </a:t>
            </a:r>
            <a:r>
              <a:rPr lang="en-US" dirty="0" err="1">
                <a:solidFill>
                  <a:schemeClr val="tx1">
                    <a:lumMod val="50000"/>
                  </a:schemeClr>
                </a:solidFill>
                <a:ea typeface="Tahoma" panose="020B0604030504040204" pitchFamily="34" charset="0"/>
              </a:rPr>
              <a:t>tố</a:t>
            </a:r>
            <a:r>
              <a:rPr lang="en-US" dirty="0">
                <a:solidFill>
                  <a:schemeClr val="tx1">
                    <a:lumMod val="50000"/>
                  </a:schemeClr>
                </a:solidFill>
                <a:ea typeface="Tahoma" panose="020B0604030504040204" pitchFamily="34" charset="0"/>
              </a:rPr>
              <a:t>.</a:t>
            </a:r>
            <a:endParaRPr lang="vi-VN" dirty="0">
              <a:solidFill>
                <a:schemeClr val="tx1">
                  <a:lumMod val="50000"/>
                </a:schemeClr>
              </a:solidFill>
              <a:ea typeface="Tahoma" panose="020B0604030504040204" pitchFamily="34" charset="0"/>
            </a:endParaRPr>
          </a:p>
          <a:p>
            <a:pPr marL="0" indent="0" algn="just">
              <a:lnSpc>
                <a:spcPct val="100000"/>
              </a:lnSpc>
              <a:buNone/>
            </a:pPr>
            <a:endParaRPr lang="en-US" sz="2400" dirty="0">
              <a:solidFill>
                <a:schemeClr val="tx1">
                  <a:lumMod val="50000"/>
                </a:schemeClr>
              </a:solidFill>
              <a:ea typeface="Tahoma" panose="020B0604030504040204" pitchFamily="34" charset="0"/>
            </a:endParaRPr>
          </a:p>
        </p:txBody>
      </p:sp>
      <p:sp>
        <p:nvSpPr>
          <p:cNvPr id="5" name="Content Placeholder 5"/>
          <p:cNvSpPr txBox="1"/>
          <p:nvPr/>
        </p:nvSpPr>
        <p:spPr>
          <a:xfrm>
            <a:off x="1885199" y="907267"/>
            <a:ext cx="8195947" cy="5527964"/>
          </a:xfrm>
          <a:prstGeom prst="rect">
            <a:avLst/>
          </a:prstGeom>
        </p:spPr>
        <p:txBody>
          <a:bodyPr vert="horz" lIns="91440" tIns="45720" rIns="91440" bIns="45720" rtlCol="0">
            <a:noAutofit/>
          </a:bodyPr>
          <a:lstStyle/>
          <a:p>
            <a:pPr algn="just">
              <a:lnSpc>
                <a:spcPct val="150000"/>
              </a:lnSpc>
            </a:pPr>
            <a:endParaRPr lang="en-US" sz="2400" dirty="0">
              <a:solidFill>
                <a:schemeClr val="tx2"/>
              </a:solidFill>
              <a:latin typeface="Calibri (Body)"/>
              <a:ea typeface="Tahoma" panose="020B0604030504040204" pitchFamily="34" charset="0"/>
              <a:cs typeface="Tahoma" panose="020B0604030504040204" pitchFamily="34" charset="0"/>
            </a:endParaRPr>
          </a:p>
        </p:txBody>
      </p:sp>
      <p:sp>
        <p:nvSpPr>
          <p:cNvPr id="8" name="Footer Placeholder 7">
            <a:extLst>
              <a:ext uri="{FF2B5EF4-FFF2-40B4-BE49-F238E27FC236}">
                <a16:creationId xmlns:a16="http://schemas.microsoft.com/office/drawing/2014/main" id="{1659F6C6-9157-7CA0-CB3B-9119E04C6E17}"/>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6" name="Date Placeholder 5">
            <a:extLst>
              <a:ext uri="{FF2B5EF4-FFF2-40B4-BE49-F238E27FC236}">
                <a16:creationId xmlns:a16="http://schemas.microsoft.com/office/drawing/2014/main" id="{7FD2FE13-F308-C189-B14D-CBF147F5B12F}"/>
              </a:ext>
            </a:extLst>
          </p:cNvPr>
          <p:cNvSpPr>
            <a:spLocks noGrp="1"/>
          </p:cNvSpPr>
          <p:nvPr>
            <p:ph type="dt" sz="half" idx="13"/>
          </p:nvPr>
        </p:nvSpPr>
        <p:spPr/>
        <p:txBody>
          <a:bodyPr/>
          <a:lstStyle/>
          <a:p>
            <a:r>
              <a:rPr lang="en-US"/>
              <a:t>June 2024</a:t>
            </a:r>
            <a:endParaRPr lang="en-US" dirty="0"/>
          </a:p>
        </p:txBody>
      </p:sp>
      <p:sp>
        <p:nvSpPr>
          <p:cNvPr id="3" name="Slide Number Placeholder 2">
            <a:extLst>
              <a:ext uri="{FF2B5EF4-FFF2-40B4-BE49-F238E27FC236}">
                <a16:creationId xmlns:a16="http://schemas.microsoft.com/office/drawing/2014/main" id="{07FD34DF-2BEC-64A5-9565-F43231695036}"/>
              </a:ext>
            </a:extLst>
          </p:cNvPr>
          <p:cNvSpPr>
            <a:spLocks noGrp="1"/>
          </p:cNvSpPr>
          <p:nvPr>
            <p:ph type="sldNum" sz="quarter" idx="12"/>
          </p:nvPr>
        </p:nvSpPr>
        <p:spPr/>
        <p:txBody>
          <a:bodyPr/>
          <a:lstStyle/>
          <a:p>
            <a:fld id="{D8B0B3AC-44A8-D142-AAF6-9A453466E1A4}" type="slidenum">
              <a:rPr lang="en-VN" smtClean="0"/>
              <a:pPr/>
              <a:t>36</a:t>
            </a:fld>
            <a:endParaRPr lang="en-V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a:ea typeface="Tahoma" panose="020B0604030504040204" pitchFamily="34" charset="0"/>
              </a:rPr>
              <a:t>4</a:t>
            </a:r>
            <a:r>
              <a:rPr lang="en-US" sz="4000" dirty="0">
                <a:ea typeface="Tahoma" panose="020B0604030504040204" pitchFamily="34" charset="0"/>
              </a:rPr>
              <a:t>. </a:t>
            </a:r>
            <a:r>
              <a:rPr lang="en-US" sz="4000" dirty="0" err="1">
                <a:ea typeface="Tahoma" panose="020B0604030504040204" pitchFamily="34" charset="0"/>
              </a:rPr>
              <a:t>Kiểm</a:t>
            </a:r>
            <a:r>
              <a:rPr lang="en-US" sz="4000" dirty="0">
                <a:ea typeface="Tahoma" panose="020B0604030504040204" pitchFamily="34" charset="0"/>
              </a:rPr>
              <a:t> </a:t>
            </a:r>
            <a:r>
              <a:rPr lang="en-US" sz="4000" dirty="0" err="1">
                <a:ea typeface="Tahoma" panose="020B0604030504040204" pitchFamily="34" charset="0"/>
              </a:rPr>
              <a:t>tra</a:t>
            </a:r>
            <a:r>
              <a:rPr lang="en-US" sz="4000" dirty="0">
                <a:ea typeface="Tahoma" panose="020B0604030504040204" pitchFamily="34" charset="0"/>
              </a:rPr>
              <a:t> </a:t>
            </a:r>
            <a:r>
              <a:rPr lang="en-US" sz="4000" dirty="0" err="1">
                <a:ea typeface="Tahoma" panose="020B0604030504040204" pitchFamily="34" charset="0"/>
              </a:rPr>
              <a:t>tính</a:t>
            </a:r>
            <a:r>
              <a:rPr lang="en-US" sz="4000" dirty="0">
                <a:ea typeface="Tahoma" panose="020B0604030504040204" pitchFamily="34" charset="0"/>
              </a:rPr>
              <a:t> </a:t>
            </a:r>
            <a:r>
              <a:rPr lang="en-US" sz="4000" dirty="0" err="1">
                <a:ea typeface="Tahoma" panose="020B0604030504040204" pitchFamily="34" charset="0"/>
              </a:rPr>
              <a:t>chất</a:t>
            </a:r>
            <a:r>
              <a:rPr lang="en-US" sz="4000" dirty="0">
                <a:ea typeface="Tahoma" panose="020B0604030504040204" pitchFamily="34" charset="0"/>
              </a:rPr>
              <a:t> </a:t>
            </a:r>
            <a:r>
              <a:rPr lang="en-US" sz="4000" dirty="0" err="1">
                <a:ea typeface="Tahoma" panose="020B0604030504040204" pitchFamily="34" charset="0"/>
              </a:rPr>
              <a:t>của</a:t>
            </a:r>
            <a:r>
              <a:rPr lang="en-US" sz="4000" dirty="0">
                <a:ea typeface="Tahoma" panose="020B0604030504040204" pitchFamily="34" charset="0"/>
              </a:rPr>
              <a:t> </a:t>
            </a:r>
            <a:r>
              <a:rPr lang="en-US" sz="4000" dirty="0" err="1">
                <a:ea typeface="Tahoma" panose="020B0604030504040204" pitchFamily="34" charset="0"/>
              </a:rPr>
              <a:t>mảng</a:t>
            </a:r>
            <a:endParaRPr lang="en-US" sz="4000" dirty="0">
              <a:ea typeface="Tahoma" panose="020B0604030504040204" pitchFamily="34" charset="0"/>
            </a:endParaRPr>
          </a:p>
        </p:txBody>
      </p:sp>
      <p:sp>
        <p:nvSpPr>
          <p:cNvPr id="7" name="Content Placeholder 6"/>
          <p:cNvSpPr>
            <a:spLocks noGrp="1"/>
          </p:cNvSpPr>
          <p:nvPr>
            <p:ph idx="1"/>
          </p:nvPr>
        </p:nvSpPr>
        <p:spPr/>
        <p:txBody>
          <a:bodyPr>
            <a:noAutofit/>
          </a:bodyPr>
          <a:lstStyle/>
          <a:p>
            <a:pPr marL="0" indent="0" algn="l">
              <a:lnSpc>
                <a:spcPct val="100000"/>
              </a:lnSpc>
              <a:spcBef>
                <a:spcPts val="0"/>
              </a:spcBef>
              <a:spcAft>
                <a:spcPts val="0"/>
              </a:spcAft>
              <a:buNone/>
            </a:pPr>
            <a:r>
              <a:rPr lang="en-US" sz="2000" b="0">
                <a:solidFill>
                  <a:srgbClr val="0000FF"/>
                </a:solidFill>
                <a:effectLst/>
                <a:highlight>
                  <a:srgbClr val="FFFFFF"/>
                </a:highlight>
                <a:latin typeface="PragmataPro Mono Liga" panose="02000509040000020004" pitchFamily="49" charset="0"/>
              </a:rPr>
              <a:t>bool</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LaSNT</a:t>
            </a:r>
            <a:r>
              <a:rPr lang="en-US" sz="2000" b="0">
                <a:solidFill>
                  <a:srgbClr val="000000"/>
                </a:solidFill>
                <a:effectLst/>
                <a:highlight>
                  <a:srgbClr val="FFFFFF"/>
                </a:highlight>
                <a:latin typeface="PragmataPro Mono Liga" panose="02000509040000020004" pitchFamily="49" charset="0"/>
              </a:rPr>
              <a:t>(</a:t>
            </a:r>
            <a:r>
              <a:rPr lang="en-US" sz="2000" b="0">
                <a:solidFill>
                  <a:srgbClr val="0000FF"/>
                </a:solidFill>
                <a:effectLst/>
                <a:highlight>
                  <a:srgbClr val="FFFFFF"/>
                </a:highlight>
                <a:latin typeface="PragmataPro Mono Liga" panose="02000509040000020004" pitchFamily="49" charset="0"/>
              </a:rPr>
              <a:t>int</a:t>
            </a:r>
            <a:r>
              <a:rPr lang="en-US" sz="2000" b="0">
                <a:solidFill>
                  <a:srgbClr val="000000"/>
                </a:solidFill>
                <a:effectLst/>
                <a:highlight>
                  <a:srgbClr val="FFFFFF"/>
                </a:highlight>
                <a:latin typeface="PragmataPro Mono Liga" panose="02000509040000020004" pitchFamily="49" charset="0"/>
              </a:rPr>
              <a:t> </a:t>
            </a:r>
            <a:r>
              <a:rPr lang="en-US" sz="2000" b="0">
                <a:solidFill>
                  <a:srgbClr val="001080"/>
                </a:solidFill>
                <a:effectLst/>
                <a:highlight>
                  <a:srgbClr val="FFFFFF"/>
                </a:highlight>
                <a:latin typeface="PragmataPro Mono Liga" panose="02000509040000020004" pitchFamily="49" charset="0"/>
              </a:rPr>
              <a:t>n</a:t>
            </a:r>
            <a:r>
              <a:rPr lang="en-US" sz="2000" b="0">
                <a:solidFill>
                  <a:srgbClr val="000000"/>
                </a:solidFill>
                <a:effectLst/>
                <a:highlight>
                  <a:srgbClr val="FFFFFF"/>
                </a:highlight>
                <a:latin typeface="PragmataPro Mono Liga" panose="02000509040000020004" pitchFamily="49" charset="0"/>
              </a:rPr>
              <a:t>) {</a:t>
            </a:r>
          </a:p>
          <a:p>
            <a:pPr marL="0" indent="0" algn="l">
              <a:lnSpc>
                <a:spcPct val="100000"/>
              </a:lnSpc>
              <a:spcBef>
                <a:spcPts val="0"/>
              </a:spcBef>
              <a:spcAft>
                <a:spcPts val="0"/>
              </a:spcAft>
              <a:buNone/>
            </a:pPr>
            <a:r>
              <a:rPr lang="en-US" sz="2000" b="0">
                <a:solidFill>
                  <a:srgbClr val="000000"/>
                </a:solidFill>
                <a:effectLst/>
                <a:highlight>
                  <a:srgbClr val="FFFFFF"/>
                </a:highlight>
                <a:latin typeface="PragmataPro Mono Liga" panose="02000509040000020004" pitchFamily="49" charset="0"/>
              </a:rPr>
              <a:t>    </a:t>
            </a:r>
            <a:r>
              <a:rPr lang="en-US" sz="2000" b="0">
                <a:solidFill>
                  <a:srgbClr val="AF00DB"/>
                </a:solidFill>
                <a:effectLst/>
                <a:highlight>
                  <a:srgbClr val="FFFFFF"/>
                </a:highlight>
                <a:latin typeface="PragmataPro Mono Liga" panose="02000509040000020004" pitchFamily="49" charset="0"/>
              </a:rPr>
              <a:t>if</a:t>
            </a:r>
            <a:r>
              <a:rPr lang="en-US" sz="2000" b="0">
                <a:solidFill>
                  <a:srgbClr val="000000"/>
                </a:solidFill>
                <a:effectLst/>
                <a:highlight>
                  <a:srgbClr val="FFFFFF"/>
                </a:highlight>
                <a:latin typeface="PragmataPro Mono Liga" panose="02000509040000020004" pitchFamily="49" charset="0"/>
              </a:rPr>
              <a:t> (</a:t>
            </a:r>
            <a:r>
              <a:rPr lang="en-US" sz="2000" b="0">
                <a:solidFill>
                  <a:srgbClr val="001080"/>
                </a:solidFill>
                <a:effectLst/>
                <a:highlight>
                  <a:srgbClr val="FFFFFF"/>
                </a:highlight>
                <a:latin typeface="PragmataPro Mono Liga" panose="02000509040000020004" pitchFamily="49" charset="0"/>
              </a:rPr>
              <a:t>n</a:t>
            </a:r>
            <a:r>
              <a:rPr lang="en-US" sz="2000" b="0">
                <a:solidFill>
                  <a:srgbClr val="000000"/>
                </a:solidFill>
                <a:effectLst/>
                <a:highlight>
                  <a:srgbClr val="FFFFFF"/>
                </a:highlight>
                <a:latin typeface="PragmataPro Mono Liga" panose="02000509040000020004" pitchFamily="49" charset="0"/>
              </a:rPr>
              <a:t> &lt; </a:t>
            </a:r>
            <a:r>
              <a:rPr lang="en-US" sz="2000" b="0">
                <a:solidFill>
                  <a:srgbClr val="098658"/>
                </a:solidFill>
                <a:effectLst/>
                <a:highlight>
                  <a:srgbClr val="FFFFFF"/>
                </a:highlight>
                <a:latin typeface="PragmataPro Mono Liga" panose="02000509040000020004" pitchFamily="49" charset="0"/>
              </a:rPr>
              <a:t>2</a:t>
            </a:r>
            <a:r>
              <a:rPr lang="en-US" sz="2000" b="0">
                <a:solidFill>
                  <a:srgbClr val="000000"/>
                </a:solidFill>
                <a:effectLst/>
                <a:highlight>
                  <a:srgbClr val="FFFFFF"/>
                </a:highlight>
                <a:latin typeface="PragmataPro Mono Liga" panose="02000509040000020004" pitchFamily="49" charset="0"/>
              </a:rPr>
              <a:t>)  </a:t>
            </a:r>
            <a:r>
              <a:rPr lang="en-US" sz="2000" b="0">
                <a:solidFill>
                  <a:srgbClr val="AF00DB"/>
                </a:solidFill>
                <a:effectLst/>
                <a:highlight>
                  <a:srgbClr val="FFFFFF"/>
                </a:highlight>
                <a:latin typeface="PragmataPro Mono Liga" panose="02000509040000020004" pitchFamily="49" charset="0"/>
              </a:rPr>
              <a:t>return</a:t>
            </a:r>
            <a:r>
              <a:rPr lang="en-US" sz="2000" b="0">
                <a:solidFill>
                  <a:srgbClr val="000000"/>
                </a:solidFill>
                <a:effectLst/>
                <a:highlight>
                  <a:srgbClr val="FFFFFF"/>
                </a:highlight>
                <a:latin typeface="PragmataPro Mono Liga" panose="02000509040000020004" pitchFamily="49" charset="0"/>
              </a:rPr>
              <a:t> </a:t>
            </a:r>
            <a:r>
              <a:rPr lang="en-US" sz="2000" b="0">
                <a:solidFill>
                  <a:srgbClr val="098658"/>
                </a:solidFill>
                <a:effectLst/>
                <a:highlight>
                  <a:srgbClr val="FFFFFF"/>
                </a:highlight>
                <a:latin typeface="PragmataPro Mono Liga" panose="02000509040000020004" pitchFamily="49" charset="0"/>
              </a:rPr>
              <a:t>0</a:t>
            </a:r>
            <a:r>
              <a:rPr lang="en-US" sz="2000" b="0">
                <a:solidFill>
                  <a:srgbClr val="000000"/>
                </a:solidFill>
                <a:effectLst/>
                <a:highlight>
                  <a:srgbClr val="FFFFFF"/>
                </a:highlight>
                <a:latin typeface="PragmataPro Mono Liga" panose="02000509040000020004" pitchFamily="49" charset="0"/>
              </a:rPr>
              <a:t>;</a:t>
            </a:r>
            <a:r>
              <a:rPr lang="en-US" sz="2000" b="0">
                <a:solidFill>
                  <a:srgbClr val="008000"/>
                </a:solidFill>
                <a:effectLst/>
                <a:highlight>
                  <a:srgbClr val="FFFFFF"/>
                </a:highlight>
                <a:latin typeface="PragmataPro Mono Liga" panose="02000509040000020004" pitchFamily="49" charset="0"/>
              </a:rPr>
              <a:t> // Khong la SNT</a:t>
            </a:r>
            <a:endParaRPr lang="en-US" sz="2000" b="0">
              <a:solidFill>
                <a:srgbClr val="000000"/>
              </a:solidFill>
              <a:effectLst/>
              <a:highlight>
                <a:srgbClr val="FFFFFF"/>
              </a:highlight>
              <a:latin typeface="PragmataPro Mono Liga" panose="02000509040000020004" pitchFamily="49" charset="0"/>
            </a:endParaRPr>
          </a:p>
          <a:p>
            <a:pPr marL="0" indent="0" algn="l">
              <a:lnSpc>
                <a:spcPct val="100000"/>
              </a:lnSpc>
              <a:spcBef>
                <a:spcPts val="0"/>
              </a:spcBef>
              <a:spcAft>
                <a:spcPts val="0"/>
              </a:spcAft>
              <a:buNone/>
            </a:pPr>
            <a:r>
              <a:rPr lang="en-US" sz="2000" b="0">
                <a:solidFill>
                  <a:srgbClr val="000000"/>
                </a:solidFill>
                <a:effectLst/>
                <a:highlight>
                  <a:srgbClr val="FFFFFF"/>
                </a:highlight>
                <a:latin typeface="PragmataPro Mono Liga" panose="02000509040000020004" pitchFamily="49" charset="0"/>
              </a:rPr>
              <a:t>    </a:t>
            </a:r>
            <a:r>
              <a:rPr lang="en-US" sz="2000" b="0">
                <a:solidFill>
                  <a:srgbClr val="AF00DB"/>
                </a:solidFill>
                <a:effectLst/>
                <a:highlight>
                  <a:srgbClr val="FFFFFF"/>
                </a:highlight>
                <a:latin typeface="PragmataPro Mono Liga" panose="02000509040000020004" pitchFamily="49" charset="0"/>
              </a:rPr>
              <a:t>for</a:t>
            </a:r>
            <a:r>
              <a:rPr lang="en-US" sz="2000" b="0">
                <a:solidFill>
                  <a:srgbClr val="000000"/>
                </a:solidFill>
                <a:effectLst/>
                <a:highlight>
                  <a:srgbClr val="FFFFFF"/>
                </a:highlight>
                <a:latin typeface="PragmataPro Mono Liga" panose="02000509040000020004" pitchFamily="49" charset="0"/>
              </a:rPr>
              <a:t> (</a:t>
            </a:r>
            <a:r>
              <a:rPr lang="en-US" sz="2000" b="0">
                <a:solidFill>
                  <a:srgbClr val="0000FF"/>
                </a:solidFill>
                <a:effectLst/>
                <a:highlight>
                  <a:srgbClr val="FFFFFF"/>
                </a:highlight>
                <a:latin typeface="PragmataPro Mono Liga" panose="02000509040000020004" pitchFamily="49" charset="0"/>
              </a:rPr>
              <a:t>int</a:t>
            </a:r>
            <a:r>
              <a:rPr lang="en-US" sz="2000" b="0">
                <a:solidFill>
                  <a:srgbClr val="000000"/>
                </a:solidFill>
                <a:effectLst/>
                <a:highlight>
                  <a:srgbClr val="FFFFFF"/>
                </a:highlight>
                <a:latin typeface="PragmataPro Mono Liga" panose="02000509040000020004" pitchFamily="49" charset="0"/>
              </a:rPr>
              <a:t> </a:t>
            </a:r>
            <a:r>
              <a:rPr lang="en-US" sz="2000" b="0">
                <a:solidFill>
                  <a:srgbClr val="001080"/>
                </a:solidFill>
                <a:effectLst/>
                <a:highlight>
                  <a:srgbClr val="FFFFFF"/>
                </a:highlight>
                <a:latin typeface="PragmataPro Mono Liga" panose="02000509040000020004" pitchFamily="49" charset="0"/>
              </a:rPr>
              <a:t>i</a:t>
            </a:r>
            <a:r>
              <a:rPr lang="en-US" sz="2000" b="0">
                <a:solidFill>
                  <a:srgbClr val="000000"/>
                </a:solidFill>
                <a:effectLst/>
                <a:highlight>
                  <a:srgbClr val="FFFFFF"/>
                </a:highlight>
                <a:latin typeface="PragmataPro Mono Liga" panose="02000509040000020004" pitchFamily="49" charset="0"/>
              </a:rPr>
              <a:t> = </a:t>
            </a:r>
            <a:r>
              <a:rPr lang="en-US" sz="2000" b="0">
                <a:solidFill>
                  <a:srgbClr val="098658"/>
                </a:solidFill>
                <a:effectLst/>
                <a:highlight>
                  <a:srgbClr val="FFFFFF"/>
                </a:highlight>
                <a:latin typeface="PragmataPro Mono Liga" panose="02000509040000020004" pitchFamily="49" charset="0"/>
              </a:rPr>
              <a:t>2</a:t>
            </a:r>
            <a:r>
              <a:rPr lang="en-US" sz="2000" b="0">
                <a:solidFill>
                  <a:srgbClr val="000000"/>
                </a:solidFill>
                <a:effectLst/>
                <a:highlight>
                  <a:srgbClr val="FFFFFF"/>
                </a:highlight>
                <a:latin typeface="PragmataPro Mono Liga" panose="02000509040000020004" pitchFamily="49" charset="0"/>
              </a:rPr>
              <a:t>; </a:t>
            </a:r>
            <a:r>
              <a:rPr lang="en-US" sz="2000" b="0">
                <a:solidFill>
                  <a:srgbClr val="001080"/>
                </a:solidFill>
                <a:effectLst/>
                <a:highlight>
                  <a:srgbClr val="FFFFFF"/>
                </a:highlight>
                <a:latin typeface="PragmataPro Mono Liga" panose="02000509040000020004" pitchFamily="49" charset="0"/>
              </a:rPr>
              <a:t>i</a:t>
            </a:r>
            <a:r>
              <a:rPr lang="en-US" sz="2000" b="0">
                <a:solidFill>
                  <a:srgbClr val="000000"/>
                </a:solidFill>
                <a:effectLst/>
                <a:highlight>
                  <a:srgbClr val="FFFFFF"/>
                </a:highlight>
                <a:latin typeface="PragmataPro Mono Liga" panose="02000509040000020004" pitchFamily="49" charset="0"/>
              </a:rPr>
              <a:t> &lt;= </a:t>
            </a:r>
            <a:r>
              <a:rPr lang="en-US" sz="2000" b="0">
                <a:solidFill>
                  <a:srgbClr val="795E26"/>
                </a:solidFill>
                <a:effectLst/>
                <a:highlight>
                  <a:srgbClr val="FFFFFF"/>
                </a:highlight>
                <a:latin typeface="PragmataPro Mono Liga" panose="02000509040000020004" pitchFamily="49" charset="0"/>
              </a:rPr>
              <a:t>sqrt</a:t>
            </a:r>
            <a:r>
              <a:rPr lang="en-US" sz="2000" b="0">
                <a:solidFill>
                  <a:srgbClr val="000000"/>
                </a:solidFill>
                <a:effectLst/>
                <a:highlight>
                  <a:srgbClr val="FFFFFF"/>
                </a:highlight>
                <a:latin typeface="PragmataPro Mono Liga" panose="02000509040000020004" pitchFamily="49" charset="0"/>
              </a:rPr>
              <a:t>(</a:t>
            </a:r>
            <a:r>
              <a:rPr lang="en-US" sz="2000" b="0">
                <a:solidFill>
                  <a:srgbClr val="001080"/>
                </a:solidFill>
                <a:effectLst/>
                <a:highlight>
                  <a:srgbClr val="FFFFFF"/>
                </a:highlight>
                <a:latin typeface="PragmataPro Mono Liga" panose="02000509040000020004" pitchFamily="49" charset="0"/>
              </a:rPr>
              <a:t>n</a:t>
            </a:r>
            <a:r>
              <a:rPr lang="en-US" sz="2000" b="0">
                <a:solidFill>
                  <a:srgbClr val="000000"/>
                </a:solidFill>
                <a:effectLst/>
                <a:highlight>
                  <a:srgbClr val="FFFFFF"/>
                </a:highlight>
                <a:latin typeface="PragmataPro Mono Liga" panose="02000509040000020004" pitchFamily="49" charset="0"/>
              </a:rPr>
              <a:t>); </a:t>
            </a:r>
            <a:r>
              <a:rPr lang="en-US" sz="2000" b="0">
                <a:solidFill>
                  <a:srgbClr val="001080"/>
                </a:solidFill>
                <a:effectLst/>
                <a:highlight>
                  <a:srgbClr val="FFFFFF"/>
                </a:highlight>
                <a:latin typeface="PragmataPro Mono Liga" panose="02000509040000020004" pitchFamily="49" charset="0"/>
              </a:rPr>
              <a:t>i</a:t>
            </a:r>
            <a:r>
              <a:rPr lang="en-US" sz="2000" b="0">
                <a:solidFill>
                  <a:srgbClr val="000000"/>
                </a:solidFill>
                <a:effectLst/>
                <a:highlight>
                  <a:srgbClr val="FFFFFF"/>
                </a:highlight>
                <a:latin typeface="PragmataPro Mono Liga" panose="02000509040000020004" pitchFamily="49" charset="0"/>
              </a:rPr>
              <a:t>++)</a:t>
            </a:r>
          </a:p>
          <a:p>
            <a:pPr marL="0" indent="0" algn="l">
              <a:lnSpc>
                <a:spcPct val="100000"/>
              </a:lnSpc>
              <a:spcBef>
                <a:spcPts val="0"/>
              </a:spcBef>
              <a:spcAft>
                <a:spcPts val="0"/>
              </a:spcAft>
              <a:buNone/>
            </a:pPr>
            <a:r>
              <a:rPr lang="en-US" sz="2000" b="0">
                <a:solidFill>
                  <a:srgbClr val="000000"/>
                </a:solidFill>
                <a:effectLst/>
                <a:highlight>
                  <a:srgbClr val="FFFFFF"/>
                </a:highlight>
                <a:latin typeface="PragmataPro Mono Liga" panose="02000509040000020004" pitchFamily="49" charset="0"/>
              </a:rPr>
              <a:t>        </a:t>
            </a:r>
            <a:r>
              <a:rPr lang="en-US" sz="2000" b="0">
                <a:solidFill>
                  <a:srgbClr val="AF00DB"/>
                </a:solidFill>
                <a:effectLst/>
                <a:highlight>
                  <a:srgbClr val="FFFFFF"/>
                </a:highlight>
                <a:latin typeface="PragmataPro Mono Liga" panose="02000509040000020004" pitchFamily="49" charset="0"/>
              </a:rPr>
              <a:t>if</a:t>
            </a:r>
            <a:r>
              <a:rPr lang="en-US" sz="2000" b="0">
                <a:solidFill>
                  <a:srgbClr val="000000"/>
                </a:solidFill>
                <a:effectLst/>
                <a:highlight>
                  <a:srgbClr val="FFFFFF"/>
                </a:highlight>
                <a:latin typeface="PragmataPro Mono Liga" panose="02000509040000020004" pitchFamily="49" charset="0"/>
              </a:rPr>
              <a:t> (</a:t>
            </a:r>
            <a:r>
              <a:rPr lang="en-US" sz="2000" b="0">
                <a:solidFill>
                  <a:srgbClr val="001080"/>
                </a:solidFill>
                <a:effectLst/>
                <a:highlight>
                  <a:srgbClr val="FFFFFF"/>
                </a:highlight>
                <a:latin typeface="PragmataPro Mono Liga" panose="02000509040000020004" pitchFamily="49" charset="0"/>
              </a:rPr>
              <a:t>n</a:t>
            </a:r>
            <a:r>
              <a:rPr lang="en-US" sz="2000" b="0">
                <a:solidFill>
                  <a:srgbClr val="000000"/>
                </a:solidFill>
                <a:effectLst/>
                <a:highlight>
                  <a:srgbClr val="FFFFFF"/>
                </a:highlight>
                <a:latin typeface="PragmataPro Mono Liga" panose="02000509040000020004" pitchFamily="49" charset="0"/>
              </a:rPr>
              <a:t> % </a:t>
            </a:r>
            <a:r>
              <a:rPr lang="en-US" sz="2000" b="0">
                <a:solidFill>
                  <a:srgbClr val="001080"/>
                </a:solidFill>
                <a:effectLst/>
                <a:highlight>
                  <a:srgbClr val="FFFFFF"/>
                </a:highlight>
                <a:latin typeface="PragmataPro Mono Liga" panose="02000509040000020004" pitchFamily="49" charset="0"/>
              </a:rPr>
              <a:t>i</a:t>
            </a:r>
            <a:r>
              <a:rPr lang="en-US" sz="2000" b="0">
                <a:solidFill>
                  <a:srgbClr val="000000"/>
                </a:solidFill>
                <a:effectLst/>
                <a:highlight>
                  <a:srgbClr val="FFFFFF"/>
                </a:highlight>
                <a:latin typeface="PragmataPro Mono Liga" panose="02000509040000020004" pitchFamily="49" charset="0"/>
              </a:rPr>
              <a:t> == </a:t>
            </a:r>
            <a:r>
              <a:rPr lang="en-US" sz="2000" b="0">
                <a:solidFill>
                  <a:srgbClr val="098658"/>
                </a:solidFill>
                <a:effectLst/>
                <a:highlight>
                  <a:srgbClr val="FFFFFF"/>
                </a:highlight>
                <a:latin typeface="PragmataPro Mono Liga" panose="02000509040000020004" pitchFamily="49" charset="0"/>
              </a:rPr>
              <a:t>0</a:t>
            </a:r>
            <a:r>
              <a:rPr lang="en-US" sz="2000" b="0">
                <a:solidFill>
                  <a:srgbClr val="000000"/>
                </a:solidFill>
                <a:effectLst/>
                <a:highlight>
                  <a:srgbClr val="FFFFFF"/>
                </a:highlight>
                <a:latin typeface="PragmataPro Mono Liga" panose="02000509040000020004" pitchFamily="49" charset="0"/>
              </a:rPr>
              <a:t>) </a:t>
            </a:r>
            <a:r>
              <a:rPr lang="en-US" sz="2000" b="0">
                <a:solidFill>
                  <a:srgbClr val="AF00DB"/>
                </a:solidFill>
                <a:effectLst/>
                <a:highlight>
                  <a:srgbClr val="FFFFFF"/>
                </a:highlight>
                <a:latin typeface="PragmataPro Mono Liga" panose="02000509040000020004" pitchFamily="49" charset="0"/>
              </a:rPr>
              <a:t>return</a:t>
            </a:r>
            <a:r>
              <a:rPr lang="en-US" sz="2000" b="0">
                <a:solidFill>
                  <a:srgbClr val="000000"/>
                </a:solidFill>
                <a:effectLst/>
                <a:highlight>
                  <a:srgbClr val="FFFFFF"/>
                </a:highlight>
                <a:latin typeface="PragmataPro Mono Liga" panose="02000509040000020004" pitchFamily="49" charset="0"/>
              </a:rPr>
              <a:t> </a:t>
            </a:r>
            <a:r>
              <a:rPr lang="en-US" sz="2000" b="0">
                <a:solidFill>
                  <a:srgbClr val="098658"/>
                </a:solidFill>
                <a:effectLst/>
                <a:highlight>
                  <a:srgbClr val="FFFFFF"/>
                </a:highlight>
                <a:latin typeface="PragmataPro Mono Liga" panose="02000509040000020004" pitchFamily="49" charset="0"/>
              </a:rPr>
              <a:t>0</a:t>
            </a:r>
            <a:r>
              <a:rPr lang="en-US" sz="2000" b="0">
                <a:solidFill>
                  <a:srgbClr val="000000"/>
                </a:solidFill>
                <a:effectLst/>
                <a:highlight>
                  <a:srgbClr val="FFFFFF"/>
                </a:highlight>
                <a:latin typeface="PragmataPro Mono Liga" panose="02000509040000020004" pitchFamily="49" charset="0"/>
              </a:rPr>
              <a:t>;</a:t>
            </a:r>
            <a:r>
              <a:rPr lang="en-US" sz="2000" b="0">
                <a:solidFill>
                  <a:srgbClr val="008000"/>
                </a:solidFill>
                <a:effectLst/>
                <a:highlight>
                  <a:srgbClr val="FFFFFF"/>
                </a:highlight>
                <a:latin typeface="PragmataPro Mono Liga" panose="02000509040000020004" pitchFamily="49" charset="0"/>
              </a:rPr>
              <a:t> // Khong la SNT</a:t>
            </a:r>
            <a:endParaRPr lang="en-US" sz="2000" b="0">
              <a:solidFill>
                <a:srgbClr val="000000"/>
              </a:solidFill>
              <a:effectLst/>
              <a:highlight>
                <a:srgbClr val="FFFFFF"/>
              </a:highlight>
              <a:latin typeface="PragmataPro Mono Liga" panose="02000509040000020004" pitchFamily="49" charset="0"/>
            </a:endParaRPr>
          </a:p>
          <a:p>
            <a:pPr marL="0" indent="0" algn="l">
              <a:lnSpc>
                <a:spcPct val="100000"/>
              </a:lnSpc>
              <a:spcBef>
                <a:spcPts val="0"/>
              </a:spcBef>
              <a:spcAft>
                <a:spcPts val="0"/>
              </a:spcAft>
              <a:buNone/>
            </a:pPr>
            <a:r>
              <a:rPr lang="en-US" sz="2000" b="0">
                <a:solidFill>
                  <a:srgbClr val="000000"/>
                </a:solidFill>
                <a:effectLst/>
                <a:highlight>
                  <a:srgbClr val="FFFFFF"/>
                </a:highlight>
                <a:latin typeface="PragmataPro Mono Liga" panose="02000509040000020004" pitchFamily="49" charset="0"/>
              </a:rPr>
              <a:t>    </a:t>
            </a:r>
            <a:r>
              <a:rPr lang="en-US" sz="2000" b="0">
                <a:solidFill>
                  <a:srgbClr val="AF00DB"/>
                </a:solidFill>
                <a:effectLst/>
                <a:highlight>
                  <a:srgbClr val="FFFFFF"/>
                </a:highlight>
                <a:latin typeface="PragmataPro Mono Liga" panose="02000509040000020004" pitchFamily="49" charset="0"/>
              </a:rPr>
              <a:t>return</a:t>
            </a:r>
            <a:r>
              <a:rPr lang="en-US" sz="2000" b="0">
                <a:solidFill>
                  <a:srgbClr val="000000"/>
                </a:solidFill>
                <a:effectLst/>
                <a:highlight>
                  <a:srgbClr val="FFFFFF"/>
                </a:highlight>
                <a:latin typeface="PragmataPro Mono Liga" panose="02000509040000020004" pitchFamily="49" charset="0"/>
              </a:rPr>
              <a:t> </a:t>
            </a:r>
            <a:r>
              <a:rPr lang="en-US" sz="2000" b="0">
                <a:solidFill>
                  <a:srgbClr val="098658"/>
                </a:solidFill>
                <a:effectLst/>
                <a:highlight>
                  <a:srgbClr val="FFFFFF"/>
                </a:highlight>
                <a:latin typeface="PragmataPro Mono Liga" panose="02000509040000020004" pitchFamily="49" charset="0"/>
              </a:rPr>
              <a:t>1</a:t>
            </a:r>
            <a:r>
              <a:rPr lang="en-US" sz="2000" b="0">
                <a:solidFill>
                  <a:srgbClr val="000000"/>
                </a:solidFill>
                <a:effectLst/>
                <a:highlight>
                  <a:srgbClr val="FFFFFF"/>
                </a:highlight>
                <a:latin typeface="PragmataPro Mono Liga" panose="02000509040000020004" pitchFamily="49" charset="0"/>
              </a:rPr>
              <a:t>;</a:t>
            </a:r>
            <a:r>
              <a:rPr lang="en-US" sz="2000" b="0">
                <a:solidFill>
                  <a:srgbClr val="008000"/>
                </a:solidFill>
                <a:effectLst/>
                <a:highlight>
                  <a:srgbClr val="FFFFFF"/>
                </a:highlight>
                <a:latin typeface="PragmataPro Mono Liga" panose="02000509040000020004" pitchFamily="49" charset="0"/>
              </a:rPr>
              <a:t> // SNT</a:t>
            </a:r>
            <a:endParaRPr lang="en-US" sz="2000" b="0">
              <a:solidFill>
                <a:srgbClr val="000000"/>
              </a:solidFill>
              <a:effectLst/>
              <a:highlight>
                <a:srgbClr val="FFFFFF"/>
              </a:highlight>
              <a:latin typeface="PragmataPro Mono Liga" panose="02000509040000020004" pitchFamily="49" charset="0"/>
            </a:endParaRPr>
          </a:p>
          <a:p>
            <a:pPr marL="0" indent="0" algn="l">
              <a:lnSpc>
                <a:spcPct val="100000"/>
              </a:lnSpc>
              <a:spcBef>
                <a:spcPts val="0"/>
              </a:spcBef>
              <a:spcAft>
                <a:spcPts val="0"/>
              </a:spcAft>
              <a:buNone/>
            </a:pPr>
            <a:r>
              <a:rPr lang="en-US" sz="2000" b="0">
                <a:solidFill>
                  <a:srgbClr val="000000"/>
                </a:solidFill>
                <a:effectLst/>
                <a:highlight>
                  <a:srgbClr val="FFFFFF"/>
                </a:highlight>
                <a:latin typeface="PragmataPro Mono Liga" panose="02000509040000020004" pitchFamily="49" charset="0"/>
              </a:rPr>
              <a:t>}</a:t>
            </a:r>
          </a:p>
          <a:p>
            <a:pPr marL="0" indent="0" algn="l">
              <a:lnSpc>
                <a:spcPct val="100000"/>
              </a:lnSpc>
              <a:spcBef>
                <a:spcPts val="0"/>
              </a:spcBef>
              <a:spcAft>
                <a:spcPts val="0"/>
              </a:spcAft>
              <a:buNone/>
            </a:pPr>
            <a:endParaRPr lang="en-US" sz="2000" b="0">
              <a:solidFill>
                <a:srgbClr val="000000"/>
              </a:solidFill>
              <a:effectLst/>
              <a:highlight>
                <a:srgbClr val="FFFFFF"/>
              </a:highlight>
              <a:latin typeface="PragmataPro Mono Liga" panose="02000509040000020004" pitchFamily="49" charset="0"/>
            </a:endParaRPr>
          </a:p>
          <a:p>
            <a:pPr marL="0" indent="0" algn="l">
              <a:lnSpc>
                <a:spcPct val="100000"/>
              </a:lnSpc>
              <a:spcBef>
                <a:spcPts val="0"/>
              </a:spcBef>
              <a:spcAft>
                <a:spcPts val="0"/>
              </a:spcAft>
              <a:buNone/>
            </a:pPr>
            <a:r>
              <a:rPr lang="en-US" sz="2000" b="0">
                <a:solidFill>
                  <a:srgbClr val="0000FF"/>
                </a:solidFill>
                <a:effectLst/>
                <a:highlight>
                  <a:srgbClr val="FFFFFF"/>
                </a:highlight>
                <a:latin typeface="PragmataPro Mono Liga" panose="02000509040000020004" pitchFamily="49" charset="0"/>
              </a:rPr>
              <a:t>int</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KiemTra_YT1</a:t>
            </a:r>
            <a:r>
              <a:rPr lang="en-US" sz="2000" b="0">
                <a:solidFill>
                  <a:srgbClr val="000000"/>
                </a:solidFill>
                <a:effectLst/>
                <a:highlight>
                  <a:srgbClr val="FFFFFF"/>
                </a:highlight>
                <a:latin typeface="PragmataPro Mono Liga" panose="02000509040000020004" pitchFamily="49" charset="0"/>
              </a:rPr>
              <a:t>(</a:t>
            </a:r>
            <a:r>
              <a:rPr lang="en-US" sz="2000" b="0">
                <a:solidFill>
                  <a:srgbClr val="0000FF"/>
                </a:solidFill>
                <a:effectLst/>
                <a:highlight>
                  <a:srgbClr val="FFFFFF"/>
                </a:highlight>
                <a:latin typeface="PragmataPro Mono Liga" panose="02000509040000020004" pitchFamily="49" charset="0"/>
              </a:rPr>
              <a:t>int</a:t>
            </a:r>
            <a:r>
              <a:rPr lang="en-US" sz="2000" b="0">
                <a:solidFill>
                  <a:srgbClr val="000000"/>
                </a:solidFill>
                <a:effectLst/>
                <a:highlight>
                  <a:srgbClr val="FFFFFF"/>
                </a:highlight>
                <a:latin typeface="PragmataPro Mono Liga" panose="02000509040000020004" pitchFamily="49" charset="0"/>
              </a:rPr>
              <a:t> </a:t>
            </a:r>
            <a:r>
              <a:rPr lang="en-US" sz="2000" b="0">
                <a:solidFill>
                  <a:srgbClr val="001080"/>
                </a:solidFill>
                <a:effectLst/>
                <a:highlight>
                  <a:srgbClr val="FFFFFF"/>
                </a:highlight>
                <a:latin typeface="PragmataPro Mono Liga" panose="02000509040000020004" pitchFamily="49" charset="0"/>
              </a:rPr>
              <a:t>a</a:t>
            </a:r>
            <a:r>
              <a:rPr lang="en-US" sz="2000" b="0">
                <a:solidFill>
                  <a:srgbClr val="000000"/>
                </a:solidFill>
                <a:effectLst/>
                <a:highlight>
                  <a:srgbClr val="FFFFFF"/>
                </a:highlight>
                <a:latin typeface="PragmataPro Mono Liga" panose="02000509040000020004" pitchFamily="49" charset="0"/>
              </a:rPr>
              <a:t>[][MAXC], </a:t>
            </a:r>
            <a:r>
              <a:rPr lang="en-US" sz="2000" b="0">
                <a:solidFill>
                  <a:srgbClr val="0000FF"/>
                </a:solidFill>
                <a:effectLst/>
                <a:highlight>
                  <a:srgbClr val="FFFFFF"/>
                </a:highlight>
                <a:latin typeface="PragmataPro Mono Liga" panose="02000509040000020004" pitchFamily="49" charset="0"/>
              </a:rPr>
              <a:t>int</a:t>
            </a:r>
            <a:r>
              <a:rPr lang="en-US" sz="2000" b="0">
                <a:solidFill>
                  <a:srgbClr val="000000"/>
                </a:solidFill>
                <a:effectLst/>
                <a:highlight>
                  <a:srgbClr val="FFFFFF"/>
                </a:highlight>
                <a:latin typeface="PragmataPro Mono Liga" panose="02000509040000020004" pitchFamily="49" charset="0"/>
              </a:rPr>
              <a:t> </a:t>
            </a:r>
            <a:r>
              <a:rPr lang="en-US" sz="2000" b="0">
                <a:solidFill>
                  <a:srgbClr val="001080"/>
                </a:solidFill>
                <a:effectLst/>
                <a:highlight>
                  <a:srgbClr val="FFFFFF"/>
                </a:highlight>
                <a:latin typeface="PragmataPro Mono Liga" panose="02000509040000020004" pitchFamily="49" charset="0"/>
              </a:rPr>
              <a:t>n</a:t>
            </a:r>
            <a:r>
              <a:rPr lang="en-US" sz="2000" b="0">
                <a:solidFill>
                  <a:srgbClr val="000000"/>
                </a:solidFill>
                <a:effectLst/>
                <a:highlight>
                  <a:srgbClr val="FFFFFF"/>
                </a:highlight>
                <a:latin typeface="PragmataPro Mono Liga" panose="02000509040000020004" pitchFamily="49" charset="0"/>
              </a:rPr>
              <a:t>, </a:t>
            </a:r>
            <a:r>
              <a:rPr lang="en-US" sz="2000" b="0">
                <a:solidFill>
                  <a:srgbClr val="0000FF"/>
                </a:solidFill>
                <a:effectLst/>
                <a:highlight>
                  <a:srgbClr val="FFFFFF"/>
                </a:highlight>
                <a:latin typeface="PragmataPro Mono Liga" panose="02000509040000020004" pitchFamily="49" charset="0"/>
              </a:rPr>
              <a:t>int</a:t>
            </a:r>
            <a:r>
              <a:rPr lang="en-US" sz="2000" b="0">
                <a:solidFill>
                  <a:srgbClr val="000000"/>
                </a:solidFill>
                <a:effectLst/>
                <a:highlight>
                  <a:srgbClr val="FFFFFF"/>
                </a:highlight>
                <a:latin typeface="PragmataPro Mono Liga" panose="02000509040000020004" pitchFamily="49" charset="0"/>
              </a:rPr>
              <a:t> </a:t>
            </a:r>
            <a:r>
              <a:rPr lang="en-US" sz="2000" b="0">
                <a:solidFill>
                  <a:srgbClr val="001080"/>
                </a:solidFill>
                <a:effectLst/>
                <a:highlight>
                  <a:srgbClr val="FFFFFF"/>
                </a:highlight>
                <a:latin typeface="PragmataPro Mono Liga" panose="02000509040000020004" pitchFamily="49" charset="0"/>
              </a:rPr>
              <a:t>m</a:t>
            </a:r>
            <a:r>
              <a:rPr lang="en-US" sz="2000" b="0">
                <a:solidFill>
                  <a:srgbClr val="000000"/>
                </a:solidFill>
                <a:effectLst/>
                <a:highlight>
                  <a:srgbClr val="FFFFFF"/>
                </a:highlight>
                <a:latin typeface="PragmataPro Mono Liga" panose="02000509040000020004" pitchFamily="49" charset="0"/>
              </a:rPr>
              <a:t>) {</a:t>
            </a:r>
          </a:p>
          <a:p>
            <a:pPr marL="0" indent="0" algn="l">
              <a:lnSpc>
                <a:spcPct val="100000"/>
              </a:lnSpc>
              <a:spcBef>
                <a:spcPts val="0"/>
              </a:spcBef>
              <a:spcAft>
                <a:spcPts val="0"/>
              </a:spcAft>
              <a:buNone/>
            </a:pPr>
            <a:r>
              <a:rPr lang="en-US" sz="2000" b="0">
                <a:solidFill>
                  <a:srgbClr val="000000"/>
                </a:solidFill>
                <a:effectLst/>
                <a:highlight>
                  <a:srgbClr val="FFFFFF"/>
                </a:highlight>
                <a:latin typeface="PragmataPro Mono Liga" panose="02000509040000020004" pitchFamily="49" charset="0"/>
              </a:rPr>
              <a:t>    </a:t>
            </a:r>
            <a:r>
              <a:rPr lang="en-US" sz="2000" b="0">
                <a:solidFill>
                  <a:srgbClr val="0000FF"/>
                </a:solidFill>
                <a:effectLst/>
                <a:highlight>
                  <a:srgbClr val="FFFFFF"/>
                </a:highlight>
                <a:latin typeface="PragmataPro Mono Liga" panose="02000509040000020004" pitchFamily="49" charset="0"/>
              </a:rPr>
              <a:t>int</a:t>
            </a:r>
            <a:r>
              <a:rPr lang="en-US" sz="2000" b="0">
                <a:solidFill>
                  <a:srgbClr val="000000"/>
                </a:solidFill>
                <a:effectLst/>
                <a:highlight>
                  <a:srgbClr val="FFFFFF"/>
                </a:highlight>
                <a:latin typeface="PragmataPro Mono Liga" panose="02000509040000020004" pitchFamily="49" charset="0"/>
              </a:rPr>
              <a:t> </a:t>
            </a:r>
            <a:r>
              <a:rPr lang="en-US" sz="2000" b="0">
                <a:solidFill>
                  <a:srgbClr val="001080"/>
                </a:solidFill>
                <a:effectLst/>
                <a:highlight>
                  <a:srgbClr val="FFFFFF"/>
                </a:highlight>
                <a:latin typeface="PragmataPro Mono Liga" panose="02000509040000020004" pitchFamily="49" charset="0"/>
              </a:rPr>
              <a:t>i</a:t>
            </a:r>
            <a:r>
              <a:rPr lang="en-US" sz="2000" b="0">
                <a:solidFill>
                  <a:srgbClr val="000000"/>
                </a:solidFill>
                <a:effectLst/>
                <a:highlight>
                  <a:srgbClr val="FFFFFF"/>
                </a:highlight>
                <a:latin typeface="PragmataPro Mono Liga" panose="02000509040000020004" pitchFamily="49" charset="0"/>
              </a:rPr>
              <a:t>, </a:t>
            </a:r>
            <a:r>
              <a:rPr lang="en-US" sz="2000" b="0">
                <a:solidFill>
                  <a:srgbClr val="001080"/>
                </a:solidFill>
                <a:effectLst/>
                <a:highlight>
                  <a:srgbClr val="FFFFFF"/>
                </a:highlight>
                <a:latin typeface="PragmataPro Mono Liga" panose="02000509040000020004" pitchFamily="49" charset="0"/>
              </a:rPr>
              <a:t>j</a:t>
            </a:r>
            <a:r>
              <a:rPr lang="en-US" sz="2000" b="0">
                <a:solidFill>
                  <a:srgbClr val="000000"/>
                </a:solidFill>
                <a:effectLst/>
                <a:highlight>
                  <a:srgbClr val="FFFFFF"/>
                </a:highlight>
                <a:latin typeface="PragmataPro Mono Liga" panose="02000509040000020004" pitchFamily="49" charset="0"/>
              </a:rPr>
              <a:t>, </a:t>
            </a:r>
            <a:r>
              <a:rPr lang="en-US" sz="2000" b="0">
                <a:solidFill>
                  <a:srgbClr val="001080"/>
                </a:solidFill>
                <a:effectLst/>
                <a:highlight>
                  <a:srgbClr val="FFFFFF"/>
                </a:highlight>
                <a:latin typeface="PragmataPro Mono Liga" panose="02000509040000020004" pitchFamily="49" charset="0"/>
              </a:rPr>
              <a:t>dem</a:t>
            </a:r>
            <a:r>
              <a:rPr lang="en-US" sz="2000" b="0">
                <a:solidFill>
                  <a:srgbClr val="000000"/>
                </a:solidFill>
                <a:effectLst/>
                <a:highlight>
                  <a:srgbClr val="FFFFFF"/>
                </a:highlight>
                <a:latin typeface="PragmataPro Mono Liga" panose="02000509040000020004" pitchFamily="49" charset="0"/>
              </a:rPr>
              <a:t> = </a:t>
            </a:r>
            <a:r>
              <a:rPr lang="en-US" sz="2000" b="0">
                <a:solidFill>
                  <a:srgbClr val="098658"/>
                </a:solidFill>
                <a:effectLst/>
                <a:highlight>
                  <a:srgbClr val="FFFFFF"/>
                </a:highlight>
                <a:latin typeface="PragmataPro Mono Liga" panose="02000509040000020004" pitchFamily="49" charset="0"/>
              </a:rPr>
              <a:t>0</a:t>
            </a:r>
            <a:r>
              <a:rPr lang="en-US" sz="2000" b="0">
                <a:solidFill>
                  <a:srgbClr val="000000"/>
                </a:solidFill>
                <a:effectLst/>
                <a:highlight>
                  <a:srgbClr val="FFFFFF"/>
                </a:highlight>
                <a:latin typeface="PragmataPro Mono Liga" panose="02000509040000020004" pitchFamily="49" charset="0"/>
              </a:rPr>
              <a:t>;</a:t>
            </a:r>
          </a:p>
          <a:p>
            <a:pPr marL="0" indent="0" algn="l">
              <a:lnSpc>
                <a:spcPct val="100000"/>
              </a:lnSpc>
              <a:spcBef>
                <a:spcPts val="0"/>
              </a:spcBef>
              <a:spcAft>
                <a:spcPts val="0"/>
              </a:spcAft>
              <a:buNone/>
            </a:pPr>
            <a:r>
              <a:rPr lang="en-US" sz="2000" b="0">
                <a:solidFill>
                  <a:srgbClr val="000000"/>
                </a:solidFill>
                <a:effectLst/>
                <a:highlight>
                  <a:srgbClr val="FFFFFF"/>
                </a:highlight>
                <a:latin typeface="PragmataPro Mono Liga" panose="02000509040000020004" pitchFamily="49" charset="0"/>
              </a:rPr>
              <a:t>    </a:t>
            </a:r>
            <a:r>
              <a:rPr lang="en-US" sz="2000" b="0">
                <a:solidFill>
                  <a:srgbClr val="AF00DB"/>
                </a:solidFill>
                <a:effectLst/>
                <a:highlight>
                  <a:srgbClr val="FFFFFF"/>
                </a:highlight>
                <a:latin typeface="PragmataPro Mono Liga" panose="02000509040000020004" pitchFamily="49" charset="0"/>
              </a:rPr>
              <a:t>for</a:t>
            </a:r>
            <a:r>
              <a:rPr lang="en-US" sz="2000" b="0">
                <a:solidFill>
                  <a:srgbClr val="000000"/>
                </a:solidFill>
                <a:effectLst/>
                <a:highlight>
                  <a:srgbClr val="FFFFFF"/>
                </a:highlight>
                <a:latin typeface="PragmataPro Mono Liga" panose="02000509040000020004" pitchFamily="49" charset="0"/>
              </a:rPr>
              <a:t> (</a:t>
            </a:r>
            <a:r>
              <a:rPr lang="en-US" sz="2000" b="0">
                <a:solidFill>
                  <a:srgbClr val="001080"/>
                </a:solidFill>
                <a:effectLst/>
                <a:highlight>
                  <a:srgbClr val="FFFFFF"/>
                </a:highlight>
                <a:latin typeface="PragmataPro Mono Liga" panose="02000509040000020004" pitchFamily="49" charset="0"/>
              </a:rPr>
              <a:t>i</a:t>
            </a:r>
            <a:r>
              <a:rPr lang="en-US" sz="2000" b="0">
                <a:solidFill>
                  <a:srgbClr val="000000"/>
                </a:solidFill>
                <a:effectLst/>
                <a:highlight>
                  <a:srgbClr val="FFFFFF"/>
                </a:highlight>
                <a:latin typeface="PragmataPro Mono Liga" panose="02000509040000020004" pitchFamily="49" charset="0"/>
              </a:rPr>
              <a:t> = </a:t>
            </a:r>
            <a:r>
              <a:rPr lang="en-US" sz="2000" b="0">
                <a:solidFill>
                  <a:srgbClr val="098658"/>
                </a:solidFill>
                <a:effectLst/>
                <a:highlight>
                  <a:srgbClr val="FFFFFF"/>
                </a:highlight>
                <a:latin typeface="PragmataPro Mono Liga" panose="02000509040000020004" pitchFamily="49" charset="0"/>
              </a:rPr>
              <a:t>0</a:t>
            </a:r>
            <a:r>
              <a:rPr lang="en-US" sz="2000" b="0">
                <a:solidFill>
                  <a:srgbClr val="000000"/>
                </a:solidFill>
                <a:effectLst/>
                <a:highlight>
                  <a:srgbClr val="FFFFFF"/>
                </a:highlight>
                <a:latin typeface="PragmataPro Mono Liga" panose="02000509040000020004" pitchFamily="49" charset="0"/>
              </a:rPr>
              <a:t>; </a:t>
            </a:r>
            <a:r>
              <a:rPr lang="en-US" sz="2000" b="0">
                <a:solidFill>
                  <a:srgbClr val="001080"/>
                </a:solidFill>
                <a:effectLst/>
                <a:highlight>
                  <a:srgbClr val="FFFFFF"/>
                </a:highlight>
                <a:latin typeface="PragmataPro Mono Liga" panose="02000509040000020004" pitchFamily="49" charset="0"/>
              </a:rPr>
              <a:t>i</a:t>
            </a:r>
            <a:r>
              <a:rPr lang="en-US" sz="2000" b="0">
                <a:solidFill>
                  <a:srgbClr val="000000"/>
                </a:solidFill>
                <a:effectLst/>
                <a:highlight>
                  <a:srgbClr val="FFFFFF"/>
                </a:highlight>
                <a:latin typeface="PragmataPro Mono Liga" panose="02000509040000020004" pitchFamily="49" charset="0"/>
              </a:rPr>
              <a:t> &lt; </a:t>
            </a:r>
            <a:r>
              <a:rPr lang="en-US" sz="2000" b="0">
                <a:solidFill>
                  <a:srgbClr val="001080"/>
                </a:solidFill>
                <a:effectLst/>
                <a:highlight>
                  <a:srgbClr val="FFFFFF"/>
                </a:highlight>
                <a:latin typeface="PragmataPro Mono Liga" panose="02000509040000020004" pitchFamily="49" charset="0"/>
              </a:rPr>
              <a:t>n</a:t>
            </a:r>
            <a:r>
              <a:rPr lang="en-US" sz="2000" b="0">
                <a:solidFill>
                  <a:srgbClr val="000000"/>
                </a:solidFill>
                <a:effectLst/>
                <a:highlight>
                  <a:srgbClr val="FFFFFF"/>
                </a:highlight>
                <a:latin typeface="PragmataPro Mono Liga" panose="02000509040000020004" pitchFamily="49" charset="0"/>
              </a:rPr>
              <a:t>; </a:t>
            </a:r>
            <a:r>
              <a:rPr lang="en-US" sz="2000" b="0">
                <a:solidFill>
                  <a:srgbClr val="001080"/>
                </a:solidFill>
                <a:effectLst/>
                <a:highlight>
                  <a:srgbClr val="FFFFFF"/>
                </a:highlight>
                <a:latin typeface="PragmataPro Mono Liga" panose="02000509040000020004" pitchFamily="49" charset="0"/>
              </a:rPr>
              <a:t>i</a:t>
            </a:r>
            <a:r>
              <a:rPr lang="en-US" sz="2000" b="0">
                <a:solidFill>
                  <a:srgbClr val="000000"/>
                </a:solidFill>
                <a:effectLst/>
                <a:highlight>
                  <a:srgbClr val="FFFFFF"/>
                </a:highlight>
                <a:latin typeface="PragmataPro Mono Liga" panose="02000509040000020004" pitchFamily="49" charset="0"/>
              </a:rPr>
              <a:t>++)</a:t>
            </a:r>
          </a:p>
          <a:p>
            <a:pPr marL="0" indent="0" algn="l">
              <a:lnSpc>
                <a:spcPct val="100000"/>
              </a:lnSpc>
              <a:spcBef>
                <a:spcPts val="0"/>
              </a:spcBef>
              <a:spcAft>
                <a:spcPts val="0"/>
              </a:spcAft>
              <a:buNone/>
            </a:pPr>
            <a:r>
              <a:rPr lang="en-US" sz="2000" b="0">
                <a:solidFill>
                  <a:srgbClr val="000000"/>
                </a:solidFill>
                <a:effectLst/>
                <a:highlight>
                  <a:srgbClr val="FFFFFF"/>
                </a:highlight>
                <a:latin typeface="PragmataPro Mono Liga" panose="02000509040000020004" pitchFamily="49" charset="0"/>
              </a:rPr>
              <a:t>        </a:t>
            </a:r>
            <a:r>
              <a:rPr lang="en-US" sz="2000" b="0">
                <a:solidFill>
                  <a:srgbClr val="AF00DB"/>
                </a:solidFill>
                <a:effectLst/>
                <a:highlight>
                  <a:srgbClr val="FFFFFF"/>
                </a:highlight>
                <a:latin typeface="PragmataPro Mono Liga" panose="02000509040000020004" pitchFamily="49" charset="0"/>
              </a:rPr>
              <a:t>for</a:t>
            </a:r>
            <a:r>
              <a:rPr lang="en-US" sz="2000" b="0">
                <a:solidFill>
                  <a:srgbClr val="000000"/>
                </a:solidFill>
                <a:effectLst/>
                <a:highlight>
                  <a:srgbClr val="FFFFFF"/>
                </a:highlight>
                <a:latin typeface="PragmataPro Mono Liga" panose="02000509040000020004" pitchFamily="49" charset="0"/>
              </a:rPr>
              <a:t> (</a:t>
            </a:r>
            <a:r>
              <a:rPr lang="en-US" sz="2000" b="0">
                <a:solidFill>
                  <a:srgbClr val="001080"/>
                </a:solidFill>
                <a:effectLst/>
                <a:highlight>
                  <a:srgbClr val="FFFFFF"/>
                </a:highlight>
                <a:latin typeface="PragmataPro Mono Liga" panose="02000509040000020004" pitchFamily="49" charset="0"/>
              </a:rPr>
              <a:t>j</a:t>
            </a:r>
            <a:r>
              <a:rPr lang="en-US" sz="2000" b="0">
                <a:solidFill>
                  <a:srgbClr val="000000"/>
                </a:solidFill>
                <a:effectLst/>
                <a:highlight>
                  <a:srgbClr val="FFFFFF"/>
                </a:highlight>
                <a:latin typeface="PragmataPro Mono Liga" panose="02000509040000020004" pitchFamily="49" charset="0"/>
              </a:rPr>
              <a:t> = </a:t>
            </a:r>
            <a:r>
              <a:rPr lang="en-US" sz="2000" b="0">
                <a:solidFill>
                  <a:srgbClr val="098658"/>
                </a:solidFill>
                <a:effectLst/>
                <a:highlight>
                  <a:srgbClr val="FFFFFF"/>
                </a:highlight>
                <a:latin typeface="PragmataPro Mono Liga" panose="02000509040000020004" pitchFamily="49" charset="0"/>
              </a:rPr>
              <a:t>0</a:t>
            </a:r>
            <a:r>
              <a:rPr lang="en-US" sz="2000" b="0">
                <a:solidFill>
                  <a:srgbClr val="000000"/>
                </a:solidFill>
                <a:effectLst/>
                <a:highlight>
                  <a:srgbClr val="FFFFFF"/>
                </a:highlight>
                <a:latin typeface="PragmataPro Mono Liga" panose="02000509040000020004" pitchFamily="49" charset="0"/>
              </a:rPr>
              <a:t>; </a:t>
            </a:r>
            <a:r>
              <a:rPr lang="en-US" sz="2000" b="0">
                <a:solidFill>
                  <a:srgbClr val="001080"/>
                </a:solidFill>
                <a:effectLst/>
                <a:highlight>
                  <a:srgbClr val="FFFFFF"/>
                </a:highlight>
                <a:latin typeface="PragmataPro Mono Liga" panose="02000509040000020004" pitchFamily="49" charset="0"/>
              </a:rPr>
              <a:t>j</a:t>
            </a:r>
            <a:r>
              <a:rPr lang="en-US" sz="2000" b="0">
                <a:solidFill>
                  <a:srgbClr val="000000"/>
                </a:solidFill>
                <a:effectLst/>
                <a:highlight>
                  <a:srgbClr val="FFFFFF"/>
                </a:highlight>
                <a:latin typeface="PragmataPro Mono Liga" panose="02000509040000020004" pitchFamily="49" charset="0"/>
              </a:rPr>
              <a:t> &lt; </a:t>
            </a:r>
            <a:r>
              <a:rPr lang="en-US" sz="2000" b="0">
                <a:solidFill>
                  <a:srgbClr val="001080"/>
                </a:solidFill>
                <a:effectLst/>
                <a:highlight>
                  <a:srgbClr val="FFFFFF"/>
                </a:highlight>
                <a:latin typeface="PragmataPro Mono Liga" panose="02000509040000020004" pitchFamily="49" charset="0"/>
              </a:rPr>
              <a:t>m</a:t>
            </a:r>
            <a:r>
              <a:rPr lang="en-US" sz="2000" b="0">
                <a:solidFill>
                  <a:srgbClr val="000000"/>
                </a:solidFill>
                <a:effectLst/>
                <a:highlight>
                  <a:srgbClr val="FFFFFF"/>
                </a:highlight>
                <a:latin typeface="PragmataPro Mono Liga" panose="02000509040000020004" pitchFamily="49" charset="0"/>
              </a:rPr>
              <a:t>; </a:t>
            </a:r>
            <a:r>
              <a:rPr lang="en-US" sz="2000" b="0">
                <a:solidFill>
                  <a:srgbClr val="001080"/>
                </a:solidFill>
                <a:effectLst/>
                <a:highlight>
                  <a:srgbClr val="FFFFFF"/>
                </a:highlight>
                <a:latin typeface="PragmataPro Mono Liga" panose="02000509040000020004" pitchFamily="49" charset="0"/>
              </a:rPr>
              <a:t>j</a:t>
            </a:r>
            <a:r>
              <a:rPr lang="en-US" sz="2000" b="0">
                <a:solidFill>
                  <a:srgbClr val="000000"/>
                </a:solidFill>
                <a:effectLst/>
                <a:highlight>
                  <a:srgbClr val="FFFFFF"/>
                </a:highlight>
                <a:latin typeface="PragmataPro Mono Liga" panose="02000509040000020004" pitchFamily="49" charset="0"/>
              </a:rPr>
              <a:t>++)</a:t>
            </a:r>
          </a:p>
          <a:p>
            <a:pPr marL="0" indent="0" algn="l">
              <a:lnSpc>
                <a:spcPct val="100000"/>
              </a:lnSpc>
              <a:spcBef>
                <a:spcPts val="0"/>
              </a:spcBef>
              <a:spcAft>
                <a:spcPts val="0"/>
              </a:spcAft>
              <a:buNone/>
            </a:pPr>
            <a:r>
              <a:rPr lang="en-US" sz="2000" b="0">
                <a:solidFill>
                  <a:srgbClr val="000000"/>
                </a:solidFill>
                <a:effectLst/>
                <a:highlight>
                  <a:srgbClr val="FFFFFF"/>
                </a:highlight>
                <a:latin typeface="PragmataPro Mono Liga" panose="02000509040000020004" pitchFamily="49" charset="0"/>
              </a:rPr>
              <a:t>            </a:t>
            </a:r>
            <a:r>
              <a:rPr lang="en-US" sz="2000" b="0">
                <a:solidFill>
                  <a:srgbClr val="AF00DB"/>
                </a:solidFill>
                <a:effectLst/>
                <a:highlight>
                  <a:srgbClr val="FFFFFF"/>
                </a:highlight>
                <a:latin typeface="PragmataPro Mono Liga" panose="02000509040000020004" pitchFamily="49" charset="0"/>
              </a:rPr>
              <a:t>if</a:t>
            </a:r>
            <a:r>
              <a:rPr lang="en-US" sz="2000" b="0">
                <a:solidFill>
                  <a:srgbClr val="000000"/>
                </a:solidFill>
                <a:effectLst/>
                <a:highlight>
                  <a:srgbClr val="FFFFFF"/>
                </a:highlight>
                <a:latin typeface="PragmataPro Mono Liga" panose="02000509040000020004" pitchFamily="49" charset="0"/>
              </a:rPr>
              <a:t> (</a:t>
            </a:r>
            <a:r>
              <a:rPr lang="en-US" sz="2000" b="0">
                <a:solidFill>
                  <a:srgbClr val="795E26"/>
                </a:solidFill>
                <a:effectLst/>
                <a:highlight>
                  <a:srgbClr val="FFFFFF"/>
                </a:highlight>
                <a:latin typeface="PragmataPro Mono Liga" panose="02000509040000020004" pitchFamily="49" charset="0"/>
              </a:rPr>
              <a:t>LaSNT</a:t>
            </a:r>
            <a:r>
              <a:rPr lang="en-US" sz="2000" b="0">
                <a:solidFill>
                  <a:srgbClr val="000000"/>
                </a:solidFill>
                <a:effectLst/>
                <a:highlight>
                  <a:srgbClr val="FFFFFF"/>
                </a:highlight>
                <a:latin typeface="PragmataPro Mono Liga" panose="02000509040000020004" pitchFamily="49" charset="0"/>
              </a:rPr>
              <a:t>(</a:t>
            </a:r>
            <a:r>
              <a:rPr lang="en-US" sz="2000" b="0">
                <a:solidFill>
                  <a:srgbClr val="001080"/>
                </a:solidFill>
                <a:effectLst/>
                <a:highlight>
                  <a:srgbClr val="FFFFFF"/>
                </a:highlight>
                <a:latin typeface="PragmataPro Mono Liga" panose="02000509040000020004" pitchFamily="49" charset="0"/>
              </a:rPr>
              <a:t>a</a:t>
            </a:r>
            <a:r>
              <a:rPr lang="en-US" sz="2000" b="0">
                <a:solidFill>
                  <a:srgbClr val="000000"/>
                </a:solidFill>
                <a:effectLst/>
                <a:highlight>
                  <a:srgbClr val="FFFFFF"/>
                </a:highlight>
                <a:latin typeface="PragmataPro Mono Liga" panose="02000509040000020004" pitchFamily="49" charset="0"/>
              </a:rPr>
              <a:t>[</a:t>
            </a:r>
            <a:r>
              <a:rPr lang="en-US" sz="2000" b="0">
                <a:solidFill>
                  <a:srgbClr val="001080"/>
                </a:solidFill>
                <a:effectLst/>
                <a:highlight>
                  <a:srgbClr val="FFFFFF"/>
                </a:highlight>
                <a:latin typeface="PragmataPro Mono Liga" panose="02000509040000020004" pitchFamily="49" charset="0"/>
              </a:rPr>
              <a:t>i</a:t>
            </a:r>
            <a:r>
              <a:rPr lang="en-US" sz="2000" b="0">
                <a:solidFill>
                  <a:srgbClr val="000000"/>
                </a:solidFill>
                <a:effectLst/>
                <a:highlight>
                  <a:srgbClr val="FFFFFF"/>
                </a:highlight>
                <a:latin typeface="PragmataPro Mono Liga" panose="02000509040000020004" pitchFamily="49" charset="0"/>
              </a:rPr>
              <a:t>][</a:t>
            </a:r>
            <a:r>
              <a:rPr lang="en-US" sz="2000" b="0">
                <a:solidFill>
                  <a:srgbClr val="001080"/>
                </a:solidFill>
                <a:effectLst/>
                <a:highlight>
                  <a:srgbClr val="FFFFFF"/>
                </a:highlight>
                <a:latin typeface="PragmataPro Mono Liga" panose="02000509040000020004" pitchFamily="49" charset="0"/>
              </a:rPr>
              <a:t>j</a:t>
            </a:r>
            <a:r>
              <a:rPr lang="en-US" sz="2000" b="0">
                <a:solidFill>
                  <a:srgbClr val="000000"/>
                </a:solidFill>
                <a:effectLst/>
                <a:highlight>
                  <a:srgbClr val="FFFFFF"/>
                </a:highlight>
                <a:latin typeface="PragmataPro Mono Liga" panose="02000509040000020004" pitchFamily="49" charset="0"/>
              </a:rPr>
              <a:t>]) == </a:t>
            </a:r>
            <a:r>
              <a:rPr lang="en-US" sz="2000" b="0">
                <a:solidFill>
                  <a:srgbClr val="098658"/>
                </a:solidFill>
                <a:effectLst/>
                <a:highlight>
                  <a:srgbClr val="FFFFFF"/>
                </a:highlight>
                <a:latin typeface="PragmataPro Mono Liga" panose="02000509040000020004" pitchFamily="49" charset="0"/>
              </a:rPr>
              <a:t>1</a:t>
            </a:r>
            <a:r>
              <a:rPr lang="en-US" sz="2000" b="0">
                <a:solidFill>
                  <a:srgbClr val="000000"/>
                </a:solidFill>
                <a:effectLst/>
                <a:highlight>
                  <a:srgbClr val="FFFFFF"/>
                </a:highlight>
                <a:latin typeface="PragmataPro Mono Liga" panose="02000509040000020004" pitchFamily="49" charset="0"/>
              </a:rPr>
              <a:t>) </a:t>
            </a:r>
            <a:r>
              <a:rPr lang="en-US" sz="2000" b="0">
                <a:solidFill>
                  <a:srgbClr val="001080"/>
                </a:solidFill>
                <a:effectLst/>
                <a:highlight>
                  <a:srgbClr val="FFFFFF"/>
                </a:highlight>
                <a:latin typeface="PragmataPro Mono Liga" panose="02000509040000020004" pitchFamily="49" charset="0"/>
              </a:rPr>
              <a:t>dem</a:t>
            </a:r>
            <a:r>
              <a:rPr lang="en-US" sz="2000" b="0">
                <a:solidFill>
                  <a:srgbClr val="000000"/>
                </a:solidFill>
                <a:effectLst/>
                <a:highlight>
                  <a:srgbClr val="FFFFFF"/>
                </a:highlight>
                <a:latin typeface="PragmataPro Mono Liga" panose="02000509040000020004" pitchFamily="49" charset="0"/>
              </a:rPr>
              <a:t>++; </a:t>
            </a:r>
          </a:p>
          <a:p>
            <a:pPr marL="0" indent="0" algn="l">
              <a:lnSpc>
                <a:spcPct val="100000"/>
              </a:lnSpc>
              <a:spcBef>
                <a:spcPts val="0"/>
              </a:spcBef>
              <a:spcAft>
                <a:spcPts val="0"/>
              </a:spcAft>
              <a:buNone/>
            </a:pPr>
            <a:r>
              <a:rPr lang="en-US" sz="2000" b="0">
                <a:solidFill>
                  <a:srgbClr val="000000"/>
                </a:solidFill>
                <a:effectLst/>
                <a:highlight>
                  <a:srgbClr val="FFFFFF"/>
                </a:highlight>
                <a:latin typeface="PragmataPro Mono Liga" panose="02000509040000020004" pitchFamily="49" charset="0"/>
              </a:rPr>
              <a:t>    </a:t>
            </a:r>
            <a:r>
              <a:rPr lang="en-US" sz="2000" b="0">
                <a:solidFill>
                  <a:srgbClr val="AF00DB"/>
                </a:solidFill>
                <a:effectLst/>
                <a:highlight>
                  <a:srgbClr val="FFFFFF"/>
                </a:highlight>
                <a:latin typeface="PragmataPro Mono Liga" panose="02000509040000020004" pitchFamily="49" charset="0"/>
              </a:rPr>
              <a:t>if</a:t>
            </a:r>
            <a:r>
              <a:rPr lang="en-US" sz="2000" b="0">
                <a:solidFill>
                  <a:srgbClr val="000000"/>
                </a:solidFill>
                <a:effectLst/>
                <a:highlight>
                  <a:srgbClr val="FFFFFF"/>
                </a:highlight>
                <a:latin typeface="PragmataPro Mono Liga" panose="02000509040000020004" pitchFamily="49" charset="0"/>
              </a:rPr>
              <a:t> (</a:t>
            </a:r>
            <a:r>
              <a:rPr lang="en-US" sz="2000" b="0">
                <a:solidFill>
                  <a:srgbClr val="001080"/>
                </a:solidFill>
                <a:effectLst/>
                <a:highlight>
                  <a:srgbClr val="FFFFFF"/>
                </a:highlight>
                <a:latin typeface="PragmataPro Mono Liga" panose="02000509040000020004" pitchFamily="49" charset="0"/>
              </a:rPr>
              <a:t>dem</a:t>
            </a:r>
            <a:r>
              <a:rPr lang="en-US" sz="2000" b="0">
                <a:solidFill>
                  <a:srgbClr val="000000"/>
                </a:solidFill>
                <a:effectLst/>
                <a:highlight>
                  <a:srgbClr val="FFFFFF"/>
                </a:highlight>
                <a:latin typeface="PragmataPro Mono Liga" panose="02000509040000020004" pitchFamily="49" charset="0"/>
              </a:rPr>
              <a:t> == </a:t>
            </a:r>
            <a:r>
              <a:rPr lang="en-US" sz="2000" b="0">
                <a:solidFill>
                  <a:srgbClr val="001080"/>
                </a:solidFill>
                <a:effectLst/>
                <a:highlight>
                  <a:srgbClr val="FFFFFF"/>
                </a:highlight>
                <a:latin typeface="PragmataPro Mono Liga" panose="02000509040000020004" pitchFamily="49" charset="0"/>
              </a:rPr>
              <a:t>n</a:t>
            </a:r>
            <a:r>
              <a:rPr lang="en-US" sz="2000" b="0">
                <a:solidFill>
                  <a:srgbClr val="000000"/>
                </a:solidFill>
                <a:effectLst/>
                <a:highlight>
                  <a:srgbClr val="FFFFFF"/>
                </a:highlight>
                <a:latin typeface="PragmataPro Mono Liga" panose="02000509040000020004" pitchFamily="49" charset="0"/>
              </a:rPr>
              <a:t> * </a:t>
            </a:r>
            <a:r>
              <a:rPr lang="en-US" sz="2000" b="0">
                <a:solidFill>
                  <a:srgbClr val="001080"/>
                </a:solidFill>
                <a:effectLst/>
                <a:highlight>
                  <a:srgbClr val="FFFFFF"/>
                </a:highlight>
                <a:latin typeface="PragmataPro Mono Liga" panose="02000509040000020004" pitchFamily="49" charset="0"/>
              </a:rPr>
              <a:t>m</a:t>
            </a:r>
            <a:r>
              <a:rPr lang="en-US" sz="2000" b="0">
                <a:solidFill>
                  <a:srgbClr val="000000"/>
                </a:solidFill>
                <a:effectLst/>
                <a:highlight>
                  <a:srgbClr val="FFFFFF"/>
                </a:highlight>
                <a:latin typeface="PragmataPro Mono Liga" panose="02000509040000020004" pitchFamily="49" charset="0"/>
              </a:rPr>
              <a:t>) </a:t>
            </a:r>
            <a:r>
              <a:rPr lang="en-US" sz="2000" b="0">
                <a:solidFill>
                  <a:srgbClr val="AF00DB"/>
                </a:solidFill>
                <a:effectLst/>
                <a:highlight>
                  <a:srgbClr val="FFFFFF"/>
                </a:highlight>
                <a:latin typeface="PragmataPro Mono Liga" panose="02000509040000020004" pitchFamily="49" charset="0"/>
              </a:rPr>
              <a:t>return</a:t>
            </a:r>
            <a:r>
              <a:rPr lang="en-US" sz="2000" b="0">
                <a:solidFill>
                  <a:srgbClr val="000000"/>
                </a:solidFill>
                <a:effectLst/>
                <a:highlight>
                  <a:srgbClr val="FFFFFF"/>
                </a:highlight>
                <a:latin typeface="PragmataPro Mono Liga" panose="02000509040000020004" pitchFamily="49" charset="0"/>
              </a:rPr>
              <a:t> </a:t>
            </a:r>
            <a:r>
              <a:rPr lang="en-US" sz="2000" b="0">
                <a:solidFill>
                  <a:srgbClr val="098658"/>
                </a:solidFill>
                <a:effectLst/>
                <a:highlight>
                  <a:srgbClr val="FFFFFF"/>
                </a:highlight>
                <a:latin typeface="PragmataPro Mono Liga" panose="02000509040000020004" pitchFamily="49" charset="0"/>
              </a:rPr>
              <a:t>1</a:t>
            </a:r>
            <a:r>
              <a:rPr lang="en-US" sz="2000" b="0">
                <a:solidFill>
                  <a:srgbClr val="000000"/>
                </a:solidFill>
                <a:effectLst/>
                <a:highlight>
                  <a:srgbClr val="FFFFFF"/>
                </a:highlight>
                <a:latin typeface="PragmataPro Mono Liga" panose="02000509040000020004" pitchFamily="49" charset="0"/>
              </a:rPr>
              <a:t>; </a:t>
            </a:r>
          </a:p>
          <a:p>
            <a:pPr marL="0" indent="0" algn="l">
              <a:lnSpc>
                <a:spcPct val="100000"/>
              </a:lnSpc>
              <a:spcBef>
                <a:spcPts val="0"/>
              </a:spcBef>
              <a:spcAft>
                <a:spcPts val="0"/>
              </a:spcAft>
              <a:buNone/>
            </a:pPr>
            <a:r>
              <a:rPr lang="en-US" sz="2000" b="0">
                <a:solidFill>
                  <a:srgbClr val="000000"/>
                </a:solidFill>
                <a:effectLst/>
                <a:highlight>
                  <a:srgbClr val="FFFFFF"/>
                </a:highlight>
                <a:latin typeface="PragmataPro Mono Liga" panose="02000509040000020004" pitchFamily="49" charset="0"/>
              </a:rPr>
              <a:t>    </a:t>
            </a:r>
            <a:r>
              <a:rPr lang="en-US" sz="2000" b="0">
                <a:solidFill>
                  <a:srgbClr val="AF00DB"/>
                </a:solidFill>
                <a:effectLst/>
                <a:highlight>
                  <a:srgbClr val="FFFFFF"/>
                </a:highlight>
                <a:latin typeface="PragmataPro Mono Liga" panose="02000509040000020004" pitchFamily="49" charset="0"/>
              </a:rPr>
              <a:t>return</a:t>
            </a:r>
            <a:r>
              <a:rPr lang="en-US" sz="2000" b="0">
                <a:solidFill>
                  <a:srgbClr val="000000"/>
                </a:solidFill>
                <a:effectLst/>
                <a:highlight>
                  <a:srgbClr val="FFFFFF"/>
                </a:highlight>
                <a:latin typeface="PragmataPro Mono Liga" panose="02000509040000020004" pitchFamily="49" charset="0"/>
              </a:rPr>
              <a:t> </a:t>
            </a:r>
            <a:r>
              <a:rPr lang="en-US" sz="2000" b="0">
                <a:solidFill>
                  <a:srgbClr val="098658"/>
                </a:solidFill>
                <a:effectLst/>
                <a:highlight>
                  <a:srgbClr val="FFFFFF"/>
                </a:highlight>
                <a:latin typeface="PragmataPro Mono Liga" panose="02000509040000020004" pitchFamily="49" charset="0"/>
              </a:rPr>
              <a:t>0</a:t>
            </a:r>
            <a:r>
              <a:rPr lang="en-US" sz="2000" b="0">
                <a:solidFill>
                  <a:srgbClr val="000000"/>
                </a:solidFill>
                <a:effectLst/>
                <a:highlight>
                  <a:srgbClr val="FFFFFF"/>
                </a:highlight>
                <a:latin typeface="PragmataPro Mono Liga" panose="02000509040000020004" pitchFamily="49" charset="0"/>
              </a:rPr>
              <a:t>;</a:t>
            </a:r>
          </a:p>
          <a:p>
            <a:pPr marL="0" indent="0" algn="l">
              <a:lnSpc>
                <a:spcPct val="100000"/>
              </a:lnSpc>
              <a:spcBef>
                <a:spcPts val="0"/>
              </a:spcBef>
              <a:spcAft>
                <a:spcPts val="0"/>
              </a:spcAft>
              <a:buNone/>
            </a:pPr>
            <a:r>
              <a:rPr lang="en-US" sz="2000" b="0">
                <a:solidFill>
                  <a:srgbClr val="000000"/>
                </a:solidFill>
                <a:effectLst/>
                <a:highlight>
                  <a:srgbClr val="FFFFFF"/>
                </a:highlight>
                <a:latin typeface="PragmataPro Mono Liga" panose="02000509040000020004" pitchFamily="49" charset="0"/>
              </a:rPr>
              <a:t>}</a:t>
            </a:r>
          </a:p>
        </p:txBody>
      </p:sp>
      <p:sp>
        <p:nvSpPr>
          <p:cNvPr id="5" name="Footer Placeholder 4">
            <a:extLst>
              <a:ext uri="{FF2B5EF4-FFF2-40B4-BE49-F238E27FC236}">
                <a16:creationId xmlns:a16="http://schemas.microsoft.com/office/drawing/2014/main" id="{CD6244A7-002C-BF0D-A851-5A98EE49FC78}"/>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6" name="Date Placeholder 5">
            <a:extLst>
              <a:ext uri="{FF2B5EF4-FFF2-40B4-BE49-F238E27FC236}">
                <a16:creationId xmlns:a16="http://schemas.microsoft.com/office/drawing/2014/main" id="{7DBE048A-B46D-5844-6330-5C48C13AFD24}"/>
              </a:ext>
            </a:extLst>
          </p:cNvPr>
          <p:cNvSpPr>
            <a:spLocks noGrp="1"/>
          </p:cNvSpPr>
          <p:nvPr>
            <p:ph type="dt" sz="half" idx="13"/>
          </p:nvPr>
        </p:nvSpPr>
        <p:spPr/>
        <p:txBody>
          <a:bodyPr/>
          <a:lstStyle/>
          <a:p>
            <a:r>
              <a:rPr lang="en-US"/>
              <a:t>June 2024</a:t>
            </a:r>
            <a:endParaRPr lang="en-US" dirty="0"/>
          </a:p>
        </p:txBody>
      </p:sp>
      <p:sp>
        <p:nvSpPr>
          <p:cNvPr id="3" name="Slide Number Placeholder 2">
            <a:extLst>
              <a:ext uri="{FF2B5EF4-FFF2-40B4-BE49-F238E27FC236}">
                <a16:creationId xmlns:a16="http://schemas.microsoft.com/office/drawing/2014/main" id="{7294B986-9240-2C37-411C-77BC8B310DE7}"/>
              </a:ext>
            </a:extLst>
          </p:cNvPr>
          <p:cNvSpPr>
            <a:spLocks noGrp="1"/>
          </p:cNvSpPr>
          <p:nvPr>
            <p:ph type="sldNum" sz="quarter" idx="12"/>
          </p:nvPr>
        </p:nvSpPr>
        <p:spPr/>
        <p:txBody>
          <a:bodyPr/>
          <a:lstStyle/>
          <a:p>
            <a:fld id="{D8B0B3AC-44A8-D142-AAF6-9A453466E1A4}" type="slidenum">
              <a:rPr lang="en-VN" smtClean="0"/>
              <a:pPr/>
              <a:t>37</a:t>
            </a:fld>
            <a:endParaRPr lang="en-V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a:ea typeface="Tahoma" panose="020B0604030504040204" pitchFamily="34" charset="0"/>
              </a:rPr>
              <a:t>4</a:t>
            </a:r>
            <a:r>
              <a:rPr lang="en-US" sz="4000" dirty="0">
                <a:ea typeface="Tahoma" panose="020B0604030504040204" pitchFamily="34" charset="0"/>
              </a:rPr>
              <a:t>. </a:t>
            </a:r>
            <a:r>
              <a:rPr lang="en-US" sz="4000" dirty="0" err="1">
                <a:ea typeface="Tahoma" panose="020B0604030504040204" pitchFamily="34" charset="0"/>
              </a:rPr>
              <a:t>Kiểm</a:t>
            </a:r>
            <a:r>
              <a:rPr lang="en-US" sz="4000" dirty="0">
                <a:ea typeface="Tahoma" panose="020B0604030504040204" pitchFamily="34" charset="0"/>
              </a:rPr>
              <a:t> </a:t>
            </a:r>
            <a:r>
              <a:rPr lang="en-US" sz="4000" dirty="0" err="1">
                <a:ea typeface="Tahoma" panose="020B0604030504040204" pitchFamily="34" charset="0"/>
              </a:rPr>
              <a:t>tra</a:t>
            </a:r>
            <a:r>
              <a:rPr lang="en-US" sz="4000" dirty="0">
                <a:ea typeface="Tahoma" panose="020B0604030504040204" pitchFamily="34" charset="0"/>
              </a:rPr>
              <a:t> </a:t>
            </a:r>
            <a:r>
              <a:rPr lang="en-US" sz="4000" dirty="0" err="1">
                <a:ea typeface="Tahoma" panose="020B0604030504040204" pitchFamily="34" charset="0"/>
              </a:rPr>
              <a:t>tính</a:t>
            </a:r>
            <a:r>
              <a:rPr lang="en-US" sz="4000" dirty="0">
                <a:ea typeface="Tahoma" panose="020B0604030504040204" pitchFamily="34" charset="0"/>
              </a:rPr>
              <a:t> </a:t>
            </a:r>
            <a:r>
              <a:rPr lang="en-US" sz="4000" dirty="0" err="1">
                <a:ea typeface="Tahoma" panose="020B0604030504040204" pitchFamily="34" charset="0"/>
              </a:rPr>
              <a:t>chất</a:t>
            </a:r>
            <a:r>
              <a:rPr lang="en-US" sz="4000" dirty="0">
                <a:ea typeface="Tahoma" panose="020B0604030504040204" pitchFamily="34" charset="0"/>
              </a:rPr>
              <a:t> </a:t>
            </a:r>
            <a:r>
              <a:rPr lang="en-US" sz="4000" dirty="0" err="1">
                <a:ea typeface="Tahoma" panose="020B0604030504040204" pitchFamily="34" charset="0"/>
              </a:rPr>
              <a:t>của</a:t>
            </a:r>
            <a:r>
              <a:rPr lang="en-US" sz="4000" dirty="0">
                <a:ea typeface="Tahoma" panose="020B0604030504040204" pitchFamily="34" charset="0"/>
              </a:rPr>
              <a:t> </a:t>
            </a:r>
            <a:r>
              <a:rPr lang="en-US" sz="4000" dirty="0" err="1">
                <a:ea typeface="Tahoma" panose="020B0604030504040204" pitchFamily="34" charset="0"/>
              </a:rPr>
              <a:t>mảng</a:t>
            </a:r>
            <a:endParaRPr lang="en-US" sz="4000" dirty="0">
              <a:ea typeface="Tahoma" panose="020B0604030504040204" pitchFamily="34" charset="0"/>
            </a:endParaRPr>
          </a:p>
        </p:txBody>
      </p:sp>
      <p:sp>
        <p:nvSpPr>
          <p:cNvPr id="7" name="Content Placeholder 6"/>
          <p:cNvSpPr>
            <a:spLocks noGrp="1"/>
          </p:cNvSpPr>
          <p:nvPr>
            <p:ph idx="1"/>
          </p:nvPr>
        </p:nvSpPr>
        <p:spPr/>
        <p:txBody>
          <a:bodyPr>
            <a:noAutofit/>
          </a:bodyPr>
          <a:lstStyle/>
          <a:p>
            <a:pPr marL="0" indent="0" algn="l">
              <a:lnSpc>
                <a:spcPct val="100000"/>
              </a:lnSpc>
              <a:buNone/>
            </a:pPr>
            <a:r>
              <a:rPr lang="en-US" sz="2200" b="0">
                <a:solidFill>
                  <a:srgbClr val="0000FF"/>
                </a:solidFill>
                <a:effectLst/>
                <a:highlight>
                  <a:srgbClr val="FFFFFF"/>
                </a:highlight>
                <a:latin typeface="PragmataPro Mono Liga" panose="02000509040000020004" pitchFamily="49" charset="0"/>
              </a:rPr>
              <a:t>int</a:t>
            </a:r>
            <a:r>
              <a:rPr lang="en-US" sz="2200" b="0">
                <a:solidFill>
                  <a:srgbClr val="000000"/>
                </a:solidFill>
                <a:effectLst/>
                <a:highlight>
                  <a:srgbClr val="FFFFFF"/>
                </a:highlight>
                <a:latin typeface="PragmataPro Mono Liga" panose="02000509040000020004" pitchFamily="49" charset="0"/>
              </a:rPr>
              <a:t> </a:t>
            </a:r>
            <a:r>
              <a:rPr lang="en-US" sz="2200" b="0">
                <a:solidFill>
                  <a:srgbClr val="795E26"/>
                </a:solidFill>
                <a:effectLst/>
                <a:highlight>
                  <a:srgbClr val="FFFFFF"/>
                </a:highlight>
                <a:latin typeface="PragmataPro Mono Liga" panose="02000509040000020004" pitchFamily="49" charset="0"/>
              </a:rPr>
              <a:t>KiemTra_YT2</a:t>
            </a:r>
            <a:r>
              <a:rPr lang="en-US" sz="2200" b="0">
                <a:solidFill>
                  <a:srgbClr val="000000"/>
                </a:solidFill>
                <a:effectLst/>
                <a:highlight>
                  <a:srgbClr val="FFFFFF"/>
                </a:highlight>
                <a:latin typeface="PragmataPro Mono Liga" panose="02000509040000020004" pitchFamily="49" charset="0"/>
              </a:rPr>
              <a:t>(</a:t>
            </a:r>
            <a:r>
              <a:rPr lang="en-US" sz="2200" b="0">
                <a:solidFill>
                  <a:srgbClr val="0000FF"/>
                </a:solidFill>
                <a:effectLst/>
                <a:highlight>
                  <a:srgbClr val="FFFFFF"/>
                </a:highlight>
                <a:latin typeface="PragmataPro Mono Liga" panose="02000509040000020004" pitchFamily="49" charset="0"/>
              </a:rPr>
              <a:t>int</a:t>
            </a:r>
            <a:r>
              <a:rPr lang="en-US" sz="2200" b="0">
                <a:solidFill>
                  <a:srgbClr val="000000"/>
                </a:solidFill>
                <a:effectLst/>
                <a:highlight>
                  <a:srgbClr val="FFFFFF"/>
                </a:highlight>
                <a:latin typeface="PragmataPro Mono Liga" panose="02000509040000020004" pitchFamily="49" charset="0"/>
              </a:rPr>
              <a:t> </a:t>
            </a:r>
            <a:r>
              <a:rPr lang="en-US" sz="2200" b="0">
                <a:solidFill>
                  <a:srgbClr val="001080"/>
                </a:solidFill>
                <a:effectLst/>
                <a:highlight>
                  <a:srgbClr val="FFFFFF"/>
                </a:highlight>
                <a:latin typeface="PragmataPro Mono Liga" panose="02000509040000020004" pitchFamily="49" charset="0"/>
              </a:rPr>
              <a:t>a</a:t>
            </a:r>
            <a:r>
              <a:rPr lang="en-US" sz="2200" b="0">
                <a:solidFill>
                  <a:srgbClr val="000000"/>
                </a:solidFill>
                <a:effectLst/>
                <a:highlight>
                  <a:srgbClr val="FFFFFF"/>
                </a:highlight>
                <a:latin typeface="PragmataPro Mono Liga" panose="02000509040000020004" pitchFamily="49" charset="0"/>
              </a:rPr>
              <a:t>[][MAXC], </a:t>
            </a:r>
            <a:r>
              <a:rPr lang="en-US" sz="2200" b="0">
                <a:solidFill>
                  <a:srgbClr val="0000FF"/>
                </a:solidFill>
                <a:effectLst/>
                <a:highlight>
                  <a:srgbClr val="FFFFFF"/>
                </a:highlight>
                <a:latin typeface="PragmataPro Mono Liga" panose="02000509040000020004" pitchFamily="49" charset="0"/>
              </a:rPr>
              <a:t>int</a:t>
            </a:r>
            <a:r>
              <a:rPr lang="en-US" sz="2200" b="0">
                <a:solidFill>
                  <a:srgbClr val="000000"/>
                </a:solidFill>
                <a:effectLst/>
                <a:highlight>
                  <a:srgbClr val="FFFFFF"/>
                </a:highlight>
                <a:latin typeface="PragmataPro Mono Liga" panose="02000509040000020004" pitchFamily="49" charset="0"/>
              </a:rPr>
              <a:t> </a:t>
            </a:r>
            <a:r>
              <a:rPr lang="en-US" sz="2200" b="0">
                <a:solidFill>
                  <a:srgbClr val="001080"/>
                </a:solidFill>
                <a:effectLst/>
                <a:highlight>
                  <a:srgbClr val="FFFFFF"/>
                </a:highlight>
                <a:latin typeface="PragmataPro Mono Liga" panose="02000509040000020004" pitchFamily="49" charset="0"/>
              </a:rPr>
              <a:t>n</a:t>
            </a:r>
            <a:r>
              <a:rPr lang="en-US" sz="2200" b="0">
                <a:solidFill>
                  <a:srgbClr val="000000"/>
                </a:solidFill>
                <a:effectLst/>
                <a:highlight>
                  <a:srgbClr val="FFFFFF"/>
                </a:highlight>
                <a:latin typeface="PragmataPro Mono Liga" panose="02000509040000020004" pitchFamily="49" charset="0"/>
              </a:rPr>
              <a:t>, </a:t>
            </a:r>
            <a:r>
              <a:rPr lang="en-US" sz="2200" b="0">
                <a:solidFill>
                  <a:srgbClr val="0000FF"/>
                </a:solidFill>
                <a:effectLst/>
                <a:highlight>
                  <a:srgbClr val="FFFFFF"/>
                </a:highlight>
                <a:latin typeface="PragmataPro Mono Liga" panose="02000509040000020004" pitchFamily="49" charset="0"/>
              </a:rPr>
              <a:t>int</a:t>
            </a:r>
            <a:r>
              <a:rPr lang="en-US" sz="2200" b="0">
                <a:solidFill>
                  <a:srgbClr val="000000"/>
                </a:solidFill>
                <a:effectLst/>
                <a:highlight>
                  <a:srgbClr val="FFFFFF"/>
                </a:highlight>
                <a:latin typeface="PragmataPro Mono Liga" panose="02000509040000020004" pitchFamily="49" charset="0"/>
              </a:rPr>
              <a:t> </a:t>
            </a:r>
            <a:r>
              <a:rPr lang="en-US" sz="2200" b="0">
                <a:solidFill>
                  <a:srgbClr val="001080"/>
                </a:solidFill>
                <a:effectLst/>
                <a:highlight>
                  <a:srgbClr val="FFFFFF"/>
                </a:highlight>
                <a:latin typeface="PragmataPro Mono Liga" panose="02000509040000020004" pitchFamily="49" charset="0"/>
              </a:rPr>
              <a:t>m</a:t>
            </a:r>
            <a:r>
              <a:rPr lang="en-US" sz="2200" b="0">
                <a:solidFill>
                  <a:srgbClr val="000000"/>
                </a:solidFill>
                <a:effectLst/>
                <a:highlight>
                  <a:srgbClr val="FFFFFF"/>
                </a:highlight>
                <a:latin typeface="PragmataPro Mono Liga" panose="02000509040000020004" pitchFamily="49" charset="0"/>
              </a:rPr>
              <a:t>) {</a:t>
            </a:r>
          </a:p>
          <a:p>
            <a:pPr marL="0" indent="0" algn="l">
              <a:lnSpc>
                <a:spcPct val="100000"/>
              </a:lnSpc>
              <a:buNone/>
            </a:pPr>
            <a:r>
              <a:rPr lang="en-US" sz="2200" b="0">
                <a:solidFill>
                  <a:srgbClr val="000000"/>
                </a:solidFill>
                <a:effectLst/>
                <a:highlight>
                  <a:srgbClr val="FFFFFF"/>
                </a:highlight>
                <a:latin typeface="PragmataPro Mono Liga" panose="02000509040000020004" pitchFamily="49" charset="0"/>
              </a:rPr>
              <a:t>    </a:t>
            </a:r>
            <a:r>
              <a:rPr lang="en-US" sz="2200" b="0">
                <a:solidFill>
                  <a:srgbClr val="0000FF"/>
                </a:solidFill>
                <a:effectLst/>
                <a:highlight>
                  <a:srgbClr val="FFFFFF"/>
                </a:highlight>
                <a:latin typeface="PragmataPro Mono Liga" panose="02000509040000020004" pitchFamily="49" charset="0"/>
              </a:rPr>
              <a:t>int</a:t>
            </a:r>
            <a:r>
              <a:rPr lang="en-US" sz="2200" b="0">
                <a:solidFill>
                  <a:srgbClr val="000000"/>
                </a:solidFill>
                <a:effectLst/>
                <a:highlight>
                  <a:srgbClr val="FFFFFF"/>
                </a:highlight>
                <a:latin typeface="PragmataPro Mono Liga" panose="02000509040000020004" pitchFamily="49" charset="0"/>
              </a:rPr>
              <a:t> </a:t>
            </a:r>
            <a:r>
              <a:rPr lang="en-US" sz="2200" b="0">
                <a:solidFill>
                  <a:srgbClr val="001080"/>
                </a:solidFill>
                <a:effectLst/>
                <a:highlight>
                  <a:srgbClr val="FFFFFF"/>
                </a:highlight>
                <a:latin typeface="PragmataPro Mono Liga" panose="02000509040000020004" pitchFamily="49" charset="0"/>
              </a:rPr>
              <a:t>i</a:t>
            </a:r>
            <a:r>
              <a:rPr lang="en-US" sz="2200" b="0">
                <a:solidFill>
                  <a:srgbClr val="000000"/>
                </a:solidFill>
                <a:effectLst/>
                <a:highlight>
                  <a:srgbClr val="FFFFFF"/>
                </a:highlight>
                <a:latin typeface="PragmataPro Mono Liga" panose="02000509040000020004" pitchFamily="49" charset="0"/>
              </a:rPr>
              <a:t>, </a:t>
            </a:r>
            <a:r>
              <a:rPr lang="en-US" sz="2200" b="0">
                <a:solidFill>
                  <a:srgbClr val="001080"/>
                </a:solidFill>
                <a:effectLst/>
                <a:highlight>
                  <a:srgbClr val="FFFFFF"/>
                </a:highlight>
                <a:latin typeface="PragmataPro Mono Liga" panose="02000509040000020004" pitchFamily="49" charset="0"/>
              </a:rPr>
              <a:t>j</a:t>
            </a:r>
            <a:r>
              <a:rPr lang="en-US" sz="2200" b="0">
                <a:solidFill>
                  <a:srgbClr val="000000"/>
                </a:solidFill>
                <a:effectLst/>
                <a:highlight>
                  <a:srgbClr val="FFFFFF"/>
                </a:highlight>
                <a:latin typeface="PragmataPro Mono Liga" panose="02000509040000020004" pitchFamily="49" charset="0"/>
              </a:rPr>
              <a:t>, </a:t>
            </a:r>
            <a:r>
              <a:rPr lang="en-US" sz="2200" b="0">
                <a:solidFill>
                  <a:srgbClr val="001080"/>
                </a:solidFill>
                <a:effectLst/>
                <a:highlight>
                  <a:srgbClr val="FFFFFF"/>
                </a:highlight>
                <a:latin typeface="PragmataPro Mono Liga" panose="02000509040000020004" pitchFamily="49" charset="0"/>
              </a:rPr>
              <a:t>dem</a:t>
            </a:r>
            <a:r>
              <a:rPr lang="en-US" sz="2200" b="0">
                <a:solidFill>
                  <a:srgbClr val="000000"/>
                </a:solidFill>
                <a:effectLst/>
                <a:highlight>
                  <a:srgbClr val="FFFFFF"/>
                </a:highlight>
                <a:latin typeface="PragmataPro Mono Liga" panose="02000509040000020004" pitchFamily="49" charset="0"/>
              </a:rPr>
              <a:t> = </a:t>
            </a:r>
            <a:r>
              <a:rPr lang="en-US" sz="2200" b="0">
                <a:solidFill>
                  <a:srgbClr val="098658"/>
                </a:solidFill>
                <a:effectLst/>
                <a:highlight>
                  <a:srgbClr val="FFFFFF"/>
                </a:highlight>
                <a:latin typeface="PragmataPro Mono Liga" panose="02000509040000020004" pitchFamily="49" charset="0"/>
              </a:rPr>
              <a:t>0</a:t>
            </a:r>
            <a:r>
              <a:rPr lang="en-US" sz="2200" b="0">
                <a:solidFill>
                  <a:srgbClr val="000000"/>
                </a:solidFill>
                <a:effectLst/>
                <a:highlight>
                  <a:srgbClr val="FFFFFF"/>
                </a:highlight>
                <a:latin typeface="PragmataPro Mono Liga" panose="02000509040000020004" pitchFamily="49" charset="0"/>
              </a:rPr>
              <a:t>;</a:t>
            </a:r>
          </a:p>
          <a:p>
            <a:pPr marL="0" indent="0" algn="l">
              <a:lnSpc>
                <a:spcPct val="100000"/>
              </a:lnSpc>
              <a:buNone/>
            </a:pPr>
            <a:br>
              <a:rPr lang="en-US" sz="2200" b="0">
                <a:solidFill>
                  <a:srgbClr val="000000"/>
                </a:solidFill>
                <a:effectLst/>
                <a:highlight>
                  <a:srgbClr val="FFFFFF"/>
                </a:highlight>
                <a:latin typeface="PragmataPro Mono Liga" panose="02000509040000020004" pitchFamily="49" charset="0"/>
              </a:rPr>
            </a:br>
            <a:r>
              <a:rPr lang="en-US" sz="2200" b="0">
                <a:solidFill>
                  <a:srgbClr val="000000"/>
                </a:solidFill>
                <a:effectLst/>
                <a:highlight>
                  <a:srgbClr val="FFFFFF"/>
                </a:highlight>
                <a:latin typeface="PragmataPro Mono Liga" panose="02000509040000020004" pitchFamily="49" charset="0"/>
              </a:rPr>
              <a:t>    </a:t>
            </a:r>
            <a:r>
              <a:rPr lang="en-US" sz="2200" b="0">
                <a:solidFill>
                  <a:srgbClr val="AF00DB"/>
                </a:solidFill>
                <a:effectLst/>
                <a:highlight>
                  <a:srgbClr val="FFFFFF"/>
                </a:highlight>
                <a:latin typeface="PragmataPro Mono Liga" panose="02000509040000020004" pitchFamily="49" charset="0"/>
              </a:rPr>
              <a:t>for</a:t>
            </a:r>
            <a:r>
              <a:rPr lang="en-US" sz="2200" b="0">
                <a:solidFill>
                  <a:srgbClr val="000000"/>
                </a:solidFill>
                <a:effectLst/>
                <a:highlight>
                  <a:srgbClr val="FFFFFF"/>
                </a:highlight>
                <a:latin typeface="PragmataPro Mono Liga" panose="02000509040000020004" pitchFamily="49" charset="0"/>
              </a:rPr>
              <a:t> (</a:t>
            </a:r>
            <a:r>
              <a:rPr lang="en-US" sz="2200" b="0">
                <a:solidFill>
                  <a:srgbClr val="001080"/>
                </a:solidFill>
                <a:effectLst/>
                <a:highlight>
                  <a:srgbClr val="FFFFFF"/>
                </a:highlight>
                <a:latin typeface="PragmataPro Mono Liga" panose="02000509040000020004" pitchFamily="49" charset="0"/>
              </a:rPr>
              <a:t>i</a:t>
            </a:r>
            <a:r>
              <a:rPr lang="en-US" sz="2200" b="0">
                <a:solidFill>
                  <a:srgbClr val="000000"/>
                </a:solidFill>
                <a:effectLst/>
                <a:highlight>
                  <a:srgbClr val="FFFFFF"/>
                </a:highlight>
                <a:latin typeface="PragmataPro Mono Liga" panose="02000509040000020004" pitchFamily="49" charset="0"/>
              </a:rPr>
              <a:t> = </a:t>
            </a:r>
            <a:r>
              <a:rPr lang="en-US" sz="2200" b="0">
                <a:solidFill>
                  <a:srgbClr val="098658"/>
                </a:solidFill>
                <a:effectLst/>
                <a:highlight>
                  <a:srgbClr val="FFFFFF"/>
                </a:highlight>
                <a:latin typeface="PragmataPro Mono Liga" panose="02000509040000020004" pitchFamily="49" charset="0"/>
              </a:rPr>
              <a:t>0</a:t>
            </a:r>
            <a:r>
              <a:rPr lang="en-US" sz="2200" b="0">
                <a:solidFill>
                  <a:srgbClr val="000000"/>
                </a:solidFill>
                <a:effectLst/>
                <a:highlight>
                  <a:srgbClr val="FFFFFF"/>
                </a:highlight>
                <a:latin typeface="PragmataPro Mono Liga" panose="02000509040000020004" pitchFamily="49" charset="0"/>
              </a:rPr>
              <a:t>; </a:t>
            </a:r>
            <a:r>
              <a:rPr lang="en-US" sz="2200" b="0">
                <a:solidFill>
                  <a:srgbClr val="001080"/>
                </a:solidFill>
                <a:effectLst/>
                <a:highlight>
                  <a:srgbClr val="FFFFFF"/>
                </a:highlight>
                <a:latin typeface="PragmataPro Mono Liga" panose="02000509040000020004" pitchFamily="49" charset="0"/>
              </a:rPr>
              <a:t>i</a:t>
            </a:r>
            <a:r>
              <a:rPr lang="en-US" sz="2200" b="0">
                <a:solidFill>
                  <a:srgbClr val="000000"/>
                </a:solidFill>
                <a:effectLst/>
                <a:highlight>
                  <a:srgbClr val="FFFFFF"/>
                </a:highlight>
                <a:latin typeface="PragmataPro Mono Liga" panose="02000509040000020004" pitchFamily="49" charset="0"/>
              </a:rPr>
              <a:t> &lt; </a:t>
            </a:r>
            <a:r>
              <a:rPr lang="en-US" sz="2200" b="0">
                <a:solidFill>
                  <a:srgbClr val="001080"/>
                </a:solidFill>
                <a:effectLst/>
                <a:highlight>
                  <a:srgbClr val="FFFFFF"/>
                </a:highlight>
                <a:latin typeface="PragmataPro Mono Liga" panose="02000509040000020004" pitchFamily="49" charset="0"/>
              </a:rPr>
              <a:t>n</a:t>
            </a:r>
            <a:r>
              <a:rPr lang="en-US" sz="2200" b="0">
                <a:solidFill>
                  <a:srgbClr val="000000"/>
                </a:solidFill>
                <a:effectLst/>
                <a:highlight>
                  <a:srgbClr val="FFFFFF"/>
                </a:highlight>
                <a:latin typeface="PragmataPro Mono Liga" panose="02000509040000020004" pitchFamily="49" charset="0"/>
              </a:rPr>
              <a:t>; </a:t>
            </a:r>
            <a:r>
              <a:rPr lang="en-US" sz="2200" b="0">
                <a:solidFill>
                  <a:srgbClr val="001080"/>
                </a:solidFill>
                <a:effectLst/>
                <a:highlight>
                  <a:srgbClr val="FFFFFF"/>
                </a:highlight>
                <a:latin typeface="PragmataPro Mono Liga" panose="02000509040000020004" pitchFamily="49" charset="0"/>
              </a:rPr>
              <a:t>i</a:t>
            </a:r>
            <a:r>
              <a:rPr lang="en-US" sz="2200" b="0">
                <a:solidFill>
                  <a:srgbClr val="000000"/>
                </a:solidFill>
                <a:effectLst/>
                <a:highlight>
                  <a:srgbClr val="FFFFFF"/>
                </a:highlight>
                <a:latin typeface="PragmataPro Mono Liga" panose="02000509040000020004" pitchFamily="49" charset="0"/>
              </a:rPr>
              <a:t>++)</a:t>
            </a:r>
          </a:p>
          <a:p>
            <a:pPr marL="0" indent="0" algn="l">
              <a:lnSpc>
                <a:spcPct val="100000"/>
              </a:lnSpc>
              <a:buNone/>
            </a:pPr>
            <a:r>
              <a:rPr lang="en-US" sz="2200" b="0">
                <a:solidFill>
                  <a:srgbClr val="000000"/>
                </a:solidFill>
                <a:effectLst/>
                <a:highlight>
                  <a:srgbClr val="FFFFFF"/>
                </a:highlight>
                <a:latin typeface="PragmataPro Mono Liga" panose="02000509040000020004" pitchFamily="49" charset="0"/>
              </a:rPr>
              <a:t>        </a:t>
            </a:r>
            <a:r>
              <a:rPr lang="en-US" sz="2200" b="0">
                <a:solidFill>
                  <a:srgbClr val="AF00DB"/>
                </a:solidFill>
                <a:effectLst/>
                <a:highlight>
                  <a:srgbClr val="FFFFFF"/>
                </a:highlight>
                <a:latin typeface="PragmataPro Mono Liga" panose="02000509040000020004" pitchFamily="49" charset="0"/>
              </a:rPr>
              <a:t>for</a:t>
            </a:r>
            <a:r>
              <a:rPr lang="en-US" sz="2200" b="0">
                <a:solidFill>
                  <a:srgbClr val="000000"/>
                </a:solidFill>
                <a:effectLst/>
                <a:highlight>
                  <a:srgbClr val="FFFFFF"/>
                </a:highlight>
                <a:latin typeface="PragmataPro Mono Liga" panose="02000509040000020004" pitchFamily="49" charset="0"/>
              </a:rPr>
              <a:t> (</a:t>
            </a:r>
            <a:r>
              <a:rPr lang="en-US" sz="2200" b="0">
                <a:solidFill>
                  <a:srgbClr val="001080"/>
                </a:solidFill>
                <a:effectLst/>
                <a:highlight>
                  <a:srgbClr val="FFFFFF"/>
                </a:highlight>
                <a:latin typeface="PragmataPro Mono Liga" panose="02000509040000020004" pitchFamily="49" charset="0"/>
              </a:rPr>
              <a:t>j</a:t>
            </a:r>
            <a:r>
              <a:rPr lang="en-US" sz="2200" b="0">
                <a:solidFill>
                  <a:srgbClr val="000000"/>
                </a:solidFill>
                <a:effectLst/>
                <a:highlight>
                  <a:srgbClr val="FFFFFF"/>
                </a:highlight>
                <a:latin typeface="PragmataPro Mono Liga" panose="02000509040000020004" pitchFamily="49" charset="0"/>
              </a:rPr>
              <a:t> = </a:t>
            </a:r>
            <a:r>
              <a:rPr lang="en-US" sz="2200" b="0">
                <a:solidFill>
                  <a:srgbClr val="098658"/>
                </a:solidFill>
                <a:effectLst/>
                <a:highlight>
                  <a:srgbClr val="FFFFFF"/>
                </a:highlight>
                <a:latin typeface="PragmataPro Mono Liga" panose="02000509040000020004" pitchFamily="49" charset="0"/>
              </a:rPr>
              <a:t>0</a:t>
            </a:r>
            <a:r>
              <a:rPr lang="en-US" sz="2200" b="0">
                <a:solidFill>
                  <a:srgbClr val="000000"/>
                </a:solidFill>
                <a:effectLst/>
                <a:highlight>
                  <a:srgbClr val="FFFFFF"/>
                </a:highlight>
                <a:latin typeface="PragmataPro Mono Liga" panose="02000509040000020004" pitchFamily="49" charset="0"/>
              </a:rPr>
              <a:t>; </a:t>
            </a:r>
            <a:r>
              <a:rPr lang="en-US" sz="2200" b="0">
                <a:solidFill>
                  <a:srgbClr val="001080"/>
                </a:solidFill>
                <a:effectLst/>
                <a:highlight>
                  <a:srgbClr val="FFFFFF"/>
                </a:highlight>
                <a:latin typeface="PragmataPro Mono Liga" panose="02000509040000020004" pitchFamily="49" charset="0"/>
              </a:rPr>
              <a:t>j</a:t>
            </a:r>
            <a:r>
              <a:rPr lang="en-US" sz="2200" b="0">
                <a:solidFill>
                  <a:srgbClr val="000000"/>
                </a:solidFill>
                <a:effectLst/>
                <a:highlight>
                  <a:srgbClr val="FFFFFF"/>
                </a:highlight>
                <a:latin typeface="PragmataPro Mono Liga" panose="02000509040000020004" pitchFamily="49" charset="0"/>
              </a:rPr>
              <a:t> &lt; </a:t>
            </a:r>
            <a:r>
              <a:rPr lang="en-US" sz="2200" b="0">
                <a:solidFill>
                  <a:srgbClr val="001080"/>
                </a:solidFill>
                <a:effectLst/>
                <a:highlight>
                  <a:srgbClr val="FFFFFF"/>
                </a:highlight>
                <a:latin typeface="PragmataPro Mono Liga" panose="02000509040000020004" pitchFamily="49" charset="0"/>
              </a:rPr>
              <a:t>m</a:t>
            </a:r>
            <a:r>
              <a:rPr lang="en-US" sz="2200" b="0">
                <a:solidFill>
                  <a:srgbClr val="000000"/>
                </a:solidFill>
                <a:effectLst/>
                <a:highlight>
                  <a:srgbClr val="FFFFFF"/>
                </a:highlight>
                <a:latin typeface="PragmataPro Mono Liga" panose="02000509040000020004" pitchFamily="49" charset="0"/>
              </a:rPr>
              <a:t>; </a:t>
            </a:r>
            <a:r>
              <a:rPr lang="en-US" sz="2200" b="0">
                <a:solidFill>
                  <a:srgbClr val="001080"/>
                </a:solidFill>
                <a:effectLst/>
                <a:highlight>
                  <a:srgbClr val="FFFFFF"/>
                </a:highlight>
                <a:latin typeface="PragmataPro Mono Liga" panose="02000509040000020004" pitchFamily="49" charset="0"/>
              </a:rPr>
              <a:t>j</a:t>
            </a:r>
            <a:r>
              <a:rPr lang="en-US" sz="2200" b="0">
                <a:solidFill>
                  <a:srgbClr val="000000"/>
                </a:solidFill>
                <a:effectLst/>
                <a:highlight>
                  <a:srgbClr val="FFFFFF"/>
                </a:highlight>
                <a:latin typeface="PragmataPro Mono Liga" panose="02000509040000020004" pitchFamily="49" charset="0"/>
              </a:rPr>
              <a:t>++)</a:t>
            </a:r>
          </a:p>
          <a:p>
            <a:pPr marL="0" indent="0" algn="l">
              <a:lnSpc>
                <a:spcPct val="100000"/>
              </a:lnSpc>
              <a:buNone/>
            </a:pPr>
            <a:r>
              <a:rPr lang="en-US" sz="2200" b="0">
                <a:solidFill>
                  <a:srgbClr val="000000"/>
                </a:solidFill>
                <a:effectLst/>
                <a:highlight>
                  <a:srgbClr val="FFFFFF"/>
                </a:highlight>
                <a:latin typeface="PragmataPro Mono Liga" panose="02000509040000020004" pitchFamily="49" charset="0"/>
              </a:rPr>
              <a:t>            </a:t>
            </a:r>
            <a:r>
              <a:rPr lang="en-US" sz="2200" b="0">
                <a:solidFill>
                  <a:srgbClr val="AF00DB"/>
                </a:solidFill>
                <a:effectLst/>
                <a:highlight>
                  <a:srgbClr val="FFFFFF"/>
                </a:highlight>
                <a:latin typeface="PragmataPro Mono Liga" panose="02000509040000020004" pitchFamily="49" charset="0"/>
              </a:rPr>
              <a:t>if</a:t>
            </a:r>
            <a:r>
              <a:rPr lang="en-US" sz="2200" b="0">
                <a:solidFill>
                  <a:srgbClr val="000000"/>
                </a:solidFill>
                <a:effectLst/>
                <a:highlight>
                  <a:srgbClr val="FFFFFF"/>
                </a:highlight>
                <a:latin typeface="PragmataPro Mono Liga" panose="02000509040000020004" pitchFamily="49" charset="0"/>
              </a:rPr>
              <a:t> (</a:t>
            </a:r>
            <a:r>
              <a:rPr lang="en-US" sz="2200" b="0">
                <a:solidFill>
                  <a:srgbClr val="795E26"/>
                </a:solidFill>
                <a:effectLst/>
                <a:highlight>
                  <a:srgbClr val="FFFFFF"/>
                </a:highlight>
                <a:latin typeface="PragmataPro Mono Liga" panose="02000509040000020004" pitchFamily="49" charset="0"/>
              </a:rPr>
              <a:t>LaSNT</a:t>
            </a:r>
            <a:r>
              <a:rPr lang="en-US" sz="2200" b="0">
                <a:solidFill>
                  <a:srgbClr val="000000"/>
                </a:solidFill>
                <a:effectLst/>
                <a:highlight>
                  <a:srgbClr val="FFFFFF"/>
                </a:highlight>
                <a:latin typeface="PragmataPro Mono Liga" panose="02000509040000020004" pitchFamily="49" charset="0"/>
              </a:rPr>
              <a:t>(</a:t>
            </a:r>
            <a:r>
              <a:rPr lang="en-US" sz="2200" b="0">
                <a:solidFill>
                  <a:srgbClr val="001080"/>
                </a:solidFill>
                <a:effectLst/>
                <a:highlight>
                  <a:srgbClr val="FFFFFF"/>
                </a:highlight>
                <a:latin typeface="PragmataPro Mono Liga" panose="02000509040000020004" pitchFamily="49" charset="0"/>
              </a:rPr>
              <a:t>a</a:t>
            </a:r>
            <a:r>
              <a:rPr lang="en-US" sz="2200" b="0">
                <a:solidFill>
                  <a:srgbClr val="000000"/>
                </a:solidFill>
                <a:effectLst/>
                <a:highlight>
                  <a:srgbClr val="FFFFFF"/>
                </a:highlight>
                <a:latin typeface="PragmataPro Mono Liga" panose="02000509040000020004" pitchFamily="49" charset="0"/>
              </a:rPr>
              <a:t>[</a:t>
            </a:r>
            <a:r>
              <a:rPr lang="en-US" sz="2200" b="0">
                <a:solidFill>
                  <a:srgbClr val="001080"/>
                </a:solidFill>
                <a:effectLst/>
                <a:highlight>
                  <a:srgbClr val="FFFFFF"/>
                </a:highlight>
                <a:latin typeface="PragmataPro Mono Liga" panose="02000509040000020004" pitchFamily="49" charset="0"/>
              </a:rPr>
              <a:t>i</a:t>
            </a:r>
            <a:r>
              <a:rPr lang="en-US" sz="2200" b="0">
                <a:solidFill>
                  <a:srgbClr val="000000"/>
                </a:solidFill>
                <a:effectLst/>
                <a:highlight>
                  <a:srgbClr val="FFFFFF"/>
                </a:highlight>
                <a:latin typeface="PragmataPro Mono Liga" panose="02000509040000020004" pitchFamily="49" charset="0"/>
              </a:rPr>
              <a:t>][</a:t>
            </a:r>
            <a:r>
              <a:rPr lang="en-US" sz="2200" b="0">
                <a:solidFill>
                  <a:srgbClr val="001080"/>
                </a:solidFill>
                <a:effectLst/>
                <a:highlight>
                  <a:srgbClr val="FFFFFF"/>
                </a:highlight>
                <a:latin typeface="PragmataPro Mono Liga" panose="02000509040000020004" pitchFamily="49" charset="0"/>
              </a:rPr>
              <a:t>j</a:t>
            </a:r>
            <a:r>
              <a:rPr lang="en-US" sz="2200" b="0">
                <a:solidFill>
                  <a:srgbClr val="000000"/>
                </a:solidFill>
                <a:effectLst/>
                <a:highlight>
                  <a:srgbClr val="FFFFFF"/>
                </a:highlight>
                <a:latin typeface="PragmataPro Mono Liga" panose="02000509040000020004" pitchFamily="49" charset="0"/>
              </a:rPr>
              <a:t>]) == </a:t>
            </a:r>
            <a:r>
              <a:rPr lang="en-US" sz="2200" b="0">
                <a:solidFill>
                  <a:srgbClr val="098658"/>
                </a:solidFill>
                <a:effectLst/>
                <a:highlight>
                  <a:srgbClr val="FFFFFF"/>
                </a:highlight>
                <a:latin typeface="PragmataPro Mono Liga" panose="02000509040000020004" pitchFamily="49" charset="0"/>
              </a:rPr>
              <a:t>0</a:t>
            </a:r>
            <a:r>
              <a:rPr lang="en-US" sz="2200" b="0">
                <a:solidFill>
                  <a:srgbClr val="000000"/>
                </a:solidFill>
                <a:effectLst/>
                <a:highlight>
                  <a:srgbClr val="FFFFFF"/>
                </a:highlight>
                <a:latin typeface="PragmataPro Mono Liga" panose="02000509040000020004" pitchFamily="49" charset="0"/>
              </a:rPr>
              <a:t>) </a:t>
            </a:r>
          </a:p>
          <a:p>
            <a:pPr marL="0" indent="0" algn="l">
              <a:lnSpc>
                <a:spcPct val="100000"/>
              </a:lnSpc>
              <a:buNone/>
            </a:pPr>
            <a:r>
              <a:rPr lang="en-US" sz="2200" b="0">
                <a:solidFill>
                  <a:srgbClr val="000000"/>
                </a:solidFill>
                <a:effectLst/>
                <a:highlight>
                  <a:srgbClr val="FFFFFF"/>
                </a:highlight>
                <a:latin typeface="PragmataPro Mono Liga" panose="02000509040000020004" pitchFamily="49" charset="0"/>
              </a:rPr>
              <a:t>                </a:t>
            </a:r>
            <a:r>
              <a:rPr lang="en-US" sz="2200" b="0">
                <a:solidFill>
                  <a:srgbClr val="001080"/>
                </a:solidFill>
                <a:effectLst/>
                <a:highlight>
                  <a:srgbClr val="FFFFFF"/>
                </a:highlight>
                <a:latin typeface="PragmataPro Mono Liga" panose="02000509040000020004" pitchFamily="49" charset="0"/>
              </a:rPr>
              <a:t>dem</a:t>
            </a:r>
            <a:r>
              <a:rPr lang="en-US" sz="2200" b="0">
                <a:solidFill>
                  <a:srgbClr val="000000"/>
                </a:solidFill>
                <a:effectLst/>
                <a:highlight>
                  <a:srgbClr val="FFFFFF"/>
                </a:highlight>
                <a:latin typeface="PragmataPro Mono Liga" panose="02000509040000020004" pitchFamily="49" charset="0"/>
              </a:rPr>
              <a:t>++; </a:t>
            </a:r>
          </a:p>
          <a:p>
            <a:pPr marL="0" indent="0" algn="l">
              <a:lnSpc>
                <a:spcPct val="100000"/>
              </a:lnSpc>
              <a:buNone/>
            </a:pPr>
            <a:br>
              <a:rPr lang="en-US" sz="2200" b="0">
                <a:solidFill>
                  <a:srgbClr val="000000"/>
                </a:solidFill>
                <a:effectLst/>
                <a:highlight>
                  <a:srgbClr val="FFFFFF"/>
                </a:highlight>
                <a:latin typeface="PragmataPro Mono Liga" panose="02000509040000020004" pitchFamily="49" charset="0"/>
              </a:rPr>
            </a:br>
            <a:r>
              <a:rPr lang="en-US" sz="2200" b="0">
                <a:solidFill>
                  <a:srgbClr val="000000"/>
                </a:solidFill>
                <a:effectLst/>
                <a:highlight>
                  <a:srgbClr val="FFFFFF"/>
                </a:highlight>
                <a:latin typeface="PragmataPro Mono Liga" panose="02000509040000020004" pitchFamily="49" charset="0"/>
              </a:rPr>
              <a:t>    </a:t>
            </a:r>
            <a:r>
              <a:rPr lang="en-US" sz="2200" b="0">
                <a:solidFill>
                  <a:srgbClr val="AF00DB"/>
                </a:solidFill>
                <a:effectLst/>
                <a:highlight>
                  <a:srgbClr val="FFFFFF"/>
                </a:highlight>
                <a:latin typeface="PragmataPro Mono Liga" panose="02000509040000020004" pitchFamily="49" charset="0"/>
              </a:rPr>
              <a:t>if</a:t>
            </a:r>
            <a:r>
              <a:rPr lang="en-US" sz="2200" b="0">
                <a:solidFill>
                  <a:srgbClr val="000000"/>
                </a:solidFill>
                <a:effectLst/>
                <a:highlight>
                  <a:srgbClr val="FFFFFF"/>
                </a:highlight>
                <a:latin typeface="PragmataPro Mono Liga" panose="02000509040000020004" pitchFamily="49" charset="0"/>
              </a:rPr>
              <a:t> (</a:t>
            </a:r>
            <a:r>
              <a:rPr lang="en-US" sz="2200" b="0">
                <a:solidFill>
                  <a:srgbClr val="001080"/>
                </a:solidFill>
                <a:effectLst/>
                <a:highlight>
                  <a:srgbClr val="FFFFFF"/>
                </a:highlight>
                <a:latin typeface="PragmataPro Mono Liga" panose="02000509040000020004" pitchFamily="49" charset="0"/>
              </a:rPr>
              <a:t>dem</a:t>
            </a:r>
            <a:r>
              <a:rPr lang="en-US" sz="2200" b="0">
                <a:solidFill>
                  <a:srgbClr val="000000"/>
                </a:solidFill>
                <a:effectLst/>
                <a:highlight>
                  <a:srgbClr val="FFFFFF"/>
                </a:highlight>
                <a:latin typeface="PragmataPro Mono Liga" panose="02000509040000020004" pitchFamily="49" charset="0"/>
              </a:rPr>
              <a:t> == </a:t>
            </a:r>
            <a:r>
              <a:rPr lang="en-US" sz="2200" b="0">
                <a:solidFill>
                  <a:srgbClr val="098658"/>
                </a:solidFill>
                <a:effectLst/>
                <a:highlight>
                  <a:srgbClr val="FFFFFF"/>
                </a:highlight>
                <a:latin typeface="PragmataPro Mono Liga" panose="02000509040000020004" pitchFamily="49" charset="0"/>
              </a:rPr>
              <a:t>0</a:t>
            </a:r>
            <a:r>
              <a:rPr lang="en-US" sz="2200" b="0">
                <a:solidFill>
                  <a:srgbClr val="000000"/>
                </a:solidFill>
                <a:effectLst/>
                <a:highlight>
                  <a:srgbClr val="FFFFFF"/>
                </a:highlight>
                <a:latin typeface="PragmataPro Mono Liga" panose="02000509040000020004" pitchFamily="49" charset="0"/>
              </a:rPr>
              <a:t>) </a:t>
            </a:r>
            <a:r>
              <a:rPr lang="en-US" sz="2200" b="0">
                <a:solidFill>
                  <a:srgbClr val="AF00DB"/>
                </a:solidFill>
                <a:effectLst/>
                <a:highlight>
                  <a:srgbClr val="FFFFFF"/>
                </a:highlight>
                <a:latin typeface="PragmataPro Mono Liga" panose="02000509040000020004" pitchFamily="49" charset="0"/>
              </a:rPr>
              <a:t>return</a:t>
            </a:r>
            <a:r>
              <a:rPr lang="en-US" sz="2200" b="0">
                <a:solidFill>
                  <a:srgbClr val="000000"/>
                </a:solidFill>
                <a:effectLst/>
                <a:highlight>
                  <a:srgbClr val="FFFFFF"/>
                </a:highlight>
                <a:latin typeface="PragmataPro Mono Liga" panose="02000509040000020004" pitchFamily="49" charset="0"/>
              </a:rPr>
              <a:t> </a:t>
            </a:r>
            <a:r>
              <a:rPr lang="en-US" sz="2200" b="0">
                <a:solidFill>
                  <a:srgbClr val="098658"/>
                </a:solidFill>
                <a:effectLst/>
                <a:highlight>
                  <a:srgbClr val="FFFFFF"/>
                </a:highlight>
                <a:latin typeface="PragmataPro Mono Liga" panose="02000509040000020004" pitchFamily="49" charset="0"/>
              </a:rPr>
              <a:t>1</a:t>
            </a:r>
            <a:r>
              <a:rPr lang="en-US" sz="2200" b="0">
                <a:solidFill>
                  <a:srgbClr val="000000"/>
                </a:solidFill>
                <a:effectLst/>
                <a:highlight>
                  <a:srgbClr val="FFFFFF"/>
                </a:highlight>
                <a:latin typeface="PragmataPro Mono Liga" panose="02000509040000020004" pitchFamily="49" charset="0"/>
              </a:rPr>
              <a:t>; </a:t>
            </a:r>
          </a:p>
          <a:p>
            <a:pPr marL="0" indent="0" algn="l">
              <a:lnSpc>
                <a:spcPct val="100000"/>
              </a:lnSpc>
              <a:buNone/>
            </a:pPr>
            <a:r>
              <a:rPr lang="en-US" sz="2200" b="0">
                <a:solidFill>
                  <a:srgbClr val="000000"/>
                </a:solidFill>
                <a:effectLst/>
                <a:highlight>
                  <a:srgbClr val="FFFFFF"/>
                </a:highlight>
                <a:latin typeface="PragmataPro Mono Liga" panose="02000509040000020004" pitchFamily="49" charset="0"/>
              </a:rPr>
              <a:t>    </a:t>
            </a:r>
            <a:r>
              <a:rPr lang="en-US" sz="2200" b="0">
                <a:solidFill>
                  <a:srgbClr val="AF00DB"/>
                </a:solidFill>
                <a:effectLst/>
                <a:highlight>
                  <a:srgbClr val="FFFFFF"/>
                </a:highlight>
                <a:latin typeface="PragmataPro Mono Liga" panose="02000509040000020004" pitchFamily="49" charset="0"/>
              </a:rPr>
              <a:t>return</a:t>
            </a:r>
            <a:r>
              <a:rPr lang="en-US" sz="2200" b="0">
                <a:solidFill>
                  <a:srgbClr val="000000"/>
                </a:solidFill>
                <a:effectLst/>
                <a:highlight>
                  <a:srgbClr val="FFFFFF"/>
                </a:highlight>
                <a:latin typeface="PragmataPro Mono Liga" panose="02000509040000020004" pitchFamily="49" charset="0"/>
              </a:rPr>
              <a:t> </a:t>
            </a:r>
            <a:r>
              <a:rPr lang="en-US" sz="2200" b="0">
                <a:solidFill>
                  <a:srgbClr val="098658"/>
                </a:solidFill>
                <a:effectLst/>
                <a:highlight>
                  <a:srgbClr val="FFFFFF"/>
                </a:highlight>
                <a:latin typeface="PragmataPro Mono Liga" panose="02000509040000020004" pitchFamily="49" charset="0"/>
              </a:rPr>
              <a:t>0</a:t>
            </a:r>
            <a:r>
              <a:rPr lang="en-US" sz="2200" b="0">
                <a:solidFill>
                  <a:srgbClr val="000000"/>
                </a:solidFill>
                <a:effectLst/>
                <a:highlight>
                  <a:srgbClr val="FFFFFF"/>
                </a:highlight>
                <a:latin typeface="PragmataPro Mono Liga" panose="02000509040000020004" pitchFamily="49" charset="0"/>
              </a:rPr>
              <a:t>;</a:t>
            </a:r>
          </a:p>
          <a:p>
            <a:pPr marL="0" indent="0" algn="l">
              <a:lnSpc>
                <a:spcPct val="100000"/>
              </a:lnSpc>
              <a:buNone/>
            </a:pPr>
            <a:r>
              <a:rPr lang="en-US" sz="2200" b="0">
                <a:solidFill>
                  <a:srgbClr val="000000"/>
                </a:solidFill>
                <a:effectLst/>
                <a:highlight>
                  <a:srgbClr val="FFFFFF"/>
                </a:highlight>
                <a:latin typeface="PragmataPro Mono Liga" panose="02000509040000020004" pitchFamily="49" charset="0"/>
              </a:rPr>
              <a:t>}</a:t>
            </a:r>
          </a:p>
        </p:txBody>
      </p:sp>
      <p:sp>
        <p:nvSpPr>
          <p:cNvPr id="5" name="Footer Placeholder 4">
            <a:extLst>
              <a:ext uri="{FF2B5EF4-FFF2-40B4-BE49-F238E27FC236}">
                <a16:creationId xmlns:a16="http://schemas.microsoft.com/office/drawing/2014/main" id="{36C69D0B-4F67-FF31-841C-550EF792B48F}"/>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6" name="Date Placeholder 5">
            <a:extLst>
              <a:ext uri="{FF2B5EF4-FFF2-40B4-BE49-F238E27FC236}">
                <a16:creationId xmlns:a16="http://schemas.microsoft.com/office/drawing/2014/main" id="{C859CA66-3A23-38FA-0627-A5DA2C13D5F4}"/>
              </a:ext>
            </a:extLst>
          </p:cNvPr>
          <p:cNvSpPr>
            <a:spLocks noGrp="1"/>
          </p:cNvSpPr>
          <p:nvPr>
            <p:ph type="dt" sz="half" idx="13"/>
          </p:nvPr>
        </p:nvSpPr>
        <p:spPr/>
        <p:txBody>
          <a:bodyPr/>
          <a:lstStyle/>
          <a:p>
            <a:r>
              <a:rPr lang="en-US"/>
              <a:t>June 2024</a:t>
            </a:r>
            <a:endParaRPr lang="en-US" dirty="0"/>
          </a:p>
        </p:txBody>
      </p:sp>
      <p:sp>
        <p:nvSpPr>
          <p:cNvPr id="3" name="Slide Number Placeholder 2">
            <a:extLst>
              <a:ext uri="{FF2B5EF4-FFF2-40B4-BE49-F238E27FC236}">
                <a16:creationId xmlns:a16="http://schemas.microsoft.com/office/drawing/2014/main" id="{D65D8E1C-63D6-BBFE-F0DA-BF33DD181D6C}"/>
              </a:ext>
            </a:extLst>
          </p:cNvPr>
          <p:cNvSpPr>
            <a:spLocks noGrp="1"/>
          </p:cNvSpPr>
          <p:nvPr>
            <p:ph type="sldNum" sz="quarter" idx="12"/>
          </p:nvPr>
        </p:nvSpPr>
        <p:spPr/>
        <p:txBody>
          <a:bodyPr/>
          <a:lstStyle/>
          <a:p>
            <a:fld id="{D8B0B3AC-44A8-D142-AAF6-9A453466E1A4}" type="slidenum">
              <a:rPr lang="en-VN" smtClean="0"/>
              <a:pPr/>
              <a:t>38</a:t>
            </a:fld>
            <a:endParaRPr lang="en-V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a:ea typeface="Tahoma" panose="020B0604030504040204" pitchFamily="34" charset="0"/>
              </a:rPr>
              <a:t>4</a:t>
            </a:r>
            <a:r>
              <a:rPr lang="en-US" sz="4000" dirty="0">
                <a:ea typeface="Tahoma" panose="020B0604030504040204" pitchFamily="34" charset="0"/>
              </a:rPr>
              <a:t>. </a:t>
            </a:r>
            <a:r>
              <a:rPr lang="en-US" sz="4000" dirty="0" err="1">
                <a:ea typeface="Tahoma" panose="020B0604030504040204" pitchFamily="34" charset="0"/>
              </a:rPr>
              <a:t>Kiểm</a:t>
            </a:r>
            <a:r>
              <a:rPr lang="en-US" sz="4000" dirty="0">
                <a:ea typeface="Tahoma" panose="020B0604030504040204" pitchFamily="34" charset="0"/>
              </a:rPr>
              <a:t> </a:t>
            </a:r>
            <a:r>
              <a:rPr lang="en-US" sz="4000" dirty="0" err="1">
                <a:ea typeface="Tahoma" panose="020B0604030504040204" pitchFamily="34" charset="0"/>
              </a:rPr>
              <a:t>tra</a:t>
            </a:r>
            <a:r>
              <a:rPr lang="en-US" sz="4000" dirty="0">
                <a:ea typeface="Tahoma" panose="020B0604030504040204" pitchFamily="34" charset="0"/>
              </a:rPr>
              <a:t> </a:t>
            </a:r>
            <a:r>
              <a:rPr lang="en-US" sz="4000" dirty="0" err="1">
                <a:ea typeface="Tahoma" panose="020B0604030504040204" pitchFamily="34" charset="0"/>
              </a:rPr>
              <a:t>tính</a:t>
            </a:r>
            <a:r>
              <a:rPr lang="en-US" sz="4000" dirty="0">
                <a:ea typeface="Tahoma" panose="020B0604030504040204" pitchFamily="34" charset="0"/>
              </a:rPr>
              <a:t> </a:t>
            </a:r>
            <a:r>
              <a:rPr lang="en-US" sz="4000" dirty="0" err="1">
                <a:ea typeface="Tahoma" panose="020B0604030504040204" pitchFamily="34" charset="0"/>
              </a:rPr>
              <a:t>chất</a:t>
            </a:r>
            <a:r>
              <a:rPr lang="en-US" sz="4000" dirty="0">
                <a:ea typeface="Tahoma" panose="020B0604030504040204" pitchFamily="34" charset="0"/>
              </a:rPr>
              <a:t> </a:t>
            </a:r>
            <a:r>
              <a:rPr lang="en-US" sz="4000" dirty="0" err="1">
                <a:ea typeface="Tahoma" panose="020B0604030504040204" pitchFamily="34" charset="0"/>
              </a:rPr>
              <a:t>của</a:t>
            </a:r>
            <a:r>
              <a:rPr lang="en-US" sz="4000" dirty="0">
                <a:ea typeface="Tahoma" panose="020B0604030504040204" pitchFamily="34" charset="0"/>
              </a:rPr>
              <a:t> </a:t>
            </a:r>
            <a:r>
              <a:rPr lang="en-US" sz="4000" dirty="0" err="1">
                <a:ea typeface="Tahoma" panose="020B0604030504040204" pitchFamily="34" charset="0"/>
              </a:rPr>
              <a:t>mảng</a:t>
            </a:r>
            <a:endParaRPr lang="en-US" sz="4000" dirty="0">
              <a:ea typeface="Tahoma" panose="020B0604030504040204" pitchFamily="34" charset="0"/>
            </a:endParaRPr>
          </a:p>
        </p:txBody>
      </p:sp>
      <p:sp>
        <p:nvSpPr>
          <p:cNvPr id="7" name="Content Placeholder 6"/>
          <p:cNvSpPr>
            <a:spLocks noGrp="1"/>
          </p:cNvSpPr>
          <p:nvPr>
            <p:ph idx="1"/>
          </p:nvPr>
        </p:nvSpPr>
        <p:spPr/>
        <p:txBody>
          <a:bodyPr>
            <a:noAutofit/>
          </a:bodyPr>
          <a:lstStyle/>
          <a:p>
            <a:pPr marL="0" indent="0" algn="l">
              <a:lnSpc>
                <a:spcPct val="100000"/>
              </a:lnSpc>
              <a:buNone/>
            </a:pPr>
            <a:r>
              <a:rPr lang="en-US" sz="2400" b="0">
                <a:solidFill>
                  <a:srgbClr val="0000FF"/>
                </a:solidFill>
                <a:effectLst/>
                <a:highlight>
                  <a:srgbClr val="FFFFFF"/>
                </a:highlight>
                <a:latin typeface="PragmataPro Mono Liga" panose="02000509040000020004" pitchFamily="49" charset="0"/>
              </a:rPr>
              <a:t>int</a:t>
            </a:r>
            <a:r>
              <a:rPr lang="en-US" sz="2400" b="0">
                <a:solidFill>
                  <a:srgbClr val="000000"/>
                </a:solidFill>
                <a:effectLst/>
                <a:highlight>
                  <a:srgbClr val="FFFFFF"/>
                </a:highlight>
                <a:latin typeface="PragmataPro Mono Liga" panose="02000509040000020004" pitchFamily="49" charset="0"/>
              </a:rPr>
              <a:t> </a:t>
            </a:r>
            <a:r>
              <a:rPr lang="en-US" sz="2400" b="0">
                <a:solidFill>
                  <a:srgbClr val="795E26"/>
                </a:solidFill>
                <a:effectLst/>
                <a:highlight>
                  <a:srgbClr val="FFFFFF"/>
                </a:highlight>
                <a:latin typeface="PragmataPro Mono Liga" panose="02000509040000020004" pitchFamily="49" charset="0"/>
              </a:rPr>
              <a:t>KiemTra_YT3</a:t>
            </a:r>
            <a:r>
              <a:rPr lang="en-US" sz="2400" b="0">
                <a:solidFill>
                  <a:srgbClr val="000000"/>
                </a:solidFill>
                <a:effectLst/>
                <a:highlight>
                  <a:srgbClr val="FFFFFF"/>
                </a:highlight>
                <a:latin typeface="PragmataPro Mono Liga" panose="02000509040000020004" pitchFamily="49" charset="0"/>
              </a:rPr>
              <a:t>(</a:t>
            </a:r>
            <a:r>
              <a:rPr lang="en-US" sz="2400" b="0">
                <a:solidFill>
                  <a:srgbClr val="0000FF"/>
                </a:solidFill>
                <a:effectLst/>
                <a:highlight>
                  <a:srgbClr val="FFFFFF"/>
                </a:highlight>
                <a:latin typeface="PragmataPro Mono Liga" panose="02000509040000020004" pitchFamily="49" charset="0"/>
              </a:rPr>
              <a:t>int</a:t>
            </a:r>
            <a:r>
              <a:rPr lang="en-US" sz="2400" b="0">
                <a:solidFill>
                  <a:srgbClr val="000000"/>
                </a:solidFill>
                <a:effectLst/>
                <a:highlight>
                  <a:srgbClr val="FFFFFF"/>
                </a:highlight>
                <a:latin typeface="PragmataPro Mono Liga" panose="02000509040000020004" pitchFamily="49" charset="0"/>
              </a:rPr>
              <a:t> </a:t>
            </a:r>
            <a:r>
              <a:rPr lang="en-US" sz="2400" b="0">
                <a:solidFill>
                  <a:srgbClr val="001080"/>
                </a:solidFill>
                <a:effectLst/>
                <a:highlight>
                  <a:srgbClr val="FFFFFF"/>
                </a:highlight>
                <a:latin typeface="PragmataPro Mono Liga" panose="02000509040000020004" pitchFamily="49" charset="0"/>
              </a:rPr>
              <a:t>a</a:t>
            </a:r>
            <a:r>
              <a:rPr lang="en-US" sz="2400" b="0">
                <a:solidFill>
                  <a:srgbClr val="000000"/>
                </a:solidFill>
                <a:effectLst/>
                <a:highlight>
                  <a:srgbClr val="FFFFFF"/>
                </a:highlight>
                <a:latin typeface="PragmataPro Mono Liga" panose="02000509040000020004" pitchFamily="49" charset="0"/>
              </a:rPr>
              <a:t>[][MAXC], </a:t>
            </a:r>
            <a:r>
              <a:rPr lang="en-US" sz="2400" b="0">
                <a:solidFill>
                  <a:srgbClr val="0000FF"/>
                </a:solidFill>
                <a:effectLst/>
                <a:highlight>
                  <a:srgbClr val="FFFFFF"/>
                </a:highlight>
                <a:latin typeface="PragmataPro Mono Liga" panose="02000509040000020004" pitchFamily="49" charset="0"/>
              </a:rPr>
              <a:t>int</a:t>
            </a:r>
            <a:r>
              <a:rPr lang="en-US" sz="2400" b="0">
                <a:solidFill>
                  <a:srgbClr val="000000"/>
                </a:solidFill>
                <a:effectLst/>
                <a:highlight>
                  <a:srgbClr val="FFFFFF"/>
                </a:highlight>
                <a:latin typeface="PragmataPro Mono Liga" panose="02000509040000020004" pitchFamily="49" charset="0"/>
              </a:rPr>
              <a:t> </a:t>
            </a:r>
            <a:r>
              <a:rPr lang="en-US" sz="2400" b="0">
                <a:solidFill>
                  <a:srgbClr val="001080"/>
                </a:solidFill>
                <a:effectLst/>
                <a:highlight>
                  <a:srgbClr val="FFFFFF"/>
                </a:highlight>
                <a:latin typeface="PragmataPro Mono Liga" panose="02000509040000020004" pitchFamily="49" charset="0"/>
              </a:rPr>
              <a:t>n</a:t>
            </a:r>
            <a:r>
              <a:rPr lang="en-US" sz="2400" b="0">
                <a:solidFill>
                  <a:srgbClr val="000000"/>
                </a:solidFill>
                <a:effectLst/>
                <a:highlight>
                  <a:srgbClr val="FFFFFF"/>
                </a:highlight>
                <a:latin typeface="PragmataPro Mono Liga" panose="02000509040000020004" pitchFamily="49" charset="0"/>
              </a:rPr>
              <a:t>, </a:t>
            </a:r>
            <a:r>
              <a:rPr lang="en-US" sz="2400" b="0">
                <a:solidFill>
                  <a:srgbClr val="0000FF"/>
                </a:solidFill>
                <a:effectLst/>
                <a:highlight>
                  <a:srgbClr val="FFFFFF"/>
                </a:highlight>
                <a:latin typeface="PragmataPro Mono Liga" panose="02000509040000020004" pitchFamily="49" charset="0"/>
              </a:rPr>
              <a:t>int</a:t>
            </a:r>
            <a:r>
              <a:rPr lang="en-US" sz="2400" b="0">
                <a:solidFill>
                  <a:srgbClr val="000000"/>
                </a:solidFill>
                <a:effectLst/>
                <a:highlight>
                  <a:srgbClr val="FFFFFF"/>
                </a:highlight>
                <a:latin typeface="PragmataPro Mono Liga" panose="02000509040000020004" pitchFamily="49" charset="0"/>
              </a:rPr>
              <a:t> </a:t>
            </a:r>
            <a:r>
              <a:rPr lang="en-US" sz="2400" b="0">
                <a:solidFill>
                  <a:srgbClr val="001080"/>
                </a:solidFill>
                <a:effectLst/>
                <a:highlight>
                  <a:srgbClr val="FFFFFF"/>
                </a:highlight>
                <a:latin typeface="PragmataPro Mono Liga" panose="02000509040000020004" pitchFamily="49" charset="0"/>
              </a:rPr>
              <a:t>m</a:t>
            </a:r>
            <a:r>
              <a:rPr lang="en-US" sz="2400" b="0">
                <a:solidFill>
                  <a:srgbClr val="000000"/>
                </a:solidFill>
                <a:effectLst/>
                <a:highlight>
                  <a:srgbClr val="FFFFFF"/>
                </a:highlight>
                <a:latin typeface="PragmataPro Mono Liga" panose="02000509040000020004" pitchFamily="49" charset="0"/>
              </a:rPr>
              <a:t>) {</a:t>
            </a:r>
          </a:p>
          <a:p>
            <a:pPr marL="0" indent="0" algn="l">
              <a:lnSpc>
                <a:spcPct val="100000"/>
              </a:lnSpc>
              <a:buNone/>
            </a:pPr>
            <a:r>
              <a:rPr lang="en-US" sz="2400" b="0">
                <a:solidFill>
                  <a:srgbClr val="000000"/>
                </a:solidFill>
                <a:effectLst/>
                <a:highlight>
                  <a:srgbClr val="FFFFFF"/>
                </a:highlight>
                <a:latin typeface="PragmataPro Mono Liga" panose="02000509040000020004" pitchFamily="49" charset="0"/>
              </a:rPr>
              <a:t>    </a:t>
            </a:r>
            <a:r>
              <a:rPr lang="en-US" sz="2400" b="0">
                <a:solidFill>
                  <a:srgbClr val="0000FF"/>
                </a:solidFill>
                <a:effectLst/>
                <a:highlight>
                  <a:srgbClr val="FFFFFF"/>
                </a:highlight>
                <a:latin typeface="PragmataPro Mono Liga" panose="02000509040000020004" pitchFamily="49" charset="0"/>
              </a:rPr>
              <a:t>int</a:t>
            </a:r>
            <a:r>
              <a:rPr lang="en-US" sz="2400" b="0">
                <a:solidFill>
                  <a:srgbClr val="000000"/>
                </a:solidFill>
                <a:effectLst/>
                <a:highlight>
                  <a:srgbClr val="FFFFFF"/>
                </a:highlight>
                <a:latin typeface="PragmataPro Mono Liga" panose="02000509040000020004" pitchFamily="49" charset="0"/>
              </a:rPr>
              <a:t> </a:t>
            </a:r>
            <a:r>
              <a:rPr lang="en-US" sz="2400" b="0">
                <a:solidFill>
                  <a:srgbClr val="001080"/>
                </a:solidFill>
                <a:effectLst/>
                <a:highlight>
                  <a:srgbClr val="FFFFFF"/>
                </a:highlight>
                <a:latin typeface="PragmataPro Mono Liga" panose="02000509040000020004" pitchFamily="49" charset="0"/>
              </a:rPr>
              <a:t>i</a:t>
            </a:r>
            <a:r>
              <a:rPr lang="en-US" sz="2400" b="0">
                <a:solidFill>
                  <a:srgbClr val="000000"/>
                </a:solidFill>
                <a:effectLst/>
                <a:highlight>
                  <a:srgbClr val="FFFFFF"/>
                </a:highlight>
                <a:latin typeface="PragmataPro Mono Liga" panose="02000509040000020004" pitchFamily="49" charset="0"/>
              </a:rPr>
              <a:t>, </a:t>
            </a:r>
            <a:r>
              <a:rPr lang="en-US" sz="2400" b="0">
                <a:solidFill>
                  <a:srgbClr val="001080"/>
                </a:solidFill>
                <a:effectLst/>
                <a:highlight>
                  <a:srgbClr val="FFFFFF"/>
                </a:highlight>
                <a:latin typeface="PragmataPro Mono Liga" panose="02000509040000020004" pitchFamily="49" charset="0"/>
              </a:rPr>
              <a:t>j</a:t>
            </a:r>
            <a:r>
              <a:rPr lang="en-US" sz="2400" b="0">
                <a:solidFill>
                  <a:srgbClr val="000000"/>
                </a:solidFill>
                <a:effectLst/>
                <a:highlight>
                  <a:srgbClr val="FFFFFF"/>
                </a:highlight>
                <a:latin typeface="PragmataPro Mono Liga" panose="02000509040000020004" pitchFamily="49" charset="0"/>
              </a:rPr>
              <a:t>, </a:t>
            </a:r>
            <a:r>
              <a:rPr lang="en-US" sz="2400" b="0">
                <a:solidFill>
                  <a:srgbClr val="001080"/>
                </a:solidFill>
                <a:effectLst/>
                <a:highlight>
                  <a:srgbClr val="FFFFFF"/>
                </a:highlight>
                <a:latin typeface="PragmataPro Mono Liga" panose="02000509040000020004" pitchFamily="49" charset="0"/>
              </a:rPr>
              <a:t>dem</a:t>
            </a:r>
            <a:r>
              <a:rPr lang="en-US" sz="2400" b="0">
                <a:solidFill>
                  <a:srgbClr val="000000"/>
                </a:solidFill>
                <a:effectLst/>
                <a:highlight>
                  <a:srgbClr val="FFFFFF"/>
                </a:highlight>
                <a:latin typeface="PragmataPro Mono Liga" panose="02000509040000020004" pitchFamily="49" charset="0"/>
              </a:rPr>
              <a:t> = </a:t>
            </a:r>
            <a:r>
              <a:rPr lang="en-US" sz="2400" b="0">
                <a:solidFill>
                  <a:srgbClr val="098658"/>
                </a:solidFill>
                <a:effectLst/>
                <a:highlight>
                  <a:srgbClr val="FFFFFF"/>
                </a:highlight>
                <a:latin typeface="PragmataPro Mono Liga" panose="02000509040000020004" pitchFamily="49" charset="0"/>
              </a:rPr>
              <a:t>0</a:t>
            </a:r>
            <a:r>
              <a:rPr lang="en-US" sz="2400" b="0">
                <a:solidFill>
                  <a:srgbClr val="000000"/>
                </a:solidFill>
                <a:effectLst/>
                <a:highlight>
                  <a:srgbClr val="FFFFFF"/>
                </a:highlight>
                <a:latin typeface="PragmataPro Mono Liga" panose="02000509040000020004" pitchFamily="49" charset="0"/>
              </a:rPr>
              <a:t>;</a:t>
            </a:r>
          </a:p>
          <a:p>
            <a:pPr marL="0" indent="0" algn="l">
              <a:lnSpc>
                <a:spcPct val="100000"/>
              </a:lnSpc>
              <a:buNone/>
            </a:pPr>
            <a:br>
              <a:rPr lang="en-US" sz="2400" b="0">
                <a:solidFill>
                  <a:srgbClr val="000000"/>
                </a:solidFill>
                <a:effectLst/>
                <a:highlight>
                  <a:srgbClr val="FFFFFF"/>
                </a:highlight>
                <a:latin typeface="PragmataPro Mono Liga" panose="02000509040000020004" pitchFamily="49" charset="0"/>
              </a:rPr>
            </a:br>
            <a:r>
              <a:rPr lang="en-US" sz="2400" b="0">
                <a:solidFill>
                  <a:srgbClr val="000000"/>
                </a:solidFill>
                <a:effectLst/>
                <a:highlight>
                  <a:srgbClr val="FFFFFF"/>
                </a:highlight>
                <a:latin typeface="PragmataPro Mono Liga" panose="02000509040000020004" pitchFamily="49" charset="0"/>
              </a:rPr>
              <a:t>    </a:t>
            </a:r>
            <a:r>
              <a:rPr lang="en-US" sz="2400" b="0">
                <a:solidFill>
                  <a:srgbClr val="AF00DB"/>
                </a:solidFill>
                <a:effectLst/>
                <a:highlight>
                  <a:srgbClr val="FFFFFF"/>
                </a:highlight>
                <a:latin typeface="PragmataPro Mono Liga" panose="02000509040000020004" pitchFamily="49" charset="0"/>
              </a:rPr>
              <a:t>for</a:t>
            </a:r>
            <a:r>
              <a:rPr lang="en-US" sz="2400" b="0">
                <a:solidFill>
                  <a:srgbClr val="000000"/>
                </a:solidFill>
                <a:effectLst/>
                <a:highlight>
                  <a:srgbClr val="FFFFFF"/>
                </a:highlight>
                <a:latin typeface="PragmataPro Mono Liga" panose="02000509040000020004" pitchFamily="49" charset="0"/>
              </a:rPr>
              <a:t> (</a:t>
            </a:r>
            <a:r>
              <a:rPr lang="en-US" sz="2400" b="0">
                <a:solidFill>
                  <a:srgbClr val="001080"/>
                </a:solidFill>
                <a:effectLst/>
                <a:highlight>
                  <a:srgbClr val="FFFFFF"/>
                </a:highlight>
                <a:latin typeface="PragmataPro Mono Liga" panose="02000509040000020004" pitchFamily="49" charset="0"/>
              </a:rPr>
              <a:t>i</a:t>
            </a:r>
            <a:r>
              <a:rPr lang="en-US" sz="2400" b="0">
                <a:solidFill>
                  <a:srgbClr val="000000"/>
                </a:solidFill>
                <a:effectLst/>
                <a:highlight>
                  <a:srgbClr val="FFFFFF"/>
                </a:highlight>
                <a:latin typeface="PragmataPro Mono Liga" panose="02000509040000020004" pitchFamily="49" charset="0"/>
              </a:rPr>
              <a:t> = </a:t>
            </a:r>
            <a:r>
              <a:rPr lang="en-US" sz="2400" b="0">
                <a:solidFill>
                  <a:srgbClr val="098658"/>
                </a:solidFill>
                <a:effectLst/>
                <a:highlight>
                  <a:srgbClr val="FFFFFF"/>
                </a:highlight>
                <a:latin typeface="PragmataPro Mono Liga" panose="02000509040000020004" pitchFamily="49" charset="0"/>
              </a:rPr>
              <a:t>0</a:t>
            </a:r>
            <a:r>
              <a:rPr lang="en-US" sz="2400" b="0">
                <a:solidFill>
                  <a:srgbClr val="000000"/>
                </a:solidFill>
                <a:effectLst/>
                <a:highlight>
                  <a:srgbClr val="FFFFFF"/>
                </a:highlight>
                <a:latin typeface="PragmataPro Mono Liga" panose="02000509040000020004" pitchFamily="49" charset="0"/>
              </a:rPr>
              <a:t>; </a:t>
            </a:r>
            <a:r>
              <a:rPr lang="en-US" sz="2400" b="0">
                <a:solidFill>
                  <a:srgbClr val="001080"/>
                </a:solidFill>
                <a:effectLst/>
                <a:highlight>
                  <a:srgbClr val="FFFFFF"/>
                </a:highlight>
                <a:latin typeface="PragmataPro Mono Liga" panose="02000509040000020004" pitchFamily="49" charset="0"/>
              </a:rPr>
              <a:t>i</a:t>
            </a:r>
            <a:r>
              <a:rPr lang="en-US" sz="2400" b="0">
                <a:solidFill>
                  <a:srgbClr val="000000"/>
                </a:solidFill>
                <a:effectLst/>
                <a:highlight>
                  <a:srgbClr val="FFFFFF"/>
                </a:highlight>
                <a:latin typeface="PragmataPro Mono Liga" panose="02000509040000020004" pitchFamily="49" charset="0"/>
              </a:rPr>
              <a:t> &lt; </a:t>
            </a:r>
            <a:r>
              <a:rPr lang="en-US" sz="2400" b="0">
                <a:solidFill>
                  <a:srgbClr val="001080"/>
                </a:solidFill>
                <a:effectLst/>
                <a:highlight>
                  <a:srgbClr val="FFFFFF"/>
                </a:highlight>
                <a:latin typeface="PragmataPro Mono Liga" panose="02000509040000020004" pitchFamily="49" charset="0"/>
              </a:rPr>
              <a:t>n</a:t>
            </a:r>
            <a:r>
              <a:rPr lang="en-US" sz="2400" b="0">
                <a:solidFill>
                  <a:srgbClr val="000000"/>
                </a:solidFill>
                <a:effectLst/>
                <a:highlight>
                  <a:srgbClr val="FFFFFF"/>
                </a:highlight>
                <a:latin typeface="PragmataPro Mono Liga" panose="02000509040000020004" pitchFamily="49" charset="0"/>
              </a:rPr>
              <a:t>; </a:t>
            </a:r>
            <a:r>
              <a:rPr lang="en-US" sz="2400" b="0">
                <a:solidFill>
                  <a:srgbClr val="001080"/>
                </a:solidFill>
                <a:effectLst/>
                <a:highlight>
                  <a:srgbClr val="FFFFFF"/>
                </a:highlight>
                <a:latin typeface="PragmataPro Mono Liga" panose="02000509040000020004" pitchFamily="49" charset="0"/>
              </a:rPr>
              <a:t>i</a:t>
            </a:r>
            <a:r>
              <a:rPr lang="en-US" sz="2400" b="0">
                <a:solidFill>
                  <a:srgbClr val="000000"/>
                </a:solidFill>
                <a:effectLst/>
                <a:highlight>
                  <a:srgbClr val="FFFFFF"/>
                </a:highlight>
                <a:latin typeface="PragmataPro Mono Liga" panose="02000509040000020004" pitchFamily="49" charset="0"/>
              </a:rPr>
              <a:t>++)</a:t>
            </a:r>
          </a:p>
          <a:p>
            <a:pPr marL="0" indent="0" algn="l">
              <a:lnSpc>
                <a:spcPct val="100000"/>
              </a:lnSpc>
              <a:buNone/>
            </a:pPr>
            <a:r>
              <a:rPr lang="en-US" sz="2400" b="0">
                <a:solidFill>
                  <a:srgbClr val="000000"/>
                </a:solidFill>
                <a:effectLst/>
                <a:highlight>
                  <a:srgbClr val="FFFFFF"/>
                </a:highlight>
                <a:latin typeface="PragmataPro Mono Liga" panose="02000509040000020004" pitchFamily="49" charset="0"/>
              </a:rPr>
              <a:t>    </a:t>
            </a:r>
            <a:r>
              <a:rPr lang="en-US" sz="2400" b="0">
                <a:solidFill>
                  <a:srgbClr val="AF00DB"/>
                </a:solidFill>
                <a:effectLst/>
                <a:highlight>
                  <a:srgbClr val="FFFFFF"/>
                </a:highlight>
                <a:latin typeface="PragmataPro Mono Liga" panose="02000509040000020004" pitchFamily="49" charset="0"/>
              </a:rPr>
              <a:t>for</a:t>
            </a:r>
            <a:r>
              <a:rPr lang="en-US" sz="2400" b="0">
                <a:solidFill>
                  <a:srgbClr val="000000"/>
                </a:solidFill>
                <a:effectLst/>
                <a:highlight>
                  <a:srgbClr val="FFFFFF"/>
                </a:highlight>
                <a:latin typeface="PragmataPro Mono Liga" panose="02000509040000020004" pitchFamily="49" charset="0"/>
              </a:rPr>
              <a:t> (</a:t>
            </a:r>
            <a:r>
              <a:rPr lang="en-US" sz="2400" b="0">
                <a:solidFill>
                  <a:srgbClr val="001080"/>
                </a:solidFill>
                <a:effectLst/>
                <a:highlight>
                  <a:srgbClr val="FFFFFF"/>
                </a:highlight>
                <a:latin typeface="PragmataPro Mono Liga" panose="02000509040000020004" pitchFamily="49" charset="0"/>
              </a:rPr>
              <a:t>j</a:t>
            </a:r>
            <a:r>
              <a:rPr lang="en-US" sz="2400" b="0">
                <a:solidFill>
                  <a:srgbClr val="000000"/>
                </a:solidFill>
                <a:effectLst/>
                <a:highlight>
                  <a:srgbClr val="FFFFFF"/>
                </a:highlight>
                <a:latin typeface="PragmataPro Mono Liga" panose="02000509040000020004" pitchFamily="49" charset="0"/>
              </a:rPr>
              <a:t> = </a:t>
            </a:r>
            <a:r>
              <a:rPr lang="en-US" sz="2400" b="0">
                <a:solidFill>
                  <a:srgbClr val="098658"/>
                </a:solidFill>
                <a:effectLst/>
                <a:highlight>
                  <a:srgbClr val="FFFFFF"/>
                </a:highlight>
                <a:latin typeface="PragmataPro Mono Liga" panose="02000509040000020004" pitchFamily="49" charset="0"/>
              </a:rPr>
              <a:t>0</a:t>
            </a:r>
            <a:r>
              <a:rPr lang="en-US" sz="2400" b="0">
                <a:solidFill>
                  <a:srgbClr val="000000"/>
                </a:solidFill>
                <a:effectLst/>
                <a:highlight>
                  <a:srgbClr val="FFFFFF"/>
                </a:highlight>
                <a:latin typeface="PragmataPro Mono Liga" panose="02000509040000020004" pitchFamily="49" charset="0"/>
              </a:rPr>
              <a:t>; </a:t>
            </a:r>
            <a:r>
              <a:rPr lang="en-US" sz="2400" b="0">
                <a:solidFill>
                  <a:srgbClr val="001080"/>
                </a:solidFill>
                <a:effectLst/>
                <a:highlight>
                  <a:srgbClr val="FFFFFF"/>
                </a:highlight>
                <a:latin typeface="PragmataPro Mono Liga" panose="02000509040000020004" pitchFamily="49" charset="0"/>
              </a:rPr>
              <a:t>j</a:t>
            </a:r>
            <a:r>
              <a:rPr lang="en-US" sz="2400" b="0">
                <a:solidFill>
                  <a:srgbClr val="000000"/>
                </a:solidFill>
                <a:effectLst/>
                <a:highlight>
                  <a:srgbClr val="FFFFFF"/>
                </a:highlight>
                <a:latin typeface="PragmataPro Mono Liga" panose="02000509040000020004" pitchFamily="49" charset="0"/>
              </a:rPr>
              <a:t> &lt; </a:t>
            </a:r>
            <a:r>
              <a:rPr lang="en-US" sz="2400" b="0">
                <a:solidFill>
                  <a:srgbClr val="001080"/>
                </a:solidFill>
                <a:effectLst/>
                <a:highlight>
                  <a:srgbClr val="FFFFFF"/>
                </a:highlight>
                <a:latin typeface="PragmataPro Mono Liga" panose="02000509040000020004" pitchFamily="49" charset="0"/>
              </a:rPr>
              <a:t>m</a:t>
            </a:r>
            <a:r>
              <a:rPr lang="en-US" sz="2400" b="0">
                <a:solidFill>
                  <a:srgbClr val="000000"/>
                </a:solidFill>
                <a:effectLst/>
                <a:highlight>
                  <a:srgbClr val="FFFFFF"/>
                </a:highlight>
                <a:latin typeface="PragmataPro Mono Liga" panose="02000509040000020004" pitchFamily="49" charset="0"/>
              </a:rPr>
              <a:t>; </a:t>
            </a:r>
            <a:r>
              <a:rPr lang="en-US" sz="2400" b="0">
                <a:solidFill>
                  <a:srgbClr val="001080"/>
                </a:solidFill>
                <a:effectLst/>
                <a:highlight>
                  <a:srgbClr val="FFFFFF"/>
                </a:highlight>
                <a:latin typeface="PragmataPro Mono Liga" panose="02000509040000020004" pitchFamily="49" charset="0"/>
              </a:rPr>
              <a:t>j</a:t>
            </a:r>
            <a:r>
              <a:rPr lang="en-US" sz="2400" b="0">
                <a:solidFill>
                  <a:srgbClr val="000000"/>
                </a:solidFill>
                <a:effectLst/>
                <a:highlight>
                  <a:srgbClr val="FFFFFF"/>
                </a:highlight>
                <a:latin typeface="PragmataPro Mono Liga" panose="02000509040000020004" pitchFamily="49" charset="0"/>
              </a:rPr>
              <a:t>++)</a:t>
            </a:r>
          </a:p>
          <a:p>
            <a:pPr marL="0" indent="0" algn="l">
              <a:lnSpc>
                <a:spcPct val="100000"/>
              </a:lnSpc>
              <a:buNone/>
            </a:pPr>
            <a:r>
              <a:rPr lang="en-US" sz="2400" b="0">
                <a:solidFill>
                  <a:srgbClr val="000000"/>
                </a:solidFill>
                <a:effectLst/>
                <a:highlight>
                  <a:srgbClr val="FFFFFF"/>
                </a:highlight>
                <a:latin typeface="PragmataPro Mono Liga" panose="02000509040000020004" pitchFamily="49" charset="0"/>
              </a:rPr>
              <a:t>            </a:t>
            </a:r>
            <a:r>
              <a:rPr lang="en-US" sz="2400" b="0">
                <a:solidFill>
                  <a:srgbClr val="AF00DB"/>
                </a:solidFill>
                <a:effectLst/>
                <a:highlight>
                  <a:srgbClr val="FFFFFF"/>
                </a:highlight>
                <a:latin typeface="PragmataPro Mono Liga" panose="02000509040000020004" pitchFamily="49" charset="0"/>
              </a:rPr>
              <a:t>if</a:t>
            </a:r>
            <a:r>
              <a:rPr lang="en-US" sz="2400" b="0">
                <a:solidFill>
                  <a:srgbClr val="000000"/>
                </a:solidFill>
                <a:effectLst/>
                <a:highlight>
                  <a:srgbClr val="FFFFFF"/>
                </a:highlight>
                <a:latin typeface="PragmataPro Mono Liga" panose="02000509040000020004" pitchFamily="49" charset="0"/>
              </a:rPr>
              <a:t> (</a:t>
            </a:r>
            <a:r>
              <a:rPr lang="en-US" sz="2400" b="0">
                <a:solidFill>
                  <a:srgbClr val="795E26"/>
                </a:solidFill>
                <a:effectLst/>
                <a:highlight>
                  <a:srgbClr val="FFFFFF"/>
                </a:highlight>
                <a:latin typeface="PragmataPro Mono Liga" panose="02000509040000020004" pitchFamily="49" charset="0"/>
              </a:rPr>
              <a:t>LaSNT</a:t>
            </a:r>
            <a:r>
              <a:rPr lang="en-US" sz="2400" b="0">
                <a:solidFill>
                  <a:srgbClr val="000000"/>
                </a:solidFill>
                <a:effectLst/>
                <a:highlight>
                  <a:srgbClr val="FFFFFF"/>
                </a:highlight>
                <a:latin typeface="PragmataPro Mono Liga" panose="02000509040000020004" pitchFamily="49" charset="0"/>
              </a:rPr>
              <a:t>(</a:t>
            </a:r>
            <a:r>
              <a:rPr lang="en-US" sz="2400" b="0">
                <a:solidFill>
                  <a:srgbClr val="001080"/>
                </a:solidFill>
                <a:effectLst/>
                <a:highlight>
                  <a:srgbClr val="FFFFFF"/>
                </a:highlight>
                <a:latin typeface="PragmataPro Mono Liga" panose="02000509040000020004" pitchFamily="49" charset="0"/>
              </a:rPr>
              <a:t>a</a:t>
            </a:r>
            <a:r>
              <a:rPr lang="en-US" sz="2400" b="0">
                <a:solidFill>
                  <a:srgbClr val="000000"/>
                </a:solidFill>
                <a:effectLst/>
                <a:highlight>
                  <a:srgbClr val="FFFFFF"/>
                </a:highlight>
                <a:latin typeface="PragmataPro Mono Liga" panose="02000509040000020004" pitchFamily="49" charset="0"/>
              </a:rPr>
              <a:t>[</a:t>
            </a:r>
            <a:r>
              <a:rPr lang="en-US" sz="2400" b="0">
                <a:solidFill>
                  <a:srgbClr val="001080"/>
                </a:solidFill>
                <a:effectLst/>
                <a:highlight>
                  <a:srgbClr val="FFFFFF"/>
                </a:highlight>
                <a:latin typeface="PragmataPro Mono Liga" panose="02000509040000020004" pitchFamily="49" charset="0"/>
              </a:rPr>
              <a:t>i</a:t>
            </a:r>
            <a:r>
              <a:rPr lang="en-US" sz="2400" b="0">
                <a:solidFill>
                  <a:srgbClr val="000000"/>
                </a:solidFill>
                <a:effectLst/>
                <a:highlight>
                  <a:srgbClr val="FFFFFF"/>
                </a:highlight>
                <a:latin typeface="PragmataPro Mono Liga" panose="02000509040000020004" pitchFamily="49" charset="0"/>
              </a:rPr>
              <a:t>][</a:t>
            </a:r>
            <a:r>
              <a:rPr lang="en-US" sz="2400" b="0">
                <a:solidFill>
                  <a:srgbClr val="001080"/>
                </a:solidFill>
                <a:effectLst/>
                <a:highlight>
                  <a:srgbClr val="FFFFFF"/>
                </a:highlight>
                <a:latin typeface="PragmataPro Mono Liga" panose="02000509040000020004" pitchFamily="49" charset="0"/>
              </a:rPr>
              <a:t>j</a:t>
            </a:r>
            <a:r>
              <a:rPr lang="en-US" sz="2400" b="0">
                <a:solidFill>
                  <a:srgbClr val="000000"/>
                </a:solidFill>
                <a:effectLst/>
                <a:highlight>
                  <a:srgbClr val="FFFFFF"/>
                </a:highlight>
                <a:latin typeface="PragmataPro Mono Liga" panose="02000509040000020004" pitchFamily="49" charset="0"/>
              </a:rPr>
              <a:t>]) == </a:t>
            </a:r>
            <a:r>
              <a:rPr lang="en-US" sz="2400" b="0">
                <a:solidFill>
                  <a:srgbClr val="098658"/>
                </a:solidFill>
                <a:effectLst/>
                <a:highlight>
                  <a:srgbClr val="FFFFFF"/>
                </a:highlight>
                <a:latin typeface="PragmataPro Mono Liga" panose="02000509040000020004" pitchFamily="49" charset="0"/>
              </a:rPr>
              <a:t>0</a:t>
            </a:r>
            <a:r>
              <a:rPr lang="en-US" sz="2400" b="0">
                <a:solidFill>
                  <a:srgbClr val="000000"/>
                </a:solidFill>
                <a:effectLst/>
                <a:highlight>
                  <a:srgbClr val="FFFFFF"/>
                </a:highlight>
                <a:latin typeface="PragmataPro Mono Liga" panose="02000509040000020004" pitchFamily="49" charset="0"/>
              </a:rPr>
              <a:t>) </a:t>
            </a:r>
          </a:p>
          <a:p>
            <a:pPr marL="0" indent="0" algn="l">
              <a:lnSpc>
                <a:spcPct val="100000"/>
              </a:lnSpc>
              <a:buNone/>
            </a:pPr>
            <a:r>
              <a:rPr lang="en-US" sz="2400" b="0">
                <a:solidFill>
                  <a:srgbClr val="000000"/>
                </a:solidFill>
                <a:effectLst/>
                <a:highlight>
                  <a:srgbClr val="FFFFFF"/>
                </a:highlight>
                <a:latin typeface="PragmataPro Mono Liga" panose="02000509040000020004" pitchFamily="49" charset="0"/>
              </a:rPr>
              <a:t>                </a:t>
            </a:r>
            <a:r>
              <a:rPr lang="en-US" sz="2400" b="0">
                <a:solidFill>
                  <a:srgbClr val="AF00DB"/>
                </a:solidFill>
                <a:effectLst/>
                <a:highlight>
                  <a:srgbClr val="FFFFFF"/>
                </a:highlight>
                <a:latin typeface="PragmataPro Mono Liga" panose="02000509040000020004" pitchFamily="49" charset="0"/>
              </a:rPr>
              <a:t>return</a:t>
            </a:r>
            <a:r>
              <a:rPr lang="en-US" sz="2400" b="0">
                <a:solidFill>
                  <a:srgbClr val="000000"/>
                </a:solidFill>
                <a:effectLst/>
                <a:highlight>
                  <a:srgbClr val="FFFFFF"/>
                </a:highlight>
                <a:latin typeface="PragmataPro Mono Liga" panose="02000509040000020004" pitchFamily="49" charset="0"/>
              </a:rPr>
              <a:t> </a:t>
            </a:r>
            <a:r>
              <a:rPr lang="en-US" sz="2400" b="0">
                <a:solidFill>
                  <a:srgbClr val="098658"/>
                </a:solidFill>
                <a:effectLst/>
                <a:highlight>
                  <a:srgbClr val="FFFFFF"/>
                </a:highlight>
                <a:latin typeface="PragmataPro Mono Liga" panose="02000509040000020004" pitchFamily="49" charset="0"/>
              </a:rPr>
              <a:t>0</a:t>
            </a:r>
            <a:r>
              <a:rPr lang="en-US" sz="2400" b="0">
                <a:solidFill>
                  <a:srgbClr val="000000"/>
                </a:solidFill>
                <a:effectLst/>
                <a:highlight>
                  <a:srgbClr val="FFFFFF"/>
                </a:highlight>
                <a:latin typeface="PragmataPro Mono Liga" panose="02000509040000020004" pitchFamily="49" charset="0"/>
              </a:rPr>
              <a:t>; </a:t>
            </a:r>
          </a:p>
          <a:p>
            <a:pPr marL="0" indent="0" algn="l">
              <a:lnSpc>
                <a:spcPct val="100000"/>
              </a:lnSpc>
              <a:buNone/>
            </a:pPr>
            <a:br>
              <a:rPr lang="en-US" sz="2400" b="0">
                <a:solidFill>
                  <a:srgbClr val="000000"/>
                </a:solidFill>
                <a:effectLst/>
                <a:highlight>
                  <a:srgbClr val="FFFFFF"/>
                </a:highlight>
                <a:latin typeface="PragmataPro Mono Liga" panose="02000509040000020004" pitchFamily="49" charset="0"/>
              </a:rPr>
            </a:br>
            <a:r>
              <a:rPr lang="en-US" sz="2400" b="0">
                <a:solidFill>
                  <a:srgbClr val="000000"/>
                </a:solidFill>
                <a:effectLst/>
                <a:highlight>
                  <a:srgbClr val="FFFFFF"/>
                </a:highlight>
                <a:latin typeface="PragmataPro Mono Liga" panose="02000509040000020004" pitchFamily="49" charset="0"/>
              </a:rPr>
              <a:t>    </a:t>
            </a:r>
            <a:r>
              <a:rPr lang="en-US" sz="2400" b="0">
                <a:solidFill>
                  <a:srgbClr val="AF00DB"/>
                </a:solidFill>
                <a:effectLst/>
                <a:highlight>
                  <a:srgbClr val="FFFFFF"/>
                </a:highlight>
                <a:latin typeface="PragmataPro Mono Liga" panose="02000509040000020004" pitchFamily="49" charset="0"/>
              </a:rPr>
              <a:t>return</a:t>
            </a:r>
            <a:r>
              <a:rPr lang="en-US" sz="2400" b="0">
                <a:solidFill>
                  <a:srgbClr val="000000"/>
                </a:solidFill>
                <a:effectLst/>
                <a:highlight>
                  <a:srgbClr val="FFFFFF"/>
                </a:highlight>
                <a:latin typeface="PragmataPro Mono Liga" panose="02000509040000020004" pitchFamily="49" charset="0"/>
              </a:rPr>
              <a:t> </a:t>
            </a:r>
            <a:r>
              <a:rPr lang="en-US" sz="2400" b="0">
                <a:solidFill>
                  <a:srgbClr val="098658"/>
                </a:solidFill>
                <a:effectLst/>
                <a:highlight>
                  <a:srgbClr val="FFFFFF"/>
                </a:highlight>
                <a:latin typeface="PragmataPro Mono Liga" panose="02000509040000020004" pitchFamily="49" charset="0"/>
              </a:rPr>
              <a:t>1</a:t>
            </a:r>
            <a:r>
              <a:rPr lang="en-US" sz="2400" b="0">
                <a:solidFill>
                  <a:srgbClr val="000000"/>
                </a:solidFill>
                <a:effectLst/>
                <a:highlight>
                  <a:srgbClr val="FFFFFF"/>
                </a:highlight>
                <a:latin typeface="PragmataPro Mono Liga" panose="02000509040000020004" pitchFamily="49" charset="0"/>
              </a:rPr>
              <a:t>;</a:t>
            </a:r>
          </a:p>
          <a:p>
            <a:pPr marL="0" indent="0" algn="l">
              <a:lnSpc>
                <a:spcPct val="100000"/>
              </a:lnSpc>
              <a:buNone/>
            </a:pPr>
            <a:r>
              <a:rPr lang="en-US" sz="2400" b="0">
                <a:solidFill>
                  <a:srgbClr val="000000"/>
                </a:solidFill>
                <a:effectLst/>
                <a:highlight>
                  <a:srgbClr val="FFFFFF"/>
                </a:highlight>
                <a:latin typeface="PragmataPro Mono Liga" panose="02000509040000020004" pitchFamily="49" charset="0"/>
              </a:rPr>
              <a:t>}</a:t>
            </a:r>
          </a:p>
        </p:txBody>
      </p:sp>
      <p:sp>
        <p:nvSpPr>
          <p:cNvPr id="5" name="Footer Placeholder 4">
            <a:extLst>
              <a:ext uri="{FF2B5EF4-FFF2-40B4-BE49-F238E27FC236}">
                <a16:creationId xmlns:a16="http://schemas.microsoft.com/office/drawing/2014/main" id="{6E89F55F-6337-5CD3-45D5-6E24889148EF}"/>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6" name="Date Placeholder 5">
            <a:extLst>
              <a:ext uri="{FF2B5EF4-FFF2-40B4-BE49-F238E27FC236}">
                <a16:creationId xmlns:a16="http://schemas.microsoft.com/office/drawing/2014/main" id="{FF9F93C3-C8B4-6E08-DD71-17013A624AF0}"/>
              </a:ext>
            </a:extLst>
          </p:cNvPr>
          <p:cNvSpPr>
            <a:spLocks noGrp="1"/>
          </p:cNvSpPr>
          <p:nvPr>
            <p:ph type="dt" sz="half" idx="13"/>
          </p:nvPr>
        </p:nvSpPr>
        <p:spPr/>
        <p:txBody>
          <a:bodyPr/>
          <a:lstStyle/>
          <a:p>
            <a:r>
              <a:rPr lang="en-US"/>
              <a:t>June 2024</a:t>
            </a:r>
            <a:endParaRPr lang="en-US" dirty="0"/>
          </a:p>
        </p:txBody>
      </p:sp>
      <p:sp>
        <p:nvSpPr>
          <p:cNvPr id="3" name="Slide Number Placeholder 2">
            <a:extLst>
              <a:ext uri="{FF2B5EF4-FFF2-40B4-BE49-F238E27FC236}">
                <a16:creationId xmlns:a16="http://schemas.microsoft.com/office/drawing/2014/main" id="{37BA748B-2383-0C5F-3C3B-B3B30AADFAD0}"/>
              </a:ext>
            </a:extLst>
          </p:cNvPr>
          <p:cNvSpPr>
            <a:spLocks noGrp="1"/>
          </p:cNvSpPr>
          <p:nvPr>
            <p:ph type="sldNum" sz="quarter" idx="12"/>
          </p:nvPr>
        </p:nvSpPr>
        <p:spPr/>
        <p:txBody>
          <a:bodyPr/>
          <a:lstStyle/>
          <a:p>
            <a:fld id="{D8B0B3AC-44A8-D142-AAF6-9A453466E1A4}" type="slidenum">
              <a:rPr lang="en-VN" smtClean="0"/>
              <a:pPr/>
              <a:t>39</a:t>
            </a:fld>
            <a:endParaRPr lang="en-V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VN" sz="4000"/>
              <a:t>7.5 Mảng hai chiều</a:t>
            </a:r>
          </a:p>
        </p:txBody>
      </p:sp>
      <p:sp>
        <p:nvSpPr>
          <p:cNvPr id="6" name="Content Placeholder 5"/>
          <p:cNvSpPr>
            <a:spLocks noGrp="1"/>
          </p:cNvSpPr>
          <p:nvPr>
            <p:ph idx="1"/>
          </p:nvPr>
        </p:nvSpPr>
        <p:spPr/>
        <p:txBody>
          <a:bodyPr>
            <a:normAutofit fontScale="92500" lnSpcReduction="10000"/>
          </a:bodyPr>
          <a:lstStyle/>
          <a:p>
            <a:pPr>
              <a:lnSpc>
                <a:spcPct val="150000"/>
              </a:lnSpc>
              <a:spcBef>
                <a:spcPts val="0"/>
              </a:spcBef>
              <a:buNone/>
            </a:pPr>
            <a:r>
              <a:rPr lang="en-VN" sz="2800">
                <a:solidFill>
                  <a:schemeClr val="tx1">
                    <a:lumMod val="50000"/>
                  </a:schemeClr>
                </a:solidFill>
              </a:rPr>
              <a:t>7.5</a:t>
            </a:r>
            <a:r>
              <a:rPr lang="en-US" sz="2800">
                <a:solidFill>
                  <a:schemeClr val="tx1">
                    <a:lumMod val="50000"/>
                  </a:schemeClr>
                </a:solidFill>
              </a:rPr>
              <a:t>.</a:t>
            </a:r>
            <a:r>
              <a:rPr lang="en-US">
                <a:solidFill>
                  <a:schemeClr val="tx1">
                    <a:lumMod val="50000"/>
                  </a:schemeClr>
                </a:solidFill>
                <a:ea typeface="Tahoma" panose="020B0604030504040204" pitchFamily="34" charset="0"/>
              </a:rPr>
              <a:t>1 </a:t>
            </a:r>
            <a:r>
              <a:rPr lang="en-US" err="1">
                <a:solidFill>
                  <a:schemeClr val="tx1">
                    <a:lumMod val="50000"/>
                  </a:schemeClr>
                </a:solidFill>
                <a:ea typeface="Tahoma" panose="020B0604030504040204" pitchFamily="34" charset="0"/>
              </a:rPr>
              <a:t>Khai</a:t>
            </a:r>
            <a:r>
              <a:rPr lang="en-US">
                <a:solidFill>
                  <a:schemeClr val="tx1">
                    <a:lumMod val="50000"/>
                  </a:schemeClr>
                </a:solidFill>
                <a:ea typeface="Tahoma" panose="020B0604030504040204" pitchFamily="34" charset="0"/>
              </a:rPr>
              <a:t> báo và khởi tạo </a:t>
            </a:r>
            <a:r>
              <a:rPr lang="en-US" dirty="0" err="1">
                <a:solidFill>
                  <a:schemeClr val="tx1">
                    <a:lumMod val="50000"/>
                  </a:schemeClr>
                </a:solidFill>
                <a:ea typeface="Tahoma" panose="020B0604030504040204" pitchFamily="34" charset="0"/>
              </a:rPr>
              <a:t>mảng</a:t>
            </a:r>
            <a:r>
              <a:rPr lang="en-US" dirty="0">
                <a:solidFill>
                  <a:schemeClr val="tx1">
                    <a:lumMod val="50000"/>
                  </a:schemeClr>
                </a:solidFill>
                <a:ea typeface="Tahoma" panose="020B0604030504040204" pitchFamily="34" charset="0"/>
              </a:rPr>
              <a:t> 2 </a:t>
            </a:r>
            <a:r>
              <a:rPr lang="en-US" dirty="0" err="1">
                <a:solidFill>
                  <a:schemeClr val="tx1">
                    <a:lumMod val="50000"/>
                  </a:schemeClr>
                </a:solidFill>
                <a:ea typeface="Tahoma" panose="020B0604030504040204" pitchFamily="34" charset="0"/>
              </a:rPr>
              <a:t>chiều</a:t>
            </a:r>
            <a:endParaRPr lang="en-US" dirty="0">
              <a:solidFill>
                <a:schemeClr val="tx1">
                  <a:lumMod val="50000"/>
                </a:schemeClr>
              </a:solidFill>
              <a:ea typeface="Tahoma" panose="020B0604030504040204" pitchFamily="34" charset="0"/>
            </a:endParaRPr>
          </a:p>
          <a:p>
            <a:pPr>
              <a:lnSpc>
                <a:spcPct val="150000"/>
              </a:lnSpc>
              <a:spcBef>
                <a:spcPts val="0"/>
              </a:spcBef>
              <a:buNone/>
            </a:pPr>
            <a:r>
              <a:rPr lang="en-VN" sz="2800">
                <a:solidFill>
                  <a:schemeClr val="tx1">
                    <a:lumMod val="50000"/>
                  </a:schemeClr>
                </a:solidFill>
              </a:rPr>
              <a:t>7.5</a:t>
            </a:r>
            <a:r>
              <a:rPr lang="en-US" sz="2800">
                <a:solidFill>
                  <a:schemeClr val="tx1">
                    <a:lumMod val="50000"/>
                  </a:schemeClr>
                </a:solidFill>
              </a:rPr>
              <a:t>.</a:t>
            </a:r>
            <a:r>
              <a:rPr lang="en-US">
                <a:solidFill>
                  <a:schemeClr val="tx1">
                    <a:lumMod val="50000"/>
                  </a:schemeClr>
                </a:solidFill>
                <a:ea typeface="Tahoma" panose="020B0604030504040204" pitchFamily="34" charset="0"/>
              </a:rPr>
              <a:t>2 </a:t>
            </a:r>
            <a:r>
              <a:rPr lang="en-US" dirty="0" err="1">
                <a:solidFill>
                  <a:schemeClr val="tx1">
                    <a:lumMod val="50000"/>
                  </a:schemeClr>
                </a:solidFill>
                <a:ea typeface="Tahoma" panose="020B0604030504040204" pitchFamily="34" charset="0"/>
              </a:rPr>
              <a:t>Chỉ</a:t>
            </a:r>
            <a:r>
              <a:rPr lang="en-US" dirty="0">
                <a:solidFill>
                  <a:schemeClr val="tx1">
                    <a:lumMod val="50000"/>
                  </a:schemeClr>
                </a:solidFill>
                <a:ea typeface="Tahoma" panose="020B0604030504040204" pitchFamily="34" charset="0"/>
              </a:rPr>
              <a:t> </a:t>
            </a:r>
            <a:r>
              <a:rPr lang="en-US" dirty="0" err="1">
                <a:solidFill>
                  <a:schemeClr val="tx1">
                    <a:lumMod val="50000"/>
                  </a:schemeClr>
                </a:solidFill>
                <a:ea typeface="Tahoma" panose="020B0604030504040204" pitchFamily="34" charset="0"/>
              </a:rPr>
              <a:t>số</a:t>
            </a:r>
            <a:r>
              <a:rPr lang="en-US" dirty="0">
                <a:solidFill>
                  <a:schemeClr val="tx1">
                    <a:lumMod val="50000"/>
                  </a:schemeClr>
                </a:solidFill>
                <a:ea typeface="Tahoma" panose="020B0604030504040204" pitchFamily="34" charset="0"/>
              </a:rPr>
              <a:t> </a:t>
            </a:r>
            <a:r>
              <a:rPr lang="en-US" dirty="0" err="1">
                <a:solidFill>
                  <a:schemeClr val="tx1">
                    <a:lumMod val="50000"/>
                  </a:schemeClr>
                </a:solidFill>
                <a:ea typeface="Tahoma" panose="020B0604030504040204" pitchFamily="34" charset="0"/>
              </a:rPr>
              <a:t>mảng</a:t>
            </a:r>
            <a:r>
              <a:rPr lang="en-US" dirty="0">
                <a:solidFill>
                  <a:schemeClr val="tx1">
                    <a:lumMod val="50000"/>
                  </a:schemeClr>
                </a:solidFill>
                <a:ea typeface="Tahoma" panose="020B0604030504040204" pitchFamily="34" charset="0"/>
              </a:rPr>
              <a:t> </a:t>
            </a:r>
            <a:r>
              <a:rPr lang="en-US" dirty="0" err="1">
                <a:solidFill>
                  <a:schemeClr val="tx1">
                    <a:lumMod val="50000"/>
                  </a:schemeClr>
                </a:solidFill>
                <a:ea typeface="Tahoma" panose="020B0604030504040204" pitchFamily="34" charset="0"/>
              </a:rPr>
              <a:t>và</a:t>
            </a:r>
            <a:r>
              <a:rPr lang="en-US" dirty="0">
                <a:solidFill>
                  <a:schemeClr val="tx1">
                    <a:lumMod val="50000"/>
                  </a:schemeClr>
                </a:solidFill>
                <a:ea typeface="Tahoma" panose="020B0604030504040204" pitchFamily="34" charset="0"/>
              </a:rPr>
              <a:t> </a:t>
            </a:r>
            <a:r>
              <a:rPr lang="en-US" dirty="0" err="1">
                <a:solidFill>
                  <a:schemeClr val="tx1">
                    <a:lumMod val="50000"/>
                  </a:schemeClr>
                </a:solidFill>
                <a:ea typeface="Tahoma" panose="020B0604030504040204" pitchFamily="34" charset="0"/>
              </a:rPr>
              <a:t>truy</a:t>
            </a:r>
            <a:r>
              <a:rPr lang="en-US" dirty="0">
                <a:solidFill>
                  <a:schemeClr val="tx1">
                    <a:lumMod val="50000"/>
                  </a:schemeClr>
                </a:solidFill>
                <a:ea typeface="Tahoma" panose="020B0604030504040204" pitchFamily="34" charset="0"/>
              </a:rPr>
              <a:t> </a:t>
            </a:r>
            <a:r>
              <a:rPr lang="en-US" dirty="0" err="1">
                <a:solidFill>
                  <a:schemeClr val="tx1">
                    <a:lumMod val="50000"/>
                  </a:schemeClr>
                </a:solidFill>
                <a:ea typeface="Tahoma" panose="020B0604030504040204" pitchFamily="34" charset="0"/>
              </a:rPr>
              <a:t>xuất</a:t>
            </a:r>
            <a:r>
              <a:rPr lang="en-US" dirty="0">
                <a:solidFill>
                  <a:schemeClr val="tx1">
                    <a:lumMod val="50000"/>
                  </a:schemeClr>
                </a:solidFill>
                <a:ea typeface="Tahoma" panose="020B0604030504040204" pitchFamily="34" charset="0"/>
              </a:rPr>
              <a:t> </a:t>
            </a:r>
            <a:r>
              <a:rPr lang="en-US" dirty="0" err="1">
                <a:solidFill>
                  <a:schemeClr val="tx1">
                    <a:lumMod val="50000"/>
                  </a:schemeClr>
                </a:solidFill>
                <a:ea typeface="Tahoma" panose="020B0604030504040204" pitchFamily="34" charset="0"/>
              </a:rPr>
              <a:t>phần</a:t>
            </a:r>
            <a:r>
              <a:rPr lang="en-US" dirty="0">
                <a:solidFill>
                  <a:schemeClr val="tx1">
                    <a:lumMod val="50000"/>
                  </a:schemeClr>
                </a:solidFill>
                <a:ea typeface="Tahoma" panose="020B0604030504040204" pitchFamily="34" charset="0"/>
              </a:rPr>
              <a:t> </a:t>
            </a:r>
            <a:r>
              <a:rPr lang="en-US" err="1">
                <a:solidFill>
                  <a:schemeClr val="tx1">
                    <a:lumMod val="50000"/>
                  </a:schemeClr>
                </a:solidFill>
                <a:ea typeface="Tahoma" panose="020B0604030504040204" pitchFamily="34" charset="0"/>
              </a:rPr>
              <a:t>tử</a:t>
            </a:r>
            <a:r>
              <a:rPr lang="en-US">
                <a:solidFill>
                  <a:schemeClr val="tx1">
                    <a:lumMod val="50000"/>
                  </a:schemeClr>
                </a:solidFill>
                <a:ea typeface="Tahoma" panose="020B0604030504040204" pitchFamily="34" charset="0"/>
              </a:rPr>
              <a:t> mảng</a:t>
            </a:r>
          </a:p>
          <a:p>
            <a:pPr>
              <a:lnSpc>
                <a:spcPct val="150000"/>
              </a:lnSpc>
              <a:spcBef>
                <a:spcPts val="0"/>
              </a:spcBef>
              <a:buNone/>
            </a:pPr>
            <a:r>
              <a:rPr lang="en-VN" sz="2800">
                <a:solidFill>
                  <a:schemeClr val="tx1">
                    <a:lumMod val="50000"/>
                  </a:schemeClr>
                </a:solidFill>
              </a:rPr>
              <a:t>7.5</a:t>
            </a:r>
            <a:r>
              <a:rPr lang="en-US" sz="2800">
                <a:solidFill>
                  <a:schemeClr val="tx1">
                    <a:lumMod val="50000"/>
                  </a:schemeClr>
                </a:solidFill>
              </a:rPr>
              <a:t>.</a:t>
            </a:r>
            <a:r>
              <a:rPr lang="en-US" sz="2800">
                <a:solidFill>
                  <a:schemeClr val="tx1">
                    <a:lumMod val="50000"/>
                  </a:schemeClr>
                </a:solidFill>
                <a:ea typeface="Tahoma" panose="020B0604030504040204" pitchFamily="34" charset="0"/>
              </a:rPr>
              <a:t>3</a:t>
            </a:r>
            <a:r>
              <a:rPr lang="en-US">
                <a:solidFill>
                  <a:schemeClr val="tx1">
                    <a:lumMod val="50000"/>
                  </a:schemeClr>
                </a:solidFill>
                <a:ea typeface="Tahoma" panose="020B0604030504040204" pitchFamily="34" charset="0"/>
              </a:rPr>
              <a:t> Lấy kích thước mảng dùng toán tử sizeof</a:t>
            </a:r>
          </a:p>
          <a:p>
            <a:pPr>
              <a:lnSpc>
                <a:spcPct val="150000"/>
              </a:lnSpc>
              <a:spcBef>
                <a:spcPts val="0"/>
              </a:spcBef>
              <a:buNone/>
            </a:pPr>
            <a:r>
              <a:rPr lang="en-VN" sz="2800">
                <a:solidFill>
                  <a:schemeClr val="tx1">
                    <a:lumMod val="50000"/>
                  </a:schemeClr>
                </a:solidFill>
              </a:rPr>
              <a:t>7.5</a:t>
            </a:r>
            <a:r>
              <a:rPr lang="en-US" sz="2800">
                <a:solidFill>
                  <a:schemeClr val="tx1">
                    <a:lumMod val="50000"/>
                  </a:schemeClr>
                </a:solidFill>
              </a:rPr>
              <a:t>.</a:t>
            </a:r>
            <a:r>
              <a:rPr lang="en-US" sz="2800">
                <a:solidFill>
                  <a:schemeClr val="tx1">
                    <a:lumMod val="50000"/>
                  </a:schemeClr>
                </a:solidFill>
                <a:ea typeface="Tahoma" panose="020B0604030504040204" pitchFamily="34" charset="0"/>
              </a:rPr>
              <a:t>4</a:t>
            </a:r>
            <a:r>
              <a:rPr lang="en-US">
                <a:solidFill>
                  <a:schemeClr val="tx1">
                    <a:lumMod val="50000"/>
                  </a:schemeClr>
                </a:solidFill>
                <a:ea typeface="Tahoma" panose="020B0604030504040204" pitchFamily="34" charset="0"/>
              </a:rPr>
              <a:t> </a:t>
            </a:r>
            <a:r>
              <a:rPr lang="vi-VN" dirty="0">
                <a:solidFill>
                  <a:schemeClr val="tx1">
                    <a:lumMod val="50000"/>
                  </a:schemeClr>
                </a:solidFill>
                <a:ea typeface="Tahoma" panose="020B0604030504040204" pitchFamily="34" charset="0"/>
              </a:rPr>
              <a:t>Lấy địa chỉ các phần tử mảng</a:t>
            </a:r>
            <a:endParaRPr lang="en-US" dirty="0">
              <a:solidFill>
                <a:schemeClr val="tx1">
                  <a:lumMod val="50000"/>
                </a:schemeClr>
              </a:solidFill>
              <a:ea typeface="Tahoma" panose="020B0604030504040204" pitchFamily="34" charset="0"/>
            </a:endParaRPr>
          </a:p>
          <a:p>
            <a:pPr>
              <a:lnSpc>
                <a:spcPct val="150000"/>
              </a:lnSpc>
              <a:spcBef>
                <a:spcPts val="0"/>
              </a:spcBef>
              <a:buNone/>
            </a:pPr>
            <a:r>
              <a:rPr lang="en-VN" sz="2800">
                <a:solidFill>
                  <a:schemeClr val="tx1">
                    <a:lumMod val="50000"/>
                  </a:schemeClr>
                </a:solidFill>
              </a:rPr>
              <a:t>7.5.</a:t>
            </a:r>
            <a:r>
              <a:rPr lang="en-US" sz="2800">
                <a:solidFill>
                  <a:schemeClr val="tx1">
                    <a:lumMod val="50000"/>
                  </a:schemeClr>
                </a:solidFill>
              </a:rPr>
              <a:t>5</a:t>
            </a:r>
            <a:r>
              <a:rPr lang="en-US">
                <a:solidFill>
                  <a:schemeClr val="tx1">
                    <a:lumMod val="50000"/>
                  </a:schemeClr>
                </a:solidFill>
                <a:ea typeface="Tahoma" panose="020B0604030504040204" pitchFamily="34" charset="0"/>
              </a:rPr>
              <a:t> </a:t>
            </a:r>
            <a:r>
              <a:rPr lang="en-US" dirty="0" err="1">
                <a:solidFill>
                  <a:schemeClr val="tx1">
                    <a:lumMod val="50000"/>
                  </a:schemeClr>
                </a:solidFill>
                <a:ea typeface="Tahoma" panose="020B0604030504040204" pitchFamily="34" charset="0"/>
              </a:rPr>
              <a:t>Phép</a:t>
            </a:r>
            <a:r>
              <a:rPr lang="en-US" dirty="0">
                <a:solidFill>
                  <a:schemeClr val="tx1">
                    <a:lumMod val="50000"/>
                  </a:schemeClr>
                </a:solidFill>
                <a:ea typeface="Tahoma" panose="020B0604030504040204" pitchFamily="34" charset="0"/>
              </a:rPr>
              <a:t> </a:t>
            </a:r>
            <a:r>
              <a:rPr lang="en-US" dirty="0" err="1">
                <a:solidFill>
                  <a:schemeClr val="tx1">
                    <a:lumMod val="50000"/>
                  </a:schemeClr>
                </a:solidFill>
                <a:ea typeface="Tahoma" panose="020B0604030504040204" pitchFamily="34" charset="0"/>
              </a:rPr>
              <a:t>Gán</a:t>
            </a:r>
            <a:r>
              <a:rPr lang="en-US" dirty="0">
                <a:solidFill>
                  <a:schemeClr val="tx1">
                    <a:lumMod val="50000"/>
                  </a:schemeClr>
                </a:solidFill>
                <a:ea typeface="Tahoma" panose="020B0604030504040204" pitchFamily="34" charset="0"/>
              </a:rPr>
              <a:t> </a:t>
            </a:r>
            <a:r>
              <a:rPr lang="en-US" dirty="0" err="1">
                <a:solidFill>
                  <a:schemeClr val="tx1">
                    <a:lumMod val="50000"/>
                  </a:schemeClr>
                </a:solidFill>
                <a:ea typeface="Tahoma" panose="020B0604030504040204" pitchFamily="34" charset="0"/>
              </a:rPr>
              <a:t>dữ</a:t>
            </a:r>
            <a:r>
              <a:rPr lang="en-US" dirty="0">
                <a:solidFill>
                  <a:schemeClr val="tx1">
                    <a:lumMod val="50000"/>
                  </a:schemeClr>
                </a:solidFill>
                <a:ea typeface="Tahoma" panose="020B0604030504040204" pitchFamily="34" charset="0"/>
              </a:rPr>
              <a:t> </a:t>
            </a:r>
            <a:r>
              <a:rPr lang="en-US" dirty="0" err="1">
                <a:solidFill>
                  <a:schemeClr val="tx1">
                    <a:lumMod val="50000"/>
                  </a:schemeClr>
                </a:solidFill>
                <a:ea typeface="Tahoma" panose="020B0604030504040204" pitchFamily="34" charset="0"/>
              </a:rPr>
              <a:t>liệu</a:t>
            </a:r>
            <a:r>
              <a:rPr lang="en-US" dirty="0">
                <a:solidFill>
                  <a:schemeClr val="tx1">
                    <a:lumMod val="50000"/>
                  </a:schemeClr>
                </a:solidFill>
                <a:ea typeface="Tahoma" panose="020B0604030504040204" pitchFamily="34" charset="0"/>
              </a:rPr>
              <a:t> </a:t>
            </a:r>
            <a:r>
              <a:rPr lang="en-US" dirty="0" err="1">
                <a:solidFill>
                  <a:schemeClr val="tx1">
                    <a:lumMod val="50000"/>
                  </a:schemeClr>
                </a:solidFill>
                <a:ea typeface="Tahoma" panose="020B0604030504040204" pitchFamily="34" charset="0"/>
              </a:rPr>
              <a:t>kiểu</a:t>
            </a:r>
            <a:r>
              <a:rPr lang="en-US" dirty="0">
                <a:solidFill>
                  <a:schemeClr val="tx1">
                    <a:lumMod val="50000"/>
                  </a:schemeClr>
                </a:solidFill>
                <a:ea typeface="Tahoma" panose="020B0604030504040204" pitchFamily="34" charset="0"/>
              </a:rPr>
              <a:t> </a:t>
            </a:r>
            <a:r>
              <a:rPr lang="en-US" dirty="0" err="1">
                <a:solidFill>
                  <a:schemeClr val="tx1">
                    <a:lumMod val="50000"/>
                  </a:schemeClr>
                </a:solidFill>
                <a:ea typeface="Tahoma" panose="020B0604030504040204" pitchFamily="34" charset="0"/>
              </a:rPr>
              <a:t>mảng</a:t>
            </a:r>
            <a:endParaRPr lang="en-US" dirty="0">
              <a:solidFill>
                <a:schemeClr val="tx1">
                  <a:lumMod val="50000"/>
                </a:schemeClr>
              </a:solidFill>
              <a:ea typeface="Tahoma" panose="020B0604030504040204" pitchFamily="34" charset="0"/>
            </a:endParaRPr>
          </a:p>
          <a:p>
            <a:pPr>
              <a:lnSpc>
                <a:spcPct val="150000"/>
              </a:lnSpc>
              <a:spcBef>
                <a:spcPts val="0"/>
              </a:spcBef>
              <a:buNone/>
            </a:pPr>
            <a:r>
              <a:rPr lang="en-VN" sz="2800">
                <a:solidFill>
                  <a:schemeClr val="tx1">
                    <a:lumMod val="50000"/>
                  </a:schemeClr>
                </a:solidFill>
              </a:rPr>
              <a:t>7.5.</a:t>
            </a:r>
            <a:r>
              <a:rPr lang="en-US" sz="2800">
                <a:solidFill>
                  <a:schemeClr val="tx1">
                    <a:lumMod val="50000"/>
                  </a:schemeClr>
                </a:solidFill>
              </a:rPr>
              <a:t>6</a:t>
            </a:r>
            <a:r>
              <a:rPr lang="en-US">
                <a:solidFill>
                  <a:schemeClr val="tx1">
                    <a:lumMod val="50000"/>
                  </a:schemeClr>
                </a:solidFill>
                <a:ea typeface="Tahoma" panose="020B0604030504040204" pitchFamily="34" charset="0"/>
              </a:rPr>
              <a:t> </a:t>
            </a:r>
            <a:r>
              <a:rPr lang="vi-VN" dirty="0">
                <a:solidFill>
                  <a:schemeClr val="tx1">
                    <a:lumMod val="50000"/>
                  </a:schemeClr>
                </a:solidFill>
                <a:ea typeface="Tahoma" panose="020B0604030504040204" pitchFamily="34" charset="0"/>
              </a:rPr>
              <a:t>Một số khái niệm </a:t>
            </a:r>
            <a:r>
              <a:rPr lang="vi-VN">
                <a:solidFill>
                  <a:schemeClr val="tx1">
                    <a:lumMod val="50000"/>
                  </a:schemeClr>
                </a:solidFill>
                <a:ea typeface="Tahoma" panose="020B0604030504040204" pitchFamily="34" charset="0"/>
              </a:rPr>
              <a:t>liên quan</a:t>
            </a:r>
            <a:endParaRPr lang="en-US">
              <a:solidFill>
                <a:schemeClr val="tx1">
                  <a:lumMod val="50000"/>
                </a:schemeClr>
              </a:solidFill>
              <a:ea typeface="Tahoma" panose="020B0604030504040204" pitchFamily="34" charset="0"/>
            </a:endParaRPr>
          </a:p>
          <a:p>
            <a:pPr>
              <a:lnSpc>
                <a:spcPct val="150000"/>
              </a:lnSpc>
              <a:spcBef>
                <a:spcPts val="0"/>
              </a:spcBef>
              <a:buNone/>
            </a:pPr>
            <a:r>
              <a:rPr lang="en-VN" sz="2800">
                <a:solidFill>
                  <a:schemeClr val="tx1">
                    <a:lumMod val="50000"/>
                  </a:schemeClr>
                </a:solidFill>
              </a:rPr>
              <a:t>7.5.</a:t>
            </a:r>
            <a:r>
              <a:rPr lang="en-US" sz="2800">
                <a:solidFill>
                  <a:schemeClr val="tx1">
                    <a:lumMod val="50000"/>
                  </a:schemeClr>
                </a:solidFill>
              </a:rPr>
              <a:t>7</a:t>
            </a:r>
            <a:r>
              <a:rPr lang="en-US">
                <a:solidFill>
                  <a:schemeClr val="tx1">
                    <a:lumMod val="50000"/>
                  </a:schemeClr>
                </a:solidFill>
                <a:ea typeface="Tahoma" panose="020B0604030504040204" pitchFamily="34" charset="0"/>
              </a:rPr>
              <a:t> </a:t>
            </a:r>
            <a:r>
              <a:rPr lang="en-US" dirty="0" err="1">
                <a:solidFill>
                  <a:schemeClr val="tx1">
                    <a:lumMod val="50000"/>
                  </a:schemeClr>
                </a:solidFill>
                <a:ea typeface="Tahoma" panose="020B0604030504040204" pitchFamily="34" charset="0"/>
              </a:rPr>
              <a:t>Truyền</a:t>
            </a:r>
            <a:r>
              <a:rPr lang="en-US" dirty="0">
                <a:solidFill>
                  <a:schemeClr val="tx1">
                    <a:lumMod val="50000"/>
                  </a:schemeClr>
                </a:solidFill>
                <a:ea typeface="Tahoma" panose="020B0604030504040204" pitchFamily="34" charset="0"/>
              </a:rPr>
              <a:t> </a:t>
            </a:r>
            <a:r>
              <a:rPr lang="en-US" dirty="0" err="1">
                <a:solidFill>
                  <a:schemeClr val="tx1">
                    <a:lumMod val="50000"/>
                  </a:schemeClr>
                </a:solidFill>
                <a:ea typeface="Tahoma" panose="020B0604030504040204" pitchFamily="34" charset="0"/>
              </a:rPr>
              <a:t>mảng</a:t>
            </a:r>
            <a:r>
              <a:rPr lang="en-US" dirty="0">
                <a:solidFill>
                  <a:schemeClr val="tx1">
                    <a:lumMod val="50000"/>
                  </a:schemeClr>
                </a:solidFill>
                <a:ea typeface="Tahoma" panose="020B0604030504040204" pitchFamily="34" charset="0"/>
              </a:rPr>
              <a:t> </a:t>
            </a:r>
            <a:r>
              <a:rPr lang="en-US" dirty="0" err="1">
                <a:solidFill>
                  <a:schemeClr val="tx1">
                    <a:lumMod val="50000"/>
                  </a:schemeClr>
                </a:solidFill>
                <a:ea typeface="Tahoma" panose="020B0604030504040204" pitchFamily="34" charset="0"/>
              </a:rPr>
              <a:t>cho</a:t>
            </a:r>
            <a:r>
              <a:rPr lang="en-US" dirty="0">
                <a:solidFill>
                  <a:schemeClr val="tx1">
                    <a:lumMod val="50000"/>
                  </a:schemeClr>
                </a:solidFill>
                <a:ea typeface="Tahoma" panose="020B0604030504040204" pitchFamily="34" charset="0"/>
              </a:rPr>
              <a:t> </a:t>
            </a:r>
            <a:r>
              <a:rPr lang="en-US" dirty="0" err="1">
                <a:solidFill>
                  <a:schemeClr val="tx1">
                    <a:lumMod val="50000"/>
                  </a:schemeClr>
                </a:solidFill>
                <a:ea typeface="Tahoma" panose="020B0604030504040204" pitchFamily="34" charset="0"/>
              </a:rPr>
              <a:t>hàm</a:t>
            </a:r>
            <a:r>
              <a:rPr lang="en-US" dirty="0">
                <a:solidFill>
                  <a:schemeClr val="tx1">
                    <a:lumMod val="50000"/>
                  </a:schemeClr>
                </a:solidFill>
                <a:ea typeface="Tahoma" panose="020B0604030504040204" pitchFamily="34" charset="0"/>
              </a:rPr>
              <a:t> </a:t>
            </a:r>
            <a:r>
              <a:rPr lang="en-US" dirty="0" err="1">
                <a:solidFill>
                  <a:schemeClr val="tx1">
                    <a:lumMod val="50000"/>
                  </a:schemeClr>
                </a:solidFill>
                <a:ea typeface="Tahoma" panose="020B0604030504040204" pitchFamily="34" charset="0"/>
              </a:rPr>
              <a:t>và</a:t>
            </a:r>
            <a:r>
              <a:rPr lang="en-US" dirty="0">
                <a:solidFill>
                  <a:schemeClr val="tx1">
                    <a:lumMod val="50000"/>
                  </a:schemeClr>
                </a:solidFill>
                <a:ea typeface="Tahoma" panose="020B0604030504040204" pitchFamily="34" charset="0"/>
              </a:rPr>
              <a:t> </a:t>
            </a:r>
            <a:r>
              <a:rPr lang="en-US" dirty="0" err="1">
                <a:solidFill>
                  <a:schemeClr val="tx1">
                    <a:lumMod val="50000"/>
                  </a:schemeClr>
                </a:solidFill>
                <a:ea typeface="Tahoma" panose="020B0604030504040204" pitchFamily="34" charset="0"/>
              </a:rPr>
              <a:t>lời</a:t>
            </a:r>
            <a:r>
              <a:rPr lang="en-US" dirty="0">
                <a:solidFill>
                  <a:schemeClr val="tx1">
                    <a:lumMod val="50000"/>
                  </a:schemeClr>
                </a:solidFill>
                <a:ea typeface="Tahoma" panose="020B0604030504040204" pitchFamily="34" charset="0"/>
              </a:rPr>
              <a:t> </a:t>
            </a:r>
            <a:r>
              <a:rPr lang="en-US" dirty="0" err="1">
                <a:solidFill>
                  <a:schemeClr val="tx1">
                    <a:lumMod val="50000"/>
                  </a:schemeClr>
                </a:solidFill>
                <a:ea typeface="Tahoma" panose="020B0604030504040204" pitchFamily="34" charset="0"/>
              </a:rPr>
              <a:t>gọi</a:t>
            </a:r>
            <a:r>
              <a:rPr lang="en-US" dirty="0">
                <a:solidFill>
                  <a:schemeClr val="tx1">
                    <a:lumMod val="50000"/>
                  </a:schemeClr>
                </a:solidFill>
                <a:ea typeface="Tahoma" panose="020B0604030504040204" pitchFamily="34" charset="0"/>
              </a:rPr>
              <a:t> </a:t>
            </a:r>
            <a:r>
              <a:rPr lang="en-US" dirty="0" err="1">
                <a:solidFill>
                  <a:schemeClr val="tx1">
                    <a:lumMod val="50000"/>
                  </a:schemeClr>
                </a:solidFill>
                <a:ea typeface="Tahoma" panose="020B0604030504040204" pitchFamily="34" charset="0"/>
              </a:rPr>
              <a:t>hàm</a:t>
            </a:r>
            <a:endParaRPr lang="en-US" dirty="0">
              <a:solidFill>
                <a:schemeClr val="tx1">
                  <a:lumMod val="50000"/>
                </a:schemeClr>
              </a:solidFill>
              <a:ea typeface="Tahoma" panose="020B0604030504040204" pitchFamily="34" charset="0"/>
            </a:endParaRPr>
          </a:p>
          <a:p>
            <a:pPr>
              <a:lnSpc>
                <a:spcPct val="150000"/>
              </a:lnSpc>
              <a:spcBef>
                <a:spcPts val="0"/>
              </a:spcBef>
              <a:buNone/>
            </a:pPr>
            <a:r>
              <a:rPr lang="en-VN" sz="2800">
                <a:solidFill>
                  <a:schemeClr val="tx1">
                    <a:lumMod val="50000"/>
                  </a:schemeClr>
                </a:solidFill>
              </a:rPr>
              <a:t>7.5</a:t>
            </a:r>
            <a:r>
              <a:rPr lang="en-US" sz="2800">
                <a:solidFill>
                  <a:schemeClr val="tx1">
                    <a:lumMod val="50000"/>
                  </a:schemeClr>
                </a:solidFill>
              </a:rPr>
              <a:t>.</a:t>
            </a:r>
            <a:r>
              <a:rPr lang="en-US">
                <a:solidFill>
                  <a:schemeClr val="tx1">
                    <a:lumMod val="50000"/>
                  </a:schemeClr>
                </a:solidFill>
                <a:ea typeface="Tahoma" panose="020B0604030504040204" pitchFamily="34" charset="0"/>
              </a:rPr>
              <a:t>8 </a:t>
            </a:r>
            <a:r>
              <a:rPr lang="en-US" dirty="0" err="1">
                <a:solidFill>
                  <a:schemeClr val="tx1">
                    <a:lumMod val="50000"/>
                  </a:schemeClr>
                </a:solidFill>
                <a:ea typeface="Tahoma" panose="020B0604030504040204" pitchFamily="34" charset="0"/>
              </a:rPr>
              <a:t>Các</a:t>
            </a:r>
            <a:r>
              <a:rPr lang="en-US" dirty="0">
                <a:solidFill>
                  <a:schemeClr val="tx1">
                    <a:lumMod val="50000"/>
                  </a:schemeClr>
                </a:solidFill>
                <a:ea typeface="Tahoma" panose="020B0604030504040204" pitchFamily="34" charset="0"/>
              </a:rPr>
              <a:t> </a:t>
            </a:r>
            <a:r>
              <a:rPr lang="en-US" dirty="0" err="1">
                <a:solidFill>
                  <a:schemeClr val="tx1">
                    <a:lumMod val="50000"/>
                  </a:schemeClr>
                </a:solidFill>
                <a:ea typeface="Tahoma" panose="020B0604030504040204" pitchFamily="34" charset="0"/>
              </a:rPr>
              <a:t>tác</a:t>
            </a:r>
            <a:r>
              <a:rPr lang="en-US" dirty="0">
                <a:solidFill>
                  <a:schemeClr val="tx1">
                    <a:lumMod val="50000"/>
                  </a:schemeClr>
                </a:solidFill>
                <a:ea typeface="Tahoma" panose="020B0604030504040204" pitchFamily="34" charset="0"/>
              </a:rPr>
              <a:t> </a:t>
            </a:r>
            <a:r>
              <a:rPr lang="en-US" dirty="0" err="1">
                <a:solidFill>
                  <a:schemeClr val="tx1">
                    <a:lumMod val="50000"/>
                  </a:schemeClr>
                </a:solidFill>
                <a:ea typeface="Tahoma" panose="020B0604030504040204" pitchFamily="34" charset="0"/>
              </a:rPr>
              <a:t>vụ</a:t>
            </a:r>
            <a:r>
              <a:rPr lang="en-US" dirty="0">
                <a:solidFill>
                  <a:schemeClr val="tx1">
                    <a:lumMod val="50000"/>
                  </a:schemeClr>
                </a:solidFill>
                <a:ea typeface="Tahoma" panose="020B0604030504040204" pitchFamily="34" charset="0"/>
              </a:rPr>
              <a:t> </a:t>
            </a:r>
            <a:r>
              <a:rPr lang="en-US" dirty="0" err="1">
                <a:solidFill>
                  <a:schemeClr val="tx1">
                    <a:lumMod val="50000"/>
                  </a:schemeClr>
                </a:solidFill>
                <a:ea typeface="Tahoma" panose="020B0604030504040204" pitchFamily="34" charset="0"/>
              </a:rPr>
              <a:t>trên</a:t>
            </a:r>
            <a:r>
              <a:rPr lang="en-US" dirty="0">
                <a:solidFill>
                  <a:schemeClr val="tx1">
                    <a:lumMod val="50000"/>
                  </a:schemeClr>
                </a:solidFill>
                <a:ea typeface="Tahoma" panose="020B0604030504040204" pitchFamily="34" charset="0"/>
              </a:rPr>
              <a:t> </a:t>
            </a:r>
            <a:r>
              <a:rPr lang="en-US" dirty="0" err="1">
                <a:solidFill>
                  <a:schemeClr val="tx1">
                    <a:lumMod val="50000"/>
                  </a:schemeClr>
                </a:solidFill>
                <a:ea typeface="Tahoma" panose="020B0604030504040204" pitchFamily="34" charset="0"/>
              </a:rPr>
              <a:t>mảng</a:t>
            </a:r>
            <a:r>
              <a:rPr lang="en-US" dirty="0">
                <a:solidFill>
                  <a:schemeClr val="tx1">
                    <a:lumMod val="50000"/>
                  </a:schemeClr>
                </a:solidFill>
                <a:ea typeface="Tahoma" panose="020B0604030504040204" pitchFamily="34" charset="0"/>
              </a:rPr>
              <a:t> 2 </a:t>
            </a:r>
            <a:r>
              <a:rPr lang="en-US" dirty="0" err="1">
                <a:solidFill>
                  <a:schemeClr val="tx1">
                    <a:lumMod val="50000"/>
                  </a:schemeClr>
                </a:solidFill>
                <a:ea typeface="Tahoma" panose="020B0604030504040204" pitchFamily="34" charset="0"/>
              </a:rPr>
              <a:t>chiều</a:t>
            </a:r>
            <a:endParaRPr lang="en-US" dirty="0">
              <a:solidFill>
                <a:schemeClr val="tx1">
                  <a:lumMod val="50000"/>
                </a:schemeClr>
              </a:solidFill>
              <a:ea typeface="Tahoma" panose="020B0604030504040204" pitchFamily="34" charset="0"/>
            </a:endParaRPr>
          </a:p>
        </p:txBody>
      </p:sp>
      <p:sp>
        <p:nvSpPr>
          <p:cNvPr id="7" name="Footer Placeholder 6">
            <a:extLst>
              <a:ext uri="{FF2B5EF4-FFF2-40B4-BE49-F238E27FC236}">
                <a16:creationId xmlns:a16="http://schemas.microsoft.com/office/drawing/2014/main" id="{00A55C0D-6CD5-35B0-F496-58B434ECD394}"/>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5" name="Date Placeholder 4">
            <a:extLst>
              <a:ext uri="{FF2B5EF4-FFF2-40B4-BE49-F238E27FC236}">
                <a16:creationId xmlns:a16="http://schemas.microsoft.com/office/drawing/2014/main" id="{44AF2DA3-26DB-D729-2D12-541C2810A636}"/>
              </a:ext>
            </a:extLst>
          </p:cNvPr>
          <p:cNvSpPr>
            <a:spLocks noGrp="1"/>
          </p:cNvSpPr>
          <p:nvPr>
            <p:ph type="dt" sz="half" idx="13"/>
          </p:nvPr>
        </p:nvSpPr>
        <p:spPr/>
        <p:txBody>
          <a:bodyPr/>
          <a:lstStyle/>
          <a:p>
            <a:r>
              <a:rPr lang="en-US"/>
              <a:t>June 2024</a:t>
            </a:r>
            <a:endParaRPr lang="en-US" dirty="0"/>
          </a:p>
        </p:txBody>
      </p:sp>
      <p:sp>
        <p:nvSpPr>
          <p:cNvPr id="3" name="Slide Number Placeholder 2">
            <a:extLst>
              <a:ext uri="{FF2B5EF4-FFF2-40B4-BE49-F238E27FC236}">
                <a16:creationId xmlns:a16="http://schemas.microsoft.com/office/drawing/2014/main" id="{0B1A5D19-A1E3-730A-7DCC-5DCC98C7B9A5}"/>
              </a:ext>
            </a:extLst>
          </p:cNvPr>
          <p:cNvSpPr>
            <a:spLocks noGrp="1"/>
          </p:cNvSpPr>
          <p:nvPr>
            <p:ph type="sldNum" sz="quarter" idx="12"/>
          </p:nvPr>
        </p:nvSpPr>
        <p:spPr/>
        <p:txBody>
          <a:bodyPr/>
          <a:lstStyle/>
          <a:p>
            <a:fld id="{D8B0B3AC-44A8-D142-AAF6-9A453466E1A4}" type="slidenum">
              <a:rPr lang="en-VN" smtClean="0"/>
              <a:pPr/>
              <a:t>4</a:t>
            </a:fld>
            <a:endParaRPr lang="en-V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a:ea typeface="Tahoma" panose="020B0604030504040204" pitchFamily="34" charset="0"/>
              </a:rPr>
              <a:t>5. </a:t>
            </a:r>
            <a:r>
              <a:rPr lang="en-US" sz="4000" dirty="0" err="1">
                <a:ea typeface="Tahoma" panose="020B0604030504040204" pitchFamily="34" charset="0"/>
              </a:rPr>
              <a:t>Tính</a:t>
            </a:r>
            <a:r>
              <a:rPr lang="en-US" sz="4000" dirty="0">
                <a:ea typeface="Tahoma" panose="020B0604030504040204" pitchFamily="34" charset="0"/>
              </a:rPr>
              <a:t> </a:t>
            </a:r>
            <a:r>
              <a:rPr lang="en-US" sz="4000" dirty="0" err="1">
                <a:ea typeface="Tahoma" panose="020B0604030504040204" pitchFamily="34" charset="0"/>
              </a:rPr>
              <a:t>tổng</a:t>
            </a:r>
            <a:r>
              <a:rPr lang="en-US" sz="4000" dirty="0">
                <a:ea typeface="Tahoma" panose="020B0604030504040204" pitchFamily="34" charset="0"/>
              </a:rPr>
              <a:t> </a:t>
            </a:r>
            <a:r>
              <a:rPr lang="en-US" sz="4000" dirty="0" err="1">
                <a:ea typeface="Tahoma" panose="020B0604030504040204" pitchFamily="34" charset="0"/>
              </a:rPr>
              <a:t>các</a:t>
            </a:r>
            <a:r>
              <a:rPr lang="en-US" sz="4000" dirty="0">
                <a:ea typeface="Tahoma" panose="020B0604030504040204" pitchFamily="34" charset="0"/>
              </a:rPr>
              <a:t> </a:t>
            </a:r>
            <a:r>
              <a:rPr lang="en-US" sz="4000" dirty="0" err="1">
                <a:ea typeface="Tahoma" panose="020B0604030504040204" pitchFamily="34" charset="0"/>
              </a:rPr>
              <a:t>phần</a:t>
            </a:r>
            <a:r>
              <a:rPr lang="en-US" sz="4000" dirty="0">
                <a:ea typeface="Tahoma" panose="020B0604030504040204" pitchFamily="34" charset="0"/>
              </a:rPr>
              <a:t> </a:t>
            </a:r>
            <a:r>
              <a:rPr lang="en-US" sz="4000" dirty="0" err="1">
                <a:ea typeface="Tahoma" panose="020B0604030504040204" pitchFamily="34" charset="0"/>
              </a:rPr>
              <a:t>tử</a:t>
            </a:r>
            <a:r>
              <a:rPr lang="en-US" sz="4000" dirty="0">
                <a:ea typeface="Tahoma" panose="020B0604030504040204" pitchFamily="34" charset="0"/>
              </a:rPr>
              <a:t> </a:t>
            </a:r>
            <a:r>
              <a:rPr lang="en-US" sz="4000" dirty="0" err="1">
                <a:ea typeface="Tahoma" panose="020B0604030504040204" pitchFamily="34" charset="0"/>
              </a:rPr>
              <a:t>có</a:t>
            </a:r>
            <a:r>
              <a:rPr lang="en-US" sz="4000" dirty="0">
                <a:ea typeface="Tahoma" panose="020B0604030504040204" pitchFamily="34" charset="0"/>
              </a:rPr>
              <a:t> </a:t>
            </a:r>
            <a:r>
              <a:rPr lang="en-US" sz="4000" dirty="0" err="1">
                <a:ea typeface="Tahoma" panose="020B0604030504040204" pitchFamily="34" charset="0"/>
              </a:rPr>
              <a:t>giá</a:t>
            </a:r>
            <a:r>
              <a:rPr lang="en-US" sz="4000" dirty="0">
                <a:ea typeface="Tahoma" panose="020B0604030504040204" pitchFamily="34" charset="0"/>
              </a:rPr>
              <a:t> </a:t>
            </a:r>
            <a:r>
              <a:rPr lang="en-US" sz="4000" dirty="0" err="1">
                <a:ea typeface="Tahoma" panose="020B0604030504040204" pitchFamily="34" charset="0"/>
              </a:rPr>
              <a:t>trị</a:t>
            </a:r>
            <a:r>
              <a:rPr lang="en-US" sz="4000" dirty="0">
                <a:ea typeface="Tahoma" panose="020B0604030504040204" pitchFamily="34" charset="0"/>
              </a:rPr>
              <a:t> </a:t>
            </a:r>
            <a:r>
              <a:rPr lang="en-US" sz="4000" dirty="0" err="1">
                <a:ea typeface="Tahoma" panose="020B0604030504040204" pitchFamily="34" charset="0"/>
              </a:rPr>
              <a:t>chẵn</a:t>
            </a:r>
            <a:endParaRPr lang="en-US" sz="4000" dirty="0">
              <a:ea typeface="Tahoma" panose="020B0604030504040204" pitchFamily="34" charset="0"/>
            </a:endParaRPr>
          </a:p>
        </p:txBody>
      </p:sp>
      <p:sp>
        <p:nvSpPr>
          <p:cNvPr id="7" name="Content Placeholder 6"/>
          <p:cNvSpPr>
            <a:spLocks noGrp="1"/>
          </p:cNvSpPr>
          <p:nvPr>
            <p:ph idx="1"/>
          </p:nvPr>
        </p:nvSpPr>
        <p:spPr/>
        <p:txBody>
          <a:bodyPr>
            <a:normAutofit/>
          </a:bodyPr>
          <a:lstStyle/>
          <a:p>
            <a:pPr marL="0" indent="0" algn="l">
              <a:buNone/>
            </a:pPr>
            <a:r>
              <a:rPr lang="en-US" sz="2400" b="0">
                <a:solidFill>
                  <a:srgbClr val="0000FF"/>
                </a:solidFill>
                <a:effectLst/>
                <a:highlight>
                  <a:srgbClr val="FFFFFF"/>
                </a:highlight>
                <a:latin typeface="PragmataPro Mono Liga" panose="02000509040000020004" pitchFamily="49" charset="0"/>
              </a:rPr>
              <a:t>int</a:t>
            </a:r>
            <a:r>
              <a:rPr lang="en-US" sz="2400" b="0">
                <a:solidFill>
                  <a:srgbClr val="000000"/>
                </a:solidFill>
                <a:effectLst/>
                <a:highlight>
                  <a:srgbClr val="FFFFFF"/>
                </a:highlight>
                <a:latin typeface="PragmataPro Mono Liga" panose="02000509040000020004" pitchFamily="49" charset="0"/>
              </a:rPr>
              <a:t> </a:t>
            </a:r>
            <a:r>
              <a:rPr lang="en-US" sz="2400" b="0">
                <a:solidFill>
                  <a:srgbClr val="795E26"/>
                </a:solidFill>
                <a:effectLst/>
                <a:highlight>
                  <a:srgbClr val="FFFFFF"/>
                </a:highlight>
                <a:latin typeface="PragmataPro Mono Liga" panose="02000509040000020004" pitchFamily="49" charset="0"/>
              </a:rPr>
              <a:t>TongChan</a:t>
            </a:r>
            <a:r>
              <a:rPr lang="en-US" sz="2400" b="0">
                <a:solidFill>
                  <a:srgbClr val="000000"/>
                </a:solidFill>
                <a:effectLst/>
                <a:highlight>
                  <a:srgbClr val="FFFFFF"/>
                </a:highlight>
                <a:latin typeface="PragmataPro Mono Liga" panose="02000509040000020004" pitchFamily="49" charset="0"/>
              </a:rPr>
              <a:t>(</a:t>
            </a:r>
            <a:r>
              <a:rPr lang="en-US" sz="2400" b="0">
                <a:solidFill>
                  <a:srgbClr val="0000FF"/>
                </a:solidFill>
                <a:effectLst/>
                <a:highlight>
                  <a:srgbClr val="FFFFFF"/>
                </a:highlight>
                <a:latin typeface="PragmataPro Mono Liga" panose="02000509040000020004" pitchFamily="49" charset="0"/>
              </a:rPr>
              <a:t>int</a:t>
            </a:r>
            <a:r>
              <a:rPr lang="en-US" sz="2400" b="0">
                <a:solidFill>
                  <a:srgbClr val="000000"/>
                </a:solidFill>
                <a:effectLst/>
                <a:highlight>
                  <a:srgbClr val="FFFFFF"/>
                </a:highlight>
                <a:latin typeface="PragmataPro Mono Liga" panose="02000509040000020004" pitchFamily="49" charset="0"/>
              </a:rPr>
              <a:t> </a:t>
            </a:r>
            <a:r>
              <a:rPr lang="en-US" sz="2400" b="0">
                <a:solidFill>
                  <a:srgbClr val="001080"/>
                </a:solidFill>
                <a:effectLst/>
                <a:highlight>
                  <a:srgbClr val="FFFFFF"/>
                </a:highlight>
                <a:latin typeface="PragmataPro Mono Liga" panose="02000509040000020004" pitchFamily="49" charset="0"/>
              </a:rPr>
              <a:t>A</a:t>
            </a:r>
            <a:r>
              <a:rPr lang="en-US" sz="2400" b="0">
                <a:solidFill>
                  <a:srgbClr val="000000"/>
                </a:solidFill>
                <a:effectLst/>
                <a:highlight>
                  <a:srgbClr val="FFFFFF"/>
                </a:highlight>
                <a:latin typeface="PragmataPro Mono Liga" panose="02000509040000020004" pitchFamily="49" charset="0"/>
              </a:rPr>
              <a:t>[][MAXC], </a:t>
            </a:r>
            <a:r>
              <a:rPr lang="en-US" sz="2400" b="0">
                <a:solidFill>
                  <a:srgbClr val="0000FF"/>
                </a:solidFill>
                <a:effectLst/>
                <a:highlight>
                  <a:srgbClr val="FFFFFF"/>
                </a:highlight>
                <a:latin typeface="PragmataPro Mono Liga" panose="02000509040000020004" pitchFamily="49" charset="0"/>
              </a:rPr>
              <a:t>int</a:t>
            </a:r>
            <a:r>
              <a:rPr lang="en-US" sz="2400" b="0">
                <a:solidFill>
                  <a:srgbClr val="000000"/>
                </a:solidFill>
                <a:effectLst/>
                <a:highlight>
                  <a:srgbClr val="FFFFFF"/>
                </a:highlight>
                <a:latin typeface="PragmataPro Mono Liga" panose="02000509040000020004" pitchFamily="49" charset="0"/>
              </a:rPr>
              <a:t> </a:t>
            </a:r>
            <a:r>
              <a:rPr lang="en-US" sz="2400" b="0">
                <a:solidFill>
                  <a:srgbClr val="001080"/>
                </a:solidFill>
                <a:effectLst/>
                <a:highlight>
                  <a:srgbClr val="FFFFFF"/>
                </a:highlight>
                <a:latin typeface="PragmataPro Mono Liga" panose="02000509040000020004" pitchFamily="49" charset="0"/>
              </a:rPr>
              <a:t>n</a:t>
            </a:r>
            <a:r>
              <a:rPr lang="en-US" sz="2400" b="0">
                <a:solidFill>
                  <a:srgbClr val="000000"/>
                </a:solidFill>
                <a:effectLst/>
                <a:highlight>
                  <a:srgbClr val="FFFFFF"/>
                </a:highlight>
                <a:latin typeface="PragmataPro Mono Liga" panose="02000509040000020004" pitchFamily="49" charset="0"/>
              </a:rPr>
              <a:t>, </a:t>
            </a:r>
            <a:r>
              <a:rPr lang="en-US" sz="2400" b="0">
                <a:solidFill>
                  <a:srgbClr val="0000FF"/>
                </a:solidFill>
                <a:effectLst/>
                <a:highlight>
                  <a:srgbClr val="FFFFFF"/>
                </a:highlight>
                <a:latin typeface="PragmataPro Mono Liga" panose="02000509040000020004" pitchFamily="49" charset="0"/>
              </a:rPr>
              <a:t>int</a:t>
            </a:r>
            <a:r>
              <a:rPr lang="en-US" sz="2400" b="0">
                <a:solidFill>
                  <a:srgbClr val="000000"/>
                </a:solidFill>
                <a:effectLst/>
                <a:highlight>
                  <a:srgbClr val="FFFFFF"/>
                </a:highlight>
                <a:latin typeface="PragmataPro Mono Liga" panose="02000509040000020004" pitchFamily="49" charset="0"/>
              </a:rPr>
              <a:t> </a:t>
            </a:r>
            <a:r>
              <a:rPr lang="en-US" sz="2400" b="0">
                <a:solidFill>
                  <a:srgbClr val="001080"/>
                </a:solidFill>
                <a:effectLst/>
                <a:highlight>
                  <a:srgbClr val="FFFFFF"/>
                </a:highlight>
                <a:latin typeface="PragmataPro Mono Liga" panose="02000509040000020004" pitchFamily="49" charset="0"/>
              </a:rPr>
              <a:t>m</a:t>
            </a:r>
            <a:r>
              <a:rPr lang="en-US" sz="2400" b="0">
                <a:solidFill>
                  <a:srgbClr val="000000"/>
                </a:solidFill>
                <a:effectLst/>
                <a:highlight>
                  <a:srgbClr val="FFFFFF"/>
                </a:highlight>
                <a:latin typeface="PragmataPro Mono Liga" panose="02000509040000020004" pitchFamily="49" charset="0"/>
              </a:rPr>
              <a:t>) {</a:t>
            </a:r>
          </a:p>
          <a:p>
            <a:pPr marL="0" indent="0" algn="l">
              <a:buNone/>
            </a:pPr>
            <a:r>
              <a:rPr lang="en-US" sz="2400" b="0">
                <a:solidFill>
                  <a:srgbClr val="000000"/>
                </a:solidFill>
                <a:effectLst/>
                <a:highlight>
                  <a:srgbClr val="FFFFFF"/>
                </a:highlight>
                <a:latin typeface="PragmataPro Mono Liga" panose="02000509040000020004" pitchFamily="49" charset="0"/>
              </a:rPr>
              <a:t>    </a:t>
            </a:r>
            <a:r>
              <a:rPr lang="en-US" sz="2400" b="0">
                <a:solidFill>
                  <a:srgbClr val="0000FF"/>
                </a:solidFill>
                <a:effectLst/>
                <a:highlight>
                  <a:srgbClr val="FFFFFF"/>
                </a:highlight>
                <a:latin typeface="PragmataPro Mono Liga" panose="02000509040000020004" pitchFamily="49" charset="0"/>
              </a:rPr>
              <a:t>int</a:t>
            </a:r>
            <a:r>
              <a:rPr lang="en-US" sz="2400" b="0">
                <a:solidFill>
                  <a:srgbClr val="000000"/>
                </a:solidFill>
                <a:effectLst/>
                <a:highlight>
                  <a:srgbClr val="FFFFFF"/>
                </a:highlight>
                <a:latin typeface="PragmataPro Mono Liga" panose="02000509040000020004" pitchFamily="49" charset="0"/>
              </a:rPr>
              <a:t> </a:t>
            </a:r>
            <a:r>
              <a:rPr lang="en-US" sz="2400" b="0">
                <a:solidFill>
                  <a:srgbClr val="001080"/>
                </a:solidFill>
                <a:effectLst/>
                <a:highlight>
                  <a:srgbClr val="FFFFFF"/>
                </a:highlight>
                <a:latin typeface="PragmataPro Mono Liga" panose="02000509040000020004" pitchFamily="49" charset="0"/>
              </a:rPr>
              <a:t>TC</a:t>
            </a:r>
            <a:r>
              <a:rPr lang="en-US" sz="2400" b="0">
                <a:solidFill>
                  <a:srgbClr val="000000"/>
                </a:solidFill>
                <a:effectLst/>
                <a:highlight>
                  <a:srgbClr val="FFFFFF"/>
                </a:highlight>
                <a:latin typeface="PragmataPro Mono Liga" panose="02000509040000020004" pitchFamily="49" charset="0"/>
              </a:rPr>
              <a:t> = </a:t>
            </a:r>
            <a:r>
              <a:rPr lang="en-US" sz="2400" b="0">
                <a:solidFill>
                  <a:srgbClr val="098658"/>
                </a:solidFill>
                <a:effectLst/>
                <a:highlight>
                  <a:srgbClr val="FFFFFF"/>
                </a:highlight>
                <a:latin typeface="PragmataPro Mono Liga" panose="02000509040000020004" pitchFamily="49" charset="0"/>
              </a:rPr>
              <a:t>0</a:t>
            </a:r>
            <a:r>
              <a:rPr lang="en-US" sz="2400" b="0">
                <a:solidFill>
                  <a:srgbClr val="000000"/>
                </a:solidFill>
                <a:effectLst/>
                <a:highlight>
                  <a:srgbClr val="FFFFFF"/>
                </a:highlight>
                <a:latin typeface="PragmataPro Mono Liga" panose="02000509040000020004" pitchFamily="49" charset="0"/>
              </a:rPr>
              <a:t>;</a:t>
            </a:r>
          </a:p>
          <a:p>
            <a:pPr marL="0" indent="0" algn="l">
              <a:buNone/>
            </a:pPr>
            <a:r>
              <a:rPr lang="en-US" sz="2400" b="0">
                <a:solidFill>
                  <a:srgbClr val="000000"/>
                </a:solidFill>
                <a:effectLst/>
                <a:highlight>
                  <a:srgbClr val="FFFFFF"/>
                </a:highlight>
                <a:latin typeface="PragmataPro Mono Liga" panose="02000509040000020004" pitchFamily="49" charset="0"/>
              </a:rPr>
              <a:t>    </a:t>
            </a:r>
            <a:r>
              <a:rPr lang="en-US" sz="2400" b="0">
                <a:solidFill>
                  <a:srgbClr val="AF00DB"/>
                </a:solidFill>
                <a:effectLst/>
                <a:highlight>
                  <a:srgbClr val="FFFFFF"/>
                </a:highlight>
                <a:latin typeface="PragmataPro Mono Liga" panose="02000509040000020004" pitchFamily="49" charset="0"/>
              </a:rPr>
              <a:t>for</a:t>
            </a:r>
            <a:r>
              <a:rPr lang="en-US" sz="2400" b="0">
                <a:solidFill>
                  <a:srgbClr val="000000"/>
                </a:solidFill>
                <a:effectLst/>
                <a:highlight>
                  <a:srgbClr val="FFFFFF"/>
                </a:highlight>
                <a:latin typeface="PragmataPro Mono Liga" panose="02000509040000020004" pitchFamily="49" charset="0"/>
              </a:rPr>
              <a:t> (</a:t>
            </a:r>
            <a:r>
              <a:rPr lang="en-US" sz="2400" b="0">
                <a:solidFill>
                  <a:srgbClr val="0000FF"/>
                </a:solidFill>
                <a:effectLst/>
                <a:highlight>
                  <a:srgbClr val="FFFFFF"/>
                </a:highlight>
                <a:latin typeface="PragmataPro Mono Liga" panose="02000509040000020004" pitchFamily="49" charset="0"/>
              </a:rPr>
              <a:t>int</a:t>
            </a:r>
            <a:r>
              <a:rPr lang="en-US" sz="2400" b="0">
                <a:solidFill>
                  <a:srgbClr val="000000"/>
                </a:solidFill>
                <a:effectLst/>
                <a:highlight>
                  <a:srgbClr val="FFFFFF"/>
                </a:highlight>
                <a:latin typeface="PragmataPro Mono Liga" panose="02000509040000020004" pitchFamily="49" charset="0"/>
              </a:rPr>
              <a:t> </a:t>
            </a:r>
            <a:r>
              <a:rPr lang="en-US" sz="2400" b="0">
                <a:solidFill>
                  <a:srgbClr val="001080"/>
                </a:solidFill>
                <a:effectLst/>
                <a:highlight>
                  <a:srgbClr val="FFFFFF"/>
                </a:highlight>
                <a:latin typeface="PragmataPro Mono Liga" panose="02000509040000020004" pitchFamily="49" charset="0"/>
              </a:rPr>
              <a:t>i</a:t>
            </a:r>
            <a:r>
              <a:rPr lang="en-US" sz="2400" b="0">
                <a:solidFill>
                  <a:srgbClr val="000000"/>
                </a:solidFill>
                <a:effectLst/>
                <a:highlight>
                  <a:srgbClr val="FFFFFF"/>
                </a:highlight>
                <a:latin typeface="PragmataPro Mono Liga" panose="02000509040000020004" pitchFamily="49" charset="0"/>
              </a:rPr>
              <a:t> = </a:t>
            </a:r>
            <a:r>
              <a:rPr lang="en-US" sz="2400" b="0">
                <a:solidFill>
                  <a:srgbClr val="098658"/>
                </a:solidFill>
                <a:effectLst/>
                <a:highlight>
                  <a:srgbClr val="FFFFFF"/>
                </a:highlight>
                <a:latin typeface="PragmataPro Mono Liga" panose="02000509040000020004" pitchFamily="49" charset="0"/>
              </a:rPr>
              <a:t>0</a:t>
            </a:r>
            <a:r>
              <a:rPr lang="en-US" sz="2400" b="0">
                <a:solidFill>
                  <a:srgbClr val="000000"/>
                </a:solidFill>
                <a:effectLst/>
                <a:highlight>
                  <a:srgbClr val="FFFFFF"/>
                </a:highlight>
                <a:latin typeface="PragmataPro Mono Liga" panose="02000509040000020004" pitchFamily="49" charset="0"/>
              </a:rPr>
              <a:t>; </a:t>
            </a:r>
            <a:r>
              <a:rPr lang="en-US" sz="2400" b="0">
                <a:solidFill>
                  <a:srgbClr val="001080"/>
                </a:solidFill>
                <a:effectLst/>
                <a:highlight>
                  <a:srgbClr val="FFFFFF"/>
                </a:highlight>
                <a:latin typeface="PragmataPro Mono Liga" panose="02000509040000020004" pitchFamily="49" charset="0"/>
              </a:rPr>
              <a:t>i</a:t>
            </a:r>
            <a:r>
              <a:rPr lang="en-US" sz="2400" b="0">
                <a:solidFill>
                  <a:srgbClr val="000000"/>
                </a:solidFill>
                <a:effectLst/>
                <a:highlight>
                  <a:srgbClr val="FFFFFF"/>
                </a:highlight>
                <a:latin typeface="PragmataPro Mono Liga" panose="02000509040000020004" pitchFamily="49" charset="0"/>
              </a:rPr>
              <a:t> &lt; </a:t>
            </a:r>
            <a:r>
              <a:rPr lang="en-US" sz="2400" b="0">
                <a:solidFill>
                  <a:srgbClr val="001080"/>
                </a:solidFill>
                <a:effectLst/>
                <a:highlight>
                  <a:srgbClr val="FFFFFF"/>
                </a:highlight>
                <a:latin typeface="PragmataPro Mono Liga" panose="02000509040000020004" pitchFamily="49" charset="0"/>
              </a:rPr>
              <a:t>n</a:t>
            </a:r>
            <a:r>
              <a:rPr lang="en-US" sz="2400" b="0">
                <a:solidFill>
                  <a:srgbClr val="000000"/>
                </a:solidFill>
                <a:effectLst/>
                <a:highlight>
                  <a:srgbClr val="FFFFFF"/>
                </a:highlight>
                <a:latin typeface="PragmataPro Mono Liga" panose="02000509040000020004" pitchFamily="49" charset="0"/>
              </a:rPr>
              <a:t>; </a:t>
            </a:r>
            <a:r>
              <a:rPr lang="en-US" sz="2400" b="0">
                <a:solidFill>
                  <a:srgbClr val="001080"/>
                </a:solidFill>
                <a:effectLst/>
                <a:highlight>
                  <a:srgbClr val="FFFFFF"/>
                </a:highlight>
                <a:latin typeface="PragmataPro Mono Liga" panose="02000509040000020004" pitchFamily="49" charset="0"/>
              </a:rPr>
              <a:t>i</a:t>
            </a:r>
            <a:r>
              <a:rPr lang="en-US" sz="2400" b="0">
                <a:solidFill>
                  <a:srgbClr val="000000"/>
                </a:solidFill>
                <a:effectLst/>
                <a:highlight>
                  <a:srgbClr val="FFFFFF"/>
                </a:highlight>
                <a:latin typeface="PragmataPro Mono Liga" panose="02000509040000020004" pitchFamily="49" charset="0"/>
              </a:rPr>
              <a:t>++)</a:t>
            </a:r>
          </a:p>
          <a:p>
            <a:pPr marL="0" indent="0" algn="l">
              <a:buNone/>
            </a:pPr>
            <a:r>
              <a:rPr lang="en-US" sz="2400" b="0">
                <a:solidFill>
                  <a:srgbClr val="000000"/>
                </a:solidFill>
                <a:effectLst/>
                <a:highlight>
                  <a:srgbClr val="FFFFFF"/>
                </a:highlight>
                <a:latin typeface="PragmataPro Mono Liga" panose="02000509040000020004" pitchFamily="49" charset="0"/>
              </a:rPr>
              <a:t>    </a:t>
            </a:r>
            <a:r>
              <a:rPr lang="en-US" sz="2400" b="0">
                <a:solidFill>
                  <a:srgbClr val="AF00DB"/>
                </a:solidFill>
                <a:effectLst/>
                <a:highlight>
                  <a:srgbClr val="FFFFFF"/>
                </a:highlight>
                <a:latin typeface="PragmataPro Mono Liga" panose="02000509040000020004" pitchFamily="49" charset="0"/>
              </a:rPr>
              <a:t>for</a:t>
            </a:r>
            <a:r>
              <a:rPr lang="en-US" sz="2400" b="0">
                <a:solidFill>
                  <a:srgbClr val="000000"/>
                </a:solidFill>
                <a:effectLst/>
                <a:highlight>
                  <a:srgbClr val="FFFFFF"/>
                </a:highlight>
                <a:latin typeface="PragmataPro Mono Liga" panose="02000509040000020004" pitchFamily="49" charset="0"/>
              </a:rPr>
              <a:t> (</a:t>
            </a:r>
            <a:r>
              <a:rPr lang="en-US" sz="2400" b="0">
                <a:solidFill>
                  <a:srgbClr val="0000FF"/>
                </a:solidFill>
                <a:effectLst/>
                <a:highlight>
                  <a:srgbClr val="FFFFFF"/>
                </a:highlight>
                <a:latin typeface="PragmataPro Mono Liga" panose="02000509040000020004" pitchFamily="49" charset="0"/>
              </a:rPr>
              <a:t>int</a:t>
            </a:r>
            <a:r>
              <a:rPr lang="en-US" sz="2400" b="0">
                <a:solidFill>
                  <a:srgbClr val="000000"/>
                </a:solidFill>
                <a:effectLst/>
                <a:highlight>
                  <a:srgbClr val="FFFFFF"/>
                </a:highlight>
                <a:latin typeface="PragmataPro Mono Liga" panose="02000509040000020004" pitchFamily="49" charset="0"/>
              </a:rPr>
              <a:t> </a:t>
            </a:r>
            <a:r>
              <a:rPr lang="en-US" sz="2400" b="0">
                <a:solidFill>
                  <a:srgbClr val="001080"/>
                </a:solidFill>
                <a:effectLst/>
                <a:highlight>
                  <a:srgbClr val="FFFFFF"/>
                </a:highlight>
                <a:latin typeface="PragmataPro Mono Liga" panose="02000509040000020004" pitchFamily="49" charset="0"/>
              </a:rPr>
              <a:t>j</a:t>
            </a:r>
            <a:r>
              <a:rPr lang="en-US" sz="2400" b="0">
                <a:solidFill>
                  <a:srgbClr val="000000"/>
                </a:solidFill>
                <a:effectLst/>
                <a:highlight>
                  <a:srgbClr val="FFFFFF"/>
                </a:highlight>
                <a:latin typeface="PragmataPro Mono Liga" panose="02000509040000020004" pitchFamily="49" charset="0"/>
              </a:rPr>
              <a:t> = </a:t>
            </a:r>
            <a:r>
              <a:rPr lang="en-US" sz="2400" b="0">
                <a:solidFill>
                  <a:srgbClr val="098658"/>
                </a:solidFill>
                <a:effectLst/>
                <a:highlight>
                  <a:srgbClr val="FFFFFF"/>
                </a:highlight>
                <a:latin typeface="PragmataPro Mono Liga" panose="02000509040000020004" pitchFamily="49" charset="0"/>
              </a:rPr>
              <a:t>0</a:t>
            </a:r>
            <a:r>
              <a:rPr lang="en-US" sz="2400" b="0">
                <a:solidFill>
                  <a:srgbClr val="000000"/>
                </a:solidFill>
                <a:effectLst/>
                <a:highlight>
                  <a:srgbClr val="FFFFFF"/>
                </a:highlight>
                <a:latin typeface="PragmataPro Mono Liga" panose="02000509040000020004" pitchFamily="49" charset="0"/>
              </a:rPr>
              <a:t>; </a:t>
            </a:r>
            <a:r>
              <a:rPr lang="en-US" sz="2400" b="0">
                <a:solidFill>
                  <a:srgbClr val="001080"/>
                </a:solidFill>
                <a:effectLst/>
                <a:highlight>
                  <a:srgbClr val="FFFFFF"/>
                </a:highlight>
                <a:latin typeface="PragmataPro Mono Liga" panose="02000509040000020004" pitchFamily="49" charset="0"/>
              </a:rPr>
              <a:t>j</a:t>
            </a:r>
            <a:r>
              <a:rPr lang="en-US" sz="2400" b="0">
                <a:solidFill>
                  <a:srgbClr val="000000"/>
                </a:solidFill>
                <a:effectLst/>
                <a:highlight>
                  <a:srgbClr val="FFFFFF"/>
                </a:highlight>
                <a:latin typeface="PragmataPro Mono Liga" panose="02000509040000020004" pitchFamily="49" charset="0"/>
              </a:rPr>
              <a:t> &lt; </a:t>
            </a:r>
            <a:r>
              <a:rPr lang="en-US" sz="2400" b="0">
                <a:solidFill>
                  <a:srgbClr val="001080"/>
                </a:solidFill>
                <a:effectLst/>
                <a:highlight>
                  <a:srgbClr val="FFFFFF"/>
                </a:highlight>
                <a:latin typeface="PragmataPro Mono Liga" panose="02000509040000020004" pitchFamily="49" charset="0"/>
              </a:rPr>
              <a:t>m</a:t>
            </a:r>
            <a:r>
              <a:rPr lang="en-US" sz="2400" b="0">
                <a:solidFill>
                  <a:srgbClr val="000000"/>
                </a:solidFill>
                <a:effectLst/>
                <a:highlight>
                  <a:srgbClr val="FFFFFF"/>
                </a:highlight>
                <a:latin typeface="PragmataPro Mono Liga" panose="02000509040000020004" pitchFamily="49" charset="0"/>
              </a:rPr>
              <a:t>; </a:t>
            </a:r>
            <a:r>
              <a:rPr lang="en-US" sz="2400" b="0">
                <a:solidFill>
                  <a:srgbClr val="001080"/>
                </a:solidFill>
                <a:effectLst/>
                <a:highlight>
                  <a:srgbClr val="FFFFFF"/>
                </a:highlight>
                <a:latin typeface="PragmataPro Mono Liga" panose="02000509040000020004" pitchFamily="49" charset="0"/>
              </a:rPr>
              <a:t>j</a:t>
            </a:r>
            <a:r>
              <a:rPr lang="en-US" sz="2400" b="0">
                <a:solidFill>
                  <a:srgbClr val="000000"/>
                </a:solidFill>
                <a:effectLst/>
                <a:highlight>
                  <a:srgbClr val="FFFFFF"/>
                </a:highlight>
                <a:latin typeface="PragmataPro Mono Liga" panose="02000509040000020004" pitchFamily="49" charset="0"/>
              </a:rPr>
              <a:t>++)</a:t>
            </a:r>
          </a:p>
          <a:p>
            <a:pPr marL="0" indent="0" algn="l">
              <a:buNone/>
            </a:pPr>
            <a:r>
              <a:rPr lang="en-US" sz="2400" b="0">
                <a:solidFill>
                  <a:srgbClr val="000000"/>
                </a:solidFill>
                <a:effectLst/>
                <a:highlight>
                  <a:srgbClr val="FFFFFF"/>
                </a:highlight>
                <a:latin typeface="PragmataPro Mono Liga" panose="02000509040000020004" pitchFamily="49" charset="0"/>
              </a:rPr>
              <a:t>    </a:t>
            </a:r>
            <a:r>
              <a:rPr lang="en-US" sz="2400" b="0">
                <a:solidFill>
                  <a:srgbClr val="AF00DB"/>
                </a:solidFill>
                <a:effectLst/>
                <a:highlight>
                  <a:srgbClr val="FFFFFF"/>
                </a:highlight>
                <a:latin typeface="PragmataPro Mono Liga" panose="02000509040000020004" pitchFamily="49" charset="0"/>
              </a:rPr>
              <a:t>if</a:t>
            </a:r>
            <a:r>
              <a:rPr lang="en-US" sz="2400" b="0">
                <a:solidFill>
                  <a:srgbClr val="000000"/>
                </a:solidFill>
                <a:effectLst/>
                <a:highlight>
                  <a:srgbClr val="FFFFFF"/>
                </a:highlight>
                <a:latin typeface="PragmataPro Mono Liga" panose="02000509040000020004" pitchFamily="49" charset="0"/>
              </a:rPr>
              <a:t> (</a:t>
            </a:r>
            <a:r>
              <a:rPr lang="en-US" sz="2400" b="0">
                <a:solidFill>
                  <a:srgbClr val="001080"/>
                </a:solidFill>
                <a:effectLst/>
                <a:highlight>
                  <a:srgbClr val="FFFFFF"/>
                </a:highlight>
                <a:latin typeface="PragmataPro Mono Liga" panose="02000509040000020004" pitchFamily="49" charset="0"/>
              </a:rPr>
              <a:t>A</a:t>
            </a:r>
            <a:r>
              <a:rPr lang="en-US" sz="2400" b="0">
                <a:solidFill>
                  <a:srgbClr val="000000"/>
                </a:solidFill>
                <a:effectLst/>
                <a:highlight>
                  <a:srgbClr val="FFFFFF"/>
                </a:highlight>
                <a:latin typeface="PragmataPro Mono Liga" panose="02000509040000020004" pitchFamily="49" charset="0"/>
              </a:rPr>
              <a:t>[</a:t>
            </a:r>
            <a:r>
              <a:rPr lang="en-US" sz="2400" b="0">
                <a:solidFill>
                  <a:srgbClr val="001080"/>
                </a:solidFill>
                <a:effectLst/>
                <a:highlight>
                  <a:srgbClr val="FFFFFF"/>
                </a:highlight>
                <a:latin typeface="PragmataPro Mono Liga" panose="02000509040000020004" pitchFamily="49" charset="0"/>
              </a:rPr>
              <a:t>i</a:t>
            </a:r>
            <a:r>
              <a:rPr lang="en-US" sz="2400" b="0">
                <a:solidFill>
                  <a:srgbClr val="000000"/>
                </a:solidFill>
                <a:effectLst/>
                <a:highlight>
                  <a:srgbClr val="FFFFFF"/>
                </a:highlight>
                <a:latin typeface="PragmataPro Mono Liga" panose="02000509040000020004" pitchFamily="49" charset="0"/>
              </a:rPr>
              <a:t>][</a:t>
            </a:r>
            <a:r>
              <a:rPr lang="en-US" sz="2400" b="0">
                <a:solidFill>
                  <a:srgbClr val="001080"/>
                </a:solidFill>
                <a:effectLst/>
                <a:highlight>
                  <a:srgbClr val="FFFFFF"/>
                </a:highlight>
                <a:latin typeface="PragmataPro Mono Liga" panose="02000509040000020004" pitchFamily="49" charset="0"/>
              </a:rPr>
              <a:t>j</a:t>
            </a:r>
            <a:r>
              <a:rPr lang="en-US" sz="2400" b="0">
                <a:solidFill>
                  <a:srgbClr val="000000"/>
                </a:solidFill>
                <a:effectLst/>
                <a:highlight>
                  <a:srgbClr val="FFFFFF"/>
                </a:highlight>
                <a:latin typeface="PragmataPro Mono Liga" panose="02000509040000020004" pitchFamily="49" charset="0"/>
              </a:rPr>
              <a:t>] % </a:t>
            </a:r>
            <a:r>
              <a:rPr lang="en-US" sz="2400" b="0">
                <a:solidFill>
                  <a:srgbClr val="098658"/>
                </a:solidFill>
                <a:effectLst/>
                <a:highlight>
                  <a:srgbClr val="FFFFFF"/>
                </a:highlight>
                <a:latin typeface="PragmataPro Mono Liga" panose="02000509040000020004" pitchFamily="49" charset="0"/>
              </a:rPr>
              <a:t>2</a:t>
            </a:r>
            <a:r>
              <a:rPr lang="en-US" sz="2400" b="0">
                <a:solidFill>
                  <a:srgbClr val="000000"/>
                </a:solidFill>
                <a:effectLst/>
                <a:highlight>
                  <a:srgbClr val="FFFFFF"/>
                </a:highlight>
                <a:latin typeface="PragmataPro Mono Liga" panose="02000509040000020004" pitchFamily="49" charset="0"/>
              </a:rPr>
              <a:t> == </a:t>
            </a:r>
            <a:r>
              <a:rPr lang="en-US" sz="2400" b="0">
                <a:solidFill>
                  <a:srgbClr val="098658"/>
                </a:solidFill>
                <a:effectLst/>
                <a:highlight>
                  <a:srgbClr val="FFFFFF"/>
                </a:highlight>
                <a:latin typeface="PragmataPro Mono Liga" panose="02000509040000020004" pitchFamily="49" charset="0"/>
              </a:rPr>
              <a:t>0</a:t>
            </a:r>
            <a:r>
              <a:rPr lang="en-US" sz="2400" b="0">
                <a:solidFill>
                  <a:srgbClr val="000000"/>
                </a:solidFill>
                <a:effectLst/>
                <a:highlight>
                  <a:srgbClr val="FFFFFF"/>
                </a:highlight>
                <a:latin typeface="PragmataPro Mono Liga" panose="02000509040000020004" pitchFamily="49" charset="0"/>
              </a:rPr>
              <a:t>)</a:t>
            </a:r>
          </a:p>
          <a:p>
            <a:pPr marL="0" indent="0" algn="l">
              <a:buNone/>
            </a:pPr>
            <a:r>
              <a:rPr lang="en-US" sz="2400" b="0">
                <a:solidFill>
                  <a:srgbClr val="000000"/>
                </a:solidFill>
                <a:effectLst/>
                <a:highlight>
                  <a:srgbClr val="FFFFFF"/>
                </a:highlight>
                <a:latin typeface="PragmataPro Mono Liga" panose="02000509040000020004" pitchFamily="49" charset="0"/>
              </a:rPr>
              <a:t>        </a:t>
            </a:r>
            <a:r>
              <a:rPr lang="en-US" sz="2400" b="0">
                <a:solidFill>
                  <a:srgbClr val="001080"/>
                </a:solidFill>
                <a:effectLst/>
                <a:highlight>
                  <a:srgbClr val="FFFFFF"/>
                </a:highlight>
                <a:latin typeface="PragmataPro Mono Liga" panose="02000509040000020004" pitchFamily="49" charset="0"/>
              </a:rPr>
              <a:t>TC</a:t>
            </a:r>
            <a:r>
              <a:rPr lang="en-US" sz="2400" b="0">
                <a:solidFill>
                  <a:srgbClr val="000000"/>
                </a:solidFill>
                <a:effectLst/>
                <a:highlight>
                  <a:srgbClr val="FFFFFF"/>
                </a:highlight>
                <a:latin typeface="PragmataPro Mono Liga" panose="02000509040000020004" pitchFamily="49" charset="0"/>
              </a:rPr>
              <a:t> = </a:t>
            </a:r>
            <a:r>
              <a:rPr lang="en-US" sz="2400" b="0">
                <a:solidFill>
                  <a:srgbClr val="001080"/>
                </a:solidFill>
                <a:effectLst/>
                <a:highlight>
                  <a:srgbClr val="FFFFFF"/>
                </a:highlight>
                <a:latin typeface="PragmataPro Mono Liga" panose="02000509040000020004" pitchFamily="49" charset="0"/>
              </a:rPr>
              <a:t>TC</a:t>
            </a:r>
            <a:r>
              <a:rPr lang="en-US" sz="2400" b="0">
                <a:solidFill>
                  <a:srgbClr val="000000"/>
                </a:solidFill>
                <a:effectLst/>
                <a:highlight>
                  <a:srgbClr val="FFFFFF"/>
                </a:highlight>
                <a:latin typeface="PragmataPro Mono Liga" panose="02000509040000020004" pitchFamily="49" charset="0"/>
              </a:rPr>
              <a:t> + </a:t>
            </a:r>
            <a:r>
              <a:rPr lang="en-US" sz="2400" b="0">
                <a:solidFill>
                  <a:srgbClr val="001080"/>
                </a:solidFill>
                <a:effectLst/>
                <a:highlight>
                  <a:srgbClr val="FFFFFF"/>
                </a:highlight>
                <a:latin typeface="PragmataPro Mono Liga" panose="02000509040000020004" pitchFamily="49" charset="0"/>
              </a:rPr>
              <a:t>A</a:t>
            </a:r>
            <a:r>
              <a:rPr lang="en-US" sz="2400" b="0">
                <a:solidFill>
                  <a:srgbClr val="000000"/>
                </a:solidFill>
                <a:effectLst/>
                <a:highlight>
                  <a:srgbClr val="FFFFFF"/>
                </a:highlight>
                <a:latin typeface="PragmataPro Mono Liga" panose="02000509040000020004" pitchFamily="49" charset="0"/>
              </a:rPr>
              <a:t>[</a:t>
            </a:r>
            <a:r>
              <a:rPr lang="en-US" sz="2400" b="0">
                <a:solidFill>
                  <a:srgbClr val="001080"/>
                </a:solidFill>
                <a:effectLst/>
                <a:highlight>
                  <a:srgbClr val="FFFFFF"/>
                </a:highlight>
                <a:latin typeface="PragmataPro Mono Liga" panose="02000509040000020004" pitchFamily="49" charset="0"/>
              </a:rPr>
              <a:t>i</a:t>
            </a:r>
            <a:r>
              <a:rPr lang="en-US" sz="2400" b="0">
                <a:solidFill>
                  <a:srgbClr val="000000"/>
                </a:solidFill>
                <a:effectLst/>
                <a:highlight>
                  <a:srgbClr val="FFFFFF"/>
                </a:highlight>
                <a:latin typeface="PragmataPro Mono Liga" panose="02000509040000020004" pitchFamily="49" charset="0"/>
              </a:rPr>
              <a:t>][</a:t>
            </a:r>
            <a:r>
              <a:rPr lang="en-US" sz="2400" b="0">
                <a:solidFill>
                  <a:srgbClr val="001080"/>
                </a:solidFill>
                <a:effectLst/>
                <a:highlight>
                  <a:srgbClr val="FFFFFF"/>
                </a:highlight>
                <a:latin typeface="PragmataPro Mono Liga" panose="02000509040000020004" pitchFamily="49" charset="0"/>
              </a:rPr>
              <a:t>j</a:t>
            </a:r>
            <a:r>
              <a:rPr lang="en-US" sz="2400" b="0">
                <a:solidFill>
                  <a:srgbClr val="000000"/>
                </a:solidFill>
                <a:effectLst/>
                <a:highlight>
                  <a:srgbClr val="FFFFFF"/>
                </a:highlight>
                <a:latin typeface="PragmataPro Mono Liga" panose="02000509040000020004" pitchFamily="49" charset="0"/>
              </a:rPr>
              <a:t>];</a:t>
            </a:r>
          </a:p>
          <a:p>
            <a:pPr marL="0" indent="0" algn="l">
              <a:buNone/>
            </a:pPr>
            <a:r>
              <a:rPr lang="en-US" sz="2400" b="0">
                <a:solidFill>
                  <a:srgbClr val="000000"/>
                </a:solidFill>
                <a:effectLst/>
                <a:highlight>
                  <a:srgbClr val="FFFFFF"/>
                </a:highlight>
                <a:latin typeface="PragmataPro Mono Liga" panose="02000509040000020004" pitchFamily="49" charset="0"/>
              </a:rPr>
              <a:t>    </a:t>
            </a:r>
            <a:r>
              <a:rPr lang="en-US" sz="2400" b="0">
                <a:solidFill>
                  <a:srgbClr val="AF00DB"/>
                </a:solidFill>
                <a:effectLst/>
                <a:highlight>
                  <a:srgbClr val="FFFFFF"/>
                </a:highlight>
                <a:latin typeface="PragmataPro Mono Liga" panose="02000509040000020004" pitchFamily="49" charset="0"/>
              </a:rPr>
              <a:t>return</a:t>
            </a:r>
            <a:r>
              <a:rPr lang="en-US" sz="2400" b="0">
                <a:solidFill>
                  <a:srgbClr val="000000"/>
                </a:solidFill>
                <a:effectLst/>
                <a:highlight>
                  <a:srgbClr val="FFFFFF"/>
                </a:highlight>
                <a:latin typeface="PragmataPro Mono Liga" panose="02000509040000020004" pitchFamily="49" charset="0"/>
              </a:rPr>
              <a:t> </a:t>
            </a:r>
            <a:r>
              <a:rPr lang="en-US" sz="2400" b="0">
                <a:solidFill>
                  <a:srgbClr val="001080"/>
                </a:solidFill>
                <a:effectLst/>
                <a:highlight>
                  <a:srgbClr val="FFFFFF"/>
                </a:highlight>
                <a:latin typeface="PragmataPro Mono Liga" panose="02000509040000020004" pitchFamily="49" charset="0"/>
              </a:rPr>
              <a:t>TC</a:t>
            </a:r>
            <a:r>
              <a:rPr lang="en-US" sz="2400" b="0">
                <a:solidFill>
                  <a:srgbClr val="000000"/>
                </a:solidFill>
                <a:effectLst/>
                <a:highlight>
                  <a:srgbClr val="FFFFFF"/>
                </a:highlight>
                <a:latin typeface="PragmataPro Mono Liga" panose="02000509040000020004" pitchFamily="49" charset="0"/>
              </a:rPr>
              <a:t>;</a:t>
            </a:r>
          </a:p>
          <a:p>
            <a:pPr marL="0" indent="0" algn="l">
              <a:buNone/>
            </a:pPr>
            <a:r>
              <a:rPr lang="en-US" sz="2400" b="0">
                <a:solidFill>
                  <a:srgbClr val="000000"/>
                </a:solidFill>
                <a:effectLst/>
                <a:highlight>
                  <a:srgbClr val="FFFFFF"/>
                </a:highlight>
                <a:latin typeface="PragmataPro Mono Liga" panose="02000509040000020004" pitchFamily="49" charset="0"/>
              </a:rPr>
              <a:t>}</a:t>
            </a:r>
          </a:p>
        </p:txBody>
      </p:sp>
      <p:sp>
        <p:nvSpPr>
          <p:cNvPr id="5" name="Footer Placeholder 4">
            <a:extLst>
              <a:ext uri="{FF2B5EF4-FFF2-40B4-BE49-F238E27FC236}">
                <a16:creationId xmlns:a16="http://schemas.microsoft.com/office/drawing/2014/main" id="{76A5B9CC-0597-9292-04D5-4B742FFBCBAE}"/>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6" name="Date Placeholder 5">
            <a:extLst>
              <a:ext uri="{FF2B5EF4-FFF2-40B4-BE49-F238E27FC236}">
                <a16:creationId xmlns:a16="http://schemas.microsoft.com/office/drawing/2014/main" id="{E621F62B-D7C2-43EF-DC2E-72E3F4F0E984}"/>
              </a:ext>
            </a:extLst>
          </p:cNvPr>
          <p:cNvSpPr>
            <a:spLocks noGrp="1"/>
          </p:cNvSpPr>
          <p:nvPr>
            <p:ph type="dt" sz="half" idx="13"/>
          </p:nvPr>
        </p:nvSpPr>
        <p:spPr/>
        <p:txBody>
          <a:bodyPr/>
          <a:lstStyle/>
          <a:p>
            <a:r>
              <a:rPr lang="en-US"/>
              <a:t>June 2024</a:t>
            </a:r>
            <a:endParaRPr lang="en-US" dirty="0"/>
          </a:p>
        </p:txBody>
      </p:sp>
      <p:sp>
        <p:nvSpPr>
          <p:cNvPr id="3" name="Slide Number Placeholder 2">
            <a:extLst>
              <a:ext uri="{FF2B5EF4-FFF2-40B4-BE49-F238E27FC236}">
                <a16:creationId xmlns:a16="http://schemas.microsoft.com/office/drawing/2014/main" id="{D19513CA-20CA-772B-CC47-E41FABDD0EA8}"/>
              </a:ext>
            </a:extLst>
          </p:cNvPr>
          <p:cNvSpPr>
            <a:spLocks noGrp="1"/>
          </p:cNvSpPr>
          <p:nvPr>
            <p:ph type="sldNum" sz="quarter" idx="12"/>
          </p:nvPr>
        </p:nvSpPr>
        <p:spPr/>
        <p:txBody>
          <a:bodyPr/>
          <a:lstStyle/>
          <a:p>
            <a:fld id="{D8B0B3AC-44A8-D142-AAF6-9A453466E1A4}" type="slidenum">
              <a:rPr lang="en-VN" smtClean="0"/>
              <a:pPr/>
              <a:t>40</a:t>
            </a:fld>
            <a:endParaRPr lang="en-V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sz="4000">
                <a:ea typeface="Tahoma" panose="020B0604030504040204" pitchFamily="34" charset="0"/>
              </a:rPr>
              <a:t>6. In các phần tử trên đường chéo </a:t>
            </a:r>
            <a:r>
              <a:rPr lang="en-US" sz="4000">
                <a:ea typeface="Tahoma" panose="020B0604030504040204" pitchFamily="34" charset="0"/>
              </a:rPr>
              <a:t>chính</a:t>
            </a:r>
            <a:endParaRPr lang="en-US" sz="4000" dirty="0">
              <a:ea typeface="Tahoma" panose="020B0604030504040204" pitchFamily="34" charset="0"/>
            </a:endParaRPr>
          </a:p>
        </p:txBody>
      </p:sp>
      <p:sp>
        <p:nvSpPr>
          <p:cNvPr id="7" name="Content Placeholder 6"/>
          <p:cNvSpPr>
            <a:spLocks noGrp="1"/>
          </p:cNvSpPr>
          <p:nvPr>
            <p:ph idx="1"/>
          </p:nvPr>
        </p:nvSpPr>
        <p:spPr/>
        <p:txBody>
          <a:bodyPr>
            <a:normAutofit/>
          </a:bodyPr>
          <a:lstStyle/>
          <a:p>
            <a:pPr marL="0" indent="0" algn="l">
              <a:buNone/>
            </a:pPr>
            <a:r>
              <a:rPr lang="en-US" sz="2400" b="0">
                <a:solidFill>
                  <a:srgbClr val="0000FF"/>
                </a:solidFill>
                <a:effectLst/>
                <a:highlight>
                  <a:srgbClr val="FFFFFF"/>
                </a:highlight>
                <a:latin typeface="PragmataPro Mono Liga" panose="02000509040000020004" pitchFamily="49" charset="0"/>
              </a:rPr>
              <a:t>void</a:t>
            </a:r>
            <a:r>
              <a:rPr lang="en-US" sz="2400" b="0">
                <a:solidFill>
                  <a:srgbClr val="000000"/>
                </a:solidFill>
                <a:effectLst/>
                <a:highlight>
                  <a:srgbClr val="FFFFFF"/>
                </a:highlight>
                <a:latin typeface="PragmataPro Mono Liga" panose="02000509040000020004" pitchFamily="49" charset="0"/>
              </a:rPr>
              <a:t> </a:t>
            </a:r>
            <a:r>
              <a:rPr lang="en-US" sz="2400" b="0">
                <a:solidFill>
                  <a:srgbClr val="795E26"/>
                </a:solidFill>
                <a:effectLst/>
                <a:highlight>
                  <a:srgbClr val="FFFFFF"/>
                </a:highlight>
                <a:latin typeface="PragmataPro Mono Liga" panose="02000509040000020004" pitchFamily="49" charset="0"/>
              </a:rPr>
              <a:t>InDuongCheoChinh</a:t>
            </a:r>
            <a:r>
              <a:rPr lang="en-US" sz="2400" b="0">
                <a:solidFill>
                  <a:srgbClr val="000000"/>
                </a:solidFill>
                <a:effectLst/>
                <a:highlight>
                  <a:srgbClr val="FFFFFF"/>
                </a:highlight>
                <a:latin typeface="PragmataPro Mono Liga" panose="02000509040000020004" pitchFamily="49" charset="0"/>
              </a:rPr>
              <a:t>(</a:t>
            </a:r>
            <a:r>
              <a:rPr lang="en-US" sz="2400" b="0">
                <a:solidFill>
                  <a:srgbClr val="0000FF"/>
                </a:solidFill>
                <a:effectLst/>
                <a:highlight>
                  <a:srgbClr val="FFFFFF"/>
                </a:highlight>
                <a:latin typeface="PragmataPro Mono Liga" panose="02000509040000020004" pitchFamily="49" charset="0"/>
              </a:rPr>
              <a:t>int</a:t>
            </a:r>
            <a:r>
              <a:rPr lang="en-US" sz="2400" b="0">
                <a:solidFill>
                  <a:srgbClr val="000000"/>
                </a:solidFill>
                <a:effectLst/>
                <a:highlight>
                  <a:srgbClr val="FFFFFF"/>
                </a:highlight>
                <a:latin typeface="PragmataPro Mono Liga" panose="02000509040000020004" pitchFamily="49" charset="0"/>
              </a:rPr>
              <a:t> </a:t>
            </a:r>
            <a:r>
              <a:rPr lang="en-US" sz="2400" b="0">
                <a:solidFill>
                  <a:srgbClr val="001080"/>
                </a:solidFill>
                <a:effectLst/>
                <a:highlight>
                  <a:srgbClr val="FFFFFF"/>
                </a:highlight>
                <a:latin typeface="PragmataPro Mono Liga" panose="02000509040000020004" pitchFamily="49" charset="0"/>
              </a:rPr>
              <a:t>A</a:t>
            </a:r>
            <a:r>
              <a:rPr lang="en-US" sz="2400" b="0">
                <a:solidFill>
                  <a:srgbClr val="000000"/>
                </a:solidFill>
                <a:effectLst/>
                <a:highlight>
                  <a:srgbClr val="FFFFFF"/>
                </a:highlight>
                <a:latin typeface="PragmataPro Mono Liga" panose="02000509040000020004" pitchFamily="49" charset="0"/>
              </a:rPr>
              <a:t>[][MAXC], </a:t>
            </a:r>
            <a:r>
              <a:rPr lang="en-US" sz="2400" b="0">
                <a:solidFill>
                  <a:srgbClr val="0000FF"/>
                </a:solidFill>
                <a:effectLst/>
                <a:highlight>
                  <a:srgbClr val="FFFFFF"/>
                </a:highlight>
                <a:latin typeface="PragmataPro Mono Liga" panose="02000509040000020004" pitchFamily="49" charset="0"/>
              </a:rPr>
              <a:t>int</a:t>
            </a:r>
            <a:r>
              <a:rPr lang="en-US" sz="2400" b="0">
                <a:solidFill>
                  <a:srgbClr val="000000"/>
                </a:solidFill>
                <a:effectLst/>
                <a:highlight>
                  <a:srgbClr val="FFFFFF"/>
                </a:highlight>
                <a:latin typeface="PragmataPro Mono Liga" panose="02000509040000020004" pitchFamily="49" charset="0"/>
              </a:rPr>
              <a:t> </a:t>
            </a:r>
            <a:r>
              <a:rPr lang="en-US" sz="2400" b="0">
                <a:solidFill>
                  <a:srgbClr val="001080"/>
                </a:solidFill>
                <a:effectLst/>
                <a:highlight>
                  <a:srgbClr val="FFFFFF"/>
                </a:highlight>
                <a:latin typeface="PragmataPro Mono Liga" panose="02000509040000020004" pitchFamily="49" charset="0"/>
              </a:rPr>
              <a:t>n</a:t>
            </a:r>
            <a:r>
              <a:rPr lang="en-US" sz="2400" b="0">
                <a:solidFill>
                  <a:srgbClr val="000000"/>
                </a:solidFill>
                <a:effectLst/>
                <a:highlight>
                  <a:srgbClr val="FFFFFF"/>
                </a:highlight>
                <a:latin typeface="PragmataPro Mono Liga" panose="02000509040000020004" pitchFamily="49" charset="0"/>
              </a:rPr>
              <a:t>) {</a:t>
            </a:r>
          </a:p>
          <a:p>
            <a:pPr marL="0" indent="0" algn="l">
              <a:buNone/>
            </a:pPr>
            <a:r>
              <a:rPr lang="en-US" sz="2400" b="0">
                <a:solidFill>
                  <a:srgbClr val="000000"/>
                </a:solidFill>
                <a:effectLst/>
                <a:highlight>
                  <a:srgbClr val="FFFFFF"/>
                </a:highlight>
                <a:latin typeface="PragmataPro Mono Liga" panose="02000509040000020004" pitchFamily="49" charset="0"/>
              </a:rPr>
              <a:t>    </a:t>
            </a:r>
            <a:r>
              <a:rPr lang="en-US" sz="2400" b="0">
                <a:solidFill>
                  <a:srgbClr val="0000FF"/>
                </a:solidFill>
                <a:effectLst/>
                <a:highlight>
                  <a:srgbClr val="FFFFFF"/>
                </a:highlight>
                <a:latin typeface="PragmataPro Mono Liga" panose="02000509040000020004" pitchFamily="49" charset="0"/>
              </a:rPr>
              <a:t>int</a:t>
            </a:r>
            <a:r>
              <a:rPr lang="en-US" sz="2400" b="0">
                <a:solidFill>
                  <a:srgbClr val="000000"/>
                </a:solidFill>
                <a:effectLst/>
                <a:highlight>
                  <a:srgbClr val="FFFFFF"/>
                </a:highlight>
                <a:latin typeface="PragmataPro Mono Liga" panose="02000509040000020004" pitchFamily="49" charset="0"/>
              </a:rPr>
              <a:t> sum=</a:t>
            </a:r>
            <a:r>
              <a:rPr lang="en-US" sz="2400" b="0">
                <a:solidFill>
                  <a:srgbClr val="098658"/>
                </a:solidFill>
                <a:effectLst/>
                <a:highlight>
                  <a:srgbClr val="FFFFFF"/>
                </a:highlight>
                <a:latin typeface="PragmataPro Mono Liga" panose="02000509040000020004" pitchFamily="49" charset="0"/>
              </a:rPr>
              <a:t>0</a:t>
            </a:r>
            <a:r>
              <a:rPr lang="en-US" sz="2400" b="0">
                <a:solidFill>
                  <a:srgbClr val="000000"/>
                </a:solidFill>
                <a:effectLst/>
                <a:highlight>
                  <a:srgbClr val="FFFFFF"/>
                </a:highlight>
                <a:latin typeface="PragmataPro Mono Liga" panose="02000509040000020004" pitchFamily="49" charset="0"/>
              </a:rPr>
              <a:t>;</a:t>
            </a:r>
          </a:p>
          <a:p>
            <a:pPr marL="0" indent="0" algn="l">
              <a:buNone/>
            </a:pPr>
            <a:r>
              <a:rPr lang="en-US" sz="2400" b="0">
                <a:solidFill>
                  <a:srgbClr val="000000"/>
                </a:solidFill>
                <a:effectLst/>
                <a:highlight>
                  <a:srgbClr val="FFFFFF"/>
                </a:highlight>
                <a:latin typeface="PragmataPro Mono Liga" panose="02000509040000020004" pitchFamily="49" charset="0"/>
              </a:rPr>
              <a:t>    </a:t>
            </a:r>
            <a:r>
              <a:rPr lang="en-US" sz="2400" b="0">
                <a:solidFill>
                  <a:srgbClr val="AF00DB"/>
                </a:solidFill>
                <a:effectLst/>
                <a:highlight>
                  <a:srgbClr val="FFFFFF"/>
                </a:highlight>
                <a:latin typeface="PragmataPro Mono Liga" panose="02000509040000020004" pitchFamily="49" charset="0"/>
              </a:rPr>
              <a:t>for</a:t>
            </a:r>
            <a:r>
              <a:rPr lang="en-US" sz="2400" b="0">
                <a:solidFill>
                  <a:srgbClr val="000000"/>
                </a:solidFill>
                <a:effectLst/>
                <a:highlight>
                  <a:srgbClr val="FFFFFF"/>
                </a:highlight>
                <a:latin typeface="PragmataPro Mono Liga" panose="02000509040000020004" pitchFamily="49" charset="0"/>
              </a:rPr>
              <a:t> (</a:t>
            </a:r>
            <a:r>
              <a:rPr lang="en-US" sz="2400" b="0">
                <a:solidFill>
                  <a:srgbClr val="0000FF"/>
                </a:solidFill>
                <a:effectLst/>
                <a:highlight>
                  <a:srgbClr val="FFFFFF"/>
                </a:highlight>
                <a:latin typeface="PragmataPro Mono Liga" panose="02000509040000020004" pitchFamily="49" charset="0"/>
              </a:rPr>
              <a:t>int</a:t>
            </a:r>
            <a:r>
              <a:rPr lang="en-US" sz="2400" b="0">
                <a:solidFill>
                  <a:srgbClr val="000000"/>
                </a:solidFill>
                <a:effectLst/>
                <a:highlight>
                  <a:srgbClr val="FFFFFF"/>
                </a:highlight>
                <a:latin typeface="PragmataPro Mono Liga" panose="02000509040000020004" pitchFamily="49" charset="0"/>
              </a:rPr>
              <a:t> i = </a:t>
            </a:r>
            <a:r>
              <a:rPr lang="en-US" sz="2400" b="0">
                <a:solidFill>
                  <a:srgbClr val="098658"/>
                </a:solidFill>
                <a:effectLst/>
                <a:highlight>
                  <a:srgbClr val="FFFFFF"/>
                </a:highlight>
                <a:latin typeface="PragmataPro Mono Liga" panose="02000509040000020004" pitchFamily="49" charset="0"/>
              </a:rPr>
              <a:t>0</a:t>
            </a:r>
            <a:r>
              <a:rPr lang="en-US" sz="2400" b="0">
                <a:solidFill>
                  <a:srgbClr val="000000"/>
                </a:solidFill>
                <a:effectLst/>
                <a:highlight>
                  <a:srgbClr val="FFFFFF"/>
                </a:highlight>
                <a:latin typeface="PragmataPro Mono Liga" panose="02000509040000020004" pitchFamily="49" charset="0"/>
              </a:rPr>
              <a:t>; i &lt; n; i++)</a:t>
            </a:r>
          </a:p>
          <a:p>
            <a:pPr marL="0" indent="0" algn="l">
              <a:buNone/>
            </a:pPr>
            <a:r>
              <a:rPr lang="en-US" sz="2400" b="0">
                <a:solidFill>
                  <a:srgbClr val="000000"/>
                </a:solidFill>
                <a:effectLst/>
                <a:highlight>
                  <a:srgbClr val="FFFFFF"/>
                </a:highlight>
                <a:latin typeface="PragmataPro Mono Liga" panose="02000509040000020004" pitchFamily="49" charset="0"/>
              </a:rPr>
              <a:t>        </a:t>
            </a:r>
            <a:r>
              <a:rPr lang="en-US" sz="2400" b="0">
                <a:solidFill>
                  <a:srgbClr val="267F99"/>
                </a:solidFill>
                <a:effectLst/>
                <a:highlight>
                  <a:srgbClr val="FFFFFF"/>
                </a:highlight>
                <a:latin typeface="PragmataPro Mono Liga" panose="02000509040000020004" pitchFamily="49" charset="0"/>
              </a:rPr>
              <a:t>std</a:t>
            </a:r>
            <a:r>
              <a:rPr lang="en-US" sz="2400" b="0">
                <a:solidFill>
                  <a:srgbClr val="000000"/>
                </a:solidFill>
                <a:effectLst/>
                <a:highlight>
                  <a:srgbClr val="FFFFFF"/>
                </a:highlight>
                <a:latin typeface="PragmataPro Mono Liga" panose="02000509040000020004" pitchFamily="49" charset="0"/>
              </a:rPr>
              <a:t>::cout &lt;&lt; </a:t>
            </a:r>
            <a:r>
              <a:rPr lang="en-US" sz="2400" b="0">
                <a:solidFill>
                  <a:srgbClr val="001080"/>
                </a:solidFill>
                <a:effectLst/>
                <a:highlight>
                  <a:srgbClr val="FFFFFF"/>
                </a:highlight>
                <a:latin typeface="PragmataPro Mono Liga" panose="02000509040000020004" pitchFamily="49" charset="0"/>
              </a:rPr>
              <a:t>A</a:t>
            </a:r>
            <a:r>
              <a:rPr lang="en-US" sz="2400" b="0">
                <a:solidFill>
                  <a:srgbClr val="000000"/>
                </a:solidFill>
                <a:effectLst/>
                <a:highlight>
                  <a:srgbClr val="FFFFFF"/>
                </a:highlight>
                <a:latin typeface="PragmataPro Mono Liga" panose="02000509040000020004" pitchFamily="49" charset="0"/>
              </a:rPr>
              <a:t>[i][i] &lt;&lt; </a:t>
            </a:r>
            <a:r>
              <a:rPr lang="en-US" sz="2400" b="0">
                <a:solidFill>
                  <a:srgbClr val="A31515"/>
                </a:solidFill>
                <a:effectLst/>
                <a:highlight>
                  <a:srgbClr val="FFFFFF"/>
                </a:highlight>
                <a:latin typeface="PragmataPro Mono Liga" panose="02000509040000020004" pitchFamily="49" charset="0"/>
              </a:rPr>
              <a:t>" "</a:t>
            </a:r>
            <a:r>
              <a:rPr lang="en-US" sz="2400" b="0">
                <a:solidFill>
                  <a:srgbClr val="000000"/>
                </a:solidFill>
                <a:effectLst/>
                <a:highlight>
                  <a:srgbClr val="FFFFFF"/>
                </a:highlight>
                <a:latin typeface="PragmataPro Mono Liga" panose="02000509040000020004" pitchFamily="49" charset="0"/>
              </a:rPr>
              <a:t>;</a:t>
            </a:r>
          </a:p>
          <a:p>
            <a:pPr marL="0" indent="0" algn="l">
              <a:buNone/>
            </a:pPr>
            <a:r>
              <a:rPr lang="en-US" sz="2400" b="0">
                <a:solidFill>
                  <a:srgbClr val="000000"/>
                </a:solidFill>
                <a:effectLst/>
                <a:highlight>
                  <a:srgbClr val="FFFFFF"/>
                </a:highlight>
                <a:latin typeface="PragmataPro Mono Liga" panose="02000509040000020004" pitchFamily="49" charset="0"/>
              </a:rPr>
              <a:t>}</a:t>
            </a:r>
          </a:p>
        </p:txBody>
      </p:sp>
      <p:sp>
        <p:nvSpPr>
          <p:cNvPr id="5" name="Footer Placeholder 4">
            <a:extLst>
              <a:ext uri="{FF2B5EF4-FFF2-40B4-BE49-F238E27FC236}">
                <a16:creationId xmlns:a16="http://schemas.microsoft.com/office/drawing/2014/main" id="{38BECCE9-ECD0-D962-F3AD-E865E472D4AD}"/>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6" name="Date Placeholder 5">
            <a:extLst>
              <a:ext uri="{FF2B5EF4-FFF2-40B4-BE49-F238E27FC236}">
                <a16:creationId xmlns:a16="http://schemas.microsoft.com/office/drawing/2014/main" id="{80429F11-833B-CFC6-1D8C-8CBA80A3F76D}"/>
              </a:ext>
            </a:extLst>
          </p:cNvPr>
          <p:cNvSpPr>
            <a:spLocks noGrp="1"/>
          </p:cNvSpPr>
          <p:nvPr>
            <p:ph type="dt" sz="half" idx="13"/>
          </p:nvPr>
        </p:nvSpPr>
        <p:spPr/>
        <p:txBody>
          <a:bodyPr/>
          <a:lstStyle/>
          <a:p>
            <a:r>
              <a:rPr lang="en-US"/>
              <a:t>June 2024</a:t>
            </a:r>
            <a:endParaRPr lang="en-US" dirty="0"/>
          </a:p>
        </p:txBody>
      </p:sp>
      <p:sp>
        <p:nvSpPr>
          <p:cNvPr id="3" name="Slide Number Placeholder 2">
            <a:extLst>
              <a:ext uri="{FF2B5EF4-FFF2-40B4-BE49-F238E27FC236}">
                <a16:creationId xmlns:a16="http://schemas.microsoft.com/office/drawing/2014/main" id="{20B4A7AE-98F5-3822-B431-749D62768D00}"/>
              </a:ext>
            </a:extLst>
          </p:cNvPr>
          <p:cNvSpPr>
            <a:spLocks noGrp="1"/>
          </p:cNvSpPr>
          <p:nvPr>
            <p:ph type="sldNum" sz="quarter" idx="12"/>
          </p:nvPr>
        </p:nvSpPr>
        <p:spPr/>
        <p:txBody>
          <a:bodyPr/>
          <a:lstStyle/>
          <a:p>
            <a:fld id="{D8B0B3AC-44A8-D142-AAF6-9A453466E1A4}" type="slidenum">
              <a:rPr lang="en-VN" smtClean="0"/>
              <a:pPr/>
              <a:t>41</a:t>
            </a:fld>
            <a:endParaRPr lang="en-VN" dirty="0"/>
          </a:p>
        </p:txBody>
      </p:sp>
    </p:spTree>
    <p:extLst>
      <p:ext uri="{BB962C8B-B14F-4D97-AF65-F5344CB8AC3E}">
        <p14:creationId xmlns:p14="http://schemas.microsoft.com/office/powerpoint/2010/main" val="314078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a:ea typeface="Tahoma" panose="020B0604030504040204" pitchFamily="34" charset="0"/>
              </a:rPr>
              <a:t>7</a:t>
            </a:r>
            <a:r>
              <a:rPr lang="vi-VN" sz="4000">
                <a:ea typeface="Tahoma" panose="020B0604030504040204" pitchFamily="34" charset="0"/>
              </a:rPr>
              <a:t>. In các phần tử trên đường chéo phụ</a:t>
            </a:r>
            <a:endParaRPr lang="en-US" sz="4000" dirty="0">
              <a:ea typeface="Tahoma" panose="020B0604030504040204" pitchFamily="34" charset="0"/>
            </a:endParaRPr>
          </a:p>
        </p:txBody>
      </p:sp>
      <p:sp>
        <p:nvSpPr>
          <p:cNvPr id="7" name="Content Placeholder 6"/>
          <p:cNvSpPr>
            <a:spLocks noGrp="1"/>
          </p:cNvSpPr>
          <p:nvPr>
            <p:ph idx="1"/>
          </p:nvPr>
        </p:nvSpPr>
        <p:spPr/>
        <p:txBody>
          <a:bodyPr>
            <a:normAutofit/>
          </a:bodyPr>
          <a:lstStyle/>
          <a:p>
            <a:pPr marL="0" indent="0" algn="l">
              <a:buNone/>
            </a:pPr>
            <a:r>
              <a:rPr lang="en-US" sz="2400" b="0">
                <a:solidFill>
                  <a:srgbClr val="0000FF"/>
                </a:solidFill>
                <a:effectLst/>
                <a:highlight>
                  <a:srgbClr val="FFFFFF"/>
                </a:highlight>
                <a:latin typeface="PragmataPro Mono Liga" panose="02000509040000020004" pitchFamily="49" charset="0"/>
              </a:rPr>
              <a:t>void</a:t>
            </a:r>
            <a:r>
              <a:rPr lang="en-US" sz="2400" b="0">
                <a:solidFill>
                  <a:srgbClr val="000000"/>
                </a:solidFill>
                <a:effectLst/>
                <a:highlight>
                  <a:srgbClr val="FFFFFF"/>
                </a:highlight>
                <a:latin typeface="PragmataPro Mono Liga" panose="02000509040000020004" pitchFamily="49" charset="0"/>
              </a:rPr>
              <a:t> </a:t>
            </a:r>
            <a:r>
              <a:rPr lang="en-US" sz="2400" b="0">
                <a:solidFill>
                  <a:srgbClr val="795E26"/>
                </a:solidFill>
                <a:effectLst/>
                <a:highlight>
                  <a:srgbClr val="FFFFFF"/>
                </a:highlight>
                <a:latin typeface="PragmataPro Mono Liga" panose="02000509040000020004" pitchFamily="49" charset="0"/>
              </a:rPr>
              <a:t>InDuongCheoPhu</a:t>
            </a:r>
            <a:r>
              <a:rPr lang="en-US" sz="2400" b="0">
                <a:solidFill>
                  <a:srgbClr val="000000"/>
                </a:solidFill>
                <a:effectLst/>
                <a:highlight>
                  <a:srgbClr val="FFFFFF"/>
                </a:highlight>
                <a:latin typeface="PragmataPro Mono Liga" panose="02000509040000020004" pitchFamily="49" charset="0"/>
              </a:rPr>
              <a:t>(</a:t>
            </a:r>
            <a:r>
              <a:rPr lang="en-US" sz="2400" b="0">
                <a:solidFill>
                  <a:srgbClr val="0000FF"/>
                </a:solidFill>
                <a:effectLst/>
                <a:highlight>
                  <a:srgbClr val="FFFFFF"/>
                </a:highlight>
                <a:latin typeface="PragmataPro Mono Liga" panose="02000509040000020004" pitchFamily="49" charset="0"/>
              </a:rPr>
              <a:t>int</a:t>
            </a:r>
            <a:r>
              <a:rPr lang="en-US" sz="2400" b="0">
                <a:solidFill>
                  <a:srgbClr val="000000"/>
                </a:solidFill>
                <a:effectLst/>
                <a:highlight>
                  <a:srgbClr val="FFFFFF"/>
                </a:highlight>
                <a:latin typeface="PragmataPro Mono Liga" panose="02000509040000020004" pitchFamily="49" charset="0"/>
              </a:rPr>
              <a:t> </a:t>
            </a:r>
            <a:r>
              <a:rPr lang="en-US" sz="2400" b="0">
                <a:solidFill>
                  <a:srgbClr val="001080"/>
                </a:solidFill>
                <a:effectLst/>
                <a:highlight>
                  <a:srgbClr val="FFFFFF"/>
                </a:highlight>
                <a:latin typeface="PragmataPro Mono Liga" panose="02000509040000020004" pitchFamily="49" charset="0"/>
              </a:rPr>
              <a:t>A</a:t>
            </a:r>
            <a:r>
              <a:rPr lang="en-US" sz="2400" b="0">
                <a:solidFill>
                  <a:srgbClr val="000000"/>
                </a:solidFill>
                <a:effectLst/>
                <a:highlight>
                  <a:srgbClr val="FFFFFF"/>
                </a:highlight>
                <a:latin typeface="PragmataPro Mono Liga" panose="02000509040000020004" pitchFamily="49" charset="0"/>
              </a:rPr>
              <a:t>[][MAXC], </a:t>
            </a:r>
            <a:r>
              <a:rPr lang="en-US" sz="2400" b="0">
                <a:solidFill>
                  <a:srgbClr val="0000FF"/>
                </a:solidFill>
                <a:effectLst/>
                <a:highlight>
                  <a:srgbClr val="FFFFFF"/>
                </a:highlight>
                <a:latin typeface="PragmataPro Mono Liga" panose="02000509040000020004" pitchFamily="49" charset="0"/>
              </a:rPr>
              <a:t>int</a:t>
            </a:r>
            <a:r>
              <a:rPr lang="en-US" sz="2400" b="0">
                <a:solidFill>
                  <a:srgbClr val="000000"/>
                </a:solidFill>
                <a:effectLst/>
                <a:highlight>
                  <a:srgbClr val="FFFFFF"/>
                </a:highlight>
                <a:latin typeface="PragmataPro Mono Liga" panose="02000509040000020004" pitchFamily="49" charset="0"/>
              </a:rPr>
              <a:t> </a:t>
            </a:r>
            <a:r>
              <a:rPr lang="en-US" sz="2400" b="0">
                <a:solidFill>
                  <a:srgbClr val="001080"/>
                </a:solidFill>
                <a:effectLst/>
                <a:highlight>
                  <a:srgbClr val="FFFFFF"/>
                </a:highlight>
                <a:latin typeface="PragmataPro Mono Liga" panose="02000509040000020004" pitchFamily="49" charset="0"/>
              </a:rPr>
              <a:t>n</a:t>
            </a:r>
            <a:r>
              <a:rPr lang="en-US" sz="2400" b="0">
                <a:solidFill>
                  <a:srgbClr val="000000"/>
                </a:solidFill>
                <a:effectLst/>
                <a:highlight>
                  <a:srgbClr val="FFFFFF"/>
                </a:highlight>
                <a:latin typeface="PragmataPro Mono Liga" panose="02000509040000020004" pitchFamily="49" charset="0"/>
              </a:rPr>
              <a:t>) {</a:t>
            </a:r>
          </a:p>
          <a:p>
            <a:pPr marL="0" indent="0" algn="l">
              <a:buNone/>
            </a:pPr>
            <a:r>
              <a:rPr lang="en-US" sz="2400" b="0">
                <a:solidFill>
                  <a:srgbClr val="000000"/>
                </a:solidFill>
                <a:effectLst/>
                <a:highlight>
                  <a:srgbClr val="FFFFFF"/>
                </a:highlight>
                <a:latin typeface="PragmataPro Mono Liga" panose="02000509040000020004" pitchFamily="49" charset="0"/>
              </a:rPr>
              <a:t>    </a:t>
            </a:r>
            <a:r>
              <a:rPr lang="en-US" sz="2400" b="0">
                <a:solidFill>
                  <a:srgbClr val="0000FF"/>
                </a:solidFill>
                <a:effectLst/>
                <a:highlight>
                  <a:srgbClr val="FFFFFF"/>
                </a:highlight>
                <a:latin typeface="PragmataPro Mono Liga" panose="02000509040000020004" pitchFamily="49" charset="0"/>
              </a:rPr>
              <a:t>int</a:t>
            </a:r>
            <a:r>
              <a:rPr lang="en-US" sz="2400" b="0">
                <a:solidFill>
                  <a:srgbClr val="000000"/>
                </a:solidFill>
                <a:effectLst/>
                <a:highlight>
                  <a:srgbClr val="FFFFFF"/>
                </a:highlight>
                <a:latin typeface="PragmataPro Mono Liga" panose="02000509040000020004" pitchFamily="49" charset="0"/>
              </a:rPr>
              <a:t> sum=</a:t>
            </a:r>
            <a:r>
              <a:rPr lang="en-US" sz="2400" b="0">
                <a:solidFill>
                  <a:srgbClr val="098658"/>
                </a:solidFill>
                <a:effectLst/>
                <a:highlight>
                  <a:srgbClr val="FFFFFF"/>
                </a:highlight>
                <a:latin typeface="PragmataPro Mono Liga" panose="02000509040000020004" pitchFamily="49" charset="0"/>
              </a:rPr>
              <a:t>0</a:t>
            </a:r>
            <a:r>
              <a:rPr lang="en-US" sz="2400" b="0">
                <a:solidFill>
                  <a:srgbClr val="000000"/>
                </a:solidFill>
                <a:effectLst/>
                <a:highlight>
                  <a:srgbClr val="FFFFFF"/>
                </a:highlight>
                <a:latin typeface="PragmataPro Mono Liga" panose="02000509040000020004" pitchFamily="49" charset="0"/>
              </a:rPr>
              <a:t>;</a:t>
            </a:r>
          </a:p>
          <a:p>
            <a:pPr marL="0" indent="0" algn="l">
              <a:buNone/>
            </a:pPr>
            <a:r>
              <a:rPr lang="en-US" sz="2400" b="0">
                <a:solidFill>
                  <a:srgbClr val="000000"/>
                </a:solidFill>
                <a:effectLst/>
                <a:highlight>
                  <a:srgbClr val="FFFFFF"/>
                </a:highlight>
                <a:latin typeface="PragmataPro Mono Liga" panose="02000509040000020004" pitchFamily="49" charset="0"/>
              </a:rPr>
              <a:t>    </a:t>
            </a:r>
            <a:r>
              <a:rPr lang="en-US" sz="2400" b="0">
                <a:solidFill>
                  <a:srgbClr val="AF00DB"/>
                </a:solidFill>
                <a:effectLst/>
                <a:highlight>
                  <a:srgbClr val="FFFFFF"/>
                </a:highlight>
                <a:latin typeface="PragmataPro Mono Liga" panose="02000509040000020004" pitchFamily="49" charset="0"/>
              </a:rPr>
              <a:t>for</a:t>
            </a:r>
            <a:r>
              <a:rPr lang="en-US" sz="2400" b="0">
                <a:solidFill>
                  <a:srgbClr val="000000"/>
                </a:solidFill>
                <a:effectLst/>
                <a:highlight>
                  <a:srgbClr val="FFFFFF"/>
                </a:highlight>
                <a:latin typeface="PragmataPro Mono Liga" panose="02000509040000020004" pitchFamily="49" charset="0"/>
              </a:rPr>
              <a:t> (</a:t>
            </a:r>
            <a:r>
              <a:rPr lang="en-US" sz="2400" b="0">
                <a:solidFill>
                  <a:srgbClr val="0000FF"/>
                </a:solidFill>
                <a:effectLst/>
                <a:highlight>
                  <a:srgbClr val="FFFFFF"/>
                </a:highlight>
                <a:latin typeface="PragmataPro Mono Liga" panose="02000509040000020004" pitchFamily="49" charset="0"/>
              </a:rPr>
              <a:t>int</a:t>
            </a:r>
            <a:r>
              <a:rPr lang="en-US" sz="2400" b="0">
                <a:solidFill>
                  <a:srgbClr val="000000"/>
                </a:solidFill>
                <a:effectLst/>
                <a:highlight>
                  <a:srgbClr val="FFFFFF"/>
                </a:highlight>
                <a:latin typeface="PragmataPro Mono Liga" panose="02000509040000020004" pitchFamily="49" charset="0"/>
              </a:rPr>
              <a:t> i = </a:t>
            </a:r>
            <a:r>
              <a:rPr lang="en-US" sz="2400" b="0">
                <a:solidFill>
                  <a:srgbClr val="098658"/>
                </a:solidFill>
                <a:effectLst/>
                <a:highlight>
                  <a:srgbClr val="FFFFFF"/>
                </a:highlight>
                <a:latin typeface="PragmataPro Mono Liga" panose="02000509040000020004" pitchFamily="49" charset="0"/>
              </a:rPr>
              <a:t>0</a:t>
            </a:r>
            <a:r>
              <a:rPr lang="en-US" sz="2400" b="0">
                <a:solidFill>
                  <a:srgbClr val="000000"/>
                </a:solidFill>
                <a:effectLst/>
                <a:highlight>
                  <a:srgbClr val="FFFFFF"/>
                </a:highlight>
                <a:latin typeface="PragmataPro Mono Liga" panose="02000509040000020004" pitchFamily="49" charset="0"/>
              </a:rPr>
              <a:t>; i &lt; n; i++)</a:t>
            </a:r>
          </a:p>
          <a:p>
            <a:pPr marL="0" indent="0" algn="l">
              <a:buNone/>
            </a:pPr>
            <a:r>
              <a:rPr lang="en-US" sz="2400" b="0">
                <a:solidFill>
                  <a:srgbClr val="000000"/>
                </a:solidFill>
                <a:effectLst/>
                <a:highlight>
                  <a:srgbClr val="FFFFFF"/>
                </a:highlight>
                <a:latin typeface="PragmataPro Mono Liga" panose="02000509040000020004" pitchFamily="49" charset="0"/>
              </a:rPr>
              <a:t>        </a:t>
            </a:r>
            <a:r>
              <a:rPr lang="en-US" sz="2400" b="0">
                <a:solidFill>
                  <a:srgbClr val="267F99"/>
                </a:solidFill>
                <a:effectLst/>
                <a:highlight>
                  <a:srgbClr val="FFFFFF"/>
                </a:highlight>
                <a:latin typeface="PragmataPro Mono Liga" panose="02000509040000020004" pitchFamily="49" charset="0"/>
              </a:rPr>
              <a:t>std</a:t>
            </a:r>
            <a:r>
              <a:rPr lang="en-US" sz="2400" b="0">
                <a:solidFill>
                  <a:srgbClr val="000000"/>
                </a:solidFill>
                <a:effectLst/>
                <a:highlight>
                  <a:srgbClr val="FFFFFF"/>
                </a:highlight>
                <a:latin typeface="PragmataPro Mono Liga" panose="02000509040000020004" pitchFamily="49" charset="0"/>
              </a:rPr>
              <a:t>::cout &lt;&lt; </a:t>
            </a:r>
            <a:r>
              <a:rPr lang="en-US" sz="2400" b="0">
                <a:solidFill>
                  <a:srgbClr val="001080"/>
                </a:solidFill>
                <a:effectLst/>
                <a:highlight>
                  <a:srgbClr val="FFFFFF"/>
                </a:highlight>
                <a:latin typeface="PragmataPro Mono Liga" panose="02000509040000020004" pitchFamily="49" charset="0"/>
              </a:rPr>
              <a:t>A</a:t>
            </a:r>
            <a:r>
              <a:rPr lang="en-US" sz="2400" b="0">
                <a:solidFill>
                  <a:srgbClr val="000000"/>
                </a:solidFill>
                <a:effectLst/>
                <a:highlight>
                  <a:srgbClr val="FFFFFF"/>
                </a:highlight>
                <a:latin typeface="PragmataPro Mono Liga" panose="02000509040000020004" pitchFamily="49" charset="0"/>
              </a:rPr>
              <a:t>[i][n-</a:t>
            </a:r>
            <a:r>
              <a:rPr lang="en-US" sz="2400" b="0">
                <a:solidFill>
                  <a:srgbClr val="098658"/>
                </a:solidFill>
                <a:effectLst/>
                <a:highlight>
                  <a:srgbClr val="FFFFFF"/>
                </a:highlight>
                <a:latin typeface="PragmataPro Mono Liga" panose="02000509040000020004" pitchFamily="49" charset="0"/>
              </a:rPr>
              <a:t>1</a:t>
            </a:r>
            <a:r>
              <a:rPr lang="en-US" sz="2400" b="0">
                <a:solidFill>
                  <a:srgbClr val="000000"/>
                </a:solidFill>
                <a:effectLst/>
                <a:highlight>
                  <a:srgbClr val="FFFFFF"/>
                </a:highlight>
                <a:latin typeface="PragmataPro Mono Liga" panose="02000509040000020004" pitchFamily="49" charset="0"/>
              </a:rPr>
              <a:t>-i] &lt;&lt; </a:t>
            </a:r>
            <a:r>
              <a:rPr lang="en-US" sz="2400" b="0">
                <a:solidFill>
                  <a:srgbClr val="A31515"/>
                </a:solidFill>
                <a:effectLst/>
                <a:highlight>
                  <a:srgbClr val="FFFFFF"/>
                </a:highlight>
                <a:latin typeface="PragmataPro Mono Liga" panose="02000509040000020004" pitchFamily="49" charset="0"/>
              </a:rPr>
              <a:t>" "</a:t>
            </a:r>
            <a:r>
              <a:rPr lang="en-US" sz="2400" b="0">
                <a:solidFill>
                  <a:srgbClr val="000000"/>
                </a:solidFill>
                <a:effectLst/>
                <a:highlight>
                  <a:srgbClr val="FFFFFF"/>
                </a:highlight>
                <a:latin typeface="PragmataPro Mono Liga" panose="02000509040000020004" pitchFamily="49" charset="0"/>
              </a:rPr>
              <a:t>;</a:t>
            </a:r>
          </a:p>
          <a:p>
            <a:pPr marL="0" indent="0" algn="l">
              <a:buNone/>
            </a:pPr>
            <a:r>
              <a:rPr lang="en-US" sz="2400" b="0">
                <a:solidFill>
                  <a:srgbClr val="000000"/>
                </a:solidFill>
                <a:effectLst/>
                <a:highlight>
                  <a:srgbClr val="FFFFFF"/>
                </a:highlight>
                <a:latin typeface="PragmataPro Mono Liga" panose="02000509040000020004" pitchFamily="49" charset="0"/>
              </a:rPr>
              <a:t>}</a:t>
            </a:r>
          </a:p>
          <a:p>
            <a:pPr marL="0" indent="0" algn="l">
              <a:buNone/>
            </a:pPr>
            <a:br>
              <a:rPr lang="en-US" sz="2400" b="0">
                <a:solidFill>
                  <a:srgbClr val="000000"/>
                </a:solidFill>
                <a:effectLst/>
                <a:highlight>
                  <a:srgbClr val="FFFFFF"/>
                </a:highlight>
                <a:latin typeface="PragmataPro Mono Liga" panose="02000509040000020004" pitchFamily="49" charset="0"/>
              </a:rPr>
            </a:br>
            <a:endParaRPr lang="en-US" sz="2400" b="0">
              <a:solidFill>
                <a:srgbClr val="000000"/>
              </a:solidFill>
              <a:effectLst/>
              <a:highlight>
                <a:srgbClr val="FFFFFF"/>
              </a:highlight>
              <a:latin typeface="PragmataPro Mono Liga" panose="02000509040000020004" pitchFamily="49" charset="0"/>
            </a:endParaRPr>
          </a:p>
        </p:txBody>
      </p:sp>
      <p:sp>
        <p:nvSpPr>
          <p:cNvPr id="5" name="Footer Placeholder 4">
            <a:extLst>
              <a:ext uri="{FF2B5EF4-FFF2-40B4-BE49-F238E27FC236}">
                <a16:creationId xmlns:a16="http://schemas.microsoft.com/office/drawing/2014/main" id="{38BECCE9-ECD0-D962-F3AD-E865E472D4AD}"/>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6" name="Date Placeholder 5">
            <a:extLst>
              <a:ext uri="{FF2B5EF4-FFF2-40B4-BE49-F238E27FC236}">
                <a16:creationId xmlns:a16="http://schemas.microsoft.com/office/drawing/2014/main" id="{80429F11-833B-CFC6-1D8C-8CBA80A3F76D}"/>
              </a:ext>
            </a:extLst>
          </p:cNvPr>
          <p:cNvSpPr>
            <a:spLocks noGrp="1"/>
          </p:cNvSpPr>
          <p:nvPr>
            <p:ph type="dt" sz="half" idx="13"/>
          </p:nvPr>
        </p:nvSpPr>
        <p:spPr/>
        <p:txBody>
          <a:bodyPr/>
          <a:lstStyle/>
          <a:p>
            <a:r>
              <a:rPr lang="en-US"/>
              <a:t>June 2024</a:t>
            </a:r>
            <a:endParaRPr lang="en-US" dirty="0"/>
          </a:p>
        </p:txBody>
      </p:sp>
      <p:sp>
        <p:nvSpPr>
          <p:cNvPr id="3" name="Slide Number Placeholder 2">
            <a:extLst>
              <a:ext uri="{FF2B5EF4-FFF2-40B4-BE49-F238E27FC236}">
                <a16:creationId xmlns:a16="http://schemas.microsoft.com/office/drawing/2014/main" id="{642B5A0E-22A0-AD80-19E6-C48C95B853A9}"/>
              </a:ext>
            </a:extLst>
          </p:cNvPr>
          <p:cNvSpPr>
            <a:spLocks noGrp="1"/>
          </p:cNvSpPr>
          <p:nvPr>
            <p:ph type="sldNum" sz="quarter" idx="12"/>
          </p:nvPr>
        </p:nvSpPr>
        <p:spPr/>
        <p:txBody>
          <a:bodyPr/>
          <a:lstStyle/>
          <a:p>
            <a:fld id="{D8B0B3AC-44A8-D142-AAF6-9A453466E1A4}" type="slidenum">
              <a:rPr lang="en-VN" smtClean="0"/>
              <a:pPr/>
              <a:t>42</a:t>
            </a:fld>
            <a:endParaRPr lang="en-V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4145" y="223964"/>
            <a:ext cx="11227355" cy="785896"/>
          </a:xfrm>
        </p:spPr>
        <p:txBody>
          <a:bodyPr>
            <a:noAutofit/>
          </a:bodyPr>
          <a:lstStyle/>
          <a:p>
            <a:r>
              <a:rPr lang="en-US" sz="3500">
                <a:ea typeface="Tahoma" panose="020B0604030504040204" pitchFamily="34" charset="0"/>
              </a:rPr>
              <a:t>8. </a:t>
            </a:r>
            <a:r>
              <a:rPr lang="en-US" sz="3500" dirty="0" err="1">
                <a:ea typeface="Tahoma" panose="020B0604030504040204" pitchFamily="34" charset="0"/>
              </a:rPr>
              <a:t>Tính</a:t>
            </a:r>
            <a:r>
              <a:rPr lang="en-US" sz="3500" dirty="0">
                <a:ea typeface="Tahoma" panose="020B0604030504040204" pitchFamily="34" charset="0"/>
              </a:rPr>
              <a:t> </a:t>
            </a:r>
            <a:r>
              <a:rPr lang="en-US" sz="3500" dirty="0" err="1">
                <a:ea typeface="Tahoma" panose="020B0604030504040204" pitchFamily="34" charset="0"/>
              </a:rPr>
              <a:t>Tổng</a:t>
            </a:r>
            <a:r>
              <a:rPr lang="en-US" sz="3500" dirty="0">
                <a:ea typeface="Tahoma" panose="020B0604030504040204" pitchFamily="34" charset="0"/>
              </a:rPr>
              <a:t> </a:t>
            </a:r>
            <a:r>
              <a:rPr lang="en-US" sz="3500" dirty="0" err="1">
                <a:ea typeface="Tahoma" panose="020B0604030504040204" pitchFamily="34" charset="0"/>
              </a:rPr>
              <a:t>giá</a:t>
            </a:r>
            <a:r>
              <a:rPr lang="en-US" sz="3500" dirty="0">
                <a:ea typeface="Tahoma" panose="020B0604030504040204" pitchFamily="34" charset="0"/>
              </a:rPr>
              <a:t> </a:t>
            </a:r>
            <a:r>
              <a:rPr lang="en-US" sz="3500" dirty="0" err="1">
                <a:ea typeface="Tahoma" panose="020B0604030504040204" pitchFamily="34" charset="0"/>
              </a:rPr>
              <a:t>trị</a:t>
            </a:r>
            <a:r>
              <a:rPr lang="en-US" sz="3500" dirty="0">
                <a:ea typeface="Tahoma" panose="020B0604030504040204" pitchFamily="34" charset="0"/>
              </a:rPr>
              <a:t> </a:t>
            </a:r>
            <a:r>
              <a:rPr lang="en-US" sz="3500" dirty="0" err="1">
                <a:ea typeface="Tahoma" panose="020B0604030504040204" pitchFamily="34" charset="0"/>
              </a:rPr>
              <a:t>các</a:t>
            </a:r>
            <a:r>
              <a:rPr lang="en-US" sz="3500" dirty="0">
                <a:ea typeface="Tahoma" panose="020B0604030504040204" pitchFamily="34" charset="0"/>
              </a:rPr>
              <a:t> </a:t>
            </a:r>
            <a:r>
              <a:rPr lang="en-US" sz="3500" dirty="0" err="1">
                <a:ea typeface="Tahoma" panose="020B0604030504040204" pitchFamily="34" charset="0"/>
              </a:rPr>
              <a:t>phần</a:t>
            </a:r>
            <a:r>
              <a:rPr lang="en-US" sz="3500" dirty="0">
                <a:ea typeface="Tahoma" panose="020B0604030504040204" pitchFamily="34" charset="0"/>
              </a:rPr>
              <a:t> </a:t>
            </a:r>
            <a:r>
              <a:rPr lang="en-US" sz="3500" dirty="0" err="1">
                <a:ea typeface="Tahoma" panose="020B0604030504040204" pitchFamily="34" charset="0"/>
              </a:rPr>
              <a:t>tử</a:t>
            </a:r>
            <a:r>
              <a:rPr lang="en-US" sz="3500" dirty="0">
                <a:ea typeface="Tahoma" panose="020B0604030504040204" pitchFamily="34" charset="0"/>
              </a:rPr>
              <a:t> </a:t>
            </a:r>
            <a:r>
              <a:rPr lang="en-US" sz="3500" dirty="0" err="1">
                <a:ea typeface="Tahoma" panose="020B0604030504040204" pitchFamily="34" charset="0"/>
              </a:rPr>
              <a:t>trên</a:t>
            </a:r>
            <a:r>
              <a:rPr lang="en-US" sz="3500" dirty="0">
                <a:ea typeface="Tahoma" panose="020B0604030504040204" pitchFamily="34" charset="0"/>
              </a:rPr>
              <a:t> </a:t>
            </a:r>
            <a:r>
              <a:rPr lang="en-US" sz="3500" dirty="0" err="1">
                <a:ea typeface="Tahoma" panose="020B0604030504040204" pitchFamily="34" charset="0"/>
              </a:rPr>
              <a:t>đường</a:t>
            </a:r>
            <a:r>
              <a:rPr lang="en-US" sz="3500" dirty="0">
                <a:ea typeface="Tahoma" panose="020B0604030504040204" pitchFamily="34" charset="0"/>
              </a:rPr>
              <a:t> </a:t>
            </a:r>
            <a:r>
              <a:rPr lang="en-US" sz="3500" dirty="0" err="1">
                <a:ea typeface="Tahoma" panose="020B0604030504040204" pitchFamily="34" charset="0"/>
              </a:rPr>
              <a:t>chéo</a:t>
            </a:r>
            <a:r>
              <a:rPr lang="en-US" sz="3500" dirty="0">
                <a:ea typeface="Tahoma" panose="020B0604030504040204" pitchFamily="34" charset="0"/>
              </a:rPr>
              <a:t> </a:t>
            </a:r>
            <a:r>
              <a:rPr lang="en-US" sz="3500" dirty="0" err="1">
                <a:ea typeface="Tahoma" panose="020B0604030504040204" pitchFamily="34" charset="0"/>
              </a:rPr>
              <a:t>chính</a:t>
            </a:r>
            <a:r>
              <a:rPr lang="en-US" sz="3500" dirty="0">
                <a:ea typeface="Tahoma" panose="020B0604030504040204" pitchFamily="34" charset="0"/>
              </a:rPr>
              <a:t> </a:t>
            </a:r>
          </a:p>
        </p:txBody>
      </p:sp>
      <p:sp>
        <p:nvSpPr>
          <p:cNvPr id="7" name="Content Placeholder 6"/>
          <p:cNvSpPr>
            <a:spLocks noGrp="1"/>
          </p:cNvSpPr>
          <p:nvPr>
            <p:ph idx="1"/>
          </p:nvPr>
        </p:nvSpPr>
        <p:spPr/>
        <p:txBody>
          <a:bodyPr>
            <a:normAutofit/>
          </a:bodyPr>
          <a:lstStyle/>
          <a:p>
            <a:pPr marL="0" indent="0" algn="l">
              <a:buNone/>
            </a:pPr>
            <a:r>
              <a:rPr lang="en-US" sz="2400" b="0">
                <a:solidFill>
                  <a:srgbClr val="0000FF"/>
                </a:solidFill>
                <a:effectLst/>
                <a:highlight>
                  <a:srgbClr val="FFFFFF"/>
                </a:highlight>
                <a:latin typeface="PragmataPro Mono Liga" panose="02000509040000020004" pitchFamily="49" charset="0"/>
              </a:rPr>
              <a:t>int</a:t>
            </a:r>
            <a:r>
              <a:rPr lang="en-US" sz="2400" b="0">
                <a:solidFill>
                  <a:srgbClr val="000000"/>
                </a:solidFill>
                <a:effectLst/>
                <a:highlight>
                  <a:srgbClr val="FFFFFF"/>
                </a:highlight>
                <a:latin typeface="PragmataPro Mono Liga" panose="02000509040000020004" pitchFamily="49" charset="0"/>
              </a:rPr>
              <a:t> </a:t>
            </a:r>
            <a:r>
              <a:rPr lang="en-US" sz="2400" b="0">
                <a:solidFill>
                  <a:srgbClr val="795E26"/>
                </a:solidFill>
                <a:effectLst/>
                <a:highlight>
                  <a:srgbClr val="FFFFFF"/>
                </a:highlight>
                <a:latin typeface="PragmataPro Mono Liga" panose="02000509040000020004" pitchFamily="49" charset="0"/>
              </a:rPr>
              <a:t>TongDCChinh</a:t>
            </a:r>
            <a:r>
              <a:rPr lang="en-US" sz="2400" b="0">
                <a:solidFill>
                  <a:srgbClr val="000000"/>
                </a:solidFill>
                <a:effectLst/>
                <a:highlight>
                  <a:srgbClr val="FFFFFF"/>
                </a:highlight>
                <a:latin typeface="PragmataPro Mono Liga" panose="02000509040000020004" pitchFamily="49" charset="0"/>
              </a:rPr>
              <a:t>(</a:t>
            </a:r>
            <a:r>
              <a:rPr lang="en-US" sz="2400" b="0">
                <a:solidFill>
                  <a:srgbClr val="0000FF"/>
                </a:solidFill>
                <a:effectLst/>
                <a:highlight>
                  <a:srgbClr val="FFFFFF"/>
                </a:highlight>
                <a:latin typeface="PragmataPro Mono Liga" panose="02000509040000020004" pitchFamily="49" charset="0"/>
              </a:rPr>
              <a:t>int</a:t>
            </a:r>
            <a:r>
              <a:rPr lang="en-US" sz="2400" b="0">
                <a:solidFill>
                  <a:srgbClr val="000000"/>
                </a:solidFill>
                <a:effectLst/>
                <a:highlight>
                  <a:srgbClr val="FFFFFF"/>
                </a:highlight>
                <a:latin typeface="PragmataPro Mono Liga" panose="02000509040000020004" pitchFamily="49" charset="0"/>
              </a:rPr>
              <a:t> </a:t>
            </a:r>
            <a:r>
              <a:rPr lang="en-US" sz="2400" b="0">
                <a:solidFill>
                  <a:srgbClr val="001080"/>
                </a:solidFill>
                <a:effectLst/>
                <a:highlight>
                  <a:srgbClr val="FFFFFF"/>
                </a:highlight>
                <a:latin typeface="PragmataPro Mono Liga" panose="02000509040000020004" pitchFamily="49" charset="0"/>
              </a:rPr>
              <a:t>a</a:t>
            </a:r>
            <a:r>
              <a:rPr lang="en-US" sz="2400" b="0">
                <a:solidFill>
                  <a:srgbClr val="000000"/>
                </a:solidFill>
                <a:effectLst/>
                <a:highlight>
                  <a:srgbClr val="FFFFFF"/>
                </a:highlight>
                <a:latin typeface="PragmataPro Mono Liga" panose="02000509040000020004" pitchFamily="49" charset="0"/>
              </a:rPr>
              <a:t>[][MAXC], </a:t>
            </a:r>
            <a:r>
              <a:rPr lang="en-US" sz="2400" b="0">
                <a:solidFill>
                  <a:srgbClr val="0000FF"/>
                </a:solidFill>
                <a:effectLst/>
                <a:highlight>
                  <a:srgbClr val="FFFFFF"/>
                </a:highlight>
                <a:latin typeface="PragmataPro Mono Liga" panose="02000509040000020004" pitchFamily="49" charset="0"/>
              </a:rPr>
              <a:t>int</a:t>
            </a:r>
            <a:r>
              <a:rPr lang="en-US" sz="2400" b="0">
                <a:solidFill>
                  <a:srgbClr val="000000"/>
                </a:solidFill>
                <a:effectLst/>
                <a:highlight>
                  <a:srgbClr val="FFFFFF"/>
                </a:highlight>
                <a:latin typeface="PragmataPro Mono Liga" panose="02000509040000020004" pitchFamily="49" charset="0"/>
              </a:rPr>
              <a:t> </a:t>
            </a:r>
            <a:r>
              <a:rPr lang="en-US" sz="2400" b="0">
                <a:solidFill>
                  <a:srgbClr val="001080"/>
                </a:solidFill>
                <a:effectLst/>
                <a:highlight>
                  <a:srgbClr val="FFFFFF"/>
                </a:highlight>
                <a:latin typeface="PragmataPro Mono Liga" panose="02000509040000020004" pitchFamily="49" charset="0"/>
              </a:rPr>
              <a:t>n</a:t>
            </a:r>
            <a:r>
              <a:rPr lang="en-US" sz="2400" b="0">
                <a:solidFill>
                  <a:srgbClr val="000000"/>
                </a:solidFill>
                <a:effectLst/>
                <a:highlight>
                  <a:srgbClr val="FFFFFF"/>
                </a:highlight>
                <a:latin typeface="PragmataPro Mono Liga" panose="02000509040000020004" pitchFamily="49" charset="0"/>
              </a:rPr>
              <a:t>, </a:t>
            </a:r>
            <a:r>
              <a:rPr lang="en-US" sz="2400" b="0">
                <a:solidFill>
                  <a:srgbClr val="0000FF"/>
                </a:solidFill>
                <a:effectLst/>
                <a:highlight>
                  <a:srgbClr val="FFFFFF"/>
                </a:highlight>
                <a:latin typeface="PragmataPro Mono Liga" panose="02000509040000020004" pitchFamily="49" charset="0"/>
              </a:rPr>
              <a:t>int</a:t>
            </a:r>
            <a:r>
              <a:rPr lang="en-US" sz="2400" b="0">
                <a:solidFill>
                  <a:srgbClr val="000000"/>
                </a:solidFill>
                <a:effectLst/>
                <a:highlight>
                  <a:srgbClr val="FFFFFF"/>
                </a:highlight>
                <a:latin typeface="PragmataPro Mono Liga" panose="02000509040000020004" pitchFamily="49" charset="0"/>
              </a:rPr>
              <a:t> </a:t>
            </a:r>
            <a:r>
              <a:rPr lang="en-US" sz="2400" b="0">
                <a:solidFill>
                  <a:srgbClr val="001080"/>
                </a:solidFill>
                <a:effectLst/>
                <a:highlight>
                  <a:srgbClr val="FFFFFF"/>
                </a:highlight>
                <a:latin typeface="PragmataPro Mono Liga" panose="02000509040000020004" pitchFamily="49" charset="0"/>
              </a:rPr>
              <a:t>m</a:t>
            </a:r>
            <a:r>
              <a:rPr lang="en-US" sz="2400" b="0">
                <a:solidFill>
                  <a:srgbClr val="000000"/>
                </a:solidFill>
                <a:effectLst/>
                <a:highlight>
                  <a:srgbClr val="FFFFFF"/>
                </a:highlight>
                <a:latin typeface="PragmataPro Mono Liga" panose="02000509040000020004" pitchFamily="49" charset="0"/>
              </a:rPr>
              <a:t>) {</a:t>
            </a:r>
          </a:p>
          <a:p>
            <a:pPr marL="0" indent="0" algn="l">
              <a:buNone/>
            </a:pPr>
            <a:r>
              <a:rPr lang="en-US" sz="2400" b="0">
                <a:solidFill>
                  <a:srgbClr val="000000"/>
                </a:solidFill>
                <a:effectLst/>
                <a:highlight>
                  <a:srgbClr val="FFFFFF"/>
                </a:highlight>
                <a:latin typeface="PragmataPro Mono Liga" panose="02000509040000020004" pitchFamily="49" charset="0"/>
              </a:rPr>
              <a:t>    </a:t>
            </a:r>
            <a:r>
              <a:rPr lang="en-US" sz="2400" b="0">
                <a:solidFill>
                  <a:srgbClr val="0000FF"/>
                </a:solidFill>
                <a:effectLst/>
                <a:highlight>
                  <a:srgbClr val="FFFFFF"/>
                </a:highlight>
                <a:latin typeface="PragmataPro Mono Liga" panose="02000509040000020004" pitchFamily="49" charset="0"/>
              </a:rPr>
              <a:t>int</a:t>
            </a:r>
            <a:r>
              <a:rPr lang="en-US" sz="2400" b="0">
                <a:solidFill>
                  <a:srgbClr val="000000"/>
                </a:solidFill>
                <a:effectLst/>
                <a:highlight>
                  <a:srgbClr val="FFFFFF"/>
                </a:highlight>
                <a:latin typeface="PragmataPro Mono Liga" panose="02000509040000020004" pitchFamily="49" charset="0"/>
              </a:rPr>
              <a:t> </a:t>
            </a:r>
            <a:r>
              <a:rPr lang="en-US" sz="2400" b="0">
                <a:solidFill>
                  <a:srgbClr val="001080"/>
                </a:solidFill>
                <a:effectLst/>
                <a:highlight>
                  <a:srgbClr val="FFFFFF"/>
                </a:highlight>
                <a:latin typeface="PragmataPro Mono Liga" panose="02000509040000020004" pitchFamily="49" charset="0"/>
              </a:rPr>
              <a:t>i</a:t>
            </a:r>
            <a:r>
              <a:rPr lang="en-US" sz="2400" b="0">
                <a:solidFill>
                  <a:srgbClr val="000000"/>
                </a:solidFill>
                <a:effectLst/>
                <a:highlight>
                  <a:srgbClr val="FFFFFF"/>
                </a:highlight>
                <a:latin typeface="PragmataPro Mono Liga" panose="02000509040000020004" pitchFamily="49" charset="0"/>
              </a:rPr>
              <a:t>, </a:t>
            </a:r>
            <a:r>
              <a:rPr lang="en-US" sz="2400" b="0">
                <a:solidFill>
                  <a:srgbClr val="001080"/>
                </a:solidFill>
                <a:effectLst/>
                <a:highlight>
                  <a:srgbClr val="FFFFFF"/>
                </a:highlight>
                <a:latin typeface="PragmataPro Mono Liga" panose="02000509040000020004" pitchFamily="49" charset="0"/>
              </a:rPr>
              <a:t>tong</a:t>
            </a:r>
            <a:r>
              <a:rPr lang="en-US" sz="2400" b="0">
                <a:solidFill>
                  <a:srgbClr val="000000"/>
                </a:solidFill>
                <a:effectLst/>
                <a:highlight>
                  <a:srgbClr val="FFFFFF"/>
                </a:highlight>
                <a:latin typeface="PragmataPro Mono Liga" panose="02000509040000020004" pitchFamily="49" charset="0"/>
              </a:rPr>
              <a:t>;</a:t>
            </a:r>
          </a:p>
          <a:p>
            <a:pPr marL="0" indent="0" algn="l">
              <a:buNone/>
            </a:pPr>
            <a:r>
              <a:rPr lang="en-US" sz="2400" b="0">
                <a:solidFill>
                  <a:srgbClr val="000000"/>
                </a:solidFill>
                <a:effectLst/>
                <a:highlight>
                  <a:srgbClr val="FFFFFF"/>
                </a:highlight>
                <a:latin typeface="PragmataPro Mono Liga" panose="02000509040000020004" pitchFamily="49" charset="0"/>
              </a:rPr>
              <a:t>    </a:t>
            </a:r>
            <a:r>
              <a:rPr lang="en-US" sz="2400" b="0">
                <a:solidFill>
                  <a:srgbClr val="001080"/>
                </a:solidFill>
                <a:effectLst/>
                <a:highlight>
                  <a:srgbClr val="FFFFFF"/>
                </a:highlight>
                <a:latin typeface="PragmataPro Mono Liga" panose="02000509040000020004" pitchFamily="49" charset="0"/>
              </a:rPr>
              <a:t>tong</a:t>
            </a:r>
            <a:r>
              <a:rPr lang="en-US" sz="2400" b="0">
                <a:solidFill>
                  <a:srgbClr val="000000"/>
                </a:solidFill>
                <a:effectLst/>
                <a:highlight>
                  <a:srgbClr val="FFFFFF"/>
                </a:highlight>
                <a:latin typeface="PragmataPro Mono Liga" panose="02000509040000020004" pitchFamily="49" charset="0"/>
              </a:rPr>
              <a:t> = </a:t>
            </a:r>
            <a:r>
              <a:rPr lang="en-US" sz="2400" b="0">
                <a:solidFill>
                  <a:srgbClr val="098658"/>
                </a:solidFill>
                <a:effectLst/>
                <a:highlight>
                  <a:srgbClr val="FFFFFF"/>
                </a:highlight>
                <a:latin typeface="PragmataPro Mono Liga" panose="02000509040000020004" pitchFamily="49" charset="0"/>
              </a:rPr>
              <a:t>0</a:t>
            </a:r>
            <a:r>
              <a:rPr lang="en-US" sz="2400" b="0">
                <a:solidFill>
                  <a:srgbClr val="000000"/>
                </a:solidFill>
                <a:effectLst/>
                <a:highlight>
                  <a:srgbClr val="FFFFFF"/>
                </a:highlight>
                <a:latin typeface="PragmataPro Mono Liga" panose="02000509040000020004" pitchFamily="49" charset="0"/>
              </a:rPr>
              <a:t>;</a:t>
            </a:r>
          </a:p>
          <a:p>
            <a:pPr marL="0" indent="0" algn="l">
              <a:buNone/>
            </a:pPr>
            <a:r>
              <a:rPr lang="en-US" sz="2400" b="0">
                <a:solidFill>
                  <a:srgbClr val="000000"/>
                </a:solidFill>
                <a:effectLst/>
                <a:highlight>
                  <a:srgbClr val="FFFFFF"/>
                </a:highlight>
                <a:latin typeface="PragmataPro Mono Liga" panose="02000509040000020004" pitchFamily="49" charset="0"/>
              </a:rPr>
              <a:t>    </a:t>
            </a:r>
            <a:r>
              <a:rPr lang="en-US" sz="2400" b="0">
                <a:solidFill>
                  <a:srgbClr val="AF00DB"/>
                </a:solidFill>
                <a:effectLst/>
                <a:highlight>
                  <a:srgbClr val="FFFFFF"/>
                </a:highlight>
                <a:latin typeface="PragmataPro Mono Liga" panose="02000509040000020004" pitchFamily="49" charset="0"/>
              </a:rPr>
              <a:t>for</a:t>
            </a:r>
            <a:r>
              <a:rPr lang="en-US" sz="2400" b="0">
                <a:solidFill>
                  <a:srgbClr val="000000"/>
                </a:solidFill>
                <a:effectLst/>
                <a:highlight>
                  <a:srgbClr val="FFFFFF"/>
                </a:highlight>
                <a:latin typeface="PragmataPro Mono Liga" panose="02000509040000020004" pitchFamily="49" charset="0"/>
              </a:rPr>
              <a:t> (</a:t>
            </a:r>
            <a:r>
              <a:rPr lang="en-US" sz="2400" b="0">
                <a:solidFill>
                  <a:srgbClr val="001080"/>
                </a:solidFill>
                <a:effectLst/>
                <a:highlight>
                  <a:srgbClr val="FFFFFF"/>
                </a:highlight>
                <a:latin typeface="PragmataPro Mono Liga" panose="02000509040000020004" pitchFamily="49" charset="0"/>
              </a:rPr>
              <a:t>i</a:t>
            </a:r>
            <a:r>
              <a:rPr lang="en-US" sz="2400" b="0">
                <a:solidFill>
                  <a:srgbClr val="000000"/>
                </a:solidFill>
                <a:effectLst/>
                <a:highlight>
                  <a:srgbClr val="FFFFFF"/>
                </a:highlight>
                <a:latin typeface="PragmataPro Mono Liga" panose="02000509040000020004" pitchFamily="49" charset="0"/>
              </a:rPr>
              <a:t> = </a:t>
            </a:r>
            <a:r>
              <a:rPr lang="en-US" sz="2400" b="0">
                <a:solidFill>
                  <a:srgbClr val="098658"/>
                </a:solidFill>
                <a:effectLst/>
                <a:highlight>
                  <a:srgbClr val="FFFFFF"/>
                </a:highlight>
                <a:latin typeface="PragmataPro Mono Liga" panose="02000509040000020004" pitchFamily="49" charset="0"/>
              </a:rPr>
              <a:t>0</a:t>
            </a:r>
            <a:r>
              <a:rPr lang="en-US" sz="2400" b="0">
                <a:solidFill>
                  <a:srgbClr val="000000"/>
                </a:solidFill>
                <a:effectLst/>
                <a:highlight>
                  <a:srgbClr val="FFFFFF"/>
                </a:highlight>
                <a:latin typeface="PragmataPro Mono Liga" panose="02000509040000020004" pitchFamily="49" charset="0"/>
              </a:rPr>
              <a:t>; </a:t>
            </a:r>
            <a:r>
              <a:rPr lang="en-US" sz="2400" b="0">
                <a:solidFill>
                  <a:srgbClr val="001080"/>
                </a:solidFill>
                <a:effectLst/>
                <a:highlight>
                  <a:srgbClr val="FFFFFF"/>
                </a:highlight>
                <a:latin typeface="PragmataPro Mono Liga" panose="02000509040000020004" pitchFamily="49" charset="0"/>
              </a:rPr>
              <a:t>i</a:t>
            </a:r>
            <a:r>
              <a:rPr lang="en-US" sz="2400" b="0">
                <a:solidFill>
                  <a:srgbClr val="000000"/>
                </a:solidFill>
                <a:effectLst/>
                <a:highlight>
                  <a:srgbClr val="FFFFFF"/>
                </a:highlight>
                <a:latin typeface="PragmataPro Mono Liga" panose="02000509040000020004" pitchFamily="49" charset="0"/>
              </a:rPr>
              <a:t> &lt; </a:t>
            </a:r>
            <a:r>
              <a:rPr lang="en-US" sz="2400" b="0">
                <a:solidFill>
                  <a:srgbClr val="001080"/>
                </a:solidFill>
                <a:effectLst/>
                <a:highlight>
                  <a:srgbClr val="FFFFFF"/>
                </a:highlight>
                <a:latin typeface="PragmataPro Mono Liga" panose="02000509040000020004" pitchFamily="49" charset="0"/>
              </a:rPr>
              <a:t>n</a:t>
            </a:r>
            <a:r>
              <a:rPr lang="en-US" sz="2400" b="0">
                <a:solidFill>
                  <a:srgbClr val="000000"/>
                </a:solidFill>
                <a:effectLst/>
                <a:highlight>
                  <a:srgbClr val="FFFFFF"/>
                </a:highlight>
                <a:latin typeface="PragmataPro Mono Liga" panose="02000509040000020004" pitchFamily="49" charset="0"/>
              </a:rPr>
              <a:t>; </a:t>
            </a:r>
            <a:r>
              <a:rPr lang="en-US" sz="2400" b="0">
                <a:solidFill>
                  <a:srgbClr val="001080"/>
                </a:solidFill>
                <a:effectLst/>
                <a:highlight>
                  <a:srgbClr val="FFFFFF"/>
                </a:highlight>
                <a:latin typeface="PragmataPro Mono Liga" panose="02000509040000020004" pitchFamily="49" charset="0"/>
              </a:rPr>
              <a:t>i</a:t>
            </a:r>
            <a:r>
              <a:rPr lang="en-US" sz="2400" b="0">
                <a:solidFill>
                  <a:srgbClr val="000000"/>
                </a:solidFill>
                <a:effectLst/>
                <a:highlight>
                  <a:srgbClr val="FFFFFF"/>
                </a:highlight>
                <a:latin typeface="PragmataPro Mono Liga" panose="02000509040000020004" pitchFamily="49" charset="0"/>
              </a:rPr>
              <a:t>++)</a:t>
            </a:r>
          </a:p>
          <a:p>
            <a:pPr marL="0" indent="0" algn="l">
              <a:buNone/>
            </a:pPr>
            <a:r>
              <a:rPr lang="en-US" sz="2400" b="0">
                <a:solidFill>
                  <a:srgbClr val="000000"/>
                </a:solidFill>
                <a:effectLst/>
                <a:highlight>
                  <a:srgbClr val="FFFFFF"/>
                </a:highlight>
                <a:latin typeface="PragmataPro Mono Liga" panose="02000509040000020004" pitchFamily="49" charset="0"/>
              </a:rPr>
              <a:t>        </a:t>
            </a:r>
            <a:r>
              <a:rPr lang="en-US" sz="2400" b="0">
                <a:solidFill>
                  <a:srgbClr val="001080"/>
                </a:solidFill>
                <a:effectLst/>
                <a:highlight>
                  <a:srgbClr val="FFFFFF"/>
                </a:highlight>
                <a:latin typeface="PragmataPro Mono Liga" panose="02000509040000020004" pitchFamily="49" charset="0"/>
              </a:rPr>
              <a:t>tong</a:t>
            </a:r>
            <a:r>
              <a:rPr lang="en-US" sz="2400" b="0">
                <a:solidFill>
                  <a:srgbClr val="000000"/>
                </a:solidFill>
                <a:effectLst/>
                <a:highlight>
                  <a:srgbClr val="FFFFFF"/>
                </a:highlight>
                <a:latin typeface="PragmataPro Mono Liga" panose="02000509040000020004" pitchFamily="49" charset="0"/>
              </a:rPr>
              <a:t> = </a:t>
            </a:r>
            <a:r>
              <a:rPr lang="en-US" sz="2400" b="0">
                <a:solidFill>
                  <a:srgbClr val="001080"/>
                </a:solidFill>
                <a:effectLst/>
                <a:highlight>
                  <a:srgbClr val="FFFFFF"/>
                </a:highlight>
                <a:latin typeface="PragmataPro Mono Liga" panose="02000509040000020004" pitchFamily="49" charset="0"/>
              </a:rPr>
              <a:t>tong</a:t>
            </a:r>
            <a:r>
              <a:rPr lang="en-US" sz="2400" b="0">
                <a:solidFill>
                  <a:srgbClr val="000000"/>
                </a:solidFill>
                <a:effectLst/>
                <a:highlight>
                  <a:srgbClr val="FFFFFF"/>
                </a:highlight>
                <a:latin typeface="PragmataPro Mono Liga" panose="02000509040000020004" pitchFamily="49" charset="0"/>
              </a:rPr>
              <a:t> + </a:t>
            </a:r>
            <a:r>
              <a:rPr lang="en-US" sz="2400" b="0">
                <a:solidFill>
                  <a:srgbClr val="001080"/>
                </a:solidFill>
                <a:effectLst/>
                <a:highlight>
                  <a:srgbClr val="FFFFFF"/>
                </a:highlight>
                <a:latin typeface="PragmataPro Mono Liga" panose="02000509040000020004" pitchFamily="49" charset="0"/>
              </a:rPr>
              <a:t>a</a:t>
            </a:r>
            <a:r>
              <a:rPr lang="en-US" sz="2400" b="0">
                <a:solidFill>
                  <a:srgbClr val="000000"/>
                </a:solidFill>
                <a:effectLst/>
                <a:highlight>
                  <a:srgbClr val="FFFFFF"/>
                </a:highlight>
                <a:latin typeface="PragmataPro Mono Liga" panose="02000509040000020004" pitchFamily="49" charset="0"/>
              </a:rPr>
              <a:t>[</a:t>
            </a:r>
            <a:r>
              <a:rPr lang="en-US" sz="2400" b="0">
                <a:solidFill>
                  <a:srgbClr val="001080"/>
                </a:solidFill>
                <a:effectLst/>
                <a:highlight>
                  <a:srgbClr val="FFFFFF"/>
                </a:highlight>
                <a:latin typeface="PragmataPro Mono Liga" panose="02000509040000020004" pitchFamily="49" charset="0"/>
              </a:rPr>
              <a:t>i</a:t>
            </a:r>
            <a:r>
              <a:rPr lang="en-US" sz="2400" b="0">
                <a:solidFill>
                  <a:srgbClr val="000000"/>
                </a:solidFill>
                <a:effectLst/>
                <a:highlight>
                  <a:srgbClr val="FFFFFF"/>
                </a:highlight>
                <a:latin typeface="PragmataPro Mono Liga" panose="02000509040000020004" pitchFamily="49" charset="0"/>
              </a:rPr>
              <a:t>][</a:t>
            </a:r>
            <a:r>
              <a:rPr lang="en-US" sz="2400" b="0">
                <a:solidFill>
                  <a:srgbClr val="001080"/>
                </a:solidFill>
                <a:effectLst/>
                <a:highlight>
                  <a:srgbClr val="FFFFFF"/>
                </a:highlight>
                <a:latin typeface="PragmataPro Mono Liga" panose="02000509040000020004" pitchFamily="49" charset="0"/>
              </a:rPr>
              <a:t>i</a:t>
            </a:r>
            <a:r>
              <a:rPr lang="en-US" sz="2400" b="0">
                <a:solidFill>
                  <a:srgbClr val="000000"/>
                </a:solidFill>
                <a:effectLst/>
                <a:highlight>
                  <a:srgbClr val="FFFFFF"/>
                </a:highlight>
                <a:latin typeface="PragmataPro Mono Liga" panose="02000509040000020004" pitchFamily="49" charset="0"/>
              </a:rPr>
              <a:t>];</a:t>
            </a:r>
          </a:p>
          <a:p>
            <a:pPr marL="0" indent="0" algn="l">
              <a:buNone/>
            </a:pPr>
            <a:r>
              <a:rPr lang="en-US" sz="2400" b="0">
                <a:solidFill>
                  <a:srgbClr val="000000"/>
                </a:solidFill>
                <a:effectLst/>
                <a:highlight>
                  <a:srgbClr val="FFFFFF"/>
                </a:highlight>
                <a:latin typeface="PragmataPro Mono Liga" panose="02000509040000020004" pitchFamily="49" charset="0"/>
              </a:rPr>
              <a:t>    </a:t>
            </a:r>
            <a:r>
              <a:rPr lang="en-US" sz="2400" b="0">
                <a:solidFill>
                  <a:srgbClr val="AF00DB"/>
                </a:solidFill>
                <a:effectLst/>
                <a:highlight>
                  <a:srgbClr val="FFFFFF"/>
                </a:highlight>
                <a:latin typeface="PragmataPro Mono Liga" panose="02000509040000020004" pitchFamily="49" charset="0"/>
              </a:rPr>
              <a:t>return</a:t>
            </a:r>
            <a:r>
              <a:rPr lang="en-US" sz="2400" b="0">
                <a:solidFill>
                  <a:srgbClr val="000000"/>
                </a:solidFill>
                <a:effectLst/>
                <a:highlight>
                  <a:srgbClr val="FFFFFF"/>
                </a:highlight>
                <a:latin typeface="PragmataPro Mono Liga" panose="02000509040000020004" pitchFamily="49" charset="0"/>
              </a:rPr>
              <a:t> </a:t>
            </a:r>
            <a:r>
              <a:rPr lang="en-US" sz="2400" b="0">
                <a:solidFill>
                  <a:srgbClr val="001080"/>
                </a:solidFill>
                <a:effectLst/>
                <a:highlight>
                  <a:srgbClr val="FFFFFF"/>
                </a:highlight>
                <a:latin typeface="PragmataPro Mono Liga" panose="02000509040000020004" pitchFamily="49" charset="0"/>
              </a:rPr>
              <a:t>tong</a:t>
            </a:r>
            <a:r>
              <a:rPr lang="en-US" sz="2400" b="0">
                <a:solidFill>
                  <a:srgbClr val="000000"/>
                </a:solidFill>
                <a:effectLst/>
                <a:highlight>
                  <a:srgbClr val="FFFFFF"/>
                </a:highlight>
                <a:latin typeface="PragmataPro Mono Liga" panose="02000509040000020004" pitchFamily="49" charset="0"/>
              </a:rPr>
              <a:t>;</a:t>
            </a:r>
          </a:p>
          <a:p>
            <a:pPr marL="0" indent="0" algn="l">
              <a:buNone/>
            </a:pPr>
            <a:r>
              <a:rPr lang="en-US" sz="2400" b="0">
                <a:solidFill>
                  <a:srgbClr val="000000"/>
                </a:solidFill>
                <a:effectLst/>
                <a:highlight>
                  <a:srgbClr val="FFFFFF"/>
                </a:highlight>
                <a:latin typeface="PragmataPro Mono Liga" panose="02000509040000020004" pitchFamily="49" charset="0"/>
              </a:rPr>
              <a:t>}</a:t>
            </a:r>
          </a:p>
        </p:txBody>
      </p:sp>
      <p:sp>
        <p:nvSpPr>
          <p:cNvPr id="5" name="Footer Placeholder 4">
            <a:extLst>
              <a:ext uri="{FF2B5EF4-FFF2-40B4-BE49-F238E27FC236}">
                <a16:creationId xmlns:a16="http://schemas.microsoft.com/office/drawing/2014/main" id="{31CAA8CE-C724-37EE-639A-A26B718793D8}"/>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6" name="Date Placeholder 5">
            <a:extLst>
              <a:ext uri="{FF2B5EF4-FFF2-40B4-BE49-F238E27FC236}">
                <a16:creationId xmlns:a16="http://schemas.microsoft.com/office/drawing/2014/main" id="{4CCE2E96-6364-632E-BEAB-67EE1F0AD16B}"/>
              </a:ext>
            </a:extLst>
          </p:cNvPr>
          <p:cNvSpPr>
            <a:spLocks noGrp="1"/>
          </p:cNvSpPr>
          <p:nvPr>
            <p:ph type="dt" sz="half" idx="13"/>
          </p:nvPr>
        </p:nvSpPr>
        <p:spPr/>
        <p:txBody>
          <a:bodyPr/>
          <a:lstStyle/>
          <a:p>
            <a:r>
              <a:rPr lang="en-US"/>
              <a:t>June 2024</a:t>
            </a:r>
            <a:endParaRPr lang="en-US" dirty="0"/>
          </a:p>
        </p:txBody>
      </p:sp>
      <p:sp>
        <p:nvSpPr>
          <p:cNvPr id="3" name="Slide Number Placeholder 2">
            <a:extLst>
              <a:ext uri="{FF2B5EF4-FFF2-40B4-BE49-F238E27FC236}">
                <a16:creationId xmlns:a16="http://schemas.microsoft.com/office/drawing/2014/main" id="{EF39A09D-D061-F274-530A-0BC5F94873F7}"/>
              </a:ext>
            </a:extLst>
          </p:cNvPr>
          <p:cNvSpPr>
            <a:spLocks noGrp="1"/>
          </p:cNvSpPr>
          <p:nvPr>
            <p:ph type="sldNum" sz="quarter" idx="12"/>
          </p:nvPr>
        </p:nvSpPr>
        <p:spPr/>
        <p:txBody>
          <a:bodyPr/>
          <a:lstStyle/>
          <a:p>
            <a:fld id="{D8B0B3AC-44A8-D142-AAF6-9A453466E1A4}" type="slidenum">
              <a:rPr lang="en-VN" smtClean="0"/>
              <a:pPr/>
              <a:t>43</a:t>
            </a:fld>
            <a:endParaRPr lang="en-V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err="1">
                <a:ea typeface="Tahoma" panose="020B0604030504040204" pitchFamily="34" charset="0"/>
              </a:rPr>
              <a:t>BÀI</a:t>
            </a:r>
            <a:r>
              <a:rPr lang="en-US" sz="4000" dirty="0">
                <a:ea typeface="Tahoma" panose="020B0604030504040204" pitchFamily="34" charset="0"/>
              </a:rPr>
              <a:t> </a:t>
            </a:r>
            <a:r>
              <a:rPr lang="en-US" sz="4000" dirty="0" err="1">
                <a:ea typeface="Tahoma" panose="020B0604030504040204" pitchFamily="34" charset="0"/>
              </a:rPr>
              <a:t>TẬP</a:t>
            </a:r>
            <a:endParaRPr lang="en-US" sz="4000" dirty="0">
              <a:ea typeface="Tahoma" panose="020B0604030504040204" pitchFamily="34" charset="0"/>
            </a:endParaRPr>
          </a:p>
        </p:txBody>
      </p:sp>
      <p:sp>
        <p:nvSpPr>
          <p:cNvPr id="6" name="Content Placeholder 5"/>
          <p:cNvSpPr>
            <a:spLocks noGrp="1"/>
          </p:cNvSpPr>
          <p:nvPr>
            <p:ph idx="1"/>
          </p:nvPr>
        </p:nvSpPr>
        <p:spPr/>
        <p:txBody>
          <a:bodyPr>
            <a:noAutofit/>
          </a:bodyPr>
          <a:lstStyle/>
          <a:p>
            <a:pPr marL="0" indent="0">
              <a:lnSpc>
                <a:spcPct val="100000"/>
              </a:lnSpc>
              <a:buNone/>
            </a:pPr>
            <a:r>
              <a:rPr lang="en-US">
                <a:solidFill>
                  <a:schemeClr val="tx1">
                    <a:lumMod val="50000"/>
                  </a:schemeClr>
                </a:solidFill>
                <a:latin typeface="Calibri (Body)"/>
                <a:ea typeface="Tahoma" panose="020B0604030504040204" pitchFamily="34" charset="0"/>
                <a:cs typeface="Tahoma" panose="020B0604030504040204" pitchFamily="34" charset="0"/>
              </a:rPr>
              <a:t>1. Nhập </a:t>
            </a:r>
            <a:r>
              <a:rPr lang="en-US" dirty="0" err="1">
                <a:solidFill>
                  <a:schemeClr val="tx1">
                    <a:lumMod val="50000"/>
                  </a:schemeClr>
                </a:solidFill>
                <a:latin typeface="Calibri (Body)"/>
                <a:ea typeface="Tahoma" panose="020B0604030504040204" pitchFamily="34" charset="0"/>
                <a:cs typeface="Tahoma" panose="020B0604030504040204" pitchFamily="34" charset="0"/>
              </a:rPr>
              <a:t>mảng</a:t>
            </a:r>
            <a:r>
              <a:rPr lang="en-US" dirty="0">
                <a:solidFill>
                  <a:schemeClr val="tx1">
                    <a:lumMod val="50000"/>
                  </a:schemeClr>
                </a:solidFill>
                <a:latin typeface="Calibri (Body)"/>
                <a:ea typeface="Tahoma" panose="020B0604030504040204" pitchFamily="34" charset="0"/>
                <a:cs typeface="Tahoma" panose="020B0604030504040204" pitchFamily="34" charset="0"/>
              </a:rPr>
              <a:t> / </a:t>
            </a:r>
            <a:r>
              <a:rPr lang="en-US" dirty="0" err="1">
                <a:solidFill>
                  <a:schemeClr val="tx1">
                    <a:lumMod val="50000"/>
                  </a:schemeClr>
                </a:solidFill>
                <a:latin typeface="Calibri (Body)"/>
                <a:ea typeface="Tahoma" panose="020B0604030504040204" pitchFamily="34" charset="0"/>
                <a:cs typeface="Tahoma" panose="020B0604030504040204" pitchFamily="34" charset="0"/>
              </a:rPr>
              <a:t>Xuất</a:t>
            </a:r>
            <a:r>
              <a:rPr lang="en-US" dirty="0">
                <a:solidFill>
                  <a:schemeClr val="tx1">
                    <a:lumMod val="50000"/>
                  </a:schemeClr>
                </a:solidFill>
                <a:latin typeface="Calibri (Body)"/>
                <a:ea typeface="Tahoma" panose="020B0604030504040204" pitchFamily="34" charset="0"/>
                <a:cs typeface="Tahoma" panose="020B0604030504040204" pitchFamily="34" charset="0"/>
              </a:rPr>
              <a:t> </a:t>
            </a:r>
            <a:r>
              <a:rPr lang="en-US" dirty="0" err="1">
                <a:solidFill>
                  <a:schemeClr val="tx1">
                    <a:lumMod val="50000"/>
                  </a:schemeClr>
                </a:solidFill>
                <a:latin typeface="Calibri (Body)"/>
                <a:ea typeface="Tahoma" panose="020B0604030504040204" pitchFamily="34" charset="0"/>
                <a:cs typeface="Tahoma" panose="020B0604030504040204" pitchFamily="34" charset="0"/>
              </a:rPr>
              <a:t>mảng</a:t>
            </a:r>
            <a:r>
              <a:rPr lang="en-US" dirty="0">
                <a:solidFill>
                  <a:schemeClr val="tx1">
                    <a:lumMod val="50000"/>
                  </a:schemeClr>
                </a:solidFill>
                <a:latin typeface="Calibri (Body)"/>
                <a:ea typeface="Tahoma" panose="020B0604030504040204" pitchFamily="34" charset="0"/>
                <a:cs typeface="Tahoma" panose="020B0604030504040204" pitchFamily="34" charset="0"/>
              </a:rPr>
              <a:t>.</a:t>
            </a:r>
          </a:p>
          <a:p>
            <a:pPr marL="0" indent="0">
              <a:lnSpc>
                <a:spcPct val="100000"/>
              </a:lnSpc>
              <a:buNone/>
            </a:pPr>
            <a:r>
              <a:rPr lang="en-US">
                <a:solidFill>
                  <a:schemeClr val="tx1">
                    <a:lumMod val="50000"/>
                  </a:schemeClr>
                </a:solidFill>
                <a:latin typeface="Calibri (Body)"/>
                <a:ea typeface="Tahoma" panose="020B0604030504040204" pitchFamily="34" charset="0"/>
                <a:cs typeface="Tahoma" panose="020B0604030504040204" pitchFamily="34" charset="0"/>
              </a:rPr>
              <a:t>2. Tìm </a:t>
            </a:r>
            <a:r>
              <a:rPr lang="en-US" dirty="0" err="1">
                <a:solidFill>
                  <a:schemeClr val="tx1">
                    <a:lumMod val="50000"/>
                  </a:schemeClr>
                </a:solidFill>
                <a:latin typeface="Calibri (Body)"/>
                <a:ea typeface="Tahoma" panose="020B0604030504040204" pitchFamily="34" charset="0"/>
                <a:cs typeface="Tahoma" panose="020B0604030504040204" pitchFamily="34" charset="0"/>
              </a:rPr>
              <a:t>kiếm</a:t>
            </a:r>
            <a:r>
              <a:rPr lang="en-US" dirty="0">
                <a:solidFill>
                  <a:schemeClr val="tx1">
                    <a:lumMod val="50000"/>
                  </a:schemeClr>
                </a:solidFill>
                <a:latin typeface="Calibri (Body)"/>
                <a:ea typeface="Tahoma" panose="020B0604030504040204" pitchFamily="34" charset="0"/>
                <a:cs typeface="Tahoma" panose="020B0604030504040204" pitchFamily="34" charset="0"/>
              </a:rPr>
              <a:t> </a:t>
            </a:r>
            <a:r>
              <a:rPr lang="en-US" dirty="0" err="1">
                <a:solidFill>
                  <a:schemeClr val="tx1">
                    <a:lumMod val="50000"/>
                  </a:schemeClr>
                </a:solidFill>
                <a:latin typeface="Calibri (Body)"/>
                <a:ea typeface="Tahoma" panose="020B0604030504040204" pitchFamily="34" charset="0"/>
                <a:cs typeface="Tahoma" panose="020B0604030504040204" pitchFamily="34" charset="0"/>
              </a:rPr>
              <a:t>một</a:t>
            </a:r>
            <a:r>
              <a:rPr lang="en-US" dirty="0">
                <a:solidFill>
                  <a:schemeClr val="tx1">
                    <a:lumMod val="50000"/>
                  </a:schemeClr>
                </a:solidFill>
                <a:latin typeface="Calibri (Body)"/>
                <a:ea typeface="Tahoma" panose="020B0604030504040204" pitchFamily="34" charset="0"/>
                <a:cs typeface="Tahoma" panose="020B0604030504040204" pitchFamily="34" charset="0"/>
              </a:rPr>
              <a:t> </a:t>
            </a:r>
            <a:r>
              <a:rPr lang="en-US" dirty="0" err="1">
                <a:solidFill>
                  <a:schemeClr val="tx1">
                    <a:lumMod val="50000"/>
                  </a:schemeClr>
                </a:solidFill>
                <a:latin typeface="Calibri (Body)"/>
                <a:ea typeface="Tahoma" panose="020B0604030504040204" pitchFamily="34" charset="0"/>
                <a:cs typeface="Tahoma" panose="020B0604030504040204" pitchFamily="34" charset="0"/>
              </a:rPr>
              <a:t>phần</a:t>
            </a:r>
            <a:r>
              <a:rPr lang="en-US" dirty="0">
                <a:solidFill>
                  <a:schemeClr val="tx1">
                    <a:lumMod val="50000"/>
                  </a:schemeClr>
                </a:solidFill>
                <a:latin typeface="Calibri (Body)"/>
                <a:ea typeface="Tahoma" panose="020B0604030504040204" pitchFamily="34" charset="0"/>
                <a:cs typeface="Tahoma" panose="020B0604030504040204" pitchFamily="34" charset="0"/>
              </a:rPr>
              <a:t> </a:t>
            </a:r>
            <a:r>
              <a:rPr lang="en-US" dirty="0" err="1">
                <a:solidFill>
                  <a:schemeClr val="tx1">
                    <a:lumMod val="50000"/>
                  </a:schemeClr>
                </a:solidFill>
                <a:latin typeface="Calibri (Body)"/>
                <a:ea typeface="Tahoma" panose="020B0604030504040204" pitchFamily="34" charset="0"/>
                <a:cs typeface="Tahoma" panose="020B0604030504040204" pitchFamily="34" charset="0"/>
              </a:rPr>
              <a:t>tử</a:t>
            </a:r>
            <a:r>
              <a:rPr lang="en-US" dirty="0">
                <a:solidFill>
                  <a:schemeClr val="tx1">
                    <a:lumMod val="50000"/>
                  </a:schemeClr>
                </a:solidFill>
                <a:latin typeface="Calibri (Body)"/>
                <a:ea typeface="Tahoma" panose="020B0604030504040204" pitchFamily="34" charset="0"/>
                <a:cs typeface="Tahoma" panose="020B0604030504040204" pitchFamily="34" charset="0"/>
              </a:rPr>
              <a:t> </a:t>
            </a:r>
            <a:r>
              <a:rPr lang="en-US" dirty="0" err="1">
                <a:solidFill>
                  <a:schemeClr val="tx1">
                    <a:lumMod val="50000"/>
                  </a:schemeClr>
                </a:solidFill>
                <a:latin typeface="Calibri (Body)"/>
                <a:ea typeface="Tahoma" panose="020B0604030504040204" pitchFamily="34" charset="0"/>
                <a:cs typeface="Tahoma" panose="020B0604030504040204" pitchFamily="34" charset="0"/>
              </a:rPr>
              <a:t>trong</a:t>
            </a:r>
            <a:r>
              <a:rPr lang="en-US" dirty="0">
                <a:solidFill>
                  <a:schemeClr val="tx1">
                    <a:lumMod val="50000"/>
                  </a:schemeClr>
                </a:solidFill>
                <a:latin typeface="Calibri (Body)"/>
                <a:ea typeface="Tahoma" panose="020B0604030504040204" pitchFamily="34" charset="0"/>
                <a:cs typeface="Tahoma" panose="020B0604030504040204" pitchFamily="34" charset="0"/>
              </a:rPr>
              <a:t> </a:t>
            </a:r>
            <a:r>
              <a:rPr lang="en-US" dirty="0" err="1">
                <a:solidFill>
                  <a:schemeClr val="tx1">
                    <a:lumMod val="50000"/>
                  </a:schemeClr>
                </a:solidFill>
                <a:latin typeface="Calibri (Body)"/>
                <a:ea typeface="Tahoma" panose="020B0604030504040204" pitchFamily="34" charset="0"/>
                <a:cs typeface="Tahoma" panose="020B0604030504040204" pitchFamily="34" charset="0"/>
              </a:rPr>
              <a:t>mảng</a:t>
            </a:r>
            <a:r>
              <a:rPr lang="en-US" dirty="0">
                <a:solidFill>
                  <a:schemeClr val="tx1">
                    <a:lumMod val="50000"/>
                  </a:schemeClr>
                </a:solidFill>
                <a:latin typeface="Calibri (Body)"/>
                <a:ea typeface="Tahoma" panose="020B0604030504040204" pitchFamily="34" charset="0"/>
                <a:cs typeface="Tahoma" panose="020B0604030504040204" pitchFamily="34" charset="0"/>
              </a:rPr>
              <a:t>.</a:t>
            </a:r>
          </a:p>
          <a:p>
            <a:pPr marL="0" indent="0">
              <a:lnSpc>
                <a:spcPct val="100000"/>
              </a:lnSpc>
              <a:buNone/>
            </a:pPr>
            <a:r>
              <a:rPr lang="en-US">
                <a:solidFill>
                  <a:schemeClr val="tx1">
                    <a:lumMod val="50000"/>
                  </a:schemeClr>
                </a:solidFill>
                <a:latin typeface="Calibri (Body)"/>
                <a:ea typeface="Tahoma" panose="020B0604030504040204" pitchFamily="34" charset="0"/>
                <a:cs typeface="Tahoma" panose="020B0604030504040204" pitchFamily="34" charset="0"/>
              </a:rPr>
              <a:t>3. Kiểm </a:t>
            </a:r>
            <a:r>
              <a:rPr lang="en-US" dirty="0" err="1">
                <a:solidFill>
                  <a:schemeClr val="tx1">
                    <a:lumMod val="50000"/>
                  </a:schemeClr>
                </a:solidFill>
                <a:latin typeface="Calibri (Body)"/>
                <a:ea typeface="Tahoma" panose="020B0604030504040204" pitchFamily="34" charset="0"/>
                <a:cs typeface="Tahoma" panose="020B0604030504040204" pitchFamily="34" charset="0"/>
              </a:rPr>
              <a:t>tra</a:t>
            </a:r>
            <a:r>
              <a:rPr lang="en-US" dirty="0">
                <a:solidFill>
                  <a:schemeClr val="tx1">
                    <a:lumMod val="50000"/>
                  </a:schemeClr>
                </a:solidFill>
                <a:latin typeface="Calibri (Body)"/>
                <a:ea typeface="Tahoma" panose="020B0604030504040204" pitchFamily="34" charset="0"/>
                <a:cs typeface="Tahoma" panose="020B0604030504040204" pitchFamily="34" charset="0"/>
              </a:rPr>
              <a:t> </a:t>
            </a:r>
            <a:r>
              <a:rPr lang="en-US" dirty="0" err="1">
                <a:solidFill>
                  <a:schemeClr val="tx1">
                    <a:lumMod val="50000"/>
                  </a:schemeClr>
                </a:solidFill>
                <a:latin typeface="Calibri (Body)"/>
                <a:ea typeface="Tahoma" panose="020B0604030504040204" pitchFamily="34" charset="0"/>
                <a:cs typeface="Tahoma" panose="020B0604030504040204" pitchFamily="34" charset="0"/>
              </a:rPr>
              <a:t>mảng</a:t>
            </a:r>
            <a:r>
              <a:rPr lang="en-US" dirty="0">
                <a:solidFill>
                  <a:schemeClr val="tx1">
                    <a:lumMod val="50000"/>
                  </a:schemeClr>
                </a:solidFill>
                <a:latin typeface="Calibri (Body)"/>
                <a:ea typeface="Tahoma" panose="020B0604030504040204" pitchFamily="34" charset="0"/>
                <a:cs typeface="Tahoma" panose="020B0604030504040204" pitchFamily="34" charset="0"/>
              </a:rPr>
              <a:t> </a:t>
            </a:r>
            <a:r>
              <a:rPr lang="en-US" dirty="0" err="1">
                <a:solidFill>
                  <a:schemeClr val="tx1">
                    <a:lumMod val="50000"/>
                  </a:schemeClr>
                </a:solidFill>
                <a:latin typeface="Calibri (Body)"/>
                <a:ea typeface="Tahoma" panose="020B0604030504040204" pitchFamily="34" charset="0"/>
                <a:cs typeface="Tahoma" panose="020B0604030504040204" pitchFamily="34" charset="0"/>
              </a:rPr>
              <a:t>có</a:t>
            </a:r>
            <a:r>
              <a:rPr lang="en-US" dirty="0">
                <a:solidFill>
                  <a:schemeClr val="tx1">
                    <a:lumMod val="50000"/>
                  </a:schemeClr>
                </a:solidFill>
                <a:latin typeface="Calibri (Body)"/>
                <a:ea typeface="Tahoma" panose="020B0604030504040204" pitchFamily="34" charset="0"/>
                <a:cs typeface="Tahoma" panose="020B0604030504040204" pitchFamily="34" charset="0"/>
              </a:rPr>
              <a:t> </a:t>
            </a:r>
            <a:r>
              <a:rPr lang="en-US" dirty="0" err="1">
                <a:solidFill>
                  <a:schemeClr val="tx1">
                    <a:lumMod val="50000"/>
                  </a:schemeClr>
                </a:solidFill>
                <a:latin typeface="Calibri (Body)"/>
                <a:ea typeface="Tahoma" panose="020B0604030504040204" pitchFamily="34" charset="0"/>
                <a:cs typeface="Tahoma" panose="020B0604030504040204" pitchFamily="34" charset="0"/>
              </a:rPr>
              <a:t>đối</a:t>
            </a:r>
            <a:r>
              <a:rPr lang="en-US" dirty="0">
                <a:solidFill>
                  <a:schemeClr val="tx1">
                    <a:lumMod val="50000"/>
                  </a:schemeClr>
                </a:solidFill>
                <a:latin typeface="Calibri (Body)"/>
                <a:ea typeface="Tahoma" panose="020B0604030504040204" pitchFamily="34" charset="0"/>
                <a:cs typeface="Tahoma" panose="020B0604030504040204" pitchFamily="34" charset="0"/>
              </a:rPr>
              <a:t> </a:t>
            </a:r>
            <a:r>
              <a:rPr lang="en-US" dirty="0" err="1">
                <a:solidFill>
                  <a:schemeClr val="tx1">
                    <a:lumMod val="50000"/>
                  </a:schemeClr>
                </a:solidFill>
                <a:latin typeface="Calibri (Body)"/>
                <a:ea typeface="Tahoma" panose="020B0604030504040204" pitchFamily="34" charset="0"/>
                <a:cs typeface="Tahoma" panose="020B0604030504040204" pitchFamily="34" charset="0"/>
              </a:rPr>
              <a:t>xứng</a:t>
            </a:r>
            <a:r>
              <a:rPr lang="en-US" dirty="0">
                <a:solidFill>
                  <a:schemeClr val="tx1">
                    <a:lumMod val="50000"/>
                  </a:schemeClr>
                </a:solidFill>
                <a:latin typeface="Calibri (Body)"/>
                <a:ea typeface="Tahoma" panose="020B0604030504040204" pitchFamily="34" charset="0"/>
                <a:cs typeface="Tahoma" panose="020B0604030504040204" pitchFamily="34" charset="0"/>
              </a:rPr>
              <a:t> qua </a:t>
            </a:r>
            <a:r>
              <a:rPr lang="en-US" dirty="0" err="1">
                <a:solidFill>
                  <a:schemeClr val="tx1">
                    <a:lumMod val="50000"/>
                  </a:schemeClr>
                </a:solidFill>
                <a:latin typeface="Calibri (Body)"/>
                <a:ea typeface="Tahoma" panose="020B0604030504040204" pitchFamily="34" charset="0"/>
                <a:cs typeface="Tahoma" panose="020B0604030504040204" pitchFamily="34" charset="0"/>
              </a:rPr>
              <a:t>đường</a:t>
            </a:r>
            <a:r>
              <a:rPr lang="en-US" dirty="0">
                <a:solidFill>
                  <a:schemeClr val="tx1">
                    <a:lumMod val="50000"/>
                  </a:schemeClr>
                </a:solidFill>
                <a:latin typeface="Calibri (Body)"/>
                <a:ea typeface="Tahoma" panose="020B0604030504040204" pitchFamily="34" charset="0"/>
                <a:cs typeface="Tahoma" panose="020B0604030504040204" pitchFamily="34" charset="0"/>
              </a:rPr>
              <a:t> </a:t>
            </a:r>
            <a:r>
              <a:rPr lang="en-US" dirty="0" err="1">
                <a:solidFill>
                  <a:schemeClr val="tx1">
                    <a:lumMod val="50000"/>
                  </a:schemeClr>
                </a:solidFill>
                <a:latin typeface="Calibri (Body)"/>
                <a:ea typeface="Tahoma" panose="020B0604030504040204" pitchFamily="34" charset="0"/>
                <a:cs typeface="Tahoma" panose="020B0604030504040204" pitchFamily="34" charset="0"/>
              </a:rPr>
              <a:t>chéo</a:t>
            </a:r>
            <a:r>
              <a:rPr lang="en-US" dirty="0">
                <a:solidFill>
                  <a:schemeClr val="tx1">
                    <a:lumMod val="50000"/>
                  </a:schemeClr>
                </a:solidFill>
                <a:latin typeface="Calibri (Body)"/>
                <a:ea typeface="Tahoma" panose="020B0604030504040204" pitchFamily="34" charset="0"/>
                <a:cs typeface="Tahoma" panose="020B0604030504040204" pitchFamily="34" charset="0"/>
              </a:rPr>
              <a:t> </a:t>
            </a:r>
            <a:r>
              <a:rPr lang="en-US" dirty="0" err="1">
                <a:solidFill>
                  <a:schemeClr val="tx1">
                    <a:lumMod val="50000"/>
                  </a:schemeClr>
                </a:solidFill>
                <a:latin typeface="Calibri (Body)"/>
                <a:ea typeface="Tahoma" panose="020B0604030504040204" pitchFamily="34" charset="0"/>
                <a:cs typeface="Tahoma" panose="020B0604030504040204" pitchFamily="34" charset="0"/>
              </a:rPr>
              <a:t>chính</a:t>
            </a:r>
            <a:r>
              <a:rPr lang="en-US" dirty="0">
                <a:solidFill>
                  <a:schemeClr val="tx1">
                    <a:lumMod val="50000"/>
                  </a:schemeClr>
                </a:solidFill>
                <a:latin typeface="Calibri (Body)"/>
                <a:ea typeface="Tahoma" panose="020B0604030504040204" pitchFamily="34" charset="0"/>
                <a:cs typeface="Tahoma" panose="020B0604030504040204" pitchFamily="34" charset="0"/>
              </a:rPr>
              <a:t> hay </a:t>
            </a:r>
            <a:r>
              <a:rPr lang="en-US" dirty="0" err="1">
                <a:solidFill>
                  <a:schemeClr val="tx1">
                    <a:lumMod val="50000"/>
                  </a:schemeClr>
                </a:solidFill>
                <a:latin typeface="Calibri (Body)"/>
                <a:ea typeface="Tahoma" panose="020B0604030504040204" pitchFamily="34" charset="0"/>
                <a:cs typeface="Tahoma" panose="020B0604030504040204" pitchFamily="34" charset="0"/>
              </a:rPr>
              <a:t>không</a:t>
            </a:r>
            <a:r>
              <a:rPr lang="en-US" dirty="0">
                <a:solidFill>
                  <a:schemeClr val="tx1">
                    <a:lumMod val="50000"/>
                  </a:schemeClr>
                </a:solidFill>
                <a:latin typeface="Calibri (Body)"/>
                <a:ea typeface="Tahoma" panose="020B0604030504040204" pitchFamily="34" charset="0"/>
                <a:cs typeface="Tahoma" panose="020B0604030504040204" pitchFamily="34" charset="0"/>
              </a:rPr>
              <a:t>?</a:t>
            </a:r>
          </a:p>
          <a:p>
            <a:pPr marL="0" indent="0">
              <a:lnSpc>
                <a:spcPct val="100000"/>
              </a:lnSpc>
              <a:buNone/>
            </a:pPr>
            <a:r>
              <a:rPr lang="en-US">
                <a:solidFill>
                  <a:schemeClr val="tx1">
                    <a:lumMod val="50000"/>
                  </a:schemeClr>
                </a:solidFill>
                <a:latin typeface="Calibri (Body)"/>
                <a:ea typeface="Tahoma" panose="020B0604030504040204" pitchFamily="34" charset="0"/>
                <a:cs typeface="Tahoma" panose="020B0604030504040204" pitchFamily="34" charset="0"/>
              </a:rPr>
              <a:t>4. </a:t>
            </a:r>
            <a:r>
              <a:rPr lang="vi-VN">
                <a:solidFill>
                  <a:schemeClr val="tx1">
                    <a:lumMod val="50000"/>
                  </a:schemeClr>
                </a:solidFill>
                <a:latin typeface="Calibri (Body)"/>
                <a:ea typeface="Tahoma" panose="020B0604030504040204" pitchFamily="34" charset="0"/>
                <a:cs typeface="Tahoma" panose="020B0604030504040204" pitchFamily="34" charset="0"/>
              </a:rPr>
              <a:t>Tính </a:t>
            </a:r>
            <a:r>
              <a:rPr lang="vi-VN" dirty="0">
                <a:solidFill>
                  <a:schemeClr val="tx1">
                    <a:lumMod val="50000"/>
                  </a:schemeClr>
                </a:solidFill>
                <a:latin typeface="Calibri (Body)"/>
                <a:ea typeface="Tahoma" panose="020B0604030504040204" pitchFamily="34" charset="0"/>
                <a:cs typeface="Tahoma" panose="020B0604030504040204" pitchFamily="34" charset="0"/>
              </a:rPr>
              <a:t>tổng các phần tử trên dòng/cột/toàn </a:t>
            </a:r>
            <a:r>
              <a:rPr lang="en-US" dirty="0" err="1">
                <a:solidFill>
                  <a:schemeClr val="tx1">
                    <a:lumMod val="50000"/>
                  </a:schemeClr>
                </a:solidFill>
                <a:latin typeface="Calibri (Body)"/>
                <a:ea typeface="Tahoma" panose="020B0604030504040204" pitchFamily="34" charset="0"/>
                <a:cs typeface="Tahoma" panose="020B0604030504040204" pitchFamily="34" charset="0"/>
              </a:rPr>
              <a:t>mảng</a:t>
            </a:r>
            <a:r>
              <a:rPr lang="vi-VN" dirty="0">
                <a:solidFill>
                  <a:schemeClr val="tx1">
                    <a:lumMod val="50000"/>
                  </a:schemeClr>
                </a:solidFill>
                <a:latin typeface="Calibri (Body)"/>
                <a:ea typeface="Tahoma" panose="020B0604030504040204" pitchFamily="34" charset="0"/>
                <a:cs typeface="Tahoma" panose="020B0604030504040204" pitchFamily="34" charset="0"/>
              </a:rPr>
              <a:t>/đường chéo chính/nửa trên/nửa dưới</a:t>
            </a:r>
            <a:r>
              <a:rPr lang="en-US" dirty="0">
                <a:solidFill>
                  <a:schemeClr val="tx1">
                    <a:lumMod val="50000"/>
                  </a:schemeClr>
                </a:solidFill>
                <a:latin typeface="Calibri (Body)"/>
                <a:ea typeface="Tahoma" panose="020B0604030504040204" pitchFamily="34" charset="0"/>
                <a:cs typeface="Tahoma" panose="020B0604030504040204" pitchFamily="34" charset="0"/>
              </a:rPr>
              <a:t>.</a:t>
            </a:r>
            <a:endParaRPr lang="vi-VN" dirty="0">
              <a:solidFill>
                <a:schemeClr val="tx1">
                  <a:lumMod val="50000"/>
                </a:schemeClr>
              </a:solidFill>
              <a:latin typeface="Calibri (Body)"/>
              <a:ea typeface="Tahoma" panose="020B0604030504040204" pitchFamily="34" charset="0"/>
              <a:cs typeface="Tahoma" panose="020B0604030504040204" pitchFamily="34" charset="0"/>
            </a:endParaRPr>
          </a:p>
          <a:p>
            <a:pPr marL="0" indent="0">
              <a:lnSpc>
                <a:spcPct val="100000"/>
              </a:lnSpc>
              <a:buNone/>
            </a:pPr>
            <a:r>
              <a:rPr lang="en-US">
                <a:solidFill>
                  <a:schemeClr val="tx1">
                    <a:lumMod val="50000"/>
                  </a:schemeClr>
                </a:solidFill>
                <a:latin typeface="Calibri (Body)"/>
                <a:ea typeface="Tahoma" panose="020B0604030504040204" pitchFamily="34" charset="0"/>
                <a:cs typeface="Tahoma" panose="020B0604030504040204" pitchFamily="34" charset="0"/>
              </a:rPr>
              <a:t>5. Tìm </a:t>
            </a:r>
            <a:r>
              <a:rPr lang="en-US" dirty="0" err="1">
                <a:solidFill>
                  <a:schemeClr val="tx1">
                    <a:lumMod val="50000"/>
                  </a:schemeClr>
                </a:solidFill>
                <a:latin typeface="Calibri (Body)"/>
                <a:ea typeface="Tahoma" panose="020B0604030504040204" pitchFamily="34" charset="0"/>
                <a:cs typeface="Tahoma" panose="020B0604030504040204" pitchFamily="34" charset="0"/>
              </a:rPr>
              <a:t>giá</a:t>
            </a:r>
            <a:r>
              <a:rPr lang="en-US" dirty="0">
                <a:solidFill>
                  <a:schemeClr val="tx1">
                    <a:lumMod val="50000"/>
                  </a:schemeClr>
                </a:solidFill>
                <a:latin typeface="Calibri (Body)"/>
                <a:ea typeface="Tahoma" panose="020B0604030504040204" pitchFamily="34" charset="0"/>
                <a:cs typeface="Tahoma" panose="020B0604030504040204" pitchFamily="34" charset="0"/>
              </a:rPr>
              <a:t> </a:t>
            </a:r>
            <a:r>
              <a:rPr lang="en-US" dirty="0" err="1">
                <a:solidFill>
                  <a:schemeClr val="tx1">
                    <a:lumMod val="50000"/>
                  </a:schemeClr>
                </a:solidFill>
                <a:latin typeface="Calibri (Body)"/>
                <a:ea typeface="Tahoma" panose="020B0604030504040204" pitchFamily="34" charset="0"/>
                <a:cs typeface="Tahoma" panose="020B0604030504040204" pitchFamily="34" charset="0"/>
              </a:rPr>
              <a:t>trị</a:t>
            </a:r>
            <a:r>
              <a:rPr lang="en-US" dirty="0">
                <a:solidFill>
                  <a:schemeClr val="tx1">
                    <a:lumMod val="50000"/>
                  </a:schemeClr>
                </a:solidFill>
                <a:latin typeface="Calibri (Body)"/>
                <a:ea typeface="Tahoma" panose="020B0604030504040204" pitchFamily="34" charset="0"/>
                <a:cs typeface="Tahoma" panose="020B0604030504040204" pitchFamily="34" charset="0"/>
              </a:rPr>
              <a:t> </a:t>
            </a:r>
            <a:r>
              <a:rPr lang="en-US" dirty="0" err="1">
                <a:solidFill>
                  <a:schemeClr val="tx1">
                    <a:lumMod val="50000"/>
                  </a:schemeClr>
                </a:solidFill>
                <a:latin typeface="Calibri (Body)"/>
                <a:ea typeface="Tahoma" panose="020B0604030504040204" pitchFamily="34" charset="0"/>
                <a:cs typeface="Tahoma" panose="020B0604030504040204" pitchFamily="34" charset="0"/>
              </a:rPr>
              <a:t>nhỏ</a:t>
            </a:r>
            <a:r>
              <a:rPr lang="en-US" dirty="0">
                <a:solidFill>
                  <a:schemeClr val="tx1">
                    <a:lumMod val="50000"/>
                  </a:schemeClr>
                </a:solidFill>
                <a:latin typeface="Calibri (Body)"/>
                <a:ea typeface="Tahoma" panose="020B0604030504040204" pitchFamily="34" charset="0"/>
                <a:cs typeface="Tahoma" panose="020B0604030504040204" pitchFamily="34" charset="0"/>
              </a:rPr>
              <a:t> </a:t>
            </a:r>
            <a:r>
              <a:rPr lang="en-US" dirty="0" err="1">
                <a:solidFill>
                  <a:schemeClr val="tx1">
                    <a:lumMod val="50000"/>
                  </a:schemeClr>
                </a:solidFill>
                <a:latin typeface="Calibri (Body)"/>
                <a:ea typeface="Tahoma" panose="020B0604030504040204" pitchFamily="34" charset="0"/>
                <a:cs typeface="Tahoma" panose="020B0604030504040204" pitchFamily="34" charset="0"/>
              </a:rPr>
              <a:t>nhất</a:t>
            </a:r>
            <a:r>
              <a:rPr lang="en-US" dirty="0">
                <a:solidFill>
                  <a:schemeClr val="tx1">
                    <a:lumMod val="50000"/>
                  </a:schemeClr>
                </a:solidFill>
                <a:latin typeface="Calibri (Body)"/>
                <a:ea typeface="Tahoma" panose="020B0604030504040204" pitchFamily="34" charset="0"/>
                <a:cs typeface="Tahoma" panose="020B0604030504040204" pitchFamily="34" charset="0"/>
              </a:rPr>
              <a:t>/</a:t>
            </a:r>
            <a:r>
              <a:rPr lang="en-US" dirty="0" err="1">
                <a:solidFill>
                  <a:schemeClr val="tx1">
                    <a:lumMod val="50000"/>
                  </a:schemeClr>
                </a:solidFill>
                <a:latin typeface="Calibri (Body)"/>
                <a:ea typeface="Tahoma" panose="020B0604030504040204" pitchFamily="34" charset="0"/>
                <a:cs typeface="Tahoma" panose="020B0604030504040204" pitchFamily="34" charset="0"/>
              </a:rPr>
              <a:t>lớn</a:t>
            </a:r>
            <a:r>
              <a:rPr lang="en-US" dirty="0">
                <a:solidFill>
                  <a:schemeClr val="tx1">
                    <a:lumMod val="50000"/>
                  </a:schemeClr>
                </a:solidFill>
                <a:latin typeface="Calibri (Body)"/>
                <a:ea typeface="Tahoma" panose="020B0604030504040204" pitchFamily="34" charset="0"/>
                <a:cs typeface="Tahoma" panose="020B0604030504040204" pitchFamily="34" charset="0"/>
              </a:rPr>
              <a:t> </a:t>
            </a:r>
            <a:r>
              <a:rPr lang="en-US" dirty="0" err="1">
                <a:solidFill>
                  <a:schemeClr val="tx1">
                    <a:lumMod val="50000"/>
                  </a:schemeClr>
                </a:solidFill>
                <a:latin typeface="Calibri (Body)"/>
                <a:ea typeface="Tahoma" panose="020B0604030504040204" pitchFamily="34" charset="0"/>
                <a:cs typeface="Tahoma" panose="020B0604030504040204" pitchFamily="34" charset="0"/>
              </a:rPr>
              <a:t>nhất</a:t>
            </a:r>
            <a:r>
              <a:rPr lang="en-US" dirty="0">
                <a:solidFill>
                  <a:schemeClr val="tx1">
                    <a:lumMod val="50000"/>
                  </a:schemeClr>
                </a:solidFill>
                <a:latin typeface="Calibri (Body)"/>
                <a:ea typeface="Tahoma" panose="020B0604030504040204" pitchFamily="34" charset="0"/>
                <a:cs typeface="Tahoma" panose="020B0604030504040204" pitchFamily="34" charset="0"/>
              </a:rPr>
              <a:t> </a:t>
            </a:r>
            <a:r>
              <a:rPr lang="en-US" dirty="0" err="1">
                <a:solidFill>
                  <a:schemeClr val="tx1">
                    <a:lumMod val="50000"/>
                  </a:schemeClr>
                </a:solidFill>
                <a:latin typeface="Calibri (Body)"/>
                <a:ea typeface="Tahoma" panose="020B0604030504040204" pitchFamily="34" charset="0"/>
                <a:cs typeface="Tahoma" panose="020B0604030504040204" pitchFamily="34" charset="0"/>
              </a:rPr>
              <a:t>của</a:t>
            </a:r>
            <a:r>
              <a:rPr lang="en-US" dirty="0">
                <a:solidFill>
                  <a:schemeClr val="tx1">
                    <a:lumMod val="50000"/>
                  </a:schemeClr>
                </a:solidFill>
                <a:latin typeface="Calibri (Body)"/>
                <a:ea typeface="Tahoma" panose="020B0604030504040204" pitchFamily="34" charset="0"/>
                <a:cs typeface="Tahoma" panose="020B0604030504040204" pitchFamily="34" charset="0"/>
              </a:rPr>
              <a:t> </a:t>
            </a:r>
            <a:r>
              <a:rPr lang="en-US" dirty="0" err="1">
                <a:solidFill>
                  <a:schemeClr val="tx1">
                    <a:lumMod val="50000"/>
                  </a:schemeClr>
                </a:solidFill>
                <a:latin typeface="Calibri (Body)"/>
                <a:ea typeface="Tahoma" panose="020B0604030504040204" pitchFamily="34" charset="0"/>
                <a:cs typeface="Tahoma" panose="020B0604030504040204" pitchFamily="34" charset="0"/>
              </a:rPr>
              <a:t>mảng</a:t>
            </a:r>
            <a:r>
              <a:rPr lang="en-US" dirty="0">
                <a:solidFill>
                  <a:schemeClr val="tx1">
                    <a:lumMod val="50000"/>
                  </a:schemeClr>
                </a:solidFill>
                <a:latin typeface="Calibri (Body)"/>
                <a:ea typeface="Tahoma" panose="020B0604030504040204" pitchFamily="34" charset="0"/>
                <a:cs typeface="Tahoma" panose="020B0604030504040204" pitchFamily="34" charset="0"/>
              </a:rPr>
              <a:t>.</a:t>
            </a:r>
          </a:p>
          <a:p>
            <a:pPr marL="0" indent="0">
              <a:lnSpc>
                <a:spcPct val="100000"/>
              </a:lnSpc>
              <a:buNone/>
            </a:pPr>
            <a:r>
              <a:rPr lang="en-US">
                <a:solidFill>
                  <a:schemeClr val="tx1">
                    <a:lumMod val="50000"/>
                  </a:schemeClr>
                </a:solidFill>
                <a:latin typeface="Calibri (Body)"/>
                <a:ea typeface="Tahoma" panose="020B0604030504040204" pitchFamily="34" charset="0"/>
                <a:cs typeface="Tahoma" panose="020B0604030504040204" pitchFamily="34" charset="0"/>
              </a:rPr>
              <a:t>7. Tính </a:t>
            </a:r>
            <a:r>
              <a:rPr lang="en-US" dirty="0" err="1">
                <a:solidFill>
                  <a:schemeClr val="tx1">
                    <a:lumMod val="50000"/>
                  </a:schemeClr>
                </a:solidFill>
                <a:latin typeface="Calibri (Body)"/>
                <a:ea typeface="Tahoma" panose="020B0604030504040204" pitchFamily="34" charset="0"/>
                <a:cs typeface="Tahoma" panose="020B0604030504040204" pitchFamily="34" charset="0"/>
              </a:rPr>
              <a:t>tổng</a:t>
            </a:r>
            <a:r>
              <a:rPr lang="en-US" dirty="0">
                <a:solidFill>
                  <a:schemeClr val="tx1">
                    <a:lumMod val="50000"/>
                  </a:schemeClr>
                </a:solidFill>
                <a:latin typeface="Calibri (Body)"/>
                <a:ea typeface="Tahoma" panose="020B0604030504040204" pitchFamily="34" charset="0"/>
                <a:cs typeface="Tahoma" panose="020B0604030504040204" pitchFamily="34" charset="0"/>
              </a:rPr>
              <a:t> 2 ma </a:t>
            </a:r>
            <a:r>
              <a:rPr lang="en-US" dirty="0" err="1">
                <a:solidFill>
                  <a:schemeClr val="tx1">
                    <a:lumMod val="50000"/>
                  </a:schemeClr>
                </a:solidFill>
                <a:latin typeface="Calibri (Body)"/>
                <a:ea typeface="Tahoma" panose="020B0604030504040204" pitchFamily="34" charset="0"/>
                <a:cs typeface="Tahoma" panose="020B0604030504040204" pitchFamily="34" charset="0"/>
              </a:rPr>
              <a:t>trận</a:t>
            </a:r>
            <a:r>
              <a:rPr lang="en-US" dirty="0">
                <a:solidFill>
                  <a:schemeClr val="tx1">
                    <a:lumMod val="50000"/>
                  </a:schemeClr>
                </a:solidFill>
                <a:latin typeface="Calibri (Body)"/>
                <a:ea typeface="Tahoma" panose="020B0604030504040204" pitchFamily="34" charset="0"/>
                <a:cs typeface="Tahoma" panose="020B0604030504040204" pitchFamily="34" charset="0"/>
              </a:rPr>
              <a:t> (</a:t>
            </a:r>
            <a:r>
              <a:rPr lang="en-US" dirty="0" err="1">
                <a:solidFill>
                  <a:schemeClr val="tx1">
                    <a:lumMod val="50000"/>
                  </a:schemeClr>
                </a:solidFill>
                <a:latin typeface="Calibri (Body)"/>
                <a:ea typeface="Tahoma" panose="020B0604030504040204" pitchFamily="34" charset="0"/>
                <a:cs typeface="Tahoma" panose="020B0604030504040204" pitchFamily="34" charset="0"/>
              </a:rPr>
              <a:t>mảng</a:t>
            </a:r>
            <a:r>
              <a:rPr lang="en-US" dirty="0">
                <a:solidFill>
                  <a:schemeClr val="tx1">
                    <a:lumMod val="50000"/>
                  </a:schemeClr>
                </a:solidFill>
                <a:latin typeface="Calibri (Body)"/>
                <a:ea typeface="Tahoma" panose="020B0604030504040204" pitchFamily="34" charset="0"/>
                <a:cs typeface="Tahoma" panose="020B0604030504040204" pitchFamily="34" charset="0"/>
              </a:rPr>
              <a:t> </a:t>
            </a:r>
            <a:r>
              <a:rPr lang="en-US" dirty="0" err="1">
                <a:solidFill>
                  <a:schemeClr val="tx1">
                    <a:lumMod val="50000"/>
                  </a:schemeClr>
                </a:solidFill>
                <a:latin typeface="Calibri (Body)"/>
                <a:ea typeface="Tahoma" panose="020B0604030504040204" pitchFamily="34" charset="0"/>
                <a:cs typeface="Tahoma" panose="020B0604030504040204" pitchFamily="34" charset="0"/>
              </a:rPr>
              <a:t>được</a:t>
            </a:r>
            <a:r>
              <a:rPr lang="en-US" dirty="0">
                <a:solidFill>
                  <a:schemeClr val="tx1">
                    <a:lumMod val="50000"/>
                  </a:schemeClr>
                </a:solidFill>
                <a:latin typeface="Calibri (Body)"/>
                <a:ea typeface="Tahoma" panose="020B0604030504040204" pitchFamily="34" charset="0"/>
                <a:cs typeface="Tahoma" panose="020B0604030504040204" pitchFamily="34" charset="0"/>
              </a:rPr>
              <a:t> </a:t>
            </a:r>
            <a:r>
              <a:rPr lang="en-US" dirty="0" err="1">
                <a:solidFill>
                  <a:schemeClr val="tx1">
                    <a:lumMod val="50000"/>
                  </a:schemeClr>
                </a:solidFill>
                <a:latin typeface="Calibri (Body)"/>
                <a:ea typeface="Tahoma" panose="020B0604030504040204" pitchFamily="34" charset="0"/>
                <a:cs typeface="Tahoma" panose="020B0604030504040204" pitchFamily="34" charset="0"/>
              </a:rPr>
              <a:t>xem</a:t>
            </a:r>
            <a:r>
              <a:rPr lang="en-US" dirty="0">
                <a:solidFill>
                  <a:schemeClr val="tx1">
                    <a:lumMod val="50000"/>
                  </a:schemeClr>
                </a:solidFill>
                <a:latin typeface="Calibri (Body)"/>
                <a:ea typeface="Tahoma" panose="020B0604030504040204" pitchFamily="34" charset="0"/>
                <a:cs typeface="Tahoma" panose="020B0604030504040204" pitchFamily="34" charset="0"/>
              </a:rPr>
              <a:t> </a:t>
            </a:r>
            <a:r>
              <a:rPr lang="en-US" dirty="0" err="1">
                <a:solidFill>
                  <a:schemeClr val="tx1">
                    <a:lumMod val="50000"/>
                  </a:schemeClr>
                </a:solidFill>
                <a:latin typeface="Calibri (Body)"/>
                <a:ea typeface="Tahoma" panose="020B0604030504040204" pitchFamily="34" charset="0"/>
                <a:cs typeface="Tahoma" panose="020B0604030504040204" pitchFamily="34" charset="0"/>
              </a:rPr>
              <a:t>là</a:t>
            </a:r>
            <a:r>
              <a:rPr lang="en-US" dirty="0">
                <a:solidFill>
                  <a:schemeClr val="tx1">
                    <a:lumMod val="50000"/>
                  </a:schemeClr>
                </a:solidFill>
                <a:latin typeface="Calibri (Body)"/>
                <a:ea typeface="Tahoma" panose="020B0604030504040204" pitchFamily="34" charset="0"/>
                <a:cs typeface="Tahoma" panose="020B0604030504040204" pitchFamily="34" charset="0"/>
              </a:rPr>
              <a:t> ma </a:t>
            </a:r>
            <a:r>
              <a:rPr lang="en-US" dirty="0" err="1">
                <a:solidFill>
                  <a:schemeClr val="tx1">
                    <a:lumMod val="50000"/>
                  </a:schemeClr>
                </a:solidFill>
                <a:latin typeface="Calibri (Body)"/>
                <a:ea typeface="Tahoma" panose="020B0604030504040204" pitchFamily="34" charset="0"/>
                <a:cs typeface="Tahoma" panose="020B0604030504040204" pitchFamily="34" charset="0"/>
              </a:rPr>
              <a:t>trận</a:t>
            </a:r>
            <a:r>
              <a:rPr lang="en-US" dirty="0">
                <a:solidFill>
                  <a:schemeClr val="tx1">
                    <a:lumMod val="50000"/>
                  </a:schemeClr>
                </a:solidFill>
                <a:latin typeface="Calibri (Body)"/>
                <a:ea typeface="Tahoma" panose="020B0604030504040204" pitchFamily="34" charset="0"/>
                <a:cs typeface="Tahoma" panose="020B0604030504040204" pitchFamily="34" charset="0"/>
              </a:rPr>
              <a:t>).</a:t>
            </a:r>
          </a:p>
          <a:p>
            <a:pPr marL="0" indent="0">
              <a:lnSpc>
                <a:spcPct val="100000"/>
              </a:lnSpc>
              <a:buNone/>
            </a:pPr>
            <a:r>
              <a:rPr lang="en-US">
                <a:solidFill>
                  <a:schemeClr val="tx1">
                    <a:lumMod val="50000"/>
                  </a:schemeClr>
                </a:solidFill>
                <a:latin typeface="Calibri (Body)"/>
                <a:ea typeface="Tahoma" panose="020B0604030504040204" pitchFamily="34" charset="0"/>
                <a:cs typeface="Tahoma" panose="020B0604030504040204" pitchFamily="34" charset="0"/>
              </a:rPr>
              <a:t>7. Tính </a:t>
            </a:r>
            <a:r>
              <a:rPr lang="en-US" dirty="0" err="1">
                <a:solidFill>
                  <a:schemeClr val="tx1">
                    <a:lumMod val="50000"/>
                  </a:schemeClr>
                </a:solidFill>
                <a:latin typeface="Calibri (Body)"/>
                <a:ea typeface="Tahoma" panose="020B0604030504040204" pitchFamily="34" charset="0"/>
                <a:cs typeface="Tahoma" panose="020B0604030504040204" pitchFamily="34" charset="0"/>
              </a:rPr>
              <a:t>tích</a:t>
            </a:r>
            <a:r>
              <a:rPr lang="en-US" dirty="0">
                <a:solidFill>
                  <a:schemeClr val="tx1">
                    <a:lumMod val="50000"/>
                  </a:schemeClr>
                </a:solidFill>
                <a:latin typeface="Calibri (Body)"/>
                <a:ea typeface="Tahoma" panose="020B0604030504040204" pitchFamily="34" charset="0"/>
                <a:cs typeface="Tahoma" panose="020B0604030504040204" pitchFamily="34" charset="0"/>
              </a:rPr>
              <a:t> 2 ma </a:t>
            </a:r>
            <a:r>
              <a:rPr lang="en-US" dirty="0" err="1">
                <a:solidFill>
                  <a:schemeClr val="tx1">
                    <a:lumMod val="50000"/>
                  </a:schemeClr>
                </a:solidFill>
                <a:latin typeface="Calibri (Body)"/>
                <a:ea typeface="Tahoma" panose="020B0604030504040204" pitchFamily="34" charset="0"/>
                <a:cs typeface="Tahoma" panose="020B0604030504040204" pitchFamily="34" charset="0"/>
              </a:rPr>
              <a:t>trận</a:t>
            </a:r>
            <a:r>
              <a:rPr lang="en-US" dirty="0">
                <a:solidFill>
                  <a:schemeClr val="tx1">
                    <a:lumMod val="50000"/>
                  </a:schemeClr>
                </a:solidFill>
                <a:latin typeface="Calibri (Body)"/>
                <a:ea typeface="Tahoma" panose="020B0604030504040204" pitchFamily="34" charset="0"/>
                <a:cs typeface="Tahoma" panose="020B0604030504040204" pitchFamily="34" charset="0"/>
              </a:rPr>
              <a:t> (</a:t>
            </a:r>
            <a:r>
              <a:rPr lang="en-US" dirty="0" err="1">
                <a:solidFill>
                  <a:schemeClr val="tx1">
                    <a:lumMod val="50000"/>
                  </a:schemeClr>
                </a:solidFill>
                <a:latin typeface="Calibri (Body)"/>
                <a:ea typeface="Tahoma" panose="020B0604030504040204" pitchFamily="34" charset="0"/>
                <a:cs typeface="Tahoma" panose="020B0604030504040204" pitchFamily="34" charset="0"/>
              </a:rPr>
              <a:t>mảng</a:t>
            </a:r>
            <a:r>
              <a:rPr lang="en-US" dirty="0">
                <a:solidFill>
                  <a:schemeClr val="tx1">
                    <a:lumMod val="50000"/>
                  </a:schemeClr>
                </a:solidFill>
                <a:latin typeface="Calibri (Body)"/>
                <a:ea typeface="Tahoma" panose="020B0604030504040204" pitchFamily="34" charset="0"/>
                <a:cs typeface="Tahoma" panose="020B0604030504040204" pitchFamily="34" charset="0"/>
              </a:rPr>
              <a:t> </a:t>
            </a:r>
            <a:r>
              <a:rPr lang="en-US" dirty="0" err="1">
                <a:solidFill>
                  <a:schemeClr val="tx1">
                    <a:lumMod val="50000"/>
                  </a:schemeClr>
                </a:solidFill>
                <a:latin typeface="Calibri (Body)"/>
                <a:ea typeface="Tahoma" panose="020B0604030504040204" pitchFamily="34" charset="0"/>
                <a:cs typeface="Tahoma" panose="020B0604030504040204" pitchFamily="34" charset="0"/>
              </a:rPr>
              <a:t>được</a:t>
            </a:r>
            <a:r>
              <a:rPr lang="en-US" dirty="0">
                <a:solidFill>
                  <a:schemeClr val="tx1">
                    <a:lumMod val="50000"/>
                  </a:schemeClr>
                </a:solidFill>
                <a:latin typeface="Calibri (Body)"/>
                <a:ea typeface="Tahoma" panose="020B0604030504040204" pitchFamily="34" charset="0"/>
                <a:cs typeface="Tahoma" panose="020B0604030504040204" pitchFamily="34" charset="0"/>
              </a:rPr>
              <a:t> </a:t>
            </a:r>
            <a:r>
              <a:rPr lang="en-US" dirty="0" err="1">
                <a:solidFill>
                  <a:schemeClr val="tx1">
                    <a:lumMod val="50000"/>
                  </a:schemeClr>
                </a:solidFill>
                <a:latin typeface="Calibri (Body)"/>
                <a:ea typeface="Tahoma" panose="020B0604030504040204" pitchFamily="34" charset="0"/>
                <a:cs typeface="Tahoma" panose="020B0604030504040204" pitchFamily="34" charset="0"/>
              </a:rPr>
              <a:t>xem</a:t>
            </a:r>
            <a:r>
              <a:rPr lang="en-US" dirty="0">
                <a:solidFill>
                  <a:schemeClr val="tx1">
                    <a:lumMod val="50000"/>
                  </a:schemeClr>
                </a:solidFill>
                <a:latin typeface="Calibri (Body)"/>
                <a:ea typeface="Tahoma" panose="020B0604030504040204" pitchFamily="34" charset="0"/>
                <a:cs typeface="Tahoma" panose="020B0604030504040204" pitchFamily="34" charset="0"/>
              </a:rPr>
              <a:t> </a:t>
            </a:r>
            <a:r>
              <a:rPr lang="en-US" dirty="0" err="1">
                <a:solidFill>
                  <a:schemeClr val="tx1">
                    <a:lumMod val="50000"/>
                  </a:schemeClr>
                </a:solidFill>
                <a:latin typeface="Calibri (Body)"/>
                <a:ea typeface="Tahoma" panose="020B0604030504040204" pitchFamily="34" charset="0"/>
                <a:cs typeface="Tahoma" panose="020B0604030504040204" pitchFamily="34" charset="0"/>
              </a:rPr>
              <a:t>là</a:t>
            </a:r>
            <a:r>
              <a:rPr lang="en-US" dirty="0">
                <a:solidFill>
                  <a:schemeClr val="tx1">
                    <a:lumMod val="50000"/>
                  </a:schemeClr>
                </a:solidFill>
                <a:latin typeface="Calibri (Body)"/>
                <a:ea typeface="Tahoma" panose="020B0604030504040204" pitchFamily="34" charset="0"/>
                <a:cs typeface="Tahoma" panose="020B0604030504040204" pitchFamily="34" charset="0"/>
              </a:rPr>
              <a:t> ma </a:t>
            </a:r>
            <a:r>
              <a:rPr lang="en-US" dirty="0" err="1">
                <a:solidFill>
                  <a:schemeClr val="tx1">
                    <a:lumMod val="50000"/>
                  </a:schemeClr>
                </a:solidFill>
                <a:latin typeface="Calibri (Body)"/>
                <a:ea typeface="Tahoma" panose="020B0604030504040204" pitchFamily="34" charset="0"/>
                <a:cs typeface="Tahoma" panose="020B0604030504040204" pitchFamily="34" charset="0"/>
              </a:rPr>
              <a:t>trận</a:t>
            </a:r>
            <a:r>
              <a:rPr lang="en-US" dirty="0">
                <a:solidFill>
                  <a:schemeClr val="tx1">
                    <a:lumMod val="50000"/>
                  </a:schemeClr>
                </a:solidFill>
                <a:latin typeface="Calibri (Body)"/>
                <a:ea typeface="Tahoma" panose="020B0604030504040204" pitchFamily="34" charset="0"/>
                <a:cs typeface="Tahoma" panose="020B0604030504040204" pitchFamily="34" charset="0"/>
              </a:rPr>
              <a:t>).</a:t>
            </a:r>
          </a:p>
          <a:p>
            <a:pPr marL="0" indent="0">
              <a:lnSpc>
                <a:spcPct val="100000"/>
              </a:lnSpc>
              <a:buNone/>
            </a:pPr>
            <a:r>
              <a:rPr lang="en-US">
                <a:solidFill>
                  <a:schemeClr val="tx1">
                    <a:lumMod val="50000"/>
                  </a:schemeClr>
                </a:solidFill>
                <a:latin typeface="Calibri (Body)"/>
                <a:ea typeface="Tahoma" panose="020B0604030504040204" pitchFamily="34" charset="0"/>
                <a:cs typeface="Tahoma" panose="020B0604030504040204" pitchFamily="34" charset="0"/>
              </a:rPr>
              <a:t>8. Kiểm </a:t>
            </a:r>
            <a:r>
              <a:rPr lang="en-US" dirty="0" err="1">
                <a:solidFill>
                  <a:schemeClr val="tx1">
                    <a:lumMod val="50000"/>
                  </a:schemeClr>
                </a:solidFill>
                <a:latin typeface="Calibri (Body)"/>
                <a:ea typeface="Tahoma" panose="020B0604030504040204" pitchFamily="34" charset="0"/>
                <a:cs typeface="Tahoma" panose="020B0604030504040204" pitchFamily="34" charset="0"/>
              </a:rPr>
              <a:t>tra</a:t>
            </a:r>
            <a:r>
              <a:rPr lang="en-US" dirty="0">
                <a:solidFill>
                  <a:schemeClr val="tx1">
                    <a:lumMod val="50000"/>
                  </a:schemeClr>
                </a:solidFill>
                <a:latin typeface="Calibri (Body)"/>
                <a:ea typeface="Tahoma" panose="020B0604030504040204" pitchFamily="34" charset="0"/>
                <a:cs typeface="Tahoma" panose="020B0604030504040204" pitchFamily="34" charset="0"/>
              </a:rPr>
              <a:t> ma </a:t>
            </a:r>
            <a:r>
              <a:rPr lang="en-US" dirty="0" err="1">
                <a:solidFill>
                  <a:schemeClr val="tx1">
                    <a:lumMod val="50000"/>
                  </a:schemeClr>
                </a:solidFill>
                <a:latin typeface="Calibri (Body)"/>
                <a:ea typeface="Tahoma" panose="020B0604030504040204" pitchFamily="34" charset="0"/>
                <a:cs typeface="Tahoma" panose="020B0604030504040204" pitchFamily="34" charset="0"/>
              </a:rPr>
              <a:t>trận</a:t>
            </a:r>
            <a:r>
              <a:rPr lang="en-US" dirty="0">
                <a:solidFill>
                  <a:schemeClr val="tx1">
                    <a:lumMod val="50000"/>
                  </a:schemeClr>
                </a:solidFill>
                <a:latin typeface="Calibri (Body)"/>
                <a:ea typeface="Tahoma" panose="020B0604030504040204" pitchFamily="34" charset="0"/>
                <a:cs typeface="Tahoma" panose="020B0604030504040204" pitchFamily="34" charset="0"/>
              </a:rPr>
              <a:t> có </a:t>
            </a:r>
            <a:r>
              <a:rPr lang="en-US" dirty="0" err="1">
                <a:solidFill>
                  <a:schemeClr val="tx1">
                    <a:lumMod val="50000"/>
                  </a:schemeClr>
                </a:solidFill>
                <a:latin typeface="Calibri (Body)"/>
                <a:ea typeface="Tahoma" panose="020B0604030504040204" pitchFamily="34" charset="0"/>
                <a:cs typeface="Tahoma" panose="020B0604030504040204" pitchFamily="34" charset="0"/>
              </a:rPr>
              <a:t>phải</a:t>
            </a:r>
            <a:r>
              <a:rPr lang="en-US" dirty="0">
                <a:solidFill>
                  <a:schemeClr val="tx1">
                    <a:lumMod val="50000"/>
                  </a:schemeClr>
                </a:solidFill>
                <a:latin typeface="Calibri (Body)"/>
                <a:ea typeface="Tahoma" panose="020B0604030504040204" pitchFamily="34" charset="0"/>
                <a:cs typeface="Tahoma" panose="020B0604030504040204" pitchFamily="34" charset="0"/>
              </a:rPr>
              <a:t> </a:t>
            </a:r>
            <a:r>
              <a:rPr lang="en-US" dirty="0" err="1">
                <a:solidFill>
                  <a:schemeClr val="tx1">
                    <a:lumMod val="50000"/>
                  </a:schemeClr>
                </a:solidFill>
                <a:latin typeface="Calibri (Body)"/>
                <a:ea typeface="Tahoma" panose="020B0604030504040204" pitchFamily="34" charset="0"/>
                <a:cs typeface="Tahoma" panose="020B0604030504040204" pitchFamily="34" charset="0"/>
              </a:rPr>
              <a:t>là</a:t>
            </a:r>
            <a:r>
              <a:rPr lang="en-US" dirty="0">
                <a:solidFill>
                  <a:schemeClr val="tx1">
                    <a:lumMod val="50000"/>
                  </a:schemeClr>
                </a:solidFill>
                <a:latin typeface="Calibri (Body)"/>
                <a:ea typeface="Tahoma" panose="020B0604030504040204" pitchFamily="34" charset="0"/>
                <a:cs typeface="Tahoma" panose="020B0604030504040204" pitchFamily="34" charset="0"/>
              </a:rPr>
              <a:t> ma </a:t>
            </a:r>
            <a:r>
              <a:rPr lang="en-US" dirty="0" err="1">
                <a:solidFill>
                  <a:schemeClr val="tx1">
                    <a:lumMod val="50000"/>
                  </a:schemeClr>
                </a:solidFill>
                <a:latin typeface="Calibri (Body)"/>
                <a:ea typeface="Tahoma" panose="020B0604030504040204" pitchFamily="34" charset="0"/>
                <a:cs typeface="Tahoma" panose="020B0604030504040204" pitchFamily="34" charset="0"/>
              </a:rPr>
              <a:t>trận</a:t>
            </a:r>
            <a:r>
              <a:rPr lang="en-US" dirty="0">
                <a:solidFill>
                  <a:schemeClr val="tx1">
                    <a:lumMod val="50000"/>
                  </a:schemeClr>
                </a:solidFill>
                <a:latin typeface="Calibri (Body)"/>
                <a:ea typeface="Tahoma" panose="020B0604030504040204" pitchFamily="34" charset="0"/>
                <a:cs typeface="Tahoma" panose="020B0604030504040204" pitchFamily="34" charset="0"/>
              </a:rPr>
              <a:t> </a:t>
            </a:r>
            <a:r>
              <a:rPr lang="en-US" dirty="0" err="1">
                <a:solidFill>
                  <a:schemeClr val="tx1">
                    <a:lumMod val="50000"/>
                  </a:schemeClr>
                </a:solidFill>
                <a:latin typeface="Calibri (Body)"/>
                <a:ea typeface="Tahoma" panose="020B0604030504040204" pitchFamily="34" charset="0"/>
                <a:cs typeface="Tahoma" panose="020B0604030504040204" pitchFamily="34" charset="0"/>
              </a:rPr>
              <a:t>đơn</a:t>
            </a:r>
            <a:r>
              <a:rPr lang="en-US" dirty="0">
                <a:solidFill>
                  <a:schemeClr val="tx1">
                    <a:lumMod val="50000"/>
                  </a:schemeClr>
                </a:solidFill>
                <a:latin typeface="Calibri (Body)"/>
                <a:ea typeface="Tahoma" panose="020B0604030504040204" pitchFamily="34" charset="0"/>
                <a:cs typeface="Tahoma" panose="020B0604030504040204" pitchFamily="34" charset="0"/>
              </a:rPr>
              <a:t> </a:t>
            </a:r>
            <a:r>
              <a:rPr lang="en-US" dirty="0" err="1">
                <a:solidFill>
                  <a:schemeClr val="tx1">
                    <a:lumMod val="50000"/>
                  </a:schemeClr>
                </a:solidFill>
                <a:latin typeface="Calibri (Body)"/>
                <a:ea typeface="Tahoma" panose="020B0604030504040204" pitchFamily="34" charset="0"/>
                <a:cs typeface="Tahoma" panose="020B0604030504040204" pitchFamily="34" charset="0"/>
              </a:rPr>
              <a:t>vị</a:t>
            </a:r>
            <a:r>
              <a:rPr lang="en-US" dirty="0">
                <a:solidFill>
                  <a:schemeClr val="tx1">
                    <a:lumMod val="50000"/>
                  </a:schemeClr>
                </a:solidFill>
                <a:latin typeface="Calibri (Body)"/>
                <a:ea typeface="Tahoma" panose="020B0604030504040204" pitchFamily="34" charset="0"/>
                <a:cs typeface="Tahoma" panose="020B0604030504040204" pitchFamily="34" charset="0"/>
              </a:rPr>
              <a:t> </a:t>
            </a:r>
            <a:r>
              <a:rPr lang="en-US" dirty="0" err="1">
                <a:solidFill>
                  <a:schemeClr val="tx1">
                    <a:lumMod val="50000"/>
                  </a:schemeClr>
                </a:solidFill>
                <a:latin typeface="Calibri (Body)"/>
                <a:ea typeface="Tahoma" panose="020B0604030504040204" pitchFamily="34" charset="0"/>
                <a:cs typeface="Tahoma" panose="020B0604030504040204" pitchFamily="34" charset="0"/>
              </a:rPr>
              <a:t>không</a:t>
            </a:r>
            <a:r>
              <a:rPr lang="en-US" dirty="0">
                <a:solidFill>
                  <a:schemeClr val="tx1">
                    <a:lumMod val="50000"/>
                  </a:schemeClr>
                </a:solidFill>
                <a:latin typeface="Calibri (Body)"/>
                <a:ea typeface="Tahoma" panose="020B0604030504040204" pitchFamily="34" charset="0"/>
                <a:cs typeface="Tahoma" panose="020B0604030504040204" pitchFamily="34" charset="0"/>
              </a:rPr>
              <a:t> (</a:t>
            </a:r>
            <a:r>
              <a:rPr lang="en-US" dirty="0" err="1">
                <a:solidFill>
                  <a:schemeClr val="tx1">
                    <a:lumMod val="50000"/>
                  </a:schemeClr>
                </a:solidFill>
                <a:latin typeface="Calibri (Body)"/>
                <a:ea typeface="Tahoma" panose="020B0604030504040204" pitchFamily="34" charset="0"/>
                <a:cs typeface="Tahoma" panose="020B0604030504040204" pitchFamily="34" charset="0"/>
              </a:rPr>
              <a:t>mảng</a:t>
            </a:r>
            <a:r>
              <a:rPr lang="en-US" dirty="0">
                <a:solidFill>
                  <a:schemeClr val="tx1">
                    <a:lumMod val="50000"/>
                  </a:schemeClr>
                </a:solidFill>
                <a:latin typeface="Calibri (Body)"/>
                <a:ea typeface="Tahoma" panose="020B0604030504040204" pitchFamily="34" charset="0"/>
                <a:cs typeface="Tahoma" panose="020B0604030504040204" pitchFamily="34" charset="0"/>
              </a:rPr>
              <a:t> </a:t>
            </a:r>
            <a:r>
              <a:rPr lang="en-US" dirty="0" err="1">
                <a:solidFill>
                  <a:schemeClr val="tx1">
                    <a:lumMod val="50000"/>
                  </a:schemeClr>
                </a:solidFill>
                <a:latin typeface="Calibri (Body)"/>
                <a:ea typeface="Tahoma" panose="020B0604030504040204" pitchFamily="34" charset="0"/>
                <a:cs typeface="Tahoma" panose="020B0604030504040204" pitchFamily="34" charset="0"/>
              </a:rPr>
              <a:t>được</a:t>
            </a:r>
            <a:r>
              <a:rPr lang="en-US" dirty="0">
                <a:solidFill>
                  <a:schemeClr val="tx1">
                    <a:lumMod val="50000"/>
                  </a:schemeClr>
                </a:solidFill>
                <a:latin typeface="Calibri (Body)"/>
                <a:ea typeface="Tahoma" panose="020B0604030504040204" pitchFamily="34" charset="0"/>
                <a:cs typeface="Tahoma" panose="020B0604030504040204" pitchFamily="34" charset="0"/>
              </a:rPr>
              <a:t> </a:t>
            </a:r>
            <a:r>
              <a:rPr lang="en-US" dirty="0" err="1">
                <a:solidFill>
                  <a:schemeClr val="tx1">
                    <a:lumMod val="50000"/>
                  </a:schemeClr>
                </a:solidFill>
                <a:latin typeface="Calibri (Body)"/>
                <a:ea typeface="Tahoma" panose="020B0604030504040204" pitchFamily="34" charset="0"/>
                <a:cs typeface="Tahoma" panose="020B0604030504040204" pitchFamily="34" charset="0"/>
              </a:rPr>
              <a:t>xem</a:t>
            </a:r>
            <a:r>
              <a:rPr lang="en-US" dirty="0">
                <a:solidFill>
                  <a:schemeClr val="tx1">
                    <a:lumMod val="50000"/>
                  </a:schemeClr>
                </a:solidFill>
                <a:latin typeface="Calibri (Body)"/>
                <a:ea typeface="Tahoma" panose="020B0604030504040204" pitchFamily="34" charset="0"/>
                <a:cs typeface="Tahoma" panose="020B0604030504040204" pitchFamily="34" charset="0"/>
              </a:rPr>
              <a:t> </a:t>
            </a:r>
            <a:r>
              <a:rPr lang="en-US" dirty="0" err="1">
                <a:solidFill>
                  <a:schemeClr val="tx1">
                    <a:lumMod val="50000"/>
                  </a:schemeClr>
                </a:solidFill>
                <a:latin typeface="Calibri (Body)"/>
                <a:ea typeface="Tahoma" panose="020B0604030504040204" pitchFamily="34" charset="0"/>
                <a:cs typeface="Tahoma" panose="020B0604030504040204" pitchFamily="34" charset="0"/>
              </a:rPr>
              <a:t>là</a:t>
            </a:r>
            <a:r>
              <a:rPr lang="en-US" dirty="0">
                <a:solidFill>
                  <a:schemeClr val="tx1">
                    <a:lumMod val="50000"/>
                  </a:schemeClr>
                </a:solidFill>
                <a:latin typeface="Calibri (Body)"/>
                <a:ea typeface="Tahoma" panose="020B0604030504040204" pitchFamily="34" charset="0"/>
                <a:cs typeface="Tahoma" panose="020B0604030504040204" pitchFamily="34" charset="0"/>
              </a:rPr>
              <a:t> ma </a:t>
            </a:r>
            <a:r>
              <a:rPr lang="en-US" dirty="0" err="1">
                <a:solidFill>
                  <a:schemeClr val="tx1">
                    <a:lumMod val="50000"/>
                  </a:schemeClr>
                </a:solidFill>
                <a:latin typeface="Calibri (Body)"/>
                <a:ea typeface="Tahoma" panose="020B0604030504040204" pitchFamily="34" charset="0"/>
                <a:cs typeface="Tahoma" panose="020B0604030504040204" pitchFamily="34" charset="0"/>
              </a:rPr>
              <a:t>trận</a:t>
            </a:r>
            <a:r>
              <a:rPr lang="en-US" dirty="0">
                <a:solidFill>
                  <a:schemeClr val="tx1">
                    <a:lumMod val="50000"/>
                  </a:schemeClr>
                </a:solidFill>
                <a:latin typeface="Calibri (Body)"/>
                <a:ea typeface="Tahoma" panose="020B0604030504040204" pitchFamily="34" charset="0"/>
                <a:cs typeface="Tahoma" panose="020B0604030504040204" pitchFamily="34" charset="0"/>
              </a:rPr>
              <a:t>)?</a:t>
            </a:r>
          </a:p>
          <a:p>
            <a:pPr>
              <a:lnSpc>
                <a:spcPct val="100000"/>
              </a:lnSpc>
            </a:pPr>
            <a:endParaRPr lang="en-US" dirty="0">
              <a:solidFill>
                <a:schemeClr val="tx1">
                  <a:lumMod val="50000"/>
                </a:schemeClr>
              </a:solidFill>
              <a:latin typeface="Calibri (Body)"/>
              <a:ea typeface="Tahoma" panose="020B0604030504040204" pitchFamily="34" charset="0"/>
              <a:cs typeface="Tahoma" panose="020B0604030504040204" pitchFamily="34" charset="0"/>
            </a:endParaRPr>
          </a:p>
          <a:p>
            <a:pPr>
              <a:lnSpc>
                <a:spcPct val="100000"/>
              </a:lnSpc>
            </a:pPr>
            <a:endParaRPr lang="en-US" dirty="0">
              <a:solidFill>
                <a:schemeClr val="tx1">
                  <a:lumMod val="50000"/>
                </a:schemeClr>
              </a:solidFill>
              <a:latin typeface="Calibri (Body)"/>
              <a:ea typeface="Tahoma" panose="020B0604030504040204" pitchFamily="34" charset="0"/>
              <a:cs typeface="Tahoma" panose="020B0604030504040204" pitchFamily="34" charset="0"/>
            </a:endParaRPr>
          </a:p>
        </p:txBody>
      </p:sp>
      <p:sp>
        <p:nvSpPr>
          <p:cNvPr id="7" name="Footer Placeholder 6">
            <a:extLst>
              <a:ext uri="{FF2B5EF4-FFF2-40B4-BE49-F238E27FC236}">
                <a16:creationId xmlns:a16="http://schemas.microsoft.com/office/drawing/2014/main" id="{D07D56A5-8DD7-AF66-D030-209524ED9613}"/>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5" name="Date Placeholder 4">
            <a:extLst>
              <a:ext uri="{FF2B5EF4-FFF2-40B4-BE49-F238E27FC236}">
                <a16:creationId xmlns:a16="http://schemas.microsoft.com/office/drawing/2014/main" id="{213E2EFA-CAF9-9118-B005-1177B23AB19D}"/>
              </a:ext>
            </a:extLst>
          </p:cNvPr>
          <p:cNvSpPr>
            <a:spLocks noGrp="1"/>
          </p:cNvSpPr>
          <p:nvPr>
            <p:ph type="dt" sz="half" idx="13"/>
          </p:nvPr>
        </p:nvSpPr>
        <p:spPr/>
        <p:txBody>
          <a:bodyPr/>
          <a:lstStyle/>
          <a:p>
            <a:r>
              <a:rPr lang="en-US"/>
              <a:t>June 2024</a:t>
            </a:r>
            <a:endParaRPr lang="en-US" dirty="0"/>
          </a:p>
        </p:txBody>
      </p:sp>
      <p:sp>
        <p:nvSpPr>
          <p:cNvPr id="3" name="Slide Number Placeholder 2">
            <a:extLst>
              <a:ext uri="{FF2B5EF4-FFF2-40B4-BE49-F238E27FC236}">
                <a16:creationId xmlns:a16="http://schemas.microsoft.com/office/drawing/2014/main" id="{3A915D99-95B2-8DB8-98A4-0FEC0500C656}"/>
              </a:ext>
            </a:extLst>
          </p:cNvPr>
          <p:cNvSpPr>
            <a:spLocks noGrp="1"/>
          </p:cNvSpPr>
          <p:nvPr>
            <p:ph type="sldNum" sz="quarter" idx="12"/>
          </p:nvPr>
        </p:nvSpPr>
        <p:spPr/>
        <p:txBody>
          <a:bodyPr/>
          <a:lstStyle/>
          <a:p>
            <a:fld id="{D8B0B3AC-44A8-D142-AAF6-9A453466E1A4}" type="slidenum">
              <a:rPr lang="en-VN" smtClean="0"/>
              <a:pPr/>
              <a:t>44</a:t>
            </a:fld>
            <a:endParaRPr lang="en-V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1A35AE5-9C45-799F-BE11-C42D1C63BB04}"/>
              </a:ext>
            </a:extLst>
          </p:cNvPr>
          <p:cNvSpPr>
            <a:spLocks noGrp="1"/>
          </p:cNvSpPr>
          <p:nvPr>
            <p:ph type="body" sz="quarter" idx="13"/>
          </p:nvPr>
        </p:nvSpPr>
        <p:spPr/>
        <p:txBody>
          <a:bodyPr/>
          <a:lstStyle/>
          <a:p>
            <a:r>
              <a:rPr lang="en-VN"/>
              <a:t>7.</a:t>
            </a:r>
            <a:r>
              <a:rPr lang="en-US"/>
              <a:t>6</a:t>
            </a:r>
            <a:r>
              <a:rPr lang="en-VN"/>
              <a:t> Mảng </a:t>
            </a:r>
            <a:r>
              <a:rPr lang="en-US"/>
              <a:t>nhiều</a:t>
            </a:r>
            <a:r>
              <a:rPr lang="en-VN"/>
              <a:t> chiều</a:t>
            </a:r>
          </a:p>
        </p:txBody>
      </p:sp>
      <p:sp>
        <p:nvSpPr>
          <p:cNvPr id="3" name="Text Placeholder 2">
            <a:extLst>
              <a:ext uri="{FF2B5EF4-FFF2-40B4-BE49-F238E27FC236}">
                <a16:creationId xmlns:a16="http://schemas.microsoft.com/office/drawing/2014/main" id="{FFE4E973-8198-DE8D-4227-0E3D0DBACABE}"/>
              </a:ext>
            </a:extLst>
          </p:cNvPr>
          <p:cNvSpPr>
            <a:spLocks noGrp="1"/>
          </p:cNvSpPr>
          <p:nvPr>
            <p:ph type="body" sz="quarter" idx="14"/>
          </p:nvPr>
        </p:nvSpPr>
        <p:spPr/>
        <p:txBody>
          <a:bodyPr/>
          <a:lstStyle/>
          <a:p>
            <a:endParaRPr lang="en-VN"/>
          </a:p>
        </p:txBody>
      </p:sp>
      <p:sp>
        <p:nvSpPr>
          <p:cNvPr id="4" name="Text Placeholder 3">
            <a:extLst>
              <a:ext uri="{FF2B5EF4-FFF2-40B4-BE49-F238E27FC236}">
                <a16:creationId xmlns:a16="http://schemas.microsoft.com/office/drawing/2014/main" id="{82A93DE9-DEBF-36CC-0CC9-DE92D54A430F}"/>
              </a:ext>
            </a:extLst>
          </p:cNvPr>
          <p:cNvSpPr>
            <a:spLocks noGrp="1"/>
          </p:cNvSpPr>
          <p:nvPr>
            <p:ph type="body" sz="quarter" idx="15"/>
          </p:nvPr>
        </p:nvSpPr>
        <p:spPr/>
        <p:txBody>
          <a:bodyPr/>
          <a:lstStyle/>
          <a:p>
            <a:endParaRPr lang="en-VN"/>
          </a:p>
        </p:txBody>
      </p:sp>
      <p:sp>
        <p:nvSpPr>
          <p:cNvPr id="5" name="Text Placeholder 4">
            <a:extLst>
              <a:ext uri="{FF2B5EF4-FFF2-40B4-BE49-F238E27FC236}">
                <a16:creationId xmlns:a16="http://schemas.microsoft.com/office/drawing/2014/main" id="{1165A9D3-31D8-1979-59B4-EBE6AF80FF38}"/>
              </a:ext>
            </a:extLst>
          </p:cNvPr>
          <p:cNvSpPr>
            <a:spLocks noGrp="1"/>
          </p:cNvSpPr>
          <p:nvPr>
            <p:ph type="body" sz="quarter" idx="16"/>
          </p:nvPr>
        </p:nvSpPr>
        <p:spPr/>
        <p:txBody>
          <a:bodyPr>
            <a:normAutofit lnSpcReduction="10000"/>
          </a:bodyPr>
          <a:lstStyle/>
          <a:p>
            <a:endParaRPr lang="en-VN"/>
          </a:p>
        </p:txBody>
      </p:sp>
      <p:sp>
        <p:nvSpPr>
          <p:cNvPr id="9" name="Footer Placeholder 8">
            <a:extLst>
              <a:ext uri="{FF2B5EF4-FFF2-40B4-BE49-F238E27FC236}">
                <a16:creationId xmlns:a16="http://schemas.microsoft.com/office/drawing/2014/main" id="{B8270C09-4AD8-FF02-4310-7BF0DA2B2EF6}"/>
              </a:ext>
            </a:extLst>
          </p:cNvPr>
          <p:cNvSpPr>
            <a:spLocks noGrp="1"/>
          </p:cNvSpPr>
          <p:nvPr>
            <p:ph type="ftr" sz="quarter" idx="18"/>
          </p:nvPr>
        </p:nvSpPr>
        <p:spPr/>
        <p:txBody>
          <a:bodyPr/>
          <a:lstStyle/>
          <a:p>
            <a:r>
              <a:rPr lang="vi-VN"/>
              <a:t>Thực hiện bởi Trường Đại học Công nghệ Thông tin, ĐHQG-HCM</a:t>
            </a:r>
            <a:endParaRPr lang="vi-VN" dirty="0"/>
          </a:p>
        </p:txBody>
      </p:sp>
      <p:sp>
        <p:nvSpPr>
          <p:cNvPr id="6" name="Date Placeholder 5">
            <a:extLst>
              <a:ext uri="{FF2B5EF4-FFF2-40B4-BE49-F238E27FC236}">
                <a16:creationId xmlns:a16="http://schemas.microsoft.com/office/drawing/2014/main" id="{F4FF7655-6A57-65DF-C78A-AA22699403D8}"/>
              </a:ext>
            </a:extLst>
          </p:cNvPr>
          <p:cNvSpPr>
            <a:spLocks noGrp="1"/>
          </p:cNvSpPr>
          <p:nvPr>
            <p:ph type="dt" sz="half" idx="17"/>
          </p:nvPr>
        </p:nvSpPr>
        <p:spPr/>
        <p:txBody>
          <a:bodyPr/>
          <a:lstStyle/>
          <a:p>
            <a:r>
              <a:rPr lang="en-US"/>
              <a:t>June 2024</a:t>
            </a:r>
            <a:endParaRPr lang="en-US" dirty="0"/>
          </a:p>
        </p:txBody>
      </p:sp>
      <p:sp>
        <p:nvSpPr>
          <p:cNvPr id="8" name="Slide Number Placeholder 7">
            <a:extLst>
              <a:ext uri="{FF2B5EF4-FFF2-40B4-BE49-F238E27FC236}">
                <a16:creationId xmlns:a16="http://schemas.microsoft.com/office/drawing/2014/main" id="{1E3DA86C-C352-3E87-6942-227F6BAF804C}"/>
              </a:ext>
            </a:extLst>
          </p:cNvPr>
          <p:cNvSpPr>
            <a:spLocks noGrp="1"/>
          </p:cNvSpPr>
          <p:nvPr>
            <p:ph type="sldNum" sz="quarter" idx="12"/>
          </p:nvPr>
        </p:nvSpPr>
        <p:spPr/>
        <p:txBody>
          <a:bodyPr/>
          <a:lstStyle/>
          <a:p>
            <a:fld id="{D8B0B3AC-44A8-D142-AAF6-9A453466E1A4}" type="slidenum">
              <a:rPr lang="en-VN" smtClean="0"/>
              <a:pPr/>
              <a:t>45</a:t>
            </a:fld>
            <a:endParaRPr lang="en-VN" dirty="0"/>
          </a:p>
        </p:txBody>
      </p:sp>
    </p:spTree>
    <p:extLst>
      <p:ext uri="{BB962C8B-B14F-4D97-AF65-F5344CB8AC3E}">
        <p14:creationId xmlns:p14="http://schemas.microsoft.com/office/powerpoint/2010/main" val="99608185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C4DD3EA-FC0F-5278-D998-9B90A4FBB4CE}"/>
              </a:ext>
            </a:extLst>
          </p:cNvPr>
          <p:cNvSpPr>
            <a:spLocks noGrp="1"/>
          </p:cNvSpPr>
          <p:nvPr>
            <p:ph type="title"/>
          </p:nvPr>
        </p:nvSpPr>
        <p:spPr/>
        <p:txBody>
          <a:bodyPr>
            <a:normAutofit fontScale="90000"/>
          </a:bodyPr>
          <a:lstStyle/>
          <a:p>
            <a:r>
              <a:rPr lang="en-US"/>
              <a:t>Khai báo mảng nhiều chiều</a:t>
            </a:r>
          </a:p>
        </p:txBody>
      </p:sp>
      <p:sp>
        <p:nvSpPr>
          <p:cNvPr id="7" name="Footer Placeholder 6">
            <a:extLst>
              <a:ext uri="{FF2B5EF4-FFF2-40B4-BE49-F238E27FC236}">
                <a16:creationId xmlns:a16="http://schemas.microsoft.com/office/drawing/2014/main" id="{96220A78-756F-8644-2274-5ECFFDF230AA}"/>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12" name="Content Placeholder 5">
            <a:extLst>
              <a:ext uri="{FF2B5EF4-FFF2-40B4-BE49-F238E27FC236}">
                <a16:creationId xmlns:a16="http://schemas.microsoft.com/office/drawing/2014/main" id="{F1D215D1-A04C-0611-370C-5072AD2B8A48}"/>
              </a:ext>
            </a:extLst>
          </p:cNvPr>
          <p:cNvSpPr>
            <a:spLocks noGrp="1"/>
          </p:cNvSpPr>
          <p:nvPr>
            <p:ph idx="1"/>
          </p:nvPr>
        </p:nvSpPr>
        <p:spPr>
          <a:xfrm>
            <a:off x="774700" y="1233488"/>
            <a:ext cx="10579100" cy="4943475"/>
          </a:xfrm>
        </p:spPr>
        <p:txBody>
          <a:bodyPr>
            <a:noAutofit/>
          </a:bodyPr>
          <a:lstStyle/>
          <a:p>
            <a:pPr>
              <a:lnSpc>
                <a:spcPct val="100000"/>
              </a:lnSpc>
              <a:spcBef>
                <a:spcPts val="0"/>
              </a:spcBef>
            </a:pPr>
            <a:r>
              <a:rPr lang="en-US" sz="2400" b="1" dirty="0" err="1">
                <a:solidFill>
                  <a:schemeClr val="tx1">
                    <a:lumMod val="50000"/>
                  </a:schemeClr>
                </a:solidFill>
                <a:ea typeface="Tahoma" panose="020B0604030504040204" pitchFamily="34" charset="0"/>
                <a:cs typeface="Tahoma" panose="020B0604030504040204" pitchFamily="34" charset="0"/>
              </a:rPr>
              <a:t>Cú</a:t>
            </a:r>
            <a:r>
              <a:rPr lang="en-US" sz="2400" b="1" dirty="0">
                <a:solidFill>
                  <a:schemeClr val="tx1">
                    <a:lumMod val="50000"/>
                  </a:schemeClr>
                </a:solidFill>
                <a:ea typeface="Tahoma" panose="020B0604030504040204" pitchFamily="34" charset="0"/>
                <a:cs typeface="Tahoma" panose="020B0604030504040204" pitchFamily="34" charset="0"/>
              </a:rPr>
              <a:t> </a:t>
            </a:r>
            <a:r>
              <a:rPr lang="en-US" sz="2400" b="1" dirty="0" err="1">
                <a:solidFill>
                  <a:schemeClr val="tx1">
                    <a:lumMod val="50000"/>
                  </a:schemeClr>
                </a:solidFill>
                <a:ea typeface="Tahoma" panose="020B0604030504040204" pitchFamily="34" charset="0"/>
                <a:cs typeface="Tahoma" panose="020B0604030504040204" pitchFamily="34" charset="0"/>
              </a:rPr>
              <a:t>pháp</a:t>
            </a:r>
            <a:r>
              <a:rPr lang="en-US" sz="2400" b="1" dirty="0">
                <a:solidFill>
                  <a:schemeClr val="tx1">
                    <a:lumMod val="50000"/>
                  </a:schemeClr>
                </a:solidFill>
                <a:ea typeface="Tahoma" panose="020B0604030504040204" pitchFamily="34" charset="0"/>
                <a:cs typeface="Tahoma" panose="020B0604030504040204" pitchFamily="34" charset="0"/>
              </a:rPr>
              <a:t>: </a:t>
            </a:r>
          </a:p>
          <a:p>
            <a:pPr>
              <a:lnSpc>
                <a:spcPct val="100000"/>
              </a:lnSpc>
              <a:spcBef>
                <a:spcPts val="600"/>
              </a:spcBef>
              <a:spcAft>
                <a:spcPts val="600"/>
              </a:spcAft>
            </a:pPr>
            <a:endParaRPr lang="en-US" sz="2400" b="1">
              <a:solidFill>
                <a:schemeClr val="tx1">
                  <a:lumMod val="50000"/>
                </a:schemeClr>
              </a:solidFill>
              <a:ea typeface="Tahoma" panose="020B0604030504040204" charset="0"/>
            </a:endParaRPr>
          </a:p>
          <a:p>
            <a:pPr>
              <a:lnSpc>
                <a:spcPct val="100000"/>
              </a:lnSpc>
              <a:spcBef>
                <a:spcPts val="600"/>
              </a:spcBef>
              <a:spcAft>
                <a:spcPts val="600"/>
              </a:spcAft>
            </a:pPr>
            <a:r>
              <a:rPr lang="en-US" sz="2400" b="1">
                <a:solidFill>
                  <a:schemeClr val="tx1">
                    <a:lumMod val="50000"/>
                  </a:schemeClr>
                </a:solidFill>
                <a:ea typeface="Tahoma" panose="020B0604030504040204" charset="0"/>
              </a:rPr>
              <a:t>Trong đó:</a:t>
            </a:r>
          </a:p>
          <a:p>
            <a:pPr marL="800100" lvl="1" indent="-342900">
              <a:lnSpc>
                <a:spcPct val="100000"/>
              </a:lnSpc>
              <a:spcBef>
                <a:spcPts val="600"/>
              </a:spcBef>
              <a:spcAft>
                <a:spcPts val="600"/>
              </a:spcAft>
            </a:pPr>
            <a:r>
              <a:rPr lang="en-US">
                <a:solidFill>
                  <a:srgbClr val="000000"/>
                </a:solidFill>
                <a:highlight>
                  <a:srgbClr val="FFFFFF"/>
                </a:highlight>
                <a:latin typeface="PragmataPro Mono Liga" panose="02000509040000020004" pitchFamily="49" charset="0"/>
              </a:rPr>
              <a:t>&lt;Kiểu_dữ_liệu&gt;</a:t>
            </a:r>
            <a:r>
              <a:rPr lang="en-US">
                <a:solidFill>
                  <a:schemeClr val="tx1">
                    <a:lumMod val="50000"/>
                  </a:schemeClr>
                </a:solidFill>
                <a:ea typeface="Tahoma" panose="020B0604030504040204" charset="0"/>
              </a:rPr>
              <a:t>: </a:t>
            </a:r>
            <a:r>
              <a:rPr lang="en-US" b="0">
                <a:solidFill>
                  <a:srgbClr val="0000FF"/>
                </a:solidFill>
                <a:effectLst/>
                <a:highlight>
                  <a:srgbClr val="FFFFFF"/>
                </a:highlight>
                <a:latin typeface="PragmataPro Mono Liga" panose="02000509040000020004" pitchFamily="49" charset="0"/>
              </a:rPr>
              <a:t>int</a:t>
            </a:r>
            <a:r>
              <a:rPr lang="en-US" b="0">
                <a:solidFill>
                  <a:srgbClr val="000000"/>
                </a:solidFill>
                <a:effectLst/>
                <a:highlight>
                  <a:srgbClr val="FFFFFF"/>
                </a:highlight>
                <a:latin typeface="PragmataPro Mono Liga" panose="02000509040000020004" pitchFamily="49" charset="0"/>
              </a:rPr>
              <a:t>, </a:t>
            </a:r>
            <a:r>
              <a:rPr lang="en-US" b="0">
                <a:solidFill>
                  <a:srgbClr val="0000FF"/>
                </a:solidFill>
                <a:effectLst/>
                <a:highlight>
                  <a:srgbClr val="FFFFFF"/>
                </a:highlight>
                <a:latin typeface="PragmataPro Mono Liga" panose="02000509040000020004" pitchFamily="49" charset="0"/>
              </a:rPr>
              <a:t>float</a:t>
            </a:r>
            <a:r>
              <a:rPr lang="en-US" b="0">
                <a:solidFill>
                  <a:srgbClr val="000000"/>
                </a:solidFill>
                <a:effectLst/>
                <a:highlight>
                  <a:srgbClr val="FFFFFF"/>
                </a:highlight>
                <a:latin typeface="PragmataPro Mono Liga" panose="02000509040000020004" pitchFamily="49" charset="0"/>
              </a:rPr>
              <a:t>, </a:t>
            </a:r>
            <a:r>
              <a:rPr lang="en-US" b="0">
                <a:solidFill>
                  <a:srgbClr val="0000FF"/>
                </a:solidFill>
                <a:effectLst/>
                <a:highlight>
                  <a:srgbClr val="FFFFFF"/>
                </a:highlight>
                <a:latin typeface="PragmataPro Mono Liga" panose="02000509040000020004" pitchFamily="49" charset="0"/>
              </a:rPr>
              <a:t>char</a:t>
            </a:r>
            <a:r>
              <a:rPr lang="en-US" b="0">
                <a:solidFill>
                  <a:srgbClr val="000000"/>
                </a:solidFill>
                <a:effectLst/>
                <a:highlight>
                  <a:srgbClr val="FFFFFF"/>
                </a:highlight>
                <a:latin typeface="PragmataPro Mono Liga" panose="02000509040000020004" pitchFamily="49" charset="0"/>
              </a:rPr>
              <a:t>, …</a:t>
            </a:r>
            <a:endParaRPr lang="en-US">
              <a:solidFill>
                <a:schemeClr val="tx1">
                  <a:lumMod val="50000"/>
                </a:schemeClr>
              </a:solidFill>
              <a:ea typeface="Tahoma" panose="020B0604030504040204" charset="0"/>
            </a:endParaRPr>
          </a:p>
          <a:p>
            <a:pPr marL="800100" lvl="1" indent="-342900">
              <a:lnSpc>
                <a:spcPct val="100000"/>
              </a:lnSpc>
              <a:spcBef>
                <a:spcPts val="600"/>
              </a:spcBef>
              <a:spcAft>
                <a:spcPts val="600"/>
              </a:spcAft>
            </a:pPr>
            <a:r>
              <a:rPr lang="en-US">
                <a:solidFill>
                  <a:srgbClr val="000000"/>
                </a:solidFill>
                <a:highlight>
                  <a:srgbClr val="FFFFFF"/>
                </a:highlight>
                <a:latin typeface="PragmataPro Mono Liga" panose="02000509040000020004" pitchFamily="49" charset="0"/>
              </a:rPr>
              <a:t>&lt;Tên_biến_mảng&gt;</a:t>
            </a:r>
            <a:r>
              <a:rPr lang="en-US">
                <a:solidFill>
                  <a:schemeClr val="tx1">
                    <a:lumMod val="50000"/>
                  </a:schemeClr>
                </a:solidFill>
                <a:ea typeface="Tahoma" panose="020B0604030504040204" charset="0"/>
              </a:rPr>
              <a:t>: Đặt tên theo quy tắc đặt tên/định danh</a:t>
            </a:r>
          </a:p>
          <a:p>
            <a:pPr marL="800100" lvl="1" indent="-342900">
              <a:lnSpc>
                <a:spcPct val="100000"/>
              </a:lnSpc>
              <a:spcBef>
                <a:spcPts val="600"/>
              </a:spcBef>
              <a:spcAft>
                <a:spcPts val="600"/>
              </a:spcAft>
            </a:pPr>
            <a:r>
              <a:rPr lang="en-US">
                <a:solidFill>
                  <a:srgbClr val="000000"/>
                </a:solidFill>
                <a:highlight>
                  <a:srgbClr val="FFFFFF"/>
                </a:highlight>
                <a:latin typeface="PragmataPro Mono Liga" panose="02000509040000020004" pitchFamily="49" charset="0"/>
              </a:rPr>
              <a:t>&lt;</a:t>
            </a:r>
            <a:r>
              <a:rPr lang="en-US" b="0">
                <a:solidFill>
                  <a:schemeClr val="tx1">
                    <a:lumMod val="50000"/>
                  </a:schemeClr>
                </a:solidFill>
                <a:effectLst/>
                <a:highlight>
                  <a:srgbClr val="FFFFFF"/>
                </a:highlight>
                <a:latin typeface="PragmataPro Mono Liga" panose="02000509040000020004" pitchFamily="49" charset="0"/>
              </a:rPr>
              <a:t>size_1&gt;, </a:t>
            </a:r>
            <a:r>
              <a:rPr lang="en-US" b="0">
                <a:solidFill>
                  <a:srgbClr val="000000"/>
                </a:solidFill>
                <a:effectLst/>
                <a:highlight>
                  <a:srgbClr val="FFFFFF"/>
                </a:highlight>
                <a:latin typeface="PragmataPro Mono Liga" panose="02000509040000020004" pitchFamily="49" charset="0"/>
              </a:rPr>
              <a:t>…</a:t>
            </a:r>
            <a:r>
              <a:rPr lang="en-US" b="0">
                <a:solidFill>
                  <a:schemeClr val="tx1">
                    <a:lumMod val="50000"/>
                  </a:schemeClr>
                </a:solidFill>
                <a:effectLst/>
                <a:highlight>
                  <a:srgbClr val="FFFFFF"/>
                </a:highlight>
                <a:latin typeface="PragmataPro Mono Liga" panose="02000509040000020004" pitchFamily="49" charset="0"/>
              </a:rPr>
              <a:t> </a:t>
            </a:r>
            <a:r>
              <a:rPr lang="en-US">
                <a:solidFill>
                  <a:srgbClr val="000000"/>
                </a:solidFill>
                <a:highlight>
                  <a:srgbClr val="FFFFFF"/>
                </a:highlight>
                <a:latin typeface="PragmataPro Mono Liga" panose="02000509040000020004" pitchFamily="49" charset="0"/>
              </a:rPr>
              <a:t>&lt;</a:t>
            </a:r>
            <a:r>
              <a:rPr lang="en-US" b="0">
                <a:solidFill>
                  <a:schemeClr val="tx1">
                    <a:lumMod val="50000"/>
                  </a:schemeClr>
                </a:solidFill>
                <a:effectLst/>
                <a:highlight>
                  <a:srgbClr val="FFFFFF"/>
                </a:highlight>
                <a:latin typeface="PragmataPro Mono Liga" panose="02000509040000020004" pitchFamily="49" charset="0"/>
              </a:rPr>
              <a:t>size_n&gt;, </a:t>
            </a:r>
            <a:r>
              <a:rPr lang="en-US">
                <a:solidFill>
                  <a:schemeClr val="tx1">
                    <a:lumMod val="50000"/>
                  </a:schemeClr>
                </a:solidFill>
                <a:ea typeface="Tahoma" panose="020B0604030504040204" charset="0"/>
              </a:rPr>
              <a:t>: </a:t>
            </a:r>
          </a:p>
          <a:p>
            <a:pPr marL="1257300" lvl="2" indent="-342900">
              <a:lnSpc>
                <a:spcPct val="100000"/>
              </a:lnSpc>
              <a:spcBef>
                <a:spcPts val="600"/>
              </a:spcBef>
              <a:spcAft>
                <a:spcPts val="600"/>
              </a:spcAft>
            </a:pPr>
            <a:r>
              <a:rPr lang="en-US" sz="2400">
                <a:solidFill>
                  <a:schemeClr val="tx1">
                    <a:lumMod val="50000"/>
                  </a:schemeClr>
                </a:solidFill>
                <a:ea typeface="Tahoma" panose="020B0604030504040204" charset="0"/>
              </a:rPr>
              <a:t>Là số lượng tối đa các mỗi chiều tương ứng</a:t>
            </a:r>
          </a:p>
          <a:p>
            <a:pPr marL="1257300" lvl="2" indent="-342900">
              <a:lnSpc>
                <a:spcPct val="100000"/>
              </a:lnSpc>
              <a:spcBef>
                <a:spcPts val="600"/>
              </a:spcBef>
              <a:spcAft>
                <a:spcPts val="600"/>
              </a:spcAft>
            </a:pPr>
            <a:r>
              <a:rPr lang="en-US" sz="2400">
                <a:solidFill>
                  <a:schemeClr val="tx1">
                    <a:lumMod val="50000"/>
                  </a:schemeClr>
                </a:solidFill>
                <a:ea typeface="Tahoma" panose="020B0604030504040204" charset="0"/>
              </a:rPr>
              <a:t>Cần xác định ngay khi khai báo</a:t>
            </a:r>
          </a:p>
          <a:p>
            <a:pPr marL="1257300" lvl="2" indent="-342900">
              <a:lnSpc>
                <a:spcPct val="100000"/>
              </a:lnSpc>
              <a:spcBef>
                <a:spcPts val="600"/>
              </a:spcBef>
              <a:spcAft>
                <a:spcPts val="600"/>
              </a:spcAft>
            </a:pPr>
            <a:r>
              <a:rPr lang="en-US" sz="2400">
                <a:solidFill>
                  <a:schemeClr val="tx1">
                    <a:lumMod val="50000"/>
                  </a:schemeClr>
                </a:solidFill>
                <a:ea typeface="Tahoma" panose="020B0604030504040204" charset="0"/>
              </a:rPr>
              <a:t>Phải là một hằng số nguyên</a:t>
            </a:r>
          </a:p>
          <a:p>
            <a:pPr marL="800100" lvl="1" indent="-342900">
              <a:lnSpc>
                <a:spcPct val="100000"/>
              </a:lnSpc>
              <a:spcBef>
                <a:spcPts val="600"/>
              </a:spcBef>
              <a:spcAft>
                <a:spcPts val="600"/>
              </a:spcAft>
            </a:pPr>
            <a:r>
              <a:rPr lang="en-US">
                <a:solidFill>
                  <a:schemeClr val="tx1">
                    <a:lumMod val="50000"/>
                  </a:schemeClr>
                </a:solidFill>
                <a:ea typeface="Tahoma" panose="020B0604030504040204" charset="0"/>
              </a:rPr>
              <a:t>Ví dụ: </a:t>
            </a:r>
            <a:r>
              <a:rPr lang="en-US" b="0">
                <a:solidFill>
                  <a:srgbClr val="0000FF"/>
                </a:solidFill>
                <a:effectLst/>
                <a:highlight>
                  <a:srgbClr val="FFFFFF"/>
                </a:highlight>
                <a:latin typeface="PragmataPro Mono Liga" panose="02000509040000020004" pitchFamily="49" charset="0"/>
              </a:rPr>
              <a:t>int</a:t>
            </a:r>
            <a:r>
              <a:rPr lang="en-US" b="0">
                <a:solidFill>
                  <a:srgbClr val="000000"/>
                </a:solidFill>
                <a:effectLst/>
                <a:highlight>
                  <a:srgbClr val="FFFFFF"/>
                </a:highlight>
                <a:latin typeface="PragmataPro Mono Liga" panose="02000509040000020004" pitchFamily="49" charset="0"/>
              </a:rPr>
              <a:t> </a:t>
            </a:r>
            <a:r>
              <a:rPr lang="en-US" b="0">
                <a:solidFill>
                  <a:srgbClr val="001080"/>
                </a:solidFill>
                <a:effectLst/>
                <a:highlight>
                  <a:srgbClr val="FFFFFF"/>
                </a:highlight>
                <a:latin typeface="PragmataPro Mono Liga" panose="02000509040000020004" pitchFamily="49" charset="0"/>
              </a:rPr>
              <a:t>A</a:t>
            </a:r>
            <a:r>
              <a:rPr lang="en-US" b="0">
                <a:solidFill>
                  <a:srgbClr val="000000"/>
                </a:solidFill>
                <a:effectLst/>
                <a:highlight>
                  <a:srgbClr val="FFFFFF"/>
                </a:highlight>
                <a:latin typeface="PragmataPro Mono Liga" panose="02000509040000020004" pitchFamily="49" charset="0"/>
              </a:rPr>
              <a:t>[</a:t>
            </a:r>
            <a:r>
              <a:rPr lang="en-US" b="0">
                <a:solidFill>
                  <a:srgbClr val="098658"/>
                </a:solidFill>
                <a:effectLst/>
                <a:highlight>
                  <a:srgbClr val="FFFFFF"/>
                </a:highlight>
                <a:latin typeface="PragmataPro Mono Liga" panose="02000509040000020004" pitchFamily="49" charset="0"/>
              </a:rPr>
              <a:t>2</a:t>
            </a:r>
            <a:r>
              <a:rPr lang="en-US" b="0">
                <a:solidFill>
                  <a:srgbClr val="000000"/>
                </a:solidFill>
                <a:effectLst/>
                <a:highlight>
                  <a:srgbClr val="FFFFFF"/>
                </a:highlight>
                <a:latin typeface="PragmataPro Mono Liga" panose="02000509040000020004" pitchFamily="49" charset="0"/>
              </a:rPr>
              <a:t>][</a:t>
            </a:r>
            <a:r>
              <a:rPr lang="en-US" b="0">
                <a:solidFill>
                  <a:srgbClr val="098658"/>
                </a:solidFill>
                <a:effectLst/>
                <a:highlight>
                  <a:srgbClr val="FFFFFF"/>
                </a:highlight>
                <a:latin typeface="PragmataPro Mono Liga" panose="02000509040000020004" pitchFamily="49" charset="0"/>
              </a:rPr>
              <a:t>3</a:t>
            </a:r>
            <a:r>
              <a:rPr lang="en-US" b="0">
                <a:solidFill>
                  <a:srgbClr val="000000"/>
                </a:solidFill>
                <a:effectLst/>
                <a:highlight>
                  <a:srgbClr val="FFFFFF"/>
                </a:highlight>
                <a:latin typeface="PragmataPro Mono Liga" panose="02000509040000020004" pitchFamily="49" charset="0"/>
              </a:rPr>
              <a:t>][</a:t>
            </a:r>
            <a:r>
              <a:rPr lang="en-US" b="0">
                <a:solidFill>
                  <a:srgbClr val="098658"/>
                </a:solidFill>
                <a:effectLst/>
                <a:highlight>
                  <a:srgbClr val="FFFFFF"/>
                </a:highlight>
                <a:latin typeface="PragmataPro Mono Liga" panose="02000509040000020004" pitchFamily="49" charset="0"/>
              </a:rPr>
              <a:t>2</a:t>
            </a:r>
            <a:r>
              <a:rPr lang="en-US" b="0">
                <a:solidFill>
                  <a:srgbClr val="000000"/>
                </a:solidFill>
                <a:effectLst/>
                <a:highlight>
                  <a:srgbClr val="FFFFFF"/>
                </a:highlight>
                <a:latin typeface="PragmataPro Mono Liga" panose="02000509040000020004" pitchFamily="49" charset="0"/>
              </a:rPr>
              <a:t>]; </a:t>
            </a:r>
            <a:r>
              <a:rPr lang="en-US" b="0">
                <a:solidFill>
                  <a:srgbClr val="0000FF"/>
                </a:solidFill>
                <a:effectLst/>
                <a:highlight>
                  <a:srgbClr val="FFFFFF"/>
                </a:highlight>
                <a:latin typeface="PragmataPro Mono Liga" panose="02000509040000020004" pitchFamily="49" charset="0"/>
              </a:rPr>
              <a:t>int</a:t>
            </a:r>
            <a:r>
              <a:rPr lang="en-US" b="0">
                <a:solidFill>
                  <a:srgbClr val="000000"/>
                </a:solidFill>
                <a:effectLst/>
                <a:highlight>
                  <a:srgbClr val="FFFFFF"/>
                </a:highlight>
                <a:latin typeface="PragmataPro Mono Liga" panose="02000509040000020004" pitchFamily="49" charset="0"/>
              </a:rPr>
              <a:t> </a:t>
            </a:r>
            <a:r>
              <a:rPr lang="en-US">
                <a:solidFill>
                  <a:srgbClr val="001080"/>
                </a:solidFill>
                <a:highlight>
                  <a:srgbClr val="FFFFFF"/>
                </a:highlight>
                <a:latin typeface="PragmataPro Mono Liga" panose="02000509040000020004" pitchFamily="49" charset="0"/>
              </a:rPr>
              <a:t>B</a:t>
            </a:r>
            <a:r>
              <a:rPr lang="en-US" b="0">
                <a:solidFill>
                  <a:srgbClr val="000000"/>
                </a:solidFill>
                <a:effectLst/>
                <a:highlight>
                  <a:srgbClr val="FFFFFF"/>
                </a:highlight>
                <a:latin typeface="PragmataPro Mono Liga" panose="02000509040000020004" pitchFamily="49" charset="0"/>
              </a:rPr>
              <a:t>[</a:t>
            </a:r>
            <a:r>
              <a:rPr lang="en-US" b="0">
                <a:solidFill>
                  <a:srgbClr val="098658"/>
                </a:solidFill>
                <a:effectLst/>
                <a:highlight>
                  <a:srgbClr val="FFFFFF"/>
                </a:highlight>
                <a:latin typeface="PragmataPro Mono Liga" panose="02000509040000020004" pitchFamily="49" charset="0"/>
              </a:rPr>
              <a:t>20</a:t>
            </a:r>
            <a:r>
              <a:rPr lang="en-US" b="0">
                <a:solidFill>
                  <a:srgbClr val="000000"/>
                </a:solidFill>
                <a:effectLst/>
                <a:highlight>
                  <a:srgbClr val="FFFFFF"/>
                </a:highlight>
                <a:latin typeface="PragmataPro Mono Liga" panose="02000509040000020004" pitchFamily="49" charset="0"/>
              </a:rPr>
              <a:t>][</a:t>
            </a:r>
            <a:r>
              <a:rPr lang="en-US" b="0">
                <a:solidFill>
                  <a:srgbClr val="098658"/>
                </a:solidFill>
                <a:effectLst/>
                <a:highlight>
                  <a:srgbClr val="FFFFFF"/>
                </a:highlight>
                <a:latin typeface="PragmataPro Mono Liga" panose="02000509040000020004" pitchFamily="49" charset="0"/>
              </a:rPr>
              <a:t>3</a:t>
            </a:r>
            <a:r>
              <a:rPr lang="en-US" b="0">
                <a:solidFill>
                  <a:srgbClr val="000000"/>
                </a:solidFill>
                <a:effectLst/>
                <a:highlight>
                  <a:srgbClr val="FFFFFF"/>
                </a:highlight>
                <a:latin typeface="PragmataPro Mono Liga" panose="02000509040000020004" pitchFamily="49" charset="0"/>
              </a:rPr>
              <a:t>][</a:t>
            </a:r>
            <a:r>
              <a:rPr lang="en-US">
                <a:solidFill>
                  <a:srgbClr val="098658"/>
                </a:solidFill>
                <a:highlight>
                  <a:srgbClr val="FFFFFF"/>
                </a:highlight>
                <a:latin typeface="PragmataPro Mono Liga" panose="02000509040000020004" pitchFamily="49" charset="0"/>
              </a:rPr>
              <a:t>5</a:t>
            </a:r>
            <a:r>
              <a:rPr lang="en-US" b="0">
                <a:solidFill>
                  <a:srgbClr val="000000"/>
                </a:solidFill>
                <a:effectLst/>
                <a:highlight>
                  <a:srgbClr val="FFFFFF"/>
                </a:highlight>
                <a:latin typeface="PragmataPro Mono Liga" panose="02000509040000020004" pitchFamily="49" charset="0"/>
              </a:rPr>
              <a:t>]</a:t>
            </a:r>
            <a:endParaRPr lang="en-US"/>
          </a:p>
        </p:txBody>
      </p:sp>
      <p:sp>
        <p:nvSpPr>
          <p:cNvPr id="2" name="Rectangle 1">
            <a:extLst>
              <a:ext uri="{FF2B5EF4-FFF2-40B4-BE49-F238E27FC236}">
                <a16:creationId xmlns:a16="http://schemas.microsoft.com/office/drawing/2014/main" id="{C69FC75F-C5C3-5EB6-6629-181E318E7725}"/>
              </a:ext>
            </a:extLst>
          </p:cNvPr>
          <p:cNvSpPr/>
          <p:nvPr/>
        </p:nvSpPr>
        <p:spPr>
          <a:xfrm>
            <a:off x="2714625" y="1619250"/>
            <a:ext cx="8848726" cy="571500"/>
          </a:xfrm>
          <a:prstGeom prst="rect">
            <a:avLst/>
          </a:prstGeom>
          <a:no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0">
                <a:solidFill>
                  <a:schemeClr val="tx1">
                    <a:lumMod val="50000"/>
                  </a:schemeClr>
                </a:solidFill>
                <a:effectLst/>
                <a:highlight>
                  <a:srgbClr val="FFFFFF"/>
                </a:highlight>
                <a:latin typeface="PragmataPro Mono Liga" panose="02000509040000020004" pitchFamily="49" charset="0"/>
              </a:rPr>
              <a:t>&lt;Kiểu_dữ_liệu&gt; &lt;Tên_biến_mảng&gt;</a:t>
            </a:r>
            <a:r>
              <a:rPr lang="en-US" sz="2400" b="0">
                <a:solidFill>
                  <a:srgbClr val="FF0000"/>
                </a:solidFill>
                <a:effectLst/>
                <a:highlight>
                  <a:srgbClr val="FFFFFF"/>
                </a:highlight>
                <a:latin typeface="PragmataPro Mono Liga" panose="02000509040000020004" pitchFamily="49" charset="0"/>
              </a:rPr>
              <a:t>[</a:t>
            </a:r>
            <a:r>
              <a:rPr lang="en-US" sz="2400" b="0">
                <a:solidFill>
                  <a:schemeClr val="tx1">
                    <a:lumMod val="50000"/>
                  </a:schemeClr>
                </a:solidFill>
                <a:effectLst/>
                <a:highlight>
                  <a:srgbClr val="FFFFFF"/>
                </a:highlight>
                <a:latin typeface="PragmataPro Mono Liga" panose="02000509040000020004" pitchFamily="49" charset="0"/>
              </a:rPr>
              <a:t>&lt;size_1&gt;</a:t>
            </a:r>
            <a:r>
              <a:rPr lang="en-US" sz="2400" b="0">
                <a:solidFill>
                  <a:srgbClr val="FF0000"/>
                </a:solidFill>
                <a:effectLst/>
                <a:highlight>
                  <a:srgbClr val="FFFFFF"/>
                </a:highlight>
                <a:latin typeface="PragmataPro Mono Liga" panose="02000509040000020004" pitchFamily="49" charset="0"/>
              </a:rPr>
              <a:t>]</a:t>
            </a:r>
            <a:r>
              <a:rPr lang="en-US" sz="2400" b="0">
                <a:solidFill>
                  <a:schemeClr val="tx1">
                    <a:lumMod val="50000"/>
                  </a:schemeClr>
                </a:solidFill>
                <a:effectLst/>
                <a:highlight>
                  <a:srgbClr val="FFFFFF"/>
                </a:highlight>
                <a:latin typeface="PragmataPro Mono Liga" panose="02000509040000020004" pitchFamily="49" charset="0"/>
              </a:rPr>
              <a:t> … </a:t>
            </a:r>
            <a:r>
              <a:rPr lang="en-US" sz="2400" b="0">
                <a:solidFill>
                  <a:srgbClr val="FF0000"/>
                </a:solidFill>
                <a:effectLst/>
                <a:highlight>
                  <a:srgbClr val="FFFFFF"/>
                </a:highlight>
                <a:latin typeface="PragmataPro Mono Liga" panose="02000509040000020004" pitchFamily="49" charset="0"/>
              </a:rPr>
              <a:t>[</a:t>
            </a:r>
            <a:r>
              <a:rPr lang="en-US" sz="2400" b="0">
                <a:solidFill>
                  <a:schemeClr val="tx1">
                    <a:lumMod val="50000"/>
                  </a:schemeClr>
                </a:solidFill>
                <a:effectLst/>
                <a:highlight>
                  <a:srgbClr val="FFFFFF"/>
                </a:highlight>
                <a:latin typeface="PragmataPro Mono Liga" panose="02000509040000020004" pitchFamily="49" charset="0"/>
              </a:rPr>
              <a:t>&lt; size_n&gt;</a:t>
            </a:r>
            <a:r>
              <a:rPr lang="en-US" sz="2400" b="0">
                <a:solidFill>
                  <a:srgbClr val="FF0000"/>
                </a:solidFill>
                <a:effectLst/>
                <a:highlight>
                  <a:srgbClr val="FFFFFF"/>
                </a:highlight>
                <a:latin typeface="PragmataPro Mono Liga" panose="02000509040000020004" pitchFamily="49" charset="0"/>
              </a:rPr>
              <a:t>]</a:t>
            </a:r>
            <a:r>
              <a:rPr lang="en-US" sz="2400" b="0">
                <a:solidFill>
                  <a:schemeClr val="tx1">
                    <a:lumMod val="50000"/>
                  </a:schemeClr>
                </a:solidFill>
                <a:effectLst/>
                <a:highlight>
                  <a:srgbClr val="FFFFFF"/>
                </a:highlight>
                <a:latin typeface="PragmataPro Mono Liga" panose="02000509040000020004" pitchFamily="49" charset="0"/>
              </a:rPr>
              <a:t>;</a:t>
            </a:r>
            <a:endParaRPr lang="en-US" sz="2400">
              <a:solidFill>
                <a:schemeClr val="tx1">
                  <a:lumMod val="50000"/>
                </a:schemeClr>
              </a:solidFill>
              <a:latin typeface="Consolas" panose="020B0609020204030204" pitchFamily="49" charset="0"/>
              <a:ea typeface="Tahoma" panose="020B0604030504040204" pitchFamily="34" charset="0"/>
              <a:cs typeface="Tahoma" panose="020B0604030504040204" pitchFamily="34" charset="0"/>
            </a:endParaRPr>
          </a:p>
        </p:txBody>
      </p:sp>
      <p:sp>
        <p:nvSpPr>
          <p:cNvPr id="3" name="Date Placeholder 2">
            <a:extLst>
              <a:ext uri="{FF2B5EF4-FFF2-40B4-BE49-F238E27FC236}">
                <a16:creationId xmlns:a16="http://schemas.microsoft.com/office/drawing/2014/main" id="{B6E87586-79FD-C3D9-4E42-2DD235E7C814}"/>
              </a:ext>
            </a:extLst>
          </p:cNvPr>
          <p:cNvSpPr>
            <a:spLocks noGrp="1"/>
          </p:cNvSpPr>
          <p:nvPr>
            <p:ph type="dt" sz="half" idx="13"/>
          </p:nvPr>
        </p:nvSpPr>
        <p:spPr/>
        <p:txBody>
          <a:bodyPr/>
          <a:lstStyle/>
          <a:p>
            <a:r>
              <a:rPr lang="en-US"/>
              <a:t>June 2024</a:t>
            </a:r>
            <a:endParaRPr lang="en-US" dirty="0"/>
          </a:p>
        </p:txBody>
      </p:sp>
      <p:sp>
        <p:nvSpPr>
          <p:cNvPr id="4" name="Slide Number Placeholder 3">
            <a:extLst>
              <a:ext uri="{FF2B5EF4-FFF2-40B4-BE49-F238E27FC236}">
                <a16:creationId xmlns:a16="http://schemas.microsoft.com/office/drawing/2014/main" id="{198942FF-6E66-A33E-99FB-D4D55C33BEE4}"/>
              </a:ext>
            </a:extLst>
          </p:cNvPr>
          <p:cNvSpPr>
            <a:spLocks noGrp="1"/>
          </p:cNvSpPr>
          <p:nvPr>
            <p:ph type="sldNum" sz="quarter" idx="12"/>
          </p:nvPr>
        </p:nvSpPr>
        <p:spPr/>
        <p:txBody>
          <a:bodyPr/>
          <a:lstStyle/>
          <a:p>
            <a:fld id="{D8B0B3AC-44A8-D142-AAF6-9A453466E1A4}" type="slidenum">
              <a:rPr lang="en-VN" smtClean="0"/>
              <a:pPr/>
              <a:t>46</a:t>
            </a:fld>
            <a:endParaRPr lang="en-VN" dirty="0"/>
          </a:p>
        </p:txBody>
      </p:sp>
    </p:spTree>
    <p:extLst>
      <p:ext uri="{BB962C8B-B14F-4D97-AF65-F5344CB8AC3E}">
        <p14:creationId xmlns:p14="http://schemas.microsoft.com/office/powerpoint/2010/main" val="320227158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466360A-813F-A785-DC9B-080B498E42F3}"/>
              </a:ext>
            </a:extLst>
          </p:cNvPr>
          <p:cNvSpPr>
            <a:spLocks noGrp="1"/>
          </p:cNvSpPr>
          <p:nvPr>
            <p:ph type="title"/>
          </p:nvPr>
        </p:nvSpPr>
        <p:spPr/>
        <p:txBody>
          <a:bodyPr>
            <a:normAutofit fontScale="90000"/>
          </a:bodyPr>
          <a:lstStyle/>
          <a:p>
            <a:r>
              <a:rPr lang="en-US"/>
              <a:t>Khởi tạo giá trị mảng nhiều chiều</a:t>
            </a:r>
          </a:p>
        </p:txBody>
      </p:sp>
      <p:sp>
        <p:nvSpPr>
          <p:cNvPr id="10" name="Content Placeholder 9">
            <a:extLst>
              <a:ext uri="{FF2B5EF4-FFF2-40B4-BE49-F238E27FC236}">
                <a16:creationId xmlns:a16="http://schemas.microsoft.com/office/drawing/2014/main" id="{F2914B8D-454B-B7C7-7B12-A396E3DFDD30}"/>
              </a:ext>
            </a:extLst>
          </p:cNvPr>
          <p:cNvSpPr>
            <a:spLocks noGrp="1"/>
          </p:cNvSpPr>
          <p:nvPr>
            <p:ph idx="1"/>
          </p:nvPr>
        </p:nvSpPr>
        <p:spPr/>
        <p:txBody>
          <a:bodyPr>
            <a:noAutofit/>
          </a:bodyPr>
          <a:lstStyle/>
          <a:p>
            <a:pPr algn="l">
              <a:lnSpc>
                <a:spcPct val="100000"/>
              </a:lnSpc>
              <a:spcBef>
                <a:spcPts val="0"/>
              </a:spcBef>
              <a:spcAft>
                <a:spcPts val="0"/>
              </a:spcAft>
              <a:buClr>
                <a:schemeClr val="tx1">
                  <a:lumMod val="50000"/>
                </a:schemeClr>
              </a:buClr>
            </a:pPr>
            <a:r>
              <a:rPr lang="en-US" sz="2200" b="0">
                <a:solidFill>
                  <a:srgbClr val="0000FF"/>
                </a:solidFill>
                <a:effectLst/>
                <a:highlight>
                  <a:srgbClr val="FFFFFF"/>
                </a:highlight>
                <a:latin typeface="PragmataPro Mono Liga" panose="02000509040000020004" pitchFamily="49" charset="0"/>
              </a:rPr>
              <a:t>int</a:t>
            </a:r>
            <a:r>
              <a:rPr lang="en-US" sz="2200" b="0">
                <a:solidFill>
                  <a:srgbClr val="000000"/>
                </a:solidFill>
                <a:effectLst/>
                <a:highlight>
                  <a:srgbClr val="FFFFFF"/>
                </a:highlight>
                <a:latin typeface="PragmataPro Mono Liga" panose="02000509040000020004" pitchFamily="49" charset="0"/>
              </a:rPr>
              <a:t> </a:t>
            </a:r>
            <a:r>
              <a:rPr lang="en-US" sz="2200" b="0">
                <a:solidFill>
                  <a:srgbClr val="001080"/>
                </a:solidFill>
                <a:effectLst/>
                <a:highlight>
                  <a:srgbClr val="FFFFFF"/>
                </a:highlight>
                <a:latin typeface="PragmataPro Mono Liga" panose="02000509040000020004" pitchFamily="49" charset="0"/>
              </a:rPr>
              <a:t>A</a:t>
            </a:r>
            <a:r>
              <a:rPr lang="en-US" sz="2200" b="0">
                <a:solidFill>
                  <a:srgbClr val="000000"/>
                </a:solidFill>
                <a:effectLst/>
                <a:highlight>
                  <a:srgbClr val="FFFFFF"/>
                </a:highlight>
                <a:latin typeface="PragmataPro Mono Liga" panose="02000509040000020004" pitchFamily="49" charset="0"/>
              </a:rPr>
              <a:t>[</a:t>
            </a:r>
            <a:r>
              <a:rPr lang="en-US" sz="2200" b="0">
                <a:solidFill>
                  <a:srgbClr val="098658"/>
                </a:solidFill>
                <a:effectLst/>
                <a:highlight>
                  <a:srgbClr val="FFFFFF"/>
                </a:highlight>
                <a:latin typeface="PragmataPro Mono Liga" panose="02000509040000020004" pitchFamily="49" charset="0"/>
              </a:rPr>
              <a:t>2</a:t>
            </a:r>
            <a:r>
              <a:rPr lang="en-US" sz="2200" b="0">
                <a:solidFill>
                  <a:srgbClr val="000000"/>
                </a:solidFill>
                <a:effectLst/>
                <a:highlight>
                  <a:srgbClr val="FFFFFF"/>
                </a:highlight>
                <a:latin typeface="PragmataPro Mono Liga" panose="02000509040000020004" pitchFamily="49" charset="0"/>
              </a:rPr>
              <a:t>][</a:t>
            </a:r>
            <a:r>
              <a:rPr lang="en-US" sz="2200" b="0">
                <a:solidFill>
                  <a:srgbClr val="098658"/>
                </a:solidFill>
                <a:effectLst/>
                <a:highlight>
                  <a:srgbClr val="FFFFFF"/>
                </a:highlight>
                <a:latin typeface="PragmataPro Mono Liga" panose="02000509040000020004" pitchFamily="49" charset="0"/>
              </a:rPr>
              <a:t>3</a:t>
            </a:r>
            <a:r>
              <a:rPr lang="en-US" sz="2200" b="0">
                <a:solidFill>
                  <a:srgbClr val="000000"/>
                </a:solidFill>
                <a:effectLst/>
                <a:highlight>
                  <a:srgbClr val="FFFFFF"/>
                </a:highlight>
                <a:latin typeface="PragmataPro Mono Liga" panose="02000509040000020004" pitchFamily="49" charset="0"/>
              </a:rPr>
              <a:t>][</a:t>
            </a:r>
            <a:r>
              <a:rPr lang="en-US" sz="2200" b="0">
                <a:solidFill>
                  <a:srgbClr val="098658"/>
                </a:solidFill>
                <a:effectLst/>
                <a:highlight>
                  <a:srgbClr val="FFFFFF"/>
                </a:highlight>
                <a:latin typeface="PragmataPro Mono Liga" panose="02000509040000020004" pitchFamily="49" charset="0"/>
              </a:rPr>
              <a:t>2</a:t>
            </a:r>
            <a:r>
              <a:rPr lang="en-US" sz="2200" b="0">
                <a:solidFill>
                  <a:srgbClr val="000000"/>
                </a:solidFill>
                <a:effectLst/>
                <a:highlight>
                  <a:srgbClr val="FFFFFF"/>
                </a:highlight>
                <a:latin typeface="PragmataPro Mono Liga" panose="02000509040000020004" pitchFamily="49" charset="0"/>
              </a:rPr>
              <a:t>] = {</a:t>
            </a:r>
            <a:r>
              <a:rPr lang="en-US" sz="2200" b="0">
                <a:solidFill>
                  <a:srgbClr val="098658"/>
                </a:solidFill>
                <a:effectLst/>
                <a:highlight>
                  <a:srgbClr val="FFFFFF"/>
                </a:highlight>
                <a:latin typeface="PragmataPro Mono Liga" panose="02000509040000020004" pitchFamily="49" charset="0"/>
              </a:rPr>
              <a:t>1</a:t>
            </a:r>
            <a:r>
              <a:rPr lang="en-US" sz="2200" b="0">
                <a:solidFill>
                  <a:srgbClr val="000000"/>
                </a:solidFill>
                <a:effectLst/>
                <a:highlight>
                  <a:srgbClr val="FFFFFF"/>
                </a:highlight>
                <a:latin typeface="PragmataPro Mono Liga" panose="02000509040000020004" pitchFamily="49" charset="0"/>
              </a:rPr>
              <a:t>, </a:t>
            </a:r>
            <a:r>
              <a:rPr lang="en-US" sz="2200" b="0">
                <a:solidFill>
                  <a:srgbClr val="098658"/>
                </a:solidFill>
                <a:effectLst/>
                <a:highlight>
                  <a:srgbClr val="FFFFFF"/>
                </a:highlight>
                <a:latin typeface="PragmataPro Mono Liga" panose="02000509040000020004" pitchFamily="49" charset="0"/>
              </a:rPr>
              <a:t>2</a:t>
            </a:r>
            <a:r>
              <a:rPr lang="en-US" sz="2200" b="0">
                <a:solidFill>
                  <a:srgbClr val="000000"/>
                </a:solidFill>
                <a:effectLst/>
                <a:highlight>
                  <a:srgbClr val="FFFFFF"/>
                </a:highlight>
                <a:latin typeface="PragmataPro Mono Liga" panose="02000509040000020004" pitchFamily="49" charset="0"/>
              </a:rPr>
              <a:t>, </a:t>
            </a:r>
            <a:r>
              <a:rPr lang="en-US" sz="2200" b="0">
                <a:solidFill>
                  <a:srgbClr val="098658"/>
                </a:solidFill>
                <a:effectLst/>
                <a:highlight>
                  <a:srgbClr val="FFFFFF"/>
                </a:highlight>
                <a:latin typeface="PragmataPro Mono Liga" panose="02000509040000020004" pitchFamily="49" charset="0"/>
              </a:rPr>
              <a:t>3</a:t>
            </a:r>
            <a:r>
              <a:rPr lang="en-US" sz="2200" b="0">
                <a:solidFill>
                  <a:srgbClr val="000000"/>
                </a:solidFill>
                <a:effectLst/>
                <a:highlight>
                  <a:srgbClr val="FFFFFF"/>
                </a:highlight>
                <a:latin typeface="PragmataPro Mono Liga" panose="02000509040000020004" pitchFamily="49" charset="0"/>
              </a:rPr>
              <a:t>, </a:t>
            </a:r>
            <a:r>
              <a:rPr lang="en-US" sz="2200" b="0">
                <a:solidFill>
                  <a:srgbClr val="098658"/>
                </a:solidFill>
                <a:effectLst/>
                <a:highlight>
                  <a:srgbClr val="FFFFFF"/>
                </a:highlight>
                <a:latin typeface="PragmataPro Mono Liga" panose="02000509040000020004" pitchFamily="49" charset="0"/>
              </a:rPr>
              <a:t>4</a:t>
            </a:r>
            <a:r>
              <a:rPr lang="en-US" sz="2200" b="0">
                <a:solidFill>
                  <a:srgbClr val="000000"/>
                </a:solidFill>
                <a:effectLst/>
                <a:highlight>
                  <a:srgbClr val="FFFFFF"/>
                </a:highlight>
                <a:latin typeface="PragmataPro Mono Liga" panose="02000509040000020004" pitchFamily="49" charset="0"/>
              </a:rPr>
              <a:t>, </a:t>
            </a:r>
            <a:r>
              <a:rPr lang="en-US" sz="2200" b="0">
                <a:solidFill>
                  <a:srgbClr val="098658"/>
                </a:solidFill>
                <a:effectLst/>
                <a:highlight>
                  <a:srgbClr val="FFFFFF"/>
                </a:highlight>
                <a:latin typeface="PragmataPro Mono Liga" panose="02000509040000020004" pitchFamily="49" charset="0"/>
              </a:rPr>
              <a:t>5</a:t>
            </a:r>
            <a:r>
              <a:rPr lang="en-US" sz="2200" b="0">
                <a:solidFill>
                  <a:srgbClr val="000000"/>
                </a:solidFill>
                <a:effectLst/>
                <a:highlight>
                  <a:srgbClr val="FFFFFF"/>
                </a:highlight>
                <a:latin typeface="PragmataPro Mono Liga" panose="02000509040000020004" pitchFamily="49" charset="0"/>
              </a:rPr>
              <a:t>, </a:t>
            </a:r>
            <a:r>
              <a:rPr lang="en-US" sz="2200" b="0">
                <a:solidFill>
                  <a:srgbClr val="098658"/>
                </a:solidFill>
                <a:effectLst/>
                <a:highlight>
                  <a:srgbClr val="FFFFFF"/>
                </a:highlight>
                <a:latin typeface="PragmataPro Mono Liga" panose="02000509040000020004" pitchFamily="49" charset="0"/>
              </a:rPr>
              <a:t>6</a:t>
            </a:r>
            <a:r>
              <a:rPr lang="en-US" sz="2200" b="0">
                <a:solidFill>
                  <a:srgbClr val="000000"/>
                </a:solidFill>
                <a:effectLst/>
                <a:highlight>
                  <a:srgbClr val="FFFFFF"/>
                </a:highlight>
                <a:latin typeface="PragmataPro Mono Liga" panose="02000509040000020004" pitchFamily="49" charset="0"/>
              </a:rPr>
              <a:t>, </a:t>
            </a:r>
            <a:r>
              <a:rPr lang="en-US" sz="2200" b="0">
                <a:solidFill>
                  <a:srgbClr val="098658"/>
                </a:solidFill>
                <a:effectLst/>
                <a:highlight>
                  <a:srgbClr val="FFFFFF"/>
                </a:highlight>
                <a:latin typeface="PragmataPro Mono Liga" panose="02000509040000020004" pitchFamily="49" charset="0"/>
              </a:rPr>
              <a:t>7</a:t>
            </a:r>
            <a:r>
              <a:rPr lang="en-US" sz="2200" b="0">
                <a:solidFill>
                  <a:srgbClr val="000000"/>
                </a:solidFill>
                <a:effectLst/>
                <a:highlight>
                  <a:srgbClr val="FFFFFF"/>
                </a:highlight>
                <a:latin typeface="PragmataPro Mono Liga" panose="02000509040000020004" pitchFamily="49" charset="0"/>
              </a:rPr>
              <a:t>, </a:t>
            </a:r>
            <a:r>
              <a:rPr lang="en-US" sz="2200" b="0">
                <a:solidFill>
                  <a:srgbClr val="098658"/>
                </a:solidFill>
                <a:effectLst/>
                <a:highlight>
                  <a:srgbClr val="FFFFFF"/>
                </a:highlight>
                <a:latin typeface="PragmataPro Mono Liga" panose="02000509040000020004" pitchFamily="49" charset="0"/>
              </a:rPr>
              <a:t>8</a:t>
            </a:r>
            <a:r>
              <a:rPr lang="en-US" sz="2200" b="0">
                <a:solidFill>
                  <a:srgbClr val="000000"/>
                </a:solidFill>
                <a:effectLst/>
                <a:highlight>
                  <a:srgbClr val="FFFFFF"/>
                </a:highlight>
                <a:latin typeface="PragmataPro Mono Liga" panose="02000509040000020004" pitchFamily="49" charset="0"/>
              </a:rPr>
              <a:t>, </a:t>
            </a:r>
            <a:r>
              <a:rPr lang="en-US" sz="2200" b="0">
                <a:solidFill>
                  <a:srgbClr val="098658"/>
                </a:solidFill>
                <a:effectLst/>
                <a:highlight>
                  <a:srgbClr val="FFFFFF"/>
                </a:highlight>
                <a:latin typeface="PragmataPro Mono Liga" panose="02000509040000020004" pitchFamily="49" charset="0"/>
              </a:rPr>
              <a:t>9</a:t>
            </a:r>
            <a:r>
              <a:rPr lang="en-US" sz="2200" b="0">
                <a:solidFill>
                  <a:srgbClr val="000000"/>
                </a:solidFill>
                <a:effectLst/>
                <a:highlight>
                  <a:srgbClr val="FFFFFF"/>
                </a:highlight>
                <a:latin typeface="PragmataPro Mono Liga" panose="02000509040000020004" pitchFamily="49" charset="0"/>
              </a:rPr>
              <a:t>, </a:t>
            </a:r>
            <a:r>
              <a:rPr lang="en-US" sz="2200" b="0">
                <a:solidFill>
                  <a:srgbClr val="098658"/>
                </a:solidFill>
                <a:effectLst/>
                <a:highlight>
                  <a:srgbClr val="FFFFFF"/>
                </a:highlight>
                <a:latin typeface="PragmataPro Mono Liga" panose="02000509040000020004" pitchFamily="49" charset="0"/>
              </a:rPr>
              <a:t>10</a:t>
            </a:r>
            <a:r>
              <a:rPr lang="en-US" sz="2200" b="0">
                <a:solidFill>
                  <a:srgbClr val="000000"/>
                </a:solidFill>
                <a:effectLst/>
                <a:highlight>
                  <a:srgbClr val="FFFFFF"/>
                </a:highlight>
                <a:latin typeface="PragmataPro Mono Liga" panose="02000509040000020004" pitchFamily="49" charset="0"/>
              </a:rPr>
              <a:t>, </a:t>
            </a:r>
            <a:r>
              <a:rPr lang="en-US" sz="2200" b="0">
                <a:solidFill>
                  <a:srgbClr val="098658"/>
                </a:solidFill>
                <a:effectLst/>
                <a:highlight>
                  <a:srgbClr val="FFFFFF"/>
                </a:highlight>
                <a:latin typeface="PragmataPro Mono Liga" panose="02000509040000020004" pitchFamily="49" charset="0"/>
              </a:rPr>
              <a:t>11</a:t>
            </a:r>
            <a:r>
              <a:rPr lang="en-US" sz="2200" b="0">
                <a:solidFill>
                  <a:srgbClr val="000000"/>
                </a:solidFill>
                <a:effectLst/>
                <a:highlight>
                  <a:srgbClr val="FFFFFF"/>
                </a:highlight>
                <a:latin typeface="PragmataPro Mono Liga" panose="02000509040000020004" pitchFamily="49" charset="0"/>
              </a:rPr>
              <a:t>, </a:t>
            </a:r>
            <a:r>
              <a:rPr lang="en-US" sz="2200" b="0">
                <a:solidFill>
                  <a:srgbClr val="098658"/>
                </a:solidFill>
                <a:effectLst/>
                <a:highlight>
                  <a:srgbClr val="FFFFFF"/>
                </a:highlight>
                <a:latin typeface="PragmataPro Mono Liga" panose="02000509040000020004" pitchFamily="49" charset="0"/>
              </a:rPr>
              <a:t>12</a:t>
            </a:r>
            <a:r>
              <a:rPr lang="en-US" sz="2200" b="0">
                <a:solidFill>
                  <a:srgbClr val="000000"/>
                </a:solidFill>
                <a:effectLst/>
                <a:highlight>
                  <a:srgbClr val="FFFFFF"/>
                </a:highlight>
                <a:latin typeface="PragmataPro Mono Liga" panose="02000509040000020004" pitchFamily="49" charset="0"/>
              </a:rPr>
              <a:t>}</a:t>
            </a:r>
          </a:p>
          <a:p>
            <a:pPr>
              <a:lnSpc>
                <a:spcPct val="100000"/>
              </a:lnSpc>
              <a:spcBef>
                <a:spcPts val="0"/>
              </a:spcBef>
              <a:spcAft>
                <a:spcPts val="0"/>
              </a:spcAft>
              <a:buClr>
                <a:schemeClr val="tx1">
                  <a:lumMod val="50000"/>
                </a:schemeClr>
              </a:buClr>
            </a:pPr>
            <a:r>
              <a:rPr lang="en-US" sz="2200" b="0">
                <a:solidFill>
                  <a:srgbClr val="0000FF"/>
                </a:solidFill>
                <a:effectLst/>
                <a:highlight>
                  <a:srgbClr val="FFFFFF"/>
                </a:highlight>
                <a:latin typeface="PragmataPro Mono Liga" panose="02000509040000020004" pitchFamily="49" charset="0"/>
              </a:rPr>
              <a:t>int</a:t>
            </a:r>
            <a:r>
              <a:rPr lang="en-US" sz="2200" b="0">
                <a:solidFill>
                  <a:srgbClr val="000000"/>
                </a:solidFill>
                <a:effectLst/>
                <a:highlight>
                  <a:srgbClr val="FFFFFF"/>
                </a:highlight>
                <a:latin typeface="PragmataPro Mono Liga" panose="02000509040000020004" pitchFamily="49" charset="0"/>
              </a:rPr>
              <a:t> </a:t>
            </a:r>
            <a:r>
              <a:rPr lang="en-US" sz="2200">
                <a:solidFill>
                  <a:srgbClr val="001080"/>
                </a:solidFill>
                <a:highlight>
                  <a:srgbClr val="FFFFFF"/>
                </a:highlight>
                <a:latin typeface="PragmataPro Mono Liga" panose="02000509040000020004" pitchFamily="49" charset="0"/>
              </a:rPr>
              <a:t>B</a:t>
            </a:r>
            <a:r>
              <a:rPr lang="en-US" sz="2200" b="0">
                <a:solidFill>
                  <a:srgbClr val="000000"/>
                </a:solidFill>
                <a:effectLst/>
                <a:highlight>
                  <a:srgbClr val="FFFFFF"/>
                </a:highlight>
                <a:latin typeface="PragmataPro Mono Liga" panose="02000509040000020004" pitchFamily="49" charset="0"/>
              </a:rPr>
              <a:t>[</a:t>
            </a:r>
            <a:r>
              <a:rPr lang="en-US" sz="2200" b="0">
                <a:solidFill>
                  <a:srgbClr val="098658"/>
                </a:solidFill>
                <a:effectLst/>
                <a:highlight>
                  <a:srgbClr val="FFFFFF"/>
                </a:highlight>
                <a:latin typeface="PragmataPro Mono Liga" panose="02000509040000020004" pitchFamily="49" charset="0"/>
              </a:rPr>
              <a:t>2</a:t>
            </a:r>
            <a:r>
              <a:rPr lang="en-US" sz="2200" b="0">
                <a:solidFill>
                  <a:srgbClr val="000000"/>
                </a:solidFill>
                <a:effectLst/>
                <a:highlight>
                  <a:srgbClr val="FFFFFF"/>
                </a:highlight>
                <a:latin typeface="PragmataPro Mono Liga" panose="02000509040000020004" pitchFamily="49" charset="0"/>
              </a:rPr>
              <a:t>][</a:t>
            </a:r>
            <a:r>
              <a:rPr lang="en-US" sz="2200" b="0">
                <a:solidFill>
                  <a:srgbClr val="098658"/>
                </a:solidFill>
                <a:effectLst/>
                <a:highlight>
                  <a:srgbClr val="FFFFFF"/>
                </a:highlight>
                <a:latin typeface="PragmataPro Mono Liga" panose="02000509040000020004" pitchFamily="49" charset="0"/>
              </a:rPr>
              <a:t>3</a:t>
            </a:r>
            <a:r>
              <a:rPr lang="en-US" sz="2200" b="0">
                <a:solidFill>
                  <a:srgbClr val="000000"/>
                </a:solidFill>
                <a:effectLst/>
                <a:highlight>
                  <a:srgbClr val="FFFFFF"/>
                </a:highlight>
                <a:latin typeface="PragmataPro Mono Liga" panose="02000509040000020004" pitchFamily="49" charset="0"/>
              </a:rPr>
              <a:t>][</a:t>
            </a:r>
            <a:r>
              <a:rPr lang="en-US" sz="2200" b="0">
                <a:solidFill>
                  <a:srgbClr val="098658"/>
                </a:solidFill>
                <a:effectLst/>
                <a:highlight>
                  <a:srgbClr val="FFFFFF"/>
                </a:highlight>
                <a:latin typeface="PragmataPro Mono Liga" panose="02000509040000020004" pitchFamily="49" charset="0"/>
              </a:rPr>
              <a:t>2</a:t>
            </a:r>
            <a:r>
              <a:rPr lang="en-US" sz="2200" b="0">
                <a:solidFill>
                  <a:srgbClr val="000000"/>
                </a:solidFill>
                <a:effectLst/>
                <a:highlight>
                  <a:srgbClr val="FFFFFF"/>
                </a:highlight>
                <a:latin typeface="PragmataPro Mono Liga" panose="02000509040000020004" pitchFamily="49" charset="0"/>
              </a:rPr>
              <a:t>] = { {  {</a:t>
            </a:r>
            <a:r>
              <a:rPr lang="en-US" sz="2200" b="0">
                <a:solidFill>
                  <a:srgbClr val="098658"/>
                </a:solidFill>
                <a:effectLst/>
                <a:highlight>
                  <a:srgbClr val="FFFFFF"/>
                </a:highlight>
                <a:latin typeface="PragmataPro Mono Liga" panose="02000509040000020004" pitchFamily="49" charset="0"/>
              </a:rPr>
              <a:t>1</a:t>
            </a:r>
            <a:r>
              <a:rPr lang="en-US" sz="2200" b="0">
                <a:solidFill>
                  <a:srgbClr val="000000"/>
                </a:solidFill>
                <a:effectLst/>
                <a:highlight>
                  <a:srgbClr val="FFFFFF"/>
                </a:highlight>
                <a:latin typeface="PragmataPro Mono Liga" panose="02000509040000020004" pitchFamily="49" charset="0"/>
              </a:rPr>
              <a:t>, </a:t>
            </a:r>
            <a:r>
              <a:rPr lang="en-US" sz="2200" b="0">
                <a:solidFill>
                  <a:srgbClr val="098658"/>
                </a:solidFill>
                <a:effectLst/>
                <a:highlight>
                  <a:srgbClr val="FFFFFF"/>
                </a:highlight>
                <a:latin typeface="PragmataPro Mono Liga" panose="02000509040000020004" pitchFamily="49" charset="0"/>
              </a:rPr>
              <a:t>2</a:t>
            </a:r>
            <a:r>
              <a:rPr lang="en-US" sz="2200" b="0">
                <a:solidFill>
                  <a:srgbClr val="000000"/>
                </a:solidFill>
                <a:effectLst/>
                <a:highlight>
                  <a:srgbClr val="FFFFFF"/>
                </a:highlight>
                <a:latin typeface="PragmataPro Mono Liga" panose="02000509040000020004" pitchFamily="49" charset="0"/>
              </a:rPr>
              <a:t>},</a:t>
            </a:r>
          </a:p>
          <a:p>
            <a:pPr marL="0" indent="0">
              <a:lnSpc>
                <a:spcPct val="100000"/>
              </a:lnSpc>
              <a:spcBef>
                <a:spcPts val="0"/>
              </a:spcBef>
              <a:spcAft>
                <a:spcPts val="0"/>
              </a:spcAft>
              <a:buNone/>
            </a:pPr>
            <a:r>
              <a:rPr lang="en-US" sz="2200" b="0">
                <a:solidFill>
                  <a:srgbClr val="000000"/>
                </a:solidFill>
                <a:effectLst/>
                <a:highlight>
                  <a:srgbClr val="FFFFFF"/>
                </a:highlight>
                <a:latin typeface="PragmataPro Mono Liga" panose="02000509040000020004" pitchFamily="49" charset="0"/>
              </a:rPr>
              <a:t>                        {</a:t>
            </a:r>
            <a:r>
              <a:rPr lang="en-US" sz="2200" b="0">
                <a:solidFill>
                  <a:srgbClr val="098658"/>
                </a:solidFill>
                <a:effectLst/>
                <a:highlight>
                  <a:srgbClr val="FFFFFF"/>
                </a:highlight>
                <a:latin typeface="PragmataPro Mono Liga" panose="02000509040000020004" pitchFamily="49" charset="0"/>
              </a:rPr>
              <a:t>3</a:t>
            </a:r>
            <a:r>
              <a:rPr lang="en-US" sz="2200" b="0">
                <a:solidFill>
                  <a:srgbClr val="000000"/>
                </a:solidFill>
                <a:effectLst/>
                <a:highlight>
                  <a:srgbClr val="FFFFFF"/>
                </a:highlight>
                <a:latin typeface="PragmataPro Mono Liga" panose="02000509040000020004" pitchFamily="49" charset="0"/>
              </a:rPr>
              <a:t>, </a:t>
            </a:r>
            <a:r>
              <a:rPr lang="en-US" sz="2200" b="0">
                <a:solidFill>
                  <a:srgbClr val="098658"/>
                </a:solidFill>
                <a:effectLst/>
                <a:highlight>
                  <a:srgbClr val="FFFFFF"/>
                </a:highlight>
                <a:latin typeface="PragmataPro Mono Liga" panose="02000509040000020004" pitchFamily="49" charset="0"/>
              </a:rPr>
              <a:t>4</a:t>
            </a:r>
            <a:r>
              <a:rPr lang="en-US" sz="2200" b="0">
                <a:solidFill>
                  <a:srgbClr val="000000"/>
                </a:solidFill>
                <a:effectLst/>
                <a:highlight>
                  <a:srgbClr val="FFFFFF"/>
                </a:highlight>
                <a:latin typeface="PragmataPro Mono Liga" panose="02000509040000020004" pitchFamily="49" charset="0"/>
              </a:rPr>
              <a:t>},</a:t>
            </a:r>
          </a:p>
          <a:p>
            <a:pPr marL="0" indent="0">
              <a:lnSpc>
                <a:spcPct val="100000"/>
              </a:lnSpc>
              <a:spcBef>
                <a:spcPts val="0"/>
              </a:spcBef>
              <a:spcAft>
                <a:spcPts val="0"/>
              </a:spcAft>
              <a:buNone/>
            </a:pPr>
            <a:r>
              <a:rPr lang="en-US" sz="2200" b="0">
                <a:solidFill>
                  <a:srgbClr val="000000"/>
                </a:solidFill>
                <a:effectLst/>
                <a:highlight>
                  <a:srgbClr val="FFFFFF"/>
                </a:highlight>
                <a:latin typeface="PragmataPro Mono Liga" panose="02000509040000020004" pitchFamily="49" charset="0"/>
              </a:rPr>
              <a:t>                        {</a:t>
            </a:r>
            <a:r>
              <a:rPr lang="en-US" sz="2200" b="0">
                <a:solidFill>
                  <a:srgbClr val="098658"/>
                </a:solidFill>
                <a:effectLst/>
                <a:highlight>
                  <a:srgbClr val="FFFFFF"/>
                </a:highlight>
                <a:latin typeface="PragmataPro Mono Liga" panose="02000509040000020004" pitchFamily="49" charset="0"/>
              </a:rPr>
              <a:t>5</a:t>
            </a:r>
            <a:r>
              <a:rPr lang="en-US" sz="2200" b="0">
                <a:solidFill>
                  <a:srgbClr val="000000"/>
                </a:solidFill>
                <a:effectLst/>
                <a:highlight>
                  <a:srgbClr val="FFFFFF"/>
                </a:highlight>
                <a:latin typeface="PragmataPro Mono Liga" panose="02000509040000020004" pitchFamily="49" charset="0"/>
              </a:rPr>
              <a:t>, </a:t>
            </a:r>
            <a:r>
              <a:rPr lang="en-US" sz="2200" b="0">
                <a:solidFill>
                  <a:srgbClr val="098658"/>
                </a:solidFill>
                <a:effectLst/>
                <a:highlight>
                  <a:srgbClr val="FFFFFF"/>
                </a:highlight>
                <a:latin typeface="PragmataPro Mono Liga" panose="02000509040000020004" pitchFamily="49" charset="0"/>
              </a:rPr>
              <a:t>6</a:t>
            </a:r>
            <a:r>
              <a:rPr lang="en-US" sz="2200" b="0">
                <a:solidFill>
                  <a:srgbClr val="000000"/>
                </a:solidFill>
                <a:effectLst/>
                <a:highlight>
                  <a:srgbClr val="FFFFFF"/>
                </a:highlight>
                <a:latin typeface="PragmataPro Mono Liga" panose="02000509040000020004" pitchFamily="49" charset="0"/>
              </a:rPr>
              <a:t>} </a:t>
            </a:r>
          </a:p>
          <a:p>
            <a:pPr marL="0" indent="0">
              <a:lnSpc>
                <a:spcPct val="100000"/>
              </a:lnSpc>
              <a:spcBef>
                <a:spcPts val="0"/>
              </a:spcBef>
              <a:spcAft>
                <a:spcPts val="0"/>
              </a:spcAft>
              <a:buNone/>
            </a:pPr>
            <a:r>
              <a:rPr lang="en-US" sz="2200">
                <a:solidFill>
                  <a:srgbClr val="000000"/>
                </a:solidFill>
                <a:highlight>
                  <a:srgbClr val="FFFFFF"/>
                </a:highlight>
                <a:latin typeface="PragmataPro Mono Liga" panose="02000509040000020004" pitchFamily="49" charset="0"/>
              </a:rPr>
              <a:t>                     </a:t>
            </a:r>
            <a:r>
              <a:rPr lang="en-US" sz="2200" b="0">
                <a:solidFill>
                  <a:srgbClr val="000000"/>
                </a:solidFill>
                <a:effectLst/>
                <a:highlight>
                  <a:srgbClr val="FFFFFF"/>
                </a:highlight>
                <a:latin typeface="PragmataPro Mono Liga" panose="02000509040000020004" pitchFamily="49" charset="0"/>
              </a:rPr>
              <a:t>},</a:t>
            </a:r>
          </a:p>
          <a:p>
            <a:pPr marL="0" indent="0">
              <a:lnSpc>
                <a:spcPct val="100000"/>
              </a:lnSpc>
              <a:spcBef>
                <a:spcPts val="0"/>
              </a:spcBef>
              <a:spcAft>
                <a:spcPts val="0"/>
              </a:spcAft>
              <a:buNone/>
            </a:pPr>
            <a:r>
              <a:rPr lang="en-US" sz="2200" b="0">
                <a:solidFill>
                  <a:srgbClr val="000000"/>
                </a:solidFill>
                <a:effectLst/>
                <a:highlight>
                  <a:srgbClr val="FFFFFF"/>
                </a:highlight>
                <a:latin typeface="PragmataPro Mono Liga" panose="02000509040000020004" pitchFamily="49" charset="0"/>
              </a:rPr>
              <a:t>                     {  {</a:t>
            </a:r>
            <a:r>
              <a:rPr lang="en-US" sz="2200" b="0">
                <a:solidFill>
                  <a:srgbClr val="098658"/>
                </a:solidFill>
                <a:effectLst/>
                <a:highlight>
                  <a:srgbClr val="FFFFFF"/>
                </a:highlight>
                <a:latin typeface="PragmataPro Mono Liga" panose="02000509040000020004" pitchFamily="49" charset="0"/>
              </a:rPr>
              <a:t>7</a:t>
            </a:r>
            <a:r>
              <a:rPr lang="en-US" sz="2200" b="0">
                <a:solidFill>
                  <a:srgbClr val="000000"/>
                </a:solidFill>
                <a:effectLst/>
                <a:highlight>
                  <a:srgbClr val="FFFFFF"/>
                </a:highlight>
                <a:latin typeface="PragmataPro Mono Liga" panose="02000509040000020004" pitchFamily="49" charset="0"/>
              </a:rPr>
              <a:t>, </a:t>
            </a:r>
            <a:r>
              <a:rPr lang="en-US" sz="2200" b="0">
                <a:solidFill>
                  <a:srgbClr val="098658"/>
                </a:solidFill>
                <a:effectLst/>
                <a:highlight>
                  <a:srgbClr val="FFFFFF"/>
                </a:highlight>
                <a:latin typeface="PragmataPro Mono Liga" panose="02000509040000020004" pitchFamily="49" charset="0"/>
              </a:rPr>
              <a:t>8</a:t>
            </a:r>
            <a:r>
              <a:rPr lang="en-US" sz="2200" b="0">
                <a:solidFill>
                  <a:srgbClr val="000000"/>
                </a:solidFill>
                <a:effectLst/>
                <a:highlight>
                  <a:srgbClr val="FFFFFF"/>
                </a:highlight>
                <a:latin typeface="PragmataPro Mono Liga" panose="02000509040000020004" pitchFamily="49" charset="0"/>
              </a:rPr>
              <a:t>},</a:t>
            </a:r>
          </a:p>
          <a:p>
            <a:pPr marL="0" indent="0">
              <a:lnSpc>
                <a:spcPct val="100000"/>
              </a:lnSpc>
              <a:spcBef>
                <a:spcPts val="0"/>
              </a:spcBef>
              <a:spcAft>
                <a:spcPts val="0"/>
              </a:spcAft>
              <a:buNone/>
            </a:pPr>
            <a:r>
              <a:rPr lang="en-US" sz="2200" b="0">
                <a:solidFill>
                  <a:srgbClr val="000000"/>
                </a:solidFill>
                <a:effectLst/>
                <a:highlight>
                  <a:srgbClr val="FFFFFF"/>
                </a:highlight>
                <a:latin typeface="PragmataPro Mono Liga" panose="02000509040000020004" pitchFamily="49" charset="0"/>
              </a:rPr>
              <a:t>                        {</a:t>
            </a:r>
            <a:r>
              <a:rPr lang="en-US" sz="2200" b="0">
                <a:solidFill>
                  <a:srgbClr val="098658"/>
                </a:solidFill>
                <a:effectLst/>
                <a:highlight>
                  <a:srgbClr val="FFFFFF"/>
                </a:highlight>
                <a:latin typeface="PragmataPro Mono Liga" panose="02000509040000020004" pitchFamily="49" charset="0"/>
              </a:rPr>
              <a:t>9</a:t>
            </a:r>
            <a:r>
              <a:rPr lang="en-US" sz="2200" b="0">
                <a:solidFill>
                  <a:srgbClr val="000000"/>
                </a:solidFill>
                <a:effectLst/>
                <a:highlight>
                  <a:srgbClr val="FFFFFF"/>
                </a:highlight>
                <a:latin typeface="PragmataPro Mono Liga" panose="02000509040000020004" pitchFamily="49" charset="0"/>
              </a:rPr>
              <a:t>, </a:t>
            </a:r>
            <a:r>
              <a:rPr lang="en-US" sz="2200" b="0">
                <a:solidFill>
                  <a:srgbClr val="098658"/>
                </a:solidFill>
                <a:effectLst/>
                <a:highlight>
                  <a:srgbClr val="FFFFFF"/>
                </a:highlight>
                <a:latin typeface="PragmataPro Mono Liga" panose="02000509040000020004" pitchFamily="49" charset="0"/>
              </a:rPr>
              <a:t>10</a:t>
            </a:r>
            <a:r>
              <a:rPr lang="en-US" sz="2200" b="0">
                <a:solidFill>
                  <a:srgbClr val="000000"/>
                </a:solidFill>
                <a:effectLst/>
                <a:highlight>
                  <a:srgbClr val="FFFFFF"/>
                </a:highlight>
                <a:latin typeface="PragmataPro Mono Liga" panose="02000509040000020004" pitchFamily="49" charset="0"/>
              </a:rPr>
              <a:t>},</a:t>
            </a:r>
          </a:p>
          <a:p>
            <a:pPr marL="0" indent="0">
              <a:lnSpc>
                <a:spcPct val="100000"/>
              </a:lnSpc>
              <a:spcBef>
                <a:spcPts val="0"/>
              </a:spcBef>
              <a:spcAft>
                <a:spcPts val="0"/>
              </a:spcAft>
              <a:buNone/>
            </a:pPr>
            <a:r>
              <a:rPr lang="en-US" sz="2200" b="0">
                <a:solidFill>
                  <a:srgbClr val="000000"/>
                </a:solidFill>
                <a:effectLst/>
                <a:highlight>
                  <a:srgbClr val="FFFFFF"/>
                </a:highlight>
                <a:latin typeface="PragmataPro Mono Liga" panose="02000509040000020004" pitchFamily="49" charset="0"/>
              </a:rPr>
              <a:t>                        {</a:t>
            </a:r>
            <a:r>
              <a:rPr lang="en-US" sz="2200" b="0">
                <a:solidFill>
                  <a:srgbClr val="098658"/>
                </a:solidFill>
                <a:effectLst/>
                <a:highlight>
                  <a:srgbClr val="FFFFFF"/>
                </a:highlight>
                <a:latin typeface="PragmataPro Mono Liga" panose="02000509040000020004" pitchFamily="49" charset="0"/>
              </a:rPr>
              <a:t>11</a:t>
            </a:r>
            <a:r>
              <a:rPr lang="en-US" sz="2200" b="0">
                <a:solidFill>
                  <a:srgbClr val="000000"/>
                </a:solidFill>
                <a:effectLst/>
                <a:highlight>
                  <a:srgbClr val="FFFFFF"/>
                </a:highlight>
                <a:latin typeface="PragmataPro Mono Liga" panose="02000509040000020004" pitchFamily="49" charset="0"/>
              </a:rPr>
              <a:t>, </a:t>
            </a:r>
            <a:r>
              <a:rPr lang="en-US" sz="2200" b="0">
                <a:solidFill>
                  <a:srgbClr val="098658"/>
                </a:solidFill>
                <a:effectLst/>
                <a:highlight>
                  <a:srgbClr val="FFFFFF"/>
                </a:highlight>
                <a:latin typeface="PragmataPro Mono Liga" panose="02000509040000020004" pitchFamily="49" charset="0"/>
              </a:rPr>
              <a:t>12</a:t>
            </a:r>
            <a:r>
              <a:rPr lang="en-US" sz="2200" b="0">
                <a:solidFill>
                  <a:srgbClr val="000000"/>
                </a:solidFill>
                <a:effectLst/>
                <a:highlight>
                  <a:srgbClr val="FFFFFF"/>
                </a:highlight>
                <a:latin typeface="PragmataPro Mono Liga" panose="02000509040000020004" pitchFamily="49" charset="0"/>
              </a:rPr>
              <a:t>} </a:t>
            </a:r>
          </a:p>
          <a:p>
            <a:pPr marL="0" indent="0">
              <a:lnSpc>
                <a:spcPct val="100000"/>
              </a:lnSpc>
              <a:spcBef>
                <a:spcPts val="0"/>
              </a:spcBef>
              <a:spcAft>
                <a:spcPts val="0"/>
              </a:spcAft>
              <a:buNone/>
            </a:pPr>
            <a:r>
              <a:rPr lang="en-US" sz="2200" b="0">
                <a:solidFill>
                  <a:srgbClr val="000000"/>
                </a:solidFill>
                <a:effectLst/>
                <a:highlight>
                  <a:srgbClr val="FFFFFF"/>
                </a:highlight>
                <a:latin typeface="PragmataPro Mono Liga" panose="02000509040000020004" pitchFamily="49" charset="0"/>
              </a:rPr>
              <a:t>			 }</a:t>
            </a:r>
          </a:p>
          <a:p>
            <a:pPr marL="0" indent="0">
              <a:lnSpc>
                <a:spcPct val="100000"/>
              </a:lnSpc>
              <a:spcBef>
                <a:spcPts val="0"/>
              </a:spcBef>
              <a:spcAft>
                <a:spcPts val="0"/>
              </a:spcAft>
              <a:buNone/>
            </a:pPr>
            <a:r>
              <a:rPr lang="en-US" sz="2200">
                <a:solidFill>
                  <a:srgbClr val="000000"/>
                </a:solidFill>
                <a:highlight>
                  <a:srgbClr val="FFFFFF"/>
                </a:highlight>
                <a:latin typeface="PragmataPro Mono Liga" panose="02000509040000020004" pitchFamily="49" charset="0"/>
              </a:rPr>
              <a:t>		     </a:t>
            </a:r>
            <a:r>
              <a:rPr lang="en-US" sz="2200" b="0">
                <a:solidFill>
                  <a:srgbClr val="000000"/>
                </a:solidFill>
                <a:effectLst/>
                <a:highlight>
                  <a:srgbClr val="FFFFFF"/>
                </a:highlight>
                <a:latin typeface="PragmataPro Mono Liga" panose="02000509040000020004" pitchFamily="49" charset="0"/>
              </a:rPr>
              <a:t> };</a:t>
            </a:r>
          </a:p>
          <a:p>
            <a:pPr marL="0" indent="0">
              <a:lnSpc>
                <a:spcPct val="100000"/>
              </a:lnSpc>
              <a:spcBef>
                <a:spcPts val="0"/>
              </a:spcBef>
              <a:spcAft>
                <a:spcPts val="0"/>
              </a:spcAft>
              <a:buNone/>
            </a:pPr>
            <a:endParaRPr lang="en-US" sz="2200">
              <a:solidFill>
                <a:srgbClr val="0000FF"/>
              </a:solidFill>
              <a:highlight>
                <a:srgbClr val="FFFFFF"/>
              </a:highlight>
              <a:latin typeface="PragmataPro Mono Liga" panose="02000509040000020004" pitchFamily="49" charset="0"/>
            </a:endParaRPr>
          </a:p>
          <a:p>
            <a:pPr algn="l">
              <a:lnSpc>
                <a:spcPct val="100000"/>
              </a:lnSpc>
              <a:spcBef>
                <a:spcPts val="0"/>
              </a:spcBef>
              <a:spcAft>
                <a:spcPts val="0"/>
              </a:spcAft>
              <a:buClr>
                <a:schemeClr val="tx1">
                  <a:lumMod val="50000"/>
                </a:schemeClr>
              </a:buClr>
            </a:pPr>
            <a:r>
              <a:rPr lang="en-US" sz="2200" b="0">
                <a:solidFill>
                  <a:srgbClr val="0000FF"/>
                </a:solidFill>
                <a:effectLst/>
                <a:highlight>
                  <a:srgbClr val="FFFFFF"/>
                </a:highlight>
                <a:latin typeface="PragmataPro Mono Liga" panose="02000509040000020004" pitchFamily="49" charset="0"/>
              </a:rPr>
              <a:t>int</a:t>
            </a:r>
            <a:r>
              <a:rPr lang="en-US" sz="2200" b="0">
                <a:solidFill>
                  <a:srgbClr val="000000"/>
                </a:solidFill>
                <a:effectLst/>
                <a:highlight>
                  <a:srgbClr val="FFFFFF"/>
                </a:highlight>
                <a:latin typeface="PragmataPro Mono Liga" panose="02000509040000020004" pitchFamily="49" charset="0"/>
              </a:rPr>
              <a:t> C[</a:t>
            </a:r>
            <a:r>
              <a:rPr lang="en-US" sz="2200" b="0">
                <a:solidFill>
                  <a:srgbClr val="098658"/>
                </a:solidFill>
                <a:effectLst/>
                <a:highlight>
                  <a:srgbClr val="FFFFFF"/>
                </a:highlight>
                <a:latin typeface="PragmataPro Mono Liga" panose="02000509040000020004" pitchFamily="49" charset="0"/>
              </a:rPr>
              <a:t>2</a:t>
            </a:r>
            <a:r>
              <a:rPr lang="en-US" sz="2200" b="0">
                <a:solidFill>
                  <a:srgbClr val="000000"/>
                </a:solidFill>
                <a:effectLst/>
                <a:highlight>
                  <a:srgbClr val="FFFFFF"/>
                </a:highlight>
                <a:latin typeface="PragmataPro Mono Liga" panose="02000509040000020004" pitchFamily="49" charset="0"/>
              </a:rPr>
              <a:t>][</a:t>
            </a:r>
            <a:r>
              <a:rPr lang="en-US" sz="2200" b="0">
                <a:solidFill>
                  <a:srgbClr val="098658"/>
                </a:solidFill>
                <a:effectLst/>
                <a:highlight>
                  <a:srgbClr val="FFFFFF"/>
                </a:highlight>
                <a:latin typeface="PragmataPro Mono Liga" panose="02000509040000020004" pitchFamily="49" charset="0"/>
              </a:rPr>
              <a:t>3</a:t>
            </a:r>
            <a:r>
              <a:rPr lang="en-US" sz="2200" b="0">
                <a:solidFill>
                  <a:srgbClr val="000000"/>
                </a:solidFill>
                <a:effectLst/>
                <a:highlight>
                  <a:srgbClr val="FFFFFF"/>
                </a:highlight>
                <a:latin typeface="PragmataPro Mono Liga" panose="02000509040000020004" pitchFamily="49" charset="0"/>
              </a:rPr>
              <a:t>][</a:t>
            </a:r>
            <a:r>
              <a:rPr lang="en-US" sz="2200" b="0">
                <a:solidFill>
                  <a:srgbClr val="098658"/>
                </a:solidFill>
                <a:effectLst/>
                <a:highlight>
                  <a:srgbClr val="FFFFFF"/>
                </a:highlight>
                <a:latin typeface="PragmataPro Mono Liga" panose="02000509040000020004" pitchFamily="49" charset="0"/>
              </a:rPr>
              <a:t>4</a:t>
            </a:r>
            <a:r>
              <a:rPr lang="en-US" sz="2200" b="0">
                <a:solidFill>
                  <a:srgbClr val="000000"/>
                </a:solidFill>
                <a:effectLst/>
                <a:highlight>
                  <a:srgbClr val="FFFFFF"/>
                </a:highlight>
                <a:latin typeface="PragmataPro Mono Liga" panose="02000509040000020004" pitchFamily="49" charset="0"/>
              </a:rPr>
              <a:t>] = {</a:t>
            </a:r>
            <a:r>
              <a:rPr lang="en-US" sz="2200" b="0">
                <a:solidFill>
                  <a:srgbClr val="098658"/>
                </a:solidFill>
                <a:effectLst/>
                <a:highlight>
                  <a:srgbClr val="FFFFFF"/>
                </a:highlight>
                <a:latin typeface="PragmataPro Mono Liga" panose="02000509040000020004" pitchFamily="49" charset="0"/>
              </a:rPr>
              <a:t>1</a:t>
            </a:r>
            <a:r>
              <a:rPr lang="en-US" sz="2200" b="0">
                <a:solidFill>
                  <a:srgbClr val="000000"/>
                </a:solidFill>
                <a:effectLst/>
                <a:highlight>
                  <a:srgbClr val="FFFFFF"/>
                </a:highlight>
                <a:latin typeface="PragmataPro Mono Liga" panose="02000509040000020004" pitchFamily="49" charset="0"/>
              </a:rPr>
              <a:t>, </a:t>
            </a:r>
            <a:r>
              <a:rPr lang="en-US" sz="2200" b="0">
                <a:solidFill>
                  <a:srgbClr val="098658"/>
                </a:solidFill>
                <a:effectLst/>
                <a:highlight>
                  <a:srgbClr val="FFFFFF"/>
                </a:highlight>
                <a:latin typeface="PragmataPro Mono Liga" panose="02000509040000020004" pitchFamily="49" charset="0"/>
              </a:rPr>
              <a:t>1</a:t>
            </a:r>
            <a:r>
              <a:rPr lang="en-US" sz="2200" b="0">
                <a:solidFill>
                  <a:srgbClr val="000000"/>
                </a:solidFill>
                <a:effectLst/>
                <a:highlight>
                  <a:srgbClr val="FFFFFF"/>
                </a:highlight>
                <a:latin typeface="PragmataPro Mono Liga" panose="02000509040000020004" pitchFamily="49" charset="0"/>
              </a:rPr>
              <a:t>, </a:t>
            </a:r>
            <a:r>
              <a:rPr lang="en-US" sz="2200" b="0">
                <a:solidFill>
                  <a:srgbClr val="098658"/>
                </a:solidFill>
                <a:effectLst/>
                <a:highlight>
                  <a:srgbClr val="FFFFFF"/>
                </a:highlight>
                <a:latin typeface="PragmataPro Mono Liga" panose="02000509040000020004" pitchFamily="49" charset="0"/>
              </a:rPr>
              <a:t>1</a:t>
            </a:r>
            <a:r>
              <a:rPr lang="en-US" sz="2200" b="0">
                <a:solidFill>
                  <a:srgbClr val="000000"/>
                </a:solidFill>
                <a:effectLst/>
                <a:highlight>
                  <a:srgbClr val="FFFFFF"/>
                </a:highlight>
                <a:latin typeface="PragmataPro Mono Liga" panose="02000509040000020004" pitchFamily="49" charset="0"/>
              </a:rPr>
              <a:t>, </a:t>
            </a:r>
            <a:r>
              <a:rPr lang="en-US" sz="2200" b="0">
                <a:solidFill>
                  <a:srgbClr val="098658"/>
                </a:solidFill>
                <a:effectLst/>
                <a:highlight>
                  <a:srgbClr val="FFFFFF"/>
                </a:highlight>
                <a:latin typeface="PragmataPro Mono Liga" panose="02000509040000020004" pitchFamily="49" charset="0"/>
              </a:rPr>
              <a:t>1</a:t>
            </a:r>
            <a:r>
              <a:rPr lang="en-US" sz="2200" b="0">
                <a:solidFill>
                  <a:srgbClr val="000000"/>
                </a:solidFill>
                <a:effectLst/>
                <a:highlight>
                  <a:srgbClr val="FFFFFF"/>
                </a:highlight>
                <a:latin typeface="PragmataPro Mono Liga" panose="02000509040000020004" pitchFamily="49" charset="0"/>
              </a:rPr>
              <a:t>, </a:t>
            </a:r>
            <a:r>
              <a:rPr lang="en-US" sz="2200" b="0">
                <a:solidFill>
                  <a:srgbClr val="098658"/>
                </a:solidFill>
                <a:effectLst/>
                <a:highlight>
                  <a:srgbClr val="FFFFFF"/>
                </a:highlight>
                <a:latin typeface="PragmataPro Mono Liga" panose="02000509040000020004" pitchFamily="49" charset="0"/>
              </a:rPr>
              <a:t>2</a:t>
            </a:r>
            <a:r>
              <a:rPr lang="en-US" sz="2200" b="0">
                <a:solidFill>
                  <a:srgbClr val="000000"/>
                </a:solidFill>
                <a:effectLst/>
                <a:highlight>
                  <a:srgbClr val="FFFFFF"/>
                </a:highlight>
                <a:latin typeface="PragmataPro Mono Liga" panose="02000509040000020004" pitchFamily="49" charset="0"/>
              </a:rPr>
              <a:t>, </a:t>
            </a:r>
            <a:r>
              <a:rPr lang="en-US" sz="2200" b="0">
                <a:solidFill>
                  <a:srgbClr val="098658"/>
                </a:solidFill>
                <a:effectLst/>
                <a:highlight>
                  <a:srgbClr val="FFFFFF"/>
                </a:highlight>
                <a:latin typeface="PragmataPro Mono Liga" panose="02000509040000020004" pitchFamily="49" charset="0"/>
              </a:rPr>
              <a:t>2</a:t>
            </a:r>
            <a:r>
              <a:rPr lang="en-US" sz="2200" b="0">
                <a:solidFill>
                  <a:srgbClr val="000000"/>
                </a:solidFill>
                <a:effectLst/>
                <a:highlight>
                  <a:srgbClr val="FFFFFF"/>
                </a:highlight>
                <a:latin typeface="PragmataPro Mono Liga" panose="02000509040000020004" pitchFamily="49" charset="0"/>
              </a:rPr>
              <a:t>, </a:t>
            </a:r>
            <a:r>
              <a:rPr lang="en-US" sz="2200" b="0">
                <a:solidFill>
                  <a:srgbClr val="098658"/>
                </a:solidFill>
                <a:effectLst/>
                <a:highlight>
                  <a:srgbClr val="FFFFFF"/>
                </a:highlight>
                <a:latin typeface="PragmataPro Mono Liga" panose="02000509040000020004" pitchFamily="49" charset="0"/>
              </a:rPr>
              <a:t>2</a:t>
            </a:r>
            <a:r>
              <a:rPr lang="en-US" sz="2200" b="0">
                <a:solidFill>
                  <a:srgbClr val="000000"/>
                </a:solidFill>
                <a:effectLst/>
                <a:highlight>
                  <a:srgbClr val="FFFFFF"/>
                </a:highlight>
                <a:latin typeface="PragmataPro Mono Liga" panose="02000509040000020004" pitchFamily="49" charset="0"/>
              </a:rPr>
              <a:t>, </a:t>
            </a:r>
            <a:r>
              <a:rPr lang="en-US" sz="2200" b="0">
                <a:solidFill>
                  <a:srgbClr val="098658"/>
                </a:solidFill>
                <a:effectLst/>
                <a:highlight>
                  <a:srgbClr val="FFFFFF"/>
                </a:highlight>
                <a:latin typeface="PragmataPro Mono Liga" panose="02000509040000020004" pitchFamily="49" charset="0"/>
              </a:rPr>
              <a:t>2</a:t>
            </a:r>
            <a:r>
              <a:rPr lang="en-US" sz="2200" b="0">
                <a:solidFill>
                  <a:srgbClr val="000000"/>
                </a:solidFill>
                <a:effectLst/>
                <a:highlight>
                  <a:srgbClr val="FFFFFF"/>
                </a:highlight>
                <a:latin typeface="PragmataPro Mono Liga" panose="02000509040000020004" pitchFamily="49" charset="0"/>
              </a:rPr>
              <a:t>, </a:t>
            </a:r>
            <a:r>
              <a:rPr lang="en-US" sz="2200" b="0">
                <a:solidFill>
                  <a:srgbClr val="098658"/>
                </a:solidFill>
                <a:effectLst/>
                <a:highlight>
                  <a:srgbClr val="FFFFFF"/>
                </a:highlight>
                <a:latin typeface="PragmataPro Mono Liga" panose="02000509040000020004" pitchFamily="49" charset="0"/>
              </a:rPr>
              <a:t>3</a:t>
            </a:r>
            <a:r>
              <a:rPr lang="en-US" sz="2200" b="0">
                <a:solidFill>
                  <a:srgbClr val="000000"/>
                </a:solidFill>
                <a:effectLst/>
                <a:highlight>
                  <a:srgbClr val="FFFFFF"/>
                </a:highlight>
                <a:latin typeface="PragmataPro Mono Liga" panose="02000509040000020004" pitchFamily="49" charset="0"/>
              </a:rPr>
              <a:t>, </a:t>
            </a:r>
            <a:r>
              <a:rPr lang="en-US" sz="2200" b="0">
                <a:solidFill>
                  <a:srgbClr val="098658"/>
                </a:solidFill>
                <a:effectLst/>
                <a:highlight>
                  <a:srgbClr val="FFFFFF"/>
                </a:highlight>
                <a:latin typeface="PragmataPro Mono Liga" panose="02000509040000020004" pitchFamily="49" charset="0"/>
              </a:rPr>
              <a:t>3</a:t>
            </a:r>
            <a:r>
              <a:rPr lang="en-US" sz="2200" b="0">
                <a:solidFill>
                  <a:srgbClr val="000000"/>
                </a:solidFill>
                <a:effectLst/>
                <a:highlight>
                  <a:srgbClr val="FFFFFF"/>
                </a:highlight>
                <a:latin typeface="PragmataPro Mono Liga" panose="02000509040000020004" pitchFamily="49" charset="0"/>
              </a:rPr>
              <a:t>, </a:t>
            </a:r>
            <a:r>
              <a:rPr lang="en-US" sz="2200" b="0">
                <a:solidFill>
                  <a:srgbClr val="098658"/>
                </a:solidFill>
                <a:effectLst/>
                <a:highlight>
                  <a:srgbClr val="FFFFFF"/>
                </a:highlight>
                <a:latin typeface="PragmataPro Mono Liga" panose="02000509040000020004" pitchFamily="49" charset="0"/>
              </a:rPr>
              <a:t>3</a:t>
            </a:r>
            <a:r>
              <a:rPr lang="en-US" sz="2200" b="0">
                <a:solidFill>
                  <a:srgbClr val="000000"/>
                </a:solidFill>
                <a:effectLst/>
                <a:highlight>
                  <a:srgbClr val="FFFFFF"/>
                </a:highlight>
                <a:latin typeface="PragmataPro Mono Liga" panose="02000509040000020004" pitchFamily="49" charset="0"/>
              </a:rPr>
              <a:t>, </a:t>
            </a:r>
            <a:r>
              <a:rPr lang="en-US" sz="2200" b="0">
                <a:solidFill>
                  <a:srgbClr val="098658"/>
                </a:solidFill>
                <a:effectLst/>
                <a:highlight>
                  <a:srgbClr val="FFFFFF"/>
                </a:highlight>
                <a:latin typeface="PragmataPro Mono Liga" panose="02000509040000020004" pitchFamily="49" charset="0"/>
              </a:rPr>
              <a:t>3</a:t>
            </a:r>
            <a:r>
              <a:rPr lang="en-US" sz="2200" b="0">
                <a:solidFill>
                  <a:srgbClr val="000000"/>
                </a:solidFill>
                <a:effectLst/>
                <a:highlight>
                  <a:srgbClr val="FFFFFF"/>
                </a:highlight>
                <a:latin typeface="PragmataPro Mono Liga" panose="02000509040000020004" pitchFamily="49" charset="0"/>
              </a:rPr>
              <a:t>, </a:t>
            </a:r>
            <a:r>
              <a:rPr lang="en-US" sz="2200" b="0">
                <a:solidFill>
                  <a:srgbClr val="098658"/>
                </a:solidFill>
                <a:effectLst/>
                <a:highlight>
                  <a:srgbClr val="FFFFFF"/>
                </a:highlight>
                <a:latin typeface="PragmataPro Mono Liga" panose="02000509040000020004" pitchFamily="49" charset="0"/>
              </a:rPr>
              <a:t>5</a:t>
            </a:r>
            <a:r>
              <a:rPr lang="en-US" sz="2200" b="0">
                <a:solidFill>
                  <a:srgbClr val="000000"/>
                </a:solidFill>
                <a:effectLst/>
                <a:highlight>
                  <a:srgbClr val="FFFFFF"/>
                </a:highlight>
                <a:latin typeface="PragmataPro Mono Liga" panose="02000509040000020004" pitchFamily="49" charset="0"/>
              </a:rPr>
              <a:t>, </a:t>
            </a:r>
            <a:r>
              <a:rPr lang="en-US" sz="2200" b="0">
                <a:solidFill>
                  <a:srgbClr val="098658"/>
                </a:solidFill>
                <a:effectLst/>
                <a:highlight>
                  <a:srgbClr val="FFFFFF"/>
                </a:highlight>
                <a:latin typeface="PragmataPro Mono Liga" panose="02000509040000020004" pitchFamily="49" charset="0"/>
              </a:rPr>
              <a:t>5</a:t>
            </a:r>
            <a:r>
              <a:rPr lang="en-US" sz="2200" b="0">
                <a:solidFill>
                  <a:srgbClr val="000000"/>
                </a:solidFill>
                <a:effectLst/>
                <a:highlight>
                  <a:srgbClr val="FFFFFF"/>
                </a:highlight>
                <a:latin typeface="PragmataPro Mono Liga" panose="02000509040000020004" pitchFamily="49" charset="0"/>
              </a:rPr>
              <a:t>, </a:t>
            </a:r>
            <a:r>
              <a:rPr lang="en-US" sz="2200" b="0">
                <a:solidFill>
                  <a:srgbClr val="098658"/>
                </a:solidFill>
                <a:effectLst/>
                <a:highlight>
                  <a:srgbClr val="FFFFFF"/>
                </a:highlight>
                <a:latin typeface="PragmataPro Mono Liga" panose="02000509040000020004" pitchFamily="49" charset="0"/>
              </a:rPr>
              <a:t>5</a:t>
            </a:r>
            <a:r>
              <a:rPr lang="en-US" sz="2200" b="0">
                <a:solidFill>
                  <a:srgbClr val="000000"/>
                </a:solidFill>
                <a:effectLst/>
                <a:highlight>
                  <a:srgbClr val="FFFFFF"/>
                </a:highlight>
                <a:latin typeface="PragmataPro Mono Liga" panose="02000509040000020004" pitchFamily="49" charset="0"/>
              </a:rPr>
              <a:t>, </a:t>
            </a:r>
            <a:r>
              <a:rPr lang="en-US" sz="2200" b="0">
                <a:solidFill>
                  <a:srgbClr val="098658"/>
                </a:solidFill>
                <a:effectLst/>
                <a:highlight>
                  <a:srgbClr val="FFFFFF"/>
                </a:highlight>
                <a:latin typeface="PragmataPro Mono Liga" panose="02000509040000020004" pitchFamily="49" charset="0"/>
              </a:rPr>
              <a:t>5</a:t>
            </a:r>
            <a:r>
              <a:rPr lang="en-US" sz="2200" b="0">
                <a:solidFill>
                  <a:srgbClr val="000000"/>
                </a:solidFill>
                <a:effectLst/>
                <a:highlight>
                  <a:srgbClr val="FFFFFF"/>
                </a:highlight>
                <a:latin typeface="PragmataPro Mono Liga" panose="02000509040000020004" pitchFamily="49" charset="0"/>
              </a:rPr>
              <a:t>, </a:t>
            </a:r>
            <a:r>
              <a:rPr lang="en-US" sz="2200" b="0">
                <a:solidFill>
                  <a:srgbClr val="098658"/>
                </a:solidFill>
                <a:effectLst/>
                <a:highlight>
                  <a:srgbClr val="FFFFFF"/>
                </a:highlight>
                <a:latin typeface="PragmataPro Mono Liga" panose="02000509040000020004" pitchFamily="49" charset="0"/>
              </a:rPr>
              <a:t>6</a:t>
            </a:r>
            <a:r>
              <a:rPr lang="en-US" sz="2200" b="0">
                <a:solidFill>
                  <a:srgbClr val="000000"/>
                </a:solidFill>
                <a:effectLst/>
                <a:highlight>
                  <a:srgbClr val="FFFFFF"/>
                </a:highlight>
                <a:latin typeface="PragmataPro Mono Liga" panose="02000509040000020004" pitchFamily="49" charset="0"/>
              </a:rPr>
              <a:t>, </a:t>
            </a:r>
            <a:r>
              <a:rPr lang="en-US" sz="2200" b="0">
                <a:solidFill>
                  <a:srgbClr val="098658"/>
                </a:solidFill>
                <a:effectLst/>
                <a:highlight>
                  <a:srgbClr val="FFFFFF"/>
                </a:highlight>
                <a:latin typeface="PragmataPro Mono Liga" panose="02000509040000020004" pitchFamily="49" charset="0"/>
              </a:rPr>
              <a:t>6</a:t>
            </a:r>
            <a:r>
              <a:rPr lang="en-US" sz="2200" b="0">
                <a:solidFill>
                  <a:srgbClr val="000000"/>
                </a:solidFill>
                <a:effectLst/>
                <a:highlight>
                  <a:srgbClr val="FFFFFF"/>
                </a:highlight>
                <a:latin typeface="PragmataPro Mono Liga" panose="02000509040000020004" pitchFamily="49" charset="0"/>
              </a:rPr>
              <a:t>, </a:t>
            </a:r>
            <a:r>
              <a:rPr lang="en-US" sz="2200" b="0">
                <a:solidFill>
                  <a:srgbClr val="098658"/>
                </a:solidFill>
                <a:effectLst/>
                <a:highlight>
                  <a:srgbClr val="FFFFFF"/>
                </a:highlight>
                <a:latin typeface="PragmataPro Mono Liga" panose="02000509040000020004" pitchFamily="49" charset="0"/>
              </a:rPr>
              <a:t>6</a:t>
            </a:r>
            <a:r>
              <a:rPr lang="en-US" sz="2200" b="0">
                <a:solidFill>
                  <a:srgbClr val="000000"/>
                </a:solidFill>
                <a:effectLst/>
                <a:highlight>
                  <a:srgbClr val="FFFFFF"/>
                </a:highlight>
                <a:latin typeface="PragmataPro Mono Liga" panose="02000509040000020004" pitchFamily="49" charset="0"/>
              </a:rPr>
              <a:t>, </a:t>
            </a:r>
            <a:r>
              <a:rPr lang="en-US" sz="2200" b="0">
                <a:solidFill>
                  <a:srgbClr val="098658"/>
                </a:solidFill>
                <a:effectLst/>
                <a:highlight>
                  <a:srgbClr val="FFFFFF"/>
                </a:highlight>
                <a:latin typeface="PragmataPro Mono Liga" panose="02000509040000020004" pitchFamily="49" charset="0"/>
              </a:rPr>
              <a:t>6</a:t>
            </a:r>
            <a:r>
              <a:rPr lang="en-US" sz="2200" b="0">
                <a:solidFill>
                  <a:srgbClr val="000000"/>
                </a:solidFill>
                <a:effectLst/>
                <a:highlight>
                  <a:srgbClr val="FFFFFF"/>
                </a:highlight>
                <a:latin typeface="PragmataPro Mono Liga" panose="02000509040000020004" pitchFamily="49" charset="0"/>
              </a:rPr>
              <a:t>, </a:t>
            </a:r>
            <a:r>
              <a:rPr lang="en-US" sz="2200" b="0">
                <a:solidFill>
                  <a:srgbClr val="098658"/>
                </a:solidFill>
                <a:effectLst/>
                <a:highlight>
                  <a:srgbClr val="FFFFFF"/>
                </a:highlight>
                <a:latin typeface="PragmataPro Mono Liga" panose="02000509040000020004" pitchFamily="49" charset="0"/>
              </a:rPr>
              <a:t>7</a:t>
            </a:r>
            <a:r>
              <a:rPr lang="en-US" sz="2200" b="0">
                <a:solidFill>
                  <a:srgbClr val="000000"/>
                </a:solidFill>
                <a:effectLst/>
                <a:highlight>
                  <a:srgbClr val="FFFFFF"/>
                </a:highlight>
                <a:latin typeface="PragmataPro Mono Liga" panose="02000509040000020004" pitchFamily="49" charset="0"/>
              </a:rPr>
              <a:t>, </a:t>
            </a:r>
            <a:r>
              <a:rPr lang="en-US" sz="2200" b="0">
                <a:solidFill>
                  <a:srgbClr val="098658"/>
                </a:solidFill>
                <a:effectLst/>
                <a:highlight>
                  <a:srgbClr val="FFFFFF"/>
                </a:highlight>
                <a:latin typeface="PragmataPro Mono Liga" panose="02000509040000020004" pitchFamily="49" charset="0"/>
              </a:rPr>
              <a:t>7</a:t>
            </a:r>
            <a:r>
              <a:rPr lang="en-US" sz="2200" b="0">
                <a:solidFill>
                  <a:srgbClr val="000000"/>
                </a:solidFill>
                <a:effectLst/>
                <a:highlight>
                  <a:srgbClr val="FFFFFF"/>
                </a:highlight>
                <a:latin typeface="PragmataPro Mono Liga" panose="02000509040000020004" pitchFamily="49" charset="0"/>
              </a:rPr>
              <a:t>, </a:t>
            </a:r>
            <a:r>
              <a:rPr lang="en-US" sz="2200" b="0">
                <a:solidFill>
                  <a:srgbClr val="098658"/>
                </a:solidFill>
                <a:effectLst/>
                <a:highlight>
                  <a:srgbClr val="FFFFFF"/>
                </a:highlight>
                <a:latin typeface="PragmataPro Mono Liga" panose="02000509040000020004" pitchFamily="49" charset="0"/>
              </a:rPr>
              <a:t>7</a:t>
            </a:r>
            <a:r>
              <a:rPr lang="en-US" sz="2200" b="0">
                <a:solidFill>
                  <a:srgbClr val="000000"/>
                </a:solidFill>
                <a:effectLst/>
                <a:highlight>
                  <a:srgbClr val="FFFFFF"/>
                </a:highlight>
                <a:latin typeface="PragmataPro Mono Liga" panose="02000509040000020004" pitchFamily="49" charset="0"/>
              </a:rPr>
              <a:t>, </a:t>
            </a:r>
            <a:r>
              <a:rPr lang="en-US" sz="2200" b="0">
                <a:solidFill>
                  <a:srgbClr val="098658"/>
                </a:solidFill>
                <a:effectLst/>
                <a:highlight>
                  <a:srgbClr val="FFFFFF"/>
                </a:highlight>
                <a:latin typeface="PragmataPro Mono Liga" panose="02000509040000020004" pitchFamily="49" charset="0"/>
              </a:rPr>
              <a:t>7</a:t>
            </a:r>
            <a:r>
              <a:rPr lang="en-US" sz="2200" b="0">
                <a:solidFill>
                  <a:srgbClr val="000000"/>
                </a:solidFill>
                <a:effectLst/>
                <a:highlight>
                  <a:srgbClr val="FFFFFF"/>
                </a:highlight>
                <a:latin typeface="PragmataPro Mono Liga" panose="02000509040000020004" pitchFamily="49" charset="0"/>
              </a:rPr>
              <a:t>};</a:t>
            </a:r>
            <a:endParaRPr lang="en-US" sz="2200" b="0">
              <a:solidFill>
                <a:srgbClr val="0000FF"/>
              </a:solidFill>
              <a:effectLst/>
              <a:highlight>
                <a:srgbClr val="FFFFFF"/>
              </a:highlight>
              <a:latin typeface="PragmataPro Mono Liga" panose="02000509040000020004" pitchFamily="49" charset="0"/>
            </a:endParaRPr>
          </a:p>
          <a:p>
            <a:pPr algn="l">
              <a:lnSpc>
                <a:spcPct val="100000"/>
              </a:lnSpc>
              <a:spcBef>
                <a:spcPts val="0"/>
              </a:spcBef>
              <a:spcAft>
                <a:spcPts val="0"/>
              </a:spcAft>
              <a:buClr>
                <a:schemeClr val="tx1">
                  <a:lumMod val="50000"/>
                </a:schemeClr>
              </a:buClr>
            </a:pPr>
            <a:r>
              <a:rPr lang="en-US" sz="2200" b="0">
                <a:solidFill>
                  <a:srgbClr val="0000FF"/>
                </a:solidFill>
                <a:effectLst/>
                <a:highlight>
                  <a:srgbClr val="FFFFFF"/>
                </a:highlight>
                <a:latin typeface="PragmataPro Mono Liga" panose="02000509040000020004" pitchFamily="49" charset="0"/>
              </a:rPr>
              <a:t>int</a:t>
            </a:r>
            <a:r>
              <a:rPr lang="en-US" sz="2200" b="0">
                <a:solidFill>
                  <a:srgbClr val="000000"/>
                </a:solidFill>
                <a:effectLst/>
                <a:highlight>
                  <a:srgbClr val="FFFFFF"/>
                </a:highlight>
                <a:latin typeface="PragmataPro Mono Liga" panose="02000509040000020004" pitchFamily="49" charset="0"/>
              </a:rPr>
              <a:t> </a:t>
            </a:r>
            <a:r>
              <a:rPr lang="en-US" sz="2200">
                <a:solidFill>
                  <a:srgbClr val="001080"/>
                </a:solidFill>
                <a:highlight>
                  <a:srgbClr val="FFFFFF"/>
                </a:highlight>
                <a:latin typeface="PragmataPro Mono Liga" panose="02000509040000020004" pitchFamily="49" charset="0"/>
              </a:rPr>
              <a:t>D</a:t>
            </a:r>
            <a:r>
              <a:rPr lang="en-US" sz="2200" b="0">
                <a:solidFill>
                  <a:srgbClr val="000000"/>
                </a:solidFill>
                <a:effectLst/>
                <a:highlight>
                  <a:srgbClr val="FFFFFF"/>
                </a:highlight>
                <a:latin typeface="PragmataPro Mono Liga" panose="02000509040000020004" pitchFamily="49" charset="0"/>
              </a:rPr>
              <a:t>[</a:t>
            </a:r>
            <a:r>
              <a:rPr lang="en-US" sz="2200" b="0">
                <a:solidFill>
                  <a:srgbClr val="098658"/>
                </a:solidFill>
                <a:effectLst/>
                <a:highlight>
                  <a:srgbClr val="FFFFFF"/>
                </a:highlight>
                <a:latin typeface="PragmataPro Mono Liga" panose="02000509040000020004" pitchFamily="49" charset="0"/>
              </a:rPr>
              <a:t>2</a:t>
            </a:r>
            <a:r>
              <a:rPr lang="en-US" sz="2200" b="0">
                <a:solidFill>
                  <a:srgbClr val="000000"/>
                </a:solidFill>
                <a:effectLst/>
                <a:highlight>
                  <a:srgbClr val="FFFFFF"/>
                </a:highlight>
                <a:latin typeface="PragmataPro Mono Liga" panose="02000509040000020004" pitchFamily="49" charset="0"/>
              </a:rPr>
              <a:t>][</a:t>
            </a:r>
            <a:r>
              <a:rPr lang="en-US" sz="2200" b="0">
                <a:solidFill>
                  <a:srgbClr val="098658"/>
                </a:solidFill>
                <a:effectLst/>
                <a:highlight>
                  <a:srgbClr val="FFFFFF"/>
                </a:highlight>
                <a:latin typeface="PragmataPro Mono Liga" panose="02000509040000020004" pitchFamily="49" charset="0"/>
              </a:rPr>
              <a:t>3</a:t>
            </a:r>
            <a:r>
              <a:rPr lang="en-US" sz="2200" b="0">
                <a:solidFill>
                  <a:srgbClr val="000000"/>
                </a:solidFill>
                <a:effectLst/>
                <a:highlight>
                  <a:srgbClr val="FFFFFF"/>
                </a:highlight>
                <a:latin typeface="PragmataPro Mono Liga" panose="02000509040000020004" pitchFamily="49" charset="0"/>
              </a:rPr>
              <a:t>][</a:t>
            </a:r>
            <a:r>
              <a:rPr lang="en-US" sz="2200" b="0">
                <a:solidFill>
                  <a:srgbClr val="098658"/>
                </a:solidFill>
                <a:effectLst/>
                <a:highlight>
                  <a:srgbClr val="FFFFFF"/>
                </a:highlight>
                <a:latin typeface="PragmataPro Mono Liga" panose="02000509040000020004" pitchFamily="49" charset="0"/>
              </a:rPr>
              <a:t>4</a:t>
            </a:r>
            <a:r>
              <a:rPr lang="en-US" sz="2200" b="0">
                <a:solidFill>
                  <a:srgbClr val="000000"/>
                </a:solidFill>
                <a:effectLst/>
                <a:highlight>
                  <a:srgbClr val="FFFFFF"/>
                </a:highlight>
                <a:latin typeface="PragmataPro Mono Liga" panose="02000509040000020004" pitchFamily="49" charset="0"/>
              </a:rPr>
              <a:t>] = { { {</a:t>
            </a:r>
            <a:r>
              <a:rPr lang="en-US" sz="2200" b="0">
                <a:solidFill>
                  <a:srgbClr val="098658"/>
                </a:solidFill>
                <a:effectLst/>
                <a:highlight>
                  <a:srgbClr val="FFFFFF"/>
                </a:highlight>
                <a:latin typeface="PragmataPro Mono Liga" panose="02000509040000020004" pitchFamily="49" charset="0"/>
              </a:rPr>
              <a:t>1</a:t>
            </a:r>
            <a:r>
              <a:rPr lang="en-US" sz="2200" b="0">
                <a:solidFill>
                  <a:srgbClr val="000000"/>
                </a:solidFill>
                <a:effectLst/>
                <a:highlight>
                  <a:srgbClr val="FFFFFF"/>
                </a:highlight>
                <a:latin typeface="PragmataPro Mono Liga" panose="02000509040000020004" pitchFamily="49" charset="0"/>
              </a:rPr>
              <a:t>, </a:t>
            </a:r>
            <a:r>
              <a:rPr lang="en-US" sz="2200" b="0">
                <a:solidFill>
                  <a:srgbClr val="098658"/>
                </a:solidFill>
                <a:effectLst/>
                <a:highlight>
                  <a:srgbClr val="FFFFFF"/>
                </a:highlight>
                <a:latin typeface="PragmataPro Mono Liga" panose="02000509040000020004" pitchFamily="49" charset="0"/>
              </a:rPr>
              <a:t>1</a:t>
            </a:r>
            <a:r>
              <a:rPr lang="en-US" sz="2200" b="0">
                <a:solidFill>
                  <a:srgbClr val="000000"/>
                </a:solidFill>
                <a:effectLst/>
                <a:highlight>
                  <a:srgbClr val="FFFFFF"/>
                </a:highlight>
                <a:latin typeface="PragmataPro Mono Liga" panose="02000509040000020004" pitchFamily="49" charset="0"/>
              </a:rPr>
              <a:t>, </a:t>
            </a:r>
            <a:r>
              <a:rPr lang="en-US" sz="2200" b="0">
                <a:solidFill>
                  <a:srgbClr val="098658"/>
                </a:solidFill>
                <a:effectLst/>
                <a:highlight>
                  <a:srgbClr val="FFFFFF"/>
                </a:highlight>
                <a:latin typeface="PragmataPro Mono Liga" panose="02000509040000020004" pitchFamily="49" charset="0"/>
              </a:rPr>
              <a:t>1</a:t>
            </a:r>
            <a:r>
              <a:rPr lang="en-US" sz="2200" b="0">
                <a:solidFill>
                  <a:srgbClr val="000000"/>
                </a:solidFill>
                <a:effectLst/>
                <a:highlight>
                  <a:srgbClr val="FFFFFF"/>
                </a:highlight>
                <a:latin typeface="PragmataPro Mono Liga" panose="02000509040000020004" pitchFamily="49" charset="0"/>
              </a:rPr>
              <a:t>, </a:t>
            </a:r>
            <a:r>
              <a:rPr lang="en-US" sz="2200" b="0">
                <a:solidFill>
                  <a:srgbClr val="098658"/>
                </a:solidFill>
                <a:effectLst/>
                <a:highlight>
                  <a:srgbClr val="FFFFFF"/>
                </a:highlight>
                <a:latin typeface="PragmataPro Mono Liga" panose="02000509040000020004" pitchFamily="49" charset="0"/>
              </a:rPr>
              <a:t>1</a:t>
            </a:r>
            <a:r>
              <a:rPr lang="en-US" sz="2200" b="0">
                <a:solidFill>
                  <a:srgbClr val="000000"/>
                </a:solidFill>
                <a:effectLst/>
                <a:highlight>
                  <a:srgbClr val="FFFFFF"/>
                </a:highlight>
                <a:latin typeface="PragmataPro Mono Liga" panose="02000509040000020004" pitchFamily="49" charset="0"/>
              </a:rPr>
              <a:t>}, {</a:t>
            </a:r>
            <a:r>
              <a:rPr lang="en-US" sz="2200" b="0">
                <a:solidFill>
                  <a:srgbClr val="098658"/>
                </a:solidFill>
                <a:effectLst/>
                <a:highlight>
                  <a:srgbClr val="FFFFFF"/>
                </a:highlight>
                <a:latin typeface="PragmataPro Mono Liga" panose="02000509040000020004" pitchFamily="49" charset="0"/>
              </a:rPr>
              <a:t>2</a:t>
            </a:r>
            <a:r>
              <a:rPr lang="en-US" sz="2200" b="0">
                <a:solidFill>
                  <a:srgbClr val="000000"/>
                </a:solidFill>
                <a:effectLst/>
                <a:highlight>
                  <a:srgbClr val="FFFFFF"/>
                </a:highlight>
                <a:latin typeface="PragmataPro Mono Liga" panose="02000509040000020004" pitchFamily="49" charset="0"/>
              </a:rPr>
              <a:t>, </a:t>
            </a:r>
            <a:r>
              <a:rPr lang="en-US" sz="2200" b="0">
                <a:solidFill>
                  <a:srgbClr val="098658"/>
                </a:solidFill>
                <a:effectLst/>
                <a:highlight>
                  <a:srgbClr val="FFFFFF"/>
                </a:highlight>
                <a:latin typeface="PragmataPro Mono Liga" panose="02000509040000020004" pitchFamily="49" charset="0"/>
              </a:rPr>
              <a:t>2</a:t>
            </a:r>
            <a:r>
              <a:rPr lang="en-US" sz="2200" b="0">
                <a:solidFill>
                  <a:srgbClr val="000000"/>
                </a:solidFill>
                <a:effectLst/>
                <a:highlight>
                  <a:srgbClr val="FFFFFF"/>
                </a:highlight>
                <a:latin typeface="PragmataPro Mono Liga" panose="02000509040000020004" pitchFamily="49" charset="0"/>
              </a:rPr>
              <a:t>, </a:t>
            </a:r>
            <a:r>
              <a:rPr lang="en-US" sz="2200" b="0">
                <a:solidFill>
                  <a:srgbClr val="098658"/>
                </a:solidFill>
                <a:effectLst/>
                <a:highlight>
                  <a:srgbClr val="FFFFFF"/>
                </a:highlight>
                <a:latin typeface="PragmataPro Mono Liga" panose="02000509040000020004" pitchFamily="49" charset="0"/>
              </a:rPr>
              <a:t>2</a:t>
            </a:r>
            <a:r>
              <a:rPr lang="en-US" sz="2200" b="0">
                <a:solidFill>
                  <a:srgbClr val="000000"/>
                </a:solidFill>
                <a:effectLst/>
                <a:highlight>
                  <a:srgbClr val="FFFFFF"/>
                </a:highlight>
                <a:latin typeface="PragmataPro Mono Liga" panose="02000509040000020004" pitchFamily="49" charset="0"/>
              </a:rPr>
              <a:t>, </a:t>
            </a:r>
            <a:r>
              <a:rPr lang="en-US" sz="2200" b="0">
                <a:solidFill>
                  <a:srgbClr val="098658"/>
                </a:solidFill>
                <a:effectLst/>
                <a:highlight>
                  <a:srgbClr val="FFFFFF"/>
                </a:highlight>
                <a:latin typeface="PragmataPro Mono Liga" panose="02000509040000020004" pitchFamily="49" charset="0"/>
              </a:rPr>
              <a:t>2</a:t>
            </a:r>
            <a:r>
              <a:rPr lang="en-US" sz="2200" b="0">
                <a:solidFill>
                  <a:srgbClr val="000000"/>
                </a:solidFill>
                <a:effectLst/>
                <a:highlight>
                  <a:srgbClr val="FFFFFF"/>
                </a:highlight>
                <a:latin typeface="PragmataPro Mono Liga" panose="02000509040000020004" pitchFamily="49" charset="0"/>
              </a:rPr>
              <a:t>}, {</a:t>
            </a:r>
            <a:r>
              <a:rPr lang="en-US" sz="2200" b="0">
                <a:solidFill>
                  <a:srgbClr val="098658"/>
                </a:solidFill>
                <a:effectLst/>
                <a:highlight>
                  <a:srgbClr val="FFFFFF"/>
                </a:highlight>
                <a:latin typeface="PragmataPro Mono Liga" panose="02000509040000020004" pitchFamily="49" charset="0"/>
              </a:rPr>
              <a:t>3</a:t>
            </a:r>
            <a:r>
              <a:rPr lang="en-US" sz="2200" b="0">
                <a:solidFill>
                  <a:srgbClr val="000000"/>
                </a:solidFill>
                <a:effectLst/>
                <a:highlight>
                  <a:srgbClr val="FFFFFF"/>
                </a:highlight>
                <a:latin typeface="PragmataPro Mono Liga" panose="02000509040000020004" pitchFamily="49" charset="0"/>
              </a:rPr>
              <a:t>, </a:t>
            </a:r>
            <a:r>
              <a:rPr lang="en-US" sz="2200" b="0">
                <a:solidFill>
                  <a:srgbClr val="098658"/>
                </a:solidFill>
                <a:effectLst/>
                <a:highlight>
                  <a:srgbClr val="FFFFFF"/>
                </a:highlight>
                <a:latin typeface="PragmataPro Mono Liga" panose="02000509040000020004" pitchFamily="49" charset="0"/>
              </a:rPr>
              <a:t>3</a:t>
            </a:r>
            <a:r>
              <a:rPr lang="en-US" sz="2200" b="0">
                <a:solidFill>
                  <a:srgbClr val="000000"/>
                </a:solidFill>
                <a:effectLst/>
                <a:highlight>
                  <a:srgbClr val="FFFFFF"/>
                </a:highlight>
                <a:latin typeface="PragmataPro Mono Liga" panose="02000509040000020004" pitchFamily="49" charset="0"/>
              </a:rPr>
              <a:t>, </a:t>
            </a:r>
            <a:r>
              <a:rPr lang="en-US" sz="2200" b="0">
                <a:solidFill>
                  <a:srgbClr val="098658"/>
                </a:solidFill>
                <a:effectLst/>
                <a:highlight>
                  <a:srgbClr val="FFFFFF"/>
                </a:highlight>
                <a:latin typeface="PragmataPro Mono Liga" panose="02000509040000020004" pitchFamily="49" charset="0"/>
              </a:rPr>
              <a:t>3</a:t>
            </a:r>
            <a:r>
              <a:rPr lang="en-US" sz="2200" b="0">
                <a:solidFill>
                  <a:srgbClr val="000000"/>
                </a:solidFill>
                <a:effectLst/>
                <a:highlight>
                  <a:srgbClr val="FFFFFF"/>
                </a:highlight>
                <a:latin typeface="PragmataPro Mono Liga" panose="02000509040000020004" pitchFamily="49" charset="0"/>
              </a:rPr>
              <a:t>, </a:t>
            </a:r>
            <a:r>
              <a:rPr lang="en-US" sz="2200" b="0">
                <a:solidFill>
                  <a:srgbClr val="098658"/>
                </a:solidFill>
                <a:effectLst/>
                <a:highlight>
                  <a:srgbClr val="FFFFFF"/>
                </a:highlight>
                <a:latin typeface="PragmataPro Mono Liga" panose="02000509040000020004" pitchFamily="49" charset="0"/>
              </a:rPr>
              <a:t>3</a:t>
            </a:r>
            <a:r>
              <a:rPr lang="en-US" sz="2200" b="0">
                <a:solidFill>
                  <a:srgbClr val="000000"/>
                </a:solidFill>
                <a:effectLst/>
                <a:highlight>
                  <a:srgbClr val="FFFFFF"/>
                </a:highlight>
                <a:latin typeface="PragmataPro Mono Liga" panose="02000509040000020004" pitchFamily="49" charset="0"/>
              </a:rPr>
              <a:t>} },</a:t>
            </a:r>
          </a:p>
          <a:p>
            <a:pPr marL="0" indent="0" algn="l">
              <a:lnSpc>
                <a:spcPct val="100000"/>
              </a:lnSpc>
              <a:spcBef>
                <a:spcPts val="0"/>
              </a:spcBef>
              <a:spcAft>
                <a:spcPts val="0"/>
              </a:spcAft>
              <a:buNone/>
            </a:pPr>
            <a:r>
              <a:rPr lang="en-US" sz="2200" b="0">
                <a:solidFill>
                  <a:srgbClr val="000000"/>
                </a:solidFill>
                <a:effectLst/>
                <a:highlight>
                  <a:srgbClr val="FFFFFF"/>
                </a:highlight>
                <a:latin typeface="PragmataPro Mono Liga" panose="02000509040000020004" pitchFamily="49" charset="0"/>
              </a:rPr>
              <a:t>                   { {</a:t>
            </a:r>
            <a:r>
              <a:rPr lang="en-US" sz="2200" b="0">
                <a:solidFill>
                  <a:srgbClr val="098658"/>
                </a:solidFill>
                <a:effectLst/>
                <a:highlight>
                  <a:srgbClr val="FFFFFF"/>
                </a:highlight>
                <a:latin typeface="PragmataPro Mono Liga" panose="02000509040000020004" pitchFamily="49" charset="0"/>
              </a:rPr>
              <a:t>5</a:t>
            </a:r>
            <a:r>
              <a:rPr lang="en-US" sz="2200" b="0">
                <a:solidFill>
                  <a:srgbClr val="000000"/>
                </a:solidFill>
                <a:effectLst/>
                <a:highlight>
                  <a:srgbClr val="FFFFFF"/>
                </a:highlight>
                <a:latin typeface="PragmataPro Mono Liga" panose="02000509040000020004" pitchFamily="49" charset="0"/>
              </a:rPr>
              <a:t>, </a:t>
            </a:r>
            <a:r>
              <a:rPr lang="en-US" sz="2200" b="0">
                <a:solidFill>
                  <a:srgbClr val="098658"/>
                </a:solidFill>
                <a:effectLst/>
                <a:highlight>
                  <a:srgbClr val="FFFFFF"/>
                </a:highlight>
                <a:latin typeface="PragmataPro Mono Liga" panose="02000509040000020004" pitchFamily="49" charset="0"/>
              </a:rPr>
              <a:t>5</a:t>
            </a:r>
            <a:r>
              <a:rPr lang="en-US" sz="2200" b="0">
                <a:solidFill>
                  <a:srgbClr val="000000"/>
                </a:solidFill>
                <a:effectLst/>
                <a:highlight>
                  <a:srgbClr val="FFFFFF"/>
                </a:highlight>
                <a:latin typeface="PragmataPro Mono Liga" panose="02000509040000020004" pitchFamily="49" charset="0"/>
              </a:rPr>
              <a:t>, </a:t>
            </a:r>
            <a:r>
              <a:rPr lang="en-US" sz="2200" b="0">
                <a:solidFill>
                  <a:srgbClr val="098658"/>
                </a:solidFill>
                <a:effectLst/>
                <a:highlight>
                  <a:srgbClr val="FFFFFF"/>
                </a:highlight>
                <a:latin typeface="PragmataPro Mono Liga" panose="02000509040000020004" pitchFamily="49" charset="0"/>
              </a:rPr>
              <a:t>5</a:t>
            </a:r>
            <a:r>
              <a:rPr lang="en-US" sz="2200" b="0">
                <a:solidFill>
                  <a:srgbClr val="000000"/>
                </a:solidFill>
                <a:effectLst/>
                <a:highlight>
                  <a:srgbClr val="FFFFFF"/>
                </a:highlight>
                <a:latin typeface="PragmataPro Mono Liga" panose="02000509040000020004" pitchFamily="49" charset="0"/>
              </a:rPr>
              <a:t>, </a:t>
            </a:r>
            <a:r>
              <a:rPr lang="en-US" sz="2200" b="0">
                <a:solidFill>
                  <a:srgbClr val="098658"/>
                </a:solidFill>
                <a:effectLst/>
                <a:highlight>
                  <a:srgbClr val="FFFFFF"/>
                </a:highlight>
                <a:latin typeface="PragmataPro Mono Liga" panose="02000509040000020004" pitchFamily="49" charset="0"/>
              </a:rPr>
              <a:t>5</a:t>
            </a:r>
            <a:r>
              <a:rPr lang="en-US" sz="2200" b="0">
                <a:solidFill>
                  <a:srgbClr val="000000"/>
                </a:solidFill>
                <a:effectLst/>
                <a:highlight>
                  <a:srgbClr val="FFFFFF"/>
                </a:highlight>
                <a:latin typeface="PragmataPro Mono Liga" panose="02000509040000020004" pitchFamily="49" charset="0"/>
              </a:rPr>
              <a:t>}, {</a:t>
            </a:r>
            <a:r>
              <a:rPr lang="en-US" sz="2200" b="0">
                <a:solidFill>
                  <a:srgbClr val="098658"/>
                </a:solidFill>
                <a:effectLst/>
                <a:highlight>
                  <a:srgbClr val="FFFFFF"/>
                </a:highlight>
                <a:latin typeface="PragmataPro Mono Liga" panose="02000509040000020004" pitchFamily="49" charset="0"/>
              </a:rPr>
              <a:t>6</a:t>
            </a:r>
            <a:r>
              <a:rPr lang="en-US" sz="2200" b="0">
                <a:solidFill>
                  <a:srgbClr val="000000"/>
                </a:solidFill>
                <a:effectLst/>
                <a:highlight>
                  <a:srgbClr val="FFFFFF"/>
                </a:highlight>
                <a:latin typeface="PragmataPro Mono Liga" panose="02000509040000020004" pitchFamily="49" charset="0"/>
              </a:rPr>
              <a:t>, </a:t>
            </a:r>
            <a:r>
              <a:rPr lang="en-US" sz="2200" b="0">
                <a:solidFill>
                  <a:srgbClr val="098658"/>
                </a:solidFill>
                <a:effectLst/>
                <a:highlight>
                  <a:srgbClr val="FFFFFF"/>
                </a:highlight>
                <a:latin typeface="PragmataPro Mono Liga" panose="02000509040000020004" pitchFamily="49" charset="0"/>
              </a:rPr>
              <a:t>6</a:t>
            </a:r>
            <a:r>
              <a:rPr lang="en-US" sz="2200" b="0">
                <a:solidFill>
                  <a:srgbClr val="000000"/>
                </a:solidFill>
                <a:effectLst/>
                <a:highlight>
                  <a:srgbClr val="FFFFFF"/>
                </a:highlight>
                <a:latin typeface="PragmataPro Mono Liga" panose="02000509040000020004" pitchFamily="49" charset="0"/>
              </a:rPr>
              <a:t>, </a:t>
            </a:r>
            <a:r>
              <a:rPr lang="en-US" sz="2200" b="0">
                <a:solidFill>
                  <a:srgbClr val="098658"/>
                </a:solidFill>
                <a:effectLst/>
                <a:highlight>
                  <a:srgbClr val="FFFFFF"/>
                </a:highlight>
                <a:latin typeface="PragmataPro Mono Liga" panose="02000509040000020004" pitchFamily="49" charset="0"/>
              </a:rPr>
              <a:t>6</a:t>
            </a:r>
            <a:r>
              <a:rPr lang="en-US" sz="2200" b="0">
                <a:solidFill>
                  <a:srgbClr val="000000"/>
                </a:solidFill>
                <a:effectLst/>
                <a:highlight>
                  <a:srgbClr val="FFFFFF"/>
                </a:highlight>
                <a:latin typeface="PragmataPro Mono Liga" panose="02000509040000020004" pitchFamily="49" charset="0"/>
              </a:rPr>
              <a:t>, </a:t>
            </a:r>
            <a:r>
              <a:rPr lang="en-US" sz="2200" b="0">
                <a:solidFill>
                  <a:srgbClr val="098658"/>
                </a:solidFill>
                <a:effectLst/>
                <a:highlight>
                  <a:srgbClr val="FFFFFF"/>
                </a:highlight>
                <a:latin typeface="PragmataPro Mono Liga" panose="02000509040000020004" pitchFamily="49" charset="0"/>
              </a:rPr>
              <a:t>6</a:t>
            </a:r>
            <a:r>
              <a:rPr lang="en-US" sz="2200" b="0">
                <a:solidFill>
                  <a:srgbClr val="000000"/>
                </a:solidFill>
                <a:effectLst/>
                <a:highlight>
                  <a:srgbClr val="FFFFFF"/>
                </a:highlight>
                <a:latin typeface="PragmataPro Mono Liga" panose="02000509040000020004" pitchFamily="49" charset="0"/>
              </a:rPr>
              <a:t>}, {</a:t>
            </a:r>
            <a:r>
              <a:rPr lang="en-US" sz="2200" b="0">
                <a:solidFill>
                  <a:srgbClr val="098658"/>
                </a:solidFill>
                <a:effectLst/>
                <a:highlight>
                  <a:srgbClr val="FFFFFF"/>
                </a:highlight>
                <a:latin typeface="PragmataPro Mono Liga" panose="02000509040000020004" pitchFamily="49" charset="0"/>
              </a:rPr>
              <a:t>7</a:t>
            </a:r>
            <a:r>
              <a:rPr lang="en-US" sz="2200" b="0">
                <a:solidFill>
                  <a:srgbClr val="000000"/>
                </a:solidFill>
                <a:effectLst/>
                <a:highlight>
                  <a:srgbClr val="FFFFFF"/>
                </a:highlight>
                <a:latin typeface="PragmataPro Mono Liga" panose="02000509040000020004" pitchFamily="49" charset="0"/>
              </a:rPr>
              <a:t>, </a:t>
            </a:r>
            <a:r>
              <a:rPr lang="en-US" sz="2200" b="0">
                <a:solidFill>
                  <a:srgbClr val="098658"/>
                </a:solidFill>
                <a:effectLst/>
                <a:highlight>
                  <a:srgbClr val="FFFFFF"/>
                </a:highlight>
                <a:latin typeface="PragmataPro Mono Liga" panose="02000509040000020004" pitchFamily="49" charset="0"/>
              </a:rPr>
              <a:t>7</a:t>
            </a:r>
            <a:r>
              <a:rPr lang="en-US" sz="2200" b="0">
                <a:solidFill>
                  <a:srgbClr val="000000"/>
                </a:solidFill>
                <a:effectLst/>
                <a:highlight>
                  <a:srgbClr val="FFFFFF"/>
                </a:highlight>
                <a:latin typeface="PragmataPro Mono Liga" panose="02000509040000020004" pitchFamily="49" charset="0"/>
              </a:rPr>
              <a:t>, </a:t>
            </a:r>
            <a:r>
              <a:rPr lang="en-US" sz="2200" b="0">
                <a:solidFill>
                  <a:srgbClr val="098658"/>
                </a:solidFill>
                <a:effectLst/>
                <a:highlight>
                  <a:srgbClr val="FFFFFF"/>
                </a:highlight>
                <a:latin typeface="PragmataPro Mono Liga" panose="02000509040000020004" pitchFamily="49" charset="0"/>
              </a:rPr>
              <a:t>7</a:t>
            </a:r>
            <a:r>
              <a:rPr lang="en-US" sz="2200" b="0">
                <a:solidFill>
                  <a:srgbClr val="000000"/>
                </a:solidFill>
                <a:effectLst/>
                <a:highlight>
                  <a:srgbClr val="FFFFFF"/>
                </a:highlight>
                <a:latin typeface="PragmataPro Mono Liga" panose="02000509040000020004" pitchFamily="49" charset="0"/>
              </a:rPr>
              <a:t>, </a:t>
            </a:r>
            <a:r>
              <a:rPr lang="en-US" sz="2200" b="0">
                <a:solidFill>
                  <a:srgbClr val="098658"/>
                </a:solidFill>
                <a:effectLst/>
                <a:highlight>
                  <a:srgbClr val="FFFFFF"/>
                </a:highlight>
                <a:latin typeface="PragmataPro Mono Liga" panose="02000509040000020004" pitchFamily="49" charset="0"/>
              </a:rPr>
              <a:t>7</a:t>
            </a:r>
            <a:r>
              <a:rPr lang="en-US" sz="2200" b="0">
                <a:solidFill>
                  <a:srgbClr val="000000"/>
                </a:solidFill>
                <a:effectLst/>
                <a:highlight>
                  <a:srgbClr val="FFFFFF"/>
                </a:highlight>
                <a:latin typeface="PragmataPro Mono Liga" panose="02000509040000020004" pitchFamily="49" charset="0"/>
              </a:rPr>
              <a:t>} } };</a:t>
            </a:r>
          </a:p>
          <a:p>
            <a:pPr marL="0" indent="0" algn="l">
              <a:lnSpc>
                <a:spcPct val="100000"/>
              </a:lnSpc>
              <a:spcBef>
                <a:spcPts val="0"/>
              </a:spcBef>
              <a:spcAft>
                <a:spcPts val="0"/>
              </a:spcAft>
              <a:buNone/>
            </a:pPr>
            <a:endParaRPr lang="en-US" sz="2200"/>
          </a:p>
        </p:txBody>
      </p:sp>
      <p:sp>
        <p:nvSpPr>
          <p:cNvPr id="7" name="Footer Placeholder 6">
            <a:extLst>
              <a:ext uri="{FF2B5EF4-FFF2-40B4-BE49-F238E27FC236}">
                <a16:creationId xmlns:a16="http://schemas.microsoft.com/office/drawing/2014/main" id="{BFF98104-6D5D-EA4F-DAB1-63BADBED2AD8}"/>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2" name="Date Placeholder 1">
            <a:extLst>
              <a:ext uri="{FF2B5EF4-FFF2-40B4-BE49-F238E27FC236}">
                <a16:creationId xmlns:a16="http://schemas.microsoft.com/office/drawing/2014/main" id="{F82D2795-72FE-33EF-C6FA-DF6B346E06E6}"/>
              </a:ext>
            </a:extLst>
          </p:cNvPr>
          <p:cNvSpPr>
            <a:spLocks noGrp="1"/>
          </p:cNvSpPr>
          <p:nvPr>
            <p:ph type="dt" sz="half" idx="13"/>
          </p:nvPr>
        </p:nvSpPr>
        <p:spPr/>
        <p:txBody>
          <a:bodyPr/>
          <a:lstStyle/>
          <a:p>
            <a:r>
              <a:rPr lang="en-US"/>
              <a:t>June 2024</a:t>
            </a:r>
            <a:endParaRPr lang="en-US" dirty="0"/>
          </a:p>
        </p:txBody>
      </p:sp>
      <p:sp>
        <p:nvSpPr>
          <p:cNvPr id="3" name="Slide Number Placeholder 2">
            <a:extLst>
              <a:ext uri="{FF2B5EF4-FFF2-40B4-BE49-F238E27FC236}">
                <a16:creationId xmlns:a16="http://schemas.microsoft.com/office/drawing/2014/main" id="{13CF71A9-D7AC-586A-FAC7-B9D48D1F5E46}"/>
              </a:ext>
            </a:extLst>
          </p:cNvPr>
          <p:cNvSpPr>
            <a:spLocks noGrp="1"/>
          </p:cNvSpPr>
          <p:nvPr>
            <p:ph type="sldNum" sz="quarter" idx="12"/>
          </p:nvPr>
        </p:nvSpPr>
        <p:spPr/>
        <p:txBody>
          <a:bodyPr/>
          <a:lstStyle/>
          <a:p>
            <a:fld id="{D8B0B3AC-44A8-D142-AAF6-9A453466E1A4}" type="slidenum">
              <a:rPr lang="en-VN" smtClean="0"/>
              <a:pPr/>
              <a:t>47</a:t>
            </a:fld>
            <a:endParaRPr lang="en-VN" dirty="0"/>
          </a:p>
        </p:txBody>
      </p:sp>
    </p:spTree>
    <p:extLst>
      <p:ext uri="{BB962C8B-B14F-4D97-AF65-F5344CB8AC3E}">
        <p14:creationId xmlns:p14="http://schemas.microsoft.com/office/powerpoint/2010/main" val="394760652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E94CB-A4BA-834C-456A-651A247588DB}"/>
              </a:ext>
            </a:extLst>
          </p:cNvPr>
          <p:cNvSpPr>
            <a:spLocks noGrp="1"/>
          </p:cNvSpPr>
          <p:nvPr>
            <p:ph type="title"/>
          </p:nvPr>
        </p:nvSpPr>
        <p:spPr/>
        <p:txBody>
          <a:bodyPr>
            <a:normAutofit fontScale="90000"/>
          </a:bodyPr>
          <a:lstStyle/>
          <a:p>
            <a:r>
              <a:rPr lang="en-US"/>
              <a:t>Kích thước mảng nhiều chiều</a:t>
            </a:r>
          </a:p>
        </p:txBody>
      </p:sp>
      <p:sp>
        <p:nvSpPr>
          <p:cNvPr id="3" name="Content Placeholder 2">
            <a:extLst>
              <a:ext uri="{FF2B5EF4-FFF2-40B4-BE49-F238E27FC236}">
                <a16:creationId xmlns:a16="http://schemas.microsoft.com/office/drawing/2014/main" id="{AB5B0279-9FB7-1830-100A-F565C098E192}"/>
              </a:ext>
            </a:extLst>
          </p:cNvPr>
          <p:cNvSpPr>
            <a:spLocks noGrp="1"/>
          </p:cNvSpPr>
          <p:nvPr>
            <p:ph idx="1"/>
          </p:nvPr>
        </p:nvSpPr>
        <p:spPr/>
        <p:txBody>
          <a:bodyPr>
            <a:normAutofit/>
          </a:bodyPr>
          <a:lstStyle/>
          <a:p>
            <a:pPr algn="l">
              <a:lnSpc>
                <a:spcPct val="150000"/>
              </a:lnSpc>
            </a:pPr>
            <a:r>
              <a:rPr lang="vi-VN" sz="2400" b="0" i="0">
                <a:solidFill>
                  <a:srgbClr val="182537"/>
                </a:solidFill>
                <a:effectLst/>
                <a:highlight>
                  <a:srgbClr val="FFFFFF"/>
                </a:highlight>
                <a:latin typeface="+mn-lt"/>
              </a:rPr>
              <a:t>Tổng số phần tử có thể được lưu trữ trong một mảng nhiều chiều có thể được tính bằng cách nhân kích thước của tất cả các kích thước.</a:t>
            </a:r>
            <a:endParaRPr lang="en-US" sz="2400" b="0" i="0">
              <a:solidFill>
                <a:srgbClr val="182537"/>
              </a:solidFill>
              <a:effectLst/>
              <a:highlight>
                <a:srgbClr val="FFFFFF"/>
              </a:highlight>
              <a:latin typeface="+mn-lt"/>
            </a:endParaRPr>
          </a:p>
          <a:p>
            <a:pPr algn="l">
              <a:lnSpc>
                <a:spcPct val="150000"/>
              </a:lnSpc>
            </a:pPr>
            <a:r>
              <a:rPr lang="vi-VN" sz="2400" b="0" i="0">
                <a:solidFill>
                  <a:srgbClr val="182537"/>
                </a:solidFill>
                <a:effectLst/>
                <a:highlight>
                  <a:srgbClr val="FFFFFF"/>
                </a:highlight>
                <a:latin typeface="+mn-lt"/>
              </a:rPr>
              <a:t>Ví dụ:</a:t>
            </a:r>
            <a:r>
              <a:rPr lang="en-US" sz="2400" b="0" i="0">
                <a:solidFill>
                  <a:srgbClr val="182537"/>
                </a:solidFill>
                <a:effectLst/>
                <a:highlight>
                  <a:srgbClr val="FFFFFF"/>
                </a:highlight>
                <a:latin typeface="+mn-lt"/>
              </a:rPr>
              <a:t> </a:t>
            </a:r>
            <a:r>
              <a:rPr lang="en-US" sz="2400" b="0" i="0">
                <a:solidFill>
                  <a:srgbClr val="182537"/>
                </a:solidFill>
                <a:effectLst/>
                <a:highlight>
                  <a:srgbClr val="FFFFFF"/>
                </a:highlight>
              </a:rPr>
              <a:t>Mảng 3 chiều </a:t>
            </a:r>
            <a:r>
              <a:rPr lang="en-US" sz="2400" b="0">
                <a:solidFill>
                  <a:srgbClr val="0000FF"/>
                </a:solidFill>
                <a:effectLst/>
                <a:highlight>
                  <a:srgbClr val="FFFFFF"/>
                </a:highlight>
                <a:latin typeface="+mn-lt"/>
              </a:rPr>
              <a:t>int</a:t>
            </a:r>
            <a:r>
              <a:rPr lang="en-US" sz="2400" b="0">
                <a:solidFill>
                  <a:srgbClr val="000000"/>
                </a:solidFill>
                <a:effectLst/>
                <a:highlight>
                  <a:srgbClr val="FFFFFF"/>
                </a:highlight>
                <a:latin typeface="+mn-lt"/>
              </a:rPr>
              <a:t> </a:t>
            </a:r>
            <a:r>
              <a:rPr lang="en-US" sz="2400">
                <a:solidFill>
                  <a:srgbClr val="001080"/>
                </a:solidFill>
                <a:highlight>
                  <a:srgbClr val="FFFFFF"/>
                </a:highlight>
                <a:latin typeface="+mn-lt"/>
              </a:rPr>
              <a:t>B</a:t>
            </a:r>
            <a:r>
              <a:rPr lang="en-US" sz="2400" b="0">
                <a:solidFill>
                  <a:srgbClr val="000000"/>
                </a:solidFill>
                <a:effectLst/>
                <a:highlight>
                  <a:srgbClr val="FFFFFF"/>
                </a:highlight>
                <a:latin typeface="+mn-lt"/>
              </a:rPr>
              <a:t>[</a:t>
            </a:r>
            <a:r>
              <a:rPr lang="en-US" sz="2400" b="0">
                <a:solidFill>
                  <a:srgbClr val="098658"/>
                </a:solidFill>
                <a:effectLst/>
                <a:highlight>
                  <a:srgbClr val="FFFFFF"/>
                </a:highlight>
                <a:latin typeface="+mn-lt"/>
              </a:rPr>
              <a:t>20</a:t>
            </a:r>
            <a:r>
              <a:rPr lang="en-US" sz="2400" b="0">
                <a:solidFill>
                  <a:srgbClr val="000000"/>
                </a:solidFill>
                <a:effectLst/>
                <a:highlight>
                  <a:srgbClr val="FFFFFF"/>
                </a:highlight>
                <a:latin typeface="+mn-lt"/>
              </a:rPr>
              <a:t>][</a:t>
            </a:r>
            <a:r>
              <a:rPr lang="en-US" sz="2400" b="0">
                <a:solidFill>
                  <a:srgbClr val="098658"/>
                </a:solidFill>
                <a:effectLst/>
                <a:highlight>
                  <a:srgbClr val="FFFFFF"/>
                </a:highlight>
                <a:latin typeface="+mn-lt"/>
              </a:rPr>
              <a:t>3</a:t>
            </a:r>
            <a:r>
              <a:rPr lang="en-US" sz="2400" b="0">
                <a:solidFill>
                  <a:srgbClr val="000000"/>
                </a:solidFill>
                <a:effectLst/>
                <a:highlight>
                  <a:srgbClr val="FFFFFF"/>
                </a:highlight>
                <a:latin typeface="+mn-lt"/>
              </a:rPr>
              <a:t>][</a:t>
            </a:r>
            <a:r>
              <a:rPr lang="en-US" sz="2400">
                <a:solidFill>
                  <a:srgbClr val="098658"/>
                </a:solidFill>
                <a:highlight>
                  <a:srgbClr val="FFFFFF"/>
                </a:highlight>
                <a:latin typeface="+mn-lt"/>
              </a:rPr>
              <a:t>5</a:t>
            </a:r>
            <a:r>
              <a:rPr lang="en-US" sz="2400" b="0">
                <a:solidFill>
                  <a:srgbClr val="000000"/>
                </a:solidFill>
                <a:effectLst/>
                <a:highlight>
                  <a:srgbClr val="FFFFFF"/>
                </a:highlight>
                <a:latin typeface="+mn-lt"/>
              </a:rPr>
              <a:t>] </a:t>
            </a:r>
          </a:p>
          <a:p>
            <a:pPr lvl="1" algn="l">
              <a:lnSpc>
                <a:spcPct val="150000"/>
              </a:lnSpc>
            </a:pPr>
            <a:r>
              <a:rPr lang="en-US" i="0">
                <a:solidFill>
                  <a:srgbClr val="000000"/>
                </a:solidFill>
                <a:highlight>
                  <a:srgbClr val="FFFFFF"/>
                </a:highlight>
              </a:rPr>
              <a:t>Mảng</a:t>
            </a:r>
            <a:r>
              <a:rPr lang="en-US" i="0">
                <a:solidFill>
                  <a:srgbClr val="000000"/>
                </a:solidFill>
                <a:highlight>
                  <a:srgbClr val="FFFFFF"/>
                </a:highlight>
                <a:latin typeface="+mn-lt"/>
              </a:rPr>
              <a:t> </a:t>
            </a:r>
            <a:r>
              <a:rPr lang="vi-VN" b="0" i="0">
                <a:solidFill>
                  <a:srgbClr val="182537"/>
                </a:solidFill>
                <a:effectLst/>
                <a:highlight>
                  <a:srgbClr val="FFFFFF"/>
                </a:highlight>
                <a:latin typeface="+mn-lt"/>
              </a:rPr>
              <a:t>có thể lưu trữ tổng (</a:t>
            </a:r>
            <a:r>
              <a:rPr lang="en-US" b="0" i="0">
                <a:solidFill>
                  <a:srgbClr val="182537"/>
                </a:solidFill>
                <a:effectLst/>
                <a:highlight>
                  <a:srgbClr val="FFFFFF"/>
                </a:highlight>
                <a:latin typeface="+mn-lt"/>
              </a:rPr>
              <a:t>20</a:t>
            </a:r>
            <a:r>
              <a:rPr lang="vi-VN" b="0" i="0">
                <a:solidFill>
                  <a:srgbClr val="182537"/>
                </a:solidFill>
                <a:effectLst/>
                <a:highlight>
                  <a:srgbClr val="FFFFFF"/>
                </a:highlight>
                <a:latin typeface="+mn-lt"/>
              </a:rPr>
              <a:t> * </a:t>
            </a:r>
            <a:r>
              <a:rPr lang="en-US" b="0" i="0">
                <a:solidFill>
                  <a:srgbClr val="182537"/>
                </a:solidFill>
                <a:effectLst/>
                <a:highlight>
                  <a:srgbClr val="FFFFFF"/>
                </a:highlight>
                <a:latin typeface="+mn-lt"/>
              </a:rPr>
              <a:t>3</a:t>
            </a:r>
            <a:r>
              <a:rPr lang="vi-VN" b="0" i="0">
                <a:solidFill>
                  <a:srgbClr val="182537"/>
                </a:solidFill>
                <a:effectLst/>
                <a:highlight>
                  <a:srgbClr val="FFFFFF"/>
                </a:highlight>
                <a:latin typeface="+mn-lt"/>
              </a:rPr>
              <a:t> * </a:t>
            </a:r>
            <a:r>
              <a:rPr lang="en-US" b="0" i="0">
                <a:solidFill>
                  <a:srgbClr val="182537"/>
                </a:solidFill>
                <a:effectLst/>
                <a:highlight>
                  <a:srgbClr val="FFFFFF"/>
                </a:highlight>
                <a:latin typeface="+mn-lt"/>
              </a:rPr>
              <a:t>5</a:t>
            </a:r>
            <a:r>
              <a:rPr lang="vi-VN" b="0" i="0">
                <a:solidFill>
                  <a:srgbClr val="182537"/>
                </a:solidFill>
                <a:effectLst/>
                <a:highlight>
                  <a:srgbClr val="FFFFFF"/>
                </a:highlight>
                <a:latin typeface="+mn-lt"/>
              </a:rPr>
              <a:t>) = </a:t>
            </a:r>
            <a:r>
              <a:rPr lang="en-US" b="0" i="0">
                <a:solidFill>
                  <a:srgbClr val="182537"/>
                </a:solidFill>
                <a:effectLst/>
                <a:highlight>
                  <a:srgbClr val="FFFFFF"/>
                </a:highlight>
                <a:latin typeface="+mn-lt"/>
              </a:rPr>
              <a:t>300</a:t>
            </a:r>
            <a:r>
              <a:rPr lang="vi-VN" b="0" i="0">
                <a:solidFill>
                  <a:srgbClr val="182537"/>
                </a:solidFill>
                <a:effectLst/>
                <a:highlight>
                  <a:srgbClr val="FFFFFF"/>
                </a:highlight>
                <a:latin typeface="+mn-lt"/>
              </a:rPr>
              <a:t> phần tử.</a:t>
            </a:r>
            <a:r>
              <a:rPr lang="en-US" b="0" i="0">
                <a:solidFill>
                  <a:srgbClr val="182537"/>
                </a:solidFill>
                <a:effectLst/>
                <a:highlight>
                  <a:srgbClr val="FFFFFF"/>
                </a:highlight>
                <a:latin typeface="+mn-lt"/>
              </a:rPr>
              <a:t> </a:t>
            </a:r>
          </a:p>
          <a:p>
            <a:pPr lvl="1" algn="l">
              <a:lnSpc>
                <a:spcPct val="150000"/>
              </a:lnSpc>
            </a:pPr>
            <a:r>
              <a:rPr lang="en-US" b="0" i="0">
                <a:solidFill>
                  <a:srgbClr val="182537"/>
                </a:solidFill>
                <a:effectLst/>
                <a:highlight>
                  <a:srgbClr val="FFFFFF"/>
                </a:highlight>
              </a:rPr>
              <a:t>Mỗi phần tử có kích thước 4 byte =&gt; Mảng 3 chiều B có kích thước 300*4=1200 bytes.</a:t>
            </a:r>
            <a:endParaRPr lang="en-US"/>
          </a:p>
        </p:txBody>
      </p:sp>
      <p:sp>
        <p:nvSpPr>
          <p:cNvPr id="4" name="Footer Placeholder 3">
            <a:extLst>
              <a:ext uri="{FF2B5EF4-FFF2-40B4-BE49-F238E27FC236}">
                <a16:creationId xmlns:a16="http://schemas.microsoft.com/office/drawing/2014/main" id="{37622F62-AAEE-0471-BD85-5F00E1870A28}"/>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7" name="Date Placeholder 6">
            <a:extLst>
              <a:ext uri="{FF2B5EF4-FFF2-40B4-BE49-F238E27FC236}">
                <a16:creationId xmlns:a16="http://schemas.microsoft.com/office/drawing/2014/main" id="{CBF53B55-7B02-8E2D-331B-61921839467C}"/>
              </a:ext>
            </a:extLst>
          </p:cNvPr>
          <p:cNvSpPr>
            <a:spLocks noGrp="1"/>
          </p:cNvSpPr>
          <p:nvPr>
            <p:ph type="dt" sz="half" idx="13"/>
          </p:nvPr>
        </p:nvSpPr>
        <p:spPr/>
        <p:txBody>
          <a:bodyPr/>
          <a:lstStyle/>
          <a:p>
            <a:r>
              <a:rPr lang="en-US"/>
              <a:t>June 2024</a:t>
            </a:r>
            <a:endParaRPr lang="en-US" dirty="0"/>
          </a:p>
        </p:txBody>
      </p:sp>
      <p:sp>
        <p:nvSpPr>
          <p:cNvPr id="5" name="Slide Number Placeholder 4">
            <a:extLst>
              <a:ext uri="{FF2B5EF4-FFF2-40B4-BE49-F238E27FC236}">
                <a16:creationId xmlns:a16="http://schemas.microsoft.com/office/drawing/2014/main" id="{13800FEE-6095-F999-2A26-95BA48151042}"/>
              </a:ext>
            </a:extLst>
          </p:cNvPr>
          <p:cNvSpPr>
            <a:spLocks noGrp="1"/>
          </p:cNvSpPr>
          <p:nvPr>
            <p:ph type="sldNum" sz="quarter" idx="12"/>
          </p:nvPr>
        </p:nvSpPr>
        <p:spPr/>
        <p:txBody>
          <a:bodyPr/>
          <a:lstStyle/>
          <a:p>
            <a:fld id="{D8B0B3AC-44A8-D142-AAF6-9A453466E1A4}" type="slidenum">
              <a:rPr lang="en-VN" smtClean="0"/>
              <a:pPr/>
              <a:t>48</a:t>
            </a:fld>
            <a:endParaRPr lang="en-VN" dirty="0"/>
          </a:p>
        </p:txBody>
      </p:sp>
    </p:spTree>
    <p:extLst>
      <p:ext uri="{BB962C8B-B14F-4D97-AF65-F5344CB8AC3E}">
        <p14:creationId xmlns:p14="http://schemas.microsoft.com/office/powerpoint/2010/main" val="357271289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4F634-0F44-6A69-AF5D-CE52DAB4F7FB}"/>
              </a:ext>
            </a:extLst>
          </p:cNvPr>
          <p:cNvSpPr>
            <a:spLocks noGrp="1"/>
          </p:cNvSpPr>
          <p:nvPr>
            <p:ph type="title"/>
          </p:nvPr>
        </p:nvSpPr>
        <p:spPr/>
        <p:txBody>
          <a:bodyPr>
            <a:normAutofit fontScale="90000"/>
          </a:bodyPr>
          <a:lstStyle/>
          <a:p>
            <a:r>
              <a:rPr lang="en-US"/>
              <a:t>Chỉ số mảng và truy xuất mảng nhiều chiều</a:t>
            </a:r>
          </a:p>
        </p:txBody>
      </p:sp>
      <p:sp>
        <p:nvSpPr>
          <p:cNvPr id="3" name="Content Placeholder 2">
            <a:extLst>
              <a:ext uri="{FF2B5EF4-FFF2-40B4-BE49-F238E27FC236}">
                <a16:creationId xmlns:a16="http://schemas.microsoft.com/office/drawing/2014/main" id="{29790834-C5A0-626A-1222-22C923BC55CE}"/>
              </a:ext>
            </a:extLst>
          </p:cNvPr>
          <p:cNvSpPr>
            <a:spLocks noGrp="1"/>
          </p:cNvSpPr>
          <p:nvPr>
            <p:ph idx="1"/>
          </p:nvPr>
        </p:nvSpPr>
        <p:spPr/>
        <p:txBody>
          <a:bodyPr>
            <a:noAutofit/>
          </a:bodyPr>
          <a:lstStyle/>
          <a:p>
            <a:pPr>
              <a:lnSpc>
                <a:spcPct val="120000"/>
              </a:lnSpc>
            </a:pPr>
            <a:r>
              <a:rPr lang="en-US" sz="2400">
                <a:solidFill>
                  <a:schemeClr val="tx1">
                    <a:lumMod val="50000"/>
                  </a:schemeClr>
                </a:solidFill>
                <a:ea typeface="Tahoma" panose="020B0604030504040204" pitchFamily="34" charset="0"/>
              </a:rPr>
              <a:t>Truy xuất phần tử mảng nhiều chiều thông qua chỉ số:</a:t>
            </a:r>
          </a:p>
          <a:p>
            <a:pPr algn="ctr">
              <a:lnSpc>
                <a:spcPct val="120000"/>
              </a:lnSpc>
              <a:buFont typeface="Arial" panose="020B0604020202020204" pitchFamily="34" charset="0"/>
              <a:buNone/>
            </a:pPr>
            <a:r>
              <a:rPr lang="en-US" sz="2400">
                <a:solidFill>
                  <a:schemeClr val="tx1">
                    <a:lumMod val="50000"/>
                  </a:schemeClr>
                </a:solidFill>
                <a:ea typeface="Tahoma" panose="020B0604030504040204" pitchFamily="34" charset="0"/>
              </a:rPr>
              <a:t>	</a:t>
            </a:r>
          </a:p>
          <a:p>
            <a:pPr>
              <a:lnSpc>
                <a:spcPct val="120000"/>
              </a:lnSpc>
            </a:pPr>
            <a:r>
              <a:rPr lang="en-US" sz="2400">
                <a:solidFill>
                  <a:schemeClr val="tx1">
                    <a:lumMod val="50000"/>
                  </a:schemeClr>
                </a:solidFill>
                <a:ea typeface="Tahoma" panose="020B0604030504040204" pitchFamily="34" charset="0"/>
              </a:rPr>
              <a:t>Ví dụ:</a:t>
            </a:r>
          </a:p>
          <a:p>
            <a:pPr marL="0" indent="0" algn="l">
              <a:lnSpc>
                <a:spcPct val="120000"/>
              </a:lnSpc>
              <a:spcBef>
                <a:spcPts val="0"/>
              </a:spcBef>
              <a:spcAft>
                <a:spcPts val="0"/>
              </a:spcAft>
              <a:buNone/>
            </a:pPr>
            <a:r>
              <a:rPr lang="vi-VN" sz="2400" b="0">
                <a:solidFill>
                  <a:srgbClr val="0000FF"/>
                </a:solidFill>
                <a:effectLst/>
                <a:highlight>
                  <a:srgbClr val="FFFFFF"/>
                </a:highlight>
                <a:latin typeface="PragmataPro Mono Liga" panose="02000509040000020004" pitchFamily="49" charset="0"/>
              </a:rPr>
              <a:t>int</a:t>
            </a:r>
            <a:r>
              <a:rPr lang="vi-VN" sz="2400" b="0">
                <a:solidFill>
                  <a:srgbClr val="000000"/>
                </a:solidFill>
                <a:effectLst/>
                <a:highlight>
                  <a:srgbClr val="FFFFFF"/>
                </a:highlight>
                <a:latin typeface="PragmataPro Mono Liga" panose="02000509040000020004" pitchFamily="49" charset="0"/>
              </a:rPr>
              <a:t> </a:t>
            </a:r>
            <a:r>
              <a:rPr lang="vi-VN" sz="2400" b="0">
                <a:solidFill>
                  <a:srgbClr val="001080"/>
                </a:solidFill>
                <a:effectLst/>
                <a:highlight>
                  <a:srgbClr val="FFFFFF"/>
                </a:highlight>
                <a:latin typeface="PragmataPro Mono Liga" panose="02000509040000020004" pitchFamily="49" charset="0"/>
              </a:rPr>
              <a:t>A</a:t>
            </a:r>
            <a:r>
              <a:rPr lang="vi-VN" sz="2400" b="0">
                <a:solidFill>
                  <a:srgbClr val="000000"/>
                </a:solidFill>
                <a:effectLst/>
                <a:highlight>
                  <a:srgbClr val="FFFFFF"/>
                </a:highlight>
                <a:latin typeface="PragmataPro Mono Liga" panose="02000509040000020004" pitchFamily="49" charset="0"/>
              </a:rPr>
              <a:t>[</a:t>
            </a:r>
            <a:r>
              <a:rPr lang="vi-VN" sz="2400" b="0">
                <a:solidFill>
                  <a:srgbClr val="098658"/>
                </a:solidFill>
                <a:effectLst/>
                <a:highlight>
                  <a:srgbClr val="FFFFFF"/>
                </a:highlight>
                <a:latin typeface="PragmataPro Mono Liga" panose="02000509040000020004" pitchFamily="49" charset="0"/>
              </a:rPr>
              <a:t>2</a:t>
            </a:r>
            <a:r>
              <a:rPr lang="vi-VN" sz="2400" b="0">
                <a:solidFill>
                  <a:srgbClr val="000000"/>
                </a:solidFill>
                <a:effectLst/>
                <a:highlight>
                  <a:srgbClr val="FFFFFF"/>
                </a:highlight>
                <a:latin typeface="PragmataPro Mono Liga" panose="02000509040000020004" pitchFamily="49" charset="0"/>
              </a:rPr>
              <a:t>][</a:t>
            </a:r>
            <a:r>
              <a:rPr lang="vi-VN" sz="2400" b="0">
                <a:solidFill>
                  <a:srgbClr val="098658"/>
                </a:solidFill>
                <a:effectLst/>
                <a:highlight>
                  <a:srgbClr val="FFFFFF"/>
                </a:highlight>
                <a:latin typeface="PragmataPro Mono Liga" panose="02000509040000020004" pitchFamily="49" charset="0"/>
              </a:rPr>
              <a:t>3</a:t>
            </a:r>
            <a:r>
              <a:rPr lang="vi-VN" sz="2400" b="0">
                <a:solidFill>
                  <a:srgbClr val="000000"/>
                </a:solidFill>
                <a:effectLst/>
                <a:highlight>
                  <a:srgbClr val="FFFFFF"/>
                </a:highlight>
                <a:latin typeface="PragmataPro Mono Liga" panose="02000509040000020004" pitchFamily="49" charset="0"/>
              </a:rPr>
              <a:t>][</a:t>
            </a:r>
            <a:r>
              <a:rPr lang="vi-VN" sz="2400" b="0">
                <a:solidFill>
                  <a:srgbClr val="098658"/>
                </a:solidFill>
                <a:effectLst/>
                <a:highlight>
                  <a:srgbClr val="FFFFFF"/>
                </a:highlight>
                <a:latin typeface="PragmataPro Mono Liga" panose="02000509040000020004" pitchFamily="49" charset="0"/>
              </a:rPr>
              <a:t>2</a:t>
            </a:r>
            <a:r>
              <a:rPr lang="vi-VN" sz="2400" b="0">
                <a:solidFill>
                  <a:srgbClr val="000000"/>
                </a:solidFill>
                <a:effectLst/>
                <a:highlight>
                  <a:srgbClr val="FFFFFF"/>
                </a:highlight>
                <a:latin typeface="PragmataPro Mono Liga" panose="02000509040000020004" pitchFamily="49" charset="0"/>
              </a:rPr>
              <a:t>] = { { {</a:t>
            </a:r>
            <a:r>
              <a:rPr lang="vi-VN" sz="2400" b="0">
                <a:solidFill>
                  <a:srgbClr val="098658"/>
                </a:solidFill>
                <a:effectLst/>
                <a:highlight>
                  <a:srgbClr val="FFFFFF"/>
                </a:highlight>
                <a:latin typeface="PragmataPro Mono Liga" panose="02000509040000020004" pitchFamily="49" charset="0"/>
              </a:rPr>
              <a:t>1</a:t>
            </a:r>
            <a:r>
              <a:rPr lang="vi-VN" sz="2400" b="0">
                <a:solidFill>
                  <a:srgbClr val="000000"/>
                </a:solidFill>
                <a:effectLst/>
                <a:highlight>
                  <a:srgbClr val="FFFFFF"/>
                </a:highlight>
                <a:latin typeface="PragmataPro Mono Liga" panose="02000509040000020004" pitchFamily="49" charset="0"/>
              </a:rPr>
              <a:t>, </a:t>
            </a:r>
            <a:r>
              <a:rPr lang="vi-VN" sz="2400" b="0">
                <a:solidFill>
                  <a:srgbClr val="098658"/>
                </a:solidFill>
                <a:effectLst/>
                <a:highlight>
                  <a:srgbClr val="FFFFFF"/>
                </a:highlight>
                <a:latin typeface="PragmataPro Mono Liga" panose="02000509040000020004" pitchFamily="49" charset="0"/>
              </a:rPr>
              <a:t>2</a:t>
            </a:r>
            <a:r>
              <a:rPr lang="vi-VN" sz="2400" b="0">
                <a:solidFill>
                  <a:srgbClr val="000000"/>
                </a:solidFill>
                <a:effectLst/>
                <a:highlight>
                  <a:srgbClr val="FFFFFF"/>
                </a:highlight>
                <a:latin typeface="PragmataPro Mono Liga" panose="02000509040000020004" pitchFamily="49" charset="0"/>
              </a:rPr>
              <a:t>},</a:t>
            </a:r>
            <a:r>
              <a:rPr lang="en-US" sz="2400" b="0">
                <a:solidFill>
                  <a:srgbClr val="000000"/>
                </a:solidFill>
                <a:effectLst/>
                <a:highlight>
                  <a:srgbClr val="FFFFFF"/>
                </a:highlight>
                <a:latin typeface="PragmataPro Mono Liga" panose="02000509040000020004" pitchFamily="49" charset="0"/>
              </a:rPr>
              <a:t> </a:t>
            </a:r>
            <a:r>
              <a:rPr lang="vi-VN" sz="2400" b="0">
                <a:solidFill>
                  <a:srgbClr val="000000"/>
                </a:solidFill>
                <a:effectLst/>
                <a:highlight>
                  <a:srgbClr val="FFFFFF"/>
                </a:highlight>
                <a:latin typeface="PragmataPro Mono Liga" panose="02000509040000020004" pitchFamily="49" charset="0"/>
              </a:rPr>
              <a:t>{</a:t>
            </a:r>
            <a:r>
              <a:rPr lang="vi-VN" sz="2400" b="0">
                <a:solidFill>
                  <a:srgbClr val="098658"/>
                </a:solidFill>
                <a:effectLst/>
                <a:highlight>
                  <a:srgbClr val="FFFFFF"/>
                </a:highlight>
                <a:latin typeface="PragmataPro Mono Liga" panose="02000509040000020004" pitchFamily="49" charset="0"/>
              </a:rPr>
              <a:t>3</a:t>
            </a:r>
            <a:r>
              <a:rPr lang="vi-VN" sz="2400" b="0">
                <a:solidFill>
                  <a:srgbClr val="000000"/>
                </a:solidFill>
                <a:effectLst/>
                <a:highlight>
                  <a:srgbClr val="FFFFFF"/>
                </a:highlight>
                <a:latin typeface="PragmataPro Mono Liga" panose="02000509040000020004" pitchFamily="49" charset="0"/>
              </a:rPr>
              <a:t>, </a:t>
            </a:r>
            <a:r>
              <a:rPr lang="en-US" sz="2400" b="0">
                <a:solidFill>
                  <a:srgbClr val="000000"/>
                </a:solidFill>
                <a:effectLst/>
                <a:highlight>
                  <a:srgbClr val="FFFFFF"/>
                </a:highlight>
                <a:latin typeface="PragmataPro Mono Liga" panose="02000509040000020004" pitchFamily="49" charset="0"/>
              </a:rPr>
              <a:t> </a:t>
            </a:r>
            <a:r>
              <a:rPr lang="vi-VN" sz="2400" b="0">
                <a:solidFill>
                  <a:srgbClr val="098658"/>
                </a:solidFill>
                <a:effectLst/>
                <a:highlight>
                  <a:srgbClr val="FFFFFF"/>
                </a:highlight>
                <a:latin typeface="PragmataPro Mono Liga" panose="02000509040000020004" pitchFamily="49" charset="0"/>
              </a:rPr>
              <a:t>4</a:t>
            </a:r>
            <a:r>
              <a:rPr lang="vi-VN" sz="2400" b="0">
                <a:solidFill>
                  <a:srgbClr val="000000"/>
                </a:solidFill>
                <a:effectLst/>
                <a:highlight>
                  <a:srgbClr val="FFFFFF"/>
                </a:highlight>
                <a:latin typeface="PragmataPro Mono Liga" panose="02000509040000020004" pitchFamily="49" charset="0"/>
              </a:rPr>
              <a:t>},</a:t>
            </a:r>
            <a:r>
              <a:rPr lang="en-US" sz="2400" b="0">
                <a:solidFill>
                  <a:srgbClr val="000000"/>
                </a:solidFill>
                <a:effectLst/>
                <a:highlight>
                  <a:srgbClr val="FFFFFF"/>
                </a:highlight>
                <a:latin typeface="PragmataPro Mono Liga" panose="02000509040000020004" pitchFamily="49" charset="0"/>
              </a:rPr>
              <a:t> </a:t>
            </a:r>
            <a:r>
              <a:rPr lang="vi-VN" sz="2400" b="0">
                <a:solidFill>
                  <a:srgbClr val="000000"/>
                </a:solidFill>
                <a:effectLst/>
                <a:highlight>
                  <a:srgbClr val="FFFFFF"/>
                </a:highlight>
                <a:latin typeface="PragmataPro Mono Liga" panose="02000509040000020004" pitchFamily="49" charset="0"/>
              </a:rPr>
              <a:t>{</a:t>
            </a:r>
            <a:r>
              <a:rPr lang="en-US" sz="2400" b="0">
                <a:solidFill>
                  <a:srgbClr val="000000"/>
                </a:solidFill>
                <a:effectLst/>
                <a:highlight>
                  <a:srgbClr val="FFFFFF"/>
                </a:highlight>
                <a:latin typeface="PragmataPro Mono Liga" panose="02000509040000020004" pitchFamily="49" charset="0"/>
              </a:rPr>
              <a:t> </a:t>
            </a:r>
            <a:r>
              <a:rPr lang="vi-VN" sz="2400" b="0">
                <a:solidFill>
                  <a:srgbClr val="098658"/>
                </a:solidFill>
                <a:effectLst/>
                <a:highlight>
                  <a:srgbClr val="FFFFFF"/>
                </a:highlight>
                <a:latin typeface="PragmataPro Mono Liga" panose="02000509040000020004" pitchFamily="49" charset="0"/>
              </a:rPr>
              <a:t>5</a:t>
            </a:r>
            <a:r>
              <a:rPr lang="vi-VN" sz="2400" b="0">
                <a:solidFill>
                  <a:srgbClr val="000000"/>
                </a:solidFill>
                <a:effectLst/>
                <a:highlight>
                  <a:srgbClr val="FFFFFF"/>
                </a:highlight>
                <a:latin typeface="PragmataPro Mono Liga" panose="02000509040000020004" pitchFamily="49" charset="0"/>
              </a:rPr>
              <a:t>, </a:t>
            </a:r>
            <a:r>
              <a:rPr lang="en-US" sz="2400" b="0">
                <a:solidFill>
                  <a:srgbClr val="000000"/>
                </a:solidFill>
                <a:effectLst/>
                <a:highlight>
                  <a:srgbClr val="FFFFFF"/>
                </a:highlight>
                <a:latin typeface="PragmataPro Mono Liga" panose="02000509040000020004" pitchFamily="49" charset="0"/>
              </a:rPr>
              <a:t> </a:t>
            </a:r>
            <a:r>
              <a:rPr lang="vi-VN" sz="2400" b="0">
                <a:solidFill>
                  <a:srgbClr val="098658"/>
                </a:solidFill>
                <a:effectLst/>
                <a:highlight>
                  <a:srgbClr val="FFFFFF"/>
                </a:highlight>
                <a:latin typeface="PragmataPro Mono Liga" panose="02000509040000020004" pitchFamily="49" charset="0"/>
              </a:rPr>
              <a:t>6</a:t>
            </a:r>
            <a:r>
              <a:rPr lang="vi-VN" sz="2400" b="0">
                <a:solidFill>
                  <a:srgbClr val="000000"/>
                </a:solidFill>
                <a:effectLst/>
                <a:highlight>
                  <a:srgbClr val="FFFFFF"/>
                </a:highlight>
                <a:latin typeface="PragmataPro Mono Liga" panose="02000509040000020004" pitchFamily="49" charset="0"/>
              </a:rPr>
              <a:t>} },</a:t>
            </a:r>
          </a:p>
          <a:p>
            <a:pPr marL="0" indent="0" algn="l">
              <a:lnSpc>
                <a:spcPct val="120000"/>
              </a:lnSpc>
              <a:spcBef>
                <a:spcPts val="0"/>
              </a:spcBef>
              <a:spcAft>
                <a:spcPts val="0"/>
              </a:spcAft>
              <a:buNone/>
            </a:pPr>
            <a:r>
              <a:rPr lang="vi-VN" sz="2400" b="0">
                <a:solidFill>
                  <a:srgbClr val="000000"/>
                </a:solidFill>
                <a:effectLst/>
                <a:highlight>
                  <a:srgbClr val="FFFFFF"/>
                </a:highlight>
                <a:latin typeface="PragmataPro Mono Liga" panose="02000509040000020004" pitchFamily="49" charset="0"/>
              </a:rPr>
              <a:t>                   { {</a:t>
            </a:r>
            <a:r>
              <a:rPr lang="vi-VN" sz="2400" b="0">
                <a:solidFill>
                  <a:srgbClr val="098658"/>
                </a:solidFill>
                <a:effectLst/>
                <a:highlight>
                  <a:srgbClr val="FFFFFF"/>
                </a:highlight>
                <a:latin typeface="PragmataPro Mono Liga" panose="02000509040000020004" pitchFamily="49" charset="0"/>
              </a:rPr>
              <a:t>7</a:t>
            </a:r>
            <a:r>
              <a:rPr lang="vi-VN" sz="2400" b="0">
                <a:solidFill>
                  <a:srgbClr val="000000"/>
                </a:solidFill>
                <a:effectLst/>
                <a:highlight>
                  <a:srgbClr val="FFFFFF"/>
                </a:highlight>
                <a:latin typeface="PragmataPro Mono Liga" panose="02000509040000020004" pitchFamily="49" charset="0"/>
              </a:rPr>
              <a:t>, </a:t>
            </a:r>
            <a:r>
              <a:rPr lang="vi-VN" sz="2400" b="0">
                <a:solidFill>
                  <a:srgbClr val="098658"/>
                </a:solidFill>
                <a:effectLst/>
                <a:highlight>
                  <a:srgbClr val="FFFFFF"/>
                </a:highlight>
                <a:latin typeface="PragmataPro Mono Liga" panose="02000509040000020004" pitchFamily="49" charset="0"/>
              </a:rPr>
              <a:t>8</a:t>
            </a:r>
            <a:r>
              <a:rPr lang="vi-VN" sz="2400" b="0">
                <a:solidFill>
                  <a:srgbClr val="000000"/>
                </a:solidFill>
                <a:effectLst/>
                <a:highlight>
                  <a:srgbClr val="FFFFFF"/>
                </a:highlight>
                <a:latin typeface="PragmataPro Mono Liga" panose="02000509040000020004" pitchFamily="49" charset="0"/>
              </a:rPr>
              <a:t>}, {</a:t>
            </a:r>
            <a:r>
              <a:rPr lang="vi-VN" sz="2400" b="0">
                <a:solidFill>
                  <a:srgbClr val="098658"/>
                </a:solidFill>
                <a:effectLst/>
                <a:highlight>
                  <a:srgbClr val="FFFFFF"/>
                </a:highlight>
                <a:latin typeface="PragmataPro Mono Liga" panose="02000509040000020004" pitchFamily="49" charset="0"/>
              </a:rPr>
              <a:t>9</a:t>
            </a:r>
            <a:r>
              <a:rPr lang="vi-VN" sz="2400" b="0">
                <a:solidFill>
                  <a:srgbClr val="000000"/>
                </a:solidFill>
                <a:effectLst/>
                <a:highlight>
                  <a:srgbClr val="FFFFFF"/>
                </a:highlight>
                <a:latin typeface="PragmataPro Mono Liga" panose="02000509040000020004" pitchFamily="49" charset="0"/>
              </a:rPr>
              <a:t>, </a:t>
            </a:r>
            <a:r>
              <a:rPr lang="vi-VN" sz="2400" b="0">
                <a:solidFill>
                  <a:srgbClr val="098658"/>
                </a:solidFill>
                <a:effectLst/>
                <a:highlight>
                  <a:srgbClr val="FFFFFF"/>
                </a:highlight>
                <a:latin typeface="PragmataPro Mono Liga" panose="02000509040000020004" pitchFamily="49" charset="0"/>
              </a:rPr>
              <a:t>10</a:t>
            </a:r>
            <a:r>
              <a:rPr lang="vi-VN" sz="2400" b="0">
                <a:solidFill>
                  <a:srgbClr val="000000"/>
                </a:solidFill>
                <a:effectLst/>
                <a:highlight>
                  <a:srgbClr val="FFFFFF"/>
                </a:highlight>
                <a:latin typeface="PragmataPro Mono Liga" panose="02000509040000020004" pitchFamily="49" charset="0"/>
              </a:rPr>
              <a:t>}, {</a:t>
            </a:r>
            <a:r>
              <a:rPr lang="vi-VN" sz="2400" b="0">
                <a:solidFill>
                  <a:srgbClr val="098658"/>
                </a:solidFill>
                <a:effectLst/>
                <a:highlight>
                  <a:srgbClr val="FFFFFF"/>
                </a:highlight>
                <a:latin typeface="PragmataPro Mono Liga" panose="02000509040000020004" pitchFamily="49" charset="0"/>
              </a:rPr>
              <a:t>11</a:t>
            </a:r>
            <a:r>
              <a:rPr lang="vi-VN" sz="2400" b="0">
                <a:solidFill>
                  <a:srgbClr val="000000"/>
                </a:solidFill>
                <a:effectLst/>
                <a:highlight>
                  <a:srgbClr val="FFFFFF"/>
                </a:highlight>
                <a:latin typeface="PragmataPro Mono Liga" panose="02000509040000020004" pitchFamily="49" charset="0"/>
              </a:rPr>
              <a:t>, </a:t>
            </a:r>
            <a:r>
              <a:rPr lang="vi-VN" sz="2400" b="0">
                <a:solidFill>
                  <a:srgbClr val="098658"/>
                </a:solidFill>
                <a:effectLst/>
                <a:highlight>
                  <a:srgbClr val="FFFFFF"/>
                </a:highlight>
                <a:latin typeface="PragmataPro Mono Liga" panose="02000509040000020004" pitchFamily="49" charset="0"/>
              </a:rPr>
              <a:t>12</a:t>
            </a:r>
            <a:r>
              <a:rPr lang="vi-VN" sz="2400" b="0">
                <a:solidFill>
                  <a:srgbClr val="000000"/>
                </a:solidFill>
                <a:effectLst/>
                <a:highlight>
                  <a:srgbClr val="FFFFFF"/>
                </a:highlight>
                <a:latin typeface="PragmataPro Mono Liga" panose="02000509040000020004" pitchFamily="49" charset="0"/>
              </a:rPr>
              <a:t>} } };</a:t>
            </a:r>
            <a:endParaRPr lang="en-US" sz="2400" b="0">
              <a:solidFill>
                <a:srgbClr val="000000"/>
              </a:solidFill>
              <a:effectLst/>
              <a:highlight>
                <a:srgbClr val="FFFFFF"/>
              </a:highlight>
              <a:latin typeface="PragmataPro Mono Liga" panose="02000509040000020004" pitchFamily="49" charset="0"/>
            </a:endParaRPr>
          </a:p>
          <a:p>
            <a:pPr marL="0" indent="0" algn="l">
              <a:lnSpc>
                <a:spcPct val="120000"/>
              </a:lnSpc>
              <a:spcBef>
                <a:spcPts val="0"/>
              </a:spcBef>
              <a:spcAft>
                <a:spcPts val="0"/>
              </a:spcAft>
              <a:buNone/>
            </a:pPr>
            <a:endParaRPr lang="en-US" sz="2400">
              <a:solidFill>
                <a:schemeClr val="tx1">
                  <a:lumMod val="50000"/>
                </a:schemeClr>
              </a:solidFill>
              <a:ea typeface="Tahoma" panose="020B0604030504040204" pitchFamily="34" charset="0"/>
            </a:endParaRPr>
          </a:p>
          <a:p>
            <a:pPr>
              <a:lnSpc>
                <a:spcPct val="120000"/>
              </a:lnSpc>
              <a:buFont typeface="Arial" panose="020B0604020202020204" pitchFamily="34" charset="0"/>
              <a:buNone/>
            </a:pPr>
            <a:r>
              <a:rPr lang="en-US" sz="2400">
                <a:solidFill>
                  <a:schemeClr val="tx1">
                    <a:lumMod val="50000"/>
                  </a:schemeClr>
                </a:solidFill>
                <a:ea typeface="Tahoma" panose="020B0604030504040204" pitchFamily="34" charset="0"/>
              </a:rPr>
              <a:t> </a:t>
            </a:r>
            <a:endParaRPr lang="vi-VN" sz="2400">
              <a:solidFill>
                <a:schemeClr val="tx1">
                  <a:lumMod val="50000"/>
                </a:schemeClr>
              </a:solidFill>
              <a:ea typeface="Tahoma" panose="020B0604030504040204" pitchFamily="34" charset="0"/>
            </a:endParaRPr>
          </a:p>
          <a:p>
            <a:pPr>
              <a:lnSpc>
                <a:spcPct val="120000"/>
              </a:lnSpc>
            </a:pPr>
            <a:endParaRPr lang="en-US" sz="2400"/>
          </a:p>
        </p:txBody>
      </p:sp>
      <p:sp>
        <p:nvSpPr>
          <p:cNvPr id="4" name="Footer Placeholder 3">
            <a:extLst>
              <a:ext uri="{FF2B5EF4-FFF2-40B4-BE49-F238E27FC236}">
                <a16:creationId xmlns:a16="http://schemas.microsoft.com/office/drawing/2014/main" id="{25244EF7-F4D7-B276-179D-76A02704AC0A}"/>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7" name="Content Placeholder 5">
            <a:extLst>
              <a:ext uri="{FF2B5EF4-FFF2-40B4-BE49-F238E27FC236}">
                <a16:creationId xmlns:a16="http://schemas.microsoft.com/office/drawing/2014/main" id="{3AB3AD40-6834-229A-9AD8-F05E14CB70CD}"/>
              </a:ext>
            </a:extLst>
          </p:cNvPr>
          <p:cNvSpPr txBox="1">
            <a:spLocks/>
          </p:cNvSpPr>
          <p:nvPr/>
        </p:nvSpPr>
        <p:spPr>
          <a:xfrm>
            <a:off x="774145" y="1233825"/>
            <a:ext cx="10579654" cy="1881240"/>
          </a:xfrm>
          <a:prstGeom prst="rect">
            <a:avLst/>
          </a:prstGeom>
        </p:spPr>
        <p:txBody>
          <a:bodyPr vert="horz" lIns="91440" tIns="45720" rIns="91440" bIns="45720" rtlCol="0">
            <a:noAutofit/>
          </a:bodyPr>
          <a:lstStyle>
            <a:lvl1pPr marL="228600" indent="-228600" algn="just" defTabSz="914400" rtl="0" eaLnBrk="1" latinLnBrk="0" hangingPunct="1">
              <a:lnSpc>
                <a:spcPct val="130000"/>
              </a:lnSpc>
              <a:spcBef>
                <a:spcPts val="300"/>
              </a:spcBef>
              <a:spcAft>
                <a:spcPts val="300"/>
              </a:spcAft>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just" defTabSz="914400" rtl="0" eaLnBrk="1" latinLnBrk="0" hangingPunct="1">
              <a:lnSpc>
                <a:spcPct val="130000"/>
              </a:lnSpc>
              <a:spcBef>
                <a:spcPts val="300"/>
              </a:spcBef>
              <a:spcAft>
                <a:spcPts val="300"/>
              </a:spcAft>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just" defTabSz="914400" rtl="0" eaLnBrk="1" latinLnBrk="0" hangingPunct="1">
              <a:lnSpc>
                <a:spcPct val="130000"/>
              </a:lnSpc>
              <a:spcBef>
                <a:spcPts val="300"/>
              </a:spcBef>
              <a:spcAft>
                <a:spcPts val="30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just" defTabSz="914400" rtl="0" eaLnBrk="1" latinLnBrk="0" hangingPunct="1">
              <a:lnSpc>
                <a:spcPct val="130000"/>
              </a:lnSpc>
              <a:spcBef>
                <a:spcPts val="300"/>
              </a:spcBef>
              <a:spcAft>
                <a:spcPts val="3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just" defTabSz="914400" rtl="0" eaLnBrk="1" latinLnBrk="0" hangingPunct="1">
              <a:lnSpc>
                <a:spcPct val="130000"/>
              </a:lnSpc>
              <a:spcBef>
                <a:spcPts val="300"/>
              </a:spcBef>
              <a:spcAft>
                <a:spcPts val="3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vi-VN" sz="2400" dirty="0">
              <a:solidFill>
                <a:schemeClr val="tx1">
                  <a:lumMod val="50000"/>
                </a:schemeClr>
              </a:solidFill>
              <a:ea typeface="Tahoma" panose="020B0604030504040204" pitchFamily="34" charset="0"/>
            </a:endParaRPr>
          </a:p>
        </p:txBody>
      </p:sp>
      <p:sp>
        <p:nvSpPr>
          <p:cNvPr id="8" name="Rectangle 7">
            <a:extLst>
              <a:ext uri="{FF2B5EF4-FFF2-40B4-BE49-F238E27FC236}">
                <a16:creationId xmlns:a16="http://schemas.microsoft.com/office/drawing/2014/main" id="{8CCD221A-A241-7F1E-B5E3-450B3D85DF07}"/>
              </a:ext>
            </a:extLst>
          </p:cNvPr>
          <p:cNvSpPr/>
          <p:nvPr/>
        </p:nvSpPr>
        <p:spPr>
          <a:xfrm>
            <a:off x="2533160" y="1833194"/>
            <a:ext cx="7125679" cy="628650"/>
          </a:xfrm>
          <a:prstGeom prst="rect">
            <a:avLst/>
          </a:prstGeom>
          <a:no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b="0">
                <a:solidFill>
                  <a:srgbClr val="000000"/>
                </a:solidFill>
                <a:effectLst/>
                <a:highlight>
                  <a:srgbClr val="FFFFFF"/>
                </a:highlight>
                <a:latin typeface="PragmataPro Mono Liga" panose="02000509040000020004" pitchFamily="49" charset="0"/>
              </a:rPr>
              <a:t>&lt;Tên_biến_mảng&gt;</a:t>
            </a:r>
            <a:r>
              <a:rPr lang="en-US" sz="2400" b="0">
                <a:solidFill>
                  <a:srgbClr val="FF0000"/>
                </a:solidFill>
                <a:effectLst/>
                <a:highlight>
                  <a:srgbClr val="FFFFFF"/>
                </a:highlight>
                <a:latin typeface="PragmataPro Mono Liga" panose="02000509040000020004" pitchFamily="49" charset="0"/>
              </a:rPr>
              <a:t>[</a:t>
            </a:r>
            <a:r>
              <a:rPr lang="en-US" sz="2400" b="0">
                <a:solidFill>
                  <a:srgbClr val="000000"/>
                </a:solidFill>
                <a:effectLst/>
                <a:highlight>
                  <a:srgbClr val="FFFFFF"/>
                </a:highlight>
                <a:latin typeface="PragmataPro Mono Liga" panose="02000509040000020004" pitchFamily="49" charset="0"/>
              </a:rPr>
              <a:t>&lt;</a:t>
            </a:r>
            <a:r>
              <a:rPr lang="en-US" sz="2400">
                <a:solidFill>
                  <a:srgbClr val="000000"/>
                </a:solidFill>
                <a:highlight>
                  <a:srgbClr val="FFFFFF"/>
                </a:highlight>
                <a:latin typeface="PragmataPro Mono Liga" panose="02000509040000020004" pitchFamily="49" charset="0"/>
              </a:rPr>
              <a:t>Chỉ_số_1</a:t>
            </a:r>
            <a:r>
              <a:rPr lang="en-US" sz="2400" b="0">
                <a:solidFill>
                  <a:srgbClr val="000000"/>
                </a:solidFill>
                <a:effectLst/>
                <a:highlight>
                  <a:srgbClr val="FFFFFF"/>
                </a:highlight>
                <a:latin typeface="PragmataPro Mono Liga" panose="02000509040000020004" pitchFamily="49" charset="0"/>
              </a:rPr>
              <a:t>&gt;</a:t>
            </a:r>
            <a:r>
              <a:rPr lang="en-US" sz="2400" b="0">
                <a:solidFill>
                  <a:srgbClr val="FF0000"/>
                </a:solidFill>
                <a:effectLst/>
                <a:highlight>
                  <a:srgbClr val="FFFFFF"/>
                </a:highlight>
                <a:latin typeface="PragmataPro Mono Liga" panose="02000509040000020004" pitchFamily="49" charset="0"/>
              </a:rPr>
              <a:t>]</a:t>
            </a:r>
            <a:r>
              <a:rPr lang="en-US" sz="2400" b="0">
                <a:solidFill>
                  <a:srgbClr val="000000"/>
                </a:solidFill>
                <a:effectLst/>
                <a:highlight>
                  <a:srgbClr val="FFFFFF"/>
                </a:highlight>
                <a:latin typeface="PragmataPro Mono Liga" panose="02000509040000020004" pitchFamily="49" charset="0"/>
              </a:rPr>
              <a:t> </a:t>
            </a:r>
            <a:r>
              <a:rPr lang="en-US" sz="2400" b="0">
                <a:solidFill>
                  <a:srgbClr val="FF0000"/>
                </a:solidFill>
                <a:effectLst/>
                <a:highlight>
                  <a:srgbClr val="FFFFFF"/>
                </a:highlight>
                <a:latin typeface="PragmataPro Mono Liga" panose="02000509040000020004" pitchFamily="49" charset="0"/>
              </a:rPr>
              <a:t>[</a:t>
            </a:r>
            <a:r>
              <a:rPr lang="en-US" sz="2400" b="0">
                <a:solidFill>
                  <a:srgbClr val="000000"/>
                </a:solidFill>
                <a:effectLst/>
                <a:highlight>
                  <a:srgbClr val="FFFFFF"/>
                </a:highlight>
                <a:latin typeface="PragmataPro Mono Liga" panose="02000509040000020004" pitchFamily="49" charset="0"/>
              </a:rPr>
              <a:t>&lt;</a:t>
            </a:r>
            <a:r>
              <a:rPr lang="en-US" sz="2400">
                <a:solidFill>
                  <a:srgbClr val="000000"/>
                </a:solidFill>
                <a:highlight>
                  <a:srgbClr val="FFFFFF"/>
                </a:highlight>
                <a:latin typeface="PragmataPro Mono Liga" panose="02000509040000020004" pitchFamily="49" charset="0"/>
              </a:rPr>
              <a:t>Chỉ_số_2</a:t>
            </a:r>
            <a:r>
              <a:rPr lang="en-US" sz="2400" b="0">
                <a:solidFill>
                  <a:srgbClr val="000000"/>
                </a:solidFill>
                <a:effectLst/>
                <a:highlight>
                  <a:srgbClr val="FFFFFF"/>
                </a:highlight>
                <a:latin typeface="PragmataPro Mono Liga" panose="02000509040000020004" pitchFamily="49" charset="0"/>
              </a:rPr>
              <a:t>&gt;</a:t>
            </a:r>
            <a:r>
              <a:rPr lang="en-US" sz="2400" b="0">
                <a:solidFill>
                  <a:srgbClr val="FF0000"/>
                </a:solidFill>
                <a:effectLst/>
                <a:highlight>
                  <a:srgbClr val="FFFFFF"/>
                </a:highlight>
                <a:latin typeface="PragmataPro Mono Liga" panose="02000509040000020004" pitchFamily="49" charset="0"/>
              </a:rPr>
              <a:t>], …</a:t>
            </a:r>
            <a:r>
              <a:rPr lang="en-US" sz="2400" b="0">
                <a:solidFill>
                  <a:srgbClr val="000000"/>
                </a:solidFill>
                <a:effectLst/>
                <a:highlight>
                  <a:srgbClr val="FFFFFF"/>
                </a:highlight>
                <a:latin typeface="PragmataPro Mono Liga" panose="02000509040000020004" pitchFamily="49" charset="0"/>
              </a:rPr>
              <a:t>;</a:t>
            </a:r>
          </a:p>
        </p:txBody>
      </p:sp>
      <p:sp>
        <p:nvSpPr>
          <p:cNvPr id="13" name="TextBox 12">
            <a:extLst>
              <a:ext uri="{FF2B5EF4-FFF2-40B4-BE49-F238E27FC236}">
                <a16:creationId xmlns:a16="http://schemas.microsoft.com/office/drawing/2014/main" id="{BB96ECE9-87F0-1296-FB0A-CD9503E851CB}"/>
              </a:ext>
            </a:extLst>
          </p:cNvPr>
          <p:cNvSpPr txBox="1"/>
          <p:nvPr/>
        </p:nvSpPr>
        <p:spPr>
          <a:xfrm>
            <a:off x="838200" y="3938399"/>
            <a:ext cx="2552701" cy="2308324"/>
          </a:xfrm>
          <a:prstGeom prst="rect">
            <a:avLst/>
          </a:prstGeom>
          <a:noFill/>
        </p:spPr>
        <p:txBody>
          <a:bodyPr wrap="square">
            <a:spAutoFit/>
          </a:bodyPr>
          <a:lstStyle/>
          <a:p>
            <a:r>
              <a:rPr lang="pt-BR" sz="2400" b="0">
                <a:solidFill>
                  <a:srgbClr val="001080"/>
                </a:solidFill>
                <a:effectLst/>
                <a:highlight>
                  <a:srgbClr val="FFFFFF"/>
                </a:highlight>
                <a:latin typeface="PragmataPro Mono Liga" panose="02000509040000020004" pitchFamily="49" charset="0"/>
              </a:rPr>
              <a:t>A</a:t>
            </a:r>
            <a:r>
              <a:rPr lang="pt-BR" sz="2400" b="0">
                <a:solidFill>
                  <a:srgbClr val="000000"/>
                </a:solidFill>
                <a:effectLst/>
                <a:highlight>
                  <a:srgbClr val="FFFFFF"/>
                </a:highlight>
                <a:latin typeface="PragmataPro Mono Liga" panose="02000509040000020004" pitchFamily="49" charset="0"/>
              </a:rPr>
              <a:t>[</a:t>
            </a:r>
            <a:r>
              <a:rPr lang="pt-BR" sz="2400" b="0">
                <a:solidFill>
                  <a:srgbClr val="098658"/>
                </a:solidFill>
                <a:effectLst/>
                <a:highlight>
                  <a:srgbClr val="FFFFFF"/>
                </a:highlight>
                <a:latin typeface="PragmataPro Mono Liga" panose="02000509040000020004" pitchFamily="49" charset="0"/>
              </a:rPr>
              <a:t>0</a:t>
            </a:r>
            <a:r>
              <a:rPr lang="pt-BR" sz="2400" b="0">
                <a:solidFill>
                  <a:srgbClr val="000000"/>
                </a:solidFill>
                <a:effectLst/>
                <a:highlight>
                  <a:srgbClr val="FFFFFF"/>
                </a:highlight>
                <a:latin typeface="PragmataPro Mono Liga" panose="02000509040000020004" pitchFamily="49" charset="0"/>
              </a:rPr>
              <a:t>][</a:t>
            </a:r>
            <a:r>
              <a:rPr lang="pt-BR" sz="2400" b="0">
                <a:solidFill>
                  <a:srgbClr val="098658"/>
                </a:solidFill>
                <a:effectLst/>
                <a:highlight>
                  <a:srgbClr val="FFFFFF"/>
                </a:highlight>
                <a:latin typeface="PragmataPro Mono Liga" panose="02000509040000020004" pitchFamily="49" charset="0"/>
              </a:rPr>
              <a:t>0</a:t>
            </a:r>
            <a:r>
              <a:rPr lang="pt-BR" sz="2400" b="0">
                <a:solidFill>
                  <a:srgbClr val="000000"/>
                </a:solidFill>
                <a:effectLst/>
                <a:highlight>
                  <a:srgbClr val="FFFFFF"/>
                </a:highlight>
                <a:latin typeface="PragmataPro Mono Liga" panose="02000509040000020004" pitchFamily="49" charset="0"/>
              </a:rPr>
              <a:t>][</a:t>
            </a:r>
            <a:r>
              <a:rPr lang="pt-BR" sz="2400" b="0">
                <a:solidFill>
                  <a:srgbClr val="098658"/>
                </a:solidFill>
                <a:effectLst/>
                <a:highlight>
                  <a:srgbClr val="FFFFFF"/>
                </a:highlight>
                <a:latin typeface="PragmataPro Mono Liga" panose="02000509040000020004" pitchFamily="49" charset="0"/>
              </a:rPr>
              <a:t>0</a:t>
            </a:r>
            <a:r>
              <a:rPr lang="pt-BR" sz="2400" b="0">
                <a:solidFill>
                  <a:srgbClr val="000000"/>
                </a:solidFill>
                <a:effectLst/>
                <a:highlight>
                  <a:srgbClr val="FFFFFF"/>
                </a:highlight>
                <a:latin typeface="PragmataPro Mono Liga" panose="02000509040000020004" pitchFamily="49" charset="0"/>
              </a:rPr>
              <a:t>] = </a:t>
            </a:r>
            <a:r>
              <a:rPr lang="pt-BR" sz="2400" b="0">
                <a:solidFill>
                  <a:srgbClr val="098658"/>
                </a:solidFill>
                <a:effectLst/>
                <a:highlight>
                  <a:srgbClr val="FFFFFF"/>
                </a:highlight>
                <a:latin typeface="PragmataPro Mono Liga" panose="02000509040000020004" pitchFamily="49" charset="0"/>
              </a:rPr>
              <a:t>1</a:t>
            </a:r>
            <a:endParaRPr lang="pt-BR" sz="2400" b="0">
              <a:solidFill>
                <a:srgbClr val="000000"/>
              </a:solidFill>
              <a:effectLst/>
              <a:highlight>
                <a:srgbClr val="FFFFFF"/>
              </a:highlight>
              <a:latin typeface="PragmataPro Mono Liga" panose="02000509040000020004" pitchFamily="49" charset="0"/>
            </a:endParaRPr>
          </a:p>
          <a:p>
            <a:r>
              <a:rPr lang="pt-BR" sz="2400" b="0">
                <a:solidFill>
                  <a:srgbClr val="001080"/>
                </a:solidFill>
                <a:effectLst/>
                <a:highlight>
                  <a:srgbClr val="FFFFFF"/>
                </a:highlight>
                <a:latin typeface="PragmataPro Mono Liga" panose="02000509040000020004" pitchFamily="49" charset="0"/>
              </a:rPr>
              <a:t>A</a:t>
            </a:r>
            <a:r>
              <a:rPr lang="pt-BR" sz="2400" b="0">
                <a:solidFill>
                  <a:srgbClr val="000000"/>
                </a:solidFill>
                <a:effectLst/>
                <a:highlight>
                  <a:srgbClr val="FFFFFF"/>
                </a:highlight>
                <a:latin typeface="PragmataPro Mono Liga" panose="02000509040000020004" pitchFamily="49" charset="0"/>
              </a:rPr>
              <a:t>[</a:t>
            </a:r>
            <a:r>
              <a:rPr lang="pt-BR" sz="2400" b="0">
                <a:solidFill>
                  <a:srgbClr val="098658"/>
                </a:solidFill>
                <a:effectLst/>
                <a:highlight>
                  <a:srgbClr val="FFFFFF"/>
                </a:highlight>
                <a:latin typeface="PragmataPro Mono Liga" panose="02000509040000020004" pitchFamily="49" charset="0"/>
              </a:rPr>
              <a:t>0</a:t>
            </a:r>
            <a:r>
              <a:rPr lang="pt-BR" sz="2400" b="0">
                <a:solidFill>
                  <a:srgbClr val="000000"/>
                </a:solidFill>
                <a:effectLst/>
                <a:highlight>
                  <a:srgbClr val="FFFFFF"/>
                </a:highlight>
                <a:latin typeface="PragmataPro Mono Liga" panose="02000509040000020004" pitchFamily="49" charset="0"/>
              </a:rPr>
              <a:t>][</a:t>
            </a:r>
            <a:r>
              <a:rPr lang="pt-BR" sz="2400" b="0">
                <a:solidFill>
                  <a:srgbClr val="098658"/>
                </a:solidFill>
                <a:effectLst/>
                <a:highlight>
                  <a:srgbClr val="FFFFFF"/>
                </a:highlight>
                <a:latin typeface="PragmataPro Mono Liga" panose="02000509040000020004" pitchFamily="49" charset="0"/>
              </a:rPr>
              <a:t>0</a:t>
            </a:r>
            <a:r>
              <a:rPr lang="pt-BR" sz="2400" b="0">
                <a:solidFill>
                  <a:srgbClr val="000000"/>
                </a:solidFill>
                <a:effectLst/>
                <a:highlight>
                  <a:srgbClr val="FFFFFF"/>
                </a:highlight>
                <a:latin typeface="PragmataPro Mono Liga" panose="02000509040000020004" pitchFamily="49" charset="0"/>
              </a:rPr>
              <a:t>][</a:t>
            </a:r>
            <a:r>
              <a:rPr lang="pt-BR" sz="2400" b="0">
                <a:solidFill>
                  <a:srgbClr val="098658"/>
                </a:solidFill>
                <a:effectLst/>
                <a:highlight>
                  <a:srgbClr val="FFFFFF"/>
                </a:highlight>
                <a:latin typeface="PragmataPro Mono Liga" panose="02000509040000020004" pitchFamily="49" charset="0"/>
              </a:rPr>
              <a:t>1</a:t>
            </a:r>
            <a:r>
              <a:rPr lang="pt-BR" sz="2400" b="0">
                <a:solidFill>
                  <a:srgbClr val="000000"/>
                </a:solidFill>
                <a:effectLst/>
                <a:highlight>
                  <a:srgbClr val="FFFFFF"/>
                </a:highlight>
                <a:latin typeface="PragmataPro Mono Liga" panose="02000509040000020004" pitchFamily="49" charset="0"/>
              </a:rPr>
              <a:t>] = </a:t>
            </a:r>
            <a:r>
              <a:rPr lang="pt-BR" sz="2400" b="0">
                <a:solidFill>
                  <a:srgbClr val="098658"/>
                </a:solidFill>
                <a:effectLst/>
                <a:highlight>
                  <a:srgbClr val="FFFFFF"/>
                </a:highlight>
                <a:latin typeface="PragmataPro Mono Liga" panose="02000509040000020004" pitchFamily="49" charset="0"/>
              </a:rPr>
              <a:t>2</a:t>
            </a:r>
            <a:endParaRPr lang="pt-BR" sz="2400" b="0">
              <a:solidFill>
                <a:srgbClr val="000000"/>
              </a:solidFill>
              <a:effectLst/>
              <a:highlight>
                <a:srgbClr val="FFFFFF"/>
              </a:highlight>
              <a:latin typeface="PragmataPro Mono Liga" panose="02000509040000020004" pitchFamily="49" charset="0"/>
            </a:endParaRPr>
          </a:p>
          <a:p>
            <a:r>
              <a:rPr lang="pt-BR" sz="2400" b="0">
                <a:solidFill>
                  <a:srgbClr val="001080"/>
                </a:solidFill>
                <a:effectLst/>
                <a:highlight>
                  <a:srgbClr val="FFFFFF"/>
                </a:highlight>
                <a:latin typeface="PragmataPro Mono Liga" panose="02000509040000020004" pitchFamily="49" charset="0"/>
              </a:rPr>
              <a:t>A</a:t>
            </a:r>
            <a:r>
              <a:rPr lang="pt-BR" sz="2400" b="0">
                <a:solidFill>
                  <a:srgbClr val="000000"/>
                </a:solidFill>
                <a:effectLst/>
                <a:highlight>
                  <a:srgbClr val="FFFFFF"/>
                </a:highlight>
                <a:latin typeface="PragmataPro Mono Liga" panose="02000509040000020004" pitchFamily="49" charset="0"/>
              </a:rPr>
              <a:t>[</a:t>
            </a:r>
            <a:r>
              <a:rPr lang="pt-BR" sz="2400" b="0">
                <a:solidFill>
                  <a:srgbClr val="098658"/>
                </a:solidFill>
                <a:effectLst/>
                <a:highlight>
                  <a:srgbClr val="FFFFFF"/>
                </a:highlight>
                <a:latin typeface="PragmataPro Mono Liga" panose="02000509040000020004" pitchFamily="49" charset="0"/>
              </a:rPr>
              <a:t>0</a:t>
            </a:r>
            <a:r>
              <a:rPr lang="pt-BR" sz="2400" b="0">
                <a:solidFill>
                  <a:srgbClr val="000000"/>
                </a:solidFill>
                <a:effectLst/>
                <a:highlight>
                  <a:srgbClr val="FFFFFF"/>
                </a:highlight>
                <a:latin typeface="PragmataPro Mono Liga" panose="02000509040000020004" pitchFamily="49" charset="0"/>
              </a:rPr>
              <a:t>][</a:t>
            </a:r>
            <a:r>
              <a:rPr lang="pt-BR" sz="2400" b="0">
                <a:solidFill>
                  <a:srgbClr val="098658"/>
                </a:solidFill>
                <a:effectLst/>
                <a:highlight>
                  <a:srgbClr val="FFFFFF"/>
                </a:highlight>
                <a:latin typeface="PragmataPro Mono Liga" panose="02000509040000020004" pitchFamily="49" charset="0"/>
              </a:rPr>
              <a:t>1</a:t>
            </a:r>
            <a:r>
              <a:rPr lang="pt-BR" sz="2400" b="0">
                <a:solidFill>
                  <a:srgbClr val="000000"/>
                </a:solidFill>
                <a:effectLst/>
                <a:highlight>
                  <a:srgbClr val="FFFFFF"/>
                </a:highlight>
                <a:latin typeface="PragmataPro Mono Liga" panose="02000509040000020004" pitchFamily="49" charset="0"/>
              </a:rPr>
              <a:t>][</a:t>
            </a:r>
            <a:r>
              <a:rPr lang="pt-BR" sz="2400" b="0">
                <a:solidFill>
                  <a:srgbClr val="098658"/>
                </a:solidFill>
                <a:effectLst/>
                <a:highlight>
                  <a:srgbClr val="FFFFFF"/>
                </a:highlight>
                <a:latin typeface="PragmataPro Mono Liga" panose="02000509040000020004" pitchFamily="49" charset="0"/>
              </a:rPr>
              <a:t>0</a:t>
            </a:r>
            <a:r>
              <a:rPr lang="pt-BR" sz="2400" b="0">
                <a:solidFill>
                  <a:srgbClr val="000000"/>
                </a:solidFill>
                <a:effectLst/>
                <a:highlight>
                  <a:srgbClr val="FFFFFF"/>
                </a:highlight>
                <a:latin typeface="PragmataPro Mono Liga" panose="02000509040000020004" pitchFamily="49" charset="0"/>
              </a:rPr>
              <a:t>] = </a:t>
            </a:r>
            <a:r>
              <a:rPr lang="pt-BR" sz="2400" b="0">
                <a:solidFill>
                  <a:srgbClr val="098658"/>
                </a:solidFill>
                <a:effectLst/>
                <a:highlight>
                  <a:srgbClr val="FFFFFF"/>
                </a:highlight>
                <a:latin typeface="PragmataPro Mono Liga" panose="02000509040000020004" pitchFamily="49" charset="0"/>
              </a:rPr>
              <a:t>3</a:t>
            </a:r>
            <a:endParaRPr lang="pt-BR" sz="2400" b="0">
              <a:solidFill>
                <a:srgbClr val="000000"/>
              </a:solidFill>
              <a:effectLst/>
              <a:highlight>
                <a:srgbClr val="FFFFFF"/>
              </a:highlight>
              <a:latin typeface="PragmataPro Mono Liga" panose="02000509040000020004" pitchFamily="49" charset="0"/>
            </a:endParaRPr>
          </a:p>
          <a:p>
            <a:r>
              <a:rPr lang="pt-BR" sz="2400" b="0">
                <a:solidFill>
                  <a:srgbClr val="001080"/>
                </a:solidFill>
                <a:effectLst/>
                <a:highlight>
                  <a:srgbClr val="FFFFFF"/>
                </a:highlight>
                <a:latin typeface="PragmataPro Mono Liga" panose="02000509040000020004" pitchFamily="49" charset="0"/>
              </a:rPr>
              <a:t>A</a:t>
            </a:r>
            <a:r>
              <a:rPr lang="pt-BR" sz="2400" b="0">
                <a:solidFill>
                  <a:srgbClr val="000000"/>
                </a:solidFill>
                <a:effectLst/>
                <a:highlight>
                  <a:srgbClr val="FFFFFF"/>
                </a:highlight>
                <a:latin typeface="PragmataPro Mono Liga" panose="02000509040000020004" pitchFamily="49" charset="0"/>
              </a:rPr>
              <a:t>[</a:t>
            </a:r>
            <a:r>
              <a:rPr lang="pt-BR" sz="2400" b="0">
                <a:solidFill>
                  <a:srgbClr val="098658"/>
                </a:solidFill>
                <a:effectLst/>
                <a:highlight>
                  <a:srgbClr val="FFFFFF"/>
                </a:highlight>
                <a:latin typeface="PragmataPro Mono Liga" panose="02000509040000020004" pitchFamily="49" charset="0"/>
              </a:rPr>
              <a:t>0</a:t>
            </a:r>
            <a:r>
              <a:rPr lang="pt-BR" sz="2400" b="0">
                <a:solidFill>
                  <a:srgbClr val="000000"/>
                </a:solidFill>
                <a:effectLst/>
                <a:highlight>
                  <a:srgbClr val="FFFFFF"/>
                </a:highlight>
                <a:latin typeface="PragmataPro Mono Liga" panose="02000509040000020004" pitchFamily="49" charset="0"/>
              </a:rPr>
              <a:t>][</a:t>
            </a:r>
            <a:r>
              <a:rPr lang="pt-BR" sz="2400" b="0">
                <a:solidFill>
                  <a:srgbClr val="098658"/>
                </a:solidFill>
                <a:effectLst/>
                <a:highlight>
                  <a:srgbClr val="FFFFFF"/>
                </a:highlight>
                <a:latin typeface="PragmataPro Mono Liga" panose="02000509040000020004" pitchFamily="49" charset="0"/>
              </a:rPr>
              <a:t>1</a:t>
            </a:r>
            <a:r>
              <a:rPr lang="pt-BR" sz="2400" b="0">
                <a:solidFill>
                  <a:srgbClr val="000000"/>
                </a:solidFill>
                <a:effectLst/>
                <a:highlight>
                  <a:srgbClr val="FFFFFF"/>
                </a:highlight>
                <a:latin typeface="PragmataPro Mono Liga" panose="02000509040000020004" pitchFamily="49" charset="0"/>
              </a:rPr>
              <a:t>][</a:t>
            </a:r>
            <a:r>
              <a:rPr lang="pt-BR" sz="2400" b="0">
                <a:solidFill>
                  <a:srgbClr val="098658"/>
                </a:solidFill>
                <a:effectLst/>
                <a:highlight>
                  <a:srgbClr val="FFFFFF"/>
                </a:highlight>
                <a:latin typeface="PragmataPro Mono Liga" panose="02000509040000020004" pitchFamily="49" charset="0"/>
              </a:rPr>
              <a:t>1</a:t>
            </a:r>
            <a:r>
              <a:rPr lang="pt-BR" sz="2400" b="0">
                <a:solidFill>
                  <a:srgbClr val="000000"/>
                </a:solidFill>
                <a:effectLst/>
                <a:highlight>
                  <a:srgbClr val="FFFFFF"/>
                </a:highlight>
                <a:latin typeface="PragmataPro Mono Liga" panose="02000509040000020004" pitchFamily="49" charset="0"/>
              </a:rPr>
              <a:t>] = </a:t>
            </a:r>
            <a:r>
              <a:rPr lang="pt-BR" sz="2400" b="0">
                <a:solidFill>
                  <a:srgbClr val="098658"/>
                </a:solidFill>
                <a:effectLst/>
                <a:highlight>
                  <a:srgbClr val="FFFFFF"/>
                </a:highlight>
                <a:latin typeface="PragmataPro Mono Liga" panose="02000509040000020004" pitchFamily="49" charset="0"/>
              </a:rPr>
              <a:t>4</a:t>
            </a:r>
            <a:endParaRPr lang="pt-BR" sz="2400" b="0">
              <a:solidFill>
                <a:srgbClr val="000000"/>
              </a:solidFill>
              <a:effectLst/>
              <a:highlight>
                <a:srgbClr val="FFFFFF"/>
              </a:highlight>
              <a:latin typeface="PragmataPro Mono Liga" panose="02000509040000020004" pitchFamily="49" charset="0"/>
            </a:endParaRPr>
          </a:p>
          <a:p>
            <a:r>
              <a:rPr lang="pt-BR" sz="2400" b="0">
                <a:solidFill>
                  <a:srgbClr val="001080"/>
                </a:solidFill>
                <a:effectLst/>
                <a:highlight>
                  <a:srgbClr val="FFFFFF"/>
                </a:highlight>
                <a:latin typeface="PragmataPro Mono Liga" panose="02000509040000020004" pitchFamily="49" charset="0"/>
              </a:rPr>
              <a:t>A</a:t>
            </a:r>
            <a:r>
              <a:rPr lang="pt-BR" sz="2400" b="0">
                <a:solidFill>
                  <a:srgbClr val="000000"/>
                </a:solidFill>
                <a:effectLst/>
                <a:highlight>
                  <a:srgbClr val="FFFFFF"/>
                </a:highlight>
                <a:latin typeface="PragmataPro Mono Liga" panose="02000509040000020004" pitchFamily="49" charset="0"/>
              </a:rPr>
              <a:t>[</a:t>
            </a:r>
            <a:r>
              <a:rPr lang="pt-BR" sz="2400" b="0">
                <a:solidFill>
                  <a:srgbClr val="098658"/>
                </a:solidFill>
                <a:effectLst/>
                <a:highlight>
                  <a:srgbClr val="FFFFFF"/>
                </a:highlight>
                <a:latin typeface="PragmataPro Mono Liga" panose="02000509040000020004" pitchFamily="49" charset="0"/>
              </a:rPr>
              <a:t>0</a:t>
            </a:r>
            <a:r>
              <a:rPr lang="pt-BR" sz="2400" b="0">
                <a:solidFill>
                  <a:srgbClr val="000000"/>
                </a:solidFill>
                <a:effectLst/>
                <a:highlight>
                  <a:srgbClr val="FFFFFF"/>
                </a:highlight>
                <a:latin typeface="PragmataPro Mono Liga" panose="02000509040000020004" pitchFamily="49" charset="0"/>
              </a:rPr>
              <a:t>][</a:t>
            </a:r>
            <a:r>
              <a:rPr lang="pt-BR" sz="2400" b="0">
                <a:solidFill>
                  <a:srgbClr val="098658"/>
                </a:solidFill>
                <a:effectLst/>
                <a:highlight>
                  <a:srgbClr val="FFFFFF"/>
                </a:highlight>
                <a:latin typeface="PragmataPro Mono Liga" panose="02000509040000020004" pitchFamily="49" charset="0"/>
              </a:rPr>
              <a:t>2</a:t>
            </a:r>
            <a:r>
              <a:rPr lang="pt-BR" sz="2400" b="0">
                <a:solidFill>
                  <a:srgbClr val="000000"/>
                </a:solidFill>
                <a:effectLst/>
                <a:highlight>
                  <a:srgbClr val="FFFFFF"/>
                </a:highlight>
                <a:latin typeface="PragmataPro Mono Liga" panose="02000509040000020004" pitchFamily="49" charset="0"/>
              </a:rPr>
              <a:t>][</a:t>
            </a:r>
            <a:r>
              <a:rPr lang="pt-BR" sz="2400" b="0">
                <a:solidFill>
                  <a:srgbClr val="098658"/>
                </a:solidFill>
                <a:effectLst/>
                <a:highlight>
                  <a:srgbClr val="FFFFFF"/>
                </a:highlight>
                <a:latin typeface="PragmataPro Mono Liga" panose="02000509040000020004" pitchFamily="49" charset="0"/>
              </a:rPr>
              <a:t>0</a:t>
            </a:r>
            <a:r>
              <a:rPr lang="pt-BR" sz="2400" b="0">
                <a:solidFill>
                  <a:srgbClr val="000000"/>
                </a:solidFill>
                <a:effectLst/>
                <a:highlight>
                  <a:srgbClr val="FFFFFF"/>
                </a:highlight>
                <a:latin typeface="PragmataPro Mono Liga" panose="02000509040000020004" pitchFamily="49" charset="0"/>
              </a:rPr>
              <a:t>] = </a:t>
            </a:r>
            <a:r>
              <a:rPr lang="pt-BR" sz="2400" b="0">
                <a:solidFill>
                  <a:srgbClr val="098658"/>
                </a:solidFill>
                <a:effectLst/>
                <a:highlight>
                  <a:srgbClr val="FFFFFF"/>
                </a:highlight>
                <a:latin typeface="PragmataPro Mono Liga" panose="02000509040000020004" pitchFamily="49" charset="0"/>
              </a:rPr>
              <a:t>5</a:t>
            </a:r>
            <a:endParaRPr lang="pt-BR" sz="2400" b="0">
              <a:solidFill>
                <a:srgbClr val="000000"/>
              </a:solidFill>
              <a:effectLst/>
              <a:highlight>
                <a:srgbClr val="FFFFFF"/>
              </a:highlight>
              <a:latin typeface="PragmataPro Mono Liga" panose="02000509040000020004" pitchFamily="49" charset="0"/>
            </a:endParaRPr>
          </a:p>
          <a:p>
            <a:r>
              <a:rPr lang="pt-BR" sz="2400" b="0">
                <a:solidFill>
                  <a:srgbClr val="001080"/>
                </a:solidFill>
                <a:effectLst/>
                <a:highlight>
                  <a:srgbClr val="FFFFFF"/>
                </a:highlight>
                <a:latin typeface="PragmataPro Mono Liga" panose="02000509040000020004" pitchFamily="49" charset="0"/>
              </a:rPr>
              <a:t>A</a:t>
            </a:r>
            <a:r>
              <a:rPr lang="pt-BR" sz="2400" b="0">
                <a:solidFill>
                  <a:srgbClr val="000000"/>
                </a:solidFill>
                <a:effectLst/>
                <a:highlight>
                  <a:srgbClr val="FFFFFF"/>
                </a:highlight>
                <a:latin typeface="PragmataPro Mono Liga" panose="02000509040000020004" pitchFamily="49" charset="0"/>
              </a:rPr>
              <a:t>[</a:t>
            </a:r>
            <a:r>
              <a:rPr lang="pt-BR" sz="2400" b="0">
                <a:solidFill>
                  <a:srgbClr val="098658"/>
                </a:solidFill>
                <a:effectLst/>
                <a:highlight>
                  <a:srgbClr val="FFFFFF"/>
                </a:highlight>
                <a:latin typeface="PragmataPro Mono Liga" panose="02000509040000020004" pitchFamily="49" charset="0"/>
              </a:rPr>
              <a:t>0</a:t>
            </a:r>
            <a:r>
              <a:rPr lang="pt-BR" sz="2400" b="0">
                <a:solidFill>
                  <a:srgbClr val="000000"/>
                </a:solidFill>
                <a:effectLst/>
                <a:highlight>
                  <a:srgbClr val="FFFFFF"/>
                </a:highlight>
                <a:latin typeface="PragmataPro Mono Liga" panose="02000509040000020004" pitchFamily="49" charset="0"/>
              </a:rPr>
              <a:t>][</a:t>
            </a:r>
            <a:r>
              <a:rPr lang="pt-BR" sz="2400" b="0">
                <a:solidFill>
                  <a:srgbClr val="098658"/>
                </a:solidFill>
                <a:effectLst/>
                <a:highlight>
                  <a:srgbClr val="FFFFFF"/>
                </a:highlight>
                <a:latin typeface="PragmataPro Mono Liga" panose="02000509040000020004" pitchFamily="49" charset="0"/>
              </a:rPr>
              <a:t>2</a:t>
            </a:r>
            <a:r>
              <a:rPr lang="pt-BR" sz="2400" b="0">
                <a:solidFill>
                  <a:srgbClr val="000000"/>
                </a:solidFill>
                <a:effectLst/>
                <a:highlight>
                  <a:srgbClr val="FFFFFF"/>
                </a:highlight>
                <a:latin typeface="PragmataPro Mono Liga" panose="02000509040000020004" pitchFamily="49" charset="0"/>
              </a:rPr>
              <a:t>][</a:t>
            </a:r>
            <a:r>
              <a:rPr lang="pt-BR" sz="2400" b="0">
                <a:solidFill>
                  <a:srgbClr val="098658"/>
                </a:solidFill>
                <a:effectLst/>
                <a:highlight>
                  <a:srgbClr val="FFFFFF"/>
                </a:highlight>
                <a:latin typeface="PragmataPro Mono Liga" panose="02000509040000020004" pitchFamily="49" charset="0"/>
              </a:rPr>
              <a:t>1</a:t>
            </a:r>
            <a:r>
              <a:rPr lang="pt-BR" sz="2400" b="0">
                <a:solidFill>
                  <a:srgbClr val="000000"/>
                </a:solidFill>
                <a:effectLst/>
                <a:highlight>
                  <a:srgbClr val="FFFFFF"/>
                </a:highlight>
                <a:latin typeface="PragmataPro Mono Liga" panose="02000509040000020004" pitchFamily="49" charset="0"/>
              </a:rPr>
              <a:t>] = </a:t>
            </a:r>
            <a:r>
              <a:rPr lang="pt-BR" sz="2400" b="0">
                <a:solidFill>
                  <a:srgbClr val="098658"/>
                </a:solidFill>
                <a:effectLst/>
                <a:highlight>
                  <a:srgbClr val="FFFFFF"/>
                </a:highlight>
                <a:latin typeface="PragmataPro Mono Liga" panose="02000509040000020004" pitchFamily="49" charset="0"/>
              </a:rPr>
              <a:t>6</a:t>
            </a:r>
            <a:endParaRPr lang="pt-BR" sz="2400" b="0">
              <a:solidFill>
                <a:srgbClr val="000000"/>
              </a:solidFill>
              <a:effectLst/>
              <a:highlight>
                <a:srgbClr val="FFFFFF"/>
              </a:highlight>
              <a:latin typeface="PragmataPro Mono Liga" panose="02000509040000020004" pitchFamily="49" charset="0"/>
            </a:endParaRPr>
          </a:p>
        </p:txBody>
      </p:sp>
      <p:sp>
        <p:nvSpPr>
          <p:cNvPr id="15" name="TextBox 14">
            <a:extLst>
              <a:ext uri="{FF2B5EF4-FFF2-40B4-BE49-F238E27FC236}">
                <a16:creationId xmlns:a16="http://schemas.microsoft.com/office/drawing/2014/main" id="{68DFF2F0-384E-18D1-743B-B7F81D52BBF9}"/>
              </a:ext>
            </a:extLst>
          </p:cNvPr>
          <p:cNvSpPr txBox="1"/>
          <p:nvPr/>
        </p:nvSpPr>
        <p:spPr>
          <a:xfrm>
            <a:off x="3724275" y="3938399"/>
            <a:ext cx="2638426" cy="2308324"/>
          </a:xfrm>
          <a:prstGeom prst="rect">
            <a:avLst/>
          </a:prstGeom>
          <a:noFill/>
        </p:spPr>
        <p:txBody>
          <a:bodyPr wrap="square">
            <a:spAutoFit/>
          </a:bodyPr>
          <a:lstStyle/>
          <a:p>
            <a:r>
              <a:rPr lang="pt-BR" sz="2400" b="0">
                <a:solidFill>
                  <a:srgbClr val="001080"/>
                </a:solidFill>
                <a:effectLst/>
                <a:highlight>
                  <a:srgbClr val="FFFFFF"/>
                </a:highlight>
                <a:latin typeface="PragmataPro Mono Liga" panose="02000509040000020004" pitchFamily="49" charset="0"/>
              </a:rPr>
              <a:t>A</a:t>
            </a:r>
            <a:r>
              <a:rPr lang="pt-BR" sz="2400" b="0">
                <a:solidFill>
                  <a:srgbClr val="000000"/>
                </a:solidFill>
                <a:effectLst/>
                <a:highlight>
                  <a:srgbClr val="FFFFFF"/>
                </a:highlight>
                <a:latin typeface="PragmataPro Mono Liga" panose="02000509040000020004" pitchFamily="49" charset="0"/>
              </a:rPr>
              <a:t>[</a:t>
            </a:r>
            <a:r>
              <a:rPr lang="pt-BR" sz="2400" b="0">
                <a:solidFill>
                  <a:srgbClr val="098658"/>
                </a:solidFill>
                <a:effectLst/>
                <a:highlight>
                  <a:srgbClr val="FFFFFF"/>
                </a:highlight>
                <a:latin typeface="PragmataPro Mono Liga" panose="02000509040000020004" pitchFamily="49" charset="0"/>
              </a:rPr>
              <a:t>1</a:t>
            </a:r>
            <a:r>
              <a:rPr lang="pt-BR" sz="2400" b="0">
                <a:solidFill>
                  <a:srgbClr val="000000"/>
                </a:solidFill>
                <a:effectLst/>
                <a:highlight>
                  <a:srgbClr val="FFFFFF"/>
                </a:highlight>
                <a:latin typeface="PragmataPro Mono Liga" panose="02000509040000020004" pitchFamily="49" charset="0"/>
              </a:rPr>
              <a:t>][</a:t>
            </a:r>
            <a:r>
              <a:rPr lang="pt-BR" sz="2400" b="0">
                <a:solidFill>
                  <a:srgbClr val="098658"/>
                </a:solidFill>
                <a:effectLst/>
                <a:highlight>
                  <a:srgbClr val="FFFFFF"/>
                </a:highlight>
                <a:latin typeface="PragmataPro Mono Liga" panose="02000509040000020004" pitchFamily="49" charset="0"/>
              </a:rPr>
              <a:t>0</a:t>
            </a:r>
            <a:r>
              <a:rPr lang="pt-BR" sz="2400" b="0">
                <a:solidFill>
                  <a:srgbClr val="000000"/>
                </a:solidFill>
                <a:effectLst/>
                <a:highlight>
                  <a:srgbClr val="FFFFFF"/>
                </a:highlight>
                <a:latin typeface="PragmataPro Mono Liga" panose="02000509040000020004" pitchFamily="49" charset="0"/>
              </a:rPr>
              <a:t>][</a:t>
            </a:r>
            <a:r>
              <a:rPr lang="pt-BR" sz="2400" b="0">
                <a:solidFill>
                  <a:srgbClr val="098658"/>
                </a:solidFill>
                <a:effectLst/>
                <a:highlight>
                  <a:srgbClr val="FFFFFF"/>
                </a:highlight>
                <a:latin typeface="PragmataPro Mono Liga" panose="02000509040000020004" pitchFamily="49" charset="0"/>
              </a:rPr>
              <a:t>0</a:t>
            </a:r>
            <a:r>
              <a:rPr lang="pt-BR" sz="2400" b="0">
                <a:solidFill>
                  <a:srgbClr val="000000"/>
                </a:solidFill>
                <a:effectLst/>
                <a:highlight>
                  <a:srgbClr val="FFFFFF"/>
                </a:highlight>
                <a:latin typeface="PragmataPro Mono Liga" panose="02000509040000020004" pitchFamily="49" charset="0"/>
              </a:rPr>
              <a:t>] = </a:t>
            </a:r>
            <a:r>
              <a:rPr lang="pt-BR" sz="2400" b="0">
                <a:solidFill>
                  <a:srgbClr val="098658"/>
                </a:solidFill>
                <a:effectLst/>
                <a:highlight>
                  <a:srgbClr val="FFFFFF"/>
                </a:highlight>
                <a:latin typeface="PragmataPro Mono Liga" panose="02000509040000020004" pitchFamily="49" charset="0"/>
              </a:rPr>
              <a:t>7</a:t>
            </a:r>
            <a:endParaRPr lang="pt-BR" sz="2400" b="0">
              <a:solidFill>
                <a:srgbClr val="000000"/>
              </a:solidFill>
              <a:effectLst/>
              <a:highlight>
                <a:srgbClr val="FFFFFF"/>
              </a:highlight>
              <a:latin typeface="PragmataPro Mono Liga" panose="02000509040000020004" pitchFamily="49" charset="0"/>
            </a:endParaRPr>
          </a:p>
          <a:p>
            <a:r>
              <a:rPr lang="pt-BR" sz="2400" b="0">
                <a:solidFill>
                  <a:srgbClr val="001080"/>
                </a:solidFill>
                <a:effectLst/>
                <a:highlight>
                  <a:srgbClr val="FFFFFF"/>
                </a:highlight>
                <a:latin typeface="PragmataPro Mono Liga" panose="02000509040000020004" pitchFamily="49" charset="0"/>
              </a:rPr>
              <a:t>A</a:t>
            </a:r>
            <a:r>
              <a:rPr lang="pt-BR" sz="2400" b="0">
                <a:solidFill>
                  <a:srgbClr val="000000"/>
                </a:solidFill>
                <a:effectLst/>
                <a:highlight>
                  <a:srgbClr val="FFFFFF"/>
                </a:highlight>
                <a:latin typeface="PragmataPro Mono Liga" panose="02000509040000020004" pitchFamily="49" charset="0"/>
              </a:rPr>
              <a:t>[</a:t>
            </a:r>
            <a:r>
              <a:rPr lang="pt-BR" sz="2400" b="0">
                <a:solidFill>
                  <a:srgbClr val="098658"/>
                </a:solidFill>
                <a:effectLst/>
                <a:highlight>
                  <a:srgbClr val="FFFFFF"/>
                </a:highlight>
                <a:latin typeface="PragmataPro Mono Liga" panose="02000509040000020004" pitchFamily="49" charset="0"/>
              </a:rPr>
              <a:t>1</a:t>
            </a:r>
            <a:r>
              <a:rPr lang="pt-BR" sz="2400" b="0">
                <a:solidFill>
                  <a:srgbClr val="000000"/>
                </a:solidFill>
                <a:effectLst/>
                <a:highlight>
                  <a:srgbClr val="FFFFFF"/>
                </a:highlight>
                <a:latin typeface="PragmataPro Mono Liga" panose="02000509040000020004" pitchFamily="49" charset="0"/>
              </a:rPr>
              <a:t>][</a:t>
            </a:r>
            <a:r>
              <a:rPr lang="pt-BR" sz="2400" b="0">
                <a:solidFill>
                  <a:srgbClr val="098658"/>
                </a:solidFill>
                <a:effectLst/>
                <a:highlight>
                  <a:srgbClr val="FFFFFF"/>
                </a:highlight>
                <a:latin typeface="PragmataPro Mono Liga" panose="02000509040000020004" pitchFamily="49" charset="0"/>
              </a:rPr>
              <a:t>0</a:t>
            </a:r>
            <a:r>
              <a:rPr lang="pt-BR" sz="2400" b="0">
                <a:solidFill>
                  <a:srgbClr val="000000"/>
                </a:solidFill>
                <a:effectLst/>
                <a:highlight>
                  <a:srgbClr val="FFFFFF"/>
                </a:highlight>
                <a:latin typeface="PragmataPro Mono Liga" panose="02000509040000020004" pitchFamily="49" charset="0"/>
              </a:rPr>
              <a:t>][</a:t>
            </a:r>
            <a:r>
              <a:rPr lang="pt-BR" sz="2400" b="0">
                <a:solidFill>
                  <a:srgbClr val="098658"/>
                </a:solidFill>
                <a:effectLst/>
                <a:highlight>
                  <a:srgbClr val="FFFFFF"/>
                </a:highlight>
                <a:latin typeface="PragmataPro Mono Liga" panose="02000509040000020004" pitchFamily="49" charset="0"/>
              </a:rPr>
              <a:t>1</a:t>
            </a:r>
            <a:r>
              <a:rPr lang="pt-BR" sz="2400" b="0">
                <a:solidFill>
                  <a:srgbClr val="000000"/>
                </a:solidFill>
                <a:effectLst/>
                <a:highlight>
                  <a:srgbClr val="FFFFFF"/>
                </a:highlight>
                <a:latin typeface="PragmataPro Mono Liga" panose="02000509040000020004" pitchFamily="49" charset="0"/>
              </a:rPr>
              <a:t>] = </a:t>
            </a:r>
            <a:r>
              <a:rPr lang="pt-BR" sz="2400" b="0">
                <a:solidFill>
                  <a:srgbClr val="098658"/>
                </a:solidFill>
                <a:effectLst/>
                <a:highlight>
                  <a:srgbClr val="FFFFFF"/>
                </a:highlight>
                <a:latin typeface="PragmataPro Mono Liga" panose="02000509040000020004" pitchFamily="49" charset="0"/>
              </a:rPr>
              <a:t>8</a:t>
            </a:r>
            <a:endParaRPr lang="pt-BR" sz="2400" b="0">
              <a:solidFill>
                <a:srgbClr val="000000"/>
              </a:solidFill>
              <a:effectLst/>
              <a:highlight>
                <a:srgbClr val="FFFFFF"/>
              </a:highlight>
              <a:latin typeface="PragmataPro Mono Liga" panose="02000509040000020004" pitchFamily="49" charset="0"/>
            </a:endParaRPr>
          </a:p>
          <a:p>
            <a:r>
              <a:rPr lang="pt-BR" sz="2400" b="0">
                <a:solidFill>
                  <a:srgbClr val="001080"/>
                </a:solidFill>
                <a:effectLst/>
                <a:highlight>
                  <a:srgbClr val="FFFFFF"/>
                </a:highlight>
                <a:latin typeface="PragmataPro Mono Liga" panose="02000509040000020004" pitchFamily="49" charset="0"/>
              </a:rPr>
              <a:t>A</a:t>
            </a:r>
            <a:r>
              <a:rPr lang="pt-BR" sz="2400" b="0">
                <a:solidFill>
                  <a:srgbClr val="000000"/>
                </a:solidFill>
                <a:effectLst/>
                <a:highlight>
                  <a:srgbClr val="FFFFFF"/>
                </a:highlight>
                <a:latin typeface="PragmataPro Mono Liga" panose="02000509040000020004" pitchFamily="49" charset="0"/>
              </a:rPr>
              <a:t>[</a:t>
            </a:r>
            <a:r>
              <a:rPr lang="pt-BR" sz="2400" b="0">
                <a:solidFill>
                  <a:srgbClr val="098658"/>
                </a:solidFill>
                <a:effectLst/>
                <a:highlight>
                  <a:srgbClr val="FFFFFF"/>
                </a:highlight>
                <a:latin typeface="PragmataPro Mono Liga" panose="02000509040000020004" pitchFamily="49" charset="0"/>
              </a:rPr>
              <a:t>1</a:t>
            </a:r>
            <a:r>
              <a:rPr lang="pt-BR" sz="2400" b="0">
                <a:solidFill>
                  <a:srgbClr val="000000"/>
                </a:solidFill>
                <a:effectLst/>
                <a:highlight>
                  <a:srgbClr val="FFFFFF"/>
                </a:highlight>
                <a:latin typeface="PragmataPro Mono Liga" panose="02000509040000020004" pitchFamily="49" charset="0"/>
              </a:rPr>
              <a:t>][</a:t>
            </a:r>
            <a:r>
              <a:rPr lang="pt-BR" sz="2400" b="0">
                <a:solidFill>
                  <a:srgbClr val="098658"/>
                </a:solidFill>
                <a:effectLst/>
                <a:highlight>
                  <a:srgbClr val="FFFFFF"/>
                </a:highlight>
                <a:latin typeface="PragmataPro Mono Liga" panose="02000509040000020004" pitchFamily="49" charset="0"/>
              </a:rPr>
              <a:t>1</a:t>
            </a:r>
            <a:r>
              <a:rPr lang="pt-BR" sz="2400" b="0">
                <a:solidFill>
                  <a:srgbClr val="000000"/>
                </a:solidFill>
                <a:effectLst/>
                <a:highlight>
                  <a:srgbClr val="FFFFFF"/>
                </a:highlight>
                <a:latin typeface="PragmataPro Mono Liga" panose="02000509040000020004" pitchFamily="49" charset="0"/>
              </a:rPr>
              <a:t>][</a:t>
            </a:r>
            <a:r>
              <a:rPr lang="pt-BR" sz="2400" b="0">
                <a:solidFill>
                  <a:srgbClr val="098658"/>
                </a:solidFill>
                <a:effectLst/>
                <a:highlight>
                  <a:srgbClr val="FFFFFF"/>
                </a:highlight>
                <a:latin typeface="PragmataPro Mono Liga" panose="02000509040000020004" pitchFamily="49" charset="0"/>
              </a:rPr>
              <a:t>0</a:t>
            </a:r>
            <a:r>
              <a:rPr lang="pt-BR" sz="2400" b="0">
                <a:solidFill>
                  <a:srgbClr val="000000"/>
                </a:solidFill>
                <a:effectLst/>
                <a:highlight>
                  <a:srgbClr val="FFFFFF"/>
                </a:highlight>
                <a:latin typeface="PragmataPro Mono Liga" panose="02000509040000020004" pitchFamily="49" charset="0"/>
              </a:rPr>
              <a:t>] = </a:t>
            </a:r>
            <a:r>
              <a:rPr lang="pt-BR" sz="2400" b="0">
                <a:solidFill>
                  <a:srgbClr val="098658"/>
                </a:solidFill>
                <a:effectLst/>
                <a:highlight>
                  <a:srgbClr val="FFFFFF"/>
                </a:highlight>
                <a:latin typeface="PragmataPro Mono Liga" panose="02000509040000020004" pitchFamily="49" charset="0"/>
              </a:rPr>
              <a:t>9</a:t>
            </a:r>
            <a:endParaRPr lang="pt-BR" sz="2400" b="0">
              <a:solidFill>
                <a:srgbClr val="000000"/>
              </a:solidFill>
              <a:effectLst/>
              <a:highlight>
                <a:srgbClr val="FFFFFF"/>
              </a:highlight>
              <a:latin typeface="PragmataPro Mono Liga" panose="02000509040000020004" pitchFamily="49" charset="0"/>
            </a:endParaRPr>
          </a:p>
          <a:p>
            <a:r>
              <a:rPr lang="pt-BR" sz="2400" b="0">
                <a:solidFill>
                  <a:srgbClr val="001080"/>
                </a:solidFill>
                <a:effectLst/>
                <a:highlight>
                  <a:srgbClr val="FFFFFF"/>
                </a:highlight>
                <a:latin typeface="PragmataPro Mono Liga" panose="02000509040000020004" pitchFamily="49" charset="0"/>
              </a:rPr>
              <a:t>A</a:t>
            </a:r>
            <a:r>
              <a:rPr lang="pt-BR" sz="2400" b="0">
                <a:solidFill>
                  <a:srgbClr val="000000"/>
                </a:solidFill>
                <a:effectLst/>
                <a:highlight>
                  <a:srgbClr val="FFFFFF"/>
                </a:highlight>
                <a:latin typeface="PragmataPro Mono Liga" panose="02000509040000020004" pitchFamily="49" charset="0"/>
              </a:rPr>
              <a:t>[</a:t>
            </a:r>
            <a:r>
              <a:rPr lang="pt-BR" sz="2400" b="0">
                <a:solidFill>
                  <a:srgbClr val="098658"/>
                </a:solidFill>
                <a:effectLst/>
                <a:highlight>
                  <a:srgbClr val="FFFFFF"/>
                </a:highlight>
                <a:latin typeface="PragmataPro Mono Liga" panose="02000509040000020004" pitchFamily="49" charset="0"/>
              </a:rPr>
              <a:t>1</a:t>
            </a:r>
            <a:r>
              <a:rPr lang="pt-BR" sz="2400" b="0">
                <a:solidFill>
                  <a:srgbClr val="000000"/>
                </a:solidFill>
                <a:effectLst/>
                <a:highlight>
                  <a:srgbClr val="FFFFFF"/>
                </a:highlight>
                <a:latin typeface="PragmataPro Mono Liga" panose="02000509040000020004" pitchFamily="49" charset="0"/>
              </a:rPr>
              <a:t>][</a:t>
            </a:r>
            <a:r>
              <a:rPr lang="pt-BR" sz="2400" b="0">
                <a:solidFill>
                  <a:srgbClr val="098658"/>
                </a:solidFill>
                <a:effectLst/>
                <a:highlight>
                  <a:srgbClr val="FFFFFF"/>
                </a:highlight>
                <a:latin typeface="PragmataPro Mono Liga" panose="02000509040000020004" pitchFamily="49" charset="0"/>
              </a:rPr>
              <a:t>1</a:t>
            </a:r>
            <a:r>
              <a:rPr lang="pt-BR" sz="2400" b="0">
                <a:solidFill>
                  <a:srgbClr val="000000"/>
                </a:solidFill>
                <a:effectLst/>
                <a:highlight>
                  <a:srgbClr val="FFFFFF"/>
                </a:highlight>
                <a:latin typeface="PragmataPro Mono Liga" panose="02000509040000020004" pitchFamily="49" charset="0"/>
              </a:rPr>
              <a:t>][</a:t>
            </a:r>
            <a:r>
              <a:rPr lang="pt-BR" sz="2400" b="0">
                <a:solidFill>
                  <a:srgbClr val="098658"/>
                </a:solidFill>
                <a:effectLst/>
                <a:highlight>
                  <a:srgbClr val="FFFFFF"/>
                </a:highlight>
                <a:latin typeface="PragmataPro Mono Liga" panose="02000509040000020004" pitchFamily="49" charset="0"/>
              </a:rPr>
              <a:t>1</a:t>
            </a:r>
            <a:r>
              <a:rPr lang="pt-BR" sz="2400" b="0">
                <a:solidFill>
                  <a:srgbClr val="000000"/>
                </a:solidFill>
                <a:effectLst/>
                <a:highlight>
                  <a:srgbClr val="FFFFFF"/>
                </a:highlight>
                <a:latin typeface="PragmataPro Mono Liga" panose="02000509040000020004" pitchFamily="49" charset="0"/>
              </a:rPr>
              <a:t>] = </a:t>
            </a:r>
            <a:r>
              <a:rPr lang="pt-BR" sz="2400" b="0">
                <a:solidFill>
                  <a:srgbClr val="098658"/>
                </a:solidFill>
                <a:effectLst/>
                <a:highlight>
                  <a:srgbClr val="FFFFFF"/>
                </a:highlight>
                <a:latin typeface="PragmataPro Mono Liga" panose="02000509040000020004" pitchFamily="49" charset="0"/>
              </a:rPr>
              <a:t>10</a:t>
            </a:r>
            <a:endParaRPr lang="pt-BR" sz="2400" b="0">
              <a:solidFill>
                <a:srgbClr val="000000"/>
              </a:solidFill>
              <a:effectLst/>
              <a:highlight>
                <a:srgbClr val="FFFFFF"/>
              </a:highlight>
              <a:latin typeface="PragmataPro Mono Liga" panose="02000509040000020004" pitchFamily="49" charset="0"/>
            </a:endParaRPr>
          </a:p>
          <a:p>
            <a:r>
              <a:rPr lang="pt-BR" sz="2400" b="0">
                <a:solidFill>
                  <a:srgbClr val="001080"/>
                </a:solidFill>
                <a:effectLst/>
                <a:highlight>
                  <a:srgbClr val="FFFFFF"/>
                </a:highlight>
                <a:latin typeface="PragmataPro Mono Liga" panose="02000509040000020004" pitchFamily="49" charset="0"/>
              </a:rPr>
              <a:t>A</a:t>
            </a:r>
            <a:r>
              <a:rPr lang="pt-BR" sz="2400" b="0">
                <a:solidFill>
                  <a:srgbClr val="000000"/>
                </a:solidFill>
                <a:effectLst/>
                <a:highlight>
                  <a:srgbClr val="FFFFFF"/>
                </a:highlight>
                <a:latin typeface="PragmataPro Mono Liga" panose="02000509040000020004" pitchFamily="49" charset="0"/>
              </a:rPr>
              <a:t>[</a:t>
            </a:r>
            <a:r>
              <a:rPr lang="pt-BR" sz="2400" b="0">
                <a:solidFill>
                  <a:srgbClr val="098658"/>
                </a:solidFill>
                <a:effectLst/>
                <a:highlight>
                  <a:srgbClr val="FFFFFF"/>
                </a:highlight>
                <a:latin typeface="PragmataPro Mono Liga" panose="02000509040000020004" pitchFamily="49" charset="0"/>
              </a:rPr>
              <a:t>1</a:t>
            </a:r>
            <a:r>
              <a:rPr lang="pt-BR" sz="2400" b="0">
                <a:solidFill>
                  <a:srgbClr val="000000"/>
                </a:solidFill>
                <a:effectLst/>
                <a:highlight>
                  <a:srgbClr val="FFFFFF"/>
                </a:highlight>
                <a:latin typeface="PragmataPro Mono Liga" panose="02000509040000020004" pitchFamily="49" charset="0"/>
              </a:rPr>
              <a:t>][</a:t>
            </a:r>
            <a:r>
              <a:rPr lang="pt-BR" sz="2400" b="0">
                <a:solidFill>
                  <a:srgbClr val="098658"/>
                </a:solidFill>
                <a:effectLst/>
                <a:highlight>
                  <a:srgbClr val="FFFFFF"/>
                </a:highlight>
                <a:latin typeface="PragmataPro Mono Liga" panose="02000509040000020004" pitchFamily="49" charset="0"/>
              </a:rPr>
              <a:t>2</a:t>
            </a:r>
            <a:r>
              <a:rPr lang="pt-BR" sz="2400" b="0">
                <a:solidFill>
                  <a:srgbClr val="000000"/>
                </a:solidFill>
                <a:effectLst/>
                <a:highlight>
                  <a:srgbClr val="FFFFFF"/>
                </a:highlight>
                <a:latin typeface="PragmataPro Mono Liga" panose="02000509040000020004" pitchFamily="49" charset="0"/>
              </a:rPr>
              <a:t>][</a:t>
            </a:r>
            <a:r>
              <a:rPr lang="pt-BR" sz="2400" b="0">
                <a:solidFill>
                  <a:srgbClr val="098658"/>
                </a:solidFill>
                <a:effectLst/>
                <a:highlight>
                  <a:srgbClr val="FFFFFF"/>
                </a:highlight>
                <a:latin typeface="PragmataPro Mono Liga" panose="02000509040000020004" pitchFamily="49" charset="0"/>
              </a:rPr>
              <a:t>0</a:t>
            </a:r>
            <a:r>
              <a:rPr lang="pt-BR" sz="2400" b="0">
                <a:solidFill>
                  <a:srgbClr val="000000"/>
                </a:solidFill>
                <a:effectLst/>
                <a:highlight>
                  <a:srgbClr val="FFFFFF"/>
                </a:highlight>
                <a:latin typeface="PragmataPro Mono Liga" panose="02000509040000020004" pitchFamily="49" charset="0"/>
              </a:rPr>
              <a:t>] = </a:t>
            </a:r>
            <a:r>
              <a:rPr lang="pt-BR" sz="2400" b="0">
                <a:solidFill>
                  <a:srgbClr val="098658"/>
                </a:solidFill>
                <a:effectLst/>
                <a:highlight>
                  <a:srgbClr val="FFFFFF"/>
                </a:highlight>
                <a:latin typeface="PragmataPro Mono Liga" panose="02000509040000020004" pitchFamily="49" charset="0"/>
              </a:rPr>
              <a:t>11</a:t>
            </a:r>
            <a:endParaRPr lang="pt-BR" sz="2400" b="0">
              <a:solidFill>
                <a:srgbClr val="000000"/>
              </a:solidFill>
              <a:effectLst/>
              <a:highlight>
                <a:srgbClr val="FFFFFF"/>
              </a:highlight>
              <a:latin typeface="PragmataPro Mono Liga" panose="02000509040000020004" pitchFamily="49" charset="0"/>
            </a:endParaRPr>
          </a:p>
          <a:p>
            <a:r>
              <a:rPr lang="pt-BR" sz="2400" b="0">
                <a:solidFill>
                  <a:srgbClr val="001080"/>
                </a:solidFill>
                <a:effectLst/>
                <a:highlight>
                  <a:srgbClr val="FFFFFF"/>
                </a:highlight>
                <a:latin typeface="PragmataPro Mono Liga" panose="02000509040000020004" pitchFamily="49" charset="0"/>
              </a:rPr>
              <a:t>A</a:t>
            </a:r>
            <a:r>
              <a:rPr lang="pt-BR" sz="2400" b="0">
                <a:solidFill>
                  <a:srgbClr val="000000"/>
                </a:solidFill>
                <a:effectLst/>
                <a:highlight>
                  <a:srgbClr val="FFFFFF"/>
                </a:highlight>
                <a:latin typeface="PragmataPro Mono Liga" panose="02000509040000020004" pitchFamily="49" charset="0"/>
              </a:rPr>
              <a:t>[</a:t>
            </a:r>
            <a:r>
              <a:rPr lang="pt-BR" sz="2400" b="0">
                <a:solidFill>
                  <a:srgbClr val="098658"/>
                </a:solidFill>
                <a:effectLst/>
                <a:highlight>
                  <a:srgbClr val="FFFFFF"/>
                </a:highlight>
                <a:latin typeface="PragmataPro Mono Liga" panose="02000509040000020004" pitchFamily="49" charset="0"/>
              </a:rPr>
              <a:t>1</a:t>
            </a:r>
            <a:r>
              <a:rPr lang="pt-BR" sz="2400" b="0">
                <a:solidFill>
                  <a:srgbClr val="000000"/>
                </a:solidFill>
                <a:effectLst/>
                <a:highlight>
                  <a:srgbClr val="FFFFFF"/>
                </a:highlight>
                <a:latin typeface="PragmataPro Mono Liga" panose="02000509040000020004" pitchFamily="49" charset="0"/>
              </a:rPr>
              <a:t>][</a:t>
            </a:r>
            <a:r>
              <a:rPr lang="pt-BR" sz="2400" b="0">
                <a:solidFill>
                  <a:srgbClr val="098658"/>
                </a:solidFill>
                <a:effectLst/>
                <a:highlight>
                  <a:srgbClr val="FFFFFF"/>
                </a:highlight>
                <a:latin typeface="PragmataPro Mono Liga" panose="02000509040000020004" pitchFamily="49" charset="0"/>
              </a:rPr>
              <a:t>2</a:t>
            </a:r>
            <a:r>
              <a:rPr lang="pt-BR" sz="2400" b="0">
                <a:solidFill>
                  <a:srgbClr val="000000"/>
                </a:solidFill>
                <a:effectLst/>
                <a:highlight>
                  <a:srgbClr val="FFFFFF"/>
                </a:highlight>
                <a:latin typeface="PragmataPro Mono Liga" panose="02000509040000020004" pitchFamily="49" charset="0"/>
              </a:rPr>
              <a:t>][</a:t>
            </a:r>
            <a:r>
              <a:rPr lang="pt-BR" sz="2400" b="0">
                <a:solidFill>
                  <a:srgbClr val="098658"/>
                </a:solidFill>
                <a:effectLst/>
                <a:highlight>
                  <a:srgbClr val="FFFFFF"/>
                </a:highlight>
                <a:latin typeface="PragmataPro Mono Liga" panose="02000509040000020004" pitchFamily="49" charset="0"/>
              </a:rPr>
              <a:t>1</a:t>
            </a:r>
            <a:r>
              <a:rPr lang="pt-BR" sz="2400" b="0">
                <a:solidFill>
                  <a:srgbClr val="000000"/>
                </a:solidFill>
                <a:effectLst/>
                <a:highlight>
                  <a:srgbClr val="FFFFFF"/>
                </a:highlight>
                <a:latin typeface="PragmataPro Mono Liga" panose="02000509040000020004" pitchFamily="49" charset="0"/>
              </a:rPr>
              <a:t>] = </a:t>
            </a:r>
            <a:r>
              <a:rPr lang="pt-BR" sz="2400" b="0">
                <a:solidFill>
                  <a:srgbClr val="098658"/>
                </a:solidFill>
                <a:effectLst/>
                <a:highlight>
                  <a:srgbClr val="FFFFFF"/>
                </a:highlight>
                <a:latin typeface="PragmataPro Mono Liga" panose="02000509040000020004" pitchFamily="49" charset="0"/>
              </a:rPr>
              <a:t>12</a:t>
            </a:r>
            <a:endParaRPr lang="pt-BR" sz="2400" b="0">
              <a:solidFill>
                <a:srgbClr val="000000"/>
              </a:solidFill>
              <a:effectLst/>
              <a:highlight>
                <a:srgbClr val="FFFFFF"/>
              </a:highlight>
              <a:latin typeface="PragmataPro Mono Liga" panose="02000509040000020004" pitchFamily="49" charset="0"/>
            </a:endParaRPr>
          </a:p>
        </p:txBody>
      </p:sp>
      <p:sp>
        <p:nvSpPr>
          <p:cNvPr id="9" name="Date Placeholder 8">
            <a:extLst>
              <a:ext uri="{FF2B5EF4-FFF2-40B4-BE49-F238E27FC236}">
                <a16:creationId xmlns:a16="http://schemas.microsoft.com/office/drawing/2014/main" id="{EB5AD97B-FBFE-CF2E-7D02-2954BF5E8142}"/>
              </a:ext>
            </a:extLst>
          </p:cNvPr>
          <p:cNvSpPr>
            <a:spLocks noGrp="1"/>
          </p:cNvSpPr>
          <p:nvPr>
            <p:ph type="dt" sz="half" idx="13"/>
          </p:nvPr>
        </p:nvSpPr>
        <p:spPr/>
        <p:txBody>
          <a:bodyPr/>
          <a:lstStyle/>
          <a:p>
            <a:r>
              <a:rPr lang="en-US"/>
              <a:t>June 2024</a:t>
            </a:r>
            <a:endParaRPr lang="en-US" dirty="0"/>
          </a:p>
        </p:txBody>
      </p:sp>
      <p:sp>
        <p:nvSpPr>
          <p:cNvPr id="5" name="Slide Number Placeholder 4">
            <a:extLst>
              <a:ext uri="{FF2B5EF4-FFF2-40B4-BE49-F238E27FC236}">
                <a16:creationId xmlns:a16="http://schemas.microsoft.com/office/drawing/2014/main" id="{C0CBD0F0-5549-BC7C-40C7-098F9691116C}"/>
              </a:ext>
            </a:extLst>
          </p:cNvPr>
          <p:cNvSpPr>
            <a:spLocks noGrp="1"/>
          </p:cNvSpPr>
          <p:nvPr>
            <p:ph type="sldNum" sz="quarter" idx="12"/>
          </p:nvPr>
        </p:nvSpPr>
        <p:spPr/>
        <p:txBody>
          <a:bodyPr/>
          <a:lstStyle/>
          <a:p>
            <a:fld id="{D8B0B3AC-44A8-D142-AAF6-9A453466E1A4}" type="slidenum">
              <a:rPr lang="en-VN" smtClean="0"/>
              <a:pPr/>
              <a:t>49</a:t>
            </a:fld>
            <a:endParaRPr lang="en-VN" dirty="0"/>
          </a:p>
        </p:txBody>
      </p:sp>
    </p:spTree>
    <p:extLst>
      <p:ext uri="{BB962C8B-B14F-4D97-AF65-F5344CB8AC3E}">
        <p14:creationId xmlns:p14="http://schemas.microsoft.com/office/powerpoint/2010/main" val="2603934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1A35AE5-9C45-799F-BE11-C42D1C63BB04}"/>
              </a:ext>
            </a:extLst>
          </p:cNvPr>
          <p:cNvSpPr>
            <a:spLocks noGrp="1"/>
          </p:cNvSpPr>
          <p:nvPr>
            <p:ph type="body" sz="quarter" idx="13"/>
          </p:nvPr>
        </p:nvSpPr>
        <p:spPr/>
        <p:txBody>
          <a:bodyPr/>
          <a:lstStyle/>
          <a:p>
            <a:r>
              <a:rPr lang="en-VN"/>
              <a:t>7.5 Mảng hai chiều</a:t>
            </a:r>
          </a:p>
        </p:txBody>
      </p:sp>
      <p:sp>
        <p:nvSpPr>
          <p:cNvPr id="3" name="Text Placeholder 2">
            <a:extLst>
              <a:ext uri="{FF2B5EF4-FFF2-40B4-BE49-F238E27FC236}">
                <a16:creationId xmlns:a16="http://schemas.microsoft.com/office/drawing/2014/main" id="{FFE4E973-8198-DE8D-4227-0E3D0DBACABE}"/>
              </a:ext>
            </a:extLst>
          </p:cNvPr>
          <p:cNvSpPr>
            <a:spLocks noGrp="1"/>
          </p:cNvSpPr>
          <p:nvPr>
            <p:ph type="body" sz="quarter" idx="14"/>
          </p:nvPr>
        </p:nvSpPr>
        <p:spPr/>
        <p:txBody>
          <a:bodyPr/>
          <a:lstStyle/>
          <a:p>
            <a:r>
              <a:rPr lang="en-VN"/>
              <a:t>7.5.1 Khai báo</a:t>
            </a:r>
            <a:r>
              <a:rPr lang="en-US"/>
              <a:t> và khởi tạo</a:t>
            </a:r>
            <a:r>
              <a:rPr lang="en-VN"/>
              <a:t> mảng 2 chiều</a:t>
            </a:r>
          </a:p>
        </p:txBody>
      </p:sp>
      <p:sp>
        <p:nvSpPr>
          <p:cNvPr id="4" name="Text Placeholder 3">
            <a:extLst>
              <a:ext uri="{FF2B5EF4-FFF2-40B4-BE49-F238E27FC236}">
                <a16:creationId xmlns:a16="http://schemas.microsoft.com/office/drawing/2014/main" id="{82A93DE9-DEBF-36CC-0CC9-DE92D54A430F}"/>
              </a:ext>
            </a:extLst>
          </p:cNvPr>
          <p:cNvSpPr>
            <a:spLocks noGrp="1"/>
          </p:cNvSpPr>
          <p:nvPr>
            <p:ph type="body" sz="quarter" idx="15"/>
          </p:nvPr>
        </p:nvSpPr>
        <p:spPr/>
        <p:txBody>
          <a:bodyPr/>
          <a:lstStyle/>
          <a:p>
            <a:endParaRPr lang="en-VN"/>
          </a:p>
        </p:txBody>
      </p:sp>
      <p:sp>
        <p:nvSpPr>
          <p:cNvPr id="5" name="Text Placeholder 4">
            <a:extLst>
              <a:ext uri="{FF2B5EF4-FFF2-40B4-BE49-F238E27FC236}">
                <a16:creationId xmlns:a16="http://schemas.microsoft.com/office/drawing/2014/main" id="{1165A9D3-31D8-1979-59B4-EBE6AF80FF38}"/>
              </a:ext>
            </a:extLst>
          </p:cNvPr>
          <p:cNvSpPr>
            <a:spLocks noGrp="1"/>
          </p:cNvSpPr>
          <p:nvPr>
            <p:ph type="body" sz="quarter" idx="16"/>
          </p:nvPr>
        </p:nvSpPr>
        <p:spPr/>
        <p:txBody>
          <a:bodyPr>
            <a:normAutofit lnSpcReduction="10000"/>
          </a:bodyPr>
          <a:lstStyle/>
          <a:p>
            <a:endParaRPr lang="en-VN"/>
          </a:p>
        </p:txBody>
      </p:sp>
      <p:sp>
        <p:nvSpPr>
          <p:cNvPr id="9" name="Footer Placeholder 8">
            <a:extLst>
              <a:ext uri="{FF2B5EF4-FFF2-40B4-BE49-F238E27FC236}">
                <a16:creationId xmlns:a16="http://schemas.microsoft.com/office/drawing/2014/main" id="{D93C4478-64C1-AFE3-4C76-18A198F1A0DD}"/>
              </a:ext>
            </a:extLst>
          </p:cNvPr>
          <p:cNvSpPr>
            <a:spLocks noGrp="1"/>
          </p:cNvSpPr>
          <p:nvPr>
            <p:ph type="ftr" sz="quarter" idx="18"/>
          </p:nvPr>
        </p:nvSpPr>
        <p:spPr/>
        <p:txBody>
          <a:bodyPr/>
          <a:lstStyle/>
          <a:p>
            <a:r>
              <a:rPr lang="vi-VN"/>
              <a:t>Thực hiện bởi Trường Đại học Công nghệ Thông tin, ĐHQG-HCM</a:t>
            </a:r>
            <a:endParaRPr lang="vi-VN" dirty="0"/>
          </a:p>
        </p:txBody>
      </p:sp>
      <p:sp>
        <p:nvSpPr>
          <p:cNvPr id="6" name="Date Placeholder 5">
            <a:extLst>
              <a:ext uri="{FF2B5EF4-FFF2-40B4-BE49-F238E27FC236}">
                <a16:creationId xmlns:a16="http://schemas.microsoft.com/office/drawing/2014/main" id="{9AF28E00-C48C-813E-54F2-C3D8443B69A2}"/>
              </a:ext>
            </a:extLst>
          </p:cNvPr>
          <p:cNvSpPr>
            <a:spLocks noGrp="1"/>
          </p:cNvSpPr>
          <p:nvPr>
            <p:ph type="dt" sz="half" idx="17"/>
          </p:nvPr>
        </p:nvSpPr>
        <p:spPr/>
        <p:txBody>
          <a:bodyPr/>
          <a:lstStyle/>
          <a:p>
            <a:r>
              <a:rPr lang="en-US"/>
              <a:t>June 2024</a:t>
            </a:r>
            <a:endParaRPr lang="en-US" dirty="0"/>
          </a:p>
        </p:txBody>
      </p:sp>
      <p:sp>
        <p:nvSpPr>
          <p:cNvPr id="8" name="Slide Number Placeholder 7">
            <a:extLst>
              <a:ext uri="{FF2B5EF4-FFF2-40B4-BE49-F238E27FC236}">
                <a16:creationId xmlns:a16="http://schemas.microsoft.com/office/drawing/2014/main" id="{84D57345-C963-2511-68CB-8630DB7C8982}"/>
              </a:ext>
            </a:extLst>
          </p:cNvPr>
          <p:cNvSpPr>
            <a:spLocks noGrp="1"/>
          </p:cNvSpPr>
          <p:nvPr>
            <p:ph type="sldNum" sz="quarter" idx="12"/>
          </p:nvPr>
        </p:nvSpPr>
        <p:spPr/>
        <p:txBody>
          <a:bodyPr/>
          <a:lstStyle/>
          <a:p>
            <a:fld id="{D8B0B3AC-44A8-D142-AAF6-9A453466E1A4}" type="slidenum">
              <a:rPr lang="en-VN" smtClean="0"/>
              <a:pPr/>
              <a:t>5</a:t>
            </a:fld>
            <a:endParaRPr lang="en-VN" dirty="0"/>
          </a:p>
        </p:txBody>
      </p:sp>
    </p:spTree>
    <p:extLst>
      <p:ext uri="{BB962C8B-B14F-4D97-AF65-F5344CB8AC3E}">
        <p14:creationId xmlns:p14="http://schemas.microsoft.com/office/powerpoint/2010/main" val="210787076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4F634-0F44-6A69-AF5D-CE52DAB4F7FB}"/>
              </a:ext>
            </a:extLst>
          </p:cNvPr>
          <p:cNvSpPr>
            <a:spLocks noGrp="1"/>
          </p:cNvSpPr>
          <p:nvPr>
            <p:ph type="title"/>
          </p:nvPr>
        </p:nvSpPr>
        <p:spPr/>
        <p:txBody>
          <a:bodyPr>
            <a:normAutofit fontScale="90000"/>
          </a:bodyPr>
          <a:lstStyle/>
          <a:p>
            <a:r>
              <a:rPr lang="en-US"/>
              <a:t>Lấy địa chỉ các phần tử mảng nhiều chiều</a:t>
            </a:r>
          </a:p>
        </p:txBody>
      </p:sp>
      <p:sp>
        <p:nvSpPr>
          <p:cNvPr id="3" name="Content Placeholder 2">
            <a:extLst>
              <a:ext uri="{FF2B5EF4-FFF2-40B4-BE49-F238E27FC236}">
                <a16:creationId xmlns:a16="http://schemas.microsoft.com/office/drawing/2014/main" id="{29790834-C5A0-626A-1222-22C923BC55CE}"/>
              </a:ext>
            </a:extLst>
          </p:cNvPr>
          <p:cNvSpPr>
            <a:spLocks noGrp="1"/>
          </p:cNvSpPr>
          <p:nvPr>
            <p:ph idx="1"/>
          </p:nvPr>
        </p:nvSpPr>
        <p:spPr/>
        <p:txBody>
          <a:bodyPr>
            <a:noAutofit/>
          </a:bodyPr>
          <a:lstStyle/>
          <a:p>
            <a:pPr>
              <a:lnSpc>
                <a:spcPct val="120000"/>
              </a:lnSpc>
            </a:pPr>
            <a:r>
              <a:rPr lang="en-US" sz="2200">
                <a:solidFill>
                  <a:schemeClr val="tx1">
                    <a:lumMod val="50000"/>
                  </a:schemeClr>
                </a:solidFill>
                <a:ea typeface="Tahoma" panose="020B0604030504040204" pitchFamily="34" charset="0"/>
              </a:rPr>
              <a:t>Lấy địa chỉ phần tử mảng nhiều chiều:</a:t>
            </a:r>
          </a:p>
          <a:p>
            <a:pPr>
              <a:lnSpc>
                <a:spcPct val="120000"/>
              </a:lnSpc>
            </a:pPr>
            <a:endParaRPr lang="en-US" sz="2200">
              <a:solidFill>
                <a:schemeClr val="tx1">
                  <a:lumMod val="50000"/>
                </a:schemeClr>
              </a:solidFill>
              <a:ea typeface="Tahoma" panose="020B0604030504040204" pitchFamily="34" charset="0"/>
            </a:endParaRPr>
          </a:p>
          <a:p>
            <a:pPr>
              <a:lnSpc>
                <a:spcPct val="120000"/>
              </a:lnSpc>
            </a:pPr>
            <a:r>
              <a:rPr lang="en-US" sz="2200">
                <a:solidFill>
                  <a:schemeClr val="tx1">
                    <a:lumMod val="50000"/>
                  </a:schemeClr>
                </a:solidFill>
                <a:ea typeface="Tahoma" panose="020B0604030504040204" pitchFamily="34" charset="0"/>
              </a:rPr>
              <a:t>Ví dụ:</a:t>
            </a:r>
          </a:p>
          <a:p>
            <a:pPr marL="0" indent="0" algn="l">
              <a:lnSpc>
                <a:spcPct val="120000"/>
              </a:lnSpc>
              <a:spcBef>
                <a:spcPts val="0"/>
              </a:spcBef>
              <a:spcAft>
                <a:spcPts val="0"/>
              </a:spcAft>
              <a:buNone/>
            </a:pPr>
            <a:r>
              <a:rPr lang="vi-VN" sz="2200" b="0">
                <a:solidFill>
                  <a:srgbClr val="0000FF"/>
                </a:solidFill>
                <a:effectLst/>
                <a:highlight>
                  <a:srgbClr val="FFFFFF"/>
                </a:highlight>
                <a:latin typeface="PragmataPro Mono Liga" panose="02000509040000020004" pitchFamily="49" charset="0"/>
              </a:rPr>
              <a:t>int</a:t>
            </a:r>
            <a:r>
              <a:rPr lang="vi-VN" sz="2200" b="0">
                <a:solidFill>
                  <a:srgbClr val="000000"/>
                </a:solidFill>
                <a:effectLst/>
                <a:highlight>
                  <a:srgbClr val="FFFFFF"/>
                </a:highlight>
                <a:latin typeface="PragmataPro Mono Liga" panose="02000509040000020004" pitchFamily="49" charset="0"/>
              </a:rPr>
              <a:t> </a:t>
            </a:r>
            <a:r>
              <a:rPr lang="vi-VN" sz="2200" b="0">
                <a:solidFill>
                  <a:srgbClr val="001080"/>
                </a:solidFill>
                <a:effectLst/>
                <a:highlight>
                  <a:srgbClr val="FFFFFF"/>
                </a:highlight>
                <a:latin typeface="PragmataPro Mono Liga" panose="02000509040000020004" pitchFamily="49" charset="0"/>
              </a:rPr>
              <a:t>A</a:t>
            </a:r>
            <a:r>
              <a:rPr lang="vi-VN" sz="2200" b="0">
                <a:solidFill>
                  <a:srgbClr val="000000"/>
                </a:solidFill>
                <a:effectLst/>
                <a:highlight>
                  <a:srgbClr val="FFFFFF"/>
                </a:highlight>
                <a:latin typeface="PragmataPro Mono Liga" panose="02000509040000020004" pitchFamily="49" charset="0"/>
              </a:rPr>
              <a:t>[</a:t>
            </a:r>
            <a:r>
              <a:rPr lang="vi-VN" sz="2200" b="0">
                <a:solidFill>
                  <a:srgbClr val="098658"/>
                </a:solidFill>
                <a:effectLst/>
                <a:highlight>
                  <a:srgbClr val="FFFFFF"/>
                </a:highlight>
                <a:latin typeface="PragmataPro Mono Liga" panose="02000509040000020004" pitchFamily="49" charset="0"/>
              </a:rPr>
              <a:t>2</a:t>
            </a:r>
            <a:r>
              <a:rPr lang="vi-VN" sz="2200" b="0">
                <a:solidFill>
                  <a:srgbClr val="000000"/>
                </a:solidFill>
                <a:effectLst/>
                <a:highlight>
                  <a:srgbClr val="FFFFFF"/>
                </a:highlight>
                <a:latin typeface="PragmataPro Mono Liga" panose="02000509040000020004" pitchFamily="49" charset="0"/>
              </a:rPr>
              <a:t>][</a:t>
            </a:r>
            <a:r>
              <a:rPr lang="vi-VN" sz="2200" b="0">
                <a:solidFill>
                  <a:srgbClr val="098658"/>
                </a:solidFill>
                <a:effectLst/>
                <a:highlight>
                  <a:srgbClr val="FFFFFF"/>
                </a:highlight>
                <a:latin typeface="PragmataPro Mono Liga" panose="02000509040000020004" pitchFamily="49" charset="0"/>
              </a:rPr>
              <a:t>3</a:t>
            </a:r>
            <a:r>
              <a:rPr lang="vi-VN" sz="2200" b="0">
                <a:solidFill>
                  <a:srgbClr val="000000"/>
                </a:solidFill>
                <a:effectLst/>
                <a:highlight>
                  <a:srgbClr val="FFFFFF"/>
                </a:highlight>
                <a:latin typeface="PragmataPro Mono Liga" panose="02000509040000020004" pitchFamily="49" charset="0"/>
              </a:rPr>
              <a:t>][</a:t>
            </a:r>
            <a:r>
              <a:rPr lang="vi-VN" sz="2200" b="0">
                <a:solidFill>
                  <a:srgbClr val="098658"/>
                </a:solidFill>
                <a:effectLst/>
                <a:highlight>
                  <a:srgbClr val="FFFFFF"/>
                </a:highlight>
                <a:latin typeface="PragmataPro Mono Liga" panose="02000509040000020004" pitchFamily="49" charset="0"/>
              </a:rPr>
              <a:t>2</a:t>
            </a:r>
            <a:r>
              <a:rPr lang="vi-VN" sz="2200" b="0">
                <a:solidFill>
                  <a:srgbClr val="000000"/>
                </a:solidFill>
                <a:effectLst/>
                <a:highlight>
                  <a:srgbClr val="FFFFFF"/>
                </a:highlight>
                <a:latin typeface="PragmataPro Mono Liga" panose="02000509040000020004" pitchFamily="49" charset="0"/>
              </a:rPr>
              <a:t>] = { { {</a:t>
            </a:r>
            <a:r>
              <a:rPr lang="vi-VN" sz="2200" b="0">
                <a:solidFill>
                  <a:srgbClr val="098658"/>
                </a:solidFill>
                <a:effectLst/>
                <a:highlight>
                  <a:srgbClr val="FFFFFF"/>
                </a:highlight>
                <a:latin typeface="PragmataPro Mono Liga" panose="02000509040000020004" pitchFamily="49" charset="0"/>
              </a:rPr>
              <a:t>1</a:t>
            </a:r>
            <a:r>
              <a:rPr lang="vi-VN" sz="2200" b="0">
                <a:solidFill>
                  <a:srgbClr val="000000"/>
                </a:solidFill>
                <a:effectLst/>
                <a:highlight>
                  <a:srgbClr val="FFFFFF"/>
                </a:highlight>
                <a:latin typeface="PragmataPro Mono Liga" panose="02000509040000020004" pitchFamily="49" charset="0"/>
              </a:rPr>
              <a:t>, </a:t>
            </a:r>
            <a:r>
              <a:rPr lang="vi-VN" sz="2200" b="0">
                <a:solidFill>
                  <a:srgbClr val="098658"/>
                </a:solidFill>
                <a:effectLst/>
                <a:highlight>
                  <a:srgbClr val="FFFFFF"/>
                </a:highlight>
                <a:latin typeface="PragmataPro Mono Liga" panose="02000509040000020004" pitchFamily="49" charset="0"/>
              </a:rPr>
              <a:t>2</a:t>
            </a:r>
            <a:r>
              <a:rPr lang="vi-VN" sz="2200" b="0">
                <a:solidFill>
                  <a:srgbClr val="000000"/>
                </a:solidFill>
                <a:effectLst/>
                <a:highlight>
                  <a:srgbClr val="FFFFFF"/>
                </a:highlight>
                <a:latin typeface="PragmataPro Mono Liga" panose="02000509040000020004" pitchFamily="49" charset="0"/>
              </a:rPr>
              <a:t>},</a:t>
            </a:r>
            <a:r>
              <a:rPr lang="en-US" sz="2200" b="0">
                <a:solidFill>
                  <a:srgbClr val="000000"/>
                </a:solidFill>
                <a:effectLst/>
                <a:highlight>
                  <a:srgbClr val="FFFFFF"/>
                </a:highlight>
                <a:latin typeface="PragmataPro Mono Liga" panose="02000509040000020004" pitchFamily="49" charset="0"/>
              </a:rPr>
              <a:t> </a:t>
            </a:r>
            <a:r>
              <a:rPr lang="vi-VN" sz="2200" b="0">
                <a:solidFill>
                  <a:srgbClr val="000000"/>
                </a:solidFill>
                <a:effectLst/>
                <a:highlight>
                  <a:srgbClr val="FFFFFF"/>
                </a:highlight>
                <a:latin typeface="PragmataPro Mono Liga" panose="02000509040000020004" pitchFamily="49" charset="0"/>
              </a:rPr>
              <a:t>{</a:t>
            </a:r>
            <a:r>
              <a:rPr lang="vi-VN" sz="2200" b="0">
                <a:solidFill>
                  <a:srgbClr val="098658"/>
                </a:solidFill>
                <a:effectLst/>
                <a:highlight>
                  <a:srgbClr val="FFFFFF"/>
                </a:highlight>
                <a:latin typeface="PragmataPro Mono Liga" panose="02000509040000020004" pitchFamily="49" charset="0"/>
              </a:rPr>
              <a:t>3</a:t>
            </a:r>
            <a:r>
              <a:rPr lang="vi-VN" sz="2200" b="0">
                <a:solidFill>
                  <a:srgbClr val="000000"/>
                </a:solidFill>
                <a:effectLst/>
                <a:highlight>
                  <a:srgbClr val="FFFFFF"/>
                </a:highlight>
                <a:latin typeface="PragmataPro Mono Liga" panose="02000509040000020004" pitchFamily="49" charset="0"/>
              </a:rPr>
              <a:t>, </a:t>
            </a:r>
            <a:r>
              <a:rPr lang="en-US" sz="2200" b="0">
                <a:solidFill>
                  <a:srgbClr val="000000"/>
                </a:solidFill>
                <a:effectLst/>
                <a:highlight>
                  <a:srgbClr val="FFFFFF"/>
                </a:highlight>
                <a:latin typeface="PragmataPro Mono Liga" panose="02000509040000020004" pitchFamily="49" charset="0"/>
              </a:rPr>
              <a:t> </a:t>
            </a:r>
            <a:r>
              <a:rPr lang="vi-VN" sz="2200" b="0">
                <a:solidFill>
                  <a:srgbClr val="098658"/>
                </a:solidFill>
                <a:effectLst/>
                <a:highlight>
                  <a:srgbClr val="FFFFFF"/>
                </a:highlight>
                <a:latin typeface="PragmataPro Mono Liga" panose="02000509040000020004" pitchFamily="49" charset="0"/>
              </a:rPr>
              <a:t>4</a:t>
            </a:r>
            <a:r>
              <a:rPr lang="vi-VN" sz="2200" b="0">
                <a:solidFill>
                  <a:srgbClr val="000000"/>
                </a:solidFill>
                <a:effectLst/>
                <a:highlight>
                  <a:srgbClr val="FFFFFF"/>
                </a:highlight>
                <a:latin typeface="PragmataPro Mono Liga" panose="02000509040000020004" pitchFamily="49" charset="0"/>
              </a:rPr>
              <a:t>},</a:t>
            </a:r>
            <a:r>
              <a:rPr lang="en-US" sz="2200" b="0">
                <a:solidFill>
                  <a:srgbClr val="000000"/>
                </a:solidFill>
                <a:effectLst/>
                <a:highlight>
                  <a:srgbClr val="FFFFFF"/>
                </a:highlight>
                <a:latin typeface="PragmataPro Mono Liga" panose="02000509040000020004" pitchFamily="49" charset="0"/>
              </a:rPr>
              <a:t> </a:t>
            </a:r>
            <a:r>
              <a:rPr lang="vi-VN" sz="2200" b="0">
                <a:solidFill>
                  <a:srgbClr val="000000"/>
                </a:solidFill>
                <a:effectLst/>
                <a:highlight>
                  <a:srgbClr val="FFFFFF"/>
                </a:highlight>
                <a:latin typeface="PragmataPro Mono Liga" panose="02000509040000020004" pitchFamily="49" charset="0"/>
              </a:rPr>
              <a:t>{</a:t>
            </a:r>
            <a:r>
              <a:rPr lang="en-US" sz="2200" b="0">
                <a:solidFill>
                  <a:srgbClr val="000000"/>
                </a:solidFill>
                <a:effectLst/>
                <a:highlight>
                  <a:srgbClr val="FFFFFF"/>
                </a:highlight>
                <a:latin typeface="PragmataPro Mono Liga" panose="02000509040000020004" pitchFamily="49" charset="0"/>
              </a:rPr>
              <a:t> </a:t>
            </a:r>
            <a:r>
              <a:rPr lang="vi-VN" sz="2200" b="0">
                <a:solidFill>
                  <a:srgbClr val="098658"/>
                </a:solidFill>
                <a:effectLst/>
                <a:highlight>
                  <a:srgbClr val="FFFFFF"/>
                </a:highlight>
                <a:latin typeface="PragmataPro Mono Liga" panose="02000509040000020004" pitchFamily="49" charset="0"/>
              </a:rPr>
              <a:t>5</a:t>
            </a:r>
            <a:r>
              <a:rPr lang="vi-VN" sz="2200" b="0">
                <a:solidFill>
                  <a:srgbClr val="000000"/>
                </a:solidFill>
                <a:effectLst/>
                <a:highlight>
                  <a:srgbClr val="FFFFFF"/>
                </a:highlight>
                <a:latin typeface="PragmataPro Mono Liga" panose="02000509040000020004" pitchFamily="49" charset="0"/>
              </a:rPr>
              <a:t>, </a:t>
            </a:r>
            <a:r>
              <a:rPr lang="en-US" sz="2200" b="0">
                <a:solidFill>
                  <a:srgbClr val="000000"/>
                </a:solidFill>
                <a:effectLst/>
                <a:highlight>
                  <a:srgbClr val="FFFFFF"/>
                </a:highlight>
                <a:latin typeface="PragmataPro Mono Liga" panose="02000509040000020004" pitchFamily="49" charset="0"/>
              </a:rPr>
              <a:t> </a:t>
            </a:r>
            <a:r>
              <a:rPr lang="vi-VN" sz="2200" b="0">
                <a:solidFill>
                  <a:srgbClr val="098658"/>
                </a:solidFill>
                <a:effectLst/>
                <a:highlight>
                  <a:srgbClr val="FFFFFF"/>
                </a:highlight>
                <a:latin typeface="PragmataPro Mono Liga" panose="02000509040000020004" pitchFamily="49" charset="0"/>
              </a:rPr>
              <a:t>6</a:t>
            </a:r>
            <a:r>
              <a:rPr lang="vi-VN" sz="2200" b="0">
                <a:solidFill>
                  <a:srgbClr val="000000"/>
                </a:solidFill>
                <a:effectLst/>
                <a:highlight>
                  <a:srgbClr val="FFFFFF"/>
                </a:highlight>
                <a:latin typeface="PragmataPro Mono Liga" panose="02000509040000020004" pitchFamily="49" charset="0"/>
              </a:rPr>
              <a:t>} },</a:t>
            </a:r>
          </a:p>
          <a:p>
            <a:pPr marL="0" indent="0" algn="l">
              <a:lnSpc>
                <a:spcPct val="120000"/>
              </a:lnSpc>
              <a:spcBef>
                <a:spcPts val="0"/>
              </a:spcBef>
              <a:spcAft>
                <a:spcPts val="0"/>
              </a:spcAft>
              <a:buNone/>
            </a:pPr>
            <a:r>
              <a:rPr lang="vi-VN" sz="2200" b="0">
                <a:solidFill>
                  <a:srgbClr val="000000"/>
                </a:solidFill>
                <a:effectLst/>
                <a:highlight>
                  <a:srgbClr val="FFFFFF"/>
                </a:highlight>
                <a:latin typeface="PragmataPro Mono Liga" panose="02000509040000020004" pitchFamily="49" charset="0"/>
              </a:rPr>
              <a:t>                   { {</a:t>
            </a:r>
            <a:r>
              <a:rPr lang="vi-VN" sz="2200" b="0">
                <a:solidFill>
                  <a:srgbClr val="098658"/>
                </a:solidFill>
                <a:effectLst/>
                <a:highlight>
                  <a:srgbClr val="FFFFFF"/>
                </a:highlight>
                <a:latin typeface="PragmataPro Mono Liga" panose="02000509040000020004" pitchFamily="49" charset="0"/>
              </a:rPr>
              <a:t>7</a:t>
            </a:r>
            <a:r>
              <a:rPr lang="vi-VN" sz="2200" b="0">
                <a:solidFill>
                  <a:srgbClr val="000000"/>
                </a:solidFill>
                <a:effectLst/>
                <a:highlight>
                  <a:srgbClr val="FFFFFF"/>
                </a:highlight>
                <a:latin typeface="PragmataPro Mono Liga" panose="02000509040000020004" pitchFamily="49" charset="0"/>
              </a:rPr>
              <a:t>, </a:t>
            </a:r>
            <a:r>
              <a:rPr lang="vi-VN" sz="2200" b="0">
                <a:solidFill>
                  <a:srgbClr val="098658"/>
                </a:solidFill>
                <a:effectLst/>
                <a:highlight>
                  <a:srgbClr val="FFFFFF"/>
                </a:highlight>
                <a:latin typeface="PragmataPro Mono Liga" panose="02000509040000020004" pitchFamily="49" charset="0"/>
              </a:rPr>
              <a:t>8</a:t>
            </a:r>
            <a:r>
              <a:rPr lang="vi-VN" sz="2200" b="0">
                <a:solidFill>
                  <a:srgbClr val="000000"/>
                </a:solidFill>
                <a:effectLst/>
                <a:highlight>
                  <a:srgbClr val="FFFFFF"/>
                </a:highlight>
                <a:latin typeface="PragmataPro Mono Liga" panose="02000509040000020004" pitchFamily="49" charset="0"/>
              </a:rPr>
              <a:t>}, {</a:t>
            </a:r>
            <a:r>
              <a:rPr lang="vi-VN" sz="2200" b="0">
                <a:solidFill>
                  <a:srgbClr val="098658"/>
                </a:solidFill>
                <a:effectLst/>
                <a:highlight>
                  <a:srgbClr val="FFFFFF"/>
                </a:highlight>
                <a:latin typeface="PragmataPro Mono Liga" panose="02000509040000020004" pitchFamily="49" charset="0"/>
              </a:rPr>
              <a:t>9</a:t>
            </a:r>
            <a:r>
              <a:rPr lang="vi-VN" sz="2200" b="0">
                <a:solidFill>
                  <a:srgbClr val="000000"/>
                </a:solidFill>
                <a:effectLst/>
                <a:highlight>
                  <a:srgbClr val="FFFFFF"/>
                </a:highlight>
                <a:latin typeface="PragmataPro Mono Liga" panose="02000509040000020004" pitchFamily="49" charset="0"/>
              </a:rPr>
              <a:t>, </a:t>
            </a:r>
            <a:r>
              <a:rPr lang="vi-VN" sz="2200" b="0">
                <a:solidFill>
                  <a:srgbClr val="098658"/>
                </a:solidFill>
                <a:effectLst/>
                <a:highlight>
                  <a:srgbClr val="FFFFFF"/>
                </a:highlight>
                <a:latin typeface="PragmataPro Mono Liga" panose="02000509040000020004" pitchFamily="49" charset="0"/>
              </a:rPr>
              <a:t>10</a:t>
            </a:r>
            <a:r>
              <a:rPr lang="vi-VN" sz="2200" b="0">
                <a:solidFill>
                  <a:srgbClr val="000000"/>
                </a:solidFill>
                <a:effectLst/>
                <a:highlight>
                  <a:srgbClr val="FFFFFF"/>
                </a:highlight>
                <a:latin typeface="PragmataPro Mono Liga" panose="02000509040000020004" pitchFamily="49" charset="0"/>
              </a:rPr>
              <a:t>}, {</a:t>
            </a:r>
            <a:r>
              <a:rPr lang="vi-VN" sz="2200" b="0">
                <a:solidFill>
                  <a:srgbClr val="098658"/>
                </a:solidFill>
                <a:effectLst/>
                <a:highlight>
                  <a:srgbClr val="FFFFFF"/>
                </a:highlight>
                <a:latin typeface="PragmataPro Mono Liga" panose="02000509040000020004" pitchFamily="49" charset="0"/>
              </a:rPr>
              <a:t>11</a:t>
            </a:r>
            <a:r>
              <a:rPr lang="vi-VN" sz="2200" b="0">
                <a:solidFill>
                  <a:srgbClr val="000000"/>
                </a:solidFill>
                <a:effectLst/>
                <a:highlight>
                  <a:srgbClr val="FFFFFF"/>
                </a:highlight>
                <a:latin typeface="PragmataPro Mono Liga" panose="02000509040000020004" pitchFamily="49" charset="0"/>
              </a:rPr>
              <a:t>, </a:t>
            </a:r>
            <a:r>
              <a:rPr lang="vi-VN" sz="2200" b="0">
                <a:solidFill>
                  <a:srgbClr val="098658"/>
                </a:solidFill>
                <a:effectLst/>
                <a:highlight>
                  <a:srgbClr val="FFFFFF"/>
                </a:highlight>
                <a:latin typeface="PragmataPro Mono Liga" panose="02000509040000020004" pitchFamily="49" charset="0"/>
              </a:rPr>
              <a:t>12</a:t>
            </a:r>
            <a:r>
              <a:rPr lang="vi-VN" sz="2200" b="0">
                <a:solidFill>
                  <a:srgbClr val="000000"/>
                </a:solidFill>
                <a:effectLst/>
                <a:highlight>
                  <a:srgbClr val="FFFFFF"/>
                </a:highlight>
                <a:latin typeface="PragmataPro Mono Liga" panose="02000509040000020004" pitchFamily="49" charset="0"/>
              </a:rPr>
              <a:t>} } };</a:t>
            </a:r>
            <a:endParaRPr lang="en-US" sz="2200" b="0">
              <a:solidFill>
                <a:srgbClr val="000000"/>
              </a:solidFill>
              <a:effectLst/>
              <a:highlight>
                <a:srgbClr val="FFFFFF"/>
              </a:highlight>
              <a:latin typeface="PragmataPro Mono Liga" panose="02000509040000020004" pitchFamily="49" charset="0"/>
            </a:endParaRPr>
          </a:p>
          <a:p>
            <a:pPr marL="0" indent="0" algn="l">
              <a:lnSpc>
                <a:spcPct val="120000"/>
              </a:lnSpc>
              <a:spcBef>
                <a:spcPts val="0"/>
              </a:spcBef>
              <a:spcAft>
                <a:spcPts val="0"/>
              </a:spcAft>
              <a:buNone/>
            </a:pPr>
            <a:endParaRPr lang="en-US" sz="2200">
              <a:solidFill>
                <a:schemeClr val="tx1">
                  <a:lumMod val="50000"/>
                </a:schemeClr>
              </a:solidFill>
              <a:ea typeface="Tahoma" panose="020B0604030504040204" pitchFamily="34" charset="0"/>
            </a:endParaRPr>
          </a:p>
          <a:p>
            <a:pPr>
              <a:lnSpc>
                <a:spcPct val="120000"/>
              </a:lnSpc>
              <a:buFont typeface="Arial" panose="020B0604020202020204" pitchFamily="34" charset="0"/>
              <a:buNone/>
            </a:pPr>
            <a:r>
              <a:rPr lang="en-US" sz="2200">
                <a:solidFill>
                  <a:schemeClr val="tx1">
                    <a:lumMod val="50000"/>
                  </a:schemeClr>
                </a:solidFill>
                <a:ea typeface="Tahoma" panose="020B0604030504040204" pitchFamily="34" charset="0"/>
              </a:rPr>
              <a:t> </a:t>
            </a:r>
            <a:endParaRPr lang="vi-VN" sz="2200">
              <a:solidFill>
                <a:schemeClr val="tx1">
                  <a:lumMod val="50000"/>
                </a:schemeClr>
              </a:solidFill>
              <a:ea typeface="Tahoma" panose="020B0604030504040204" pitchFamily="34" charset="0"/>
            </a:endParaRPr>
          </a:p>
          <a:p>
            <a:pPr>
              <a:lnSpc>
                <a:spcPct val="120000"/>
              </a:lnSpc>
            </a:pPr>
            <a:endParaRPr lang="en-US" sz="2200"/>
          </a:p>
        </p:txBody>
      </p:sp>
      <p:sp>
        <p:nvSpPr>
          <p:cNvPr id="4" name="Footer Placeholder 3">
            <a:extLst>
              <a:ext uri="{FF2B5EF4-FFF2-40B4-BE49-F238E27FC236}">
                <a16:creationId xmlns:a16="http://schemas.microsoft.com/office/drawing/2014/main" id="{25244EF7-F4D7-B276-179D-76A02704AC0A}"/>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7" name="Content Placeholder 5">
            <a:extLst>
              <a:ext uri="{FF2B5EF4-FFF2-40B4-BE49-F238E27FC236}">
                <a16:creationId xmlns:a16="http://schemas.microsoft.com/office/drawing/2014/main" id="{3AB3AD40-6834-229A-9AD8-F05E14CB70CD}"/>
              </a:ext>
            </a:extLst>
          </p:cNvPr>
          <p:cNvSpPr txBox="1">
            <a:spLocks/>
          </p:cNvSpPr>
          <p:nvPr/>
        </p:nvSpPr>
        <p:spPr>
          <a:xfrm>
            <a:off x="774145" y="1233825"/>
            <a:ext cx="10579654" cy="1881240"/>
          </a:xfrm>
          <a:prstGeom prst="rect">
            <a:avLst/>
          </a:prstGeom>
        </p:spPr>
        <p:txBody>
          <a:bodyPr vert="horz" lIns="91440" tIns="45720" rIns="91440" bIns="45720" rtlCol="0">
            <a:noAutofit/>
          </a:bodyPr>
          <a:lstStyle>
            <a:lvl1pPr marL="228600" indent="-228600" algn="just" defTabSz="914400" rtl="0" eaLnBrk="1" latinLnBrk="0" hangingPunct="1">
              <a:lnSpc>
                <a:spcPct val="130000"/>
              </a:lnSpc>
              <a:spcBef>
                <a:spcPts val="300"/>
              </a:spcBef>
              <a:spcAft>
                <a:spcPts val="300"/>
              </a:spcAft>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just" defTabSz="914400" rtl="0" eaLnBrk="1" latinLnBrk="0" hangingPunct="1">
              <a:lnSpc>
                <a:spcPct val="130000"/>
              </a:lnSpc>
              <a:spcBef>
                <a:spcPts val="300"/>
              </a:spcBef>
              <a:spcAft>
                <a:spcPts val="300"/>
              </a:spcAft>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just" defTabSz="914400" rtl="0" eaLnBrk="1" latinLnBrk="0" hangingPunct="1">
              <a:lnSpc>
                <a:spcPct val="130000"/>
              </a:lnSpc>
              <a:spcBef>
                <a:spcPts val="300"/>
              </a:spcBef>
              <a:spcAft>
                <a:spcPts val="30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just" defTabSz="914400" rtl="0" eaLnBrk="1" latinLnBrk="0" hangingPunct="1">
              <a:lnSpc>
                <a:spcPct val="130000"/>
              </a:lnSpc>
              <a:spcBef>
                <a:spcPts val="300"/>
              </a:spcBef>
              <a:spcAft>
                <a:spcPts val="3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just" defTabSz="914400" rtl="0" eaLnBrk="1" latinLnBrk="0" hangingPunct="1">
              <a:lnSpc>
                <a:spcPct val="130000"/>
              </a:lnSpc>
              <a:spcBef>
                <a:spcPts val="300"/>
              </a:spcBef>
              <a:spcAft>
                <a:spcPts val="3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vi-VN" sz="2400" dirty="0">
              <a:solidFill>
                <a:schemeClr val="tx1">
                  <a:lumMod val="50000"/>
                </a:schemeClr>
              </a:solidFill>
              <a:ea typeface="Tahoma" panose="020B0604030504040204" pitchFamily="34" charset="0"/>
            </a:endParaRPr>
          </a:p>
        </p:txBody>
      </p:sp>
      <p:sp>
        <p:nvSpPr>
          <p:cNvPr id="8" name="Rectangle 7">
            <a:extLst>
              <a:ext uri="{FF2B5EF4-FFF2-40B4-BE49-F238E27FC236}">
                <a16:creationId xmlns:a16="http://schemas.microsoft.com/office/drawing/2014/main" id="{8CCD221A-A241-7F1E-B5E3-450B3D85DF07}"/>
              </a:ext>
            </a:extLst>
          </p:cNvPr>
          <p:cNvSpPr/>
          <p:nvPr/>
        </p:nvSpPr>
        <p:spPr>
          <a:xfrm>
            <a:off x="2551722" y="1672365"/>
            <a:ext cx="6735154" cy="502080"/>
          </a:xfrm>
          <a:prstGeom prst="rect">
            <a:avLst/>
          </a:prstGeom>
          <a:no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b="0">
                <a:solidFill>
                  <a:srgbClr val="FF0000"/>
                </a:solidFill>
                <a:effectLst/>
                <a:highlight>
                  <a:srgbClr val="FFFFFF"/>
                </a:highlight>
                <a:latin typeface="PragmataPro Mono Liga" panose="02000509040000020004" pitchFamily="49" charset="0"/>
              </a:rPr>
              <a:t>&amp; </a:t>
            </a:r>
            <a:r>
              <a:rPr lang="en-US" sz="2200" b="0">
                <a:solidFill>
                  <a:srgbClr val="000000"/>
                </a:solidFill>
                <a:effectLst/>
                <a:highlight>
                  <a:srgbClr val="FFFFFF"/>
                </a:highlight>
                <a:latin typeface="PragmataPro Mono Liga" panose="02000509040000020004" pitchFamily="49" charset="0"/>
              </a:rPr>
              <a:t>&lt;Tên_biến_mảng&gt;</a:t>
            </a:r>
            <a:r>
              <a:rPr lang="en-US" sz="2200" b="0">
                <a:solidFill>
                  <a:srgbClr val="FF0000"/>
                </a:solidFill>
                <a:effectLst/>
                <a:highlight>
                  <a:srgbClr val="FFFFFF"/>
                </a:highlight>
                <a:latin typeface="PragmataPro Mono Liga" panose="02000509040000020004" pitchFamily="49" charset="0"/>
              </a:rPr>
              <a:t>[</a:t>
            </a:r>
            <a:r>
              <a:rPr lang="en-US" sz="2200" b="0">
                <a:solidFill>
                  <a:srgbClr val="000000"/>
                </a:solidFill>
                <a:effectLst/>
                <a:highlight>
                  <a:srgbClr val="FFFFFF"/>
                </a:highlight>
                <a:latin typeface="PragmataPro Mono Liga" panose="02000509040000020004" pitchFamily="49" charset="0"/>
              </a:rPr>
              <a:t>&lt;</a:t>
            </a:r>
            <a:r>
              <a:rPr lang="en-US" sz="2200">
                <a:solidFill>
                  <a:srgbClr val="000000"/>
                </a:solidFill>
                <a:highlight>
                  <a:srgbClr val="FFFFFF"/>
                </a:highlight>
                <a:latin typeface="PragmataPro Mono Liga" panose="02000509040000020004" pitchFamily="49" charset="0"/>
              </a:rPr>
              <a:t>Chỉ_số_1</a:t>
            </a:r>
            <a:r>
              <a:rPr lang="en-US" sz="2200" b="0">
                <a:solidFill>
                  <a:srgbClr val="000000"/>
                </a:solidFill>
                <a:effectLst/>
                <a:highlight>
                  <a:srgbClr val="FFFFFF"/>
                </a:highlight>
                <a:latin typeface="PragmataPro Mono Liga" panose="02000509040000020004" pitchFamily="49" charset="0"/>
              </a:rPr>
              <a:t>&gt;</a:t>
            </a:r>
            <a:r>
              <a:rPr lang="en-US" sz="2200" b="0">
                <a:solidFill>
                  <a:srgbClr val="FF0000"/>
                </a:solidFill>
                <a:effectLst/>
                <a:highlight>
                  <a:srgbClr val="FFFFFF"/>
                </a:highlight>
                <a:latin typeface="PragmataPro Mono Liga" panose="02000509040000020004" pitchFamily="49" charset="0"/>
              </a:rPr>
              <a:t>]</a:t>
            </a:r>
            <a:r>
              <a:rPr lang="en-US" sz="2200" b="0">
                <a:solidFill>
                  <a:srgbClr val="000000"/>
                </a:solidFill>
                <a:effectLst/>
                <a:highlight>
                  <a:srgbClr val="FFFFFF"/>
                </a:highlight>
                <a:latin typeface="PragmataPro Mono Liga" panose="02000509040000020004" pitchFamily="49" charset="0"/>
              </a:rPr>
              <a:t> </a:t>
            </a:r>
            <a:r>
              <a:rPr lang="en-US" sz="2200" b="0">
                <a:solidFill>
                  <a:srgbClr val="FF0000"/>
                </a:solidFill>
                <a:effectLst/>
                <a:highlight>
                  <a:srgbClr val="FFFFFF"/>
                </a:highlight>
                <a:latin typeface="PragmataPro Mono Liga" panose="02000509040000020004" pitchFamily="49" charset="0"/>
              </a:rPr>
              <a:t>[</a:t>
            </a:r>
            <a:r>
              <a:rPr lang="en-US" sz="2200" b="0">
                <a:solidFill>
                  <a:srgbClr val="000000"/>
                </a:solidFill>
                <a:effectLst/>
                <a:highlight>
                  <a:srgbClr val="FFFFFF"/>
                </a:highlight>
                <a:latin typeface="PragmataPro Mono Liga" panose="02000509040000020004" pitchFamily="49" charset="0"/>
              </a:rPr>
              <a:t>&lt;</a:t>
            </a:r>
            <a:r>
              <a:rPr lang="en-US" sz="2200">
                <a:solidFill>
                  <a:srgbClr val="000000"/>
                </a:solidFill>
                <a:highlight>
                  <a:srgbClr val="FFFFFF"/>
                </a:highlight>
                <a:latin typeface="PragmataPro Mono Liga" panose="02000509040000020004" pitchFamily="49" charset="0"/>
              </a:rPr>
              <a:t>Chỉ_số_2</a:t>
            </a:r>
            <a:r>
              <a:rPr lang="en-US" sz="2200" b="0">
                <a:solidFill>
                  <a:srgbClr val="000000"/>
                </a:solidFill>
                <a:effectLst/>
                <a:highlight>
                  <a:srgbClr val="FFFFFF"/>
                </a:highlight>
                <a:latin typeface="PragmataPro Mono Liga" panose="02000509040000020004" pitchFamily="49" charset="0"/>
              </a:rPr>
              <a:t>&gt;</a:t>
            </a:r>
            <a:r>
              <a:rPr lang="en-US" sz="2200" b="0">
                <a:solidFill>
                  <a:srgbClr val="FF0000"/>
                </a:solidFill>
                <a:effectLst/>
                <a:highlight>
                  <a:srgbClr val="FFFFFF"/>
                </a:highlight>
                <a:latin typeface="PragmataPro Mono Liga" panose="02000509040000020004" pitchFamily="49" charset="0"/>
              </a:rPr>
              <a:t>], …</a:t>
            </a:r>
            <a:r>
              <a:rPr lang="en-US" sz="2200" b="0">
                <a:solidFill>
                  <a:srgbClr val="000000"/>
                </a:solidFill>
                <a:effectLst/>
                <a:highlight>
                  <a:srgbClr val="FFFFFF"/>
                </a:highlight>
                <a:latin typeface="PragmataPro Mono Liga" panose="02000509040000020004" pitchFamily="49" charset="0"/>
              </a:rPr>
              <a:t>;</a:t>
            </a:r>
          </a:p>
        </p:txBody>
      </p:sp>
      <p:sp>
        <p:nvSpPr>
          <p:cNvPr id="13" name="TextBox 12">
            <a:extLst>
              <a:ext uri="{FF2B5EF4-FFF2-40B4-BE49-F238E27FC236}">
                <a16:creationId xmlns:a16="http://schemas.microsoft.com/office/drawing/2014/main" id="{BB96ECE9-87F0-1296-FB0A-CD9503E851CB}"/>
              </a:ext>
            </a:extLst>
          </p:cNvPr>
          <p:cNvSpPr txBox="1"/>
          <p:nvPr/>
        </p:nvSpPr>
        <p:spPr>
          <a:xfrm>
            <a:off x="907757" y="3429000"/>
            <a:ext cx="3562350" cy="1938992"/>
          </a:xfrm>
          <a:prstGeom prst="rect">
            <a:avLst/>
          </a:prstGeom>
          <a:noFill/>
        </p:spPr>
        <p:txBody>
          <a:bodyPr wrap="square">
            <a:spAutoFit/>
          </a:bodyPr>
          <a:lstStyle/>
          <a:p>
            <a:r>
              <a:rPr lang="en-US" sz="2000" b="0">
                <a:solidFill>
                  <a:srgbClr val="000000"/>
                </a:solidFill>
                <a:effectLst/>
                <a:highlight>
                  <a:srgbClr val="FFFFFF"/>
                </a:highlight>
                <a:latin typeface="PragmataPro Mono Liga" panose="02000509040000020004" pitchFamily="49" charset="0"/>
              </a:rPr>
              <a:t>&amp;</a:t>
            </a:r>
            <a:r>
              <a:rPr lang="en-US" sz="2000" b="0">
                <a:solidFill>
                  <a:srgbClr val="001080"/>
                </a:solidFill>
                <a:effectLst/>
                <a:highlight>
                  <a:srgbClr val="FFFFFF"/>
                </a:highlight>
                <a:latin typeface="PragmataPro Mono Liga" panose="02000509040000020004" pitchFamily="49" charset="0"/>
              </a:rPr>
              <a:t>A</a:t>
            </a:r>
            <a:r>
              <a:rPr lang="en-US" sz="2000" b="0">
                <a:solidFill>
                  <a:srgbClr val="000000"/>
                </a:solidFill>
                <a:effectLst/>
                <a:highlight>
                  <a:srgbClr val="FFFFFF"/>
                </a:highlight>
                <a:latin typeface="PragmataPro Mono Liga" panose="02000509040000020004" pitchFamily="49" charset="0"/>
              </a:rPr>
              <a:t>[</a:t>
            </a:r>
            <a:r>
              <a:rPr lang="en-US" sz="2000" b="0">
                <a:solidFill>
                  <a:srgbClr val="098658"/>
                </a:solidFill>
                <a:effectLst/>
                <a:highlight>
                  <a:srgbClr val="FFFFFF"/>
                </a:highlight>
                <a:latin typeface="PragmataPro Mono Liga" panose="02000509040000020004" pitchFamily="49" charset="0"/>
              </a:rPr>
              <a:t>0</a:t>
            </a:r>
            <a:r>
              <a:rPr lang="en-US" sz="2000" b="0">
                <a:solidFill>
                  <a:srgbClr val="000000"/>
                </a:solidFill>
                <a:effectLst/>
                <a:highlight>
                  <a:srgbClr val="FFFFFF"/>
                </a:highlight>
                <a:latin typeface="PragmataPro Mono Liga" panose="02000509040000020004" pitchFamily="49" charset="0"/>
              </a:rPr>
              <a:t>][</a:t>
            </a:r>
            <a:r>
              <a:rPr lang="en-US" sz="2000" b="0">
                <a:solidFill>
                  <a:srgbClr val="098658"/>
                </a:solidFill>
                <a:effectLst/>
                <a:highlight>
                  <a:srgbClr val="FFFFFF"/>
                </a:highlight>
                <a:latin typeface="PragmataPro Mono Liga" panose="02000509040000020004" pitchFamily="49" charset="0"/>
              </a:rPr>
              <a:t>0</a:t>
            </a:r>
            <a:r>
              <a:rPr lang="en-US" sz="2000" b="0">
                <a:solidFill>
                  <a:srgbClr val="000000"/>
                </a:solidFill>
                <a:effectLst/>
                <a:highlight>
                  <a:srgbClr val="FFFFFF"/>
                </a:highlight>
                <a:latin typeface="PragmataPro Mono Liga" panose="02000509040000020004" pitchFamily="49" charset="0"/>
              </a:rPr>
              <a:t>][</a:t>
            </a:r>
            <a:r>
              <a:rPr lang="en-US" sz="2000" b="0">
                <a:solidFill>
                  <a:srgbClr val="098658"/>
                </a:solidFill>
                <a:effectLst/>
                <a:highlight>
                  <a:srgbClr val="FFFFFF"/>
                </a:highlight>
                <a:latin typeface="PragmataPro Mono Liga" panose="02000509040000020004" pitchFamily="49" charset="0"/>
              </a:rPr>
              <a:t>0</a:t>
            </a:r>
            <a:r>
              <a:rPr lang="en-US" sz="2000" b="0">
                <a:solidFill>
                  <a:srgbClr val="000000"/>
                </a:solidFill>
                <a:effectLst/>
                <a:highlight>
                  <a:srgbClr val="FFFFFF"/>
                </a:highlight>
                <a:latin typeface="PragmataPro Mono Liga" panose="02000509040000020004" pitchFamily="49" charset="0"/>
              </a:rPr>
              <a:t>]: </a:t>
            </a:r>
            <a:r>
              <a:rPr lang="en-US" sz="2000" b="0">
                <a:solidFill>
                  <a:srgbClr val="098658"/>
                </a:solidFill>
                <a:effectLst/>
                <a:highlight>
                  <a:srgbClr val="FFFFFF"/>
                </a:highlight>
                <a:latin typeface="PragmataPro Mono Liga" panose="02000509040000020004" pitchFamily="49" charset="0"/>
              </a:rPr>
              <a:t>0x61fdf0</a:t>
            </a:r>
            <a:endParaRPr lang="en-US" sz="2000" b="0">
              <a:solidFill>
                <a:srgbClr val="000000"/>
              </a:solidFill>
              <a:effectLst/>
              <a:highlight>
                <a:srgbClr val="FFFFFF"/>
              </a:highlight>
              <a:latin typeface="PragmataPro Mono Liga" panose="02000509040000020004" pitchFamily="49" charset="0"/>
            </a:endParaRPr>
          </a:p>
          <a:p>
            <a:r>
              <a:rPr lang="en-US" sz="2000" b="0">
                <a:solidFill>
                  <a:srgbClr val="000000"/>
                </a:solidFill>
                <a:effectLst/>
                <a:highlight>
                  <a:srgbClr val="FFFFFF"/>
                </a:highlight>
                <a:latin typeface="PragmataPro Mono Liga" panose="02000509040000020004" pitchFamily="49" charset="0"/>
              </a:rPr>
              <a:t>&amp;</a:t>
            </a:r>
            <a:r>
              <a:rPr lang="en-US" sz="2000" b="0">
                <a:solidFill>
                  <a:srgbClr val="001080"/>
                </a:solidFill>
                <a:effectLst/>
                <a:highlight>
                  <a:srgbClr val="FFFFFF"/>
                </a:highlight>
                <a:latin typeface="PragmataPro Mono Liga" panose="02000509040000020004" pitchFamily="49" charset="0"/>
              </a:rPr>
              <a:t>A</a:t>
            </a:r>
            <a:r>
              <a:rPr lang="en-US" sz="2000" b="0">
                <a:solidFill>
                  <a:srgbClr val="000000"/>
                </a:solidFill>
                <a:effectLst/>
                <a:highlight>
                  <a:srgbClr val="FFFFFF"/>
                </a:highlight>
                <a:latin typeface="PragmataPro Mono Liga" panose="02000509040000020004" pitchFamily="49" charset="0"/>
              </a:rPr>
              <a:t>[</a:t>
            </a:r>
            <a:r>
              <a:rPr lang="en-US" sz="2000" b="0">
                <a:solidFill>
                  <a:srgbClr val="098658"/>
                </a:solidFill>
                <a:effectLst/>
                <a:highlight>
                  <a:srgbClr val="FFFFFF"/>
                </a:highlight>
                <a:latin typeface="PragmataPro Mono Liga" panose="02000509040000020004" pitchFamily="49" charset="0"/>
              </a:rPr>
              <a:t>0</a:t>
            </a:r>
            <a:r>
              <a:rPr lang="en-US" sz="2000" b="0">
                <a:solidFill>
                  <a:srgbClr val="000000"/>
                </a:solidFill>
                <a:effectLst/>
                <a:highlight>
                  <a:srgbClr val="FFFFFF"/>
                </a:highlight>
                <a:latin typeface="PragmataPro Mono Liga" panose="02000509040000020004" pitchFamily="49" charset="0"/>
              </a:rPr>
              <a:t>][</a:t>
            </a:r>
            <a:r>
              <a:rPr lang="en-US" sz="2000" b="0">
                <a:solidFill>
                  <a:srgbClr val="098658"/>
                </a:solidFill>
                <a:effectLst/>
                <a:highlight>
                  <a:srgbClr val="FFFFFF"/>
                </a:highlight>
                <a:latin typeface="PragmataPro Mono Liga" panose="02000509040000020004" pitchFamily="49" charset="0"/>
              </a:rPr>
              <a:t>0</a:t>
            </a:r>
            <a:r>
              <a:rPr lang="en-US" sz="2000" b="0">
                <a:solidFill>
                  <a:srgbClr val="000000"/>
                </a:solidFill>
                <a:effectLst/>
                <a:highlight>
                  <a:srgbClr val="FFFFFF"/>
                </a:highlight>
                <a:latin typeface="PragmataPro Mono Liga" panose="02000509040000020004" pitchFamily="49" charset="0"/>
              </a:rPr>
              <a:t>][</a:t>
            </a:r>
            <a:r>
              <a:rPr lang="en-US" sz="2000" b="0">
                <a:solidFill>
                  <a:srgbClr val="098658"/>
                </a:solidFill>
                <a:effectLst/>
                <a:highlight>
                  <a:srgbClr val="FFFFFF"/>
                </a:highlight>
                <a:latin typeface="PragmataPro Mono Liga" panose="02000509040000020004" pitchFamily="49" charset="0"/>
              </a:rPr>
              <a:t>1</a:t>
            </a:r>
            <a:r>
              <a:rPr lang="en-US" sz="2000" b="0">
                <a:solidFill>
                  <a:srgbClr val="000000"/>
                </a:solidFill>
                <a:effectLst/>
                <a:highlight>
                  <a:srgbClr val="FFFFFF"/>
                </a:highlight>
                <a:latin typeface="PragmataPro Mono Liga" panose="02000509040000020004" pitchFamily="49" charset="0"/>
              </a:rPr>
              <a:t>]: </a:t>
            </a:r>
            <a:r>
              <a:rPr lang="en-US" sz="2000" b="0">
                <a:solidFill>
                  <a:srgbClr val="098658"/>
                </a:solidFill>
                <a:effectLst/>
                <a:highlight>
                  <a:srgbClr val="FFFFFF"/>
                </a:highlight>
                <a:latin typeface="PragmataPro Mono Liga" panose="02000509040000020004" pitchFamily="49" charset="0"/>
              </a:rPr>
              <a:t>0x61fdf4</a:t>
            </a:r>
            <a:endParaRPr lang="en-US" sz="2000" b="0">
              <a:solidFill>
                <a:srgbClr val="000000"/>
              </a:solidFill>
              <a:effectLst/>
              <a:highlight>
                <a:srgbClr val="FFFFFF"/>
              </a:highlight>
              <a:latin typeface="PragmataPro Mono Liga" panose="02000509040000020004" pitchFamily="49" charset="0"/>
            </a:endParaRPr>
          </a:p>
          <a:p>
            <a:r>
              <a:rPr lang="en-US" sz="2000" b="0">
                <a:solidFill>
                  <a:srgbClr val="000000"/>
                </a:solidFill>
                <a:effectLst/>
                <a:highlight>
                  <a:srgbClr val="FFFFFF"/>
                </a:highlight>
                <a:latin typeface="PragmataPro Mono Liga" panose="02000509040000020004" pitchFamily="49" charset="0"/>
              </a:rPr>
              <a:t>&amp;</a:t>
            </a:r>
            <a:r>
              <a:rPr lang="en-US" sz="2000" b="0">
                <a:solidFill>
                  <a:srgbClr val="001080"/>
                </a:solidFill>
                <a:effectLst/>
                <a:highlight>
                  <a:srgbClr val="FFFFFF"/>
                </a:highlight>
                <a:latin typeface="PragmataPro Mono Liga" panose="02000509040000020004" pitchFamily="49" charset="0"/>
              </a:rPr>
              <a:t>A</a:t>
            </a:r>
            <a:r>
              <a:rPr lang="en-US" sz="2000" b="0">
                <a:solidFill>
                  <a:srgbClr val="000000"/>
                </a:solidFill>
                <a:effectLst/>
                <a:highlight>
                  <a:srgbClr val="FFFFFF"/>
                </a:highlight>
                <a:latin typeface="PragmataPro Mono Liga" panose="02000509040000020004" pitchFamily="49" charset="0"/>
              </a:rPr>
              <a:t>[</a:t>
            </a:r>
            <a:r>
              <a:rPr lang="en-US" sz="2000" b="0">
                <a:solidFill>
                  <a:srgbClr val="098658"/>
                </a:solidFill>
                <a:effectLst/>
                <a:highlight>
                  <a:srgbClr val="FFFFFF"/>
                </a:highlight>
                <a:latin typeface="PragmataPro Mono Liga" panose="02000509040000020004" pitchFamily="49" charset="0"/>
              </a:rPr>
              <a:t>0</a:t>
            </a:r>
            <a:r>
              <a:rPr lang="en-US" sz="2000" b="0">
                <a:solidFill>
                  <a:srgbClr val="000000"/>
                </a:solidFill>
                <a:effectLst/>
                <a:highlight>
                  <a:srgbClr val="FFFFFF"/>
                </a:highlight>
                <a:latin typeface="PragmataPro Mono Liga" panose="02000509040000020004" pitchFamily="49" charset="0"/>
              </a:rPr>
              <a:t>][</a:t>
            </a:r>
            <a:r>
              <a:rPr lang="en-US" sz="2000" b="0">
                <a:solidFill>
                  <a:srgbClr val="098658"/>
                </a:solidFill>
                <a:effectLst/>
                <a:highlight>
                  <a:srgbClr val="FFFFFF"/>
                </a:highlight>
                <a:latin typeface="PragmataPro Mono Liga" panose="02000509040000020004" pitchFamily="49" charset="0"/>
              </a:rPr>
              <a:t>1</a:t>
            </a:r>
            <a:r>
              <a:rPr lang="en-US" sz="2000" b="0">
                <a:solidFill>
                  <a:srgbClr val="000000"/>
                </a:solidFill>
                <a:effectLst/>
                <a:highlight>
                  <a:srgbClr val="FFFFFF"/>
                </a:highlight>
                <a:latin typeface="PragmataPro Mono Liga" panose="02000509040000020004" pitchFamily="49" charset="0"/>
              </a:rPr>
              <a:t>][</a:t>
            </a:r>
            <a:r>
              <a:rPr lang="en-US" sz="2000" b="0">
                <a:solidFill>
                  <a:srgbClr val="098658"/>
                </a:solidFill>
                <a:effectLst/>
                <a:highlight>
                  <a:srgbClr val="FFFFFF"/>
                </a:highlight>
                <a:latin typeface="PragmataPro Mono Liga" panose="02000509040000020004" pitchFamily="49" charset="0"/>
              </a:rPr>
              <a:t>0</a:t>
            </a:r>
            <a:r>
              <a:rPr lang="en-US" sz="2000" b="0">
                <a:solidFill>
                  <a:srgbClr val="000000"/>
                </a:solidFill>
                <a:effectLst/>
                <a:highlight>
                  <a:srgbClr val="FFFFFF"/>
                </a:highlight>
                <a:latin typeface="PragmataPro Mono Liga" panose="02000509040000020004" pitchFamily="49" charset="0"/>
              </a:rPr>
              <a:t>]: </a:t>
            </a:r>
            <a:r>
              <a:rPr lang="en-US" sz="2000" b="0">
                <a:solidFill>
                  <a:srgbClr val="098658"/>
                </a:solidFill>
                <a:effectLst/>
                <a:highlight>
                  <a:srgbClr val="FFFFFF"/>
                </a:highlight>
                <a:latin typeface="PragmataPro Mono Liga" panose="02000509040000020004" pitchFamily="49" charset="0"/>
              </a:rPr>
              <a:t>0x61fdf8</a:t>
            </a:r>
            <a:endParaRPr lang="en-US" sz="2000" b="0">
              <a:solidFill>
                <a:srgbClr val="000000"/>
              </a:solidFill>
              <a:effectLst/>
              <a:highlight>
                <a:srgbClr val="FFFFFF"/>
              </a:highlight>
              <a:latin typeface="PragmataPro Mono Liga" panose="02000509040000020004" pitchFamily="49" charset="0"/>
            </a:endParaRPr>
          </a:p>
          <a:p>
            <a:r>
              <a:rPr lang="en-US" sz="2000" b="0">
                <a:solidFill>
                  <a:srgbClr val="000000"/>
                </a:solidFill>
                <a:effectLst/>
                <a:highlight>
                  <a:srgbClr val="FFFFFF"/>
                </a:highlight>
                <a:latin typeface="PragmataPro Mono Liga" panose="02000509040000020004" pitchFamily="49" charset="0"/>
              </a:rPr>
              <a:t>&amp;</a:t>
            </a:r>
            <a:r>
              <a:rPr lang="en-US" sz="2000" b="0">
                <a:solidFill>
                  <a:srgbClr val="001080"/>
                </a:solidFill>
                <a:effectLst/>
                <a:highlight>
                  <a:srgbClr val="FFFFFF"/>
                </a:highlight>
                <a:latin typeface="PragmataPro Mono Liga" panose="02000509040000020004" pitchFamily="49" charset="0"/>
              </a:rPr>
              <a:t>A</a:t>
            </a:r>
            <a:r>
              <a:rPr lang="en-US" sz="2000" b="0">
                <a:solidFill>
                  <a:srgbClr val="000000"/>
                </a:solidFill>
                <a:effectLst/>
                <a:highlight>
                  <a:srgbClr val="FFFFFF"/>
                </a:highlight>
                <a:latin typeface="PragmataPro Mono Liga" panose="02000509040000020004" pitchFamily="49" charset="0"/>
              </a:rPr>
              <a:t>[</a:t>
            </a:r>
            <a:r>
              <a:rPr lang="en-US" sz="2000" b="0">
                <a:solidFill>
                  <a:srgbClr val="098658"/>
                </a:solidFill>
                <a:effectLst/>
                <a:highlight>
                  <a:srgbClr val="FFFFFF"/>
                </a:highlight>
                <a:latin typeface="PragmataPro Mono Liga" panose="02000509040000020004" pitchFamily="49" charset="0"/>
              </a:rPr>
              <a:t>0</a:t>
            </a:r>
            <a:r>
              <a:rPr lang="en-US" sz="2000" b="0">
                <a:solidFill>
                  <a:srgbClr val="000000"/>
                </a:solidFill>
                <a:effectLst/>
                <a:highlight>
                  <a:srgbClr val="FFFFFF"/>
                </a:highlight>
                <a:latin typeface="PragmataPro Mono Liga" panose="02000509040000020004" pitchFamily="49" charset="0"/>
              </a:rPr>
              <a:t>][</a:t>
            </a:r>
            <a:r>
              <a:rPr lang="en-US" sz="2000" b="0">
                <a:solidFill>
                  <a:srgbClr val="098658"/>
                </a:solidFill>
                <a:effectLst/>
                <a:highlight>
                  <a:srgbClr val="FFFFFF"/>
                </a:highlight>
                <a:latin typeface="PragmataPro Mono Liga" panose="02000509040000020004" pitchFamily="49" charset="0"/>
              </a:rPr>
              <a:t>1</a:t>
            </a:r>
            <a:r>
              <a:rPr lang="en-US" sz="2000" b="0">
                <a:solidFill>
                  <a:srgbClr val="000000"/>
                </a:solidFill>
                <a:effectLst/>
                <a:highlight>
                  <a:srgbClr val="FFFFFF"/>
                </a:highlight>
                <a:latin typeface="PragmataPro Mono Liga" panose="02000509040000020004" pitchFamily="49" charset="0"/>
              </a:rPr>
              <a:t>][</a:t>
            </a:r>
            <a:r>
              <a:rPr lang="en-US" sz="2000" b="0">
                <a:solidFill>
                  <a:srgbClr val="098658"/>
                </a:solidFill>
                <a:effectLst/>
                <a:highlight>
                  <a:srgbClr val="FFFFFF"/>
                </a:highlight>
                <a:latin typeface="PragmataPro Mono Liga" panose="02000509040000020004" pitchFamily="49" charset="0"/>
              </a:rPr>
              <a:t>1</a:t>
            </a:r>
            <a:r>
              <a:rPr lang="en-US" sz="2000" b="0">
                <a:solidFill>
                  <a:srgbClr val="000000"/>
                </a:solidFill>
                <a:effectLst/>
                <a:highlight>
                  <a:srgbClr val="FFFFFF"/>
                </a:highlight>
                <a:latin typeface="PragmataPro Mono Liga" panose="02000509040000020004" pitchFamily="49" charset="0"/>
              </a:rPr>
              <a:t>]: </a:t>
            </a:r>
            <a:r>
              <a:rPr lang="en-US" sz="2000" b="0">
                <a:solidFill>
                  <a:srgbClr val="098658"/>
                </a:solidFill>
                <a:effectLst/>
                <a:highlight>
                  <a:srgbClr val="FFFFFF"/>
                </a:highlight>
                <a:latin typeface="PragmataPro Mono Liga" panose="02000509040000020004" pitchFamily="49" charset="0"/>
              </a:rPr>
              <a:t>0x61fdfc</a:t>
            </a:r>
            <a:endParaRPr lang="en-US" sz="2000" b="0">
              <a:solidFill>
                <a:srgbClr val="000000"/>
              </a:solidFill>
              <a:effectLst/>
              <a:highlight>
                <a:srgbClr val="FFFFFF"/>
              </a:highlight>
              <a:latin typeface="PragmataPro Mono Liga" panose="02000509040000020004" pitchFamily="49" charset="0"/>
            </a:endParaRPr>
          </a:p>
          <a:p>
            <a:r>
              <a:rPr lang="en-US" sz="2000" b="0">
                <a:solidFill>
                  <a:srgbClr val="000000"/>
                </a:solidFill>
                <a:effectLst/>
                <a:highlight>
                  <a:srgbClr val="FFFFFF"/>
                </a:highlight>
                <a:latin typeface="PragmataPro Mono Liga" panose="02000509040000020004" pitchFamily="49" charset="0"/>
              </a:rPr>
              <a:t>&amp;</a:t>
            </a:r>
            <a:r>
              <a:rPr lang="en-US" sz="2000" b="0">
                <a:solidFill>
                  <a:srgbClr val="001080"/>
                </a:solidFill>
                <a:effectLst/>
                <a:highlight>
                  <a:srgbClr val="FFFFFF"/>
                </a:highlight>
                <a:latin typeface="PragmataPro Mono Liga" panose="02000509040000020004" pitchFamily="49" charset="0"/>
              </a:rPr>
              <a:t>A</a:t>
            </a:r>
            <a:r>
              <a:rPr lang="en-US" sz="2000" b="0">
                <a:solidFill>
                  <a:srgbClr val="000000"/>
                </a:solidFill>
                <a:effectLst/>
                <a:highlight>
                  <a:srgbClr val="FFFFFF"/>
                </a:highlight>
                <a:latin typeface="PragmataPro Mono Liga" panose="02000509040000020004" pitchFamily="49" charset="0"/>
              </a:rPr>
              <a:t>[</a:t>
            </a:r>
            <a:r>
              <a:rPr lang="en-US" sz="2000" b="0">
                <a:solidFill>
                  <a:srgbClr val="098658"/>
                </a:solidFill>
                <a:effectLst/>
                <a:highlight>
                  <a:srgbClr val="FFFFFF"/>
                </a:highlight>
                <a:latin typeface="PragmataPro Mono Liga" panose="02000509040000020004" pitchFamily="49" charset="0"/>
              </a:rPr>
              <a:t>0</a:t>
            </a:r>
            <a:r>
              <a:rPr lang="en-US" sz="2000" b="0">
                <a:solidFill>
                  <a:srgbClr val="000000"/>
                </a:solidFill>
                <a:effectLst/>
                <a:highlight>
                  <a:srgbClr val="FFFFFF"/>
                </a:highlight>
                <a:latin typeface="PragmataPro Mono Liga" panose="02000509040000020004" pitchFamily="49" charset="0"/>
              </a:rPr>
              <a:t>][</a:t>
            </a:r>
            <a:r>
              <a:rPr lang="en-US" sz="2000" b="0">
                <a:solidFill>
                  <a:srgbClr val="098658"/>
                </a:solidFill>
                <a:effectLst/>
                <a:highlight>
                  <a:srgbClr val="FFFFFF"/>
                </a:highlight>
                <a:latin typeface="PragmataPro Mono Liga" panose="02000509040000020004" pitchFamily="49" charset="0"/>
              </a:rPr>
              <a:t>2</a:t>
            </a:r>
            <a:r>
              <a:rPr lang="en-US" sz="2000" b="0">
                <a:solidFill>
                  <a:srgbClr val="000000"/>
                </a:solidFill>
                <a:effectLst/>
                <a:highlight>
                  <a:srgbClr val="FFFFFF"/>
                </a:highlight>
                <a:latin typeface="PragmataPro Mono Liga" panose="02000509040000020004" pitchFamily="49" charset="0"/>
              </a:rPr>
              <a:t>][</a:t>
            </a:r>
            <a:r>
              <a:rPr lang="en-US" sz="2000" b="0">
                <a:solidFill>
                  <a:srgbClr val="098658"/>
                </a:solidFill>
                <a:effectLst/>
                <a:highlight>
                  <a:srgbClr val="FFFFFF"/>
                </a:highlight>
                <a:latin typeface="PragmataPro Mono Liga" panose="02000509040000020004" pitchFamily="49" charset="0"/>
              </a:rPr>
              <a:t>0</a:t>
            </a:r>
            <a:r>
              <a:rPr lang="en-US" sz="2000" b="0">
                <a:solidFill>
                  <a:srgbClr val="000000"/>
                </a:solidFill>
                <a:effectLst/>
                <a:highlight>
                  <a:srgbClr val="FFFFFF"/>
                </a:highlight>
                <a:latin typeface="PragmataPro Mono Liga" panose="02000509040000020004" pitchFamily="49" charset="0"/>
              </a:rPr>
              <a:t>]: </a:t>
            </a:r>
            <a:r>
              <a:rPr lang="en-US" sz="2000" b="0">
                <a:solidFill>
                  <a:srgbClr val="098658"/>
                </a:solidFill>
                <a:effectLst/>
                <a:highlight>
                  <a:srgbClr val="FFFFFF"/>
                </a:highlight>
                <a:latin typeface="PragmataPro Mono Liga" panose="02000509040000020004" pitchFamily="49" charset="0"/>
              </a:rPr>
              <a:t>0x61fe00</a:t>
            </a:r>
            <a:endParaRPr lang="en-US" sz="2000" b="0">
              <a:solidFill>
                <a:srgbClr val="000000"/>
              </a:solidFill>
              <a:effectLst/>
              <a:highlight>
                <a:srgbClr val="FFFFFF"/>
              </a:highlight>
              <a:latin typeface="PragmataPro Mono Liga" panose="02000509040000020004" pitchFamily="49" charset="0"/>
            </a:endParaRPr>
          </a:p>
          <a:p>
            <a:r>
              <a:rPr lang="en-US" sz="2000" b="0">
                <a:solidFill>
                  <a:srgbClr val="000000"/>
                </a:solidFill>
                <a:effectLst/>
                <a:highlight>
                  <a:srgbClr val="FFFFFF"/>
                </a:highlight>
                <a:latin typeface="PragmataPro Mono Liga" panose="02000509040000020004" pitchFamily="49" charset="0"/>
              </a:rPr>
              <a:t>&amp;</a:t>
            </a:r>
            <a:r>
              <a:rPr lang="en-US" sz="2000" b="0">
                <a:solidFill>
                  <a:srgbClr val="001080"/>
                </a:solidFill>
                <a:effectLst/>
                <a:highlight>
                  <a:srgbClr val="FFFFFF"/>
                </a:highlight>
                <a:latin typeface="PragmataPro Mono Liga" panose="02000509040000020004" pitchFamily="49" charset="0"/>
              </a:rPr>
              <a:t>A</a:t>
            </a:r>
            <a:r>
              <a:rPr lang="en-US" sz="2000" b="0">
                <a:solidFill>
                  <a:srgbClr val="000000"/>
                </a:solidFill>
                <a:effectLst/>
                <a:highlight>
                  <a:srgbClr val="FFFFFF"/>
                </a:highlight>
                <a:latin typeface="PragmataPro Mono Liga" panose="02000509040000020004" pitchFamily="49" charset="0"/>
              </a:rPr>
              <a:t>[</a:t>
            </a:r>
            <a:r>
              <a:rPr lang="en-US" sz="2000" b="0">
                <a:solidFill>
                  <a:srgbClr val="098658"/>
                </a:solidFill>
                <a:effectLst/>
                <a:highlight>
                  <a:srgbClr val="FFFFFF"/>
                </a:highlight>
                <a:latin typeface="PragmataPro Mono Liga" panose="02000509040000020004" pitchFamily="49" charset="0"/>
              </a:rPr>
              <a:t>0</a:t>
            </a:r>
            <a:r>
              <a:rPr lang="en-US" sz="2000" b="0">
                <a:solidFill>
                  <a:srgbClr val="000000"/>
                </a:solidFill>
                <a:effectLst/>
                <a:highlight>
                  <a:srgbClr val="FFFFFF"/>
                </a:highlight>
                <a:latin typeface="PragmataPro Mono Liga" panose="02000509040000020004" pitchFamily="49" charset="0"/>
              </a:rPr>
              <a:t>][</a:t>
            </a:r>
            <a:r>
              <a:rPr lang="en-US" sz="2000" b="0">
                <a:solidFill>
                  <a:srgbClr val="098658"/>
                </a:solidFill>
                <a:effectLst/>
                <a:highlight>
                  <a:srgbClr val="FFFFFF"/>
                </a:highlight>
                <a:latin typeface="PragmataPro Mono Liga" panose="02000509040000020004" pitchFamily="49" charset="0"/>
              </a:rPr>
              <a:t>2</a:t>
            </a:r>
            <a:r>
              <a:rPr lang="en-US" sz="2000" b="0">
                <a:solidFill>
                  <a:srgbClr val="000000"/>
                </a:solidFill>
                <a:effectLst/>
                <a:highlight>
                  <a:srgbClr val="FFFFFF"/>
                </a:highlight>
                <a:latin typeface="PragmataPro Mono Liga" panose="02000509040000020004" pitchFamily="49" charset="0"/>
              </a:rPr>
              <a:t>][</a:t>
            </a:r>
            <a:r>
              <a:rPr lang="en-US" sz="2000" b="0">
                <a:solidFill>
                  <a:srgbClr val="098658"/>
                </a:solidFill>
                <a:effectLst/>
                <a:highlight>
                  <a:srgbClr val="FFFFFF"/>
                </a:highlight>
                <a:latin typeface="PragmataPro Mono Liga" panose="02000509040000020004" pitchFamily="49" charset="0"/>
              </a:rPr>
              <a:t>1</a:t>
            </a:r>
            <a:r>
              <a:rPr lang="en-US" sz="2000" b="0">
                <a:solidFill>
                  <a:srgbClr val="000000"/>
                </a:solidFill>
                <a:effectLst/>
                <a:highlight>
                  <a:srgbClr val="FFFFFF"/>
                </a:highlight>
                <a:latin typeface="PragmataPro Mono Liga" panose="02000509040000020004" pitchFamily="49" charset="0"/>
              </a:rPr>
              <a:t>]: </a:t>
            </a:r>
            <a:r>
              <a:rPr lang="en-US" sz="2000" b="0">
                <a:solidFill>
                  <a:srgbClr val="098658"/>
                </a:solidFill>
                <a:effectLst/>
                <a:highlight>
                  <a:srgbClr val="FFFFFF"/>
                </a:highlight>
                <a:latin typeface="PragmataPro Mono Liga" panose="02000509040000020004" pitchFamily="49" charset="0"/>
              </a:rPr>
              <a:t>0x61fe04</a:t>
            </a:r>
            <a:endParaRPr lang="en-US" sz="2000" b="0">
              <a:solidFill>
                <a:srgbClr val="000000"/>
              </a:solidFill>
              <a:effectLst/>
              <a:highlight>
                <a:srgbClr val="FFFFFF"/>
              </a:highlight>
              <a:latin typeface="PragmataPro Mono Liga" panose="02000509040000020004" pitchFamily="49" charset="0"/>
            </a:endParaRPr>
          </a:p>
        </p:txBody>
      </p:sp>
      <p:sp>
        <p:nvSpPr>
          <p:cNvPr id="15" name="TextBox 14">
            <a:extLst>
              <a:ext uri="{FF2B5EF4-FFF2-40B4-BE49-F238E27FC236}">
                <a16:creationId xmlns:a16="http://schemas.microsoft.com/office/drawing/2014/main" id="{68DFF2F0-384E-18D1-743B-B7F81D52BBF9}"/>
              </a:ext>
            </a:extLst>
          </p:cNvPr>
          <p:cNvSpPr txBox="1"/>
          <p:nvPr/>
        </p:nvSpPr>
        <p:spPr>
          <a:xfrm>
            <a:off x="4022694" y="3429000"/>
            <a:ext cx="3206781" cy="1938992"/>
          </a:xfrm>
          <a:prstGeom prst="rect">
            <a:avLst/>
          </a:prstGeom>
          <a:noFill/>
        </p:spPr>
        <p:txBody>
          <a:bodyPr wrap="square">
            <a:spAutoFit/>
          </a:bodyPr>
          <a:lstStyle/>
          <a:p>
            <a:r>
              <a:rPr lang="en-US" sz="2000" b="0">
                <a:solidFill>
                  <a:srgbClr val="000000"/>
                </a:solidFill>
                <a:effectLst/>
                <a:highlight>
                  <a:srgbClr val="FFFFFF"/>
                </a:highlight>
                <a:latin typeface="PragmataPro Mono Liga" panose="02000509040000020004" pitchFamily="49" charset="0"/>
              </a:rPr>
              <a:t>&amp;</a:t>
            </a:r>
            <a:r>
              <a:rPr lang="en-US" sz="2000" b="0">
                <a:solidFill>
                  <a:srgbClr val="001080"/>
                </a:solidFill>
                <a:effectLst/>
                <a:highlight>
                  <a:srgbClr val="FFFFFF"/>
                </a:highlight>
                <a:latin typeface="PragmataPro Mono Liga" panose="02000509040000020004" pitchFamily="49" charset="0"/>
              </a:rPr>
              <a:t>A</a:t>
            </a:r>
            <a:r>
              <a:rPr lang="en-US" sz="2000" b="0">
                <a:solidFill>
                  <a:srgbClr val="000000"/>
                </a:solidFill>
                <a:effectLst/>
                <a:highlight>
                  <a:srgbClr val="FFFFFF"/>
                </a:highlight>
                <a:latin typeface="PragmataPro Mono Liga" panose="02000509040000020004" pitchFamily="49" charset="0"/>
              </a:rPr>
              <a:t>[</a:t>
            </a:r>
            <a:r>
              <a:rPr lang="en-US" sz="2000" b="0">
                <a:solidFill>
                  <a:srgbClr val="098658"/>
                </a:solidFill>
                <a:effectLst/>
                <a:highlight>
                  <a:srgbClr val="FFFFFF"/>
                </a:highlight>
                <a:latin typeface="PragmataPro Mono Liga" panose="02000509040000020004" pitchFamily="49" charset="0"/>
              </a:rPr>
              <a:t>1</a:t>
            </a:r>
            <a:r>
              <a:rPr lang="en-US" sz="2000" b="0">
                <a:solidFill>
                  <a:srgbClr val="000000"/>
                </a:solidFill>
                <a:effectLst/>
                <a:highlight>
                  <a:srgbClr val="FFFFFF"/>
                </a:highlight>
                <a:latin typeface="PragmataPro Mono Liga" panose="02000509040000020004" pitchFamily="49" charset="0"/>
              </a:rPr>
              <a:t>][</a:t>
            </a:r>
            <a:r>
              <a:rPr lang="en-US" sz="2000" b="0">
                <a:solidFill>
                  <a:srgbClr val="098658"/>
                </a:solidFill>
                <a:effectLst/>
                <a:highlight>
                  <a:srgbClr val="FFFFFF"/>
                </a:highlight>
                <a:latin typeface="PragmataPro Mono Liga" panose="02000509040000020004" pitchFamily="49" charset="0"/>
              </a:rPr>
              <a:t>0</a:t>
            </a:r>
            <a:r>
              <a:rPr lang="en-US" sz="2000" b="0">
                <a:solidFill>
                  <a:srgbClr val="000000"/>
                </a:solidFill>
                <a:effectLst/>
                <a:highlight>
                  <a:srgbClr val="FFFFFF"/>
                </a:highlight>
                <a:latin typeface="PragmataPro Mono Liga" panose="02000509040000020004" pitchFamily="49" charset="0"/>
              </a:rPr>
              <a:t>][</a:t>
            </a:r>
            <a:r>
              <a:rPr lang="en-US" sz="2000" b="0">
                <a:solidFill>
                  <a:srgbClr val="098658"/>
                </a:solidFill>
                <a:effectLst/>
                <a:highlight>
                  <a:srgbClr val="FFFFFF"/>
                </a:highlight>
                <a:latin typeface="PragmataPro Mono Liga" panose="02000509040000020004" pitchFamily="49" charset="0"/>
              </a:rPr>
              <a:t>0</a:t>
            </a:r>
            <a:r>
              <a:rPr lang="en-US" sz="2000" b="0">
                <a:solidFill>
                  <a:srgbClr val="000000"/>
                </a:solidFill>
                <a:effectLst/>
                <a:highlight>
                  <a:srgbClr val="FFFFFF"/>
                </a:highlight>
                <a:latin typeface="PragmataPro Mono Liga" panose="02000509040000020004" pitchFamily="49" charset="0"/>
              </a:rPr>
              <a:t>]: </a:t>
            </a:r>
            <a:r>
              <a:rPr lang="en-US" sz="2000" b="0">
                <a:solidFill>
                  <a:srgbClr val="098658"/>
                </a:solidFill>
                <a:effectLst/>
                <a:highlight>
                  <a:srgbClr val="FFFFFF"/>
                </a:highlight>
                <a:latin typeface="PragmataPro Mono Liga" panose="02000509040000020004" pitchFamily="49" charset="0"/>
              </a:rPr>
              <a:t>0x61fe08</a:t>
            </a:r>
            <a:endParaRPr lang="en-US" sz="2000" b="0">
              <a:solidFill>
                <a:srgbClr val="000000"/>
              </a:solidFill>
              <a:effectLst/>
              <a:highlight>
                <a:srgbClr val="FFFFFF"/>
              </a:highlight>
              <a:latin typeface="PragmataPro Mono Liga" panose="02000509040000020004" pitchFamily="49" charset="0"/>
            </a:endParaRPr>
          </a:p>
          <a:p>
            <a:r>
              <a:rPr lang="en-US" sz="2000" b="0">
                <a:solidFill>
                  <a:srgbClr val="000000"/>
                </a:solidFill>
                <a:effectLst/>
                <a:highlight>
                  <a:srgbClr val="FFFFFF"/>
                </a:highlight>
                <a:latin typeface="PragmataPro Mono Liga" panose="02000509040000020004" pitchFamily="49" charset="0"/>
              </a:rPr>
              <a:t>&amp;</a:t>
            </a:r>
            <a:r>
              <a:rPr lang="en-US" sz="2000" b="0">
                <a:solidFill>
                  <a:srgbClr val="001080"/>
                </a:solidFill>
                <a:effectLst/>
                <a:highlight>
                  <a:srgbClr val="FFFFFF"/>
                </a:highlight>
                <a:latin typeface="PragmataPro Mono Liga" panose="02000509040000020004" pitchFamily="49" charset="0"/>
              </a:rPr>
              <a:t>A</a:t>
            </a:r>
            <a:r>
              <a:rPr lang="en-US" sz="2000" b="0">
                <a:solidFill>
                  <a:srgbClr val="000000"/>
                </a:solidFill>
                <a:effectLst/>
                <a:highlight>
                  <a:srgbClr val="FFFFFF"/>
                </a:highlight>
                <a:latin typeface="PragmataPro Mono Liga" panose="02000509040000020004" pitchFamily="49" charset="0"/>
              </a:rPr>
              <a:t>[</a:t>
            </a:r>
            <a:r>
              <a:rPr lang="en-US" sz="2000" b="0">
                <a:solidFill>
                  <a:srgbClr val="098658"/>
                </a:solidFill>
                <a:effectLst/>
                <a:highlight>
                  <a:srgbClr val="FFFFFF"/>
                </a:highlight>
                <a:latin typeface="PragmataPro Mono Liga" panose="02000509040000020004" pitchFamily="49" charset="0"/>
              </a:rPr>
              <a:t>1</a:t>
            </a:r>
            <a:r>
              <a:rPr lang="en-US" sz="2000" b="0">
                <a:solidFill>
                  <a:srgbClr val="000000"/>
                </a:solidFill>
                <a:effectLst/>
                <a:highlight>
                  <a:srgbClr val="FFFFFF"/>
                </a:highlight>
                <a:latin typeface="PragmataPro Mono Liga" panose="02000509040000020004" pitchFamily="49" charset="0"/>
              </a:rPr>
              <a:t>][</a:t>
            </a:r>
            <a:r>
              <a:rPr lang="en-US" sz="2000" b="0">
                <a:solidFill>
                  <a:srgbClr val="098658"/>
                </a:solidFill>
                <a:effectLst/>
                <a:highlight>
                  <a:srgbClr val="FFFFFF"/>
                </a:highlight>
                <a:latin typeface="PragmataPro Mono Liga" panose="02000509040000020004" pitchFamily="49" charset="0"/>
              </a:rPr>
              <a:t>0</a:t>
            </a:r>
            <a:r>
              <a:rPr lang="en-US" sz="2000" b="0">
                <a:solidFill>
                  <a:srgbClr val="000000"/>
                </a:solidFill>
                <a:effectLst/>
                <a:highlight>
                  <a:srgbClr val="FFFFFF"/>
                </a:highlight>
                <a:latin typeface="PragmataPro Mono Liga" panose="02000509040000020004" pitchFamily="49" charset="0"/>
              </a:rPr>
              <a:t>][</a:t>
            </a:r>
            <a:r>
              <a:rPr lang="en-US" sz="2000" b="0">
                <a:solidFill>
                  <a:srgbClr val="098658"/>
                </a:solidFill>
                <a:effectLst/>
                <a:highlight>
                  <a:srgbClr val="FFFFFF"/>
                </a:highlight>
                <a:latin typeface="PragmataPro Mono Liga" panose="02000509040000020004" pitchFamily="49" charset="0"/>
              </a:rPr>
              <a:t>1</a:t>
            </a:r>
            <a:r>
              <a:rPr lang="en-US" sz="2000" b="0">
                <a:solidFill>
                  <a:srgbClr val="000000"/>
                </a:solidFill>
                <a:effectLst/>
                <a:highlight>
                  <a:srgbClr val="FFFFFF"/>
                </a:highlight>
                <a:latin typeface="PragmataPro Mono Liga" panose="02000509040000020004" pitchFamily="49" charset="0"/>
              </a:rPr>
              <a:t>]: </a:t>
            </a:r>
            <a:r>
              <a:rPr lang="en-US" sz="2000" b="0">
                <a:solidFill>
                  <a:srgbClr val="098658"/>
                </a:solidFill>
                <a:effectLst/>
                <a:highlight>
                  <a:srgbClr val="FFFFFF"/>
                </a:highlight>
                <a:latin typeface="PragmataPro Mono Liga" panose="02000509040000020004" pitchFamily="49" charset="0"/>
              </a:rPr>
              <a:t>0x61fe0c</a:t>
            </a:r>
            <a:endParaRPr lang="en-US" sz="2000" b="0">
              <a:solidFill>
                <a:srgbClr val="000000"/>
              </a:solidFill>
              <a:effectLst/>
              <a:highlight>
                <a:srgbClr val="FFFFFF"/>
              </a:highlight>
              <a:latin typeface="PragmataPro Mono Liga" panose="02000509040000020004" pitchFamily="49" charset="0"/>
            </a:endParaRPr>
          </a:p>
          <a:p>
            <a:r>
              <a:rPr lang="en-US" sz="2000" b="0">
                <a:solidFill>
                  <a:srgbClr val="000000"/>
                </a:solidFill>
                <a:effectLst/>
                <a:highlight>
                  <a:srgbClr val="FFFFFF"/>
                </a:highlight>
                <a:latin typeface="PragmataPro Mono Liga" panose="02000509040000020004" pitchFamily="49" charset="0"/>
              </a:rPr>
              <a:t>&amp;</a:t>
            </a:r>
            <a:r>
              <a:rPr lang="en-US" sz="2000" b="0">
                <a:solidFill>
                  <a:srgbClr val="001080"/>
                </a:solidFill>
                <a:effectLst/>
                <a:highlight>
                  <a:srgbClr val="FFFFFF"/>
                </a:highlight>
                <a:latin typeface="PragmataPro Mono Liga" panose="02000509040000020004" pitchFamily="49" charset="0"/>
              </a:rPr>
              <a:t>A</a:t>
            </a:r>
            <a:r>
              <a:rPr lang="en-US" sz="2000" b="0">
                <a:solidFill>
                  <a:srgbClr val="000000"/>
                </a:solidFill>
                <a:effectLst/>
                <a:highlight>
                  <a:srgbClr val="FFFFFF"/>
                </a:highlight>
                <a:latin typeface="PragmataPro Mono Liga" panose="02000509040000020004" pitchFamily="49" charset="0"/>
              </a:rPr>
              <a:t>[</a:t>
            </a:r>
            <a:r>
              <a:rPr lang="en-US" sz="2000" b="0">
                <a:solidFill>
                  <a:srgbClr val="098658"/>
                </a:solidFill>
                <a:effectLst/>
                <a:highlight>
                  <a:srgbClr val="FFFFFF"/>
                </a:highlight>
                <a:latin typeface="PragmataPro Mono Liga" panose="02000509040000020004" pitchFamily="49" charset="0"/>
              </a:rPr>
              <a:t>1</a:t>
            </a:r>
            <a:r>
              <a:rPr lang="en-US" sz="2000" b="0">
                <a:solidFill>
                  <a:srgbClr val="000000"/>
                </a:solidFill>
                <a:effectLst/>
                <a:highlight>
                  <a:srgbClr val="FFFFFF"/>
                </a:highlight>
                <a:latin typeface="PragmataPro Mono Liga" panose="02000509040000020004" pitchFamily="49" charset="0"/>
              </a:rPr>
              <a:t>][</a:t>
            </a:r>
            <a:r>
              <a:rPr lang="en-US" sz="2000" b="0">
                <a:solidFill>
                  <a:srgbClr val="098658"/>
                </a:solidFill>
                <a:effectLst/>
                <a:highlight>
                  <a:srgbClr val="FFFFFF"/>
                </a:highlight>
                <a:latin typeface="PragmataPro Mono Liga" panose="02000509040000020004" pitchFamily="49" charset="0"/>
              </a:rPr>
              <a:t>1</a:t>
            </a:r>
            <a:r>
              <a:rPr lang="en-US" sz="2000" b="0">
                <a:solidFill>
                  <a:srgbClr val="000000"/>
                </a:solidFill>
                <a:effectLst/>
                <a:highlight>
                  <a:srgbClr val="FFFFFF"/>
                </a:highlight>
                <a:latin typeface="PragmataPro Mono Liga" panose="02000509040000020004" pitchFamily="49" charset="0"/>
              </a:rPr>
              <a:t>][</a:t>
            </a:r>
            <a:r>
              <a:rPr lang="en-US" sz="2000" b="0">
                <a:solidFill>
                  <a:srgbClr val="098658"/>
                </a:solidFill>
                <a:effectLst/>
                <a:highlight>
                  <a:srgbClr val="FFFFFF"/>
                </a:highlight>
                <a:latin typeface="PragmataPro Mono Liga" panose="02000509040000020004" pitchFamily="49" charset="0"/>
              </a:rPr>
              <a:t>0</a:t>
            </a:r>
            <a:r>
              <a:rPr lang="en-US" sz="2000" b="0">
                <a:solidFill>
                  <a:srgbClr val="000000"/>
                </a:solidFill>
                <a:effectLst/>
                <a:highlight>
                  <a:srgbClr val="FFFFFF"/>
                </a:highlight>
                <a:latin typeface="PragmataPro Mono Liga" panose="02000509040000020004" pitchFamily="49" charset="0"/>
              </a:rPr>
              <a:t>]: </a:t>
            </a:r>
            <a:r>
              <a:rPr lang="en-US" sz="2000" b="0">
                <a:solidFill>
                  <a:srgbClr val="098658"/>
                </a:solidFill>
                <a:effectLst/>
                <a:highlight>
                  <a:srgbClr val="FFFFFF"/>
                </a:highlight>
                <a:latin typeface="PragmataPro Mono Liga" panose="02000509040000020004" pitchFamily="49" charset="0"/>
              </a:rPr>
              <a:t>0x61fe10</a:t>
            </a:r>
            <a:endParaRPr lang="en-US" sz="2000" b="0">
              <a:solidFill>
                <a:srgbClr val="000000"/>
              </a:solidFill>
              <a:effectLst/>
              <a:highlight>
                <a:srgbClr val="FFFFFF"/>
              </a:highlight>
              <a:latin typeface="PragmataPro Mono Liga" panose="02000509040000020004" pitchFamily="49" charset="0"/>
            </a:endParaRPr>
          </a:p>
          <a:p>
            <a:r>
              <a:rPr lang="en-US" sz="2000" b="0">
                <a:solidFill>
                  <a:srgbClr val="000000"/>
                </a:solidFill>
                <a:effectLst/>
                <a:highlight>
                  <a:srgbClr val="FFFFFF"/>
                </a:highlight>
                <a:latin typeface="PragmataPro Mono Liga" panose="02000509040000020004" pitchFamily="49" charset="0"/>
              </a:rPr>
              <a:t>&amp;</a:t>
            </a:r>
            <a:r>
              <a:rPr lang="en-US" sz="2000" b="0">
                <a:solidFill>
                  <a:srgbClr val="001080"/>
                </a:solidFill>
                <a:effectLst/>
                <a:highlight>
                  <a:srgbClr val="FFFFFF"/>
                </a:highlight>
                <a:latin typeface="PragmataPro Mono Liga" panose="02000509040000020004" pitchFamily="49" charset="0"/>
              </a:rPr>
              <a:t>A</a:t>
            </a:r>
            <a:r>
              <a:rPr lang="en-US" sz="2000" b="0">
                <a:solidFill>
                  <a:srgbClr val="000000"/>
                </a:solidFill>
                <a:effectLst/>
                <a:highlight>
                  <a:srgbClr val="FFFFFF"/>
                </a:highlight>
                <a:latin typeface="PragmataPro Mono Liga" panose="02000509040000020004" pitchFamily="49" charset="0"/>
              </a:rPr>
              <a:t>[</a:t>
            </a:r>
            <a:r>
              <a:rPr lang="en-US" sz="2000" b="0">
                <a:solidFill>
                  <a:srgbClr val="098658"/>
                </a:solidFill>
                <a:effectLst/>
                <a:highlight>
                  <a:srgbClr val="FFFFFF"/>
                </a:highlight>
                <a:latin typeface="PragmataPro Mono Liga" panose="02000509040000020004" pitchFamily="49" charset="0"/>
              </a:rPr>
              <a:t>1</a:t>
            </a:r>
            <a:r>
              <a:rPr lang="en-US" sz="2000" b="0">
                <a:solidFill>
                  <a:srgbClr val="000000"/>
                </a:solidFill>
                <a:effectLst/>
                <a:highlight>
                  <a:srgbClr val="FFFFFF"/>
                </a:highlight>
                <a:latin typeface="PragmataPro Mono Liga" panose="02000509040000020004" pitchFamily="49" charset="0"/>
              </a:rPr>
              <a:t>][</a:t>
            </a:r>
            <a:r>
              <a:rPr lang="en-US" sz="2000" b="0">
                <a:solidFill>
                  <a:srgbClr val="098658"/>
                </a:solidFill>
                <a:effectLst/>
                <a:highlight>
                  <a:srgbClr val="FFFFFF"/>
                </a:highlight>
                <a:latin typeface="PragmataPro Mono Liga" panose="02000509040000020004" pitchFamily="49" charset="0"/>
              </a:rPr>
              <a:t>1</a:t>
            </a:r>
            <a:r>
              <a:rPr lang="en-US" sz="2000" b="0">
                <a:solidFill>
                  <a:srgbClr val="000000"/>
                </a:solidFill>
                <a:effectLst/>
                <a:highlight>
                  <a:srgbClr val="FFFFFF"/>
                </a:highlight>
                <a:latin typeface="PragmataPro Mono Liga" panose="02000509040000020004" pitchFamily="49" charset="0"/>
              </a:rPr>
              <a:t>][</a:t>
            </a:r>
            <a:r>
              <a:rPr lang="en-US" sz="2000" b="0">
                <a:solidFill>
                  <a:srgbClr val="098658"/>
                </a:solidFill>
                <a:effectLst/>
                <a:highlight>
                  <a:srgbClr val="FFFFFF"/>
                </a:highlight>
                <a:latin typeface="PragmataPro Mono Liga" panose="02000509040000020004" pitchFamily="49" charset="0"/>
              </a:rPr>
              <a:t>1</a:t>
            </a:r>
            <a:r>
              <a:rPr lang="en-US" sz="2000" b="0">
                <a:solidFill>
                  <a:srgbClr val="000000"/>
                </a:solidFill>
                <a:effectLst/>
                <a:highlight>
                  <a:srgbClr val="FFFFFF"/>
                </a:highlight>
                <a:latin typeface="PragmataPro Mono Liga" panose="02000509040000020004" pitchFamily="49" charset="0"/>
              </a:rPr>
              <a:t>]: </a:t>
            </a:r>
            <a:r>
              <a:rPr lang="en-US" sz="2000" b="0">
                <a:solidFill>
                  <a:srgbClr val="098658"/>
                </a:solidFill>
                <a:effectLst/>
                <a:highlight>
                  <a:srgbClr val="FFFFFF"/>
                </a:highlight>
                <a:latin typeface="PragmataPro Mono Liga" panose="02000509040000020004" pitchFamily="49" charset="0"/>
              </a:rPr>
              <a:t>0x61fe14</a:t>
            </a:r>
            <a:endParaRPr lang="en-US" sz="2000" b="0">
              <a:solidFill>
                <a:srgbClr val="000000"/>
              </a:solidFill>
              <a:effectLst/>
              <a:highlight>
                <a:srgbClr val="FFFFFF"/>
              </a:highlight>
              <a:latin typeface="PragmataPro Mono Liga" panose="02000509040000020004" pitchFamily="49" charset="0"/>
            </a:endParaRPr>
          </a:p>
          <a:p>
            <a:r>
              <a:rPr lang="en-US" sz="2000" b="0">
                <a:solidFill>
                  <a:srgbClr val="000000"/>
                </a:solidFill>
                <a:effectLst/>
                <a:highlight>
                  <a:srgbClr val="FFFFFF"/>
                </a:highlight>
                <a:latin typeface="PragmataPro Mono Liga" panose="02000509040000020004" pitchFamily="49" charset="0"/>
              </a:rPr>
              <a:t>&amp;</a:t>
            </a:r>
            <a:r>
              <a:rPr lang="en-US" sz="2000" b="0">
                <a:solidFill>
                  <a:srgbClr val="001080"/>
                </a:solidFill>
                <a:effectLst/>
                <a:highlight>
                  <a:srgbClr val="FFFFFF"/>
                </a:highlight>
                <a:latin typeface="PragmataPro Mono Liga" panose="02000509040000020004" pitchFamily="49" charset="0"/>
              </a:rPr>
              <a:t>A</a:t>
            </a:r>
            <a:r>
              <a:rPr lang="en-US" sz="2000" b="0">
                <a:solidFill>
                  <a:srgbClr val="000000"/>
                </a:solidFill>
                <a:effectLst/>
                <a:highlight>
                  <a:srgbClr val="FFFFFF"/>
                </a:highlight>
                <a:latin typeface="PragmataPro Mono Liga" panose="02000509040000020004" pitchFamily="49" charset="0"/>
              </a:rPr>
              <a:t>[</a:t>
            </a:r>
            <a:r>
              <a:rPr lang="en-US" sz="2000" b="0">
                <a:solidFill>
                  <a:srgbClr val="098658"/>
                </a:solidFill>
                <a:effectLst/>
                <a:highlight>
                  <a:srgbClr val="FFFFFF"/>
                </a:highlight>
                <a:latin typeface="PragmataPro Mono Liga" panose="02000509040000020004" pitchFamily="49" charset="0"/>
              </a:rPr>
              <a:t>1</a:t>
            </a:r>
            <a:r>
              <a:rPr lang="en-US" sz="2000" b="0">
                <a:solidFill>
                  <a:srgbClr val="000000"/>
                </a:solidFill>
                <a:effectLst/>
                <a:highlight>
                  <a:srgbClr val="FFFFFF"/>
                </a:highlight>
                <a:latin typeface="PragmataPro Mono Liga" panose="02000509040000020004" pitchFamily="49" charset="0"/>
              </a:rPr>
              <a:t>][</a:t>
            </a:r>
            <a:r>
              <a:rPr lang="en-US" sz="2000" b="0">
                <a:solidFill>
                  <a:srgbClr val="098658"/>
                </a:solidFill>
                <a:effectLst/>
                <a:highlight>
                  <a:srgbClr val="FFFFFF"/>
                </a:highlight>
                <a:latin typeface="PragmataPro Mono Liga" panose="02000509040000020004" pitchFamily="49" charset="0"/>
              </a:rPr>
              <a:t>2</a:t>
            </a:r>
            <a:r>
              <a:rPr lang="en-US" sz="2000" b="0">
                <a:solidFill>
                  <a:srgbClr val="000000"/>
                </a:solidFill>
                <a:effectLst/>
                <a:highlight>
                  <a:srgbClr val="FFFFFF"/>
                </a:highlight>
                <a:latin typeface="PragmataPro Mono Liga" panose="02000509040000020004" pitchFamily="49" charset="0"/>
              </a:rPr>
              <a:t>][</a:t>
            </a:r>
            <a:r>
              <a:rPr lang="en-US" sz="2000" b="0">
                <a:solidFill>
                  <a:srgbClr val="098658"/>
                </a:solidFill>
                <a:effectLst/>
                <a:highlight>
                  <a:srgbClr val="FFFFFF"/>
                </a:highlight>
                <a:latin typeface="PragmataPro Mono Liga" panose="02000509040000020004" pitchFamily="49" charset="0"/>
              </a:rPr>
              <a:t>0</a:t>
            </a:r>
            <a:r>
              <a:rPr lang="en-US" sz="2000" b="0">
                <a:solidFill>
                  <a:srgbClr val="000000"/>
                </a:solidFill>
                <a:effectLst/>
                <a:highlight>
                  <a:srgbClr val="FFFFFF"/>
                </a:highlight>
                <a:latin typeface="PragmataPro Mono Liga" panose="02000509040000020004" pitchFamily="49" charset="0"/>
              </a:rPr>
              <a:t>]: </a:t>
            </a:r>
            <a:r>
              <a:rPr lang="en-US" sz="2000" b="0">
                <a:solidFill>
                  <a:srgbClr val="098658"/>
                </a:solidFill>
                <a:effectLst/>
                <a:highlight>
                  <a:srgbClr val="FFFFFF"/>
                </a:highlight>
                <a:latin typeface="PragmataPro Mono Liga" panose="02000509040000020004" pitchFamily="49" charset="0"/>
              </a:rPr>
              <a:t>0x61fe18</a:t>
            </a:r>
            <a:endParaRPr lang="en-US" sz="2000" b="0">
              <a:solidFill>
                <a:srgbClr val="000000"/>
              </a:solidFill>
              <a:effectLst/>
              <a:highlight>
                <a:srgbClr val="FFFFFF"/>
              </a:highlight>
              <a:latin typeface="PragmataPro Mono Liga" panose="02000509040000020004" pitchFamily="49" charset="0"/>
            </a:endParaRPr>
          </a:p>
          <a:p>
            <a:r>
              <a:rPr lang="en-US" sz="2000" b="0">
                <a:solidFill>
                  <a:srgbClr val="000000"/>
                </a:solidFill>
                <a:effectLst/>
                <a:highlight>
                  <a:srgbClr val="FFFFFF"/>
                </a:highlight>
                <a:latin typeface="PragmataPro Mono Liga" panose="02000509040000020004" pitchFamily="49" charset="0"/>
              </a:rPr>
              <a:t>&amp;</a:t>
            </a:r>
            <a:r>
              <a:rPr lang="en-US" sz="2000" b="0">
                <a:solidFill>
                  <a:srgbClr val="001080"/>
                </a:solidFill>
                <a:effectLst/>
                <a:highlight>
                  <a:srgbClr val="FFFFFF"/>
                </a:highlight>
                <a:latin typeface="PragmataPro Mono Liga" panose="02000509040000020004" pitchFamily="49" charset="0"/>
              </a:rPr>
              <a:t>A</a:t>
            </a:r>
            <a:r>
              <a:rPr lang="en-US" sz="2000" b="0">
                <a:solidFill>
                  <a:srgbClr val="000000"/>
                </a:solidFill>
                <a:effectLst/>
                <a:highlight>
                  <a:srgbClr val="FFFFFF"/>
                </a:highlight>
                <a:latin typeface="PragmataPro Mono Liga" panose="02000509040000020004" pitchFamily="49" charset="0"/>
              </a:rPr>
              <a:t>[</a:t>
            </a:r>
            <a:r>
              <a:rPr lang="en-US" sz="2000" b="0">
                <a:solidFill>
                  <a:srgbClr val="098658"/>
                </a:solidFill>
                <a:effectLst/>
                <a:highlight>
                  <a:srgbClr val="FFFFFF"/>
                </a:highlight>
                <a:latin typeface="PragmataPro Mono Liga" panose="02000509040000020004" pitchFamily="49" charset="0"/>
              </a:rPr>
              <a:t>1</a:t>
            </a:r>
            <a:r>
              <a:rPr lang="en-US" sz="2000" b="0">
                <a:solidFill>
                  <a:srgbClr val="000000"/>
                </a:solidFill>
                <a:effectLst/>
                <a:highlight>
                  <a:srgbClr val="FFFFFF"/>
                </a:highlight>
                <a:latin typeface="PragmataPro Mono Liga" panose="02000509040000020004" pitchFamily="49" charset="0"/>
              </a:rPr>
              <a:t>][</a:t>
            </a:r>
            <a:r>
              <a:rPr lang="en-US" sz="2000" b="0">
                <a:solidFill>
                  <a:srgbClr val="098658"/>
                </a:solidFill>
                <a:effectLst/>
                <a:highlight>
                  <a:srgbClr val="FFFFFF"/>
                </a:highlight>
                <a:latin typeface="PragmataPro Mono Liga" panose="02000509040000020004" pitchFamily="49" charset="0"/>
              </a:rPr>
              <a:t>2</a:t>
            </a:r>
            <a:r>
              <a:rPr lang="en-US" sz="2000" b="0">
                <a:solidFill>
                  <a:srgbClr val="000000"/>
                </a:solidFill>
                <a:effectLst/>
                <a:highlight>
                  <a:srgbClr val="FFFFFF"/>
                </a:highlight>
                <a:latin typeface="PragmataPro Mono Liga" panose="02000509040000020004" pitchFamily="49" charset="0"/>
              </a:rPr>
              <a:t>][</a:t>
            </a:r>
            <a:r>
              <a:rPr lang="en-US" sz="2000" b="0">
                <a:solidFill>
                  <a:srgbClr val="098658"/>
                </a:solidFill>
                <a:effectLst/>
                <a:highlight>
                  <a:srgbClr val="FFFFFF"/>
                </a:highlight>
                <a:latin typeface="PragmataPro Mono Liga" panose="02000509040000020004" pitchFamily="49" charset="0"/>
              </a:rPr>
              <a:t>1</a:t>
            </a:r>
            <a:r>
              <a:rPr lang="en-US" sz="2000" b="0">
                <a:solidFill>
                  <a:srgbClr val="000000"/>
                </a:solidFill>
                <a:effectLst/>
                <a:highlight>
                  <a:srgbClr val="FFFFFF"/>
                </a:highlight>
                <a:latin typeface="PragmataPro Mono Liga" panose="02000509040000020004" pitchFamily="49" charset="0"/>
              </a:rPr>
              <a:t>]: </a:t>
            </a:r>
            <a:r>
              <a:rPr lang="en-US" sz="2000" b="0">
                <a:solidFill>
                  <a:srgbClr val="098658"/>
                </a:solidFill>
                <a:effectLst/>
                <a:highlight>
                  <a:srgbClr val="FFFFFF"/>
                </a:highlight>
                <a:latin typeface="PragmataPro Mono Liga" panose="02000509040000020004" pitchFamily="49" charset="0"/>
              </a:rPr>
              <a:t>0x61fe1c</a:t>
            </a:r>
            <a:endParaRPr lang="en-US" sz="2000" b="0">
              <a:solidFill>
                <a:srgbClr val="000000"/>
              </a:solidFill>
              <a:effectLst/>
              <a:highlight>
                <a:srgbClr val="FFFFFF"/>
              </a:highlight>
              <a:latin typeface="PragmataPro Mono Liga" panose="02000509040000020004" pitchFamily="49" charset="0"/>
            </a:endParaRPr>
          </a:p>
        </p:txBody>
      </p:sp>
      <p:graphicFrame>
        <p:nvGraphicFramePr>
          <p:cNvPr id="9" name="Table 8">
            <a:extLst>
              <a:ext uri="{FF2B5EF4-FFF2-40B4-BE49-F238E27FC236}">
                <a16:creationId xmlns:a16="http://schemas.microsoft.com/office/drawing/2014/main" id="{F140AF8A-67F9-940A-824E-B73A0FEB9E6E}"/>
              </a:ext>
            </a:extLst>
          </p:cNvPr>
          <p:cNvGraphicFramePr>
            <a:graphicFrameLocks noGrp="1"/>
          </p:cNvGraphicFramePr>
          <p:nvPr>
            <p:extLst>
              <p:ext uri="{D42A27DB-BD31-4B8C-83A1-F6EECF244321}">
                <p14:modId xmlns:p14="http://schemas.microsoft.com/office/powerpoint/2010/main" val="4094706694"/>
              </p:ext>
            </p:extLst>
          </p:nvPr>
        </p:nvGraphicFramePr>
        <p:xfrm>
          <a:off x="444221" y="5395436"/>
          <a:ext cx="11296652" cy="1035987"/>
        </p:xfrm>
        <a:graphic>
          <a:graphicData uri="http://schemas.openxmlformats.org/drawingml/2006/table">
            <a:tbl>
              <a:tblPr firstRow="1" bandRow="1">
                <a:tableStyleId>{5C22544A-7EE6-4342-B048-85BDC9FD1C3A}</a:tableStyleId>
              </a:tblPr>
              <a:tblGrid>
                <a:gridCol w="888834">
                  <a:extLst>
                    <a:ext uri="{9D8B030D-6E8A-4147-A177-3AD203B41FA5}">
                      <a16:colId xmlns:a16="http://schemas.microsoft.com/office/drawing/2014/main" val="1952300315"/>
                    </a:ext>
                  </a:extLst>
                </a:gridCol>
                <a:gridCol w="940428">
                  <a:extLst>
                    <a:ext uri="{9D8B030D-6E8A-4147-A177-3AD203B41FA5}">
                      <a16:colId xmlns:a16="http://schemas.microsoft.com/office/drawing/2014/main" val="2573372945"/>
                    </a:ext>
                  </a:extLst>
                </a:gridCol>
                <a:gridCol w="946739">
                  <a:extLst>
                    <a:ext uri="{9D8B030D-6E8A-4147-A177-3AD203B41FA5}">
                      <a16:colId xmlns:a16="http://schemas.microsoft.com/office/drawing/2014/main" val="2449432765"/>
                    </a:ext>
                  </a:extLst>
                </a:gridCol>
                <a:gridCol w="946739">
                  <a:extLst>
                    <a:ext uri="{9D8B030D-6E8A-4147-A177-3AD203B41FA5}">
                      <a16:colId xmlns:a16="http://schemas.microsoft.com/office/drawing/2014/main" val="998102325"/>
                    </a:ext>
                  </a:extLst>
                </a:gridCol>
                <a:gridCol w="946739">
                  <a:extLst>
                    <a:ext uri="{9D8B030D-6E8A-4147-A177-3AD203B41FA5}">
                      <a16:colId xmlns:a16="http://schemas.microsoft.com/office/drawing/2014/main" val="3354622882"/>
                    </a:ext>
                  </a:extLst>
                </a:gridCol>
                <a:gridCol w="946739">
                  <a:extLst>
                    <a:ext uri="{9D8B030D-6E8A-4147-A177-3AD203B41FA5}">
                      <a16:colId xmlns:a16="http://schemas.microsoft.com/office/drawing/2014/main" val="2274690938"/>
                    </a:ext>
                  </a:extLst>
                </a:gridCol>
                <a:gridCol w="946739">
                  <a:extLst>
                    <a:ext uri="{9D8B030D-6E8A-4147-A177-3AD203B41FA5}">
                      <a16:colId xmlns:a16="http://schemas.microsoft.com/office/drawing/2014/main" val="260063347"/>
                    </a:ext>
                  </a:extLst>
                </a:gridCol>
                <a:gridCol w="946739">
                  <a:extLst>
                    <a:ext uri="{9D8B030D-6E8A-4147-A177-3AD203B41FA5}">
                      <a16:colId xmlns:a16="http://schemas.microsoft.com/office/drawing/2014/main" val="4268563757"/>
                    </a:ext>
                  </a:extLst>
                </a:gridCol>
                <a:gridCol w="946739">
                  <a:extLst>
                    <a:ext uri="{9D8B030D-6E8A-4147-A177-3AD203B41FA5}">
                      <a16:colId xmlns:a16="http://schemas.microsoft.com/office/drawing/2014/main" val="2513587525"/>
                    </a:ext>
                  </a:extLst>
                </a:gridCol>
                <a:gridCol w="946739">
                  <a:extLst>
                    <a:ext uri="{9D8B030D-6E8A-4147-A177-3AD203B41FA5}">
                      <a16:colId xmlns:a16="http://schemas.microsoft.com/office/drawing/2014/main" val="1309698178"/>
                    </a:ext>
                  </a:extLst>
                </a:gridCol>
                <a:gridCol w="946739">
                  <a:extLst>
                    <a:ext uri="{9D8B030D-6E8A-4147-A177-3AD203B41FA5}">
                      <a16:colId xmlns:a16="http://schemas.microsoft.com/office/drawing/2014/main" val="4066957745"/>
                    </a:ext>
                  </a:extLst>
                </a:gridCol>
                <a:gridCol w="946739">
                  <a:extLst>
                    <a:ext uri="{9D8B030D-6E8A-4147-A177-3AD203B41FA5}">
                      <a16:colId xmlns:a16="http://schemas.microsoft.com/office/drawing/2014/main" val="2370764441"/>
                    </a:ext>
                  </a:extLst>
                </a:gridCol>
              </a:tblGrid>
              <a:tr h="212860">
                <a:tc>
                  <a:txBody>
                    <a:bodyPr/>
                    <a:lstStyle/>
                    <a:p>
                      <a:pPr algn="ctr"/>
                      <a:r>
                        <a:rPr lang="en-US" sz="1100" b="0">
                          <a:solidFill>
                            <a:srgbClr val="001080"/>
                          </a:solidFill>
                          <a:effectLst/>
                          <a:highlight>
                            <a:srgbClr val="FFFFFF"/>
                          </a:highlight>
                          <a:latin typeface="PragmataPro Mono Liga" panose="02000509040000020004" pitchFamily="49" charset="0"/>
                        </a:rPr>
                        <a:t>A</a:t>
                      </a:r>
                      <a:r>
                        <a:rPr lang="en-US" sz="1100" b="0">
                          <a:solidFill>
                            <a:srgbClr val="000000"/>
                          </a:solidFill>
                          <a:effectLst/>
                          <a:highlight>
                            <a:srgbClr val="FFFFFF"/>
                          </a:highlight>
                          <a:latin typeface="PragmataPro Mono Liga" panose="02000509040000020004" pitchFamily="49" charset="0"/>
                        </a:rPr>
                        <a:t>[</a:t>
                      </a:r>
                      <a:r>
                        <a:rPr lang="en-US" sz="1100" b="0">
                          <a:solidFill>
                            <a:srgbClr val="098658"/>
                          </a:solidFill>
                          <a:effectLst/>
                          <a:highlight>
                            <a:srgbClr val="FFFFFF"/>
                          </a:highlight>
                          <a:latin typeface="PragmataPro Mono Liga" panose="02000509040000020004" pitchFamily="49" charset="0"/>
                        </a:rPr>
                        <a:t>0</a:t>
                      </a:r>
                      <a:r>
                        <a:rPr lang="en-US" sz="1100" b="0">
                          <a:solidFill>
                            <a:srgbClr val="000000"/>
                          </a:solidFill>
                          <a:effectLst/>
                          <a:highlight>
                            <a:srgbClr val="FFFFFF"/>
                          </a:highlight>
                          <a:latin typeface="PragmataPro Mono Liga" panose="02000509040000020004" pitchFamily="49" charset="0"/>
                        </a:rPr>
                        <a:t>][</a:t>
                      </a:r>
                      <a:r>
                        <a:rPr lang="en-US" sz="1100" b="0">
                          <a:solidFill>
                            <a:srgbClr val="098658"/>
                          </a:solidFill>
                          <a:effectLst/>
                          <a:highlight>
                            <a:srgbClr val="FFFFFF"/>
                          </a:highlight>
                          <a:latin typeface="PragmataPro Mono Liga" panose="02000509040000020004" pitchFamily="49" charset="0"/>
                        </a:rPr>
                        <a:t>0</a:t>
                      </a:r>
                      <a:r>
                        <a:rPr lang="en-US" sz="1100" b="0">
                          <a:solidFill>
                            <a:srgbClr val="000000"/>
                          </a:solidFill>
                          <a:effectLst/>
                          <a:highlight>
                            <a:srgbClr val="FFFFFF"/>
                          </a:highlight>
                          <a:latin typeface="PragmataPro Mono Liga" panose="02000509040000020004" pitchFamily="49" charset="0"/>
                        </a:rPr>
                        <a:t>][</a:t>
                      </a:r>
                      <a:r>
                        <a:rPr lang="en-US" sz="1100" b="0">
                          <a:solidFill>
                            <a:srgbClr val="098658"/>
                          </a:solidFill>
                          <a:effectLst/>
                          <a:highlight>
                            <a:srgbClr val="FFFFFF"/>
                          </a:highlight>
                          <a:latin typeface="PragmataPro Mono Liga" panose="02000509040000020004" pitchFamily="49" charset="0"/>
                        </a:rPr>
                        <a:t>0</a:t>
                      </a:r>
                      <a:r>
                        <a:rPr lang="en-US" sz="1100" b="0">
                          <a:solidFill>
                            <a:srgbClr val="000000"/>
                          </a:solidFill>
                          <a:effectLst/>
                          <a:highlight>
                            <a:srgbClr val="FFFFFF"/>
                          </a:highlight>
                          <a:latin typeface="PragmataPro Mono Liga" panose="02000509040000020004" pitchFamily="49" charset="0"/>
                        </a:rPr>
                        <a:t>]</a:t>
                      </a:r>
                      <a:endParaRPr lang="en-US" sz="1100" b="0" kern="1200">
                        <a:solidFill>
                          <a:srgbClr val="098658"/>
                        </a:solidFill>
                        <a:effectLst/>
                        <a:highlight>
                          <a:srgbClr val="FFFFFF"/>
                        </a:highlight>
                        <a:latin typeface="PragmataPro Mono Liga" panose="02000509040000020004" pitchFamily="49" charset="0"/>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0">
                          <a:solidFill>
                            <a:srgbClr val="001080"/>
                          </a:solidFill>
                          <a:effectLst/>
                          <a:highlight>
                            <a:srgbClr val="FFFFFF"/>
                          </a:highlight>
                          <a:latin typeface="PragmataPro Mono Liga" panose="02000509040000020004" pitchFamily="49" charset="0"/>
                        </a:rPr>
                        <a:t>A</a:t>
                      </a:r>
                      <a:r>
                        <a:rPr lang="en-US" sz="1100" b="0">
                          <a:solidFill>
                            <a:srgbClr val="000000"/>
                          </a:solidFill>
                          <a:effectLst/>
                          <a:highlight>
                            <a:srgbClr val="FFFFFF"/>
                          </a:highlight>
                          <a:latin typeface="PragmataPro Mono Liga" panose="02000509040000020004" pitchFamily="49" charset="0"/>
                        </a:rPr>
                        <a:t>[</a:t>
                      </a:r>
                      <a:r>
                        <a:rPr lang="en-US" sz="1100" b="0">
                          <a:solidFill>
                            <a:srgbClr val="098658"/>
                          </a:solidFill>
                          <a:effectLst/>
                          <a:highlight>
                            <a:srgbClr val="FFFFFF"/>
                          </a:highlight>
                          <a:latin typeface="PragmataPro Mono Liga" panose="02000509040000020004" pitchFamily="49" charset="0"/>
                        </a:rPr>
                        <a:t>0</a:t>
                      </a:r>
                      <a:r>
                        <a:rPr lang="en-US" sz="1100" b="0">
                          <a:solidFill>
                            <a:srgbClr val="000000"/>
                          </a:solidFill>
                          <a:effectLst/>
                          <a:highlight>
                            <a:srgbClr val="FFFFFF"/>
                          </a:highlight>
                          <a:latin typeface="PragmataPro Mono Liga" panose="02000509040000020004" pitchFamily="49" charset="0"/>
                        </a:rPr>
                        <a:t>][</a:t>
                      </a:r>
                      <a:r>
                        <a:rPr lang="en-US" sz="1100" b="0">
                          <a:solidFill>
                            <a:srgbClr val="098658"/>
                          </a:solidFill>
                          <a:effectLst/>
                          <a:highlight>
                            <a:srgbClr val="FFFFFF"/>
                          </a:highlight>
                          <a:latin typeface="PragmataPro Mono Liga" panose="02000509040000020004" pitchFamily="49" charset="0"/>
                        </a:rPr>
                        <a:t>0</a:t>
                      </a:r>
                      <a:r>
                        <a:rPr lang="en-US" sz="1100" b="0">
                          <a:solidFill>
                            <a:srgbClr val="000000"/>
                          </a:solidFill>
                          <a:effectLst/>
                          <a:highlight>
                            <a:srgbClr val="FFFFFF"/>
                          </a:highlight>
                          <a:latin typeface="PragmataPro Mono Liga" panose="02000509040000020004" pitchFamily="49" charset="0"/>
                        </a:rPr>
                        <a:t>][</a:t>
                      </a:r>
                      <a:r>
                        <a:rPr lang="en-US" sz="1100" b="0">
                          <a:solidFill>
                            <a:srgbClr val="098658"/>
                          </a:solidFill>
                          <a:effectLst/>
                          <a:highlight>
                            <a:srgbClr val="FFFFFF"/>
                          </a:highlight>
                          <a:latin typeface="PragmataPro Mono Liga" panose="02000509040000020004" pitchFamily="49" charset="0"/>
                        </a:rPr>
                        <a:t>1</a:t>
                      </a:r>
                      <a:r>
                        <a:rPr lang="en-US" sz="1100" b="0">
                          <a:solidFill>
                            <a:srgbClr val="000000"/>
                          </a:solidFill>
                          <a:effectLst/>
                          <a:highlight>
                            <a:srgbClr val="FFFFFF"/>
                          </a:highlight>
                          <a:latin typeface="PragmataPro Mono Liga" panose="02000509040000020004" pitchFamily="49" charset="0"/>
                        </a:rPr>
                        <a:t>]</a:t>
                      </a:r>
                      <a:endParaRPr lang="en-US" sz="1100" b="0" kern="1200">
                        <a:solidFill>
                          <a:srgbClr val="098658"/>
                        </a:solidFill>
                        <a:effectLst/>
                        <a:highlight>
                          <a:srgbClr val="FFFFFF"/>
                        </a:highlight>
                        <a:latin typeface="PragmataPro Mono Liga" panose="02000509040000020004" pitchFamily="49" charset="0"/>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0">
                          <a:solidFill>
                            <a:srgbClr val="001080"/>
                          </a:solidFill>
                          <a:effectLst/>
                          <a:highlight>
                            <a:srgbClr val="FFFFFF"/>
                          </a:highlight>
                          <a:latin typeface="PragmataPro Mono Liga" panose="02000509040000020004" pitchFamily="49" charset="0"/>
                        </a:rPr>
                        <a:t>A</a:t>
                      </a:r>
                      <a:r>
                        <a:rPr lang="en-US" sz="1100" b="0">
                          <a:solidFill>
                            <a:srgbClr val="000000"/>
                          </a:solidFill>
                          <a:effectLst/>
                          <a:highlight>
                            <a:srgbClr val="FFFFFF"/>
                          </a:highlight>
                          <a:latin typeface="PragmataPro Mono Liga" panose="02000509040000020004" pitchFamily="49" charset="0"/>
                        </a:rPr>
                        <a:t>[</a:t>
                      </a:r>
                      <a:r>
                        <a:rPr lang="en-US" sz="1100" b="0">
                          <a:solidFill>
                            <a:srgbClr val="098658"/>
                          </a:solidFill>
                          <a:effectLst/>
                          <a:highlight>
                            <a:srgbClr val="FFFFFF"/>
                          </a:highlight>
                          <a:latin typeface="PragmataPro Mono Liga" panose="02000509040000020004" pitchFamily="49" charset="0"/>
                        </a:rPr>
                        <a:t>0</a:t>
                      </a:r>
                      <a:r>
                        <a:rPr lang="en-US" sz="1100" b="0">
                          <a:solidFill>
                            <a:srgbClr val="000000"/>
                          </a:solidFill>
                          <a:effectLst/>
                          <a:highlight>
                            <a:srgbClr val="FFFFFF"/>
                          </a:highlight>
                          <a:latin typeface="PragmataPro Mono Liga" panose="02000509040000020004" pitchFamily="49" charset="0"/>
                        </a:rPr>
                        <a:t>][</a:t>
                      </a:r>
                      <a:r>
                        <a:rPr lang="en-US" sz="1100" b="0">
                          <a:solidFill>
                            <a:srgbClr val="098658"/>
                          </a:solidFill>
                          <a:effectLst/>
                          <a:highlight>
                            <a:srgbClr val="FFFFFF"/>
                          </a:highlight>
                          <a:latin typeface="PragmataPro Mono Liga" panose="02000509040000020004" pitchFamily="49" charset="0"/>
                        </a:rPr>
                        <a:t>1</a:t>
                      </a:r>
                      <a:r>
                        <a:rPr lang="en-US" sz="1100" b="0">
                          <a:solidFill>
                            <a:srgbClr val="000000"/>
                          </a:solidFill>
                          <a:effectLst/>
                          <a:highlight>
                            <a:srgbClr val="FFFFFF"/>
                          </a:highlight>
                          <a:latin typeface="PragmataPro Mono Liga" panose="02000509040000020004" pitchFamily="49" charset="0"/>
                        </a:rPr>
                        <a:t>][</a:t>
                      </a:r>
                      <a:r>
                        <a:rPr lang="en-US" sz="1100" b="0">
                          <a:solidFill>
                            <a:srgbClr val="098658"/>
                          </a:solidFill>
                          <a:effectLst/>
                          <a:highlight>
                            <a:srgbClr val="FFFFFF"/>
                          </a:highlight>
                          <a:latin typeface="PragmataPro Mono Liga" panose="02000509040000020004" pitchFamily="49" charset="0"/>
                        </a:rPr>
                        <a:t>0</a:t>
                      </a:r>
                      <a:r>
                        <a:rPr lang="en-US" sz="1100" b="0">
                          <a:solidFill>
                            <a:srgbClr val="000000"/>
                          </a:solidFill>
                          <a:effectLst/>
                          <a:highlight>
                            <a:srgbClr val="FFFFFF"/>
                          </a:highlight>
                          <a:latin typeface="PragmataPro Mono Liga" panose="02000509040000020004" pitchFamily="49" charset="0"/>
                        </a:rPr>
                        <a:t>]</a:t>
                      </a:r>
                      <a:endParaRPr lang="en-US" sz="1100" b="0" kern="1200">
                        <a:solidFill>
                          <a:srgbClr val="098658"/>
                        </a:solidFill>
                        <a:effectLst/>
                        <a:highlight>
                          <a:srgbClr val="FFFFFF"/>
                        </a:highlight>
                        <a:latin typeface="PragmataPro Mono Liga" panose="02000509040000020004" pitchFamily="49" charset="0"/>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0">
                          <a:solidFill>
                            <a:srgbClr val="001080"/>
                          </a:solidFill>
                          <a:effectLst/>
                          <a:highlight>
                            <a:srgbClr val="FFFFFF"/>
                          </a:highlight>
                          <a:latin typeface="PragmataPro Mono Liga" panose="02000509040000020004" pitchFamily="49" charset="0"/>
                        </a:rPr>
                        <a:t>A</a:t>
                      </a:r>
                      <a:r>
                        <a:rPr lang="en-US" sz="1100" b="0">
                          <a:solidFill>
                            <a:srgbClr val="000000"/>
                          </a:solidFill>
                          <a:effectLst/>
                          <a:highlight>
                            <a:srgbClr val="FFFFFF"/>
                          </a:highlight>
                          <a:latin typeface="PragmataPro Mono Liga" panose="02000509040000020004" pitchFamily="49" charset="0"/>
                        </a:rPr>
                        <a:t>[</a:t>
                      </a:r>
                      <a:r>
                        <a:rPr lang="en-US" sz="1100" b="0">
                          <a:solidFill>
                            <a:srgbClr val="098658"/>
                          </a:solidFill>
                          <a:effectLst/>
                          <a:highlight>
                            <a:srgbClr val="FFFFFF"/>
                          </a:highlight>
                          <a:latin typeface="PragmataPro Mono Liga" panose="02000509040000020004" pitchFamily="49" charset="0"/>
                        </a:rPr>
                        <a:t>0</a:t>
                      </a:r>
                      <a:r>
                        <a:rPr lang="en-US" sz="1100" b="0">
                          <a:solidFill>
                            <a:srgbClr val="000000"/>
                          </a:solidFill>
                          <a:effectLst/>
                          <a:highlight>
                            <a:srgbClr val="FFFFFF"/>
                          </a:highlight>
                          <a:latin typeface="PragmataPro Mono Liga" panose="02000509040000020004" pitchFamily="49" charset="0"/>
                        </a:rPr>
                        <a:t>][</a:t>
                      </a:r>
                      <a:r>
                        <a:rPr lang="en-US" sz="1100" b="0">
                          <a:solidFill>
                            <a:srgbClr val="098658"/>
                          </a:solidFill>
                          <a:effectLst/>
                          <a:highlight>
                            <a:srgbClr val="FFFFFF"/>
                          </a:highlight>
                          <a:latin typeface="PragmataPro Mono Liga" panose="02000509040000020004" pitchFamily="49" charset="0"/>
                        </a:rPr>
                        <a:t>1</a:t>
                      </a:r>
                      <a:r>
                        <a:rPr lang="en-US" sz="1100" b="0">
                          <a:solidFill>
                            <a:srgbClr val="000000"/>
                          </a:solidFill>
                          <a:effectLst/>
                          <a:highlight>
                            <a:srgbClr val="FFFFFF"/>
                          </a:highlight>
                          <a:latin typeface="PragmataPro Mono Liga" panose="02000509040000020004" pitchFamily="49" charset="0"/>
                        </a:rPr>
                        <a:t>][</a:t>
                      </a:r>
                      <a:r>
                        <a:rPr lang="en-US" sz="1100" b="0">
                          <a:solidFill>
                            <a:srgbClr val="098658"/>
                          </a:solidFill>
                          <a:effectLst/>
                          <a:highlight>
                            <a:srgbClr val="FFFFFF"/>
                          </a:highlight>
                          <a:latin typeface="PragmataPro Mono Liga" panose="02000509040000020004" pitchFamily="49" charset="0"/>
                        </a:rPr>
                        <a:t>1</a:t>
                      </a:r>
                      <a:r>
                        <a:rPr lang="en-US" sz="1100" b="0">
                          <a:solidFill>
                            <a:srgbClr val="000000"/>
                          </a:solidFill>
                          <a:effectLst/>
                          <a:highlight>
                            <a:srgbClr val="FFFFFF"/>
                          </a:highlight>
                          <a:latin typeface="PragmataPro Mono Liga" panose="02000509040000020004" pitchFamily="49" charset="0"/>
                        </a:rPr>
                        <a:t>]</a:t>
                      </a:r>
                      <a:endParaRPr lang="en-US" sz="1100" b="0" kern="1200">
                        <a:solidFill>
                          <a:srgbClr val="098658"/>
                        </a:solidFill>
                        <a:effectLst/>
                        <a:highlight>
                          <a:srgbClr val="FFFFFF"/>
                        </a:highlight>
                        <a:latin typeface="PragmataPro Mono Liga" panose="02000509040000020004" pitchFamily="49" charset="0"/>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0">
                          <a:solidFill>
                            <a:srgbClr val="001080"/>
                          </a:solidFill>
                          <a:effectLst/>
                          <a:highlight>
                            <a:srgbClr val="FFFFFF"/>
                          </a:highlight>
                          <a:latin typeface="PragmataPro Mono Liga" panose="02000509040000020004" pitchFamily="49" charset="0"/>
                        </a:rPr>
                        <a:t>A</a:t>
                      </a:r>
                      <a:r>
                        <a:rPr lang="en-US" sz="1100" b="0">
                          <a:solidFill>
                            <a:srgbClr val="000000"/>
                          </a:solidFill>
                          <a:effectLst/>
                          <a:highlight>
                            <a:srgbClr val="FFFFFF"/>
                          </a:highlight>
                          <a:latin typeface="PragmataPro Mono Liga" panose="02000509040000020004" pitchFamily="49" charset="0"/>
                        </a:rPr>
                        <a:t>[</a:t>
                      </a:r>
                      <a:r>
                        <a:rPr lang="en-US" sz="1100" b="0">
                          <a:solidFill>
                            <a:srgbClr val="098658"/>
                          </a:solidFill>
                          <a:effectLst/>
                          <a:highlight>
                            <a:srgbClr val="FFFFFF"/>
                          </a:highlight>
                          <a:latin typeface="PragmataPro Mono Liga" panose="02000509040000020004" pitchFamily="49" charset="0"/>
                        </a:rPr>
                        <a:t>0</a:t>
                      </a:r>
                      <a:r>
                        <a:rPr lang="en-US" sz="1100" b="0">
                          <a:solidFill>
                            <a:srgbClr val="000000"/>
                          </a:solidFill>
                          <a:effectLst/>
                          <a:highlight>
                            <a:srgbClr val="FFFFFF"/>
                          </a:highlight>
                          <a:latin typeface="PragmataPro Mono Liga" panose="02000509040000020004" pitchFamily="49" charset="0"/>
                        </a:rPr>
                        <a:t>][</a:t>
                      </a:r>
                      <a:r>
                        <a:rPr lang="en-US" sz="1100" b="0">
                          <a:solidFill>
                            <a:srgbClr val="098658"/>
                          </a:solidFill>
                          <a:effectLst/>
                          <a:highlight>
                            <a:srgbClr val="FFFFFF"/>
                          </a:highlight>
                          <a:latin typeface="PragmataPro Mono Liga" panose="02000509040000020004" pitchFamily="49" charset="0"/>
                        </a:rPr>
                        <a:t>2</a:t>
                      </a:r>
                      <a:r>
                        <a:rPr lang="en-US" sz="1100" b="0">
                          <a:solidFill>
                            <a:srgbClr val="000000"/>
                          </a:solidFill>
                          <a:effectLst/>
                          <a:highlight>
                            <a:srgbClr val="FFFFFF"/>
                          </a:highlight>
                          <a:latin typeface="PragmataPro Mono Liga" panose="02000509040000020004" pitchFamily="49" charset="0"/>
                        </a:rPr>
                        <a:t>][</a:t>
                      </a:r>
                      <a:r>
                        <a:rPr lang="en-US" sz="1100" b="0">
                          <a:solidFill>
                            <a:srgbClr val="098658"/>
                          </a:solidFill>
                          <a:effectLst/>
                          <a:highlight>
                            <a:srgbClr val="FFFFFF"/>
                          </a:highlight>
                          <a:latin typeface="PragmataPro Mono Liga" panose="02000509040000020004" pitchFamily="49" charset="0"/>
                        </a:rPr>
                        <a:t>0</a:t>
                      </a:r>
                      <a:r>
                        <a:rPr lang="en-US" sz="1100" b="0">
                          <a:solidFill>
                            <a:srgbClr val="000000"/>
                          </a:solidFill>
                          <a:effectLst/>
                          <a:highlight>
                            <a:srgbClr val="FFFFFF"/>
                          </a:highlight>
                          <a:latin typeface="PragmataPro Mono Liga" panose="02000509040000020004" pitchFamily="49" charset="0"/>
                        </a:rPr>
                        <a:t>]</a:t>
                      </a:r>
                      <a:endParaRPr lang="en-US" sz="1100" b="0" kern="1200">
                        <a:solidFill>
                          <a:srgbClr val="098658"/>
                        </a:solidFill>
                        <a:effectLst/>
                        <a:highlight>
                          <a:srgbClr val="FFFFFF"/>
                        </a:highlight>
                        <a:latin typeface="PragmataPro Mono Liga" panose="02000509040000020004" pitchFamily="49" charset="0"/>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0">
                          <a:solidFill>
                            <a:srgbClr val="001080"/>
                          </a:solidFill>
                          <a:effectLst/>
                          <a:highlight>
                            <a:srgbClr val="FFFFFF"/>
                          </a:highlight>
                          <a:latin typeface="PragmataPro Mono Liga" panose="02000509040000020004" pitchFamily="49" charset="0"/>
                        </a:rPr>
                        <a:t>A</a:t>
                      </a:r>
                      <a:r>
                        <a:rPr lang="en-US" sz="1100" b="0">
                          <a:solidFill>
                            <a:srgbClr val="000000"/>
                          </a:solidFill>
                          <a:effectLst/>
                          <a:highlight>
                            <a:srgbClr val="FFFFFF"/>
                          </a:highlight>
                          <a:latin typeface="PragmataPro Mono Liga" panose="02000509040000020004" pitchFamily="49" charset="0"/>
                        </a:rPr>
                        <a:t>[</a:t>
                      </a:r>
                      <a:r>
                        <a:rPr lang="en-US" sz="1100" b="0">
                          <a:solidFill>
                            <a:srgbClr val="098658"/>
                          </a:solidFill>
                          <a:effectLst/>
                          <a:highlight>
                            <a:srgbClr val="FFFFFF"/>
                          </a:highlight>
                          <a:latin typeface="PragmataPro Mono Liga" panose="02000509040000020004" pitchFamily="49" charset="0"/>
                        </a:rPr>
                        <a:t>0</a:t>
                      </a:r>
                      <a:r>
                        <a:rPr lang="en-US" sz="1100" b="0">
                          <a:solidFill>
                            <a:srgbClr val="000000"/>
                          </a:solidFill>
                          <a:effectLst/>
                          <a:highlight>
                            <a:srgbClr val="FFFFFF"/>
                          </a:highlight>
                          <a:latin typeface="PragmataPro Mono Liga" panose="02000509040000020004" pitchFamily="49" charset="0"/>
                        </a:rPr>
                        <a:t>][</a:t>
                      </a:r>
                      <a:r>
                        <a:rPr lang="en-US" sz="1100" b="0">
                          <a:solidFill>
                            <a:srgbClr val="098658"/>
                          </a:solidFill>
                          <a:effectLst/>
                          <a:highlight>
                            <a:srgbClr val="FFFFFF"/>
                          </a:highlight>
                          <a:latin typeface="PragmataPro Mono Liga" panose="02000509040000020004" pitchFamily="49" charset="0"/>
                        </a:rPr>
                        <a:t>2</a:t>
                      </a:r>
                      <a:r>
                        <a:rPr lang="en-US" sz="1100" b="0">
                          <a:solidFill>
                            <a:srgbClr val="000000"/>
                          </a:solidFill>
                          <a:effectLst/>
                          <a:highlight>
                            <a:srgbClr val="FFFFFF"/>
                          </a:highlight>
                          <a:latin typeface="PragmataPro Mono Liga" panose="02000509040000020004" pitchFamily="49" charset="0"/>
                        </a:rPr>
                        <a:t>][</a:t>
                      </a:r>
                      <a:r>
                        <a:rPr lang="en-US" sz="1100" b="0">
                          <a:solidFill>
                            <a:srgbClr val="098658"/>
                          </a:solidFill>
                          <a:effectLst/>
                          <a:highlight>
                            <a:srgbClr val="FFFFFF"/>
                          </a:highlight>
                          <a:latin typeface="PragmataPro Mono Liga" panose="02000509040000020004" pitchFamily="49" charset="0"/>
                        </a:rPr>
                        <a:t>1</a:t>
                      </a:r>
                      <a:r>
                        <a:rPr lang="en-US" sz="1100" b="0">
                          <a:solidFill>
                            <a:srgbClr val="000000"/>
                          </a:solidFill>
                          <a:effectLst/>
                          <a:highlight>
                            <a:srgbClr val="FFFFFF"/>
                          </a:highlight>
                          <a:latin typeface="PragmataPro Mono Liga" panose="02000509040000020004" pitchFamily="49" charset="0"/>
                        </a:rPr>
                        <a:t>]</a:t>
                      </a:r>
                      <a:endParaRPr lang="en-US" sz="1100" b="0" kern="1200">
                        <a:solidFill>
                          <a:srgbClr val="098658"/>
                        </a:solidFill>
                        <a:effectLst/>
                        <a:highlight>
                          <a:srgbClr val="FFFFFF"/>
                        </a:highlight>
                        <a:latin typeface="PragmataPro Mono Liga" panose="02000509040000020004" pitchFamily="49" charset="0"/>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0">
                          <a:solidFill>
                            <a:srgbClr val="001080"/>
                          </a:solidFill>
                          <a:effectLst/>
                          <a:highlight>
                            <a:srgbClr val="FFFFFF"/>
                          </a:highlight>
                          <a:latin typeface="PragmataPro Mono Liga" panose="02000509040000020004" pitchFamily="49" charset="0"/>
                        </a:rPr>
                        <a:t>A</a:t>
                      </a:r>
                      <a:r>
                        <a:rPr lang="en-US" sz="1100" b="0">
                          <a:solidFill>
                            <a:srgbClr val="000000"/>
                          </a:solidFill>
                          <a:effectLst/>
                          <a:highlight>
                            <a:srgbClr val="FFFFFF"/>
                          </a:highlight>
                          <a:latin typeface="PragmataPro Mono Liga" panose="02000509040000020004" pitchFamily="49" charset="0"/>
                        </a:rPr>
                        <a:t>[</a:t>
                      </a:r>
                      <a:r>
                        <a:rPr lang="en-US" sz="1100" b="0">
                          <a:solidFill>
                            <a:srgbClr val="098658"/>
                          </a:solidFill>
                          <a:effectLst/>
                          <a:highlight>
                            <a:srgbClr val="FFFFFF"/>
                          </a:highlight>
                          <a:latin typeface="PragmataPro Mono Liga" panose="02000509040000020004" pitchFamily="49" charset="0"/>
                        </a:rPr>
                        <a:t>1</a:t>
                      </a:r>
                      <a:r>
                        <a:rPr lang="en-US" sz="1100" b="0">
                          <a:solidFill>
                            <a:srgbClr val="000000"/>
                          </a:solidFill>
                          <a:effectLst/>
                          <a:highlight>
                            <a:srgbClr val="FFFFFF"/>
                          </a:highlight>
                          <a:latin typeface="PragmataPro Mono Liga" panose="02000509040000020004" pitchFamily="49" charset="0"/>
                        </a:rPr>
                        <a:t>][</a:t>
                      </a:r>
                      <a:r>
                        <a:rPr lang="en-US" sz="1100" b="0">
                          <a:solidFill>
                            <a:srgbClr val="098658"/>
                          </a:solidFill>
                          <a:effectLst/>
                          <a:highlight>
                            <a:srgbClr val="FFFFFF"/>
                          </a:highlight>
                          <a:latin typeface="PragmataPro Mono Liga" panose="02000509040000020004" pitchFamily="49" charset="0"/>
                        </a:rPr>
                        <a:t>0</a:t>
                      </a:r>
                      <a:r>
                        <a:rPr lang="en-US" sz="1100" b="0">
                          <a:solidFill>
                            <a:srgbClr val="000000"/>
                          </a:solidFill>
                          <a:effectLst/>
                          <a:highlight>
                            <a:srgbClr val="FFFFFF"/>
                          </a:highlight>
                          <a:latin typeface="PragmataPro Mono Liga" panose="02000509040000020004" pitchFamily="49" charset="0"/>
                        </a:rPr>
                        <a:t>][</a:t>
                      </a:r>
                      <a:r>
                        <a:rPr lang="en-US" sz="1100" b="0">
                          <a:solidFill>
                            <a:srgbClr val="098658"/>
                          </a:solidFill>
                          <a:effectLst/>
                          <a:highlight>
                            <a:srgbClr val="FFFFFF"/>
                          </a:highlight>
                          <a:latin typeface="PragmataPro Mono Liga" panose="02000509040000020004" pitchFamily="49" charset="0"/>
                        </a:rPr>
                        <a:t>0</a:t>
                      </a:r>
                      <a:r>
                        <a:rPr lang="en-US" sz="1100" b="0">
                          <a:solidFill>
                            <a:srgbClr val="000000"/>
                          </a:solidFill>
                          <a:effectLst/>
                          <a:highlight>
                            <a:srgbClr val="FFFFFF"/>
                          </a:highlight>
                          <a:latin typeface="PragmataPro Mono Liga" panose="02000509040000020004" pitchFamily="49" charset="0"/>
                        </a:rPr>
                        <a:t>]</a:t>
                      </a:r>
                      <a:endParaRPr lang="en-US" sz="1100" b="0" kern="1200">
                        <a:solidFill>
                          <a:srgbClr val="098658"/>
                        </a:solidFill>
                        <a:effectLst/>
                        <a:highlight>
                          <a:srgbClr val="FFFFFF"/>
                        </a:highlight>
                        <a:latin typeface="PragmataPro Mono Liga" panose="02000509040000020004" pitchFamily="49" charset="0"/>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0">
                          <a:solidFill>
                            <a:srgbClr val="001080"/>
                          </a:solidFill>
                          <a:effectLst/>
                          <a:highlight>
                            <a:srgbClr val="FFFFFF"/>
                          </a:highlight>
                          <a:latin typeface="PragmataPro Mono Liga" panose="02000509040000020004" pitchFamily="49" charset="0"/>
                        </a:rPr>
                        <a:t>A</a:t>
                      </a:r>
                      <a:r>
                        <a:rPr lang="en-US" sz="1100" b="0">
                          <a:solidFill>
                            <a:srgbClr val="000000"/>
                          </a:solidFill>
                          <a:effectLst/>
                          <a:highlight>
                            <a:srgbClr val="FFFFFF"/>
                          </a:highlight>
                          <a:latin typeface="PragmataPro Mono Liga" panose="02000509040000020004" pitchFamily="49" charset="0"/>
                        </a:rPr>
                        <a:t>[</a:t>
                      </a:r>
                      <a:r>
                        <a:rPr lang="en-US" sz="1100" b="0">
                          <a:solidFill>
                            <a:srgbClr val="098658"/>
                          </a:solidFill>
                          <a:effectLst/>
                          <a:highlight>
                            <a:srgbClr val="FFFFFF"/>
                          </a:highlight>
                          <a:latin typeface="PragmataPro Mono Liga" panose="02000509040000020004" pitchFamily="49" charset="0"/>
                        </a:rPr>
                        <a:t>1</a:t>
                      </a:r>
                      <a:r>
                        <a:rPr lang="en-US" sz="1100" b="0">
                          <a:solidFill>
                            <a:srgbClr val="000000"/>
                          </a:solidFill>
                          <a:effectLst/>
                          <a:highlight>
                            <a:srgbClr val="FFFFFF"/>
                          </a:highlight>
                          <a:latin typeface="PragmataPro Mono Liga" panose="02000509040000020004" pitchFamily="49" charset="0"/>
                        </a:rPr>
                        <a:t>][</a:t>
                      </a:r>
                      <a:r>
                        <a:rPr lang="en-US" sz="1100" b="0">
                          <a:solidFill>
                            <a:srgbClr val="098658"/>
                          </a:solidFill>
                          <a:effectLst/>
                          <a:highlight>
                            <a:srgbClr val="FFFFFF"/>
                          </a:highlight>
                          <a:latin typeface="PragmataPro Mono Liga" panose="02000509040000020004" pitchFamily="49" charset="0"/>
                        </a:rPr>
                        <a:t>0</a:t>
                      </a:r>
                      <a:r>
                        <a:rPr lang="en-US" sz="1100" b="0">
                          <a:solidFill>
                            <a:srgbClr val="000000"/>
                          </a:solidFill>
                          <a:effectLst/>
                          <a:highlight>
                            <a:srgbClr val="FFFFFF"/>
                          </a:highlight>
                          <a:latin typeface="PragmataPro Mono Liga" panose="02000509040000020004" pitchFamily="49" charset="0"/>
                        </a:rPr>
                        <a:t>][</a:t>
                      </a:r>
                      <a:r>
                        <a:rPr lang="en-US" sz="1100" b="0">
                          <a:solidFill>
                            <a:srgbClr val="098658"/>
                          </a:solidFill>
                          <a:effectLst/>
                          <a:highlight>
                            <a:srgbClr val="FFFFFF"/>
                          </a:highlight>
                          <a:latin typeface="PragmataPro Mono Liga" panose="02000509040000020004" pitchFamily="49" charset="0"/>
                        </a:rPr>
                        <a:t>1</a:t>
                      </a:r>
                      <a:r>
                        <a:rPr lang="en-US" sz="1100" b="0">
                          <a:solidFill>
                            <a:srgbClr val="000000"/>
                          </a:solidFill>
                          <a:effectLst/>
                          <a:highlight>
                            <a:srgbClr val="FFFFFF"/>
                          </a:highlight>
                          <a:latin typeface="PragmataPro Mono Liga" panose="02000509040000020004" pitchFamily="49" charset="0"/>
                        </a:rPr>
                        <a:t>]</a:t>
                      </a:r>
                      <a:endParaRPr lang="en-US" sz="1100" b="0" kern="1200">
                        <a:solidFill>
                          <a:srgbClr val="098658"/>
                        </a:solidFill>
                        <a:effectLst/>
                        <a:highlight>
                          <a:srgbClr val="FFFFFF"/>
                        </a:highlight>
                        <a:latin typeface="PragmataPro Mono Liga" panose="02000509040000020004" pitchFamily="49" charset="0"/>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0">
                          <a:solidFill>
                            <a:srgbClr val="001080"/>
                          </a:solidFill>
                          <a:effectLst/>
                          <a:highlight>
                            <a:srgbClr val="FFFFFF"/>
                          </a:highlight>
                          <a:latin typeface="PragmataPro Mono Liga" panose="02000509040000020004" pitchFamily="49" charset="0"/>
                        </a:rPr>
                        <a:t>A</a:t>
                      </a:r>
                      <a:r>
                        <a:rPr lang="en-US" sz="1100" b="0">
                          <a:solidFill>
                            <a:srgbClr val="000000"/>
                          </a:solidFill>
                          <a:effectLst/>
                          <a:highlight>
                            <a:srgbClr val="FFFFFF"/>
                          </a:highlight>
                          <a:latin typeface="PragmataPro Mono Liga" panose="02000509040000020004" pitchFamily="49" charset="0"/>
                        </a:rPr>
                        <a:t>[</a:t>
                      </a:r>
                      <a:r>
                        <a:rPr lang="en-US" sz="1100" b="0">
                          <a:solidFill>
                            <a:srgbClr val="098658"/>
                          </a:solidFill>
                          <a:effectLst/>
                          <a:highlight>
                            <a:srgbClr val="FFFFFF"/>
                          </a:highlight>
                          <a:latin typeface="PragmataPro Mono Liga" panose="02000509040000020004" pitchFamily="49" charset="0"/>
                        </a:rPr>
                        <a:t>1</a:t>
                      </a:r>
                      <a:r>
                        <a:rPr lang="en-US" sz="1100" b="0">
                          <a:solidFill>
                            <a:srgbClr val="000000"/>
                          </a:solidFill>
                          <a:effectLst/>
                          <a:highlight>
                            <a:srgbClr val="FFFFFF"/>
                          </a:highlight>
                          <a:latin typeface="PragmataPro Mono Liga" panose="02000509040000020004" pitchFamily="49" charset="0"/>
                        </a:rPr>
                        <a:t>][</a:t>
                      </a:r>
                      <a:r>
                        <a:rPr lang="en-US" sz="1100" b="0">
                          <a:solidFill>
                            <a:srgbClr val="098658"/>
                          </a:solidFill>
                          <a:effectLst/>
                          <a:highlight>
                            <a:srgbClr val="FFFFFF"/>
                          </a:highlight>
                          <a:latin typeface="PragmataPro Mono Liga" panose="02000509040000020004" pitchFamily="49" charset="0"/>
                        </a:rPr>
                        <a:t>1</a:t>
                      </a:r>
                      <a:r>
                        <a:rPr lang="en-US" sz="1100" b="0">
                          <a:solidFill>
                            <a:srgbClr val="000000"/>
                          </a:solidFill>
                          <a:effectLst/>
                          <a:highlight>
                            <a:srgbClr val="FFFFFF"/>
                          </a:highlight>
                          <a:latin typeface="PragmataPro Mono Liga" panose="02000509040000020004" pitchFamily="49" charset="0"/>
                        </a:rPr>
                        <a:t>][</a:t>
                      </a:r>
                      <a:r>
                        <a:rPr lang="en-US" sz="1100" b="0">
                          <a:solidFill>
                            <a:srgbClr val="098658"/>
                          </a:solidFill>
                          <a:effectLst/>
                          <a:highlight>
                            <a:srgbClr val="FFFFFF"/>
                          </a:highlight>
                          <a:latin typeface="PragmataPro Mono Liga" panose="02000509040000020004" pitchFamily="49" charset="0"/>
                        </a:rPr>
                        <a:t>0</a:t>
                      </a:r>
                      <a:r>
                        <a:rPr lang="en-US" sz="1100" b="0">
                          <a:solidFill>
                            <a:srgbClr val="000000"/>
                          </a:solidFill>
                          <a:effectLst/>
                          <a:highlight>
                            <a:srgbClr val="FFFFFF"/>
                          </a:highlight>
                          <a:latin typeface="PragmataPro Mono Liga" panose="02000509040000020004" pitchFamily="49" charset="0"/>
                        </a:rPr>
                        <a:t>]</a:t>
                      </a:r>
                      <a:endParaRPr lang="en-US" sz="1100" b="0" kern="1200">
                        <a:solidFill>
                          <a:srgbClr val="098658"/>
                        </a:solidFill>
                        <a:effectLst/>
                        <a:highlight>
                          <a:srgbClr val="FFFFFF"/>
                        </a:highlight>
                        <a:latin typeface="PragmataPro Mono Liga" panose="02000509040000020004" pitchFamily="49" charset="0"/>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0">
                          <a:solidFill>
                            <a:srgbClr val="001080"/>
                          </a:solidFill>
                          <a:effectLst/>
                          <a:highlight>
                            <a:srgbClr val="FFFFFF"/>
                          </a:highlight>
                          <a:latin typeface="PragmataPro Mono Liga" panose="02000509040000020004" pitchFamily="49" charset="0"/>
                        </a:rPr>
                        <a:t>A</a:t>
                      </a:r>
                      <a:r>
                        <a:rPr lang="en-US" sz="1100" b="0">
                          <a:solidFill>
                            <a:srgbClr val="000000"/>
                          </a:solidFill>
                          <a:effectLst/>
                          <a:highlight>
                            <a:srgbClr val="FFFFFF"/>
                          </a:highlight>
                          <a:latin typeface="PragmataPro Mono Liga" panose="02000509040000020004" pitchFamily="49" charset="0"/>
                        </a:rPr>
                        <a:t>[</a:t>
                      </a:r>
                      <a:r>
                        <a:rPr lang="en-US" sz="1100" b="0">
                          <a:solidFill>
                            <a:srgbClr val="098658"/>
                          </a:solidFill>
                          <a:effectLst/>
                          <a:highlight>
                            <a:srgbClr val="FFFFFF"/>
                          </a:highlight>
                          <a:latin typeface="PragmataPro Mono Liga" panose="02000509040000020004" pitchFamily="49" charset="0"/>
                        </a:rPr>
                        <a:t>1</a:t>
                      </a:r>
                      <a:r>
                        <a:rPr lang="en-US" sz="1100" b="0">
                          <a:solidFill>
                            <a:srgbClr val="000000"/>
                          </a:solidFill>
                          <a:effectLst/>
                          <a:highlight>
                            <a:srgbClr val="FFFFFF"/>
                          </a:highlight>
                          <a:latin typeface="PragmataPro Mono Liga" panose="02000509040000020004" pitchFamily="49" charset="0"/>
                        </a:rPr>
                        <a:t>][</a:t>
                      </a:r>
                      <a:r>
                        <a:rPr lang="en-US" sz="1100" b="0">
                          <a:solidFill>
                            <a:srgbClr val="098658"/>
                          </a:solidFill>
                          <a:effectLst/>
                          <a:highlight>
                            <a:srgbClr val="FFFFFF"/>
                          </a:highlight>
                          <a:latin typeface="PragmataPro Mono Liga" panose="02000509040000020004" pitchFamily="49" charset="0"/>
                        </a:rPr>
                        <a:t>1</a:t>
                      </a:r>
                      <a:r>
                        <a:rPr lang="en-US" sz="1100" b="0">
                          <a:solidFill>
                            <a:srgbClr val="000000"/>
                          </a:solidFill>
                          <a:effectLst/>
                          <a:highlight>
                            <a:srgbClr val="FFFFFF"/>
                          </a:highlight>
                          <a:latin typeface="PragmataPro Mono Liga" panose="02000509040000020004" pitchFamily="49" charset="0"/>
                        </a:rPr>
                        <a:t>][</a:t>
                      </a:r>
                      <a:r>
                        <a:rPr lang="en-US" sz="1100" b="0">
                          <a:solidFill>
                            <a:srgbClr val="098658"/>
                          </a:solidFill>
                          <a:effectLst/>
                          <a:highlight>
                            <a:srgbClr val="FFFFFF"/>
                          </a:highlight>
                          <a:latin typeface="PragmataPro Mono Liga" panose="02000509040000020004" pitchFamily="49" charset="0"/>
                        </a:rPr>
                        <a:t>1</a:t>
                      </a:r>
                      <a:r>
                        <a:rPr lang="en-US" sz="1100" b="0">
                          <a:solidFill>
                            <a:srgbClr val="000000"/>
                          </a:solidFill>
                          <a:effectLst/>
                          <a:highlight>
                            <a:srgbClr val="FFFFFF"/>
                          </a:highlight>
                          <a:latin typeface="PragmataPro Mono Liga" panose="02000509040000020004" pitchFamily="49" charset="0"/>
                        </a:rPr>
                        <a:t>]</a:t>
                      </a:r>
                      <a:endParaRPr lang="en-US" sz="1100" b="0" kern="1200">
                        <a:solidFill>
                          <a:srgbClr val="098658"/>
                        </a:solidFill>
                        <a:effectLst/>
                        <a:highlight>
                          <a:srgbClr val="FFFFFF"/>
                        </a:highlight>
                        <a:latin typeface="PragmataPro Mono Liga" panose="02000509040000020004" pitchFamily="49" charset="0"/>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0">
                          <a:solidFill>
                            <a:srgbClr val="001080"/>
                          </a:solidFill>
                          <a:effectLst/>
                          <a:highlight>
                            <a:srgbClr val="FFFFFF"/>
                          </a:highlight>
                          <a:latin typeface="PragmataPro Mono Liga" panose="02000509040000020004" pitchFamily="49" charset="0"/>
                        </a:rPr>
                        <a:t>A</a:t>
                      </a:r>
                      <a:r>
                        <a:rPr lang="en-US" sz="1100" b="0">
                          <a:solidFill>
                            <a:srgbClr val="000000"/>
                          </a:solidFill>
                          <a:effectLst/>
                          <a:highlight>
                            <a:srgbClr val="FFFFFF"/>
                          </a:highlight>
                          <a:latin typeface="PragmataPro Mono Liga" panose="02000509040000020004" pitchFamily="49" charset="0"/>
                        </a:rPr>
                        <a:t>[</a:t>
                      </a:r>
                      <a:r>
                        <a:rPr lang="en-US" sz="1100" b="0">
                          <a:solidFill>
                            <a:srgbClr val="098658"/>
                          </a:solidFill>
                          <a:effectLst/>
                          <a:highlight>
                            <a:srgbClr val="FFFFFF"/>
                          </a:highlight>
                          <a:latin typeface="PragmataPro Mono Liga" panose="02000509040000020004" pitchFamily="49" charset="0"/>
                        </a:rPr>
                        <a:t>1</a:t>
                      </a:r>
                      <a:r>
                        <a:rPr lang="en-US" sz="1100" b="0">
                          <a:solidFill>
                            <a:srgbClr val="000000"/>
                          </a:solidFill>
                          <a:effectLst/>
                          <a:highlight>
                            <a:srgbClr val="FFFFFF"/>
                          </a:highlight>
                          <a:latin typeface="PragmataPro Mono Liga" panose="02000509040000020004" pitchFamily="49" charset="0"/>
                        </a:rPr>
                        <a:t>][</a:t>
                      </a:r>
                      <a:r>
                        <a:rPr lang="en-US" sz="1100" b="0">
                          <a:solidFill>
                            <a:srgbClr val="098658"/>
                          </a:solidFill>
                          <a:effectLst/>
                          <a:highlight>
                            <a:srgbClr val="FFFFFF"/>
                          </a:highlight>
                          <a:latin typeface="PragmataPro Mono Liga" panose="02000509040000020004" pitchFamily="49" charset="0"/>
                        </a:rPr>
                        <a:t>2</a:t>
                      </a:r>
                      <a:r>
                        <a:rPr lang="en-US" sz="1100" b="0">
                          <a:solidFill>
                            <a:srgbClr val="000000"/>
                          </a:solidFill>
                          <a:effectLst/>
                          <a:highlight>
                            <a:srgbClr val="FFFFFF"/>
                          </a:highlight>
                          <a:latin typeface="PragmataPro Mono Liga" panose="02000509040000020004" pitchFamily="49" charset="0"/>
                        </a:rPr>
                        <a:t>][</a:t>
                      </a:r>
                      <a:r>
                        <a:rPr lang="en-US" sz="1100" b="0">
                          <a:solidFill>
                            <a:srgbClr val="098658"/>
                          </a:solidFill>
                          <a:effectLst/>
                          <a:highlight>
                            <a:srgbClr val="FFFFFF"/>
                          </a:highlight>
                          <a:latin typeface="PragmataPro Mono Liga" panose="02000509040000020004" pitchFamily="49" charset="0"/>
                        </a:rPr>
                        <a:t>0</a:t>
                      </a:r>
                      <a:r>
                        <a:rPr lang="en-US" sz="1100" b="0">
                          <a:solidFill>
                            <a:srgbClr val="000000"/>
                          </a:solidFill>
                          <a:effectLst/>
                          <a:highlight>
                            <a:srgbClr val="FFFFFF"/>
                          </a:highlight>
                          <a:latin typeface="PragmataPro Mono Liga" panose="02000509040000020004" pitchFamily="49" charset="0"/>
                        </a:rPr>
                        <a:t>]</a:t>
                      </a:r>
                      <a:endParaRPr lang="en-US" sz="1100" b="0">
                        <a:solidFill>
                          <a:schemeClr val="tx1">
                            <a:lumMod val="50000"/>
                          </a:schemeClr>
                        </a:solidFill>
                        <a:latin typeface="Arial" panose="020B0604020202020204" pitchFamily="34" charset="0"/>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0">
                          <a:solidFill>
                            <a:srgbClr val="001080"/>
                          </a:solidFill>
                          <a:effectLst/>
                          <a:highlight>
                            <a:srgbClr val="FFFFFF"/>
                          </a:highlight>
                          <a:latin typeface="PragmataPro Mono Liga" panose="02000509040000020004" pitchFamily="49" charset="0"/>
                        </a:rPr>
                        <a:t>A</a:t>
                      </a:r>
                      <a:r>
                        <a:rPr lang="en-US" sz="1100" b="0">
                          <a:solidFill>
                            <a:srgbClr val="000000"/>
                          </a:solidFill>
                          <a:effectLst/>
                          <a:highlight>
                            <a:srgbClr val="FFFFFF"/>
                          </a:highlight>
                          <a:latin typeface="PragmataPro Mono Liga" panose="02000509040000020004" pitchFamily="49" charset="0"/>
                        </a:rPr>
                        <a:t>[</a:t>
                      </a:r>
                      <a:r>
                        <a:rPr lang="en-US" sz="1100" b="0">
                          <a:solidFill>
                            <a:srgbClr val="098658"/>
                          </a:solidFill>
                          <a:effectLst/>
                          <a:highlight>
                            <a:srgbClr val="FFFFFF"/>
                          </a:highlight>
                          <a:latin typeface="PragmataPro Mono Liga" panose="02000509040000020004" pitchFamily="49" charset="0"/>
                        </a:rPr>
                        <a:t>1</a:t>
                      </a:r>
                      <a:r>
                        <a:rPr lang="en-US" sz="1100" b="0">
                          <a:solidFill>
                            <a:srgbClr val="000000"/>
                          </a:solidFill>
                          <a:effectLst/>
                          <a:highlight>
                            <a:srgbClr val="FFFFFF"/>
                          </a:highlight>
                          <a:latin typeface="PragmataPro Mono Liga" panose="02000509040000020004" pitchFamily="49" charset="0"/>
                        </a:rPr>
                        <a:t>][</a:t>
                      </a:r>
                      <a:r>
                        <a:rPr lang="en-US" sz="1100" b="0">
                          <a:solidFill>
                            <a:srgbClr val="098658"/>
                          </a:solidFill>
                          <a:effectLst/>
                          <a:highlight>
                            <a:srgbClr val="FFFFFF"/>
                          </a:highlight>
                          <a:latin typeface="PragmataPro Mono Liga" panose="02000509040000020004" pitchFamily="49" charset="0"/>
                        </a:rPr>
                        <a:t>2</a:t>
                      </a:r>
                      <a:r>
                        <a:rPr lang="en-US" sz="1100" b="0">
                          <a:solidFill>
                            <a:srgbClr val="000000"/>
                          </a:solidFill>
                          <a:effectLst/>
                          <a:highlight>
                            <a:srgbClr val="FFFFFF"/>
                          </a:highlight>
                          <a:latin typeface="PragmataPro Mono Liga" panose="02000509040000020004" pitchFamily="49" charset="0"/>
                        </a:rPr>
                        <a:t>][</a:t>
                      </a:r>
                      <a:r>
                        <a:rPr lang="en-US" sz="1100" b="0">
                          <a:solidFill>
                            <a:srgbClr val="098658"/>
                          </a:solidFill>
                          <a:effectLst/>
                          <a:highlight>
                            <a:srgbClr val="FFFFFF"/>
                          </a:highlight>
                          <a:latin typeface="PragmataPro Mono Liga" panose="02000509040000020004" pitchFamily="49" charset="0"/>
                        </a:rPr>
                        <a:t>1</a:t>
                      </a:r>
                      <a:r>
                        <a:rPr lang="en-US" sz="1100" b="0">
                          <a:solidFill>
                            <a:srgbClr val="000000"/>
                          </a:solidFill>
                          <a:effectLst/>
                          <a:highlight>
                            <a:srgbClr val="FFFFFF"/>
                          </a:highlight>
                          <a:latin typeface="PragmataPro Mono Liga" panose="02000509040000020004" pitchFamily="49" charset="0"/>
                        </a:rPr>
                        <a:t>]</a:t>
                      </a:r>
                      <a:endParaRPr lang="en-US" sz="1100" b="0">
                        <a:solidFill>
                          <a:schemeClr val="tx1">
                            <a:lumMod val="50000"/>
                          </a:schemeClr>
                        </a:solidFill>
                        <a:latin typeface="Arial" panose="020B0604020202020204" pitchFamily="34" charset="0"/>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82894437"/>
                  </a:ext>
                </a:extLst>
              </a:tr>
              <a:tr h="262390">
                <a:tc>
                  <a:txBody>
                    <a:bodyPr/>
                    <a:lstStyle/>
                    <a:p>
                      <a:pPr algn="ctr"/>
                      <a:r>
                        <a:rPr lang="en-US" sz="1100" b="0" kern="1200">
                          <a:solidFill>
                            <a:srgbClr val="098658"/>
                          </a:solidFill>
                          <a:effectLst/>
                          <a:highlight>
                            <a:srgbClr val="FFFFFF"/>
                          </a:highlight>
                          <a:latin typeface="PragmataPro Mono Liga" panose="02000509040000020004" pitchFamily="49" charset="0"/>
                          <a:ea typeface="+mn-ea"/>
                          <a:cs typeface="+mn-cs"/>
                        </a:rPr>
                        <a:t>0x61fdf0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0" kern="1200">
                          <a:solidFill>
                            <a:srgbClr val="098658"/>
                          </a:solidFill>
                          <a:effectLst/>
                          <a:highlight>
                            <a:srgbClr val="FFFFFF"/>
                          </a:highlight>
                          <a:latin typeface="PragmataPro Mono Liga" panose="02000509040000020004" pitchFamily="49" charset="0"/>
                          <a:ea typeface="+mn-ea"/>
                          <a:cs typeface="+mn-cs"/>
                        </a:rPr>
                        <a:t>0x61fdf4</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0" kern="1200">
                          <a:solidFill>
                            <a:srgbClr val="098658"/>
                          </a:solidFill>
                          <a:effectLst/>
                          <a:highlight>
                            <a:srgbClr val="FFFFFF"/>
                          </a:highlight>
                          <a:latin typeface="PragmataPro Mono Liga" panose="02000509040000020004" pitchFamily="49" charset="0"/>
                          <a:ea typeface="+mn-ea"/>
                          <a:cs typeface="+mn-cs"/>
                        </a:rPr>
                        <a:t>0x61fdf8</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0" kern="1200">
                          <a:solidFill>
                            <a:srgbClr val="098658"/>
                          </a:solidFill>
                          <a:effectLst/>
                          <a:highlight>
                            <a:srgbClr val="FFFFFF"/>
                          </a:highlight>
                          <a:latin typeface="PragmataPro Mono Liga" panose="02000509040000020004" pitchFamily="49" charset="0"/>
                          <a:ea typeface="+mn-ea"/>
                          <a:cs typeface="+mn-cs"/>
                        </a:rPr>
                        <a:t>0x61fdfc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0" kern="1200">
                          <a:solidFill>
                            <a:srgbClr val="098658"/>
                          </a:solidFill>
                          <a:effectLst/>
                          <a:highlight>
                            <a:srgbClr val="FFFFFF"/>
                          </a:highlight>
                          <a:latin typeface="PragmataPro Mono Liga" panose="02000509040000020004" pitchFamily="49" charset="0"/>
                          <a:ea typeface="+mn-ea"/>
                          <a:cs typeface="+mn-cs"/>
                        </a:rPr>
                        <a:t>0x61fe00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0" kern="1200">
                          <a:solidFill>
                            <a:srgbClr val="098658"/>
                          </a:solidFill>
                          <a:effectLst/>
                          <a:highlight>
                            <a:srgbClr val="FFFFFF"/>
                          </a:highlight>
                          <a:latin typeface="PragmataPro Mono Liga" panose="02000509040000020004" pitchFamily="49" charset="0"/>
                          <a:ea typeface="+mn-ea"/>
                          <a:cs typeface="+mn-cs"/>
                        </a:rPr>
                        <a:t>0x61fe04</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0" kern="1200">
                          <a:solidFill>
                            <a:srgbClr val="098658"/>
                          </a:solidFill>
                          <a:effectLst/>
                          <a:highlight>
                            <a:srgbClr val="FFFFFF"/>
                          </a:highlight>
                          <a:latin typeface="PragmataPro Mono Liga" panose="02000509040000020004" pitchFamily="49" charset="0"/>
                          <a:ea typeface="+mn-ea"/>
                          <a:cs typeface="+mn-cs"/>
                        </a:rPr>
                        <a:t>0x61fe08</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0" kern="1200">
                          <a:solidFill>
                            <a:srgbClr val="098658"/>
                          </a:solidFill>
                          <a:effectLst/>
                          <a:highlight>
                            <a:srgbClr val="FFFFFF"/>
                          </a:highlight>
                          <a:latin typeface="PragmataPro Mono Liga" panose="02000509040000020004" pitchFamily="49" charset="0"/>
                          <a:ea typeface="+mn-ea"/>
                          <a:cs typeface="+mn-cs"/>
                        </a:rPr>
                        <a:t>0x61fe0c</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0" kern="1200">
                          <a:solidFill>
                            <a:srgbClr val="098658"/>
                          </a:solidFill>
                          <a:effectLst/>
                          <a:highlight>
                            <a:srgbClr val="FFFFFF"/>
                          </a:highlight>
                          <a:latin typeface="PragmataPro Mono Liga" panose="02000509040000020004" pitchFamily="49" charset="0"/>
                          <a:ea typeface="+mn-ea"/>
                          <a:cs typeface="+mn-cs"/>
                        </a:rPr>
                        <a:t>0x61fe10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0" kern="1200">
                          <a:solidFill>
                            <a:srgbClr val="098658"/>
                          </a:solidFill>
                          <a:effectLst/>
                          <a:highlight>
                            <a:srgbClr val="FFFFFF"/>
                          </a:highlight>
                          <a:latin typeface="PragmataPro Mono Liga" panose="02000509040000020004" pitchFamily="49" charset="0"/>
                          <a:ea typeface="+mn-ea"/>
                          <a:cs typeface="+mn-cs"/>
                        </a:rPr>
                        <a:t>0x61fe14</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0">
                          <a:solidFill>
                            <a:srgbClr val="098658"/>
                          </a:solidFill>
                          <a:effectLst/>
                          <a:highlight>
                            <a:srgbClr val="FFFFFF"/>
                          </a:highlight>
                          <a:latin typeface="PragmataPro Mono Liga" panose="02000509040000020004" pitchFamily="49" charset="0"/>
                        </a:rPr>
                        <a:t>0x61fe18</a:t>
                      </a:r>
                      <a:endParaRPr lang="en-US" sz="1100" b="0">
                        <a:solidFill>
                          <a:schemeClr val="tx1">
                            <a:lumMod val="50000"/>
                          </a:schemeClr>
                        </a:solidFill>
                        <a:latin typeface="Arial" panose="020B0604020202020204" pitchFamily="34" charset="0"/>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100" b="0">
                          <a:solidFill>
                            <a:srgbClr val="098658"/>
                          </a:solidFill>
                          <a:effectLst/>
                          <a:highlight>
                            <a:srgbClr val="FFFFFF"/>
                          </a:highlight>
                          <a:latin typeface="PragmataPro Mono Liga" panose="02000509040000020004" pitchFamily="49" charset="0"/>
                        </a:rPr>
                        <a:t>0x61fe1c</a:t>
                      </a:r>
                      <a:endParaRPr lang="en-US" sz="1100" b="0">
                        <a:solidFill>
                          <a:schemeClr val="tx1">
                            <a:lumMod val="50000"/>
                          </a:schemeClr>
                        </a:solidFill>
                        <a:latin typeface="Arial" panose="020B0604020202020204" pitchFamily="34" charset="0"/>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88597943"/>
                  </a:ext>
                </a:extLst>
              </a:tr>
              <a:tr h="514517">
                <a:tc>
                  <a:txBody>
                    <a:bodyPr/>
                    <a:lstStyle/>
                    <a:p>
                      <a:pPr algn="ctr"/>
                      <a:r>
                        <a:rPr lang="en-US" sz="1800" b="0">
                          <a:solidFill>
                            <a:schemeClr val="tx1">
                              <a:lumMod val="50000"/>
                            </a:schemeClr>
                          </a:solidFill>
                          <a:latin typeface="Arial" panose="020B0604020202020204" pitchFamily="34" charset="0"/>
                          <a:cs typeface="Arial" panose="020B0604020202020204" pitchFamily="34"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b="0">
                          <a:solidFill>
                            <a:schemeClr val="tx1">
                              <a:lumMod val="50000"/>
                            </a:schemeClr>
                          </a:solidFill>
                          <a:latin typeface="Arial" panose="020B0604020202020204" pitchFamily="34" charset="0"/>
                          <a:cs typeface="Arial" panose="020B0604020202020204" pitchFamily="34"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b="0">
                          <a:solidFill>
                            <a:schemeClr val="tx1">
                              <a:lumMod val="50000"/>
                            </a:schemeClr>
                          </a:solidFill>
                          <a:latin typeface="Arial" panose="020B0604020202020204" pitchFamily="34" charset="0"/>
                          <a:cs typeface="Arial" panose="020B0604020202020204" pitchFamily="34"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b="0">
                          <a:solidFill>
                            <a:schemeClr val="tx1">
                              <a:lumMod val="50000"/>
                            </a:schemeClr>
                          </a:solidFill>
                          <a:latin typeface="Arial" panose="020B0604020202020204" pitchFamily="34" charset="0"/>
                          <a:cs typeface="Arial" panose="020B0604020202020204" pitchFamily="34" charset="0"/>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b="0">
                          <a:solidFill>
                            <a:schemeClr val="tx1">
                              <a:lumMod val="50000"/>
                            </a:schemeClr>
                          </a:solidFill>
                          <a:latin typeface="Arial" panose="020B0604020202020204" pitchFamily="34" charset="0"/>
                          <a:cs typeface="Arial" panose="020B0604020202020204" pitchFamily="34" charset="0"/>
                        </a:rPr>
                        <a:t>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b="0">
                          <a:solidFill>
                            <a:schemeClr val="tx1">
                              <a:lumMod val="50000"/>
                            </a:schemeClr>
                          </a:solidFill>
                          <a:latin typeface="Arial" panose="020B0604020202020204" pitchFamily="34" charset="0"/>
                          <a:cs typeface="Arial" panose="020B0604020202020204" pitchFamily="34" charset="0"/>
                        </a:rPr>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b="0">
                          <a:solidFill>
                            <a:schemeClr val="tx1">
                              <a:lumMod val="50000"/>
                            </a:schemeClr>
                          </a:solidFill>
                          <a:latin typeface="Arial" panose="020B0604020202020204" pitchFamily="34" charset="0"/>
                          <a:cs typeface="Arial" panose="020B0604020202020204" pitchFamily="34" charset="0"/>
                        </a:rPr>
                        <a:t>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b="0">
                          <a:solidFill>
                            <a:schemeClr val="tx1">
                              <a:lumMod val="50000"/>
                            </a:schemeClr>
                          </a:solidFill>
                          <a:latin typeface="Arial" panose="020B0604020202020204" pitchFamily="34" charset="0"/>
                          <a:cs typeface="Arial" panose="020B0604020202020204" pitchFamily="34" charset="0"/>
                        </a:rPr>
                        <a:t>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b="0">
                          <a:solidFill>
                            <a:schemeClr val="tx1">
                              <a:lumMod val="50000"/>
                            </a:schemeClr>
                          </a:solidFill>
                          <a:latin typeface="Arial" panose="020B0604020202020204" pitchFamily="34" charset="0"/>
                          <a:cs typeface="Arial" panose="020B0604020202020204" pitchFamily="34" charset="0"/>
                        </a:rPr>
                        <a:t>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b="0">
                          <a:solidFill>
                            <a:schemeClr val="tx1">
                              <a:lumMod val="50000"/>
                            </a:schemeClr>
                          </a:solidFill>
                          <a:latin typeface="Arial" panose="020B0604020202020204" pitchFamily="34" charset="0"/>
                          <a:cs typeface="Arial" panose="020B0604020202020204" pitchFamily="34" charset="0"/>
                        </a:rPr>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b="0">
                          <a:solidFill>
                            <a:schemeClr val="tx1">
                              <a:lumMod val="50000"/>
                            </a:schemeClr>
                          </a:solidFill>
                          <a:latin typeface="Arial" panose="020B0604020202020204" pitchFamily="34" charset="0"/>
                          <a:cs typeface="Arial" panose="020B0604020202020204" pitchFamily="34" charset="0"/>
                        </a:rPr>
                        <a:t>11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800" b="0">
                          <a:solidFill>
                            <a:schemeClr val="tx1">
                              <a:lumMod val="50000"/>
                            </a:schemeClr>
                          </a:solidFill>
                          <a:latin typeface="Arial" panose="020B0604020202020204" pitchFamily="34" charset="0"/>
                          <a:cs typeface="Arial" panose="020B0604020202020204" pitchFamily="34" charset="0"/>
                        </a:rPr>
                        <a:t>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20402527"/>
                  </a:ext>
                </a:extLst>
              </a:tr>
            </a:tbl>
          </a:graphicData>
        </a:graphic>
      </p:graphicFrame>
      <p:sp>
        <p:nvSpPr>
          <p:cNvPr id="10" name="Date Placeholder 9">
            <a:extLst>
              <a:ext uri="{FF2B5EF4-FFF2-40B4-BE49-F238E27FC236}">
                <a16:creationId xmlns:a16="http://schemas.microsoft.com/office/drawing/2014/main" id="{6D36A609-8FBF-58DE-9738-26065500B752}"/>
              </a:ext>
            </a:extLst>
          </p:cNvPr>
          <p:cNvSpPr>
            <a:spLocks noGrp="1"/>
          </p:cNvSpPr>
          <p:nvPr>
            <p:ph type="dt" sz="half" idx="13"/>
          </p:nvPr>
        </p:nvSpPr>
        <p:spPr/>
        <p:txBody>
          <a:bodyPr/>
          <a:lstStyle/>
          <a:p>
            <a:r>
              <a:rPr lang="en-US"/>
              <a:t>June 2024</a:t>
            </a:r>
            <a:endParaRPr lang="en-US" dirty="0"/>
          </a:p>
        </p:txBody>
      </p:sp>
      <p:sp>
        <p:nvSpPr>
          <p:cNvPr id="5" name="Slide Number Placeholder 4">
            <a:extLst>
              <a:ext uri="{FF2B5EF4-FFF2-40B4-BE49-F238E27FC236}">
                <a16:creationId xmlns:a16="http://schemas.microsoft.com/office/drawing/2014/main" id="{E60C4F4A-7B78-6EB1-35EA-776BCFB337A8}"/>
              </a:ext>
            </a:extLst>
          </p:cNvPr>
          <p:cNvSpPr>
            <a:spLocks noGrp="1"/>
          </p:cNvSpPr>
          <p:nvPr>
            <p:ph type="sldNum" sz="quarter" idx="12"/>
          </p:nvPr>
        </p:nvSpPr>
        <p:spPr/>
        <p:txBody>
          <a:bodyPr/>
          <a:lstStyle/>
          <a:p>
            <a:fld id="{D8B0B3AC-44A8-D142-AAF6-9A453466E1A4}" type="slidenum">
              <a:rPr lang="en-VN" smtClean="0"/>
              <a:pPr/>
              <a:t>50</a:t>
            </a:fld>
            <a:endParaRPr lang="en-VN" dirty="0"/>
          </a:p>
        </p:txBody>
      </p:sp>
    </p:spTree>
    <p:extLst>
      <p:ext uri="{BB962C8B-B14F-4D97-AF65-F5344CB8AC3E}">
        <p14:creationId xmlns:p14="http://schemas.microsoft.com/office/powerpoint/2010/main" val="3408834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DC005-4386-2892-2132-C724C6633135}"/>
              </a:ext>
            </a:extLst>
          </p:cNvPr>
          <p:cNvSpPr>
            <a:spLocks noGrp="1"/>
          </p:cNvSpPr>
          <p:nvPr>
            <p:ph type="title"/>
          </p:nvPr>
        </p:nvSpPr>
        <p:spPr/>
        <p:txBody>
          <a:bodyPr>
            <a:normAutofit fontScale="90000"/>
          </a:bodyPr>
          <a:lstStyle/>
          <a:p>
            <a:r>
              <a:rPr lang="en-US"/>
              <a:t>Ví dụ:</a:t>
            </a:r>
          </a:p>
        </p:txBody>
      </p:sp>
      <p:sp>
        <p:nvSpPr>
          <p:cNvPr id="3" name="Content Placeholder 2">
            <a:extLst>
              <a:ext uri="{FF2B5EF4-FFF2-40B4-BE49-F238E27FC236}">
                <a16:creationId xmlns:a16="http://schemas.microsoft.com/office/drawing/2014/main" id="{88B49BD7-A7C4-9052-EF40-31A757318543}"/>
              </a:ext>
            </a:extLst>
          </p:cNvPr>
          <p:cNvSpPr>
            <a:spLocks noGrp="1"/>
          </p:cNvSpPr>
          <p:nvPr>
            <p:ph idx="1"/>
          </p:nvPr>
        </p:nvSpPr>
        <p:spPr>
          <a:xfrm>
            <a:off x="774145" y="1009860"/>
            <a:ext cx="10846355" cy="4943139"/>
          </a:xfrm>
        </p:spPr>
        <p:txBody>
          <a:bodyPr>
            <a:noAutofit/>
          </a:bodyPr>
          <a:lstStyle/>
          <a:p>
            <a:pPr marL="0" indent="0" algn="l">
              <a:lnSpc>
                <a:spcPct val="100000"/>
              </a:lnSpc>
              <a:spcBef>
                <a:spcPts val="0"/>
              </a:spcBef>
              <a:spcAft>
                <a:spcPts val="0"/>
              </a:spcAft>
              <a:buNone/>
            </a:pPr>
            <a:r>
              <a:rPr lang="vi-VN" sz="1800" b="0">
                <a:solidFill>
                  <a:srgbClr val="AF00DB"/>
                </a:solidFill>
                <a:effectLst/>
                <a:highlight>
                  <a:srgbClr val="FFFFFF"/>
                </a:highlight>
                <a:latin typeface="PragmataPro Mono Liga" panose="02000509040000020004" pitchFamily="49" charset="0"/>
              </a:rPr>
              <a:t>#include</a:t>
            </a:r>
            <a:r>
              <a:rPr lang="vi-VN" sz="1800" b="0">
                <a:solidFill>
                  <a:srgbClr val="0000FF"/>
                </a:solidFill>
                <a:effectLst/>
                <a:highlight>
                  <a:srgbClr val="FFFFFF"/>
                </a:highlight>
                <a:latin typeface="PragmataPro Mono Liga" panose="02000509040000020004" pitchFamily="49" charset="0"/>
              </a:rPr>
              <a:t> </a:t>
            </a:r>
            <a:r>
              <a:rPr lang="vi-VN" sz="1800" b="0">
                <a:solidFill>
                  <a:srgbClr val="A31515"/>
                </a:solidFill>
                <a:effectLst/>
                <a:highlight>
                  <a:srgbClr val="FFFFFF"/>
                </a:highlight>
                <a:latin typeface="PragmataPro Mono Liga" panose="02000509040000020004" pitchFamily="49" charset="0"/>
              </a:rPr>
              <a:t>&lt;iostream&gt;</a:t>
            </a:r>
            <a:endParaRPr lang="vi-VN" sz="1800" b="0">
              <a:solidFill>
                <a:srgbClr val="000000"/>
              </a:solidFill>
              <a:effectLst/>
              <a:highlight>
                <a:srgbClr val="FFFFFF"/>
              </a:highlight>
              <a:latin typeface="PragmataPro Mono Liga" panose="02000509040000020004" pitchFamily="49" charset="0"/>
            </a:endParaRPr>
          </a:p>
          <a:p>
            <a:pPr marL="0" indent="0" algn="l">
              <a:lnSpc>
                <a:spcPct val="100000"/>
              </a:lnSpc>
              <a:spcBef>
                <a:spcPts val="0"/>
              </a:spcBef>
              <a:spcAft>
                <a:spcPts val="0"/>
              </a:spcAft>
              <a:buNone/>
            </a:pPr>
            <a:r>
              <a:rPr lang="vi-VN" sz="1800" b="0">
                <a:solidFill>
                  <a:srgbClr val="AF00DB"/>
                </a:solidFill>
                <a:effectLst/>
                <a:highlight>
                  <a:srgbClr val="FFFFFF"/>
                </a:highlight>
                <a:latin typeface="PragmataPro Mono Liga" panose="02000509040000020004" pitchFamily="49" charset="0"/>
              </a:rPr>
              <a:t>using</a:t>
            </a:r>
            <a:r>
              <a:rPr lang="vi-VN" sz="1800" b="0">
                <a:solidFill>
                  <a:srgbClr val="000000"/>
                </a:solidFill>
                <a:effectLst/>
                <a:highlight>
                  <a:srgbClr val="FFFFFF"/>
                </a:highlight>
                <a:latin typeface="PragmataPro Mono Liga" panose="02000509040000020004" pitchFamily="49" charset="0"/>
              </a:rPr>
              <a:t> </a:t>
            </a:r>
            <a:r>
              <a:rPr lang="vi-VN" sz="1800" b="0">
                <a:solidFill>
                  <a:srgbClr val="0000FF"/>
                </a:solidFill>
                <a:effectLst/>
                <a:highlight>
                  <a:srgbClr val="FFFFFF"/>
                </a:highlight>
                <a:latin typeface="PragmataPro Mono Liga" panose="02000509040000020004" pitchFamily="49" charset="0"/>
              </a:rPr>
              <a:t>namespace</a:t>
            </a:r>
            <a:r>
              <a:rPr lang="vi-VN" sz="1800" b="0">
                <a:solidFill>
                  <a:srgbClr val="000000"/>
                </a:solidFill>
                <a:effectLst/>
                <a:highlight>
                  <a:srgbClr val="FFFFFF"/>
                </a:highlight>
                <a:latin typeface="PragmataPro Mono Liga" panose="02000509040000020004" pitchFamily="49" charset="0"/>
              </a:rPr>
              <a:t> </a:t>
            </a:r>
            <a:r>
              <a:rPr lang="vi-VN" sz="1800" b="0">
                <a:solidFill>
                  <a:srgbClr val="267F99"/>
                </a:solidFill>
                <a:effectLst/>
                <a:highlight>
                  <a:srgbClr val="FFFFFF"/>
                </a:highlight>
                <a:latin typeface="PragmataPro Mono Liga" panose="02000509040000020004" pitchFamily="49" charset="0"/>
              </a:rPr>
              <a:t>std</a:t>
            </a:r>
            <a:r>
              <a:rPr lang="vi-VN" sz="1800" b="0">
                <a:solidFill>
                  <a:srgbClr val="000000"/>
                </a:solidFill>
                <a:effectLst/>
                <a:highlight>
                  <a:srgbClr val="FFFFFF"/>
                </a:highlight>
                <a:latin typeface="PragmataPro Mono Liga" panose="02000509040000020004" pitchFamily="49" charset="0"/>
              </a:rPr>
              <a:t>;</a:t>
            </a:r>
            <a:br>
              <a:rPr lang="vi-VN" sz="1800" b="0">
                <a:solidFill>
                  <a:srgbClr val="000000"/>
                </a:solidFill>
                <a:effectLst/>
                <a:highlight>
                  <a:srgbClr val="FFFFFF"/>
                </a:highlight>
                <a:latin typeface="PragmataPro Mono Liga" panose="02000509040000020004" pitchFamily="49" charset="0"/>
              </a:rPr>
            </a:br>
            <a:r>
              <a:rPr lang="vi-VN" sz="1800" b="0">
                <a:solidFill>
                  <a:srgbClr val="0000FF"/>
                </a:solidFill>
                <a:effectLst/>
                <a:highlight>
                  <a:srgbClr val="FFFFFF"/>
                </a:highlight>
                <a:latin typeface="PragmataPro Mono Liga" panose="02000509040000020004" pitchFamily="49" charset="0"/>
              </a:rPr>
              <a:t>int</a:t>
            </a:r>
            <a:r>
              <a:rPr lang="vi-VN" sz="1800" b="0">
                <a:solidFill>
                  <a:srgbClr val="000000"/>
                </a:solidFill>
                <a:effectLst/>
                <a:highlight>
                  <a:srgbClr val="FFFFFF"/>
                </a:highlight>
                <a:latin typeface="PragmataPro Mono Liga" panose="02000509040000020004" pitchFamily="49" charset="0"/>
              </a:rPr>
              <a:t> </a:t>
            </a:r>
            <a:r>
              <a:rPr lang="vi-VN" sz="1800" b="0">
                <a:solidFill>
                  <a:srgbClr val="795E26"/>
                </a:solidFill>
                <a:effectLst/>
                <a:highlight>
                  <a:srgbClr val="FFFFFF"/>
                </a:highlight>
                <a:latin typeface="PragmataPro Mono Liga" panose="02000509040000020004" pitchFamily="49" charset="0"/>
              </a:rPr>
              <a:t>main</a:t>
            </a:r>
            <a:r>
              <a:rPr lang="vi-VN" sz="1800" b="0">
                <a:solidFill>
                  <a:srgbClr val="000000"/>
                </a:solidFill>
                <a:effectLst/>
                <a:highlight>
                  <a:srgbClr val="FFFFFF"/>
                </a:highlight>
                <a:latin typeface="PragmataPro Mono Liga" panose="02000509040000020004" pitchFamily="49" charset="0"/>
              </a:rPr>
              <a:t>() {</a:t>
            </a:r>
          </a:p>
          <a:p>
            <a:pPr marL="0" indent="0" algn="l">
              <a:lnSpc>
                <a:spcPct val="100000"/>
              </a:lnSpc>
              <a:spcBef>
                <a:spcPts val="0"/>
              </a:spcBef>
              <a:spcAft>
                <a:spcPts val="0"/>
              </a:spcAft>
              <a:buNone/>
            </a:pPr>
            <a:r>
              <a:rPr lang="vi-VN" sz="1800" b="0">
                <a:solidFill>
                  <a:srgbClr val="008000"/>
                </a:solidFill>
                <a:effectLst/>
                <a:highlight>
                  <a:srgbClr val="FFFFFF"/>
                </a:highlight>
                <a:latin typeface="PragmataPro Mono Liga" panose="02000509040000020004" pitchFamily="49" charset="0"/>
              </a:rPr>
              <a:t>    // Mảng này có thể lưu trữ tối đa 12 phần tử (2x3x2)</a:t>
            </a:r>
            <a:endParaRPr lang="vi-VN" sz="1800" b="0">
              <a:solidFill>
                <a:srgbClr val="000000"/>
              </a:solidFill>
              <a:effectLst/>
              <a:highlight>
                <a:srgbClr val="FFFFFF"/>
              </a:highlight>
              <a:latin typeface="PragmataPro Mono Liga" panose="02000509040000020004" pitchFamily="49" charset="0"/>
            </a:endParaRPr>
          </a:p>
          <a:p>
            <a:pPr marL="0" indent="0" algn="l">
              <a:lnSpc>
                <a:spcPct val="100000"/>
              </a:lnSpc>
              <a:spcBef>
                <a:spcPts val="0"/>
              </a:spcBef>
              <a:spcAft>
                <a:spcPts val="0"/>
              </a:spcAft>
              <a:buNone/>
            </a:pPr>
            <a:r>
              <a:rPr lang="vi-VN" sz="1800" b="0">
                <a:solidFill>
                  <a:srgbClr val="000000"/>
                </a:solidFill>
                <a:effectLst/>
                <a:highlight>
                  <a:srgbClr val="FFFFFF"/>
                </a:highlight>
                <a:latin typeface="PragmataPro Mono Liga" panose="02000509040000020004" pitchFamily="49" charset="0"/>
              </a:rPr>
              <a:t>    </a:t>
            </a:r>
            <a:r>
              <a:rPr lang="vi-VN" sz="1800" b="0">
                <a:solidFill>
                  <a:srgbClr val="0000FF"/>
                </a:solidFill>
                <a:effectLst/>
                <a:highlight>
                  <a:srgbClr val="FFFFFF"/>
                </a:highlight>
                <a:latin typeface="PragmataPro Mono Liga" panose="02000509040000020004" pitchFamily="49" charset="0"/>
              </a:rPr>
              <a:t>int</a:t>
            </a:r>
            <a:r>
              <a:rPr lang="vi-VN" sz="1800" b="0">
                <a:solidFill>
                  <a:srgbClr val="000000"/>
                </a:solidFill>
                <a:effectLst/>
                <a:highlight>
                  <a:srgbClr val="FFFFFF"/>
                </a:highlight>
                <a:latin typeface="PragmataPro Mono Liga" panose="02000509040000020004" pitchFamily="49" charset="0"/>
              </a:rPr>
              <a:t> </a:t>
            </a:r>
            <a:r>
              <a:rPr lang="vi-VN" sz="1800" b="0">
                <a:solidFill>
                  <a:srgbClr val="001080"/>
                </a:solidFill>
                <a:effectLst/>
                <a:highlight>
                  <a:srgbClr val="FFFFFF"/>
                </a:highlight>
                <a:latin typeface="PragmataPro Mono Liga" panose="02000509040000020004" pitchFamily="49" charset="0"/>
              </a:rPr>
              <a:t>A</a:t>
            </a:r>
            <a:r>
              <a:rPr lang="vi-VN" sz="1800" b="0">
                <a:solidFill>
                  <a:srgbClr val="000000"/>
                </a:solidFill>
                <a:effectLst/>
                <a:highlight>
                  <a:srgbClr val="FFFFFF"/>
                </a:highlight>
                <a:latin typeface="PragmataPro Mono Liga" panose="02000509040000020004" pitchFamily="49" charset="0"/>
              </a:rPr>
              <a:t>[</a:t>
            </a:r>
            <a:r>
              <a:rPr lang="vi-VN" sz="1800" b="0">
                <a:solidFill>
                  <a:srgbClr val="098658"/>
                </a:solidFill>
                <a:effectLst/>
                <a:highlight>
                  <a:srgbClr val="FFFFFF"/>
                </a:highlight>
                <a:latin typeface="PragmataPro Mono Liga" panose="02000509040000020004" pitchFamily="49" charset="0"/>
              </a:rPr>
              <a:t>2</a:t>
            </a:r>
            <a:r>
              <a:rPr lang="vi-VN" sz="1800" b="0">
                <a:solidFill>
                  <a:srgbClr val="000000"/>
                </a:solidFill>
                <a:effectLst/>
                <a:highlight>
                  <a:srgbClr val="FFFFFF"/>
                </a:highlight>
                <a:latin typeface="PragmataPro Mono Liga" panose="02000509040000020004" pitchFamily="49" charset="0"/>
              </a:rPr>
              <a:t>][</a:t>
            </a:r>
            <a:r>
              <a:rPr lang="vi-VN" sz="1800" b="0">
                <a:solidFill>
                  <a:srgbClr val="098658"/>
                </a:solidFill>
                <a:effectLst/>
                <a:highlight>
                  <a:srgbClr val="FFFFFF"/>
                </a:highlight>
                <a:latin typeface="PragmataPro Mono Liga" panose="02000509040000020004" pitchFamily="49" charset="0"/>
              </a:rPr>
              <a:t>3</a:t>
            </a:r>
            <a:r>
              <a:rPr lang="vi-VN" sz="1800" b="0">
                <a:solidFill>
                  <a:srgbClr val="000000"/>
                </a:solidFill>
                <a:effectLst/>
                <a:highlight>
                  <a:srgbClr val="FFFFFF"/>
                </a:highlight>
                <a:latin typeface="PragmataPro Mono Liga" panose="02000509040000020004" pitchFamily="49" charset="0"/>
              </a:rPr>
              <a:t>][</a:t>
            </a:r>
            <a:r>
              <a:rPr lang="vi-VN" sz="1800" b="0">
                <a:solidFill>
                  <a:srgbClr val="098658"/>
                </a:solidFill>
                <a:effectLst/>
                <a:highlight>
                  <a:srgbClr val="FFFFFF"/>
                </a:highlight>
                <a:latin typeface="PragmataPro Mono Liga" panose="02000509040000020004" pitchFamily="49" charset="0"/>
              </a:rPr>
              <a:t>2</a:t>
            </a:r>
            <a:r>
              <a:rPr lang="vi-VN" sz="1800" b="0">
                <a:solidFill>
                  <a:srgbClr val="000000"/>
                </a:solidFill>
                <a:effectLst/>
                <a:highlight>
                  <a:srgbClr val="FFFFFF"/>
                </a:highlight>
                <a:latin typeface="PragmataPro Mono Liga" panose="02000509040000020004" pitchFamily="49" charset="0"/>
              </a:rPr>
              <a:t>] = { { {</a:t>
            </a:r>
            <a:r>
              <a:rPr lang="vi-VN" sz="1800" b="0">
                <a:solidFill>
                  <a:srgbClr val="098658"/>
                </a:solidFill>
                <a:effectLst/>
                <a:highlight>
                  <a:srgbClr val="FFFFFF"/>
                </a:highlight>
                <a:latin typeface="PragmataPro Mono Liga" panose="02000509040000020004" pitchFamily="49" charset="0"/>
              </a:rPr>
              <a:t>1</a:t>
            </a:r>
            <a:r>
              <a:rPr lang="vi-VN" sz="1800" b="0">
                <a:solidFill>
                  <a:srgbClr val="000000"/>
                </a:solidFill>
                <a:effectLst/>
                <a:highlight>
                  <a:srgbClr val="FFFFFF"/>
                </a:highlight>
                <a:latin typeface="PragmataPro Mono Liga" panose="02000509040000020004" pitchFamily="49" charset="0"/>
              </a:rPr>
              <a:t>, </a:t>
            </a:r>
            <a:r>
              <a:rPr lang="vi-VN" sz="1800" b="0">
                <a:solidFill>
                  <a:srgbClr val="098658"/>
                </a:solidFill>
                <a:effectLst/>
                <a:highlight>
                  <a:srgbClr val="FFFFFF"/>
                </a:highlight>
                <a:latin typeface="PragmataPro Mono Liga" panose="02000509040000020004" pitchFamily="49" charset="0"/>
              </a:rPr>
              <a:t>2</a:t>
            </a:r>
            <a:r>
              <a:rPr lang="vi-VN" sz="1800" b="0">
                <a:solidFill>
                  <a:srgbClr val="000000"/>
                </a:solidFill>
                <a:effectLst/>
                <a:highlight>
                  <a:srgbClr val="FFFFFF"/>
                </a:highlight>
                <a:latin typeface="PragmataPro Mono Liga" panose="02000509040000020004" pitchFamily="49" charset="0"/>
              </a:rPr>
              <a:t>},</a:t>
            </a:r>
          </a:p>
          <a:p>
            <a:pPr marL="0" indent="0" algn="l">
              <a:lnSpc>
                <a:spcPct val="100000"/>
              </a:lnSpc>
              <a:spcBef>
                <a:spcPts val="0"/>
              </a:spcBef>
              <a:spcAft>
                <a:spcPts val="0"/>
              </a:spcAft>
              <a:buNone/>
            </a:pPr>
            <a:r>
              <a:rPr lang="vi-VN" sz="1800" b="0">
                <a:solidFill>
                  <a:srgbClr val="000000"/>
                </a:solidFill>
                <a:effectLst/>
                <a:highlight>
                  <a:srgbClr val="FFFFFF"/>
                </a:highlight>
                <a:latin typeface="PragmataPro Mono Liga" panose="02000509040000020004" pitchFamily="49" charset="0"/>
              </a:rPr>
              <a:t>                         {</a:t>
            </a:r>
            <a:r>
              <a:rPr lang="vi-VN" sz="1800" b="0">
                <a:solidFill>
                  <a:srgbClr val="098658"/>
                </a:solidFill>
                <a:effectLst/>
                <a:highlight>
                  <a:srgbClr val="FFFFFF"/>
                </a:highlight>
                <a:latin typeface="PragmataPro Mono Liga" panose="02000509040000020004" pitchFamily="49" charset="0"/>
              </a:rPr>
              <a:t>3</a:t>
            </a:r>
            <a:r>
              <a:rPr lang="vi-VN" sz="1800" b="0">
                <a:solidFill>
                  <a:srgbClr val="000000"/>
                </a:solidFill>
                <a:effectLst/>
                <a:highlight>
                  <a:srgbClr val="FFFFFF"/>
                </a:highlight>
                <a:latin typeface="PragmataPro Mono Liga" panose="02000509040000020004" pitchFamily="49" charset="0"/>
              </a:rPr>
              <a:t>, </a:t>
            </a:r>
            <a:r>
              <a:rPr lang="vi-VN" sz="1800" b="0">
                <a:solidFill>
                  <a:srgbClr val="098658"/>
                </a:solidFill>
                <a:effectLst/>
                <a:highlight>
                  <a:srgbClr val="FFFFFF"/>
                </a:highlight>
                <a:latin typeface="PragmataPro Mono Liga" panose="02000509040000020004" pitchFamily="49" charset="0"/>
              </a:rPr>
              <a:t>4</a:t>
            </a:r>
            <a:r>
              <a:rPr lang="vi-VN" sz="1800" b="0">
                <a:solidFill>
                  <a:srgbClr val="000000"/>
                </a:solidFill>
                <a:effectLst/>
                <a:highlight>
                  <a:srgbClr val="FFFFFF"/>
                </a:highlight>
                <a:latin typeface="PragmataPro Mono Liga" panose="02000509040000020004" pitchFamily="49" charset="0"/>
              </a:rPr>
              <a:t>},</a:t>
            </a:r>
          </a:p>
          <a:p>
            <a:pPr marL="0" indent="0" algn="l">
              <a:lnSpc>
                <a:spcPct val="100000"/>
              </a:lnSpc>
              <a:spcBef>
                <a:spcPts val="0"/>
              </a:spcBef>
              <a:spcAft>
                <a:spcPts val="0"/>
              </a:spcAft>
              <a:buNone/>
            </a:pPr>
            <a:r>
              <a:rPr lang="vi-VN" sz="1800" b="0">
                <a:solidFill>
                  <a:srgbClr val="000000"/>
                </a:solidFill>
                <a:effectLst/>
                <a:highlight>
                  <a:srgbClr val="FFFFFF"/>
                </a:highlight>
                <a:latin typeface="PragmataPro Mono Liga" panose="02000509040000020004" pitchFamily="49" charset="0"/>
              </a:rPr>
              <a:t>                         {</a:t>
            </a:r>
            <a:r>
              <a:rPr lang="vi-VN" sz="1800" b="0">
                <a:solidFill>
                  <a:srgbClr val="098658"/>
                </a:solidFill>
                <a:effectLst/>
                <a:highlight>
                  <a:srgbClr val="FFFFFF"/>
                </a:highlight>
                <a:latin typeface="PragmataPro Mono Liga" panose="02000509040000020004" pitchFamily="49" charset="0"/>
              </a:rPr>
              <a:t>5</a:t>
            </a:r>
            <a:r>
              <a:rPr lang="vi-VN" sz="1800" b="0">
                <a:solidFill>
                  <a:srgbClr val="000000"/>
                </a:solidFill>
                <a:effectLst/>
                <a:highlight>
                  <a:srgbClr val="FFFFFF"/>
                </a:highlight>
                <a:latin typeface="PragmataPro Mono Liga" panose="02000509040000020004" pitchFamily="49" charset="0"/>
              </a:rPr>
              <a:t>, </a:t>
            </a:r>
            <a:r>
              <a:rPr lang="vi-VN" sz="1800" b="0">
                <a:solidFill>
                  <a:srgbClr val="098658"/>
                </a:solidFill>
                <a:effectLst/>
                <a:highlight>
                  <a:srgbClr val="FFFFFF"/>
                </a:highlight>
                <a:latin typeface="PragmataPro Mono Liga" panose="02000509040000020004" pitchFamily="49" charset="0"/>
              </a:rPr>
              <a:t>6</a:t>
            </a:r>
            <a:r>
              <a:rPr lang="vi-VN" sz="1800" b="0">
                <a:solidFill>
                  <a:srgbClr val="000000"/>
                </a:solidFill>
                <a:effectLst/>
                <a:highlight>
                  <a:srgbClr val="FFFFFF"/>
                </a:highlight>
                <a:latin typeface="PragmataPro Mono Liga" panose="02000509040000020004" pitchFamily="49" charset="0"/>
              </a:rPr>
              <a:t>} },</a:t>
            </a:r>
          </a:p>
          <a:p>
            <a:pPr marL="0" indent="0" algn="l">
              <a:lnSpc>
                <a:spcPct val="100000"/>
              </a:lnSpc>
              <a:spcBef>
                <a:spcPts val="0"/>
              </a:spcBef>
              <a:spcAft>
                <a:spcPts val="0"/>
              </a:spcAft>
              <a:buNone/>
            </a:pPr>
            <a:r>
              <a:rPr lang="vi-VN" sz="1800" b="0">
                <a:solidFill>
                  <a:srgbClr val="000000"/>
                </a:solidFill>
                <a:effectLst/>
                <a:highlight>
                  <a:srgbClr val="FFFFFF"/>
                </a:highlight>
                <a:latin typeface="PragmataPro Mono Liga" panose="02000509040000020004" pitchFamily="49" charset="0"/>
              </a:rPr>
              <a:t>                       { {</a:t>
            </a:r>
            <a:r>
              <a:rPr lang="vi-VN" sz="1800" b="0">
                <a:solidFill>
                  <a:srgbClr val="098658"/>
                </a:solidFill>
                <a:effectLst/>
                <a:highlight>
                  <a:srgbClr val="FFFFFF"/>
                </a:highlight>
                <a:latin typeface="PragmataPro Mono Liga" panose="02000509040000020004" pitchFamily="49" charset="0"/>
              </a:rPr>
              <a:t>7</a:t>
            </a:r>
            <a:r>
              <a:rPr lang="vi-VN" sz="1800" b="0">
                <a:solidFill>
                  <a:srgbClr val="000000"/>
                </a:solidFill>
                <a:effectLst/>
                <a:highlight>
                  <a:srgbClr val="FFFFFF"/>
                </a:highlight>
                <a:latin typeface="PragmataPro Mono Liga" panose="02000509040000020004" pitchFamily="49" charset="0"/>
              </a:rPr>
              <a:t>, </a:t>
            </a:r>
            <a:r>
              <a:rPr lang="vi-VN" sz="1800" b="0">
                <a:solidFill>
                  <a:srgbClr val="098658"/>
                </a:solidFill>
                <a:effectLst/>
                <a:highlight>
                  <a:srgbClr val="FFFFFF"/>
                </a:highlight>
                <a:latin typeface="PragmataPro Mono Liga" panose="02000509040000020004" pitchFamily="49" charset="0"/>
              </a:rPr>
              <a:t>8</a:t>
            </a:r>
            <a:r>
              <a:rPr lang="vi-VN" sz="1800" b="0">
                <a:solidFill>
                  <a:srgbClr val="000000"/>
                </a:solidFill>
                <a:effectLst/>
                <a:highlight>
                  <a:srgbClr val="FFFFFF"/>
                </a:highlight>
                <a:latin typeface="PragmataPro Mono Liga" panose="02000509040000020004" pitchFamily="49" charset="0"/>
              </a:rPr>
              <a:t>},</a:t>
            </a:r>
          </a:p>
          <a:p>
            <a:pPr marL="0" indent="0" algn="l">
              <a:lnSpc>
                <a:spcPct val="100000"/>
              </a:lnSpc>
              <a:spcBef>
                <a:spcPts val="0"/>
              </a:spcBef>
              <a:spcAft>
                <a:spcPts val="0"/>
              </a:spcAft>
              <a:buNone/>
            </a:pPr>
            <a:r>
              <a:rPr lang="vi-VN" sz="1800" b="0">
                <a:solidFill>
                  <a:srgbClr val="000000"/>
                </a:solidFill>
                <a:effectLst/>
                <a:highlight>
                  <a:srgbClr val="FFFFFF"/>
                </a:highlight>
                <a:latin typeface="PragmataPro Mono Liga" panose="02000509040000020004" pitchFamily="49" charset="0"/>
              </a:rPr>
              <a:t>                         {</a:t>
            </a:r>
            <a:r>
              <a:rPr lang="vi-VN" sz="1800" b="0">
                <a:solidFill>
                  <a:srgbClr val="098658"/>
                </a:solidFill>
                <a:effectLst/>
                <a:highlight>
                  <a:srgbClr val="FFFFFF"/>
                </a:highlight>
                <a:latin typeface="PragmataPro Mono Liga" panose="02000509040000020004" pitchFamily="49" charset="0"/>
              </a:rPr>
              <a:t>9</a:t>
            </a:r>
            <a:r>
              <a:rPr lang="vi-VN" sz="1800" b="0">
                <a:solidFill>
                  <a:srgbClr val="000000"/>
                </a:solidFill>
                <a:effectLst/>
                <a:highlight>
                  <a:srgbClr val="FFFFFF"/>
                </a:highlight>
                <a:latin typeface="PragmataPro Mono Liga" panose="02000509040000020004" pitchFamily="49" charset="0"/>
              </a:rPr>
              <a:t>, </a:t>
            </a:r>
            <a:r>
              <a:rPr lang="vi-VN" sz="1800" b="0">
                <a:solidFill>
                  <a:srgbClr val="098658"/>
                </a:solidFill>
                <a:effectLst/>
                <a:highlight>
                  <a:srgbClr val="FFFFFF"/>
                </a:highlight>
                <a:latin typeface="PragmataPro Mono Liga" panose="02000509040000020004" pitchFamily="49" charset="0"/>
              </a:rPr>
              <a:t>10</a:t>
            </a:r>
            <a:r>
              <a:rPr lang="vi-VN" sz="1800" b="0">
                <a:solidFill>
                  <a:srgbClr val="000000"/>
                </a:solidFill>
                <a:effectLst/>
                <a:highlight>
                  <a:srgbClr val="FFFFFF"/>
                </a:highlight>
                <a:latin typeface="PragmataPro Mono Liga" panose="02000509040000020004" pitchFamily="49" charset="0"/>
              </a:rPr>
              <a:t>},</a:t>
            </a:r>
          </a:p>
          <a:p>
            <a:pPr marL="0" indent="0" algn="l">
              <a:lnSpc>
                <a:spcPct val="100000"/>
              </a:lnSpc>
              <a:spcBef>
                <a:spcPts val="0"/>
              </a:spcBef>
              <a:spcAft>
                <a:spcPts val="0"/>
              </a:spcAft>
              <a:buNone/>
            </a:pPr>
            <a:r>
              <a:rPr lang="vi-VN" sz="1800" b="0">
                <a:solidFill>
                  <a:srgbClr val="000000"/>
                </a:solidFill>
                <a:effectLst/>
                <a:highlight>
                  <a:srgbClr val="FFFFFF"/>
                </a:highlight>
                <a:latin typeface="PragmataPro Mono Liga" panose="02000509040000020004" pitchFamily="49" charset="0"/>
              </a:rPr>
              <a:t>                         {</a:t>
            </a:r>
            <a:r>
              <a:rPr lang="vi-VN" sz="1800" b="0">
                <a:solidFill>
                  <a:srgbClr val="098658"/>
                </a:solidFill>
                <a:effectLst/>
                <a:highlight>
                  <a:srgbClr val="FFFFFF"/>
                </a:highlight>
                <a:latin typeface="PragmataPro Mono Liga" panose="02000509040000020004" pitchFamily="49" charset="0"/>
              </a:rPr>
              <a:t>11</a:t>
            </a:r>
            <a:r>
              <a:rPr lang="vi-VN" sz="1800" b="0">
                <a:solidFill>
                  <a:srgbClr val="000000"/>
                </a:solidFill>
                <a:effectLst/>
                <a:highlight>
                  <a:srgbClr val="FFFFFF"/>
                </a:highlight>
                <a:latin typeface="PragmataPro Mono Liga" panose="02000509040000020004" pitchFamily="49" charset="0"/>
              </a:rPr>
              <a:t>, </a:t>
            </a:r>
            <a:r>
              <a:rPr lang="vi-VN" sz="1800" b="0">
                <a:solidFill>
                  <a:srgbClr val="098658"/>
                </a:solidFill>
                <a:effectLst/>
                <a:highlight>
                  <a:srgbClr val="FFFFFF"/>
                </a:highlight>
                <a:latin typeface="PragmataPro Mono Liga" panose="02000509040000020004" pitchFamily="49" charset="0"/>
              </a:rPr>
              <a:t>12</a:t>
            </a:r>
            <a:r>
              <a:rPr lang="vi-VN" sz="1800" b="0">
                <a:solidFill>
                  <a:srgbClr val="000000"/>
                </a:solidFill>
                <a:effectLst/>
                <a:highlight>
                  <a:srgbClr val="FFFFFF"/>
                </a:highlight>
                <a:latin typeface="PragmataPro Mono Liga" panose="02000509040000020004" pitchFamily="49" charset="0"/>
              </a:rPr>
              <a:t>} } };</a:t>
            </a:r>
            <a:br>
              <a:rPr lang="vi-VN" sz="1800" b="0">
                <a:solidFill>
                  <a:srgbClr val="000000"/>
                </a:solidFill>
                <a:effectLst/>
                <a:highlight>
                  <a:srgbClr val="FFFFFF"/>
                </a:highlight>
                <a:latin typeface="PragmataPro Mono Liga" panose="02000509040000020004" pitchFamily="49" charset="0"/>
              </a:rPr>
            </a:br>
            <a:r>
              <a:rPr lang="vi-VN" sz="1800" b="0">
                <a:solidFill>
                  <a:srgbClr val="000000"/>
                </a:solidFill>
                <a:effectLst/>
                <a:highlight>
                  <a:srgbClr val="FFFFFF"/>
                </a:highlight>
                <a:latin typeface="PragmataPro Mono Liga" panose="02000509040000020004" pitchFamily="49" charset="0"/>
              </a:rPr>
              <a:t>    </a:t>
            </a:r>
            <a:r>
              <a:rPr lang="vi-VN" sz="1800" b="0">
                <a:solidFill>
                  <a:srgbClr val="AF00DB"/>
                </a:solidFill>
                <a:effectLst/>
                <a:highlight>
                  <a:srgbClr val="FFFFFF"/>
                </a:highlight>
                <a:latin typeface="PragmataPro Mono Liga" panose="02000509040000020004" pitchFamily="49" charset="0"/>
              </a:rPr>
              <a:t>for</a:t>
            </a:r>
            <a:r>
              <a:rPr lang="vi-VN" sz="1800" b="0">
                <a:solidFill>
                  <a:srgbClr val="000000"/>
                </a:solidFill>
                <a:effectLst/>
                <a:highlight>
                  <a:srgbClr val="FFFFFF"/>
                </a:highlight>
                <a:latin typeface="PragmataPro Mono Liga" panose="02000509040000020004" pitchFamily="49" charset="0"/>
              </a:rPr>
              <a:t> (</a:t>
            </a:r>
            <a:r>
              <a:rPr lang="vi-VN" sz="1800" b="0">
                <a:solidFill>
                  <a:srgbClr val="0000FF"/>
                </a:solidFill>
                <a:effectLst/>
                <a:highlight>
                  <a:srgbClr val="FFFFFF"/>
                </a:highlight>
                <a:latin typeface="PragmataPro Mono Liga" panose="02000509040000020004" pitchFamily="49" charset="0"/>
              </a:rPr>
              <a:t>int</a:t>
            </a:r>
            <a:r>
              <a:rPr lang="vi-VN" sz="1800" b="0">
                <a:solidFill>
                  <a:srgbClr val="000000"/>
                </a:solidFill>
                <a:effectLst/>
                <a:highlight>
                  <a:srgbClr val="FFFFFF"/>
                </a:highlight>
                <a:latin typeface="PragmataPro Mono Liga" panose="02000509040000020004" pitchFamily="49" charset="0"/>
              </a:rPr>
              <a:t> i = </a:t>
            </a:r>
            <a:r>
              <a:rPr lang="vi-VN" sz="1800" b="0">
                <a:solidFill>
                  <a:srgbClr val="098658"/>
                </a:solidFill>
                <a:effectLst/>
                <a:highlight>
                  <a:srgbClr val="FFFFFF"/>
                </a:highlight>
                <a:latin typeface="PragmataPro Mono Liga" panose="02000509040000020004" pitchFamily="49" charset="0"/>
              </a:rPr>
              <a:t>0</a:t>
            </a:r>
            <a:r>
              <a:rPr lang="vi-VN" sz="1800" b="0">
                <a:solidFill>
                  <a:srgbClr val="000000"/>
                </a:solidFill>
                <a:effectLst/>
                <a:highlight>
                  <a:srgbClr val="FFFFFF"/>
                </a:highlight>
                <a:latin typeface="PragmataPro Mono Liga" panose="02000509040000020004" pitchFamily="49" charset="0"/>
              </a:rPr>
              <a:t>; i &lt; </a:t>
            </a:r>
            <a:r>
              <a:rPr lang="vi-VN" sz="1800" b="0">
                <a:solidFill>
                  <a:srgbClr val="098658"/>
                </a:solidFill>
                <a:effectLst/>
                <a:highlight>
                  <a:srgbClr val="FFFFFF"/>
                </a:highlight>
                <a:latin typeface="PragmataPro Mono Liga" panose="02000509040000020004" pitchFamily="49" charset="0"/>
              </a:rPr>
              <a:t>2</a:t>
            </a:r>
            <a:r>
              <a:rPr lang="vi-VN" sz="1800" b="0">
                <a:solidFill>
                  <a:srgbClr val="000000"/>
                </a:solidFill>
                <a:effectLst/>
                <a:highlight>
                  <a:srgbClr val="FFFFFF"/>
                </a:highlight>
                <a:latin typeface="PragmataPro Mono Liga" panose="02000509040000020004" pitchFamily="49" charset="0"/>
              </a:rPr>
              <a:t>; ++i) {</a:t>
            </a:r>
          </a:p>
          <a:p>
            <a:pPr marL="0" indent="0" algn="l">
              <a:lnSpc>
                <a:spcPct val="100000"/>
              </a:lnSpc>
              <a:spcBef>
                <a:spcPts val="0"/>
              </a:spcBef>
              <a:spcAft>
                <a:spcPts val="0"/>
              </a:spcAft>
              <a:buNone/>
            </a:pPr>
            <a:r>
              <a:rPr lang="vi-VN" sz="1800" b="0">
                <a:solidFill>
                  <a:srgbClr val="000000"/>
                </a:solidFill>
                <a:effectLst/>
                <a:highlight>
                  <a:srgbClr val="FFFFFF"/>
                </a:highlight>
                <a:latin typeface="PragmataPro Mono Liga" panose="02000509040000020004" pitchFamily="49" charset="0"/>
              </a:rPr>
              <a:t>        </a:t>
            </a:r>
            <a:r>
              <a:rPr lang="vi-VN" sz="1800" b="0">
                <a:solidFill>
                  <a:srgbClr val="AF00DB"/>
                </a:solidFill>
                <a:effectLst/>
                <a:highlight>
                  <a:srgbClr val="FFFFFF"/>
                </a:highlight>
                <a:latin typeface="PragmataPro Mono Liga" panose="02000509040000020004" pitchFamily="49" charset="0"/>
              </a:rPr>
              <a:t>for</a:t>
            </a:r>
            <a:r>
              <a:rPr lang="vi-VN" sz="1800" b="0">
                <a:solidFill>
                  <a:srgbClr val="000000"/>
                </a:solidFill>
                <a:effectLst/>
                <a:highlight>
                  <a:srgbClr val="FFFFFF"/>
                </a:highlight>
                <a:latin typeface="PragmataPro Mono Liga" panose="02000509040000020004" pitchFamily="49" charset="0"/>
              </a:rPr>
              <a:t> (</a:t>
            </a:r>
            <a:r>
              <a:rPr lang="vi-VN" sz="1800" b="0">
                <a:solidFill>
                  <a:srgbClr val="0000FF"/>
                </a:solidFill>
                <a:effectLst/>
                <a:highlight>
                  <a:srgbClr val="FFFFFF"/>
                </a:highlight>
                <a:latin typeface="PragmataPro Mono Liga" panose="02000509040000020004" pitchFamily="49" charset="0"/>
              </a:rPr>
              <a:t>int</a:t>
            </a:r>
            <a:r>
              <a:rPr lang="vi-VN" sz="1800" b="0">
                <a:solidFill>
                  <a:srgbClr val="000000"/>
                </a:solidFill>
                <a:effectLst/>
                <a:highlight>
                  <a:srgbClr val="FFFFFF"/>
                </a:highlight>
                <a:latin typeface="PragmataPro Mono Liga" panose="02000509040000020004" pitchFamily="49" charset="0"/>
              </a:rPr>
              <a:t> j = </a:t>
            </a:r>
            <a:r>
              <a:rPr lang="vi-VN" sz="1800" b="0">
                <a:solidFill>
                  <a:srgbClr val="098658"/>
                </a:solidFill>
                <a:effectLst/>
                <a:highlight>
                  <a:srgbClr val="FFFFFF"/>
                </a:highlight>
                <a:latin typeface="PragmataPro Mono Liga" panose="02000509040000020004" pitchFamily="49" charset="0"/>
              </a:rPr>
              <a:t>0</a:t>
            </a:r>
            <a:r>
              <a:rPr lang="vi-VN" sz="1800" b="0">
                <a:solidFill>
                  <a:srgbClr val="000000"/>
                </a:solidFill>
                <a:effectLst/>
                <a:highlight>
                  <a:srgbClr val="FFFFFF"/>
                </a:highlight>
                <a:latin typeface="PragmataPro Mono Liga" panose="02000509040000020004" pitchFamily="49" charset="0"/>
              </a:rPr>
              <a:t>; j &lt; </a:t>
            </a:r>
            <a:r>
              <a:rPr lang="vi-VN" sz="1800" b="0">
                <a:solidFill>
                  <a:srgbClr val="098658"/>
                </a:solidFill>
                <a:effectLst/>
                <a:highlight>
                  <a:srgbClr val="FFFFFF"/>
                </a:highlight>
                <a:latin typeface="PragmataPro Mono Liga" panose="02000509040000020004" pitchFamily="49" charset="0"/>
              </a:rPr>
              <a:t>3</a:t>
            </a:r>
            <a:r>
              <a:rPr lang="vi-VN" sz="1800" b="0">
                <a:solidFill>
                  <a:srgbClr val="000000"/>
                </a:solidFill>
                <a:effectLst/>
                <a:highlight>
                  <a:srgbClr val="FFFFFF"/>
                </a:highlight>
                <a:latin typeface="PragmataPro Mono Liga" panose="02000509040000020004" pitchFamily="49" charset="0"/>
              </a:rPr>
              <a:t>; ++j) {</a:t>
            </a:r>
          </a:p>
          <a:p>
            <a:pPr marL="0" indent="0" algn="l">
              <a:lnSpc>
                <a:spcPct val="100000"/>
              </a:lnSpc>
              <a:spcBef>
                <a:spcPts val="0"/>
              </a:spcBef>
              <a:spcAft>
                <a:spcPts val="0"/>
              </a:spcAft>
              <a:buNone/>
            </a:pPr>
            <a:r>
              <a:rPr lang="vi-VN" sz="1800" b="0">
                <a:solidFill>
                  <a:srgbClr val="000000"/>
                </a:solidFill>
                <a:effectLst/>
                <a:highlight>
                  <a:srgbClr val="FFFFFF"/>
                </a:highlight>
                <a:latin typeface="PragmataPro Mono Liga" panose="02000509040000020004" pitchFamily="49" charset="0"/>
              </a:rPr>
              <a:t>            </a:t>
            </a:r>
            <a:r>
              <a:rPr lang="vi-VN" sz="1800" b="0">
                <a:solidFill>
                  <a:srgbClr val="AF00DB"/>
                </a:solidFill>
                <a:effectLst/>
                <a:highlight>
                  <a:srgbClr val="FFFFFF"/>
                </a:highlight>
                <a:latin typeface="PragmataPro Mono Liga" panose="02000509040000020004" pitchFamily="49" charset="0"/>
              </a:rPr>
              <a:t>for</a:t>
            </a:r>
            <a:r>
              <a:rPr lang="vi-VN" sz="1800" b="0">
                <a:solidFill>
                  <a:srgbClr val="000000"/>
                </a:solidFill>
                <a:effectLst/>
                <a:highlight>
                  <a:srgbClr val="FFFFFF"/>
                </a:highlight>
                <a:latin typeface="PragmataPro Mono Liga" panose="02000509040000020004" pitchFamily="49" charset="0"/>
              </a:rPr>
              <a:t> (</a:t>
            </a:r>
            <a:r>
              <a:rPr lang="vi-VN" sz="1800" b="0">
                <a:solidFill>
                  <a:srgbClr val="0000FF"/>
                </a:solidFill>
                <a:effectLst/>
                <a:highlight>
                  <a:srgbClr val="FFFFFF"/>
                </a:highlight>
                <a:latin typeface="PragmataPro Mono Liga" panose="02000509040000020004" pitchFamily="49" charset="0"/>
              </a:rPr>
              <a:t>int</a:t>
            </a:r>
            <a:r>
              <a:rPr lang="vi-VN" sz="1800" b="0">
                <a:solidFill>
                  <a:srgbClr val="000000"/>
                </a:solidFill>
                <a:effectLst/>
                <a:highlight>
                  <a:srgbClr val="FFFFFF"/>
                </a:highlight>
                <a:latin typeface="PragmataPro Mono Liga" panose="02000509040000020004" pitchFamily="49" charset="0"/>
              </a:rPr>
              <a:t> k = </a:t>
            </a:r>
            <a:r>
              <a:rPr lang="vi-VN" sz="1800" b="0">
                <a:solidFill>
                  <a:srgbClr val="098658"/>
                </a:solidFill>
                <a:effectLst/>
                <a:highlight>
                  <a:srgbClr val="FFFFFF"/>
                </a:highlight>
                <a:latin typeface="PragmataPro Mono Liga" panose="02000509040000020004" pitchFamily="49" charset="0"/>
              </a:rPr>
              <a:t>0</a:t>
            </a:r>
            <a:r>
              <a:rPr lang="vi-VN" sz="1800" b="0">
                <a:solidFill>
                  <a:srgbClr val="000000"/>
                </a:solidFill>
                <a:effectLst/>
                <a:highlight>
                  <a:srgbClr val="FFFFFF"/>
                </a:highlight>
                <a:latin typeface="PragmataPro Mono Liga" panose="02000509040000020004" pitchFamily="49" charset="0"/>
              </a:rPr>
              <a:t>; k &lt; </a:t>
            </a:r>
            <a:r>
              <a:rPr lang="vi-VN" sz="1800" b="0">
                <a:solidFill>
                  <a:srgbClr val="098658"/>
                </a:solidFill>
                <a:effectLst/>
                <a:highlight>
                  <a:srgbClr val="FFFFFF"/>
                </a:highlight>
                <a:latin typeface="PragmataPro Mono Liga" panose="02000509040000020004" pitchFamily="49" charset="0"/>
              </a:rPr>
              <a:t>2</a:t>
            </a:r>
            <a:r>
              <a:rPr lang="vi-VN" sz="1800" b="0">
                <a:solidFill>
                  <a:srgbClr val="000000"/>
                </a:solidFill>
                <a:effectLst/>
                <a:highlight>
                  <a:srgbClr val="FFFFFF"/>
                </a:highlight>
                <a:latin typeface="PragmataPro Mono Liga" panose="02000509040000020004" pitchFamily="49" charset="0"/>
              </a:rPr>
              <a:t>; ++k) {</a:t>
            </a:r>
          </a:p>
          <a:p>
            <a:pPr marL="0" indent="0" algn="l">
              <a:lnSpc>
                <a:spcPct val="100000"/>
              </a:lnSpc>
              <a:spcBef>
                <a:spcPts val="0"/>
              </a:spcBef>
              <a:spcAft>
                <a:spcPts val="0"/>
              </a:spcAft>
              <a:buNone/>
            </a:pPr>
            <a:r>
              <a:rPr lang="vi-VN" sz="1800" b="0">
                <a:solidFill>
                  <a:srgbClr val="000000"/>
                </a:solidFill>
                <a:effectLst/>
                <a:highlight>
                  <a:srgbClr val="FFFFFF"/>
                </a:highlight>
                <a:latin typeface="PragmataPro Mono Liga" panose="02000509040000020004" pitchFamily="49" charset="0"/>
              </a:rPr>
              <a:t>                cout &lt;&lt; </a:t>
            </a:r>
            <a:r>
              <a:rPr lang="vi-VN" sz="1800" b="0">
                <a:solidFill>
                  <a:srgbClr val="A31515"/>
                </a:solidFill>
                <a:effectLst/>
                <a:highlight>
                  <a:srgbClr val="FFFFFF"/>
                </a:highlight>
                <a:latin typeface="PragmataPro Mono Liga" panose="02000509040000020004" pitchFamily="49" charset="0"/>
              </a:rPr>
              <a:t>"A["</a:t>
            </a:r>
            <a:r>
              <a:rPr lang="vi-VN" sz="1800" b="0">
                <a:solidFill>
                  <a:srgbClr val="000000"/>
                </a:solidFill>
                <a:effectLst/>
                <a:highlight>
                  <a:srgbClr val="FFFFFF"/>
                </a:highlight>
                <a:latin typeface="PragmataPro Mono Liga" panose="02000509040000020004" pitchFamily="49" charset="0"/>
              </a:rPr>
              <a:t> &lt;&lt; i &lt;&lt; </a:t>
            </a:r>
            <a:r>
              <a:rPr lang="vi-VN" sz="1800" b="0">
                <a:solidFill>
                  <a:srgbClr val="A31515"/>
                </a:solidFill>
                <a:effectLst/>
                <a:highlight>
                  <a:srgbClr val="FFFFFF"/>
                </a:highlight>
                <a:latin typeface="PragmataPro Mono Liga" panose="02000509040000020004" pitchFamily="49" charset="0"/>
              </a:rPr>
              <a:t>"]["</a:t>
            </a:r>
            <a:r>
              <a:rPr lang="vi-VN" sz="1800" b="0">
                <a:solidFill>
                  <a:srgbClr val="000000"/>
                </a:solidFill>
                <a:effectLst/>
                <a:highlight>
                  <a:srgbClr val="FFFFFF"/>
                </a:highlight>
                <a:latin typeface="PragmataPro Mono Liga" panose="02000509040000020004" pitchFamily="49" charset="0"/>
              </a:rPr>
              <a:t> &lt;&lt; j &lt;&lt; </a:t>
            </a:r>
            <a:r>
              <a:rPr lang="vi-VN" sz="1800" b="0">
                <a:solidFill>
                  <a:srgbClr val="A31515"/>
                </a:solidFill>
                <a:effectLst/>
                <a:highlight>
                  <a:srgbClr val="FFFFFF"/>
                </a:highlight>
                <a:latin typeface="PragmataPro Mono Liga" panose="02000509040000020004" pitchFamily="49" charset="0"/>
              </a:rPr>
              <a:t>"]["</a:t>
            </a:r>
            <a:r>
              <a:rPr lang="vi-VN" sz="1800" b="0">
                <a:solidFill>
                  <a:srgbClr val="000000"/>
                </a:solidFill>
                <a:effectLst/>
                <a:highlight>
                  <a:srgbClr val="FFFFFF"/>
                </a:highlight>
                <a:latin typeface="PragmataPro Mono Liga" panose="02000509040000020004" pitchFamily="49" charset="0"/>
              </a:rPr>
              <a:t> &lt;&lt; k &lt;&lt; </a:t>
            </a:r>
            <a:r>
              <a:rPr lang="vi-VN" sz="1800" b="0">
                <a:solidFill>
                  <a:srgbClr val="A31515"/>
                </a:solidFill>
                <a:effectLst/>
                <a:highlight>
                  <a:srgbClr val="FFFFFF"/>
                </a:highlight>
                <a:latin typeface="PragmataPro Mono Liga" panose="02000509040000020004" pitchFamily="49" charset="0"/>
              </a:rPr>
              <a:t>"] = "</a:t>
            </a:r>
            <a:r>
              <a:rPr lang="vi-VN" sz="1800" b="0">
                <a:solidFill>
                  <a:srgbClr val="000000"/>
                </a:solidFill>
                <a:effectLst/>
                <a:highlight>
                  <a:srgbClr val="FFFFFF"/>
                </a:highlight>
                <a:latin typeface="PragmataPro Mono Liga" panose="02000509040000020004" pitchFamily="49" charset="0"/>
              </a:rPr>
              <a:t> </a:t>
            </a:r>
            <a:endParaRPr lang="en-US" sz="1800" b="0">
              <a:solidFill>
                <a:srgbClr val="000000"/>
              </a:solidFill>
              <a:effectLst/>
              <a:highlight>
                <a:srgbClr val="FFFFFF"/>
              </a:highlight>
              <a:latin typeface="PragmataPro Mono Liga" panose="02000509040000020004" pitchFamily="49" charset="0"/>
            </a:endParaRPr>
          </a:p>
          <a:p>
            <a:pPr marL="0" indent="0" algn="l">
              <a:lnSpc>
                <a:spcPct val="100000"/>
              </a:lnSpc>
              <a:spcBef>
                <a:spcPts val="0"/>
              </a:spcBef>
              <a:spcAft>
                <a:spcPts val="0"/>
              </a:spcAft>
              <a:buNone/>
            </a:pPr>
            <a:r>
              <a:rPr lang="en-US" sz="1800">
                <a:solidFill>
                  <a:srgbClr val="000000"/>
                </a:solidFill>
                <a:highlight>
                  <a:srgbClr val="FFFFFF"/>
                </a:highlight>
                <a:latin typeface="PragmataPro Mono Liga" panose="02000509040000020004" pitchFamily="49" charset="0"/>
              </a:rPr>
              <a:t>                     </a:t>
            </a:r>
            <a:r>
              <a:rPr lang="vi-VN" sz="1800" b="0">
                <a:solidFill>
                  <a:srgbClr val="000000"/>
                </a:solidFill>
                <a:effectLst/>
                <a:highlight>
                  <a:srgbClr val="FFFFFF"/>
                </a:highlight>
                <a:latin typeface="PragmataPro Mono Liga" panose="02000509040000020004" pitchFamily="49" charset="0"/>
              </a:rPr>
              <a:t>&lt;&lt; </a:t>
            </a:r>
            <a:r>
              <a:rPr lang="vi-VN" sz="1800" b="0">
                <a:solidFill>
                  <a:srgbClr val="001080"/>
                </a:solidFill>
                <a:effectLst/>
                <a:highlight>
                  <a:srgbClr val="FFFFFF"/>
                </a:highlight>
                <a:latin typeface="PragmataPro Mono Liga" panose="02000509040000020004" pitchFamily="49" charset="0"/>
              </a:rPr>
              <a:t>A</a:t>
            </a:r>
            <a:r>
              <a:rPr lang="vi-VN" sz="1800" b="0">
                <a:solidFill>
                  <a:srgbClr val="000000"/>
                </a:solidFill>
                <a:effectLst/>
                <a:highlight>
                  <a:srgbClr val="FFFFFF"/>
                </a:highlight>
                <a:latin typeface="PragmataPro Mono Liga" panose="02000509040000020004" pitchFamily="49" charset="0"/>
              </a:rPr>
              <a:t>[i][j][k] &lt;&lt; endl;</a:t>
            </a:r>
          </a:p>
          <a:p>
            <a:pPr marL="0" indent="0" algn="l">
              <a:lnSpc>
                <a:spcPct val="100000"/>
              </a:lnSpc>
              <a:spcBef>
                <a:spcPts val="0"/>
              </a:spcBef>
              <a:spcAft>
                <a:spcPts val="0"/>
              </a:spcAft>
              <a:buNone/>
            </a:pPr>
            <a:r>
              <a:rPr lang="vi-VN" sz="1800" b="0">
                <a:solidFill>
                  <a:srgbClr val="000000"/>
                </a:solidFill>
                <a:effectLst/>
                <a:highlight>
                  <a:srgbClr val="FFFFFF"/>
                </a:highlight>
                <a:latin typeface="PragmataPro Mono Liga" panose="02000509040000020004" pitchFamily="49" charset="0"/>
              </a:rPr>
              <a:t>            }</a:t>
            </a:r>
          </a:p>
          <a:p>
            <a:pPr marL="0" indent="0" algn="l">
              <a:lnSpc>
                <a:spcPct val="100000"/>
              </a:lnSpc>
              <a:spcBef>
                <a:spcPts val="0"/>
              </a:spcBef>
              <a:spcAft>
                <a:spcPts val="0"/>
              </a:spcAft>
              <a:buNone/>
            </a:pPr>
            <a:r>
              <a:rPr lang="vi-VN" sz="1800" b="0">
                <a:solidFill>
                  <a:srgbClr val="000000"/>
                </a:solidFill>
                <a:effectLst/>
                <a:highlight>
                  <a:srgbClr val="FFFFFF"/>
                </a:highlight>
                <a:latin typeface="PragmataPro Mono Liga" panose="02000509040000020004" pitchFamily="49" charset="0"/>
              </a:rPr>
              <a:t>        }</a:t>
            </a:r>
          </a:p>
          <a:p>
            <a:pPr marL="0" indent="0" algn="l">
              <a:lnSpc>
                <a:spcPct val="100000"/>
              </a:lnSpc>
              <a:spcBef>
                <a:spcPts val="0"/>
              </a:spcBef>
              <a:spcAft>
                <a:spcPts val="0"/>
              </a:spcAft>
              <a:buNone/>
            </a:pPr>
            <a:r>
              <a:rPr lang="vi-VN" sz="1800" b="0">
                <a:solidFill>
                  <a:srgbClr val="000000"/>
                </a:solidFill>
                <a:effectLst/>
                <a:highlight>
                  <a:srgbClr val="FFFFFF"/>
                </a:highlight>
                <a:latin typeface="PragmataPro Mono Liga" panose="02000509040000020004" pitchFamily="49" charset="0"/>
              </a:rPr>
              <a:t>    }</a:t>
            </a:r>
            <a:br>
              <a:rPr lang="vi-VN" sz="1800" b="0">
                <a:solidFill>
                  <a:srgbClr val="000000"/>
                </a:solidFill>
                <a:effectLst/>
                <a:highlight>
                  <a:srgbClr val="FFFFFF"/>
                </a:highlight>
                <a:latin typeface="PragmataPro Mono Liga" panose="02000509040000020004" pitchFamily="49" charset="0"/>
              </a:rPr>
            </a:br>
            <a:r>
              <a:rPr lang="vi-VN" sz="1800" b="0">
                <a:solidFill>
                  <a:srgbClr val="000000"/>
                </a:solidFill>
                <a:effectLst/>
                <a:highlight>
                  <a:srgbClr val="FFFFFF"/>
                </a:highlight>
                <a:latin typeface="PragmataPro Mono Liga" panose="02000509040000020004" pitchFamily="49" charset="0"/>
              </a:rPr>
              <a:t>    </a:t>
            </a:r>
            <a:r>
              <a:rPr lang="vi-VN" sz="1800" b="0">
                <a:solidFill>
                  <a:srgbClr val="AF00DB"/>
                </a:solidFill>
                <a:effectLst/>
                <a:highlight>
                  <a:srgbClr val="FFFFFF"/>
                </a:highlight>
                <a:latin typeface="PragmataPro Mono Liga" panose="02000509040000020004" pitchFamily="49" charset="0"/>
              </a:rPr>
              <a:t>return</a:t>
            </a:r>
            <a:r>
              <a:rPr lang="vi-VN" sz="1800" b="0">
                <a:solidFill>
                  <a:srgbClr val="000000"/>
                </a:solidFill>
                <a:effectLst/>
                <a:highlight>
                  <a:srgbClr val="FFFFFF"/>
                </a:highlight>
                <a:latin typeface="PragmataPro Mono Liga" panose="02000509040000020004" pitchFamily="49" charset="0"/>
              </a:rPr>
              <a:t> </a:t>
            </a:r>
            <a:r>
              <a:rPr lang="vi-VN" sz="1800" b="0">
                <a:solidFill>
                  <a:srgbClr val="098658"/>
                </a:solidFill>
                <a:effectLst/>
                <a:highlight>
                  <a:srgbClr val="FFFFFF"/>
                </a:highlight>
                <a:latin typeface="PragmataPro Mono Liga" panose="02000509040000020004" pitchFamily="49" charset="0"/>
              </a:rPr>
              <a:t>0</a:t>
            </a:r>
            <a:r>
              <a:rPr lang="vi-VN" sz="1800" b="0">
                <a:solidFill>
                  <a:srgbClr val="000000"/>
                </a:solidFill>
                <a:effectLst/>
                <a:highlight>
                  <a:srgbClr val="FFFFFF"/>
                </a:highlight>
                <a:latin typeface="PragmataPro Mono Liga" panose="02000509040000020004" pitchFamily="49" charset="0"/>
              </a:rPr>
              <a:t>;</a:t>
            </a:r>
          </a:p>
          <a:p>
            <a:pPr marL="0" indent="0" algn="l">
              <a:lnSpc>
                <a:spcPct val="100000"/>
              </a:lnSpc>
              <a:spcBef>
                <a:spcPts val="0"/>
              </a:spcBef>
              <a:spcAft>
                <a:spcPts val="0"/>
              </a:spcAft>
              <a:buNone/>
            </a:pPr>
            <a:r>
              <a:rPr lang="vi-VN" sz="1800" b="0">
                <a:solidFill>
                  <a:srgbClr val="000000"/>
                </a:solidFill>
                <a:effectLst/>
                <a:highlight>
                  <a:srgbClr val="FFFFFF"/>
                </a:highlight>
                <a:latin typeface="PragmataPro Mono Liga" panose="02000509040000020004" pitchFamily="49" charset="0"/>
              </a:rPr>
              <a:t>}</a:t>
            </a:r>
          </a:p>
          <a:p>
            <a:pPr marL="0" indent="0" algn="l">
              <a:lnSpc>
                <a:spcPct val="100000"/>
              </a:lnSpc>
              <a:spcBef>
                <a:spcPts val="0"/>
              </a:spcBef>
              <a:spcAft>
                <a:spcPts val="0"/>
              </a:spcAft>
              <a:buNone/>
            </a:pPr>
            <a:br>
              <a:rPr lang="vi-VN" sz="1800" b="0">
                <a:solidFill>
                  <a:srgbClr val="000000"/>
                </a:solidFill>
                <a:effectLst/>
                <a:highlight>
                  <a:srgbClr val="FFFFFF"/>
                </a:highlight>
                <a:latin typeface="PragmataPro Mono Liga" panose="02000509040000020004" pitchFamily="49" charset="0"/>
              </a:rPr>
            </a:br>
            <a:endParaRPr lang="vi-VN" sz="1800" b="0">
              <a:solidFill>
                <a:srgbClr val="000000"/>
              </a:solidFill>
              <a:effectLst/>
              <a:highlight>
                <a:srgbClr val="FFFFFF"/>
              </a:highlight>
              <a:latin typeface="PragmataPro Mono Liga" panose="02000509040000020004" pitchFamily="49" charset="0"/>
            </a:endParaRPr>
          </a:p>
        </p:txBody>
      </p:sp>
      <p:sp>
        <p:nvSpPr>
          <p:cNvPr id="4" name="Footer Placeholder 3">
            <a:extLst>
              <a:ext uri="{FF2B5EF4-FFF2-40B4-BE49-F238E27FC236}">
                <a16:creationId xmlns:a16="http://schemas.microsoft.com/office/drawing/2014/main" id="{2FF6C051-358E-CADF-7D2B-BC5EF2A92AC9}"/>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8" name="TextBox 7">
            <a:extLst>
              <a:ext uri="{FF2B5EF4-FFF2-40B4-BE49-F238E27FC236}">
                <a16:creationId xmlns:a16="http://schemas.microsoft.com/office/drawing/2014/main" id="{3DA00FD5-F5BD-E065-0A8E-DB3457863CA3}"/>
              </a:ext>
            </a:extLst>
          </p:cNvPr>
          <p:cNvSpPr txBox="1"/>
          <p:nvPr/>
        </p:nvSpPr>
        <p:spPr>
          <a:xfrm>
            <a:off x="9189005" y="1201996"/>
            <a:ext cx="2228850" cy="4832092"/>
          </a:xfrm>
          <a:prstGeom prst="rect">
            <a:avLst/>
          </a:prstGeom>
          <a:noFill/>
          <a:ln>
            <a:solidFill>
              <a:schemeClr val="tx1">
                <a:lumMod val="50000"/>
              </a:schemeClr>
            </a:solidFill>
          </a:ln>
        </p:spPr>
        <p:txBody>
          <a:bodyPr wrap="square">
            <a:spAutoFit/>
          </a:bodyPr>
          <a:lstStyle/>
          <a:p>
            <a:r>
              <a:rPr lang="en-US" sz="2200" b="1"/>
              <a:t>Kết quả thực thi:</a:t>
            </a:r>
          </a:p>
          <a:p>
            <a:endParaRPr lang="en-US" sz="2200"/>
          </a:p>
          <a:p>
            <a:r>
              <a:rPr lang="pt-BR" sz="2200"/>
              <a:t>A[0][0][0] = 1</a:t>
            </a:r>
          </a:p>
          <a:p>
            <a:r>
              <a:rPr lang="pt-BR" sz="2200"/>
              <a:t>A[0][0][1] = 2</a:t>
            </a:r>
          </a:p>
          <a:p>
            <a:r>
              <a:rPr lang="pt-BR" sz="2200"/>
              <a:t>A[0][1][0] = 3</a:t>
            </a:r>
          </a:p>
          <a:p>
            <a:r>
              <a:rPr lang="pt-BR" sz="2200"/>
              <a:t>A[0][1][1] = 4</a:t>
            </a:r>
          </a:p>
          <a:p>
            <a:r>
              <a:rPr lang="pt-BR" sz="2200"/>
              <a:t>A[0][2][0] = 5</a:t>
            </a:r>
          </a:p>
          <a:p>
            <a:r>
              <a:rPr lang="pt-BR" sz="2200"/>
              <a:t>A[0][2][1] = 6</a:t>
            </a:r>
          </a:p>
          <a:p>
            <a:r>
              <a:rPr lang="pt-BR" sz="2200"/>
              <a:t>A[1][0][0] = 7</a:t>
            </a:r>
          </a:p>
          <a:p>
            <a:r>
              <a:rPr lang="pt-BR" sz="2200"/>
              <a:t>A[1][0][1] = 8</a:t>
            </a:r>
          </a:p>
          <a:p>
            <a:r>
              <a:rPr lang="pt-BR" sz="2200"/>
              <a:t>A[1][1][0] = 9</a:t>
            </a:r>
          </a:p>
          <a:p>
            <a:r>
              <a:rPr lang="pt-BR" sz="2200"/>
              <a:t>A[1][1][1] = 10</a:t>
            </a:r>
          </a:p>
          <a:p>
            <a:r>
              <a:rPr lang="pt-BR" sz="2200"/>
              <a:t>A[1][2][0] = 11</a:t>
            </a:r>
          </a:p>
          <a:p>
            <a:r>
              <a:rPr lang="pt-BR" sz="2200"/>
              <a:t>A[1][2][1] = 12</a:t>
            </a:r>
            <a:endParaRPr lang="en-US" sz="2200"/>
          </a:p>
        </p:txBody>
      </p:sp>
      <p:sp>
        <p:nvSpPr>
          <p:cNvPr id="7" name="Date Placeholder 6">
            <a:extLst>
              <a:ext uri="{FF2B5EF4-FFF2-40B4-BE49-F238E27FC236}">
                <a16:creationId xmlns:a16="http://schemas.microsoft.com/office/drawing/2014/main" id="{7D2F966F-9E15-2EC7-A5BC-C31F8C1C5CA7}"/>
              </a:ext>
            </a:extLst>
          </p:cNvPr>
          <p:cNvSpPr>
            <a:spLocks noGrp="1"/>
          </p:cNvSpPr>
          <p:nvPr>
            <p:ph type="dt" sz="half" idx="13"/>
          </p:nvPr>
        </p:nvSpPr>
        <p:spPr/>
        <p:txBody>
          <a:bodyPr/>
          <a:lstStyle/>
          <a:p>
            <a:r>
              <a:rPr lang="en-US"/>
              <a:t>June 2024</a:t>
            </a:r>
            <a:endParaRPr lang="en-US" dirty="0"/>
          </a:p>
        </p:txBody>
      </p:sp>
      <p:sp>
        <p:nvSpPr>
          <p:cNvPr id="5" name="Slide Number Placeholder 4">
            <a:extLst>
              <a:ext uri="{FF2B5EF4-FFF2-40B4-BE49-F238E27FC236}">
                <a16:creationId xmlns:a16="http://schemas.microsoft.com/office/drawing/2014/main" id="{69FB768C-043A-52A6-5191-767F07AE0C40}"/>
              </a:ext>
            </a:extLst>
          </p:cNvPr>
          <p:cNvSpPr>
            <a:spLocks noGrp="1"/>
          </p:cNvSpPr>
          <p:nvPr>
            <p:ph type="sldNum" sz="quarter" idx="12"/>
          </p:nvPr>
        </p:nvSpPr>
        <p:spPr/>
        <p:txBody>
          <a:bodyPr/>
          <a:lstStyle/>
          <a:p>
            <a:fld id="{D8B0B3AC-44A8-D142-AAF6-9A453466E1A4}" type="slidenum">
              <a:rPr lang="en-VN" smtClean="0"/>
              <a:pPr/>
              <a:t>51</a:t>
            </a:fld>
            <a:endParaRPr lang="en-VN" dirty="0"/>
          </a:p>
        </p:txBody>
      </p:sp>
    </p:spTree>
    <p:extLst>
      <p:ext uri="{BB962C8B-B14F-4D97-AF65-F5344CB8AC3E}">
        <p14:creationId xmlns:p14="http://schemas.microsoft.com/office/powerpoint/2010/main" val="1779709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DC005-4386-2892-2132-C724C6633135}"/>
              </a:ext>
            </a:extLst>
          </p:cNvPr>
          <p:cNvSpPr>
            <a:spLocks noGrp="1"/>
          </p:cNvSpPr>
          <p:nvPr>
            <p:ph type="title"/>
          </p:nvPr>
        </p:nvSpPr>
        <p:spPr/>
        <p:txBody>
          <a:bodyPr>
            <a:normAutofit fontScale="90000"/>
          </a:bodyPr>
          <a:lstStyle/>
          <a:p>
            <a:r>
              <a:rPr lang="en-US"/>
              <a:t>Ví dụ:</a:t>
            </a:r>
          </a:p>
        </p:txBody>
      </p:sp>
      <p:sp>
        <p:nvSpPr>
          <p:cNvPr id="3" name="Content Placeholder 2">
            <a:extLst>
              <a:ext uri="{FF2B5EF4-FFF2-40B4-BE49-F238E27FC236}">
                <a16:creationId xmlns:a16="http://schemas.microsoft.com/office/drawing/2014/main" id="{88B49BD7-A7C4-9052-EF40-31A757318543}"/>
              </a:ext>
            </a:extLst>
          </p:cNvPr>
          <p:cNvSpPr>
            <a:spLocks noGrp="1"/>
          </p:cNvSpPr>
          <p:nvPr>
            <p:ph idx="1"/>
          </p:nvPr>
        </p:nvSpPr>
        <p:spPr>
          <a:xfrm>
            <a:off x="774145" y="1009860"/>
            <a:ext cx="10846355" cy="4943139"/>
          </a:xfrm>
        </p:spPr>
        <p:txBody>
          <a:bodyPr>
            <a:noAutofit/>
          </a:bodyPr>
          <a:lstStyle/>
          <a:p>
            <a:pPr marL="0" indent="0" algn="l">
              <a:lnSpc>
                <a:spcPct val="100000"/>
              </a:lnSpc>
              <a:spcBef>
                <a:spcPts val="0"/>
              </a:spcBef>
              <a:spcAft>
                <a:spcPts val="0"/>
              </a:spcAft>
              <a:buNone/>
            </a:pPr>
            <a:r>
              <a:rPr lang="vi-VN" sz="2000" b="0">
                <a:solidFill>
                  <a:srgbClr val="AF00DB"/>
                </a:solidFill>
                <a:effectLst/>
                <a:highlight>
                  <a:srgbClr val="FFFFFF"/>
                </a:highlight>
                <a:latin typeface="PragmataPro Mono Liga" panose="02000509040000020004" pitchFamily="49" charset="0"/>
              </a:rPr>
              <a:t>#include</a:t>
            </a:r>
            <a:r>
              <a:rPr lang="vi-VN" sz="2000" b="0">
                <a:solidFill>
                  <a:srgbClr val="0000FF"/>
                </a:solidFill>
                <a:effectLst/>
                <a:highlight>
                  <a:srgbClr val="FFFFFF"/>
                </a:highlight>
                <a:latin typeface="PragmataPro Mono Liga" panose="02000509040000020004" pitchFamily="49" charset="0"/>
              </a:rPr>
              <a:t> </a:t>
            </a:r>
            <a:r>
              <a:rPr lang="vi-VN" sz="2000" b="0">
                <a:solidFill>
                  <a:srgbClr val="A31515"/>
                </a:solidFill>
                <a:effectLst/>
                <a:highlight>
                  <a:srgbClr val="FFFFFF"/>
                </a:highlight>
                <a:latin typeface="PragmataPro Mono Liga" panose="02000509040000020004" pitchFamily="49" charset="0"/>
              </a:rPr>
              <a:t>&lt;iostream&gt;</a:t>
            </a:r>
            <a:endParaRPr lang="vi-VN" sz="2000" b="0">
              <a:solidFill>
                <a:srgbClr val="000000"/>
              </a:solidFill>
              <a:effectLst/>
              <a:highlight>
                <a:srgbClr val="FFFFFF"/>
              </a:highlight>
              <a:latin typeface="PragmataPro Mono Liga" panose="02000509040000020004" pitchFamily="49" charset="0"/>
            </a:endParaRPr>
          </a:p>
          <a:p>
            <a:pPr marL="0" indent="0" algn="l">
              <a:lnSpc>
                <a:spcPct val="100000"/>
              </a:lnSpc>
              <a:spcBef>
                <a:spcPts val="0"/>
              </a:spcBef>
              <a:spcAft>
                <a:spcPts val="0"/>
              </a:spcAft>
              <a:buNone/>
            </a:pPr>
            <a:r>
              <a:rPr lang="vi-VN" sz="2000" b="0">
                <a:solidFill>
                  <a:srgbClr val="AF00DB"/>
                </a:solidFill>
                <a:effectLst/>
                <a:highlight>
                  <a:srgbClr val="FFFFFF"/>
                </a:highlight>
                <a:latin typeface="PragmataPro Mono Liga" panose="02000509040000020004" pitchFamily="49" charset="0"/>
              </a:rPr>
              <a:t>using</a:t>
            </a:r>
            <a:r>
              <a:rPr lang="vi-VN" sz="2000" b="0">
                <a:solidFill>
                  <a:srgbClr val="000000"/>
                </a:solidFill>
                <a:effectLst/>
                <a:highlight>
                  <a:srgbClr val="FFFFFF"/>
                </a:highlight>
                <a:latin typeface="PragmataPro Mono Liga" panose="02000509040000020004" pitchFamily="49" charset="0"/>
              </a:rPr>
              <a:t> </a:t>
            </a:r>
            <a:r>
              <a:rPr lang="vi-VN" sz="2000" b="0">
                <a:solidFill>
                  <a:srgbClr val="0000FF"/>
                </a:solidFill>
                <a:effectLst/>
                <a:highlight>
                  <a:srgbClr val="FFFFFF"/>
                </a:highlight>
                <a:latin typeface="PragmataPro Mono Liga" panose="02000509040000020004" pitchFamily="49" charset="0"/>
              </a:rPr>
              <a:t>namespace</a:t>
            </a:r>
            <a:r>
              <a:rPr lang="vi-VN" sz="2000" b="0">
                <a:solidFill>
                  <a:srgbClr val="000000"/>
                </a:solidFill>
                <a:effectLst/>
                <a:highlight>
                  <a:srgbClr val="FFFFFF"/>
                </a:highlight>
                <a:latin typeface="PragmataPro Mono Liga" panose="02000509040000020004" pitchFamily="49" charset="0"/>
              </a:rPr>
              <a:t> </a:t>
            </a:r>
            <a:r>
              <a:rPr lang="vi-VN" sz="2000" b="0">
                <a:solidFill>
                  <a:srgbClr val="267F99"/>
                </a:solidFill>
                <a:effectLst/>
                <a:highlight>
                  <a:srgbClr val="FFFFFF"/>
                </a:highlight>
                <a:latin typeface="PragmataPro Mono Liga" panose="02000509040000020004" pitchFamily="49" charset="0"/>
              </a:rPr>
              <a:t>std</a:t>
            </a:r>
            <a:r>
              <a:rPr lang="vi-VN" sz="2000" b="0">
                <a:solidFill>
                  <a:srgbClr val="000000"/>
                </a:solidFill>
                <a:effectLst/>
                <a:highlight>
                  <a:srgbClr val="FFFFFF"/>
                </a:highlight>
                <a:latin typeface="PragmataPro Mono Liga" panose="02000509040000020004" pitchFamily="49" charset="0"/>
              </a:rPr>
              <a:t>;</a:t>
            </a:r>
          </a:p>
          <a:p>
            <a:pPr marL="0" indent="0" algn="l">
              <a:lnSpc>
                <a:spcPct val="100000"/>
              </a:lnSpc>
              <a:spcBef>
                <a:spcPts val="0"/>
              </a:spcBef>
              <a:spcAft>
                <a:spcPts val="0"/>
              </a:spcAft>
              <a:buNone/>
            </a:pPr>
            <a:r>
              <a:rPr lang="vi-VN" sz="2000" b="0">
                <a:solidFill>
                  <a:srgbClr val="0000FF"/>
                </a:solidFill>
                <a:effectLst/>
                <a:highlight>
                  <a:srgbClr val="FFFFFF"/>
                </a:highlight>
                <a:latin typeface="PragmataPro Mono Liga" panose="02000509040000020004" pitchFamily="49" charset="0"/>
              </a:rPr>
              <a:t>int</a:t>
            </a:r>
            <a:r>
              <a:rPr lang="vi-VN" sz="2000" b="0">
                <a:solidFill>
                  <a:srgbClr val="000000"/>
                </a:solidFill>
                <a:effectLst/>
                <a:highlight>
                  <a:srgbClr val="FFFFFF"/>
                </a:highlight>
                <a:latin typeface="PragmataPro Mono Liga" panose="02000509040000020004" pitchFamily="49" charset="0"/>
              </a:rPr>
              <a:t> </a:t>
            </a:r>
            <a:r>
              <a:rPr lang="vi-VN" sz="2000" b="0">
                <a:solidFill>
                  <a:srgbClr val="795E26"/>
                </a:solidFill>
                <a:effectLst/>
                <a:highlight>
                  <a:srgbClr val="FFFFFF"/>
                </a:highlight>
                <a:latin typeface="PragmataPro Mono Liga" panose="02000509040000020004" pitchFamily="49" charset="0"/>
              </a:rPr>
              <a:t>main</a:t>
            </a:r>
            <a:r>
              <a:rPr lang="vi-VN" sz="2000" b="0">
                <a:solidFill>
                  <a:srgbClr val="000000"/>
                </a:solidFill>
                <a:effectLst/>
                <a:highlight>
                  <a:srgbClr val="FFFFFF"/>
                </a:highlight>
                <a:latin typeface="PragmataPro Mono Liga" panose="02000509040000020004" pitchFamily="49" charset="0"/>
              </a:rPr>
              <a:t>() {</a:t>
            </a:r>
          </a:p>
          <a:p>
            <a:pPr marL="0" indent="0" algn="l">
              <a:lnSpc>
                <a:spcPct val="100000"/>
              </a:lnSpc>
              <a:spcBef>
                <a:spcPts val="0"/>
              </a:spcBef>
              <a:spcAft>
                <a:spcPts val="0"/>
              </a:spcAft>
              <a:buNone/>
            </a:pPr>
            <a:r>
              <a:rPr lang="vi-VN" sz="2000" b="0">
                <a:solidFill>
                  <a:srgbClr val="008000"/>
                </a:solidFill>
                <a:effectLst/>
                <a:highlight>
                  <a:srgbClr val="FFFFFF"/>
                </a:highlight>
                <a:latin typeface="PragmataPro Mono Liga" panose="02000509040000020004" pitchFamily="49" charset="0"/>
              </a:rPr>
              <a:t>    </a:t>
            </a:r>
            <a:r>
              <a:rPr lang="en-US" sz="2000" b="0">
                <a:solidFill>
                  <a:srgbClr val="008000"/>
                </a:solidFill>
                <a:effectLst/>
                <a:highlight>
                  <a:srgbClr val="FFFFFF"/>
                </a:highlight>
                <a:latin typeface="PragmataPro Mono Liga" panose="02000509040000020004" pitchFamily="49" charset="0"/>
              </a:rPr>
              <a:t>..</a:t>
            </a:r>
            <a:br>
              <a:rPr lang="vi-VN" sz="2000" b="0">
                <a:solidFill>
                  <a:srgbClr val="000000"/>
                </a:solidFill>
                <a:effectLst/>
                <a:highlight>
                  <a:srgbClr val="FFFFFF"/>
                </a:highlight>
                <a:latin typeface="PragmataPro Mono Liga" panose="02000509040000020004" pitchFamily="49" charset="0"/>
              </a:rPr>
            </a:br>
            <a:r>
              <a:rPr lang="en-US" sz="2000" b="0">
                <a:solidFill>
                  <a:srgbClr val="000000"/>
                </a:solidFill>
                <a:effectLst/>
                <a:highlight>
                  <a:srgbClr val="FFFFFF"/>
                </a:highlight>
                <a:latin typeface="PragmataPro Mono Liga" panose="02000509040000020004" pitchFamily="49" charset="0"/>
              </a:rPr>
              <a:t>    </a:t>
            </a:r>
            <a:r>
              <a:rPr lang="vi-VN" sz="2000" b="0">
                <a:solidFill>
                  <a:srgbClr val="001080"/>
                </a:solidFill>
                <a:effectLst/>
                <a:highlight>
                  <a:srgbClr val="FFFFFF"/>
                </a:highlight>
                <a:latin typeface="PragmataPro Mono Liga" panose="02000509040000020004" pitchFamily="49" charset="0"/>
              </a:rPr>
              <a:t>cout</a:t>
            </a:r>
            <a:r>
              <a:rPr lang="vi-VN" sz="2000" b="0">
                <a:solidFill>
                  <a:srgbClr val="000000"/>
                </a:solidFill>
                <a:effectLst/>
                <a:highlight>
                  <a:srgbClr val="FFFFFF"/>
                </a:highlight>
                <a:latin typeface="PragmataPro Mono Liga" panose="02000509040000020004" pitchFamily="49" charset="0"/>
              </a:rPr>
              <a:t> &lt;&lt; </a:t>
            </a:r>
            <a:r>
              <a:rPr lang="vi-VN" sz="2000" b="0">
                <a:solidFill>
                  <a:srgbClr val="001080"/>
                </a:solidFill>
                <a:effectLst/>
                <a:highlight>
                  <a:srgbClr val="FFFFFF"/>
                </a:highlight>
                <a:latin typeface="PragmataPro Mono Liga" panose="02000509040000020004" pitchFamily="49" charset="0"/>
              </a:rPr>
              <a:t>A</a:t>
            </a:r>
            <a:r>
              <a:rPr lang="vi-VN" sz="2000" b="0">
                <a:solidFill>
                  <a:srgbClr val="000000"/>
                </a:solidFill>
                <a:effectLst/>
                <a:highlight>
                  <a:srgbClr val="FFFFFF"/>
                </a:highlight>
                <a:latin typeface="PragmataPro Mono Liga" panose="02000509040000020004" pitchFamily="49" charset="0"/>
              </a:rPr>
              <a:t>[</a:t>
            </a:r>
            <a:r>
              <a:rPr lang="vi-VN" sz="2000" b="0">
                <a:solidFill>
                  <a:srgbClr val="098658"/>
                </a:solidFill>
                <a:effectLst/>
                <a:highlight>
                  <a:srgbClr val="FFFFFF"/>
                </a:highlight>
                <a:latin typeface="PragmataPro Mono Liga" panose="02000509040000020004" pitchFamily="49" charset="0"/>
              </a:rPr>
              <a:t>0</a:t>
            </a:r>
            <a:r>
              <a:rPr lang="vi-VN" sz="2000" b="0">
                <a:solidFill>
                  <a:srgbClr val="000000"/>
                </a:solidFill>
                <a:effectLst/>
                <a:highlight>
                  <a:srgbClr val="FFFFFF"/>
                </a:highlight>
                <a:latin typeface="PragmataPro Mono Liga" panose="02000509040000020004" pitchFamily="49" charset="0"/>
              </a:rPr>
              <a:t>][</a:t>
            </a:r>
            <a:r>
              <a:rPr lang="vi-VN" sz="2000" b="0">
                <a:solidFill>
                  <a:srgbClr val="098658"/>
                </a:solidFill>
                <a:effectLst/>
                <a:highlight>
                  <a:srgbClr val="FFFFFF"/>
                </a:highlight>
                <a:latin typeface="PragmataPro Mono Liga" panose="02000509040000020004" pitchFamily="49" charset="0"/>
              </a:rPr>
              <a:t>0</a:t>
            </a:r>
            <a:r>
              <a:rPr lang="vi-VN" sz="2000" b="0">
                <a:solidFill>
                  <a:srgbClr val="000000"/>
                </a:solidFill>
                <a:effectLst/>
                <a:highlight>
                  <a:srgbClr val="FFFFFF"/>
                </a:highlight>
                <a:latin typeface="PragmataPro Mono Liga" panose="02000509040000020004" pitchFamily="49" charset="0"/>
              </a:rPr>
              <a:t>][</a:t>
            </a:r>
            <a:r>
              <a:rPr lang="vi-VN" sz="2000" b="0">
                <a:solidFill>
                  <a:srgbClr val="098658"/>
                </a:solidFill>
                <a:effectLst/>
                <a:highlight>
                  <a:srgbClr val="FFFFFF"/>
                </a:highlight>
                <a:latin typeface="PragmataPro Mono Liga" panose="02000509040000020004" pitchFamily="49" charset="0"/>
              </a:rPr>
              <a:t>0</a:t>
            </a:r>
            <a:r>
              <a:rPr lang="vi-VN" sz="2000" b="0">
                <a:solidFill>
                  <a:srgbClr val="000000"/>
                </a:solidFill>
                <a:effectLst/>
                <a:highlight>
                  <a:srgbClr val="FFFFFF"/>
                </a:highlight>
                <a:latin typeface="PragmataPro Mono Liga" panose="02000509040000020004" pitchFamily="49" charset="0"/>
              </a:rPr>
              <a:t>] &lt;&lt; </a:t>
            </a:r>
            <a:r>
              <a:rPr lang="vi-VN" sz="2000" b="0">
                <a:solidFill>
                  <a:srgbClr val="795E26"/>
                </a:solidFill>
                <a:effectLst/>
                <a:highlight>
                  <a:srgbClr val="FFFFFF"/>
                </a:highlight>
                <a:latin typeface="PragmataPro Mono Liga" panose="02000509040000020004" pitchFamily="49" charset="0"/>
              </a:rPr>
              <a:t>endl</a:t>
            </a:r>
            <a:r>
              <a:rPr lang="vi-VN" sz="2000" b="0">
                <a:solidFill>
                  <a:srgbClr val="000000"/>
                </a:solidFill>
                <a:effectLst/>
                <a:highlight>
                  <a:srgbClr val="FFFFFF"/>
                </a:highlight>
                <a:latin typeface="PragmataPro Mono Liga" panose="02000509040000020004" pitchFamily="49" charset="0"/>
              </a:rPr>
              <a:t>;</a:t>
            </a:r>
          </a:p>
          <a:p>
            <a:pPr marL="0" indent="0" algn="l">
              <a:lnSpc>
                <a:spcPct val="100000"/>
              </a:lnSpc>
              <a:spcBef>
                <a:spcPts val="0"/>
              </a:spcBef>
              <a:spcAft>
                <a:spcPts val="0"/>
              </a:spcAft>
              <a:buNone/>
            </a:pPr>
            <a:r>
              <a:rPr lang="vi-VN" sz="2000" b="0">
                <a:solidFill>
                  <a:srgbClr val="000000"/>
                </a:solidFill>
                <a:effectLst/>
                <a:highlight>
                  <a:srgbClr val="FFFFFF"/>
                </a:highlight>
                <a:latin typeface="PragmataPro Mono Liga" panose="02000509040000020004" pitchFamily="49" charset="0"/>
              </a:rPr>
              <a:t>    </a:t>
            </a:r>
            <a:r>
              <a:rPr lang="vi-VN" sz="2000" b="0">
                <a:solidFill>
                  <a:srgbClr val="001080"/>
                </a:solidFill>
                <a:effectLst/>
                <a:highlight>
                  <a:srgbClr val="FFFFFF"/>
                </a:highlight>
                <a:latin typeface="PragmataPro Mono Liga" panose="02000509040000020004" pitchFamily="49" charset="0"/>
              </a:rPr>
              <a:t>cout</a:t>
            </a:r>
            <a:r>
              <a:rPr lang="vi-VN" sz="2000" b="0">
                <a:solidFill>
                  <a:srgbClr val="000000"/>
                </a:solidFill>
                <a:effectLst/>
                <a:highlight>
                  <a:srgbClr val="FFFFFF"/>
                </a:highlight>
                <a:latin typeface="PragmataPro Mono Liga" panose="02000509040000020004" pitchFamily="49" charset="0"/>
              </a:rPr>
              <a:t> &lt;&lt; </a:t>
            </a:r>
            <a:r>
              <a:rPr lang="vi-VN" sz="2000" b="0">
                <a:solidFill>
                  <a:srgbClr val="001080"/>
                </a:solidFill>
                <a:effectLst/>
                <a:highlight>
                  <a:srgbClr val="FFFFFF"/>
                </a:highlight>
                <a:latin typeface="PragmataPro Mono Liga" panose="02000509040000020004" pitchFamily="49" charset="0"/>
              </a:rPr>
              <a:t>A</a:t>
            </a:r>
            <a:r>
              <a:rPr lang="vi-VN" sz="2000" b="0">
                <a:solidFill>
                  <a:srgbClr val="000000"/>
                </a:solidFill>
                <a:effectLst/>
                <a:highlight>
                  <a:srgbClr val="FFFFFF"/>
                </a:highlight>
                <a:latin typeface="PragmataPro Mono Liga" panose="02000509040000020004" pitchFamily="49" charset="0"/>
              </a:rPr>
              <a:t>[</a:t>
            </a:r>
            <a:r>
              <a:rPr lang="vi-VN" sz="2000" b="0">
                <a:solidFill>
                  <a:srgbClr val="098658"/>
                </a:solidFill>
                <a:effectLst/>
                <a:highlight>
                  <a:srgbClr val="FFFFFF"/>
                </a:highlight>
                <a:latin typeface="PragmataPro Mono Liga" panose="02000509040000020004" pitchFamily="49" charset="0"/>
              </a:rPr>
              <a:t>0</a:t>
            </a:r>
            <a:r>
              <a:rPr lang="vi-VN" sz="2000" b="0">
                <a:solidFill>
                  <a:srgbClr val="000000"/>
                </a:solidFill>
                <a:effectLst/>
                <a:highlight>
                  <a:srgbClr val="FFFFFF"/>
                </a:highlight>
                <a:latin typeface="PragmataPro Mono Liga" panose="02000509040000020004" pitchFamily="49" charset="0"/>
              </a:rPr>
              <a:t>][</a:t>
            </a:r>
            <a:r>
              <a:rPr lang="vi-VN" sz="2000" b="0">
                <a:solidFill>
                  <a:srgbClr val="098658"/>
                </a:solidFill>
                <a:effectLst/>
                <a:highlight>
                  <a:srgbClr val="FFFFFF"/>
                </a:highlight>
                <a:latin typeface="PragmataPro Mono Liga" panose="02000509040000020004" pitchFamily="49" charset="0"/>
              </a:rPr>
              <a:t>0</a:t>
            </a:r>
            <a:r>
              <a:rPr lang="vi-VN" sz="2000" b="0">
                <a:solidFill>
                  <a:srgbClr val="000000"/>
                </a:solidFill>
                <a:effectLst/>
                <a:highlight>
                  <a:srgbClr val="FFFFFF"/>
                </a:highlight>
                <a:latin typeface="PragmataPro Mono Liga" panose="02000509040000020004" pitchFamily="49" charset="0"/>
              </a:rPr>
              <a:t>][</a:t>
            </a:r>
            <a:r>
              <a:rPr lang="vi-VN" sz="2000" b="0">
                <a:solidFill>
                  <a:srgbClr val="098658"/>
                </a:solidFill>
                <a:effectLst/>
                <a:highlight>
                  <a:srgbClr val="FFFFFF"/>
                </a:highlight>
                <a:latin typeface="PragmataPro Mono Liga" panose="02000509040000020004" pitchFamily="49" charset="0"/>
              </a:rPr>
              <a:t>1</a:t>
            </a:r>
            <a:r>
              <a:rPr lang="vi-VN" sz="2000" b="0">
                <a:solidFill>
                  <a:srgbClr val="000000"/>
                </a:solidFill>
                <a:effectLst/>
                <a:highlight>
                  <a:srgbClr val="FFFFFF"/>
                </a:highlight>
                <a:latin typeface="PragmataPro Mono Liga" panose="02000509040000020004" pitchFamily="49" charset="0"/>
              </a:rPr>
              <a:t>] &lt;&lt; </a:t>
            </a:r>
            <a:r>
              <a:rPr lang="vi-VN" sz="2000" b="0">
                <a:solidFill>
                  <a:srgbClr val="795E26"/>
                </a:solidFill>
                <a:effectLst/>
                <a:highlight>
                  <a:srgbClr val="FFFFFF"/>
                </a:highlight>
                <a:latin typeface="PragmataPro Mono Liga" panose="02000509040000020004" pitchFamily="49" charset="0"/>
              </a:rPr>
              <a:t>endl</a:t>
            </a:r>
            <a:r>
              <a:rPr lang="vi-VN" sz="2000" b="0">
                <a:solidFill>
                  <a:srgbClr val="000000"/>
                </a:solidFill>
                <a:effectLst/>
                <a:highlight>
                  <a:srgbClr val="FFFFFF"/>
                </a:highlight>
                <a:latin typeface="PragmataPro Mono Liga" panose="02000509040000020004" pitchFamily="49" charset="0"/>
              </a:rPr>
              <a:t>;</a:t>
            </a:r>
          </a:p>
          <a:p>
            <a:pPr marL="0" indent="0" algn="l">
              <a:lnSpc>
                <a:spcPct val="100000"/>
              </a:lnSpc>
              <a:spcBef>
                <a:spcPts val="0"/>
              </a:spcBef>
              <a:spcAft>
                <a:spcPts val="0"/>
              </a:spcAft>
              <a:buNone/>
            </a:pPr>
            <a:r>
              <a:rPr lang="vi-VN" sz="2000" b="0">
                <a:solidFill>
                  <a:srgbClr val="000000"/>
                </a:solidFill>
                <a:effectLst/>
                <a:highlight>
                  <a:srgbClr val="FFFFFF"/>
                </a:highlight>
                <a:latin typeface="PragmataPro Mono Liga" panose="02000509040000020004" pitchFamily="49" charset="0"/>
              </a:rPr>
              <a:t>    </a:t>
            </a:r>
            <a:r>
              <a:rPr lang="vi-VN" sz="2000" b="0">
                <a:solidFill>
                  <a:srgbClr val="001080"/>
                </a:solidFill>
                <a:effectLst/>
                <a:highlight>
                  <a:srgbClr val="FFFFFF"/>
                </a:highlight>
                <a:latin typeface="PragmataPro Mono Liga" panose="02000509040000020004" pitchFamily="49" charset="0"/>
              </a:rPr>
              <a:t>cout</a:t>
            </a:r>
            <a:r>
              <a:rPr lang="vi-VN" sz="2000" b="0">
                <a:solidFill>
                  <a:srgbClr val="000000"/>
                </a:solidFill>
                <a:effectLst/>
                <a:highlight>
                  <a:srgbClr val="FFFFFF"/>
                </a:highlight>
                <a:latin typeface="PragmataPro Mono Liga" panose="02000509040000020004" pitchFamily="49" charset="0"/>
              </a:rPr>
              <a:t> &lt;&lt; </a:t>
            </a:r>
            <a:r>
              <a:rPr lang="vi-VN" sz="2000" b="0">
                <a:solidFill>
                  <a:srgbClr val="001080"/>
                </a:solidFill>
                <a:effectLst/>
                <a:highlight>
                  <a:srgbClr val="FFFFFF"/>
                </a:highlight>
                <a:latin typeface="PragmataPro Mono Liga" panose="02000509040000020004" pitchFamily="49" charset="0"/>
              </a:rPr>
              <a:t>A</a:t>
            </a:r>
            <a:r>
              <a:rPr lang="vi-VN" sz="2000" b="0">
                <a:solidFill>
                  <a:srgbClr val="000000"/>
                </a:solidFill>
                <a:effectLst/>
                <a:highlight>
                  <a:srgbClr val="FFFFFF"/>
                </a:highlight>
                <a:latin typeface="PragmataPro Mono Liga" panose="02000509040000020004" pitchFamily="49" charset="0"/>
              </a:rPr>
              <a:t>[</a:t>
            </a:r>
            <a:r>
              <a:rPr lang="vi-VN" sz="2000" b="0">
                <a:solidFill>
                  <a:srgbClr val="098658"/>
                </a:solidFill>
                <a:effectLst/>
                <a:highlight>
                  <a:srgbClr val="FFFFFF"/>
                </a:highlight>
                <a:latin typeface="PragmataPro Mono Liga" panose="02000509040000020004" pitchFamily="49" charset="0"/>
              </a:rPr>
              <a:t>0</a:t>
            </a:r>
            <a:r>
              <a:rPr lang="vi-VN" sz="2000" b="0">
                <a:solidFill>
                  <a:srgbClr val="000000"/>
                </a:solidFill>
                <a:effectLst/>
                <a:highlight>
                  <a:srgbClr val="FFFFFF"/>
                </a:highlight>
                <a:latin typeface="PragmataPro Mono Liga" panose="02000509040000020004" pitchFamily="49" charset="0"/>
              </a:rPr>
              <a:t>][</a:t>
            </a:r>
            <a:r>
              <a:rPr lang="vi-VN" sz="2000" b="0">
                <a:solidFill>
                  <a:srgbClr val="098658"/>
                </a:solidFill>
                <a:effectLst/>
                <a:highlight>
                  <a:srgbClr val="FFFFFF"/>
                </a:highlight>
                <a:latin typeface="PragmataPro Mono Liga" panose="02000509040000020004" pitchFamily="49" charset="0"/>
              </a:rPr>
              <a:t>1</a:t>
            </a:r>
            <a:r>
              <a:rPr lang="vi-VN" sz="2000" b="0">
                <a:solidFill>
                  <a:srgbClr val="000000"/>
                </a:solidFill>
                <a:effectLst/>
                <a:highlight>
                  <a:srgbClr val="FFFFFF"/>
                </a:highlight>
                <a:latin typeface="PragmataPro Mono Liga" panose="02000509040000020004" pitchFamily="49" charset="0"/>
              </a:rPr>
              <a:t>][</a:t>
            </a:r>
            <a:r>
              <a:rPr lang="vi-VN" sz="2000" b="0">
                <a:solidFill>
                  <a:srgbClr val="098658"/>
                </a:solidFill>
                <a:effectLst/>
                <a:highlight>
                  <a:srgbClr val="FFFFFF"/>
                </a:highlight>
                <a:latin typeface="PragmataPro Mono Liga" panose="02000509040000020004" pitchFamily="49" charset="0"/>
              </a:rPr>
              <a:t>0</a:t>
            </a:r>
            <a:r>
              <a:rPr lang="vi-VN" sz="2000" b="0">
                <a:solidFill>
                  <a:srgbClr val="000000"/>
                </a:solidFill>
                <a:effectLst/>
                <a:highlight>
                  <a:srgbClr val="FFFFFF"/>
                </a:highlight>
                <a:latin typeface="PragmataPro Mono Liga" panose="02000509040000020004" pitchFamily="49" charset="0"/>
              </a:rPr>
              <a:t>] &lt;&lt; </a:t>
            </a:r>
            <a:r>
              <a:rPr lang="vi-VN" sz="2000" b="0">
                <a:solidFill>
                  <a:srgbClr val="795E26"/>
                </a:solidFill>
                <a:effectLst/>
                <a:highlight>
                  <a:srgbClr val="FFFFFF"/>
                </a:highlight>
                <a:latin typeface="PragmataPro Mono Liga" panose="02000509040000020004" pitchFamily="49" charset="0"/>
              </a:rPr>
              <a:t>endl</a:t>
            </a:r>
            <a:r>
              <a:rPr lang="vi-VN" sz="2000" b="0">
                <a:solidFill>
                  <a:srgbClr val="000000"/>
                </a:solidFill>
                <a:effectLst/>
                <a:highlight>
                  <a:srgbClr val="FFFFFF"/>
                </a:highlight>
                <a:latin typeface="PragmataPro Mono Liga" panose="02000509040000020004" pitchFamily="49" charset="0"/>
              </a:rPr>
              <a:t>;</a:t>
            </a:r>
          </a:p>
          <a:p>
            <a:pPr marL="0" indent="0" algn="l">
              <a:lnSpc>
                <a:spcPct val="100000"/>
              </a:lnSpc>
              <a:spcBef>
                <a:spcPts val="0"/>
              </a:spcBef>
              <a:spcAft>
                <a:spcPts val="0"/>
              </a:spcAft>
              <a:buNone/>
            </a:pPr>
            <a:r>
              <a:rPr lang="vi-VN" sz="2000" b="0">
                <a:solidFill>
                  <a:srgbClr val="000000"/>
                </a:solidFill>
                <a:effectLst/>
                <a:highlight>
                  <a:srgbClr val="FFFFFF"/>
                </a:highlight>
                <a:latin typeface="PragmataPro Mono Liga" panose="02000509040000020004" pitchFamily="49" charset="0"/>
              </a:rPr>
              <a:t>    </a:t>
            </a:r>
            <a:r>
              <a:rPr lang="vi-VN" sz="2000" b="0">
                <a:solidFill>
                  <a:srgbClr val="001080"/>
                </a:solidFill>
                <a:effectLst/>
                <a:highlight>
                  <a:srgbClr val="FFFFFF"/>
                </a:highlight>
                <a:latin typeface="PragmataPro Mono Liga" panose="02000509040000020004" pitchFamily="49" charset="0"/>
              </a:rPr>
              <a:t>cout</a:t>
            </a:r>
            <a:r>
              <a:rPr lang="vi-VN" sz="2000" b="0">
                <a:solidFill>
                  <a:srgbClr val="000000"/>
                </a:solidFill>
                <a:effectLst/>
                <a:highlight>
                  <a:srgbClr val="FFFFFF"/>
                </a:highlight>
                <a:latin typeface="PragmataPro Mono Liga" panose="02000509040000020004" pitchFamily="49" charset="0"/>
              </a:rPr>
              <a:t> &lt;&lt; </a:t>
            </a:r>
            <a:r>
              <a:rPr lang="vi-VN" sz="2000" b="0">
                <a:solidFill>
                  <a:srgbClr val="001080"/>
                </a:solidFill>
                <a:effectLst/>
                <a:highlight>
                  <a:srgbClr val="FFFFFF"/>
                </a:highlight>
                <a:latin typeface="PragmataPro Mono Liga" panose="02000509040000020004" pitchFamily="49" charset="0"/>
              </a:rPr>
              <a:t>A</a:t>
            </a:r>
            <a:r>
              <a:rPr lang="vi-VN" sz="2000" b="0">
                <a:solidFill>
                  <a:srgbClr val="000000"/>
                </a:solidFill>
                <a:effectLst/>
                <a:highlight>
                  <a:srgbClr val="FFFFFF"/>
                </a:highlight>
                <a:latin typeface="PragmataPro Mono Liga" panose="02000509040000020004" pitchFamily="49" charset="0"/>
              </a:rPr>
              <a:t>[</a:t>
            </a:r>
            <a:r>
              <a:rPr lang="vi-VN" sz="2000" b="0">
                <a:solidFill>
                  <a:srgbClr val="098658"/>
                </a:solidFill>
                <a:effectLst/>
                <a:highlight>
                  <a:srgbClr val="FFFFFF"/>
                </a:highlight>
                <a:latin typeface="PragmataPro Mono Liga" panose="02000509040000020004" pitchFamily="49" charset="0"/>
              </a:rPr>
              <a:t>0</a:t>
            </a:r>
            <a:r>
              <a:rPr lang="vi-VN" sz="2000" b="0">
                <a:solidFill>
                  <a:srgbClr val="000000"/>
                </a:solidFill>
                <a:effectLst/>
                <a:highlight>
                  <a:srgbClr val="FFFFFF"/>
                </a:highlight>
                <a:latin typeface="PragmataPro Mono Liga" panose="02000509040000020004" pitchFamily="49" charset="0"/>
              </a:rPr>
              <a:t>][</a:t>
            </a:r>
            <a:r>
              <a:rPr lang="vi-VN" sz="2000" b="0">
                <a:solidFill>
                  <a:srgbClr val="098658"/>
                </a:solidFill>
                <a:effectLst/>
                <a:highlight>
                  <a:srgbClr val="FFFFFF"/>
                </a:highlight>
                <a:latin typeface="PragmataPro Mono Liga" panose="02000509040000020004" pitchFamily="49" charset="0"/>
              </a:rPr>
              <a:t>1</a:t>
            </a:r>
            <a:r>
              <a:rPr lang="vi-VN" sz="2000" b="0">
                <a:solidFill>
                  <a:srgbClr val="000000"/>
                </a:solidFill>
                <a:effectLst/>
                <a:highlight>
                  <a:srgbClr val="FFFFFF"/>
                </a:highlight>
                <a:latin typeface="PragmataPro Mono Liga" panose="02000509040000020004" pitchFamily="49" charset="0"/>
              </a:rPr>
              <a:t>][</a:t>
            </a:r>
            <a:r>
              <a:rPr lang="vi-VN" sz="2000" b="0">
                <a:solidFill>
                  <a:srgbClr val="098658"/>
                </a:solidFill>
                <a:effectLst/>
                <a:highlight>
                  <a:srgbClr val="FFFFFF"/>
                </a:highlight>
                <a:latin typeface="PragmataPro Mono Liga" panose="02000509040000020004" pitchFamily="49" charset="0"/>
              </a:rPr>
              <a:t>1</a:t>
            </a:r>
            <a:r>
              <a:rPr lang="vi-VN" sz="2000" b="0">
                <a:solidFill>
                  <a:srgbClr val="000000"/>
                </a:solidFill>
                <a:effectLst/>
                <a:highlight>
                  <a:srgbClr val="FFFFFF"/>
                </a:highlight>
                <a:latin typeface="PragmataPro Mono Liga" panose="02000509040000020004" pitchFamily="49" charset="0"/>
              </a:rPr>
              <a:t>] &lt;&lt; </a:t>
            </a:r>
            <a:r>
              <a:rPr lang="vi-VN" sz="2000" b="0">
                <a:solidFill>
                  <a:srgbClr val="795E26"/>
                </a:solidFill>
                <a:effectLst/>
                <a:highlight>
                  <a:srgbClr val="FFFFFF"/>
                </a:highlight>
                <a:latin typeface="PragmataPro Mono Liga" panose="02000509040000020004" pitchFamily="49" charset="0"/>
              </a:rPr>
              <a:t>endl</a:t>
            </a:r>
            <a:r>
              <a:rPr lang="vi-VN" sz="2000" b="0">
                <a:solidFill>
                  <a:srgbClr val="000000"/>
                </a:solidFill>
                <a:effectLst/>
                <a:highlight>
                  <a:srgbClr val="FFFFFF"/>
                </a:highlight>
                <a:latin typeface="PragmataPro Mono Liga" panose="02000509040000020004" pitchFamily="49" charset="0"/>
              </a:rPr>
              <a:t>;</a:t>
            </a:r>
          </a:p>
          <a:p>
            <a:pPr marL="0" indent="0" algn="l">
              <a:lnSpc>
                <a:spcPct val="100000"/>
              </a:lnSpc>
              <a:spcBef>
                <a:spcPts val="0"/>
              </a:spcBef>
              <a:spcAft>
                <a:spcPts val="0"/>
              </a:spcAft>
              <a:buNone/>
            </a:pPr>
            <a:r>
              <a:rPr lang="vi-VN" sz="2000" b="0">
                <a:solidFill>
                  <a:srgbClr val="000000"/>
                </a:solidFill>
                <a:effectLst/>
                <a:highlight>
                  <a:srgbClr val="FFFFFF"/>
                </a:highlight>
                <a:latin typeface="PragmataPro Mono Liga" panose="02000509040000020004" pitchFamily="49" charset="0"/>
              </a:rPr>
              <a:t>    </a:t>
            </a:r>
            <a:r>
              <a:rPr lang="vi-VN" sz="2000" b="0">
                <a:solidFill>
                  <a:srgbClr val="001080"/>
                </a:solidFill>
                <a:effectLst/>
                <a:highlight>
                  <a:srgbClr val="FFFFFF"/>
                </a:highlight>
                <a:latin typeface="PragmataPro Mono Liga" panose="02000509040000020004" pitchFamily="49" charset="0"/>
              </a:rPr>
              <a:t>cout</a:t>
            </a:r>
            <a:r>
              <a:rPr lang="vi-VN" sz="2000" b="0">
                <a:solidFill>
                  <a:srgbClr val="000000"/>
                </a:solidFill>
                <a:effectLst/>
                <a:highlight>
                  <a:srgbClr val="FFFFFF"/>
                </a:highlight>
                <a:latin typeface="PragmataPro Mono Liga" panose="02000509040000020004" pitchFamily="49" charset="0"/>
              </a:rPr>
              <a:t> &lt;&lt; </a:t>
            </a:r>
            <a:r>
              <a:rPr lang="vi-VN" sz="2000" b="0">
                <a:solidFill>
                  <a:srgbClr val="001080"/>
                </a:solidFill>
                <a:effectLst/>
                <a:highlight>
                  <a:srgbClr val="FFFFFF"/>
                </a:highlight>
                <a:latin typeface="PragmataPro Mono Liga" panose="02000509040000020004" pitchFamily="49" charset="0"/>
              </a:rPr>
              <a:t>A</a:t>
            </a:r>
            <a:r>
              <a:rPr lang="vi-VN" sz="2000" b="0">
                <a:solidFill>
                  <a:srgbClr val="000000"/>
                </a:solidFill>
                <a:effectLst/>
                <a:highlight>
                  <a:srgbClr val="FFFFFF"/>
                </a:highlight>
                <a:latin typeface="PragmataPro Mono Liga" panose="02000509040000020004" pitchFamily="49" charset="0"/>
              </a:rPr>
              <a:t>[</a:t>
            </a:r>
            <a:r>
              <a:rPr lang="vi-VN" sz="2000" b="0">
                <a:solidFill>
                  <a:srgbClr val="098658"/>
                </a:solidFill>
                <a:effectLst/>
                <a:highlight>
                  <a:srgbClr val="FFFFFF"/>
                </a:highlight>
                <a:latin typeface="PragmataPro Mono Liga" panose="02000509040000020004" pitchFamily="49" charset="0"/>
              </a:rPr>
              <a:t>0</a:t>
            </a:r>
            <a:r>
              <a:rPr lang="vi-VN" sz="2000" b="0">
                <a:solidFill>
                  <a:srgbClr val="000000"/>
                </a:solidFill>
                <a:effectLst/>
                <a:highlight>
                  <a:srgbClr val="FFFFFF"/>
                </a:highlight>
                <a:latin typeface="PragmataPro Mono Liga" panose="02000509040000020004" pitchFamily="49" charset="0"/>
              </a:rPr>
              <a:t>][</a:t>
            </a:r>
            <a:r>
              <a:rPr lang="vi-VN" sz="2000" b="0">
                <a:solidFill>
                  <a:srgbClr val="098658"/>
                </a:solidFill>
                <a:effectLst/>
                <a:highlight>
                  <a:srgbClr val="FFFFFF"/>
                </a:highlight>
                <a:latin typeface="PragmataPro Mono Liga" panose="02000509040000020004" pitchFamily="49" charset="0"/>
              </a:rPr>
              <a:t>2</a:t>
            </a:r>
            <a:r>
              <a:rPr lang="vi-VN" sz="2000" b="0">
                <a:solidFill>
                  <a:srgbClr val="000000"/>
                </a:solidFill>
                <a:effectLst/>
                <a:highlight>
                  <a:srgbClr val="FFFFFF"/>
                </a:highlight>
                <a:latin typeface="PragmataPro Mono Liga" panose="02000509040000020004" pitchFamily="49" charset="0"/>
              </a:rPr>
              <a:t>][</a:t>
            </a:r>
            <a:r>
              <a:rPr lang="vi-VN" sz="2000" b="0">
                <a:solidFill>
                  <a:srgbClr val="098658"/>
                </a:solidFill>
                <a:effectLst/>
                <a:highlight>
                  <a:srgbClr val="FFFFFF"/>
                </a:highlight>
                <a:latin typeface="PragmataPro Mono Liga" panose="02000509040000020004" pitchFamily="49" charset="0"/>
              </a:rPr>
              <a:t>0</a:t>
            </a:r>
            <a:r>
              <a:rPr lang="vi-VN" sz="2000" b="0">
                <a:solidFill>
                  <a:srgbClr val="000000"/>
                </a:solidFill>
                <a:effectLst/>
                <a:highlight>
                  <a:srgbClr val="FFFFFF"/>
                </a:highlight>
                <a:latin typeface="PragmataPro Mono Liga" panose="02000509040000020004" pitchFamily="49" charset="0"/>
              </a:rPr>
              <a:t>] &lt;&lt; </a:t>
            </a:r>
            <a:r>
              <a:rPr lang="vi-VN" sz="2000" b="0">
                <a:solidFill>
                  <a:srgbClr val="795E26"/>
                </a:solidFill>
                <a:effectLst/>
                <a:highlight>
                  <a:srgbClr val="FFFFFF"/>
                </a:highlight>
                <a:latin typeface="PragmataPro Mono Liga" panose="02000509040000020004" pitchFamily="49" charset="0"/>
              </a:rPr>
              <a:t>endl</a:t>
            </a:r>
            <a:r>
              <a:rPr lang="vi-VN" sz="2000" b="0">
                <a:solidFill>
                  <a:srgbClr val="000000"/>
                </a:solidFill>
                <a:effectLst/>
                <a:highlight>
                  <a:srgbClr val="FFFFFF"/>
                </a:highlight>
                <a:latin typeface="PragmataPro Mono Liga" panose="02000509040000020004" pitchFamily="49" charset="0"/>
              </a:rPr>
              <a:t>;</a:t>
            </a:r>
          </a:p>
          <a:p>
            <a:pPr marL="0" indent="0" algn="l">
              <a:lnSpc>
                <a:spcPct val="100000"/>
              </a:lnSpc>
              <a:spcBef>
                <a:spcPts val="0"/>
              </a:spcBef>
              <a:spcAft>
                <a:spcPts val="0"/>
              </a:spcAft>
              <a:buNone/>
            </a:pPr>
            <a:r>
              <a:rPr lang="vi-VN" sz="2000" b="0">
                <a:solidFill>
                  <a:srgbClr val="000000"/>
                </a:solidFill>
                <a:effectLst/>
                <a:highlight>
                  <a:srgbClr val="FFFFFF"/>
                </a:highlight>
                <a:latin typeface="PragmataPro Mono Liga" panose="02000509040000020004" pitchFamily="49" charset="0"/>
              </a:rPr>
              <a:t>    </a:t>
            </a:r>
            <a:r>
              <a:rPr lang="vi-VN" sz="2000" b="0">
                <a:solidFill>
                  <a:srgbClr val="001080"/>
                </a:solidFill>
                <a:effectLst/>
                <a:highlight>
                  <a:srgbClr val="FFFFFF"/>
                </a:highlight>
                <a:latin typeface="PragmataPro Mono Liga" panose="02000509040000020004" pitchFamily="49" charset="0"/>
              </a:rPr>
              <a:t>cout</a:t>
            </a:r>
            <a:r>
              <a:rPr lang="vi-VN" sz="2000" b="0">
                <a:solidFill>
                  <a:srgbClr val="000000"/>
                </a:solidFill>
                <a:effectLst/>
                <a:highlight>
                  <a:srgbClr val="FFFFFF"/>
                </a:highlight>
                <a:latin typeface="PragmataPro Mono Liga" panose="02000509040000020004" pitchFamily="49" charset="0"/>
              </a:rPr>
              <a:t> &lt;&lt; </a:t>
            </a:r>
            <a:r>
              <a:rPr lang="vi-VN" sz="2000" b="0">
                <a:solidFill>
                  <a:srgbClr val="001080"/>
                </a:solidFill>
                <a:effectLst/>
                <a:highlight>
                  <a:srgbClr val="FFFFFF"/>
                </a:highlight>
                <a:latin typeface="PragmataPro Mono Liga" panose="02000509040000020004" pitchFamily="49" charset="0"/>
              </a:rPr>
              <a:t>A</a:t>
            </a:r>
            <a:r>
              <a:rPr lang="vi-VN" sz="2000" b="0">
                <a:solidFill>
                  <a:srgbClr val="000000"/>
                </a:solidFill>
                <a:effectLst/>
                <a:highlight>
                  <a:srgbClr val="FFFFFF"/>
                </a:highlight>
                <a:latin typeface="PragmataPro Mono Liga" panose="02000509040000020004" pitchFamily="49" charset="0"/>
              </a:rPr>
              <a:t>[</a:t>
            </a:r>
            <a:r>
              <a:rPr lang="vi-VN" sz="2000" b="0">
                <a:solidFill>
                  <a:srgbClr val="098658"/>
                </a:solidFill>
                <a:effectLst/>
                <a:highlight>
                  <a:srgbClr val="FFFFFF"/>
                </a:highlight>
                <a:latin typeface="PragmataPro Mono Liga" panose="02000509040000020004" pitchFamily="49" charset="0"/>
              </a:rPr>
              <a:t>0</a:t>
            </a:r>
            <a:r>
              <a:rPr lang="vi-VN" sz="2000" b="0">
                <a:solidFill>
                  <a:srgbClr val="000000"/>
                </a:solidFill>
                <a:effectLst/>
                <a:highlight>
                  <a:srgbClr val="FFFFFF"/>
                </a:highlight>
                <a:latin typeface="PragmataPro Mono Liga" panose="02000509040000020004" pitchFamily="49" charset="0"/>
              </a:rPr>
              <a:t>][</a:t>
            </a:r>
            <a:r>
              <a:rPr lang="vi-VN" sz="2000" b="0">
                <a:solidFill>
                  <a:srgbClr val="098658"/>
                </a:solidFill>
                <a:effectLst/>
                <a:highlight>
                  <a:srgbClr val="FFFFFF"/>
                </a:highlight>
                <a:latin typeface="PragmataPro Mono Liga" panose="02000509040000020004" pitchFamily="49" charset="0"/>
              </a:rPr>
              <a:t>2</a:t>
            </a:r>
            <a:r>
              <a:rPr lang="vi-VN" sz="2000" b="0">
                <a:solidFill>
                  <a:srgbClr val="000000"/>
                </a:solidFill>
                <a:effectLst/>
                <a:highlight>
                  <a:srgbClr val="FFFFFF"/>
                </a:highlight>
                <a:latin typeface="PragmataPro Mono Liga" panose="02000509040000020004" pitchFamily="49" charset="0"/>
              </a:rPr>
              <a:t>][</a:t>
            </a:r>
            <a:r>
              <a:rPr lang="vi-VN" sz="2000" b="0">
                <a:solidFill>
                  <a:srgbClr val="098658"/>
                </a:solidFill>
                <a:effectLst/>
                <a:highlight>
                  <a:srgbClr val="FFFFFF"/>
                </a:highlight>
                <a:latin typeface="PragmataPro Mono Liga" panose="02000509040000020004" pitchFamily="49" charset="0"/>
              </a:rPr>
              <a:t>1</a:t>
            </a:r>
            <a:r>
              <a:rPr lang="vi-VN" sz="2000" b="0">
                <a:solidFill>
                  <a:srgbClr val="000000"/>
                </a:solidFill>
                <a:effectLst/>
                <a:highlight>
                  <a:srgbClr val="FFFFFF"/>
                </a:highlight>
                <a:latin typeface="PragmataPro Mono Liga" panose="02000509040000020004" pitchFamily="49" charset="0"/>
              </a:rPr>
              <a:t>] &lt;&lt; </a:t>
            </a:r>
            <a:r>
              <a:rPr lang="vi-VN" sz="2000" b="0">
                <a:solidFill>
                  <a:srgbClr val="795E26"/>
                </a:solidFill>
                <a:effectLst/>
                <a:highlight>
                  <a:srgbClr val="FFFFFF"/>
                </a:highlight>
                <a:latin typeface="PragmataPro Mono Liga" panose="02000509040000020004" pitchFamily="49" charset="0"/>
              </a:rPr>
              <a:t>endl</a:t>
            </a:r>
            <a:r>
              <a:rPr lang="vi-VN" sz="2000" b="0">
                <a:solidFill>
                  <a:srgbClr val="000000"/>
                </a:solidFill>
                <a:effectLst/>
                <a:highlight>
                  <a:srgbClr val="FFFFFF"/>
                </a:highlight>
                <a:latin typeface="PragmataPro Mono Liga" panose="02000509040000020004" pitchFamily="49" charset="0"/>
              </a:rPr>
              <a:t>;</a:t>
            </a:r>
          </a:p>
          <a:p>
            <a:pPr marL="0" indent="0" algn="l">
              <a:lnSpc>
                <a:spcPct val="100000"/>
              </a:lnSpc>
              <a:spcBef>
                <a:spcPts val="0"/>
              </a:spcBef>
              <a:spcAft>
                <a:spcPts val="0"/>
              </a:spcAft>
              <a:buNone/>
            </a:pPr>
            <a:r>
              <a:rPr lang="vi-VN" sz="2000" b="0">
                <a:solidFill>
                  <a:srgbClr val="000000"/>
                </a:solidFill>
                <a:effectLst/>
                <a:highlight>
                  <a:srgbClr val="FFFFFF"/>
                </a:highlight>
                <a:latin typeface="PragmataPro Mono Liga" panose="02000509040000020004" pitchFamily="49" charset="0"/>
              </a:rPr>
              <a:t>    </a:t>
            </a:r>
            <a:r>
              <a:rPr lang="vi-VN" sz="2000" b="0">
                <a:solidFill>
                  <a:srgbClr val="001080"/>
                </a:solidFill>
                <a:effectLst/>
                <a:highlight>
                  <a:srgbClr val="FFFFFF"/>
                </a:highlight>
                <a:latin typeface="PragmataPro Mono Liga" panose="02000509040000020004" pitchFamily="49" charset="0"/>
              </a:rPr>
              <a:t>cout</a:t>
            </a:r>
            <a:r>
              <a:rPr lang="vi-VN" sz="2000" b="0">
                <a:solidFill>
                  <a:srgbClr val="000000"/>
                </a:solidFill>
                <a:effectLst/>
                <a:highlight>
                  <a:srgbClr val="FFFFFF"/>
                </a:highlight>
                <a:latin typeface="PragmataPro Mono Liga" panose="02000509040000020004" pitchFamily="49" charset="0"/>
              </a:rPr>
              <a:t> &lt;&lt; </a:t>
            </a:r>
            <a:r>
              <a:rPr lang="vi-VN" sz="2000" b="0">
                <a:solidFill>
                  <a:srgbClr val="001080"/>
                </a:solidFill>
                <a:effectLst/>
                <a:highlight>
                  <a:srgbClr val="FFFFFF"/>
                </a:highlight>
                <a:latin typeface="PragmataPro Mono Liga" panose="02000509040000020004" pitchFamily="49" charset="0"/>
              </a:rPr>
              <a:t>A</a:t>
            </a:r>
            <a:r>
              <a:rPr lang="vi-VN" sz="2000" b="0">
                <a:solidFill>
                  <a:srgbClr val="000000"/>
                </a:solidFill>
                <a:effectLst/>
                <a:highlight>
                  <a:srgbClr val="FFFFFF"/>
                </a:highlight>
                <a:latin typeface="PragmataPro Mono Liga" panose="02000509040000020004" pitchFamily="49" charset="0"/>
              </a:rPr>
              <a:t>[</a:t>
            </a:r>
            <a:r>
              <a:rPr lang="vi-VN" sz="2000" b="0">
                <a:solidFill>
                  <a:srgbClr val="098658"/>
                </a:solidFill>
                <a:effectLst/>
                <a:highlight>
                  <a:srgbClr val="FFFFFF"/>
                </a:highlight>
                <a:latin typeface="PragmataPro Mono Liga" panose="02000509040000020004" pitchFamily="49" charset="0"/>
              </a:rPr>
              <a:t>1</a:t>
            </a:r>
            <a:r>
              <a:rPr lang="vi-VN" sz="2000" b="0">
                <a:solidFill>
                  <a:srgbClr val="000000"/>
                </a:solidFill>
                <a:effectLst/>
                <a:highlight>
                  <a:srgbClr val="FFFFFF"/>
                </a:highlight>
                <a:latin typeface="PragmataPro Mono Liga" panose="02000509040000020004" pitchFamily="49" charset="0"/>
              </a:rPr>
              <a:t>][</a:t>
            </a:r>
            <a:r>
              <a:rPr lang="vi-VN" sz="2000" b="0">
                <a:solidFill>
                  <a:srgbClr val="098658"/>
                </a:solidFill>
                <a:effectLst/>
                <a:highlight>
                  <a:srgbClr val="FFFFFF"/>
                </a:highlight>
                <a:latin typeface="PragmataPro Mono Liga" panose="02000509040000020004" pitchFamily="49" charset="0"/>
              </a:rPr>
              <a:t>0</a:t>
            </a:r>
            <a:r>
              <a:rPr lang="vi-VN" sz="2000" b="0">
                <a:solidFill>
                  <a:srgbClr val="000000"/>
                </a:solidFill>
                <a:effectLst/>
                <a:highlight>
                  <a:srgbClr val="FFFFFF"/>
                </a:highlight>
                <a:latin typeface="PragmataPro Mono Liga" panose="02000509040000020004" pitchFamily="49" charset="0"/>
              </a:rPr>
              <a:t>][</a:t>
            </a:r>
            <a:r>
              <a:rPr lang="vi-VN" sz="2000" b="0">
                <a:solidFill>
                  <a:srgbClr val="098658"/>
                </a:solidFill>
                <a:effectLst/>
                <a:highlight>
                  <a:srgbClr val="FFFFFF"/>
                </a:highlight>
                <a:latin typeface="PragmataPro Mono Liga" panose="02000509040000020004" pitchFamily="49" charset="0"/>
              </a:rPr>
              <a:t>0</a:t>
            </a:r>
            <a:r>
              <a:rPr lang="vi-VN" sz="2000" b="0">
                <a:solidFill>
                  <a:srgbClr val="000000"/>
                </a:solidFill>
                <a:effectLst/>
                <a:highlight>
                  <a:srgbClr val="FFFFFF"/>
                </a:highlight>
                <a:latin typeface="PragmataPro Mono Liga" panose="02000509040000020004" pitchFamily="49" charset="0"/>
              </a:rPr>
              <a:t>] &lt;&lt; </a:t>
            </a:r>
            <a:r>
              <a:rPr lang="vi-VN" sz="2000" b="0">
                <a:solidFill>
                  <a:srgbClr val="795E26"/>
                </a:solidFill>
                <a:effectLst/>
                <a:highlight>
                  <a:srgbClr val="FFFFFF"/>
                </a:highlight>
                <a:latin typeface="PragmataPro Mono Liga" panose="02000509040000020004" pitchFamily="49" charset="0"/>
              </a:rPr>
              <a:t>endl</a:t>
            </a:r>
            <a:r>
              <a:rPr lang="vi-VN" sz="2000" b="0">
                <a:solidFill>
                  <a:srgbClr val="000000"/>
                </a:solidFill>
                <a:effectLst/>
                <a:highlight>
                  <a:srgbClr val="FFFFFF"/>
                </a:highlight>
                <a:latin typeface="PragmataPro Mono Liga" panose="02000509040000020004" pitchFamily="49" charset="0"/>
              </a:rPr>
              <a:t>;</a:t>
            </a:r>
          </a:p>
          <a:p>
            <a:pPr marL="0" indent="0" algn="l">
              <a:lnSpc>
                <a:spcPct val="100000"/>
              </a:lnSpc>
              <a:spcBef>
                <a:spcPts val="0"/>
              </a:spcBef>
              <a:spcAft>
                <a:spcPts val="0"/>
              </a:spcAft>
              <a:buNone/>
            </a:pPr>
            <a:r>
              <a:rPr lang="vi-VN" sz="2000" b="0">
                <a:solidFill>
                  <a:srgbClr val="000000"/>
                </a:solidFill>
                <a:effectLst/>
                <a:highlight>
                  <a:srgbClr val="FFFFFF"/>
                </a:highlight>
                <a:latin typeface="PragmataPro Mono Liga" panose="02000509040000020004" pitchFamily="49" charset="0"/>
              </a:rPr>
              <a:t>    </a:t>
            </a:r>
            <a:r>
              <a:rPr lang="vi-VN" sz="2000" b="0">
                <a:solidFill>
                  <a:srgbClr val="001080"/>
                </a:solidFill>
                <a:effectLst/>
                <a:highlight>
                  <a:srgbClr val="FFFFFF"/>
                </a:highlight>
                <a:latin typeface="PragmataPro Mono Liga" panose="02000509040000020004" pitchFamily="49" charset="0"/>
              </a:rPr>
              <a:t>cout</a:t>
            </a:r>
            <a:r>
              <a:rPr lang="vi-VN" sz="2000" b="0">
                <a:solidFill>
                  <a:srgbClr val="000000"/>
                </a:solidFill>
                <a:effectLst/>
                <a:highlight>
                  <a:srgbClr val="FFFFFF"/>
                </a:highlight>
                <a:latin typeface="PragmataPro Mono Liga" panose="02000509040000020004" pitchFamily="49" charset="0"/>
              </a:rPr>
              <a:t> &lt;&lt; </a:t>
            </a:r>
            <a:r>
              <a:rPr lang="vi-VN" sz="2000" b="0">
                <a:solidFill>
                  <a:srgbClr val="001080"/>
                </a:solidFill>
                <a:effectLst/>
                <a:highlight>
                  <a:srgbClr val="FFFFFF"/>
                </a:highlight>
                <a:latin typeface="PragmataPro Mono Liga" panose="02000509040000020004" pitchFamily="49" charset="0"/>
              </a:rPr>
              <a:t>A</a:t>
            </a:r>
            <a:r>
              <a:rPr lang="vi-VN" sz="2000" b="0">
                <a:solidFill>
                  <a:srgbClr val="000000"/>
                </a:solidFill>
                <a:effectLst/>
                <a:highlight>
                  <a:srgbClr val="FFFFFF"/>
                </a:highlight>
                <a:latin typeface="PragmataPro Mono Liga" panose="02000509040000020004" pitchFamily="49" charset="0"/>
              </a:rPr>
              <a:t>[</a:t>
            </a:r>
            <a:r>
              <a:rPr lang="vi-VN" sz="2000" b="0">
                <a:solidFill>
                  <a:srgbClr val="098658"/>
                </a:solidFill>
                <a:effectLst/>
                <a:highlight>
                  <a:srgbClr val="FFFFFF"/>
                </a:highlight>
                <a:latin typeface="PragmataPro Mono Liga" panose="02000509040000020004" pitchFamily="49" charset="0"/>
              </a:rPr>
              <a:t>1</a:t>
            </a:r>
            <a:r>
              <a:rPr lang="vi-VN" sz="2000" b="0">
                <a:solidFill>
                  <a:srgbClr val="000000"/>
                </a:solidFill>
                <a:effectLst/>
                <a:highlight>
                  <a:srgbClr val="FFFFFF"/>
                </a:highlight>
                <a:latin typeface="PragmataPro Mono Liga" panose="02000509040000020004" pitchFamily="49" charset="0"/>
              </a:rPr>
              <a:t>][</a:t>
            </a:r>
            <a:r>
              <a:rPr lang="vi-VN" sz="2000" b="0">
                <a:solidFill>
                  <a:srgbClr val="098658"/>
                </a:solidFill>
                <a:effectLst/>
                <a:highlight>
                  <a:srgbClr val="FFFFFF"/>
                </a:highlight>
                <a:latin typeface="PragmataPro Mono Liga" panose="02000509040000020004" pitchFamily="49" charset="0"/>
              </a:rPr>
              <a:t>0</a:t>
            </a:r>
            <a:r>
              <a:rPr lang="vi-VN" sz="2000" b="0">
                <a:solidFill>
                  <a:srgbClr val="000000"/>
                </a:solidFill>
                <a:effectLst/>
                <a:highlight>
                  <a:srgbClr val="FFFFFF"/>
                </a:highlight>
                <a:latin typeface="PragmataPro Mono Liga" panose="02000509040000020004" pitchFamily="49" charset="0"/>
              </a:rPr>
              <a:t>][</a:t>
            </a:r>
            <a:r>
              <a:rPr lang="vi-VN" sz="2000" b="0">
                <a:solidFill>
                  <a:srgbClr val="098658"/>
                </a:solidFill>
                <a:effectLst/>
                <a:highlight>
                  <a:srgbClr val="FFFFFF"/>
                </a:highlight>
                <a:latin typeface="PragmataPro Mono Liga" panose="02000509040000020004" pitchFamily="49" charset="0"/>
              </a:rPr>
              <a:t>1</a:t>
            </a:r>
            <a:r>
              <a:rPr lang="vi-VN" sz="2000" b="0">
                <a:solidFill>
                  <a:srgbClr val="000000"/>
                </a:solidFill>
                <a:effectLst/>
                <a:highlight>
                  <a:srgbClr val="FFFFFF"/>
                </a:highlight>
                <a:latin typeface="PragmataPro Mono Liga" panose="02000509040000020004" pitchFamily="49" charset="0"/>
              </a:rPr>
              <a:t>] &lt;&lt; </a:t>
            </a:r>
            <a:r>
              <a:rPr lang="vi-VN" sz="2000" b="0">
                <a:solidFill>
                  <a:srgbClr val="795E26"/>
                </a:solidFill>
                <a:effectLst/>
                <a:highlight>
                  <a:srgbClr val="FFFFFF"/>
                </a:highlight>
                <a:latin typeface="PragmataPro Mono Liga" panose="02000509040000020004" pitchFamily="49" charset="0"/>
              </a:rPr>
              <a:t>endl</a:t>
            </a:r>
            <a:r>
              <a:rPr lang="vi-VN" sz="2000" b="0">
                <a:solidFill>
                  <a:srgbClr val="000000"/>
                </a:solidFill>
                <a:effectLst/>
                <a:highlight>
                  <a:srgbClr val="FFFFFF"/>
                </a:highlight>
                <a:latin typeface="PragmataPro Mono Liga" panose="02000509040000020004" pitchFamily="49" charset="0"/>
              </a:rPr>
              <a:t>;</a:t>
            </a:r>
          </a:p>
          <a:p>
            <a:pPr marL="0" indent="0" algn="l">
              <a:lnSpc>
                <a:spcPct val="100000"/>
              </a:lnSpc>
              <a:spcBef>
                <a:spcPts val="0"/>
              </a:spcBef>
              <a:spcAft>
                <a:spcPts val="0"/>
              </a:spcAft>
              <a:buNone/>
            </a:pPr>
            <a:r>
              <a:rPr lang="vi-VN" sz="2000" b="0">
                <a:solidFill>
                  <a:srgbClr val="000000"/>
                </a:solidFill>
                <a:effectLst/>
                <a:highlight>
                  <a:srgbClr val="FFFFFF"/>
                </a:highlight>
                <a:latin typeface="PragmataPro Mono Liga" panose="02000509040000020004" pitchFamily="49" charset="0"/>
              </a:rPr>
              <a:t>    </a:t>
            </a:r>
            <a:r>
              <a:rPr lang="vi-VN" sz="2000" b="0">
                <a:solidFill>
                  <a:srgbClr val="001080"/>
                </a:solidFill>
                <a:effectLst/>
                <a:highlight>
                  <a:srgbClr val="FFFFFF"/>
                </a:highlight>
                <a:latin typeface="PragmataPro Mono Liga" panose="02000509040000020004" pitchFamily="49" charset="0"/>
              </a:rPr>
              <a:t>cout</a:t>
            </a:r>
            <a:r>
              <a:rPr lang="vi-VN" sz="2000" b="0">
                <a:solidFill>
                  <a:srgbClr val="000000"/>
                </a:solidFill>
                <a:effectLst/>
                <a:highlight>
                  <a:srgbClr val="FFFFFF"/>
                </a:highlight>
                <a:latin typeface="PragmataPro Mono Liga" panose="02000509040000020004" pitchFamily="49" charset="0"/>
              </a:rPr>
              <a:t> &lt;&lt; </a:t>
            </a:r>
            <a:r>
              <a:rPr lang="vi-VN" sz="2000" b="0">
                <a:solidFill>
                  <a:srgbClr val="001080"/>
                </a:solidFill>
                <a:effectLst/>
                <a:highlight>
                  <a:srgbClr val="FFFFFF"/>
                </a:highlight>
                <a:latin typeface="PragmataPro Mono Liga" panose="02000509040000020004" pitchFamily="49" charset="0"/>
              </a:rPr>
              <a:t>A</a:t>
            </a:r>
            <a:r>
              <a:rPr lang="vi-VN" sz="2000" b="0">
                <a:solidFill>
                  <a:srgbClr val="000000"/>
                </a:solidFill>
                <a:effectLst/>
                <a:highlight>
                  <a:srgbClr val="FFFFFF"/>
                </a:highlight>
                <a:latin typeface="PragmataPro Mono Liga" panose="02000509040000020004" pitchFamily="49" charset="0"/>
              </a:rPr>
              <a:t>[</a:t>
            </a:r>
            <a:r>
              <a:rPr lang="vi-VN" sz="2000" b="0">
                <a:solidFill>
                  <a:srgbClr val="098658"/>
                </a:solidFill>
                <a:effectLst/>
                <a:highlight>
                  <a:srgbClr val="FFFFFF"/>
                </a:highlight>
                <a:latin typeface="PragmataPro Mono Liga" panose="02000509040000020004" pitchFamily="49" charset="0"/>
              </a:rPr>
              <a:t>1</a:t>
            </a:r>
            <a:r>
              <a:rPr lang="vi-VN" sz="2000" b="0">
                <a:solidFill>
                  <a:srgbClr val="000000"/>
                </a:solidFill>
                <a:effectLst/>
                <a:highlight>
                  <a:srgbClr val="FFFFFF"/>
                </a:highlight>
                <a:latin typeface="PragmataPro Mono Liga" panose="02000509040000020004" pitchFamily="49" charset="0"/>
              </a:rPr>
              <a:t>][</a:t>
            </a:r>
            <a:r>
              <a:rPr lang="vi-VN" sz="2000" b="0">
                <a:solidFill>
                  <a:srgbClr val="098658"/>
                </a:solidFill>
                <a:effectLst/>
                <a:highlight>
                  <a:srgbClr val="FFFFFF"/>
                </a:highlight>
                <a:latin typeface="PragmataPro Mono Liga" panose="02000509040000020004" pitchFamily="49" charset="0"/>
              </a:rPr>
              <a:t>1</a:t>
            </a:r>
            <a:r>
              <a:rPr lang="vi-VN" sz="2000" b="0">
                <a:solidFill>
                  <a:srgbClr val="000000"/>
                </a:solidFill>
                <a:effectLst/>
                <a:highlight>
                  <a:srgbClr val="FFFFFF"/>
                </a:highlight>
                <a:latin typeface="PragmataPro Mono Liga" panose="02000509040000020004" pitchFamily="49" charset="0"/>
              </a:rPr>
              <a:t>][</a:t>
            </a:r>
            <a:r>
              <a:rPr lang="vi-VN" sz="2000" b="0">
                <a:solidFill>
                  <a:srgbClr val="098658"/>
                </a:solidFill>
                <a:effectLst/>
                <a:highlight>
                  <a:srgbClr val="FFFFFF"/>
                </a:highlight>
                <a:latin typeface="PragmataPro Mono Liga" panose="02000509040000020004" pitchFamily="49" charset="0"/>
              </a:rPr>
              <a:t>0</a:t>
            </a:r>
            <a:r>
              <a:rPr lang="vi-VN" sz="2000" b="0">
                <a:solidFill>
                  <a:srgbClr val="000000"/>
                </a:solidFill>
                <a:effectLst/>
                <a:highlight>
                  <a:srgbClr val="FFFFFF"/>
                </a:highlight>
                <a:latin typeface="PragmataPro Mono Liga" panose="02000509040000020004" pitchFamily="49" charset="0"/>
              </a:rPr>
              <a:t>] &lt;&lt; </a:t>
            </a:r>
            <a:r>
              <a:rPr lang="vi-VN" sz="2000" b="0">
                <a:solidFill>
                  <a:srgbClr val="795E26"/>
                </a:solidFill>
                <a:effectLst/>
                <a:highlight>
                  <a:srgbClr val="FFFFFF"/>
                </a:highlight>
                <a:latin typeface="PragmataPro Mono Liga" panose="02000509040000020004" pitchFamily="49" charset="0"/>
              </a:rPr>
              <a:t>endl</a:t>
            </a:r>
            <a:r>
              <a:rPr lang="vi-VN" sz="2000" b="0">
                <a:solidFill>
                  <a:srgbClr val="000000"/>
                </a:solidFill>
                <a:effectLst/>
                <a:highlight>
                  <a:srgbClr val="FFFFFF"/>
                </a:highlight>
                <a:latin typeface="PragmataPro Mono Liga" panose="02000509040000020004" pitchFamily="49" charset="0"/>
              </a:rPr>
              <a:t>;</a:t>
            </a:r>
          </a:p>
          <a:p>
            <a:pPr marL="0" indent="0" algn="l">
              <a:lnSpc>
                <a:spcPct val="100000"/>
              </a:lnSpc>
              <a:spcBef>
                <a:spcPts val="0"/>
              </a:spcBef>
              <a:spcAft>
                <a:spcPts val="0"/>
              </a:spcAft>
              <a:buNone/>
            </a:pPr>
            <a:r>
              <a:rPr lang="vi-VN" sz="2000" b="0">
                <a:solidFill>
                  <a:srgbClr val="000000"/>
                </a:solidFill>
                <a:effectLst/>
                <a:highlight>
                  <a:srgbClr val="FFFFFF"/>
                </a:highlight>
                <a:latin typeface="PragmataPro Mono Liga" panose="02000509040000020004" pitchFamily="49" charset="0"/>
              </a:rPr>
              <a:t>    </a:t>
            </a:r>
            <a:r>
              <a:rPr lang="vi-VN" sz="2000" b="0">
                <a:solidFill>
                  <a:srgbClr val="001080"/>
                </a:solidFill>
                <a:effectLst/>
                <a:highlight>
                  <a:srgbClr val="FFFFFF"/>
                </a:highlight>
                <a:latin typeface="PragmataPro Mono Liga" panose="02000509040000020004" pitchFamily="49" charset="0"/>
              </a:rPr>
              <a:t>cout</a:t>
            </a:r>
            <a:r>
              <a:rPr lang="vi-VN" sz="2000" b="0">
                <a:solidFill>
                  <a:srgbClr val="000000"/>
                </a:solidFill>
                <a:effectLst/>
                <a:highlight>
                  <a:srgbClr val="FFFFFF"/>
                </a:highlight>
                <a:latin typeface="PragmataPro Mono Liga" panose="02000509040000020004" pitchFamily="49" charset="0"/>
              </a:rPr>
              <a:t> &lt;&lt; </a:t>
            </a:r>
            <a:r>
              <a:rPr lang="vi-VN" sz="2000" b="0">
                <a:solidFill>
                  <a:srgbClr val="001080"/>
                </a:solidFill>
                <a:effectLst/>
                <a:highlight>
                  <a:srgbClr val="FFFFFF"/>
                </a:highlight>
                <a:latin typeface="PragmataPro Mono Liga" panose="02000509040000020004" pitchFamily="49" charset="0"/>
              </a:rPr>
              <a:t>A</a:t>
            </a:r>
            <a:r>
              <a:rPr lang="vi-VN" sz="2000" b="0">
                <a:solidFill>
                  <a:srgbClr val="000000"/>
                </a:solidFill>
                <a:effectLst/>
                <a:highlight>
                  <a:srgbClr val="FFFFFF"/>
                </a:highlight>
                <a:latin typeface="PragmataPro Mono Liga" panose="02000509040000020004" pitchFamily="49" charset="0"/>
              </a:rPr>
              <a:t>[</a:t>
            </a:r>
            <a:r>
              <a:rPr lang="vi-VN" sz="2000" b="0">
                <a:solidFill>
                  <a:srgbClr val="098658"/>
                </a:solidFill>
                <a:effectLst/>
                <a:highlight>
                  <a:srgbClr val="FFFFFF"/>
                </a:highlight>
                <a:latin typeface="PragmataPro Mono Liga" panose="02000509040000020004" pitchFamily="49" charset="0"/>
              </a:rPr>
              <a:t>1</a:t>
            </a:r>
            <a:r>
              <a:rPr lang="vi-VN" sz="2000" b="0">
                <a:solidFill>
                  <a:srgbClr val="000000"/>
                </a:solidFill>
                <a:effectLst/>
                <a:highlight>
                  <a:srgbClr val="FFFFFF"/>
                </a:highlight>
                <a:latin typeface="PragmataPro Mono Liga" panose="02000509040000020004" pitchFamily="49" charset="0"/>
              </a:rPr>
              <a:t>][</a:t>
            </a:r>
            <a:r>
              <a:rPr lang="vi-VN" sz="2000" b="0">
                <a:solidFill>
                  <a:srgbClr val="098658"/>
                </a:solidFill>
                <a:effectLst/>
                <a:highlight>
                  <a:srgbClr val="FFFFFF"/>
                </a:highlight>
                <a:latin typeface="PragmataPro Mono Liga" panose="02000509040000020004" pitchFamily="49" charset="0"/>
              </a:rPr>
              <a:t>1</a:t>
            </a:r>
            <a:r>
              <a:rPr lang="vi-VN" sz="2000" b="0">
                <a:solidFill>
                  <a:srgbClr val="000000"/>
                </a:solidFill>
                <a:effectLst/>
                <a:highlight>
                  <a:srgbClr val="FFFFFF"/>
                </a:highlight>
                <a:latin typeface="PragmataPro Mono Liga" panose="02000509040000020004" pitchFamily="49" charset="0"/>
              </a:rPr>
              <a:t>][</a:t>
            </a:r>
            <a:r>
              <a:rPr lang="vi-VN" sz="2000" b="0">
                <a:solidFill>
                  <a:srgbClr val="098658"/>
                </a:solidFill>
                <a:effectLst/>
                <a:highlight>
                  <a:srgbClr val="FFFFFF"/>
                </a:highlight>
                <a:latin typeface="PragmataPro Mono Liga" panose="02000509040000020004" pitchFamily="49" charset="0"/>
              </a:rPr>
              <a:t>1</a:t>
            </a:r>
            <a:r>
              <a:rPr lang="vi-VN" sz="2000" b="0">
                <a:solidFill>
                  <a:srgbClr val="000000"/>
                </a:solidFill>
                <a:effectLst/>
                <a:highlight>
                  <a:srgbClr val="FFFFFF"/>
                </a:highlight>
                <a:latin typeface="PragmataPro Mono Liga" panose="02000509040000020004" pitchFamily="49" charset="0"/>
              </a:rPr>
              <a:t>] &lt;&lt; </a:t>
            </a:r>
            <a:r>
              <a:rPr lang="vi-VN" sz="2000" b="0">
                <a:solidFill>
                  <a:srgbClr val="795E26"/>
                </a:solidFill>
                <a:effectLst/>
                <a:highlight>
                  <a:srgbClr val="FFFFFF"/>
                </a:highlight>
                <a:latin typeface="PragmataPro Mono Liga" panose="02000509040000020004" pitchFamily="49" charset="0"/>
              </a:rPr>
              <a:t>endl</a:t>
            </a:r>
            <a:r>
              <a:rPr lang="vi-VN" sz="2000" b="0">
                <a:solidFill>
                  <a:srgbClr val="000000"/>
                </a:solidFill>
                <a:effectLst/>
                <a:highlight>
                  <a:srgbClr val="FFFFFF"/>
                </a:highlight>
                <a:latin typeface="PragmataPro Mono Liga" panose="02000509040000020004" pitchFamily="49" charset="0"/>
              </a:rPr>
              <a:t>;</a:t>
            </a:r>
          </a:p>
          <a:p>
            <a:pPr marL="0" indent="0" algn="l">
              <a:lnSpc>
                <a:spcPct val="100000"/>
              </a:lnSpc>
              <a:spcBef>
                <a:spcPts val="0"/>
              </a:spcBef>
              <a:spcAft>
                <a:spcPts val="0"/>
              </a:spcAft>
              <a:buNone/>
            </a:pPr>
            <a:r>
              <a:rPr lang="vi-VN" sz="2000" b="0">
                <a:solidFill>
                  <a:srgbClr val="000000"/>
                </a:solidFill>
                <a:effectLst/>
                <a:highlight>
                  <a:srgbClr val="FFFFFF"/>
                </a:highlight>
                <a:latin typeface="PragmataPro Mono Liga" panose="02000509040000020004" pitchFamily="49" charset="0"/>
              </a:rPr>
              <a:t>    </a:t>
            </a:r>
            <a:r>
              <a:rPr lang="vi-VN" sz="2000" b="0">
                <a:solidFill>
                  <a:srgbClr val="001080"/>
                </a:solidFill>
                <a:effectLst/>
                <a:highlight>
                  <a:srgbClr val="FFFFFF"/>
                </a:highlight>
                <a:latin typeface="PragmataPro Mono Liga" panose="02000509040000020004" pitchFamily="49" charset="0"/>
              </a:rPr>
              <a:t>cout</a:t>
            </a:r>
            <a:r>
              <a:rPr lang="vi-VN" sz="2000" b="0">
                <a:solidFill>
                  <a:srgbClr val="000000"/>
                </a:solidFill>
                <a:effectLst/>
                <a:highlight>
                  <a:srgbClr val="FFFFFF"/>
                </a:highlight>
                <a:latin typeface="PragmataPro Mono Liga" panose="02000509040000020004" pitchFamily="49" charset="0"/>
              </a:rPr>
              <a:t> &lt;&lt; </a:t>
            </a:r>
            <a:r>
              <a:rPr lang="vi-VN" sz="2000" b="0">
                <a:solidFill>
                  <a:srgbClr val="001080"/>
                </a:solidFill>
                <a:effectLst/>
                <a:highlight>
                  <a:srgbClr val="FFFFFF"/>
                </a:highlight>
                <a:latin typeface="PragmataPro Mono Liga" panose="02000509040000020004" pitchFamily="49" charset="0"/>
              </a:rPr>
              <a:t>A</a:t>
            </a:r>
            <a:r>
              <a:rPr lang="vi-VN" sz="2000" b="0">
                <a:solidFill>
                  <a:srgbClr val="000000"/>
                </a:solidFill>
                <a:effectLst/>
                <a:highlight>
                  <a:srgbClr val="FFFFFF"/>
                </a:highlight>
                <a:latin typeface="PragmataPro Mono Liga" panose="02000509040000020004" pitchFamily="49" charset="0"/>
              </a:rPr>
              <a:t>[</a:t>
            </a:r>
            <a:r>
              <a:rPr lang="vi-VN" sz="2000" b="0">
                <a:solidFill>
                  <a:srgbClr val="098658"/>
                </a:solidFill>
                <a:effectLst/>
                <a:highlight>
                  <a:srgbClr val="FFFFFF"/>
                </a:highlight>
                <a:latin typeface="PragmataPro Mono Liga" panose="02000509040000020004" pitchFamily="49" charset="0"/>
              </a:rPr>
              <a:t>1</a:t>
            </a:r>
            <a:r>
              <a:rPr lang="vi-VN" sz="2000" b="0">
                <a:solidFill>
                  <a:srgbClr val="000000"/>
                </a:solidFill>
                <a:effectLst/>
                <a:highlight>
                  <a:srgbClr val="FFFFFF"/>
                </a:highlight>
                <a:latin typeface="PragmataPro Mono Liga" panose="02000509040000020004" pitchFamily="49" charset="0"/>
              </a:rPr>
              <a:t>][</a:t>
            </a:r>
            <a:r>
              <a:rPr lang="vi-VN" sz="2000" b="0">
                <a:solidFill>
                  <a:srgbClr val="098658"/>
                </a:solidFill>
                <a:effectLst/>
                <a:highlight>
                  <a:srgbClr val="FFFFFF"/>
                </a:highlight>
                <a:latin typeface="PragmataPro Mono Liga" panose="02000509040000020004" pitchFamily="49" charset="0"/>
              </a:rPr>
              <a:t>2</a:t>
            </a:r>
            <a:r>
              <a:rPr lang="vi-VN" sz="2000" b="0">
                <a:solidFill>
                  <a:srgbClr val="000000"/>
                </a:solidFill>
                <a:effectLst/>
                <a:highlight>
                  <a:srgbClr val="FFFFFF"/>
                </a:highlight>
                <a:latin typeface="PragmataPro Mono Liga" panose="02000509040000020004" pitchFamily="49" charset="0"/>
              </a:rPr>
              <a:t>][</a:t>
            </a:r>
            <a:r>
              <a:rPr lang="vi-VN" sz="2000" b="0">
                <a:solidFill>
                  <a:srgbClr val="098658"/>
                </a:solidFill>
                <a:effectLst/>
                <a:highlight>
                  <a:srgbClr val="FFFFFF"/>
                </a:highlight>
                <a:latin typeface="PragmataPro Mono Liga" panose="02000509040000020004" pitchFamily="49" charset="0"/>
              </a:rPr>
              <a:t>0</a:t>
            </a:r>
            <a:r>
              <a:rPr lang="vi-VN" sz="2000" b="0">
                <a:solidFill>
                  <a:srgbClr val="000000"/>
                </a:solidFill>
                <a:effectLst/>
                <a:highlight>
                  <a:srgbClr val="FFFFFF"/>
                </a:highlight>
                <a:latin typeface="PragmataPro Mono Liga" panose="02000509040000020004" pitchFamily="49" charset="0"/>
              </a:rPr>
              <a:t>] &lt;&lt; </a:t>
            </a:r>
            <a:r>
              <a:rPr lang="vi-VN" sz="2000" b="0">
                <a:solidFill>
                  <a:srgbClr val="795E26"/>
                </a:solidFill>
                <a:effectLst/>
                <a:highlight>
                  <a:srgbClr val="FFFFFF"/>
                </a:highlight>
                <a:latin typeface="PragmataPro Mono Liga" panose="02000509040000020004" pitchFamily="49" charset="0"/>
              </a:rPr>
              <a:t>endl</a:t>
            </a:r>
            <a:r>
              <a:rPr lang="vi-VN" sz="2000" b="0">
                <a:solidFill>
                  <a:srgbClr val="000000"/>
                </a:solidFill>
                <a:effectLst/>
                <a:highlight>
                  <a:srgbClr val="FFFFFF"/>
                </a:highlight>
                <a:latin typeface="PragmataPro Mono Liga" panose="02000509040000020004" pitchFamily="49" charset="0"/>
              </a:rPr>
              <a:t>;</a:t>
            </a:r>
          </a:p>
          <a:p>
            <a:pPr marL="0" indent="0" algn="l">
              <a:lnSpc>
                <a:spcPct val="100000"/>
              </a:lnSpc>
              <a:spcBef>
                <a:spcPts val="0"/>
              </a:spcBef>
              <a:spcAft>
                <a:spcPts val="0"/>
              </a:spcAft>
              <a:buNone/>
            </a:pPr>
            <a:r>
              <a:rPr lang="vi-VN" sz="2000" b="0">
                <a:solidFill>
                  <a:srgbClr val="000000"/>
                </a:solidFill>
                <a:effectLst/>
                <a:highlight>
                  <a:srgbClr val="FFFFFF"/>
                </a:highlight>
                <a:latin typeface="PragmataPro Mono Liga" panose="02000509040000020004" pitchFamily="49" charset="0"/>
              </a:rPr>
              <a:t>    </a:t>
            </a:r>
            <a:r>
              <a:rPr lang="vi-VN" sz="2000" b="0">
                <a:solidFill>
                  <a:srgbClr val="001080"/>
                </a:solidFill>
                <a:effectLst/>
                <a:highlight>
                  <a:srgbClr val="FFFFFF"/>
                </a:highlight>
                <a:latin typeface="PragmataPro Mono Liga" panose="02000509040000020004" pitchFamily="49" charset="0"/>
              </a:rPr>
              <a:t>cout</a:t>
            </a:r>
            <a:r>
              <a:rPr lang="vi-VN" sz="2000" b="0">
                <a:solidFill>
                  <a:srgbClr val="000000"/>
                </a:solidFill>
                <a:effectLst/>
                <a:highlight>
                  <a:srgbClr val="FFFFFF"/>
                </a:highlight>
                <a:latin typeface="PragmataPro Mono Liga" panose="02000509040000020004" pitchFamily="49" charset="0"/>
              </a:rPr>
              <a:t> &lt;&lt; </a:t>
            </a:r>
            <a:r>
              <a:rPr lang="vi-VN" sz="2000" b="0">
                <a:solidFill>
                  <a:srgbClr val="001080"/>
                </a:solidFill>
                <a:effectLst/>
                <a:highlight>
                  <a:srgbClr val="FFFFFF"/>
                </a:highlight>
                <a:latin typeface="PragmataPro Mono Liga" panose="02000509040000020004" pitchFamily="49" charset="0"/>
              </a:rPr>
              <a:t>A</a:t>
            </a:r>
            <a:r>
              <a:rPr lang="vi-VN" sz="2000" b="0">
                <a:solidFill>
                  <a:srgbClr val="000000"/>
                </a:solidFill>
                <a:effectLst/>
                <a:highlight>
                  <a:srgbClr val="FFFFFF"/>
                </a:highlight>
                <a:latin typeface="PragmataPro Mono Liga" panose="02000509040000020004" pitchFamily="49" charset="0"/>
              </a:rPr>
              <a:t>[</a:t>
            </a:r>
            <a:r>
              <a:rPr lang="vi-VN" sz="2000" b="0">
                <a:solidFill>
                  <a:srgbClr val="098658"/>
                </a:solidFill>
                <a:effectLst/>
                <a:highlight>
                  <a:srgbClr val="FFFFFF"/>
                </a:highlight>
                <a:latin typeface="PragmataPro Mono Liga" panose="02000509040000020004" pitchFamily="49" charset="0"/>
              </a:rPr>
              <a:t>1</a:t>
            </a:r>
            <a:r>
              <a:rPr lang="vi-VN" sz="2000" b="0">
                <a:solidFill>
                  <a:srgbClr val="000000"/>
                </a:solidFill>
                <a:effectLst/>
                <a:highlight>
                  <a:srgbClr val="FFFFFF"/>
                </a:highlight>
                <a:latin typeface="PragmataPro Mono Liga" panose="02000509040000020004" pitchFamily="49" charset="0"/>
              </a:rPr>
              <a:t>][</a:t>
            </a:r>
            <a:r>
              <a:rPr lang="vi-VN" sz="2000" b="0">
                <a:solidFill>
                  <a:srgbClr val="098658"/>
                </a:solidFill>
                <a:effectLst/>
                <a:highlight>
                  <a:srgbClr val="FFFFFF"/>
                </a:highlight>
                <a:latin typeface="PragmataPro Mono Liga" panose="02000509040000020004" pitchFamily="49" charset="0"/>
              </a:rPr>
              <a:t>2</a:t>
            </a:r>
            <a:r>
              <a:rPr lang="vi-VN" sz="2000" b="0">
                <a:solidFill>
                  <a:srgbClr val="000000"/>
                </a:solidFill>
                <a:effectLst/>
                <a:highlight>
                  <a:srgbClr val="FFFFFF"/>
                </a:highlight>
                <a:latin typeface="PragmataPro Mono Liga" panose="02000509040000020004" pitchFamily="49" charset="0"/>
              </a:rPr>
              <a:t>][</a:t>
            </a:r>
            <a:r>
              <a:rPr lang="vi-VN" sz="2000" b="0">
                <a:solidFill>
                  <a:srgbClr val="098658"/>
                </a:solidFill>
                <a:effectLst/>
                <a:highlight>
                  <a:srgbClr val="FFFFFF"/>
                </a:highlight>
                <a:latin typeface="PragmataPro Mono Liga" panose="02000509040000020004" pitchFamily="49" charset="0"/>
              </a:rPr>
              <a:t>1</a:t>
            </a:r>
            <a:r>
              <a:rPr lang="vi-VN" sz="2000" b="0">
                <a:solidFill>
                  <a:srgbClr val="000000"/>
                </a:solidFill>
                <a:effectLst/>
                <a:highlight>
                  <a:srgbClr val="FFFFFF"/>
                </a:highlight>
                <a:latin typeface="PragmataPro Mono Liga" panose="02000509040000020004" pitchFamily="49" charset="0"/>
              </a:rPr>
              <a:t>] &lt;&lt; </a:t>
            </a:r>
            <a:r>
              <a:rPr lang="vi-VN" sz="2000" b="0">
                <a:solidFill>
                  <a:srgbClr val="795E26"/>
                </a:solidFill>
                <a:effectLst/>
                <a:highlight>
                  <a:srgbClr val="FFFFFF"/>
                </a:highlight>
                <a:latin typeface="PragmataPro Mono Liga" panose="02000509040000020004" pitchFamily="49" charset="0"/>
              </a:rPr>
              <a:t>endl</a:t>
            </a:r>
            <a:r>
              <a:rPr lang="vi-VN" sz="2000" b="0">
                <a:solidFill>
                  <a:srgbClr val="000000"/>
                </a:solidFill>
                <a:effectLst/>
                <a:highlight>
                  <a:srgbClr val="FFFFFF"/>
                </a:highlight>
                <a:latin typeface="PragmataPro Mono Liga" panose="02000509040000020004" pitchFamily="49" charset="0"/>
              </a:rPr>
              <a:t>; </a:t>
            </a:r>
          </a:p>
          <a:p>
            <a:pPr marL="0" indent="0" algn="l">
              <a:lnSpc>
                <a:spcPct val="100000"/>
              </a:lnSpc>
              <a:spcBef>
                <a:spcPts val="0"/>
              </a:spcBef>
              <a:spcAft>
                <a:spcPts val="0"/>
              </a:spcAft>
              <a:buNone/>
            </a:pPr>
            <a:r>
              <a:rPr lang="vi-VN" sz="2000" b="0">
                <a:solidFill>
                  <a:srgbClr val="000000"/>
                </a:solidFill>
                <a:effectLst/>
                <a:highlight>
                  <a:srgbClr val="FFFFFF"/>
                </a:highlight>
                <a:latin typeface="PragmataPro Mono Liga" panose="02000509040000020004" pitchFamily="49" charset="0"/>
              </a:rPr>
              <a:t>    </a:t>
            </a:r>
            <a:r>
              <a:rPr lang="vi-VN" sz="2000" b="0">
                <a:solidFill>
                  <a:srgbClr val="AF00DB"/>
                </a:solidFill>
                <a:effectLst/>
                <a:highlight>
                  <a:srgbClr val="FFFFFF"/>
                </a:highlight>
                <a:latin typeface="PragmataPro Mono Liga" panose="02000509040000020004" pitchFamily="49" charset="0"/>
              </a:rPr>
              <a:t>return</a:t>
            </a:r>
            <a:r>
              <a:rPr lang="vi-VN" sz="2000" b="0">
                <a:solidFill>
                  <a:srgbClr val="000000"/>
                </a:solidFill>
                <a:effectLst/>
                <a:highlight>
                  <a:srgbClr val="FFFFFF"/>
                </a:highlight>
                <a:latin typeface="PragmataPro Mono Liga" panose="02000509040000020004" pitchFamily="49" charset="0"/>
              </a:rPr>
              <a:t> </a:t>
            </a:r>
            <a:r>
              <a:rPr lang="vi-VN" sz="2000" b="0">
                <a:solidFill>
                  <a:srgbClr val="098658"/>
                </a:solidFill>
                <a:effectLst/>
                <a:highlight>
                  <a:srgbClr val="FFFFFF"/>
                </a:highlight>
                <a:latin typeface="PragmataPro Mono Liga" panose="02000509040000020004" pitchFamily="49" charset="0"/>
              </a:rPr>
              <a:t>0</a:t>
            </a:r>
            <a:r>
              <a:rPr lang="vi-VN" sz="2000" b="0">
                <a:solidFill>
                  <a:srgbClr val="000000"/>
                </a:solidFill>
                <a:effectLst/>
                <a:highlight>
                  <a:srgbClr val="FFFFFF"/>
                </a:highlight>
                <a:latin typeface="PragmataPro Mono Liga" panose="02000509040000020004" pitchFamily="49" charset="0"/>
              </a:rPr>
              <a:t>;</a:t>
            </a:r>
          </a:p>
          <a:p>
            <a:pPr marL="0" indent="0" algn="l">
              <a:lnSpc>
                <a:spcPct val="100000"/>
              </a:lnSpc>
              <a:spcBef>
                <a:spcPts val="0"/>
              </a:spcBef>
              <a:spcAft>
                <a:spcPts val="0"/>
              </a:spcAft>
              <a:buNone/>
            </a:pPr>
            <a:r>
              <a:rPr lang="vi-VN" sz="2000" b="0">
                <a:solidFill>
                  <a:srgbClr val="000000"/>
                </a:solidFill>
                <a:effectLst/>
                <a:highlight>
                  <a:srgbClr val="FFFFFF"/>
                </a:highlight>
                <a:latin typeface="PragmataPro Mono Liga" panose="02000509040000020004" pitchFamily="49" charset="0"/>
              </a:rPr>
              <a:t>}</a:t>
            </a:r>
          </a:p>
        </p:txBody>
      </p:sp>
      <p:sp>
        <p:nvSpPr>
          <p:cNvPr id="4" name="Footer Placeholder 3">
            <a:extLst>
              <a:ext uri="{FF2B5EF4-FFF2-40B4-BE49-F238E27FC236}">
                <a16:creationId xmlns:a16="http://schemas.microsoft.com/office/drawing/2014/main" id="{2FF6C051-358E-CADF-7D2B-BC5EF2A92AC9}"/>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8" name="TextBox 7">
            <a:extLst>
              <a:ext uri="{FF2B5EF4-FFF2-40B4-BE49-F238E27FC236}">
                <a16:creationId xmlns:a16="http://schemas.microsoft.com/office/drawing/2014/main" id="{3DA00FD5-F5BD-E065-0A8E-DB3457863CA3}"/>
              </a:ext>
            </a:extLst>
          </p:cNvPr>
          <p:cNvSpPr txBox="1"/>
          <p:nvPr/>
        </p:nvSpPr>
        <p:spPr>
          <a:xfrm>
            <a:off x="5867400" y="1120907"/>
            <a:ext cx="2228850" cy="4832092"/>
          </a:xfrm>
          <a:prstGeom prst="rect">
            <a:avLst/>
          </a:prstGeom>
          <a:noFill/>
          <a:ln>
            <a:solidFill>
              <a:schemeClr val="tx1">
                <a:lumMod val="50000"/>
              </a:schemeClr>
            </a:solidFill>
          </a:ln>
        </p:spPr>
        <p:txBody>
          <a:bodyPr wrap="square">
            <a:spAutoFit/>
          </a:bodyPr>
          <a:lstStyle/>
          <a:p>
            <a:r>
              <a:rPr lang="en-US" sz="2200" b="1"/>
              <a:t>Kết quả thực thi:</a:t>
            </a:r>
          </a:p>
          <a:p>
            <a:endParaRPr lang="en-US" sz="2200"/>
          </a:p>
          <a:p>
            <a:r>
              <a:rPr lang="pt-BR" sz="2200"/>
              <a:t>A[0][0][0] = 1</a:t>
            </a:r>
          </a:p>
          <a:p>
            <a:r>
              <a:rPr lang="pt-BR" sz="2200"/>
              <a:t>A[0][0][1] = 2</a:t>
            </a:r>
          </a:p>
          <a:p>
            <a:r>
              <a:rPr lang="pt-BR" sz="2200"/>
              <a:t>A[0][1][0] = 3</a:t>
            </a:r>
          </a:p>
          <a:p>
            <a:r>
              <a:rPr lang="pt-BR" sz="2200"/>
              <a:t>A[0][1][1] = 4</a:t>
            </a:r>
          </a:p>
          <a:p>
            <a:r>
              <a:rPr lang="pt-BR" sz="2200"/>
              <a:t>A[0][2][0] = 5</a:t>
            </a:r>
          </a:p>
          <a:p>
            <a:r>
              <a:rPr lang="pt-BR" sz="2200"/>
              <a:t>A[0][2][1] = 6</a:t>
            </a:r>
          </a:p>
          <a:p>
            <a:r>
              <a:rPr lang="pt-BR" sz="2200"/>
              <a:t>A[1][0][0] = 7</a:t>
            </a:r>
          </a:p>
          <a:p>
            <a:r>
              <a:rPr lang="pt-BR" sz="2200"/>
              <a:t>A[1][0][1] = 8</a:t>
            </a:r>
          </a:p>
          <a:p>
            <a:r>
              <a:rPr lang="pt-BR" sz="2200"/>
              <a:t>A[1][1][0] = 9</a:t>
            </a:r>
          </a:p>
          <a:p>
            <a:r>
              <a:rPr lang="pt-BR" sz="2200"/>
              <a:t>A[1][1][1] = 10</a:t>
            </a:r>
          </a:p>
          <a:p>
            <a:r>
              <a:rPr lang="pt-BR" sz="2200"/>
              <a:t>A[1][2][0] = 11</a:t>
            </a:r>
          </a:p>
          <a:p>
            <a:r>
              <a:rPr lang="pt-BR" sz="2200"/>
              <a:t>A[1][2][1] = 12</a:t>
            </a:r>
            <a:endParaRPr lang="en-US" sz="2200"/>
          </a:p>
        </p:txBody>
      </p:sp>
      <p:sp>
        <p:nvSpPr>
          <p:cNvPr id="7" name="Date Placeholder 6">
            <a:extLst>
              <a:ext uri="{FF2B5EF4-FFF2-40B4-BE49-F238E27FC236}">
                <a16:creationId xmlns:a16="http://schemas.microsoft.com/office/drawing/2014/main" id="{CC189F17-E1A9-1395-8B7B-6160B59764D1}"/>
              </a:ext>
            </a:extLst>
          </p:cNvPr>
          <p:cNvSpPr>
            <a:spLocks noGrp="1"/>
          </p:cNvSpPr>
          <p:nvPr>
            <p:ph type="dt" sz="half" idx="13"/>
          </p:nvPr>
        </p:nvSpPr>
        <p:spPr/>
        <p:txBody>
          <a:bodyPr/>
          <a:lstStyle/>
          <a:p>
            <a:r>
              <a:rPr lang="en-US"/>
              <a:t>June 2024</a:t>
            </a:r>
            <a:endParaRPr lang="en-US" dirty="0"/>
          </a:p>
        </p:txBody>
      </p:sp>
      <p:sp>
        <p:nvSpPr>
          <p:cNvPr id="5" name="Slide Number Placeholder 4">
            <a:extLst>
              <a:ext uri="{FF2B5EF4-FFF2-40B4-BE49-F238E27FC236}">
                <a16:creationId xmlns:a16="http://schemas.microsoft.com/office/drawing/2014/main" id="{1BCC34F4-3B77-E43B-98AB-DAB9B50CBA54}"/>
              </a:ext>
            </a:extLst>
          </p:cNvPr>
          <p:cNvSpPr>
            <a:spLocks noGrp="1"/>
          </p:cNvSpPr>
          <p:nvPr>
            <p:ph type="sldNum" sz="quarter" idx="12"/>
          </p:nvPr>
        </p:nvSpPr>
        <p:spPr/>
        <p:txBody>
          <a:bodyPr/>
          <a:lstStyle/>
          <a:p>
            <a:fld id="{D8B0B3AC-44A8-D142-AAF6-9A453466E1A4}" type="slidenum">
              <a:rPr lang="en-VN" smtClean="0"/>
              <a:pPr/>
              <a:t>52</a:t>
            </a:fld>
            <a:endParaRPr lang="en-VN" dirty="0"/>
          </a:p>
        </p:txBody>
      </p:sp>
    </p:spTree>
    <p:extLst>
      <p:ext uri="{BB962C8B-B14F-4D97-AF65-F5344CB8AC3E}">
        <p14:creationId xmlns:p14="http://schemas.microsoft.com/office/powerpoint/2010/main" val="929438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DC005-4386-2892-2132-C724C6633135}"/>
              </a:ext>
            </a:extLst>
          </p:cNvPr>
          <p:cNvSpPr>
            <a:spLocks noGrp="1"/>
          </p:cNvSpPr>
          <p:nvPr>
            <p:ph type="title"/>
          </p:nvPr>
        </p:nvSpPr>
        <p:spPr/>
        <p:txBody>
          <a:bodyPr>
            <a:normAutofit fontScale="90000"/>
          </a:bodyPr>
          <a:lstStyle/>
          <a:p>
            <a:r>
              <a:rPr lang="en-US"/>
              <a:t>Ví dụ:</a:t>
            </a:r>
          </a:p>
        </p:txBody>
      </p:sp>
      <p:sp>
        <p:nvSpPr>
          <p:cNvPr id="3" name="Content Placeholder 2">
            <a:extLst>
              <a:ext uri="{FF2B5EF4-FFF2-40B4-BE49-F238E27FC236}">
                <a16:creationId xmlns:a16="http://schemas.microsoft.com/office/drawing/2014/main" id="{88B49BD7-A7C4-9052-EF40-31A757318543}"/>
              </a:ext>
            </a:extLst>
          </p:cNvPr>
          <p:cNvSpPr>
            <a:spLocks noGrp="1"/>
          </p:cNvSpPr>
          <p:nvPr>
            <p:ph idx="1"/>
          </p:nvPr>
        </p:nvSpPr>
        <p:spPr>
          <a:xfrm>
            <a:off x="774145" y="1009860"/>
            <a:ext cx="10846355" cy="4943139"/>
          </a:xfrm>
        </p:spPr>
        <p:txBody>
          <a:bodyPr>
            <a:noAutofit/>
          </a:bodyPr>
          <a:lstStyle/>
          <a:p>
            <a:pPr marL="0" indent="0" algn="l">
              <a:lnSpc>
                <a:spcPct val="100000"/>
              </a:lnSpc>
              <a:spcBef>
                <a:spcPts val="0"/>
              </a:spcBef>
              <a:spcAft>
                <a:spcPts val="0"/>
              </a:spcAft>
              <a:buNone/>
            </a:pPr>
            <a:r>
              <a:rPr lang="vi-VN" sz="2000" b="0">
                <a:solidFill>
                  <a:srgbClr val="AF00DB"/>
                </a:solidFill>
                <a:effectLst/>
                <a:highlight>
                  <a:srgbClr val="FFFFFF"/>
                </a:highlight>
                <a:latin typeface="PragmataPro Mono Liga" panose="02000509040000020004" pitchFamily="49" charset="0"/>
              </a:rPr>
              <a:t>#include</a:t>
            </a:r>
            <a:r>
              <a:rPr lang="vi-VN" sz="2000" b="0">
                <a:solidFill>
                  <a:srgbClr val="0000FF"/>
                </a:solidFill>
                <a:effectLst/>
                <a:highlight>
                  <a:srgbClr val="FFFFFF"/>
                </a:highlight>
                <a:latin typeface="PragmataPro Mono Liga" panose="02000509040000020004" pitchFamily="49" charset="0"/>
              </a:rPr>
              <a:t> </a:t>
            </a:r>
            <a:r>
              <a:rPr lang="vi-VN" sz="2000" b="0">
                <a:solidFill>
                  <a:srgbClr val="A31515"/>
                </a:solidFill>
                <a:effectLst/>
                <a:highlight>
                  <a:srgbClr val="FFFFFF"/>
                </a:highlight>
                <a:latin typeface="PragmataPro Mono Liga" panose="02000509040000020004" pitchFamily="49" charset="0"/>
              </a:rPr>
              <a:t>&lt;iostream&gt;</a:t>
            </a:r>
            <a:endParaRPr lang="vi-VN" sz="2000" b="0">
              <a:solidFill>
                <a:srgbClr val="000000"/>
              </a:solidFill>
              <a:effectLst/>
              <a:highlight>
                <a:srgbClr val="FFFFFF"/>
              </a:highlight>
              <a:latin typeface="PragmataPro Mono Liga" panose="02000509040000020004" pitchFamily="49" charset="0"/>
            </a:endParaRPr>
          </a:p>
          <a:p>
            <a:pPr marL="0" indent="0" algn="l">
              <a:lnSpc>
                <a:spcPct val="100000"/>
              </a:lnSpc>
              <a:spcBef>
                <a:spcPts val="0"/>
              </a:spcBef>
              <a:spcAft>
                <a:spcPts val="0"/>
              </a:spcAft>
              <a:buNone/>
            </a:pPr>
            <a:r>
              <a:rPr lang="vi-VN" sz="2000" b="0">
                <a:solidFill>
                  <a:srgbClr val="AF00DB"/>
                </a:solidFill>
                <a:effectLst/>
                <a:highlight>
                  <a:srgbClr val="FFFFFF"/>
                </a:highlight>
                <a:latin typeface="PragmataPro Mono Liga" panose="02000509040000020004" pitchFamily="49" charset="0"/>
              </a:rPr>
              <a:t>using</a:t>
            </a:r>
            <a:r>
              <a:rPr lang="vi-VN" sz="2000" b="0">
                <a:solidFill>
                  <a:srgbClr val="000000"/>
                </a:solidFill>
                <a:effectLst/>
                <a:highlight>
                  <a:srgbClr val="FFFFFF"/>
                </a:highlight>
                <a:latin typeface="PragmataPro Mono Liga" panose="02000509040000020004" pitchFamily="49" charset="0"/>
              </a:rPr>
              <a:t> </a:t>
            </a:r>
            <a:r>
              <a:rPr lang="vi-VN" sz="2000" b="0">
                <a:solidFill>
                  <a:srgbClr val="0000FF"/>
                </a:solidFill>
                <a:effectLst/>
                <a:highlight>
                  <a:srgbClr val="FFFFFF"/>
                </a:highlight>
                <a:latin typeface="PragmataPro Mono Liga" panose="02000509040000020004" pitchFamily="49" charset="0"/>
              </a:rPr>
              <a:t>namespace</a:t>
            </a:r>
            <a:r>
              <a:rPr lang="vi-VN" sz="2000" b="0">
                <a:solidFill>
                  <a:srgbClr val="000000"/>
                </a:solidFill>
                <a:effectLst/>
                <a:highlight>
                  <a:srgbClr val="FFFFFF"/>
                </a:highlight>
                <a:latin typeface="PragmataPro Mono Liga" panose="02000509040000020004" pitchFamily="49" charset="0"/>
              </a:rPr>
              <a:t> </a:t>
            </a:r>
            <a:r>
              <a:rPr lang="vi-VN" sz="2000" b="0">
                <a:solidFill>
                  <a:srgbClr val="267F99"/>
                </a:solidFill>
                <a:effectLst/>
                <a:highlight>
                  <a:srgbClr val="FFFFFF"/>
                </a:highlight>
                <a:latin typeface="PragmataPro Mono Liga" panose="02000509040000020004" pitchFamily="49" charset="0"/>
              </a:rPr>
              <a:t>std</a:t>
            </a:r>
            <a:r>
              <a:rPr lang="vi-VN" sz="2000" b="0">
                <a:solidFill>
                  <a:srgbClr val="000000"/>
                </a:solidFill>
                <a:effectLst/>
                <a:highlight>
                  <a:srgbClr val="FFFFFF"/>
                </a:highlight>
                <a:latin typeface="PragmataPro Mono Liga" panose="02000509040000020004" pitchFamily="49" charset="0"/>
              </a:rPr>
              <a:t>;</a:t>
            </a:r>
          </a:p>
          <a:p>
            <a:pPr marL="0" indent="0" algn="l">
              <a:lnSpc>
                <a:spcPct val="100000"/>
              </a:lnSpc>
              <a:spcBef>
                <a:spcPts val="0"/>
              </a:spcBef>
              <a:spcAft>
                <a:spcPts val="0"/>
              </a:spcAft>
              <a:buNone/>
            </a:pPr>
            <a:r>
              <a:rPr lang="vi-VN" sz="2000" b="0">
                <a:solidFill>
                  <a:srgbClr val="0000FF"/>
                </a:solidFill>
                <a:effectLst/>
                <a:highlight>
                  <a:srgbClr val="FFFFFF"/>
                </a:highlight>
                <a:latin typeface="PragmataPro Mono Liga" panose="02000509040000020004" pitchFamily="49" charset="0"/>
              </a:rPr>
              <a:t>int</a:t>
            </a:r>
            <a:r>
              <a:rPr lang="vi-VN" sz="2000" b="0">
                <a:solidFill>
                  <a:srgbClr val="000000"/>
                </a:solidFill>
                <a:effectLst/>
                <a:highlight>
                  <a:srgbClr val="FFFFFF"/>
                </a:highlight>
                <a:latin typeface="PragmataPro Mono Liga" panose="02000509040000020004" pitchFamily="49" charset="0"/>
              </a:rPr>
              <a:t> </a:t>
            </a:r>
            <a:r>
              <a:rPr lang="vi-VN" sz="2000" b="0">
                <a:solidFill>
                  <a:srgbClr val="795E26"/>
                </a:solidFill>
                <a:effectLst/>
                <a:highlight>
                  <a:srgbClr val="FFFFFF"/>
                </a:highlight>
                <a:latin typeface="PragmataPro Mono Liga" panose="02000509040000020004" pitchFamily="49" charset="0"/>
              </a:rPr>
              <a:t>main</a:t>
            </a:r>
            <a:r>
              <a:rPr lang="vi-VN" sz="2000" b="0">
                <a:solidFill>
                  <a:srgbClr val="000000"/>
                </a:solidFill>
                <a:effectLst/>
                <a:highlight>
                  <a:srgbClr val="FFFFFF"/>
                </a:highlight>
                <a:latin typeface="PragmataPro Mono Liga" panose="02000509040000020004" pitchFamily="49" charset="0"/>
              </a:rPr>
              <a:t>() {</a:t>
            </a:r>
          </a:p>
          <a:p>
            <a:pPr marL="0" indent="0" algn="l">
              <a:lnSpc>
                <a:spcPct val="100000"/>
              </a:lnSpc>
              <a:spcBef>
                <a:spcPts val="0"/>
              </a:spcBef>
              <a:spcAft>
                <a:spcPts val="0"/>
              </a:spcAft>
              <a:buNone/>
            </a:pPr>
            <a:r>
              <a:rPr lang="vi-VN" sz="2000" b="0">
                <a:solidFill>
                  <a:srgbClr val="008000"/>
                </a:solidFill>
                <a:effectLst/>
                <a:highlight>
                  <a:srgbClr val="FFFFFF"/>
                </a:highlight>
                <a:latin typeface="PragmataPro Mono Liga" panose="02000509040000020004" pitchFamily="49" charset="0"/>
              </a:rPr>
              <a:t>    </a:t>
            </a:r>
            <a:r>
              <a:rPr lang="en-US" sz="2000" b="0">
                <a:solidFill>
                  <a:srgbClr val="008000"/>
                </a:solidFill>
                <a:effectLst/>
                <a:highlight>
                  <a:srgbClr val="FFFFFF"/>
                </a:highlight>
                <a:latin typeface="PragmataPro Mono Liga" panose="02000509040000020004" pitchFamily="49" charset="0"/>
              </a:rPr>
              <a:t>…</a:t>
            </a:r>
            <a:br>
              <a:rPr lang="vi-VN" sz="2000" b="0">
                <a:solidFill>
                  <a:srgbClr val="000000"/>
                </a:solidFill>
                <a:effectLst/>
                <a:highlight>
                  <a:srgbClr val="FFFFFF"/>
                </a:highlight>
                <a:latin typeface="PragmataPro Mono Liga" panose="02000509040000020004" pitchFamily="49" charset="0"/>
              </a:rPr>
            </a:br>
            <a:r>
              <a:rPr lang="en-US" sz="2000" b="0">
                <a:solidFill>
                  <a:srgbClr val="000000"/>
                </a:solidFill>
                <a:effectLst/>
                <a:highlight>
                  <a:srgbClr val="FFFFFF"/>
                </a:highlight>
                <a:latin typeface="PragmataPro Mono Liga" panose="02000509040000020004" pitchFamily="49" charset="0"/>
              </a:rPr>
              <a:t>    </a:t>
            </a:r>
            <a:r>
              <a:rPr lang="vi-VN" sz="2000" b="0">
                <a:solidFill>
                  <a:srgbClr val="001080"/>
                </a:solidFill>
                <a:effectLst/>
                <a:highlight>
                  <a:srgbClr val="FFFFFF"/>
                </a:highlight>
                <a:latin typeface="PragmataPro Mono Liga" panose="02000509040000020004" pitchFamily="49" charset="0"/>
              </a:rPr>
              <a:t>cout</a:t>
            </a:r>
            <a:r>
              <a:rPr lang="vi-VN" sz="2000" b="0">
                <a:solidFill>
                  <a:srgbClr val="000000"/>
                </a:solidFill>
                <a:effectLst/>
                <a:highlight>
                  <a:srgbClr val="FFFFFF"/>
                </a:highlight>
                <a:latin typeface="PragmataPro Mono Liga" panose="02000509040000020004" pitchFamily="49" charset="0"/>
              </a:rPr>
              <a:t> &lt;&lt; </a:t>
            </a:r>
            <a:r>
              <a:rPr lang="en-US" sz="2000" b="0">
                <a:solidFill>
                  <a:srgbClr val="000000"/>
                </a:solidFill>
                <a:effectLst/>
                <a:highlight>
                  <a:srgbClr val="FFFFFF"/>
                </a:highlight>
                <a:latin typeface="PragmataPro Mono Liga" panose="02000509040000020004" pitchFamily="49" charset="0"/>
              </a:rPr>
              <a:t>&amp;</a:t>
            </a:r>
            <a:r>
              <a:rPr lang="vi-VN" sz="2000" b="0">
                <a:solidFill>
                  <a:srgbClr val="001080"/>
                </a:solidFill>
                <a:effectLst/>
                <a:highlight>
                  <a:srgbClr val="FFFFFF"/>
                </a:highlight>
                <a:latin typeface="PragmataPro Mono Liga" panose="02000509040000020004" pitchFamily="49" charset="0"/>
              </a:rPr>
              <a:t>A</a:t>
            </a:r>
            <a:r>
              <a:rPr lang="vi-VN" sz="2000" b="0">
                <a:solidFill>
                  <a:srgbClr val="000000"/>
                </a:solidFill>
                <a:effectLst/>
                <a:highlight>
                  <a:srgbClr val="FFFFFF"/>
                </a:highlight>
                <a:latin typeface="PragmataPro Mono Liga" panose="02000509040000020004" pitchFamily="49" charset="0"/>
              </a:rPr>
              <a:t>[</a:t>
            </a:r>
            <a:r>
              <a:rPr lang="vi-VN" sz="2000" b="0">
                <a:solidFill>
                  <a:srgbClr val="098658"/>
                </a:solidFill>
                <a:effectLst/>
                <a:highlight>
                  <a:srgbClr val="FFFFFF"/>
                </a:highlight>
                <a:latin typeface="PragmataPro Mono Liga" panose="02000509040000020004" pitchFamily="49" charset="0"/>
              </a:rPr>
              <a:t>0</a:t>
            </a:r>
            <a:r>
              <a:rPr lang="vi-VN" sz="2000" b="0">
                <a:solidFill>
                  <a:srgbClr val="000000"/>
                </a:solidFill>
                <a:effectLst/>
                <a:highlight>
                  <a:srgbClr val="FFFFFF"/>
                </a:highlight>
                <a:latin typeface="PragmataPro Mono Liga" panose="02000509040000020004" pitchFamily="49" charset="0"/>
              </a:rPr>
              <a:t>][</a:t>
            </a:r>
            <a:r>
              <a:rPr lang="vi-VN" sz="2000" b="0">
                <a:solidFill>
                  <a:srgbClr val="098658"/>
                </a:solidFill>
                <a:effectLst/>
                <a:highlight>
                  <a:srgbClr val="FFFFFF"/>
                </a:highlight>
                <a:latin typeface="PragmataPro Mono Liga" panose="02000509040000020004" pitchFamily="49" charset="0"/>
              </a:rPr>
              <a:t>0</a:t>
            </a:r>
            <a:r>
              <a:rPr lang="vi-VN" sz="2000" b="0">
                <a:solidFill>
                  <a:srgbClr val="000000"/>
                </a:solidFill>
                <a:effectLst/>
                <a:highlight>
                  <a:srgbClr val="FFFFFF"/>
                </a:highlight>
                <a:latin typeface="PragmataPro Mono Liga" panose="02000509040000020004" pitchFamily="49" charset="0"/>
              </a:rPr>
              <a:t>][</a:t>
            </a:r>
            <a:r>
              <a:rPr lang="vi-VN" sz="2000" b="0">
                <a:solidFill>
                  <a:srgbClr val="098658"/>
                </a:solidFill>
                <a:effectLst/>
                <a:highlight>
                  <a:srgbClr val="FFFFFF"/>
                </a:highlight>
                <a:latin typeface="PragmataPro Mono Liga" panose="02000509040000020004" pitchFamily="49" charset="0"/>
              </a:rPr>
              <a:t>0</a:t>
            </a:r>
            <a:r>
              <a:rPr lang="vi-VN" sz="2000" b="0">
                <a:solidFill>
                  <a:srgbClr val="000000"/>
                </a:solidFill>
                <a:effectLst/>
                <a:highlight>
                  <a:srgbClr val="FFFFFF"/>
                </a:highlight>
                <a:latin typeface="PragmataPro Mono Liga" panose="02000509040000020004" pitchFamily="49" charset="0"/>
              </a:rPr>
              <a:t>] &lt;&lt; </a:t>
            </a:r>
            <a:r>
              <a:rPr lang="vi-VN" sz="2000" b="0">
                <a:solidFill>
                  <a:srgbClr val="795E26"/>
                </a:solidFill>
                <a:effectLst/>
                <a:highlight>
                  <a:srgbClr val="FFFFFF"/>
                </a:highlight>
                <a:latin typeface="PragmataPro Mono Liga" panose="02000509040000020004" pitchFamily="49" charset="0"/>
              </a:rPr>
              <a:t>endl</a:t>
            </a:r>
            <a:r>
              <a:rPr lang="vi-VN" sz="2000" b="0">
                <a:solidFill>
                  <a:srgbClr val="000000"/>
                </a:solidFill>
                <a:effectLst/>
                <a:highlight>
                  <a:srgbClr val="FFFFFF"/>
                </a:highlight>
                <a:latin typeface="PragmataPro Mono Liga" panose="02000509040000020004" pitchFamily="49" charset="0"/>
              </a:rPr>
              <a:t>;</a:t>
            </a:r>
          </a:p>
          <a:p>
            <a:pPr marL="0" indent="0" algn="l">
              <a:lnSpc>
                <a:spcPct val="100000"/>
              </a:lnSpc>
              <a:spcBef>
                <a:spcPts val="0"/>
              </a:spcBef>
              <a:spcAft>
                <a:spcPts val="0"/>
              </a:spcAft>
              <a:buNone/>
            </a:pPr>
            <a:r>
              <a:rPr lang="vi-VN" sz="2000" b="0">
                <a:solidFill>
                  <a:srgbClr val="000000"/>
                </a:solidFill>
                <a:effectLst/>
                <a:highlight>
                  <a:srgbClr val="FFFFFF"/>
                </a:highlight>
                <a:latin typeface="PragmataPro Mono Liga" panose="02000509040000020004" pitchFamily="49" charset="0"/>
              </a:rPr>
              <a:t>    </a:t>
            </a:r>
            <a:r>
              <a:rPr lang="vi-VN" sz="2000" b="0">
                <a:solidFill>
                  <a:srgbClr val="001080"/>
                </a:solidFill>
                <a:effectLst/>
                <a:highlight>
                  <a:srgbClr val="FFFFFF"/>
                </a:highlight>
                <a:latin typeface="PragmataPro Mono Liga" panose="02000509040000020004" pitchFamily="49" charset="0"/>
              </a:rPr>
              <a:t>cout</a:t>
            </a:r>
            <a:r>
              <a:rPr lang="vi-VN" sz="2000" b="0">
                <a:solidFill>
                  <a:srgbClr val="000000"/>
                </a:solidFill>
                <a:effectLst/>
                <a:highlight>
                  <a:srgbClr val="FFFFFF"/>
                </a:highlight>
                <a:latin typeface="PragmataPro Mono Liga" panose="02000509040000020004" pitchFamily="49" charset="0"/>
              </a:rPr>
              <a:t> &lt;&lt; </a:t>
            </a:r>
            <a:r>
              <a:rPr lang="en-US" sz="2000" b="0">
                <a:solidFill>
                  <a:srgbClr val="000000"/>
                </a:solidFill>
                <a:effectLst/>
                <a:highlight>
                  <a:srgbClr val="FFFFFF"/>
                </a:highlight>
                <a:latin typeface="PragmataPro Mono Liga" panose="02000509040000020004" pitchFamily="49" charset="0"/>
              </a:rPr>
              <a:t>&amp;</a:t>
            </a:r>
            <a:r>
              <a:rPr lang="vi-VN" sz="2000" b="0">
                <a:solidFill>
                  <a:srgbClr val="001080"/>
                </a:solidFill>
                <a:effectLst/>
                <a:highlight>
                  <a:srgbClr val="FFFFFF"/>
                </a:highlight>
                <a:latin typeface="PragmataPro Mono Liga" panose="02000509040000020004" pitchFamily="49" charset="0"/>
              </a:rPr>
              <a:t>A</a:t>
            </a:r>
            <a:r>
              <a:rPr lang="vi-VN" sz="2000" b="0">
                <a:solidFill>
                  <a:srgbClr val="000000"/>
                </a:solidFill>
                <a:effectLst/>
                <a:highlight>
                  <a:srgbClr val="FFFFFF"/>
                </a:highlight>
                <a:latin typeface="PragmataPro Mono Liga" panose="02000509040000020004" pitchFamily="49" charset="0"/>
              </a:rPr>
              <a:t>[</a:t>
            </a:r>
            <a:r>
              <a:rPr lang="vi-VN" sz="2000" b="0">
                <a:solidFill>
                  <a:srgbClr val="098658"/>
                </a:solidFill>
                <a:effectLst/>
                <a:highlight>
                  <a:srgbClr val="FFFFFF"/>
                </a:highlight>
                <a:latin typeface="PragmataPro Mono Liga" panose="02000509040000020004" pitchFamily="49" charset="0"/>
              </a:rPr>
              <a:t>0</a:t>
            </a:r>
            <a:r>
              <a:rPr lang="vi-VN" sz="2000" b="0">
                <a:solidFill>
                  <a:srgbClr val="000000"/>
                </a:solidFill>
                <a:effectLst/>
                <a:highlight>
                  <a:srgbClr val="FFFFFF"/>
                </a:highlight>
                <a:latin typeface="PragmataPro Mono Liga" panose="02000509040000020004" pitchFamily="49" charset="0"/>
              </a:rPr>
              <a:t>][</a:t>
            </a:r>
            <a:r>
              <a:rPr lang="vi-VN" sz="2000" b="0">
                <a:solidFill>
                  <a:srgbClr val="098658"/>
                </a:solidFill>
                <a:effectLst/>
                <a:highlight>
                  <a:srgbClr val="FFFFFF"/>
                </a:highlight>
                <a:latin typeface="PragmataPro Mono Liga" panose="02000509040000020004" pitchFamily="49" charset="0"/>
              </a:rPr>
              <a:t>0</a:t>
            </a:r>
            <a:r>
              <a:rPr lang="vi-VN" sz="2000" b="0">
                <a:solidFill>
                  <a:srgbClr val="000000"/>
                </a:solidFill>
                <a:effectLst/>
                <a:highlight>
                  <a:srgbClr val="FFFFFF"/>
                </a:highlight>
                <a:latin typeface="PragmataPro Mono Liga" panose="02000509040000020004" pitchFamily="49" charset="0"/>
              </a:rPr>
              <a:t>][</a:t>
            </a:r>
            <a:r>
              <a:rPr lang="vi-VN" sz="2000" b="0">
                <a:solidFill>
                  <a:srgbClr val="098658"/>
                </a:solidFill>
                <a:effectLst/>
                <a:highlight>
                  <a:srgbClr val="FFFFFF"/>
                </a:highlight>
                <a:latin typeface="PragmataPro Mono Liga" panose="02000509040000020004" pitchFamily="49" charset="0"/>
              </a:rPr>
              <a:t>1</a:t>
            </a:r>
            <a:r>
              <a:rPr lang="vi-VN" sz="2000" b="0">
                <a:solidFill>
                  <a:srgbClr val="000000"/>
                </a:solidFill>
                <a:effectLst/>
                <a:highlight>
                  <a:srgbClr val="FFFFFF"/>
                </a:highlight>
                <a:latin typeface="PragmataPro Mono Liga" panose="02000509040000020004" pitchFamily="49" charset="0"/>
              </a:rPr>
              <a:t>] &lt;&lt; </a:t>
            </a:r>
            <a:r>
              <a:rPr lang="vi-VN" sz="2000" b="0">
                <a:solidFill>
                  <a:srgbClr val="795E26"/>
                </a:solidFill>
                <a:effectLst/>
                <a:highlight>
                  <a:srgbClr val="FFFFFF"/>
                </a:highlight>
                <a:latin typeface="PragmataPro Mono Liga" panose="02000509040000020004" pitchFamily="49" charset="0"/>
              </a:rPr>
              <a:t>endl</a:t>
            </a:r>
            <a:r>
              <a:rPr lang="vi-VN" sz="2000" b="0">
                <a:solidFill>
                  <a:srgbClr val="000000"/>
                </a:solidFill>
                <a:effectLst/>
                <a:highlight>
                  <a:srgbClr val="FFFFFF"/>
                </a:highlight>
                <a:latin typeface="PragmataPro Mono Liga" panose="02000509040000020004" pitchFamily="49" charset="0"/>
              </a:rPr>
              <a:t>;</a:t>
            </a:r>
          </a:p>
          <a:p>
            <a:pPr marL="0" indent="0" algn="l">
              <a:lnSpc>
                <a:spcPct val="100000"/>
              </a:lnSpc>
              <a:spcBef>
                <a:spcPts val="0"/>
              </a:spcBef>
              <a:spcAft>
                <a:spcPts val="0"/>
              </a:spcAft>
              <a:buNone/>
            </a:pPr>
            <a:r>
              <a:rPr lang="vi-VN" sz="2000" b="0">
                <a:solidFill>
                  <a:srgbClr val="000000"/>
                </a:solidFill>
                <a:effectLst/>
                <a:highlight>
                  <a:srgbClr val="FFFFFF"/>
                </a:highlight>
                <a:latin typeface="PragmataPro Mono Liga" panose="02000509040000020004" pitchFamily="49" charset="0"/>
              </a:rPr>
              <a:t>    </a:t>
            </a:r>
            <a:r>
              <a:rPr lang="vi-VN" sz="2000" b="0">
                <a:solidFill>
                  <a:srgbClr val="001080"/>
                </a:solidFill>
                <a:effectLst/>
                <a:highlight>
                  <a:srgbClr val="FFFFFF"/>
                </a:highlight>
                <a:latin typeface="PragmataPro Mono Liga" panose="02000509040000020004" pitchFamily="49" charset="0"/>
              </a:rPr>
              <a:t>cout</a:t>
            </a:r>
            <a:r>
              <a:rPr lang="vi-VN" sz="2000" b="0">
                <a:solidFill>
                  <a:srgbClr val="000000"/>
                </a:solidFill>
                <a:effectLst/>
                <a:highlight>
                  <a:srgbClr val="FFFFFF"/>
                </a:highlight>
                <a:latin typeface="PragmataPro Mono Liga" panose="02000509040000020004" pitchFamily="49" charset="0"/>
              </a:rPr>
              <a:t> &lt;&lt; </a:t>
            </a:r>
            <a:r>
              <a:rPr lang="en-US" sz="2000" b="0">
                <a:solidFill>
                  <a:srgbClr val="000000"/>
                </a:solidFill>
                <a:effectLst/>
                <a:highlight>
                  <a:srgbClr val="FFFFFF"/>
                </a:highlight>
                <a:latin typeface="PragmataPro Mono Liga" panose="02000509040000020004" pitchFamily="49" charset="0"/>
              </a:rPr>
              <a:t>&amp;</a:t>
            </a:r>
            <a:r>
              <a:rPr lang="vi-VN" sz="2000" b="0">
                <a:solidFill>
                  <a:srgbClr val="001080"/>
                </a:solidFill>
                <a:effectLst/>
                <a:highlight>
                  <a:srgbClr val="FFFFFF"/>
                </a:highlight>
                <a:latin typeface="PragmataPro Mono Liga" panose="02000509040000020004" pitchFamily="49" charset="0"/>
              </a:rPr>
              <a:t>A</a:t>
            </a:r>
            <a:r>
              <a:rPr lang="vi-VN" sz="2000" b="0">
                <a:solidFill>
                  <a:srgbClr val="000000"/>
                </a:solidFill>
                <a:effectLst/>
                <a:highlight>
                  <a:srgbClr val="FFFFFF"/>
                </a:highlight>
                <a:latin typeface="PragmataPro Mono Liga" panose="02000509040000020004" pitchFamily="49" charset="0"/>
              </a:rPr>
              <a:t>[</a:t>
            </a:r>
            <a:r>
              <a:rPr lang="vi-VN" sz="2000" b="0">
                <a:solidFill>
                  <a:srgbClr val="098658"/>
                </a:solidFill>
                <a:effectLst/>
                <a:highlight>
                  <a:srgbClr val="FFFFFF"/>
                </a:highlight>
                <a:latin typeface="PragmataPro Mono Liga" panose="02000509040000020004" pitchFamily="49" charset="0"/>
              </a:rPr>
              <a:t>0</a:t>
            </a:r>
            <a:r>
              <a:rPr lang="vi-VN" sz="2000" b="0">
                <a:solidFill>
                  <a:srgbClr val="000000"/>
                </a:solidFill>
                <a:effectLst/>
                <a:highlight>
                  <a:srgbClr val="FFFFFF"/>
                </a:highlight>
                <a:latin typeface="PragmataPro Mono Liga" panose="02000509040000020004" pitchFamily="49" charset="0"/>
              </a:rPr>
              <a:t>][</a:t>
            </a:r>
            <a:r>
              <a:rPr lang="vi-VN" sz="2000" b="0">
                <a:solidFill>
                  <a:srgbClr val="098658"/>
                </a:solidFill>
                <a:effectLst/>
                <a:highlight>
                  <a:srgbClr val="FFFFFF"/>
                </a:highlight>
                <a:latin typeface="PragmataPro Mono Liga" panose="02000509040000020004" pitchFamily="49" charset="0"/>
              </a:rPr>
              <a:t>1</a:t>
            </a:r>
            <a:r>
              <a:rPr lang="vi-VN" sz="2000" b="0">
                <a:solidFill>
                  <a:srgbClr val="000000"/>
                </a:solidFill>
                <a:effectLst/>
                <a:highlight>
                  <a:srgbClr val="FFFFFF"/>
                </a:highlight>
                <a:latin typeface="PragmataPro Mono Liga" panose="02000509040000020004" pitchFamily="49" charset="0"/>
              </a:rPr>
              <a:t>][</a:t>
            </a:r>
            <a:r>
              <a:rPr lang="vi-VN" sz="2000" b="0">
                <a:solidFill>
                  <a:srgbClr val="098658"/>
                </a:solidFill>
                <a:effectLst/>
                <a:highlight>
                  <a:srgbClr val="FFFFFF"/>
                </a:highlight>
                <a:latin typeface="PragmataPro Mono Liga" panose="02000509040000020004" pitchFamily="49" charset="0"/>
              </a:rPr>
              <a:t>0</a:t>
            </a:r>
            <a:r>
              <a:rPr lang="vi-VN" sz="2000" b="0">
                <a:solidFill>
                  <a:srgbClr val="000000"/>
                </a:solidFill>
                <a:effectLst/>
                <a:highlight>
                  <a:srgbClr val="FFFFFF"/>
                </a:highlight>
                <a:latin typeface="PragmataPro Mono Liga" panose="02000509040000020004" pitchFamily="49" charset="0"/>
              </a:rPr>
              <a:t>] &lt;&lt; </a:t>
            </a:r>
            <a:r>
              <a:rPr lang="vi-VN" sz="2000" b="0">
                <a:solidFill>
                  <a:srgbClr val="795E26"/>
                </a:solidFill>
                <a:effectLst/>
                <a:highlight>
                  <a:srgbClr val="FFFFFF"/>
                </a:highlight>
                <a:latin typeface="PragmataPro Mono Liga" panose="02000509040000020004" pitchFamily="49" charset="0"/>
              </a:rPr>
              <a:t>endl</a:t>
            </a:r>
            <a:r>
              <a:rPr lang="vi-VN" sz="2000" b="0">
                <a:solidFill>
                  <a:srgbClr val="000000"/>
                </a:solidFill>
                <a:effectLst/>
                <a:highlight>
                  <a:srgbClr val="FFFFFF"/>
                </a:highlight>
                <a:latin typeface="PragmataPro Mono Liga" panose="02000509040000020004" pitchFamily="49" charset="0"/>
              </a:rPr>
              <a:t>;</a:t>
            </a:r>
          </a:p>
          <a:p>
            <a:pPr marL="0" indent="0" algn="l">
              <a:lnSpc>
                <a:spcPct val="100000"/>
              </a:lnSpc>
              <a:spcBef>
                <a:spcPts val="0"/>
              </a:spcBef>
              <a:spcAft>
                <a:spcPts val="0"/>
              </a:spcAft>
              <a:buNone/>
            </a:pPr>
            <a:r>
              <a:rPr lang="vi-VN" sz="2000" b="0">
                <a:solidFill>
                  <a:srgbClr val="000000"/>
                </a:solidFill>
                <a:effectLst/>
                <a:highlight>
                  <a:srgbClr val="FFFFFF"/>
                </a:highlight>
                <a:latin typeface="PragmataPro Mono Liga" panose="02000509040000020004" pitchFamily="49" charset="0"/>
              </a:rPr>
              <a:t>    </a:t>
            </a:r>
            <a:r>
              <a:rPr lang="vi-VN" sz="2000" b="0">
                <a:solidFill>
                  <a:srgbClr val="001080"/>
                </a:solidFill>
                <a:effectLst/>
                <a:highlight>
                  <a:srgbClr val="FFFFFF"/>
                </a:highlight>
                <a:latin typeface="PragmataPro Mono Liga" panose="02000509040000020004" pitchFamily="49" charset="0"/>
              </a:rPr>
              <a:t>cout</a:t>
            </a:r>
            <a:r>
              <a:rPr lang="vi-VN" sz="2000" b="0">
                <a:solidFill>
                  <a:srgbClr val="000000"/>
                </a:solidFill>
                <a:effectLst/>
                <a:highlight>
                  <a:srgbClr val="FFFFFF"/>
                </a:highlight>
                <a:latin typeface="PragmataPro Mono Liga" panose="02000509040000020004" pitchFamily="49" charset="0"/>
              </a:rPr>
              <a:t> &lt;&lt; </a:t>
            </a:r>
            <a:r>
              <a:rPr lang="en-US" sz="2000" b="0">
                <a:solidFill>
                  <a:srgbClr val="000000"/>
                </a:solidFill>
                <a:effectLst/>
                <a:highlight>
                  <a:srgbClr val="FFFFFF"/>
                </a:highlight>
                <a:latin typeface="PragmataPro Mono Liga" panose="02000509040000020004" pitchFamily="49" charset="0"/>
              </a:rPr>
              <a:t>&amp;</a:t>
            </a:r>
            <a:r>
              <a:rPr lang="vi-VN" sz="2000" b="0">
                <a:solidFill>
                  <a:srgbClr val="001080"/>
                </a:solidFill>
                <a:effectLst/>
                <a:highlight>
                  <a:srgbClr val="FFFFFF"/>
                </a:highlight>
                <a:latin typeface="PragmataPro Mono Liga" panose="02000509040000020004" pitchFamily="49" charset="0"/>
              </a:rPr>
              <a:t>A</a:t>
            </a:r>
            <a:r>
              <a:rPr lang="vi-VN" sz="2000" b="0">
                <a:solidFill>
                  <a:srgbClr val="000000"/>
                </a:solidFill>
                <a:effectLst/>
                <a:highlight>
                  <a:srgbClr val="FFFFFF"/>
                </a:highlight>
                <a:latin typeface="PragmataPro Mono Liga" panose="02000509040000020004" pitchFamily="49" charset="0"/>
              </a:rPr>
              <a:t>[</a:t>
            </a:r>
            <a:r>
              <a:rPr lang="vi-VN" sz="2000" b="0">
                <a:solidFill>
                  <a:srgbClr val="098658"/>
                </a:solidFill>
                <a:effectLst/>
                <a:highlight>
                  <a:srgbClr val="FFFFFF"/>
                </a:highlight>
                <a:latin typeface="PragmataPro Mono Liga" panose="02000509040000020004" pitchFamily="49" charset="0"/>
              </a:rPr>
              <a:t>0</a:t>
            </a:r>
            <a:r>
              <a:rPr lang="vi-VN" sz="2000" b="0">
                <a:solidFill>
                  <a:srgbClr val="000000"/>
                </a:solidFill>
                <a:effectLst/>
                <a:highlight>
                  <a:srgbClr val="FFFFFF"/>
                </a:highlight>
                <a:latin typeface="PragmataPro Mono Liga" panose="02000509040000020004" pitchFamily="49" charset="0"/>
              </a:rPr>
              <a:t>][</a:t>
            </a:r>
            <a:r>
              <a:rPr lang="vi-VN" sz="2000" b="0">
                <a:solidFill>
                  <a:srgbClr val="098658"/>
                </a:solidFill>
                <a:effectLst/>
                <a:highlight>
                  <a:srgbClr val="FFFFFF"/>
                </a:highlight>
                <a:latin typeface="PragmataPro Mono Liga" panose="02000509040000020004" pitchFamily="49" charset="0"/>
              </a:rPr>
              <a:t>1</a:t>
            </a:r>
            <a:r>
              <a:rPr lang="vi-VN" sz="2000" b="0">
                <a:solidFill>
                  <a:srgbClr val="000000"/>
                </a:solidFill>
                <a:effectLst/>
                <a:highlight>
                  <a:srgbClr val="FFFFFF"/>
                </a:highlight>
                <a:latin typeface="PragmataPro Mono Liga" panose="02000509040000020004" pitchFamily="49" charset="0"/>
              </a:rPr>
              <a:t>][</a:t>
            </a:r>
            <a:r>
              <a:rPr lang="vi-VN" sz="2000" b="0">
                <a:solidFill>
                  <a:srgbClr val="098658"/>
                </a:solidFill>
                <a:effectLst/>
                <a:highlight>
                  <a:srgbClr val="FFFFFF"/>
                </a:highlight>
                <a:latin typeface="PragmataPro Mono Liga" panose="02000509040000020004" pitchFamily="49" charset="0"/>
              </a:rPr>
              <a:t>1</a:t>
            </a:r>
            <a:r>
              <a:rPr lang="vi-VN" sz="2000" b="0">
                <a:solidFill>
                  <a:srgbClr val="000000"/>
                </a:solidFill>
                <a:effectLst/>
                <a:highlight>
                  <a:srgbClr val="FFFFFF"/>
                </a:highlight>
                <a:latin typeface="PragmataPro Mono Liga" panose="02000509040000020004" pitchFamily="49" charset="0"/>
              </a:rPr>
              <a:t>] &lt;&lt; </a:t>
            </a:r>
            <a:r>
              <a:rPr lang="vi-VN" sz="2000" b="0">
                <a:solidFill>
                  <a:srgbClr val="795E26"/>
                </a:solidFill>
                <a:effectLst/>
                <a:highlight>
                  <a:srgbClr val="FFFFFF"/>
                </a:highlight>
                <a:latin typeface="PragmataPro Mono Liga" panose="02000509040000020004" pitchFamily="49" charset="0"/>
              </a:rPr>
              <a:t>endl</a:t>
            </a:r>
            <a:r>
              <a:rPr lang="vi-VN" sz="2000" b="0">
                <a:solidFill>
                  <a:srgbClr val="000000"/>
                </a:solidFill>
                <a:effectLst/>
                <a:highlight>
                  <a:srgbClr val="FFFFFF"/>
                </a:highlight>
                <a:latin typeface="PragmataPro Mono Liga" panose="02000509040000020004" pitchFamily="49" charset="0"/>
              </a:rPr>
              <a:t>;</a:t>
            </a:r>
          </a:p>
          <a:p>
            <a:pPr marL="0" indent="0" algn="l">
              <a:lnSpc>
                <a:spcPct val="100000"/>
              </a:lnSpc>
              <a:spcBef>
                <a:spcPts val="0"/>
              </a:spcBef>
              <a:spcAft>
                <a:spcPts val="0"/>
              </a:spcAft>
              <a:buNone/>
            </a:pPr>
            <a:r>
              <a:rPr lang="vi-VN" sz="2000" b="0">
                <a:solidFill>
                  <a:srgbClr val="000000"/>
                </a:solidFill>
                <a:effectLst/>
                <a:highlight>
                  <a:srgbClr val="FFFFFF"/>
                </a:highlight>
                <a:latin typeface="PragmataPro Mono Liga" panose="02000509040000020004" pitchFamily="49" charset="0"/>
              </a:rPr>
              <a:t>    </a:t>
            </a:r>
            <a:r>
              <a:rPr lang="vi-VN" sz="2000" b="0">
                <a:solidFill>
                  <a:srgbClr val="001080"/>
                </a:solidFill>
                <a:effectLst/>
                <a:highlight>
                  <a:srgbClr val="FFFFFF"/>
                </a:highlight>
                <a:latin typeface="PragmataPro Mono Liga" panose="02000509040000020004" pitchFamily="49" charset="0"/>
              </a:rPr>
              <a:t>cout</a:t>
            </a:r>
            <a:r>
              <a:rPr lang="vi-VN" sz="2000" b="0">
                <a:solidFill>
                  <a:srgbClr val="000000"/>
                </a:solidFill>
                <a:effectLst/>
                <a:highlight>
                  <a:srgbClr val="FFFFFF"/>
                </a:highlight>
                <a:latin typeface="PragmataPro Mono Liga" panose="02000509040000020004" pitchFamily="49" charset="0"/>
              </a:rPr>
              <a:t> &lt;&lt; </a:t>
            </a:r>
            <a:r>
              <a:rPr lang="en-US" sz="2000" b="0">
                <a:solidFill>
                  <a:srgbClr val="000000"/>
                </a:solidFill>
                <a:effectLst/>
                <a:highlight>
                  <a:srgbClr val="FFFFFF"/>
                </a:highlight>
                <a:latin typeface="PragmataPro Mono Liga" panose="02000509040000020004" pitchFamily="49" charset="0"/>
              </a:rPr>
              <a:t>&amp;</a:t>
            </a:r>
            <a:r>
              <a:rPr lang="vi-VN" sz="2000" b="0">
                <a:solidFill>
                  <a:srgbClr val="001080"/>
                </a:solidFill>
                <a:effectLst/>
                <a:highlight>
                  <a:srgbClr val="FFFFFF"/>
                </a:highlight>
                <a:latin typeface="PragmataPro Mono Liga" panose="02000509040000020004" pitchFamily="49" charset="0"/>
              </a:rPr>
              <a:t>A</a:t>
            </a:r>
            <a:r>
              <a:rPr lang="vi-VN" sz="2000" b="0">
                <a:solidFill>
                  <a:srgbClr val="000000"/>
                </a:solidFill>
                <a:effectLst/>
                <a:highlight>
                  <a:srgbClr val="FFFFFF"/>
                </a:highlight>
                <a:latin typeface="PragmataPro Mono Liga" panose="02000509040000020004" pitchFamily="49" charset="0"/>
              </a:rPr>
              <a:t>[</a:t>
            </a:r>
            <a:r>
              <a:rPr lang="vi-VN" sz="2000" b="0">
                <a:solidFill>
                  <a:srgbClr val="098658"/>
                </a:solidFill>
                <a:effectLst/>
                <a:highlight>
                  <a:srgbClr val="FFFFFF"/>
                </a:highlight>
                <a:latin typeface="PragmataPro Mono Liga" panose="02000509040000020004" pitchFamily="49" charset="0"/>
              </a:rPr>
              <a:t>0</a:t>
            </a:r>
            <a:r>
              <a:rPr lang="vi-VN" sz="2000" b="0">
                <a:solidFill>
                  <a:srgbClr val="000000"/>
                </a:solidFill>
                <a:effectLst/>
                <a:highlight>
                  <a:srgbClr val="FFFFFF"/>
                </a:highlight>
                <a:latin typeface="PragmataPro Mono Liga" panose="02000509040000020004" pitchFamily="49" charset="0"/>
              </a:rPr>
              <a:t>][</a:t>
            </a:r>
            <a:r>
              <a:rPr lang="vi-VN" sz="2000" b="0">
                <a:solidFill>
                  <a:srgbClr val="098658"/>
                </a:solidFill>
                <a:effectLst/>
                <a:highlight>
                  <a:srgbClr val="FFFFFF"/>
                </a:highlight>
                <a:latin typeface="PragmataPro Mono Liga" panose="02000509040000020004" pitchFamily="49" charset="0"/>
              </a:rPr>
              <a:t>2</a:t>
            </a:r>
            <a:r>
              <a:rPr lang="vi-VN" sz="2000" b="0">
                <a:solidFill>
                  <a:srgbClr val="000000"/>
                </a:solidFill>
                <a:effectLst/>
                <a:highlight>
                  <a:srgbClr val="FFFFFF"/>
                </a:highlight>
                <a:latin typeface="PragmataPro Mono Liga" panose="02000509040000020004" pitchFamily="49" charset="0"/>
              </a:rPr>
              <a:t>][</a:t>
            </a:r>
            <a:r>
              <a:rPr lang="vi-VN" sz="2000" b="0">
                <a:solidFill>
                  <a:srgbClr val="098658"/>
                </a:solidFill>
                <a:effectLst/>
                <a:highlight>
                  <a:srgbClr val="FFFFFF"/>
                </a:highlight>
                <a:latin typeface="PragmataPro Mono Liga" panose="02000509040000020004" pitchFamily="49" charset="0"/>
              </a:rPr>
              <a:t>0</a:t>
            </a:r>
            <a:r>
              <a:rPr lang="vi-VN" sz="2000" b="0">
                <a:solidFill>
                  <a:srgbClr val="000000"/>
                </a:solidFill>
                <a:effectLst/>
                <a:highlight>
                  <a:srgbClr val="FFFFFF"/>
                </a:highlight>
                <a:latin typeface="PragmataPro Mono Liga" panose="02000509040000020004" pitchFamily="49" charset="0"/>
              </a:rPr>
              <a:t>] &lt;&lt; </a:t>
            </a:r>
            <a:r>
              <a:rPr lang="vi-VN" sz="2000" b="0">
                <a:solidFill>
                  <a:srgbClr val="795E26"/>
                </a:solidFill>
                <a:effectLst/>
                <a:highlight>
                  <a:srgbClr val="FFFFFF"/>
                </a:highlight>
                <a:latin typeface="PragmataPro Mono Liga" panose="02000509040000020004" pitchFamily="49" charset="0"/>
              </a:rPr>
              <a:t>endl</a:t>
            </a:r>
            <a:r>
              <a:rPr lang="vi-VN" sz="2000" b="0">
                <a:solidFill>
                  <a:srgbClr val="000000"/>
                </a:solidFill>
                <a:effectLst/>
                <a:highlight>
                  <a:srgbClr val="FFFFFF"/>
                </a:highlight>
                <a:latin typeface="PragmataPro Mono Liga" panose="02000509040000020004" pitchFamily="49" charset="0"/>
              </a:rPr>
              <a:t>;</a:t>
            </a:r>
          </a:p>
          <a:p>
            <a:pPr marL="0" indent="0" algn="l">
              <a:lnSpc>
                <a:spcPct val="100000"/>
              </a:lnSpc>
              <a:spcBef>
                <a:spcPts val="0"/>
              </a:spcBef>
              <a:spcAft>
                <a:spcPts val="0"/>
              </a:spcAft>
              <a:buNone/>
            </a:pPr>
            <a:r>
              <a:rPr lang="vi-VN" sz="2000" b="0">
                <a:solidFill>
                  <a:srgbClr val="000000"/>
                </a:solidFill>
                <a:effectLst/>
                <a:highlight>
                  <a:srgbClr val="FFFFFF"/>
                </a:highlight>
                <a:latin typeface="PragmataPro Mono Liga" panose="02000509040000020004" pitchFamily="49" charset="0"/>
              </a:rPr>
              <a:t>    </a:t>
            </a:r>
            <a:r>
              <a:rPr lang="vi-VN" sz="2000" b="0">
                <a:solidFill>
                  <a:srgbClr val="001080"/>
                </a:solidFill>
                <a:effectLst/>
                <a:highlight>
                  <a:srgbClr val="FFFFFF"/>
                </a:highlight>
                <a:latin typeface="PragmataPro Mono Liga" panose="02000509040000020004" pitchFamily="49" charset="0"/>
              </a:rPr>
              <a:t>cout</a:t>
            </a:r>
            <a:r>
              <a:rPr lang="vi-VN" sz="2000" b="0">
                <a:solidFill>
                  <a:srgbClr val="000000"/>
                </a:solidFill>
                <a:effectLst/>
                <a:highlight>
                  <a:srgbClr val="FFFFFF"/>
                </a:highlight>
                <a:latin typeface="PragmataPro Mono Liga" panose="02000509040000020004" pitchFamily="49" charset="0"/>
              </a:rPr>
              <a:t> &lt;&lt; </a:t>
            </a:r>
            <a:r>
              <a:rPr lang="en-US" sz="2000" b="0">
                <a:solidFill>
                  <a:srgbClr val="000000"/>
                </a:solidFill>
                <a:effectLst/>
                <a:highlight>
                  <a:srgbClr val="FFFFFF"/>
                </a:highlight>
                <a:latin typeface="PragmataPro Mono Liga" panose="02000509040000020004" pitchFamily="49" charset="0"/>
              </a:rPr>
              <a:t>&amp;</a:t>
            </a:r>
            <a:r>
              <a:rPr lang="vi-VN" sz="2000" b="0">
                <a:solidFill>
                  <a:srgbClr val="001080"/>
                </a:solidFill>
                <a:effectLst/>
                <a:highlight>
                  <a:srgbClr val="FFFFFF"/>
                </a:highlight>
                <a:latin typeface="PragmataPro Mono Liga" panose="02000509040000020004" pitchFamily="49" charset="0"/>
              </a:rPr>
              <a:t>A</a:t>
            </a:r>
            <a:r>
              <a:rPr lang="vi-VN" sz="2000" b="0">
                <a:solidFill>
                  <a:srgbClr val="000000"/>
                </a:solidFill>
                <a:effectLst/>
                <a:highlight>
                  <a:srgbClr val="FFFFFF"/>
                </a:highlight>
                <a:latin typeface="PragmataPro Mono Liga" panose="02000509040000020004" pitchFamily="49" charset="0"/>
              </a:rPr>
              <a:t>[</a:t>
            </a:r>
            <a:r>
              <a:rPr lang="vi-VN" sz="2000" b="0">
                <a:solidFill>
                  <a:srgbClr val="098658"/>
                </a:solidFill>
                <a:effectLst/>
                <a:highlight>
                  <a:srgbClr val="FFFFFF"/>
                </a:highlight>
                <a:latin typeface="PragmataPro Mono Liga" panose="02000509040000020004" pitchFamily="49" charset="0"/>
              </a:rPr>
              <a:t>0</a:t>
            </a:r>
            <a:r>
              <a:rPr lang="vi-VN" sz="2000" b="0">
                <a:solidFill>
                  <a:srgbClr val="000000"/>
                </a:solidFill>
                <a:effectLst/>
                <a:highlight>
                  <a:srgbClr val="FFFFFF"/>
                </a:highlight>
                <a:latin typeface="PragmataPro Mono Liga" panose="02000509040000020004" pitchFamily="49" charset="0"/>
              </a:rPr>
              <a:t>][</a:t>
            </a:r>
            <a:r>
              <a:rPr lang="vi-VN" sz="2000" b="0">
                <a:solidFill>
                  <a:srgbClr val="098658"/>
                </a:solidFill>
                <a:effectLst/>
                <a:highlight>
                  <a:srgbClr val="FFFFFF"/>
                </a:highlight>
                <a:latin typeface="PragmataPro Mono Liga" panose="02000509040000020004" pitchFamily="49" charset="0"/>
              </a:rPr>
              <a:t>2</a:t>
            </a:r>
            <a:r>
              <a:rPr lang="vi-VN" sz="2000" b="0">
                <a:solidFill>
                  <a:srgbClr val="000000"/>
                </a:solidFill>
                <a:effectLst/>
                <a:highlight>
                  <a:srgbClr val="FFFFFF"/>
                </a:highlight>
                <a:latin typeface="PragmataPro Mono Liga" panose="02000509040000020004" pitchFamily="49" charset="0"/>
              </a:rPr>
              <a:t>][</a:t>
            </a:r>
            <a:r>
              <a:rPr lang="vi-VN" sz="2000" b="0">
                <a:solidFill>
                  <a:srgbClr val="098658"/>
                </a:solidFill>
                <a:effectLst/>
                <a:highlight>
                  <a:srgbClr val="FFFFFF"/>
                </a:highlight>
                <a:latin typeface="PragmataPro Mono Liga" panose="02000509040000020004" pitchFamily="49" charset="0"/>
              </a:rPr>
              <a:t>1</a:t>
            </a:r>
            <a:r>
              <a:rPr lang="vi-VN" sz="2000" b="0">
                <a:solidFill>
                  <a:srgbClr val="000000"/>
                </a:solidFill>
                <a:effectLst/>
                <a:highlight>
                  <a:srgbClr val="FFFFFF"/>
                </a:highlight>
                <a:latin typeface="PragmataPro Mono Liga" panose="02000509040000020004" pitchFamily="49" charset="0"/>
              </a:rPr>
              <a:t>] &lt;&lt; </a:t>
            </a:r>
            <a:r>
              <a:rPr lang="vi-VN" sz="2000" b="0">
                <a:solidFill>
                  <a:srgbClr val="795E26"/>
                </a:solidFill>
                <a:effectLst/>
                <a:highlight>
                  <a:srgbClr val="FFFFFF"/>
                </a:highlight>
                <a:latin typeface="PragmataPro Mono Liga" panose="02000509040000020004" pitchFamily="49" charset="0"/>
              </a:rPr>
              <a:t>endl</a:t>
            </a:r>
            <a:r>
              <a:rPr lang="vi-VN" sz="2000" b="0">
                <a:solidFill>
                  <a:srgbClr val="000000"/>
                </a:solidFill>
                <a:effectLst/>
                <a:highlight>
                  <a:srgbClr val="FFFFFF"/>
                </a:highlight>
                <a:latin typeface="PragmataPro Mono Liga" panose="02000509040000020004" pitchFamily="49" charset="0"/>
              </a:rPr>
              <a:t>;</a:t>
            </a:r>
          </a:p>
          <a:p>
            <a:pPr marL="0" indent="0" algn="l">
              <a:lnSpc>
                <a:spcPct val="100000"/>
              </a:lnSpc>
              <a:spcBef>
                <a:spcPts val="0"/>
              </a:spcBef>
              <a:spcAft>
                <a:spcPts val="0"/>
              </a:spcAft>
              <a:buNone/>
            </a:pPr>
            <a:r>
              <a:rPr lang="vi-VN" sz="2000" b="0">
                <a:solidFill>
                  <a:srgbClr val="000000"/>
                </a:solidFill>
                <a:effectLst/>
                <a:highlight>
                  <a:srgbClr val="FFFFFF"/>
                </a:highlight>
                <a:latin typeface="PragmataPro Mono Liga" panose="02000509040000020004" pitchFamily="49" charset="0"/>
              </a:rPr>
              <a:t>    </a:t>
            </a:r>
            <a:r>
              <a:rPr lang="vi-VN" sz="2000" b="0">
                <a:solidFill>
                  <a:srgbClr val="001080"/>
                </a:solidFill>
                <a:effectLst/>
                <a:highlight>
                  <a:srgbClr val="FFFFFF"/>
                </a:highlight>
                <a:latin typeface="PragmataPro Mono Liga" panose="02000509040000020004" pitchFamily="49" charset="0"/>
              </a:rPr>
              <a:t>cout</a:t>
            </a:r>
            <a:r>
              <a:rPr lang="vi-VN" sz="2000" b="0">
                <a:solidFill>
                  <a:srgbClr val="000000"/>
                </a:solidFill>
                <a:effectLst/>
                <a:highlight>
                  <a:srgbClr val="FFFFFF"/>
                </a:highlight>
                <a:latin typeface="PragmataPro Mono Liga" panose="02000509040000020004" pitchFamily="49" charset="0"/>
              </a:rPr>
              <a:t> &lt;&lt; </a:t>
            </a:r>
            <a:r>
              <a:rPr lang="en-US" sz="2000" b="0">
                <a:solidFill>
                  <a:srgbClr val="000000"/>
                </a:solidFill>
                <a:effectLst/>
                <a:highlight>
                  <a:srgbClr val="FFFFFF"/>
                </a:highlight>
                <a:latin typeface="PragmataPro Mono Liga" panose="02000509040000020004" pitchFamily="49" charset="0"/>
              </a:rPr>
              <a:t>&amp;</a:t>
            </a:r>
            <a:r>
              <a:rPr lang="vi-VN" sz="2000" b="0">
                <a:solidFill>
                  <a:srgbClr val="001080"/>
                </a:solidFill>
                <a:effectLst/>
                <a:highlight>
                  <a:srgbClr val="FFFFFF"/>
                </a:highlight>
                <a:latin typeface="PragmataPro Mono Liga" panose="02000509040000020004" pitchFamily="49" charset="0"/>
              </a:rPr>
              <a:t>A</a:t>
            </a:r>
            <a:r>
              <a:rPr lang="vi-VN" sz="2000" b="0">
                <a:solidFill>
                  <a:srgbClr val="000000"/>
                </a:solidFill>
                <a:effectLst/>
                <a:highlight>
                  <a:srgbClr val="FFFFFF"/>
                </a:highlight>
                <a:latin typeface="PragmataPro Mono Liga" panose="02000509040000020004" pitchFamily="49" charset="0"/>
              </a:rPr>
              <a:t>[</a:t>
            </a:r>
            <a:r>
              <a:rPr lang="vi-VN" sz="2000" b="0">
                <a:solidFill>
                  <a:srgbClr val="098658"/>
                </a:solidFill>
                <a:effectLst/>
                <a:highlight>
                  <a:srgbClr val="FFFFFF"/>
                </a:highlight>
                <a:latin typeface="PragmataPro Mono Liga" panose="02000509040000020004" pitchFamily="49" charset="0"/>
              </a:rPr>
              <a:t>1</a:t>
            </a:r>
            <a:r>
              <a:rPr lang="vi-VN" sz="2000" b="0">
                <a:solidFill>
                  <a:srgbClr val="000000"/>
                </a:solidFill>
                <a:effectLst/>
                <a:highlight>
                  <a:srgbClr val="FFFFFF"/>
                </a:highlight>
                <a:latin typeface="PragmataPro Mono Liga" panose="02000509040000020004" pitchFamily="49" charset="0"/>
              </a:rPr>
              <a:t>][</a:t>
            </a:r>
            <a:r>
              <a:rPr lang="vi-VN" sz="2000" b="0">
                <a:solidFill>
                  <a:srgbClr val="098658"/>
                </a:solidFill>
                <a:effectLst/>
                <a:highlight>
                  <a:srgbClr val="FFFFFF"/>
                </a:highlight>
                <a:latin typeface="PragmataPro Mono Liga" panose="02000509040000020004" pitchFamily="49" charset="0"/>
              </a:rPr>
              <a:t>0</a:t>
            </a:r>
            <a:r>
              <a:rPr lang="vi-VN" sz="2000" b="0">
                <a:solidFill>
                  <a:srgbClr val="000000"/>
                </a:solidFill>
                <a:effectLst/>
                <a:highlight>
                  <a:srgbClr val="FFFFFF"/>
                </a:highlight>
                <a:latin typeface="PragmataPro Mono Liga" panose="02000509040000020004" pitchFamily="49" charset="0"/>
              </a:rPr>
              <a:t>][</a:t>
            </a:r>
            <a:r>
              <a:rPr lang="vi-VN" sz="2000" b="0">
                <a:solidFill>
                  <a:srgbClr val="098658"/>
                </a:solidFill>
                <a:effectLst/>
                <a:highlight>
                  <a:srgbClr val="FFFFFF"/>
                </a:highlight>
                <a:latin typeface="PragmataPro Mono Liga" panose="02000509040000020004" pitchFamily="49" charset="0"/>
              </a:rPr>
              <a:t>0</a:t>
            </a:r>
            <a:r>
              <a:rPr lang="vi-VN" sz="2000" b="0">
                <a:solidFill>
                  <a:srgbClr val="000000"/>
                </a:solidFill>
                <a:effectLst/>
                <a:highlight>
                  <a:srgbClr val="FFFFFF"/>
                </a:highlight>
                <a:latin typeface="PragmataPro Mono Liga" panose="02000509040000020004" pitchFamily="49" charset="0"/>
              </a:rPr>
              <a:t>] &lt;&lt; </a:t>
            </a:r>
            <a:r>
              <a:rPr lang="vi-VN" sz="2000" b="0">
                <a:solidFill>
                  <a:srgbClr val="795E26"/>
                </a:solidFill>
                <a:effectLst/>
                <a:highlight>
                  <a:srgbClr val="FFFFFF"/>
                </a:highlight>
                <a:latin typeface="PragmataPro Mono Liga" panose="02000509040000020004" pitchFamily="49" charset="0"/>
              </a:rPr>
              <a:t>endl</a:t>
            </a:r>
            <a:r>
              <a:rPr lang="vi-VN" sz="2000" b="0">
                <a:solidFill>
                  <a:srgbClr val="000000"/>
                </a:solidFill>
                <a:effectLst/>
                <a:highlight>
                  <a:srgbClr val="FFFFFF"/>
                </a:highlight>
                <a:latin typeface="PragmataPro Mono Liga" panose="02000509040000020004" pitchFamily="49" charset="0"/>
              </a:rPr>
              <a:t>;</a:t>
            </a:r>
          </a:p>
          <a:p>
            <a:pPr marL="0" indent="0" algn="l">
              <a:lnSpc>
                <a:spcPct val="100000"/>
              </a:lnSpc>
              <a:spcBef>
                <a:spcPts val="0"/>
              </a:spcBef>
              <a:spcAft>
                <a:spcPts val="0"/>
              </a:spcAft>
              <a:buNone/>
            </a:pPr>
            <a:r>
              <a:rPr lang="vi-VN" sz="2000" b="0">
                <a:solidFill>
                  <a:srgbClr val="000000"/>
                </a:solidFill>
                <a:effectLst/>
                <a:highlight>
                  <a:srgbClr val="FFFFFF"/>
                </a:highlight>
                <a:latin typeface="PragmataPro Mono Liga" panose="02000509040000020004" pitchFamily="49" charset="0"/>
              </a:rPr>
              <a:t>    </a:t>
            </a:r>
            <a:r>
              <a:rPr lang="vi-VN" sz="2000" b="0">
                <a:solidFill>
                  <a:srgbClr val="001080"/>
                </a:solidFill>
                <a:effectLst/>
                <a:highlight>
                  <a:srgbClr val="FFFFFF"/>
                </a:highlight>
                <a:latin typeface="PragmataPro Mono Liga" panose="02000509040000020004" pitchFamily="49" charset="0"/>
              </a:rPr>
              <a:t>cout</a:t>
            </a:r>
            <a:r>
              <a:rPr lang="vi-VN" sz="2000" b="0">
                <a:solidFill>
                  <a:srgbClr val="000000"/>
                </a:solidFill>
                <a:effectLst/>
                <a:highlight>
                  <a:srgbClr val="FFFFFF"/>
                </a:highlight>
                <a:latin typeface="PragmataPro Mono Liga" panose="02000509040000020004" pitchFamily="49" charset="0"/>
              </a:rPr>
              <a:t> &lt;&lt; </a:t>
            </a:r>
            <a:r>
              <a:rPr lang="en-US" sz="2000" b="0">
                <a:solidFill>
                  <a:srgbClr val="000000"/>
                </a:solidFill>
                <a:effectLst/>
                <a:highlight>
                  <a:srgbClr val="FFFFFF"/>
                </a:highlight>
                <a:latin typeface="PragmataPro Mono Liga" panose="02000509040000020004" pitchFamily="49" charset="0"/>
              </a:rPr>
              <a:t>&amp;</a:t>
            </a:r>
            <a:r>
              <a:rPr lang="vi-VN" sz="2000" b="0">
                <a:solidFill>
                  <a:srgbClr val="001080"/>
                </a:solidFill>
                <a:effectLst/>
                <a:highlight>
                  <a:srgbClr val="FFFFFF"/>
                </a:highlight>
                <a:latin typeface="PragmataPro Mono Liga" panose="02000509040000020004" pitchFamily="49" charset="0"/>
              </a:rPr>
              <a:t>A</a:t>
            </a:r>
            <a:r>
              <a:rPr lang="vi-VN" sz="2000" b="0">
                <a:solidFill>
                  <a:srgbClr val="000000"/>
                </a:solidFill>
                <a:effectLst/>
                <a:highlight>
                  <a:srgbClr val="FFFFFF"/>
                </a:highlight>
                <a:latin typeface="PragmataPro Mono Liga" panose="02000509040000020004" pitchFamily="49" charset="0"/>
              </a:rPr>
              <a:t>[</a:t>
            </a:r>
            <a:r>
              <a:rPr lang="vi-VN" sz="2000" b="0">
                <a:solidFill>
                  <a:srgbClr val="098658"/>
                </a:solidFill>
                <a:effectLst/>
                <a:highlight>
                  <a:srgbClr val="FFFFFF"/>
                </a:highlight>
                <a:latin typeface="PragmataPro Mono Liga" panose="02000509040000020004" pitchFamily="49" charset="0"/>
              </a:rPr>
              <a:t>1</a:t>
            </a:r>
            <a:r>
              <a:rPr lang="vi-VN" sz="2000" b="0">
                <a:solidFill>
                  <a:srgbClr val="000000"/>
                </a:solidFill>
                <a:effectLst/>
                <a:highlight>
                  <a:srgbClr val="FFFFFF"/>
                </a:highlight>
                <a:latin typeface="PragmataPro Mono Liga" panose="02000509040000020004" pitchFamily="49" charset="0"/>
              </a:rPr>
              <a:t>][</a:t>
            </a:r>
            <a:r>
              <a:rPr lang="vi-VN" sz="2000" b="0">
                <a:solidFill>
                  <a:srgbClr val="098658"/>
                </a:solidFill>
                <a:effectLst/>
                <a:highlight>
                  <a:srgbClr val="FFFFFF"/>
                </a:highlight>
                <a:latin typeface="PragmataPro Mono Liga" panose="02000509040000020004" pitchFamily="49" charset="0"/>
              </a:rPr>
              <a:t>0</a:t>
            </a:r>
            <a:r>
              <a:rPr lang="vi-VN" sz="2000" b="0">
                <a:solidFill>
                  <a:srgbClr val="000000"/>
                </a:solidFill>
                <a:effectLst/>
                <a:highlight>
                  <a:srgbClr val="FFFFFF"/>
                </a:highlight>
                <a:latin typeface="PragmataPro Mono Liga" panose="02000509040000020004" pitchFamily="49" charset="0"/>
              </a:rPr>
              <a:t>][</a:t>
            </a:r>
            <a:r>
              <a:rPr lang="vi-VN" sz="2000" b="0">
                <a:solidFill>
                  <a:srgbClr val="098658"/>
                </a:solidFill>
                <a:effectLst/>
                <a:highlight>
                  <a:srgbClr val="FFFFFF"/>
                </a:highlight>
                <a:latin typeface="PragmataPro Mono Liga" panose="02000509040000020004" pitchFamily="49" charset="0"/>
              </a:rPr>
              <a:t>1</a:t>
            </a:r>
            <a:r>
              <a:rPr lang="vi-VN" sz="2000" b="0">
                <a:solidFill>
                  <a:srgbClr val="000000"/>
                </a:solidFill>
                <a:effectLst/>
                <a:highlight>
                  <a:srgbClr val="FFFFFF"/>
                </a:highlight>
                <a:latin typeface="PragmataPro Mono Liga" panose="02000509040000020004" pitchFamily="49" charset="0"/>
              </a:rPr>
              <a:t>] &lt;&lt; </a:t>
            </a:r>
            <a:r>
              <a:rPr lang="vi-VN" sz="2000" b="0">
                <a:solidFill>
                  <a:srgbClr val="795E26"/>
                </a:solidFill>
                <a:effectLst/>
                <a:highlight>
                  <a:srgbClr val="FFFFFF"/>
                </a:highlight>
                <a:latin typeface="PragmataPro Mono Liga" panose="02000509040000020004" pitchFamily="49" charset="0"/>
              </a:rPr>
              <a:t>endl</a:t>
            </a:r>
            <a:r>
              <a:rPr lang="vi-VN" sz="2000" b="0">
                <a:solidFill>
                  <a:srgbClr val="000000"/>
                </a:solidFill>
                <a:effectLst/>
                <a:highlight>
                  <a:srgbClr val="FFFFFF"/>
                </a:highlight>
                <a:latin typeface="PragmataPro Mono Liga" panose="02000509040000020004" pitchFamily="49" charset="0"/>
              </a:rPr>
              <a:t>;</a:t>
            </a:r>
          </a:p>
          <a:p>
            <a:pPr marL="0" indent="0" algn="l">
              <a:lnSpc>
                <a:spcPct val="100000"/>
              </a:lnSpc>
              <a:spcBef>
                <a:spcPts val="0"/>
              </a:spcBef>
              <a:spcAft>
                <a:spcPts val="0"/>
              </a:spcAft>
              <a:buNone/>
            </a:pPr>
            <a:r>
              <a:rPr lang="vi-VN" sz="2000" b="0">
                <a:solidFill>
                  <a:srgbClr val="000000"/>
                </a:solidFill>
                <a:effectLst/>
                <a:highlight>
                  <a:srgbClr val="FFFFFF"/>
                </a:highlight>
                <a:latin typeface="PragmataPro Mono Liga" panose="02000509040000020004" pitchFamily="49" charset="0"/>
              </a:rPr>
              <a:t>    </a:t>
            </a:r>
            <a:r>
              <a:rPr lang="vi-VN" sz="2000" b="0">
                <a:solidFill>
                  <a:srgbClr val="001080"/>
                </a:solidFill>
                <a:effectLst/>
                <a:highlight>
                  <a:srgbClr val="FFFFFF"/>
                </a:highlight>
                <a:latin typeface="PragmataPro Mono Liga" panose="02000509040000020004" pitchFamily="49" charset="0"/>
              </a:rPr>
              <a:t>cout</a:t>
            </a:r>
            <a:r>
              <a:rPr lang="vi-VN" sz="2000" b="0">
                <a:solidFill>
                  <a:srgbClr val="000000"/>
                </a:solidFill>
                <a:effectLst/>
                <a:highlight>
                  <a:srgbClr val="FFFFFF"/>
                </a:highlight>
                <a:latin typeface="PragmataPro Mono Liga" panose="02000509040000020004" pitchFamily="49" charset="0"/>
              </a:rPr>
              <a:t> &lt;&lt; </a:t>
            </a:r>
            <a:r>
              <a:rPr lang="en-US" sz="2000" b="0">
                <a:solidFill>
                  <a:srgbClr val="000000"/>
                </a:solidFill>
                <a:effectLst/>
                <a:highlight>
                  <a:srgbClr val="FFFFFF"/>
                </a:highlight>
                <a:latin typeface="PragmataPro Mono Liga" panose="02000509040000020004" pitchFamily="49" charset="0"/>
              </a:rPr>
              <a:t>&amp;</a:t>
            </a:r>
            <a:r>
              <a:rPr lang="vi-VN" sz="2000" b="0">
                <a:solidFill>
                  <a:srgbClr val="001080"/>
                </a:solidFill>
                <a:effectLst/>
                <a:highlight>
                  <a:srgbClr val="FFFFFF"/>
                </a:highlight>
                <a:latin typeface="PragmataPro Mono Liga" panose="02000509040000020004" pitchFamily="49" charset="0"/>
              </a:rPr>
              <a:t>A</a:t>
            </a:r>
            <a:r>
              <a:rPr lang="vi-VN" sz="2000" b="0">
                <a:solidFill>
                  <a:srgbClr val="000000"/>
                </a:solidFill>
                <a:effectLst/>
                <a:highlight>
                  <a:srgbClr val="FFFFFF"/>
                </a:highlight>
                <a:latin typeface="PragmataPro Mono Liga" panose="02000509040000020004" pitchFamily="49" charset="0"/>
              </a:rPr>
              <a:t>[</a:t>
            </a:r>
            <a:r>
              <a:rPr lang="vi-VN" sz="2000" b="0">
                <a:solidFill>
                  <a:srgbClr val="098658"/>
                </a:solidFill>
                <a:effectLst/>
                <a:highlight>
                  <a:srgbClr val="FFFFFF"/>
                </a:highlight>
                <a:latin typeface="PragmataPro Mono Liga" panose="02000509040000020004" pitchFamily="49" charset="0"/>
              </a:rPr>
              <a:t>1</a:t>
            </a:r>
            <a:r>
              <a:rPr lang="vi-VN" sz="2000" b="0">
                <a:solidFill>
                  <a:srgbClr val="000000"/>
                </a:solidFill>
                <a:effectLst/>
                <a:highlight>
                  <a:srgbClr val="FFFFFF"/>
                </a:highlight>
                <a:latin typeface="PragmataPro Mono Liga" panose="02000509040000020004" pitchFamily="49" charset="0"/>
              </a:rPr>
              <a:t>][</a:t>
            </a:r>
            <a:r>
              <a:rPr lang="vi-VN" sz="2000" b="0">
                <a:solidFill>
                  <a:srgbClr val="098658"/>
                </a:solidFill>
                <a:effectLst/>
                <a:highlight>
                  <a:srgbClr val="FFFFFF"/>
                </a:highlight>
                <a:latin typeface="PragmataPro Mono Liga" panose="02000509040000020004" pitchFamily="49" charset="0"/>
              </a:rPr>
              <a:t>1</a:t>
            </a:r>
            <a:r>
              <a:rPr lang="vi-VN" sz="2000" b="0">
                <a:solidFill>
                  <a:srgbClr val="000000"/>
                </a:solidFill>
                <a:effectLst/>
                <a:highlight>
                  <a:srgbClr val="FFFFFF"/>
                </a:highlight>
                <a:latin typeface="PragmataPro Mono Liga" panose="02000509040000020004" pitchFamily="49" charset="0"/>
              </a:rPr>
              <a:t>][</a:t>
            </a:r>
            <a:r>
              <a:rPr lang="vi-VN" sz="2000" b="0">
                <a:solidFill>
                  <a:srgbClr val="098658"/>
                </a:solidFill>
                <a:effectLst/>
                <a:highlight>
                  <a:srgbClr val="FFFFFF"/>
                </a:highlight>
                <a:latin typeface="PragmataPro Mono Liga" panose="02000509040000020004" pitchFamily="49" charset="0"/>
              </a:rPr>
              <a:t>0</a:t>
            </a:r>
            <a:r>
              <a:rPr lang="vi-VN" sz="2000" b="0">
                <a:solidFill>
                  <a:srgbClr val="000000"/>
                </a:solidFill>
                <a:effectLst/>
                <a:highlight>
                  <a:srgbClr val="FFFFFF"/>
                </a:highlight>
                <a:latin typeface="PragmataPro Mono Liga" panose="02000509040000020004" pitchFamily="49" charset="0"/>
              </a:rPr>
              <a:t>] &lt;&lt; </a:t>
            </a:r>
            <a:r>
              <a:rPr lang="vi-VN" sz="2000" b="0">
                <a:solidFill>
                  <a:srgbClr val="795E26"/>
                </a:solidFill>
                <a:effectLst/>
                <a:highlight>
                  <a:srgbClr val="FFFFFF"/>
                </a:highlight>
                <a:latin typeface="PragmataPro Mono Liga" panose="02000509040000020004" pitchFamily="49" charset="0"/>
              </a:rPr>
              <a:t>endl</a:t>
            </a:r>
            <a:r>
              <a:rPr lang="vi-VN" sz="2000" b="0">
                <a:solidFill>
                  <a:srgbClr val="000000"/>
                </a:solidFill>
                <a:effectLst/>
                <a:highlight>
                  <a:srgbClr val="FFFFFF"/>
                </a:highlight>
                <a:latin typeface="PragmataPro Mono Liga" panose="02000509040000020004" pitchFamily="49" charset="0"/>
              </a:rPr>
              <a:t>;</a:t>
            </a:r>
          </a:p>
          <a:p>
            <a:pPr marL="0" indent="0" algn="l">
              <a:lnSpc>
                <a:spcPct val="100000"/>
              </a:lnSpc>
              <a:spcBef>
                <a:spcPts val="0"/>
              </a:spcBef>
              <a:spcAft>
                <a:spcPts val="0"/>
              </a:spcAft>
              <a:buNone/>
            </a:pPr>
            <a:r>
              <a:rPr lang="vi-VN" sz="2000" b="0">
                <a:solidFill>
                  <a:srgbClr val="000000"/>
                </a:solidFill>
                <a:effectLst/>
                <a:highlight>
                  <a:srgbClr val="FFFFFF"/>
                </a:highlight>
                <a:latin typeface="PragmataPro Mono Liga" panose="02000509040000020004" pitchFamily="49" charset="0"/>
              </a:rPr>
              <a:t>    </a:t>
            </a:r>
            <a:r>
              <a:rPr lang="vi-VN" sz="2000" b="0">
                <a:solidFill>
                  <a:srgbClr val="001080"/>
                </a:solidFill>
                <a:effectLst/>
                <a:highlight>
                  <a:srgbClr val="FFFFFF"/>
                </a:highlight>
                <a:latin typeface="PragmataPro Mono Liga" panose="02000509040000020004" pitchFamily="49" charset="0"/>
              </a:rPr>
              <a:t>cout</a:t>
            </a:r>
            <a:r>
              <a:rPr lang="vi-VN" sz="2000" b="0">
                <a:solidFill>
                  <a:srgbClr val="000000"/>
                </a:solidFill>
                <a:effectLst/>
                <a:highlight>
                  <a:srgbClr val="FFFFFF"/>
                </a:highlight>
                <a:latin typeface="PragmataPro Mono Liga" panose="02000509040000020004" pitchFamily="49" charset="0"/>
              </a:rPr>
              <a:t> &lt;&lt; </a:t>
            </a:r>
            <a:r>
              <a:rPr lang="en-US" sz="2000" b="0">
                <a:solidFill>
                  <a:srgbClr val="000000"/>
                </a:solidFill>
                <a:effectLst/>
                <a:highlight>
                  <a:srgbClr val="FFFFFF"/>
                </a:highlight>
                <a:latin typeface="PragmataPro Mono Liga" panose="02000509040000020004" pitchFamily="49" charset="0"/>
              </a:rPr>
              <a:t>&amp;</a:t>
            </a:r>
            <a:r>
              <a:rPr lang="vi-VN" sz="2000" b="0">
                <a:solidFill>
                  <a:srgbClr val="001080"/>
                </a:solidFill>
                <a:effectLst/>
                <a:highlight>
                  <a:srgbClr val="FFFFFF"/>
                </a:highlight>
                <a:latin typeface="PragmataPro Mono Liga" panose="02000509040000020004" pitchFamily="49" charset="0"/>
              </a:rPr>
              <a:t>A</a:t>
            </a:r>
            <a:r>
              <a:rPr lang="vi-VN" sz="2000" b="0">
                <a:solidFill>
                  <a:srgbClr val="000000"/>
                </a:solidFill>
                <a:effectLst/>
                <a:highlight>
                  <a:srgbClr val="FFFFFF"/>
                </a:highlight>
                <a:latin typeface="PragmataPro Mono Liga" panose="02000509040000020004" pitchFamily="49" charset="0"/>
              </a:rPr>
              <a:t>[</a:t>
            </a:r>
            <a:r>
              <a:rPr lang="vi-VN" sz="2000" b="0">
                <a:solidFill>
                  <a:srgbClr val="098658"/>
                </a:solidFill>
                <a:effectLst/>
                <a:highlight>
                  <a:srgbClr val="FFFFFF"/>
                </a:highlight>
                <a:latin typeface="PragmataPro Mono Liga" panose="02000509040000020004" pitchFamily="49" charset="0"/>
              </a:rPr>
              <a:t>1</a:t>
            </a:r>
            <a:r>
              <a:rPr lang="vi-VN" sz="2000" b="0">
                <a:solidFill>
                  <a:srgbClr val="000000"/>
                </a:solidFill>
                <a:effectLst/>
                <a:highlight>
                  <a:srgbClr val="FFFFFF"/>
                </a:highlight>
                <a:latin typeface="PragmataPro Mono Liga" panose="02000509040000020004" pitchFamily="49" charset="0"/>
              </a:rPr>
              <a:t>][</a:t>
            </a:r>
            <a:r>
              <a:rPr lang="vi-VN" sz="2000" b="0">
                <a:solidFill>
                  <a:srgbClr val="098658"/>
                </a:solidFill>
                <a:effectLst/>
                <a:highlight>
                  <a:srgbClr val="FFFFFF"/>
                </a:highlight>
                <a:latin typeface="PragmataPro Mono Liga" panose="02000509040000020004" pitchFamily="49" charset="0"/>
              </a:rPr>
              <a:t>1</a:t>
            </a:r>
            <a:r>
              <a:rPr lang="vi-VN" sz="2000" b="0">
                <a:solidFill>
                  <a:srgbClr val="000000"/>
                </a:solidFill>
                <a:effectLst/>
                <a:highlight>
                  <a:srgbClr val="FFFFFF"/>
                </a:highlight>
                <a:latin typeface="PragmataPro Mono Liga" panose="02000509040000020004" pitchFamily="49" charset="0"/>
              </a:rPr>
              <a:t>][</a:t>
            </a:r>
            <a:r>
              <a:rPr lang="vi-VN" sz="2000" b="0">
                <a:solidFill>
                  <a:srgbClr val="098658"/>
                </a:solidFill>
                <a:effectLst/>
                <a:highlight>
                  <a:srgbClr val="FFFFFF"/>
                </a:highlight>
                <a:latin typeface="PragmataPro Mono Liga" panose="02000509040000020004" pitchFamily="49" charset="0"/>
              </a:rPr>
              <a:t>1</a:t>
            </a:r>
            <a:r>
              <a:rPr lang="vi-VN" sz="2000" b="0">
                <a:solidFill>
                  <a:srgbClr val="000000"/>
                </a:solidFill>
                <a:effectLst/>
                <a:highlight>
                  <a:srgbClr val="FFFFFF"/>
                </a:highlight>
                <a:latin typeface="PragmataPro Mono Liga" panose="02000509040000020004" pitchFamily="49" charset="0"/>
              </a:rPr>
              <a:t>] &lt;&lt; </a:t>
            </a:r>
            <a:r>
              <a:rPr lang="vi-VN" sz="2000" b="0">
                <a:solidFill>
                  <a:srgbClr val="795E26"/>
                </a:solidFill>
                <a:effectLst/>
                <a:highlight>
                  <a:srgbClr val="FFFFFF"/>
                </a:highlight>
                <a:latin typeface="PragmataPro Mono Liga" panose="02000509040000020004" pitchFamily="49" charset="0"/>
              </a:rPr>
              <a:t>endl</a:t>
            </a:r>
            <a:r>
              <a:rPr lang="vi-VN" sz="2000" b="0">
                <a:solidFill>
                  <a:srgbClr val="000000"/>
                </a:solidFill>
                <a:effectLst/>
                <a:highlight>
                  <a:srgbClr val="FFFFFF"/>
                </a:highlight>
                <a:latin typeface="PragmataPro Mono Liga" panose="02000509040000020004" pitchFamily="49" charset="0"/>
              </a:rPr>
              <a:t>;</a:t>
            </a:r>
          </a:p>
          <a:p>
            <a:pPr marL="0" indent="0" algn="l">
              <a:lnSpc>
                <a:spcPct val="100000"/>
              </a:lnSpc>
              <a:spcBef>
                <a:spcPts val="0"/>
              </a:spcBef>
              <a:spcAft>
                <a:spcPts val="0"/>
              </a:spcAft>
              <a:buNone/>
            </a:pPr>
            <a:r>
              <a:rPr lang="vi-VN" sz="2000" b="0">
                <a:solidFill>
                  <a:srgbClr val="000000"/>
                </a:solidFill>
                <a:effectLst/>
                <a:highlight>
                  <a:srgbClr val="FFFFFF"/>
                </a:highlight>
                <a:latin typeface="PragmataPro Mono Liga" panose="02000509040000020004" pitchFamily="49" charset="0"/>
              </a:rPr>
              <a:t>    </a:t>
            </a:r>
            <a:r>
              <a:rPr lang="vi-VN" sz="2000" b="0">
                <a:solidFill>
                  <a:srgbClr val="001080"/>
                </a:solidFill>
                <a:effectLst/>
                <a:highlight>
                  <a:srgbClr val="FFFFFF"/>
                </a:highlight>
                <a:latin typeface="PragmataPro Mono Liga" panose="02000509040000020004" pitchFamily="49" charset="0"/>
              </a:rPr>
              <a:t>cout</a:t>
            </a:r>
            <a:r>
              <a:rPr lang="vi-VN" sz="2000" b="0">
                <a:solidFill>
                  <a:srgbClr val="000000"/>
                </a:solidFill>
                <a:effectLst/>
                <a:highlight>
                  <a:srgbClr val="FFFFFF"/>
                </a:highlight>
                <a:latin typeface="PragmataPro Mono Liga" panose="02000509040000020004" pitchFamily="49" charset="0"/>
              </a:rPr>
              <a:t> &lt;&lt; </a:t>
            </a:r>
            <a:r>
              <a:rPr lang="en-US" sz="2000" b="0">
                <a:solidFill>
                  <a:srgbClr val="000000"/>
                </a:solidFill>
                <a:effectLst/>
                <a:highlight>
                  <a:srgbClr val="FFFFFF"/>
                </a:highlight>
                <a:latin typeface="PragmataPro Mono Liga" panose="02000509040000020004" pitchFamily="49" charset="0"/>
              </a:rPr>
              <a:t>&amp;</a:t>
            </a:r>
            <a:r>
              <a:rPr lang="vi-VN" sz="2000" b="0">
                <a:solidFill>
                  <a:srgbClr val="001080"/>
                </a:solidFill>
                <a:effectLst/>
                <a:highlight>
                  <a:srgbClr val="FFFFFF"/>
                </a:highlight>
                <a:latin typeface="PragmataPro Mono Liga" panose="02000509040000020004" pitchFamily="49" charset="0"/>
              </a:rPr>
              <a:t>A</a:t>
            </a:r>
            <a:r>
              <a:rPr lang="vi-VN" sz="2000" b="0">
                <a:solidFill>
                  <a:srgbClr val="000000"/>
                </a:solidFill>
                <a:effectLst/>
                <a:highlight>
                  <a:srgbClr val="FFFFFF"/>
                </a:highlight>
                <a:latin typeface="PragmataPro Mono Liga" panose="02000509040000020004" pitchFamily="49" charset="0"/>
              </a:rPr>
              <a:t>[</a:t>
            </a:r>
            <a:r>
              <a:rPr lang="vi-VN" sz="2000" b="0">
                <a:solidFill>
                  <a:srgbClr val="098658"/>
                </a:solidFill>
                <a:effectLst/>
                <a:highlight>
                  <a:srgbClr val="FFFFFF"/>
                </a:highlight>
                <a:latin typeface="PragmataPro Mono Liga" panose="02000509040000020004" pitchFamily="49" charset="0"/>
              </a:rPr>
              <a:t>1</a:t>
            </a:r>
            <a:r>
              <a:rPr lang="vi-VN" sz="2000" b="0">
                <a:solidFill>
                  <a:srgbClr val="000000"/>
                </a:solidFill>
                <a:effectLst/>
                <a:highlight>
                  <a:srgbClr val="FFFFFF"/>
                </a:highlight>
                <a:latin typeface="PragmataPro Mono Liga" panose="02000509040000020004" pitchFamily="49" charset="0"/>
              </a:rPr>
              <a:t>][</a:t>
            </a:r>
            <a:r>
              <a:rPr lang="vi-VN" sz="2000" b="0">
                <a:solidFill>
                  <a:srgbClr val="098658"/>
                </a:solidFill>
                <a:effectLst/>
                <a:highlight>
                  <a:srgbClr val="FFFFFF"/>
                </a:highlight>
                <a:latin typeface="PragmataPro Mono Liga" panose="02000509040000020004" pitchFamily="49" charset="0"/>
              </a:rPr>
              <a:t>2</a:t>
            </a:r>
            <a:r>
              <a:rPr lang="vi-VN" sz="2000" b="0">
                <a:solidFill>
                  <a:srgbClr val="000000"/>
                </a:solidFill>
                <a:effectLst/>
                <a:highlight>
                  <a:srgbClr val="FFFFFF"/>
                </a:highlight>
                <a:latin typeface="PragmataPro Mono Liga" panose="02000509040000020004" pitchFamily="49" charset="0"/>
              </a:rPr>
              <a:t>][</a:t>
            </a:r>
            <a:r>
              <a:rPr lang="vi-VN" sz="2000" b="0">
                <a:solidFill>
                  <a:srgbClr val="098658"/>
                </a:solidFill>
                <a:effectLst/>
                <a:highlight>
                  <a:srgbClr val="FFFFFF"/>
                </a:highlight>
                <a:latin typeface="PragmataPro Mono Liga" panose="02000509040000020004" pitchFamily="49" charset="0"/>
              </a:rPr>
              <a:t>0</a:t>
            </a:r>
            <a:r>
              <a:rPr lang="vi-VN" sz="2000" b="0">
                <a:solidFill>
                  <a:srgbClr val="000000"/>
                </a:solidFill>
                <a:effectLst/>
                <a:highlight>
                  <a:srgbClr val="FFFFFF"/>
                </a:highlight>
                <a:latin typeface="PragmataPro Mono Liga" panose="02000509040000020004" pitchFamily="49" charset="0"/>
              </a:rPr>
              <a:t>] &lt;&lt; </a:t>
            </a:r>
            <a:r>
              <a:rPr lang="vi-VN" sz="2000" b="0">
                <a:solidFill>
                  <a:srgbClr val="795E26"/>
                </a:solidFill>
                <a:effectLst/>
                <a:highlight>
                  <a:srgbClr val="FFFFFF"/>
                </a:highlight>
                <a:latin typeface="PragmataPro Mono Liga" panose="02000509040000020004" pitchFamily="49" charset="0"/>
              </a:rPr>
              <a:t>endl</a:t>
            </a:r>
            <a:r>
              <a:rPr lang="vi-VN" sz="2000" b="0">
                <a:solidFill>
                  <a:srgbClr val="000000"/>
                </a:solidFill>
                <a:effectLst/>
                <a:highlight>
                  <a:srgbClr val="FFFFFF"/>
                </a:highlight>
                <a:latin typeface="PragmataPro Mono Liga" panose="02000509040000020004" pitchFamily="49" charset="0"/>
              </a:rPr>
              <a:t>;</a:t>
            </a:r>
          </a:p>
          <a:p>
            <a:pPr marL="0" indent="0" algn="l">
              <a:lnSpc>
                <a:spcPct val="100000"/>
              </a:lnSpc>
              <a:spcBef>
                <a:spcPts val="0"/>
              </a:spcBef>
              <a:spcAft>
                <a:spcPts val="0"/>
              </a:spcAft>
              <a:buNone/>
            </a:pPr>
            <a:r>
              <a:rPr lang="vi-VN" sz="2000" b="0">
                <a:solidFill>
                  <a:srgbClr val="000000"/>
                </a:solidFill>
                <a:effectLst/>
                <a:highlight>
                  <a:srgbClr val="FFFFFF"/>
                </a:highlight>
                <a:latin typeface="PragmataPro Mono Liga" panose="02000509040000020004" pitchFamily="49" charset="0"/>
              </a:rPr>
              <a:t>    </a:t>
            </a:r>
            <a:r>
              <a:rPr lang="vi-VN" sz="2000" b="0">
                <a:solidFill>
                  <a:srgbClr val="001080"/>
                </a:solidFill>
                <a:effectLst/>
                <a:highlight>
                  <a:srgbClr val="FFFFFF"/>
                </a:highlight>
                <a:latin typeface="PragmataPro Mono Liga" panose="02000509040000020004" pitchFamily="49" charset="0"/>
              </a:rPr>
              <a:t>cout</a:t>
            </a:r>
            <a:r>
              <a:rPr lang="vi-VN" sz="2000" b="0">
                <a:solidFill>
                  <a:srgbClr val="000000"/>
                </a:solidFill>
                <a:effectLst/>
                <a:highlight>
                  <a:srgbClr val="FFFFFF"/>
                </a:highlight>
                <a:latin typeface="PragmataPro Mono Liga" panose="02000509040000020004" pitchFamily="49" charset="0"/>
              </a:rPr>
              <a:t> &lt;&lt; </a:t>
            </a:r>
            <a:r>
              <a:rPr lang="en-US" sz="2000" b="0">
                <a:solidFill>
                  <a:srgbClr val="000000"/>
                </a:solidFill>
                <a:effectLst/>
                <a:highlight>
                  <a:srgbClr val="FFFFFF"/>
                </a:highlight>
                <a:latin typeface="PragmataPro Mono Liga" panose="02000509040000020004" pitchFamily="49" charset="0"/>
              </a:rPr>
              <a:t>&amp;</a:t>
            </a:r>
            <a:r>
              <a:rPr lang="vi-VN" sz="2000" b="0">
                <a:solidFill>
                  <a:srgbClr val="001080"/>
                </a:solidFill>
                <a:effectLst/>
                <a:highlight>
                  <a:srgbClr val="FFFFFF"/>
                </a:highlight>
                <a:latin typeface="PragmataPro Mono Liga" panose="02000509040000020004" pitchFamily="49" charset="0"/>
              </a:rPr>
              <a:t>A</a:t>
            </a:r>
            <a:r>
              <a:rPr lang="vi-VN" sz="2000" b="0">
                <a:solidFill>
                  <a:srgbClr val="000000"/>
                </a:solidFill>
                <a:effectLst/>
                <a:highlight>
                  <a:srgbClr val="FFFFFF"/>
                </a:highlight>
                <a:latin typeface="PragmataPro Mono Liga" panose="02000509040000020004" pitchFamily="49" charset="0"/>
              </a:rPr>
              <a:t>[</a:t>
            </a:r>
            <a:r>
              <a:rPr lang="vi-VN" sz="2000" b="0">
                <a:solidFill>
                  <a:srgbClr val="098658"/>
                </a:solidFill>
                <a:effectLst/>
                <a:highlight>
                  <a:srgbClr val="FFFFFF"/>
                </a:highlight>
                <a:latin typeface="PragmataPro Mono Liga" panose="02000509040000020004" pitchFamily="49" charset="0"/>
              </a:rPr>
              <a:t>1</a:t>
            </a:r>
            <a:r>
              <a:rPr lang="vi-VN" sz="2000" b="0">
                <a:solidFill>
                  <a:srgbClr val="000000"/>
                </a:solidFill>
                <a:effectLst/>
                <a:highlight>
                  <a:srgbClr val="FFFFFF"/>
                </a:highlight>
                <a:latin typeface="PragmataPro Mono Liga" panose="02000509040000020004" pitchFamily="49" charset="0"/>
              </a:rPr>
              <a:t>][</a:t>
            </a:r>
            <a:r>
              <a:rPr lang="vi-VN" sz="2000" b="0">
                <a:solidFill>
                  <a:srgbClr val="098658"/>
                </a:solidFill>
                <a:effectLst/>
                <a:highlight>
                  <a:srgbClr val="FFFFFF"/>
                </a:highlight>
                <a:latin typeface="PragmataPro Mono Liga" panose="02000509040000020004" pitchFamily="49" charset="0"/>
              </a:rPr>
              <a:t>2</a:t>
            </a:r>
            <a:r>
              <a:rPr lang="vi-VN" sz="2000" b="0">
                <a:solidFill>
                  <a:srgbClr val="000000"/>
                </a:solidFill>
                <a:effectLst/>
                <a:highlight>
                  <a:srgbClr val="FFFFFF"/>
                </a:highlight>
                <a:latin typeface="PragmataPro Mono Liga" panose="02000509040000020004" pitchFamily="49" charset="0"/>
              </a:rPr>
              <a:t>][</a:t>
            </a:r>
            <a:r>
              <a:rPr lang="vi-VN" sz="2000" b="0">
                <a:solidFill>
                  <a:srgbClr val="098658"/>
                </a:solidFill>
                <a:effectLst/>
                <a:highlight>
                  <a:srgbClr val="FFFFFF"/>
                </a:highlight>
                <a:latin typeface="PragmataPro Mono Liga" panose="02000509040000020004" pitchFamily="49" charset="0"/>
              </a:rPr>
              <a:t>1</a:t>
            </a:r>
            <a:r>
              <a:rPr lang="vi-VN" sz="2000" b="0">
                <a:solidFill>
                  <a:srgbClr val="000000"/>
                </a:solidFill>
                <a:effectLst/>
                <a:highlight>
                  <a:srgbClr val="FFFFFF"/>
                </a:highlight>
                <a:latin typeface="PragmataPro Mono Liga" panose="02000509040000020004" pitchFamily="49" charset="0"/>
              </a:rPr>
              <a:t>] &lt;&lt; </a:t>
            </a:r>
            <a:r>
              <a:rPr lang="vi-VN" sz="2000" b="0">
                <a:solidFill>
                  <a:srgbClr val="795E26"/>
                </a:solidFill>
                <a:effectLst/>
                <a:highlight>
                  <a:srgbClr val="FFFFFF"/>
                </a:highlight>
                <a:latin typeface="PragmataPro Mono Liga" panose="02000509040000020004" pitchFamily="49" charset="0"/>
              </a:rPr>
              <a:t>endl</a:t>
            </a:r>
            <a:r>
              <a:rPr lang="vi-VN" sz="2000" b="0">
                <a:solidFill>
                  <a:srgbClr val="000000"/>
                </a:solidFill>
                <a:effectLst/>
                <a:highlight>
                  <a:srgbClr val="FFFFFF"/>
                </a:highlight>
                <a:latin typeface="PragmataPro Mono Liga" panose="02000509040000020004" pitchFamily="49" charset="0"/>
              </a:rPr>
              <a:t>; </a:t>
            </a:r>
          </a:p>
          <a:p>
            <a:pPr marL="0" indent="0" algn="l">
              <a:lnSpc>
                <a:spcPct val="100000"/>
              </a:lnSpc>
              <a:spcBef>
                <a:spcPts val="0"/>
              </a:spcBef>
              <a:spcAft>
                <a:spcPts val="0"/>
              </a:spcAft>
              <a:buNone/>
            </a:pPr>
            <a:r>
              <a:rPr lang="vi-VN" sz="2000" b="0">
                <a:solidFill>
                  <a:srgbClr val="000000"/>
                </a:solidFill>
                <a:effectLst/>
                <a:highlight>
                  <a:srgbClr val="FFFFFF"/>
                </a:highlight>
                <a:latin typeface="PragmataPro Mono Liga" panose="02000509040000020004" pitchFamily="49" charset="0"/>
              </a:rPr>
              <a:t>    </a:t>
            </a:r>
            <a:r>
              <a:rPr lang="vi-VN" sz="2000" b="0">
                <a:solidFill>
                  <a:srgbClr val="AF00DB"/>
                </a:solidFill>
                <a:effectLst/>
                <a:highlight>
                  <a:srgbClr val="FFFFFF"/>
                </a:highlight>
                <a:latin typeface="PragmataPro Mono Liga" panose="02000509040000020004" pitchFamily="49" charset="0"/>
              </a:rPr>
              <a:t>return</a:t>
            </a:r>
            <a:r>
              <a:rPr lang="vi-VN" sz="2000" b="0">
                <a:solidFill>
                  <a:srgbClr val="000000"/>
                </a:solidFill>
                <a:effectLst/>
                <a:highlight>
                  <a:srgbClr val="FFFFFF"/>
                </a:highlight>
                <a:latin typeface="PragmataPro Mono Liga" panose="02000509040000020004" pitchFamily="49" charset="0"/>
              </a:rPr>
              <a:t> </a:t>
            </a:r>
            <a:r>
              <a:rPr lang="vi-VN" sz="2000" b="0">
                <a:solidFill>
                  <a:srgbClr val="098658"/>
                </a:solidFill>
                <a:effectLst/>
                <a:highlight>
                  <a:srgbClr val="FFFFFF"/>
                </a:highlight>
                <a:latin typeface="PragmataPro Mono Liga" panose="02000509040000020004" pitchFamily="49" charset="0"/>
              </a:rPr>
              <a:t>0</a:t>
            </a:r>
            <a:r>
              <a:rPr lang="vi-VN" sz="2000" b="0">
                <a:solidFill>
                  <a:srgbClr val="000000"/>
                </a:solidFill>
                <a:effectLst/>
                <a:highlight>
                  <a:srgbClr val="FFFFFF"/>
                </a:highlight>
                <a:latin typeface="PragmataPro Mono Liga" panose="02000509040000020004" pitchFamily="49" charset="0"/>
              </a:rPr>
              <a:t>;</a:t>
            </a:r>
          </a:p>
          <a:p>
            <a:pPr marL="0" indent="0" algn="l">
              <a:lnSpc>
                <a:spcPct val="100000"/>
              </a:lnSpc>
              <a:spcBef>
                <a:spcPts val="0"/>
              </a:spcBef>
              <a:spcAft>
                <a:spcPts val="0"/>
              </a:spcAft>
              <a:buNone/>
            </a:pPr>
            <a:r>
              <a:rPr lang="vi-VN" sz="2000" b="0">
                <a:solidFill>
                  <a:srgbClr val="000000"/>
                </a:solidFill>
                <a:effectLst/>
                <a:highlight>
                  <a:srgbClr val="FFFFFF"/>
                </a:highlight>
                <a:latin typeface="PragmataPro Mono Liga" panose="02000509040000020004" pitchFamily="49" charset="0"/>
              </a:rPr>
              <a:t>}</a:t>
            </a:r>
          </a:p>
        </p:txBody>
      </p:sp>
      <p:sp>
        <p:nvSpPr>
          <p:cNvPr id="4" name="Footer Placeholder 3">
            <a:extLst>
              <a:ext uri="{FF2B5EF4-FFF2-40B4-BE49-F238E27FC236}">
                <a16:creationId xmlns:a16="http://schemas.microsoft.com/office/drawing/2014/main" id="{2FF6C051-358E-CADF-7D2B-BC5EF2A92AC9}"/>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8" name="TextBox 7">
            <a:extLst>
              <a:ext uri="{FF2B5EF4-FFF2-40B4-BE49-F238E27FC236}">
                <a16:creationId xmlns:a16="http://schemas.microsoft.com/office/drawing/2014/main" id="{3DA00FD5-F5BD-E065-0A8E-DB3457863CA3}"/>
              </a:ext>
            </a:extLst>
          </p:cNvPr>
          <p:cNvSpPr txBox="1"/>
          <p:nvPr/>
        </p:nvSpPr>
        <p:spPr>
          <a:xfrm>
            <a:off x="6591300" y="1016048"/>
            <a:ext cx="3362326" cy="4832092"/>
          </a:xfrm>
          <a:prstGeom prst="rect">
            <a:avLst/>
          </a:prstGeom>
          <a:noFill/>
          <a:ln>
            <a:solidFill>
              <a:schemeClr val="tx1">
                <a:lumMod val="50000"/>
              </a:schemeClr>
            </a:solidFill>
          </a:ln>
        </p:spPr>
        <p:txBody>
          <a:bodyPr wrap="square">
            <a:spAutoFit/>
          </a:bodyPr>
          <a:lstStyle/>
          <a:p>
            <a:r>
              <a:rPr lang="en-US" sz="2200" b="1"/>
              <a:t>Kết quả thực thi:</a:t>
            </a:r>
          </a:p>
          <a:p>
            <a:endParaRPr lang="en-US" sz="2200"/>
          </a:p>
          <a:p>
            <a:r>
              <a:rPr lang="pt-BR" sz="2200"/>
              <a:t>&amp;A[0][0][0]: 0x61fdf0</a:t>
            </a:r>
          </a:p>
          <a:p>
            <a:r>
              <a:rPr lang="pt-BR" sz="2200"/>
              <a:t>&amp;A[0][0][1]: 0x61fdf4</a:t>
            </a:r>
          </a:p>
          <a:p>
            <a:r>
              <a:rPr lang="pt-BR" sz="2200"/>
              <a:t>&amp;A[0][1][0]: 0x61fdf8</a:t>
            </a:r>
          </a:p>
          <a:p>
            <a:r>
              <a:rPr lang="pt-BR" sz="2200"/>
              <a:t>&amp;A[0][1][1]: 0x61fdfc</a:t>
            </a:r>
          </a:p>
          <a:p>
            <a:r>
              <a:rPr lang="pt-BR" sz="2200"/>
              <a:t>&amp;A[0][2][0]: 0x61fe00</a:t>
            </a:r>
          </a:p>
          <a:p>
            <a:r>
              <a:rPr lang="pt-BR" sz="2200"/>
              <a:t>&amp;A[0][2][1]: 0x61fe04</a:t>
            </a:r>
          </a:p>
          <a:p>
            <a:r>
              <a:rPr lang="pt-BR" sz="2200"/>
              <a:t>&amp;A[1][0][0]: 0x61fe08</a:t>
            </a:r>
          </a:p>
          <a:p>
            <a:r>
              <a:rPr lang="pt-BR" sz="2200"/>
              <a:t>&amp;A[1][0][1]: 0x61fe0c</a:t>
            </a:r>
          </a:p>
          <a:p>
            <a:r>
              <a:rPr lang="pt-BR" sz="2200"/>
              <a:t>&amp;A[1][1][0]: 0x61fe10</a:t>
            </a:r>
          </a:p>
          <a:p>
            <a:r>
              <a:rPr lang="pt-BR" sz="2200"/>
              <a:t>&amp;A[1][1][1]: 0x61fe14</a:t>
            </a:r>
          </a:p>
          <a:p>
            <a:r>
              <a:rPr lang="pt-BR" sz="2200"/>
              <a:t>&amp;A[1][2][0]: 0x61fe18</a:t>
            </a:r>
          </a:p>
          <a:p>
            <a:r>
              <a:rPr lang="pt-BR" sz="2200"/>
              <a:t>&amp;A[1][2][1]: 0x61fe1c</a:t>
            </a:r>
            <a:endParaRPr lang="en-US" sz="2200"/>
          </a:p>
        </p:txBody>
      </p:sp>
      <p:sp>
        <p:nvSpPr>
          <p:cNvPr id="7" name="Date Placeholder 6">
            <a:extLst>
              <a:ext uri="{FF2B5EF4-FFF2-40B4-BE49-F238E27FC236}">
                <a16:creationId xmlns:a16="http://schemas.microsoft.com/office/drawing/2014/main" id="{47B20B44-F7D3-978C-7D36-E4A73F0B34B8}"/>
              </a:ext>
            </a:extLst>
          </p:cNvPr>
          <p:cNvSpPr>
            <a:spLocks noGrp="1"/>
          </p:cNvSpPr>
          <p:nvPr>
            <p:ph type="dt" sz="half" idx="13"/>
          </p:nvPr>
        </p:nvSpPr>
        <p:spPr/>
        <p:txBody>
          <a:bodyPr/>
          <a:lstStyle/>
          <a:p>
            <a:r>
              <a:rPr lang="en-US"/>
              <a:t>June 2024</a:t>
            </a:r>
            <a:endParaRPr lang="en-US" dirty="0"/>
          </a:p>
        </p:txBody>
      </p:sp>
      <p:sp>
        <p:nvSpPr>
          <p:cNvPr id="5" name="Slide Number Placeholder 4">
            <a:extLst>
              <a:ext uri="{FF2B5EF4-FFF2-40B4-BE49-F238E27FC236}">
                <a16:creationId xmlns:a16="http://schemas.microsoft.com/office/drawing/2014/main" id="{3D4E0D86-F432-8882-850A-53B77E38CFDE}"/>
              </a:ext>
            </a:extLst>
          </p:cNvPr>
          <p:cNvSpPr>
            <a:spLocks noGrp="1"/>
          </p:cNvSpPr>
          <p:nvPr>
            <p:ph type="sldNum" sz="quarter" idx="12"/>
          </p:nvPr>
        </p:nvSpPr>
        <p:spPr/>
        <p:txBody>
          <a:bodyPr/>
          <a:lstStyle/>
          <a:p>
            <a:fld id="{D8B0B3AC-44A8-D142-AAF6-9A453466E1A4}" type="slidenum">
              <a:rPr lang="en-VN" smtClean="0"/>
              <a:pPr/>
              <a:t>53</a:t>
            </a:fld>
            <a:endParaRPr lang="en-VN" dirty="0"/>
          </a:p>
        </p:txBody>
      </p:sp>
    </p:spTree>
    <p:extLst>
      <p:ext uri="{BB962C8B-B14F-4D97-AF65-F5344CB8AC3E}">
        <p14:creationId xmlns:p14="http://schemas.microsoft.com/office/powerpoint/2010/main" val="1959135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endParaRPr lang="en-US"/>
          </a:p>
        </p:txBody>
      </p:sp>
      <p:sp>
        <p:nvSpPr>
          <p:cNvPr id="3" name="Content Placeholder 2"/>
          <p:cNvSpPr>
            <a:spLocks noGrp="1"/>
          </p:cNvSpPr>
          <p:nvPr>
            <p:ph idx="1"/>
          </p:nvPr>
        </p:nvSpPr>
        <p:spPr/>
        <p:txBody>
          <a:bodyPr>
            <a:normAutofit/>
          </a:bodyPr>
          <a:lstStyle/>
          <a:p>
            <a:pPr marL="61722" indent="0" algn="ctr">
              <a:buNone/>
            </a:pPr>
            <a:r>
              <a:rPr lang="en-US" sz="4500" b="1" dirty="0" err="1">
                <a:solidFill>
                  <a:srgbClr val="FF0000"/>
                </a:solidFill>
                <a:latin typeface="Times New Roman" panose="02020603050405020304" pitchFamily="18" charset="0"/>
                <a:ea typeface="Tahoma" panose="020B0604030504040204" pitchFamily="34" charset="0"/>
                <a:cs typeface="Times New Roman" panose="02020603050405020304" pitchFamily="18" charset="0"/>
              </a:rPr>
              <a:t>Chúc</a:t>
            </a:r>
            <a:r>
              <a:rPr lang="en-US" sz="4500" b="1" dirty="0">
                <a:solidFill>
                  <a:srgbClr val="FF0000"/>
                </a:solidFill>
                <a:latin typeface="Times New Roman" panose="02020603050405020304" pitchFamily="18" charset="0"/>
                <a:ea typeface="Tahoma" panose="020B0604030504040204" pitchFamily="34" charset="0"/>
                <a:cs typeface="Times New Roman" panose="02020603050405020304" pitchFamily="18" charset="0"/>
              </a:rPr>
              <a:t> </a:t>
            </a:r>
            <a:r>
              <a:rPr lang="en-US" sz="4500" b="1" dirty="0" err="1">
                <a:solidFill>
                  <a:srgbClr val="FF0000"/>
                </a:solidFill>
                <a:latin typeface="Times New Roman" panose="02020603050405020304" pitchFamily="18" charset="0"/>
                <a:ea typeface="Tahoma" panose="020B0604030504040204" pitchFamily="34" charset="0"/>
                <a:cs typeface="Times New Roman" panose="02020603050405020304" pitchFamily="18" charset="0"/>
              </a:rPr>
              <a:t>các</a:t>
            </a:r>
            <a:r>
              <a:rPr lang="en-US" sz="4500" b="1" dirty="0">
                <a:solidFill>
                  <a:srgbClr val="FF0000"/>
                </a:solidFill>
                <a:latin typeface="Times New Roman" panose="02020603050405020304" pitchFamily="18" charset="0"/>
                <a:ea typeface="Tahoma" panose="020B0604030504040204" pitchFamily="34" charset="0"/>
                <a:cs typeface="Times New Roman" panose="02020603050405020304" pitchFamily="18" charset="0"/>
              </a:rPr>
              <a:t> </a:t>
            </a:r>
            <a:r>
              <a:rPr lang="en-US" sz="4500" b="1" dirty="0" err="1">
                <a:solidFill>
                  <a:srgbClr val="FF0000"/>
                </a:solidFill>
                <a:latin typeface="Times New Roman" panose="02020603050405020304" pitchFamily="18" charset="0"/>
                <a:ea typeface="Tahoma" panose="020B0604030504040204" pitchFamily="34" charset="0"/>
                <a:cs typeface="Times New Roman" panose="02020603050405020304" pitchFamily="18" charset="0"/>
              </a:rPr>
              <a:t>em</a:t>
            </a:r>
            <a:r>
              <a:rPr lang="en-US" sz="4500" b="1" dirty="0">
                <a:solidFill>
                  <a:srgbClr val="FF0000"/>
                </a:solidFill>
                <a:latin typeface="Times New Roman" panose="02020603050405020304" pitchFamily="18" charset="0"/>
                <a:ea typeface="Tahoma" panose="020B0604030504040204" pitchFamily="34" charset="0"/>
                <a:cs typeface="Times New Roman" panose="02020603050405020304" pitchFamily="18" charset="0"/>
              </a:rPr>
              <a:t> </a:t>
            </a:r>
            <a:r>
              <a:rPr lang="en-US" sz="4500" b="1" dirty="0" err="1">
                <a:solidFill>
                  <a:srgbClr val="FF0000"/>
                </a:solidFill>
                <a:latin typeface="Times New Roman" panose="02020603050405020304" pitchFamily="18" charset="0"/>
                <a:ea typeface="Tahoma" panose="020B0604030504040204" pitchFamily="34" charset="0"/>
                <a:cs typeface="Times New Roman" panose="02020603050405020304" pitchFamily="18" charset="0"/>
              </a:rPr>
              <a:t>học</a:t>
            </a:r>
            <a:r>
              <a:rPr lang="en-US" sz="4500" b="1" dirty="0">
                <a:solidFill>
                  <a:srgbClr val="FF0000"/>
                </a:solidFill>
                <a:latin typeface="Times New Roman" panose="02020603050405020304" pitchFamily="18" charset="0"/>
                <a:ea typeface="Tahoma" panose="020B0604030504040204" pitchFamily="34" charset="0"/>
                <a:cs typeface="Times New Roman" panose="02020603050405020304" pitchFamily="18" charset="0"/>
              </a:rPr>
              <a:t> </a:t>
            </a:r>
            <a:r>
              <a:rPr lang="en-US" sz="4500" b="1" err="1">
                <a:solidFill>
                  <a:srgbClr val="FF0000"/>
                </a:solidFill>
                <a:latin typeface="Times New Roman" panose="02020603050405020304" pitchFamily="18" charset="0"/>
                <a:ea typeface="Tahoma" panose="020B0604030504040204" pitchFamily="34" charset="0"/>
                <a:cs typeface="Times New Roman" panose="02020603050405020304" pitchFamily="18" charset="0"/>
              </a:rPr>
              <a:t>tốt</a:t>
            </a:r>
            <a:r>
              <a:rPr lang="en-US" sz="4500" b="1">
                <a:solidFill>
                  <a:srgbClr val="FF0000"/>
                </a:solidFill>
                <a:latin typeface="Times New Roman" panose="02020603050405020304" pitchFamily="18" charset="0"/>
                <a:ea typeface="Tahoma" panose="020B0604030504040204" pitchFamily="34" charset="0"/>
                <a:cs typeface="Times New Roman" panose="02020603050405020304" pitchFamily="18" charset="0"/>
              </a:rPr>
              <a:t>!</a:t>
            </a:r>
            <a:endParaRPr lang="en-US" sz="4500" b="1" dirty="0">
              <a:solidFill>
                <a:srgbClr val="FF0000"/>
              </a:solidFill>
              <a:latin typeface="Times New Roman" panose="02020603050405020304" pitchFamily="18" charset="0"/>
              <a:ea typeface="Tahoma" panose="020B0604030504040204" pitchFamily="34" charset="0"/>
              <a:cs typeface="Times New Roman" panose="02020603050405020304" pitchFamily="18" charset="0"/>
            </a:endParaRPr>
          </a:p>
        </p:txBody>
      </p:sp>
      <p:pic>
        <p:nvPicPr>
          <p:cNvPr id="1026" name="Picture 2" descr="http://www.codeblocks.org/images/blank.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3682" y="-102394"/>
            <a:ext cx="7144" cy="714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92332" y="2200134"/>
            <a:ext cx="6400794" cy="4268202"/>
          </a:xfrm>
          <a:prstGeom prst="rect">
            <a:avLst/>
          </a:prstGeom>
        </p:spPr>
      </p:pic>
      <p:sp>
        <p:nvSpPr>
          <p:cNvPr id="2" name="Footer Placeholder 1">
            <a:extLst>
              <a:ext uri="{FF2B5EF4-FFF2-40B4-BE49-F238E27FC236}">
                <a16:creationId xmlns:a16="http://schemas.microsoft.com/office/drawing/2014/main" id="{BBB53532-6299-EFA3-3354-6F12384476F3}"/>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5" name="Date Placeholder 4">
            <a:extLst>
              <a:ext uri="{FF2B5EF4-FFF2-40B4-BE49-F238E27FC236}">
                <a16:creationId xmlns:a16="http://schemas.microsoft.com/office/drawing/2014/main" id="{99BE94FC-12B4-9626-FFBA-AAB684C91195}"/>
              </a:ext>
            </a:extLst>
          </p:cNvPr>
          <p:cNvSpPr>
            <a:spLocks noGrp="1"/>
          </p:cNvSpPr>
          <p:nvPr>
            <p:ph type="dt" sz="half" idx="13"/>
          </p:nvPr>
        </p:nvSpPr>
        <p:spPr/>
        <p:txBody>
          <a:bodyPr/>
          <a:lstStyle/>
          <a:p>
            <a:r>
              <a:rPr lang="en-US"/>
              <a:t>June 2024</a:t>
            </a:r>
            <a:endParaRPr lang="en-US" dirty="0"/>
          </a:p>
        </p:txBody>
      </p:sp>
      <p:sp>
        <p:nvSpPr>
          <p:cNvPr id="6" name="Slide Number Placeholder 5">
            <a:extLst>
              <a:ext uri="{FF2B5EF4-FFF2-40B4-BE49-F238E27FC236}">
                <a16:creationId xmlns:a16="http://schemas.microsoft.com/office/drawing/2014/main" id="{38DEEC47-4AB9-2085-FB2C-8CFA6DC41E0F}"/>
              </a:ext>
            </a:extLst>
          </p:cNvPr>
          <p:cNvSpPr>
            <a:spLocks noGrp="1"/>
          </p:cNvSpPr>
          <p:nvPr>
            <p:ph type="sldNum" sz="quarter" idx="12"/>
          </p:nvPr>
        </p:nvSpPr>
        <p:spPr/>
        <p:txBody>
          <a:bodyPr/>
          <a:lstStyle/>
          <a:p>
            <a:fld id="{D8B0B3AC-44A8-D142-AAF6-9A453466E1A4}" type="slidenum">
              <a:rPr lang="en-VN" smtClean="0"/>
              <a:pPr/>
              <a:t>54</a:t>
            </a:fld>
            <a:endParaRPr lang="en-VN" dirty="0"/>
          </a:p>
        </p:txBody>
      </p:sp>
    </p:spTree>
    <p:extLst>
      <p:ext uri="{BB962C8B-B14F-4D97-AF65-F5344CB8AC3E}">
        <p14:creationId xmlns:p14="http://schemas.microsoft.com/office/powerpoint/2010/main" val="2655634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noAutofit/>
          </a:bodyPr>
          <a:lstStyle/>
          <a:p>
            <a:pPr>
              <a:lnSpc>
                <a:spcPct val="150000"/>
              </a:lnSpc>
              <a:spcBef>
                <a:spcPts val="0"/>
              </a:spcBef>
            </a:pPr>
            <a:r>
              <a:rPr lang="en-US" sz="2400" b="1" dirty="0" err="1">
                <a:solidFill>
                  <a:schemeClr val="tx1">
                    <a:lumMod val="50000"/>
                  </a:schemeClr>
                </a:solidFill>
                <a:ea typeface="Tahoma" panose="020B0604030504040204" pitchFamily="34" charset="0"/>
                <a:cs typeface="Tahoma" panose="020B0604030504040204" pitchFamily="34" charset="0"/>
              </a:rPr>
              <a:t>Cú</a:t>
            </a:r>
            <a:r>
              <a:rPr lang="en-US" sz="2400" b="1" dirty="0">
                <a:solidFill>
                  <a:schemeClr val="tx1">
                    <a:lumMod val="50000"/>
                  </a:schemeClr>
                </a:solidFill>
                <a:ea typeface="Tahoma" panose="020B0604030504040204" pitchFamily="34" charset="0"/>
                <a:cs typeface="Tahoma" panose="020B0604030504040204" pitchFamily="34" charset="0"/>
              </a:rPr>
              <a:t> </a:t>
            </a:r>
            <a:r>
              <a:rPr lang="en-US" sz="2400" b="1" dirty="0" err="1">
                <a:solidFill>
                  <a:schemeClr val="tx1">
                    <a:lumMod val="50000"/>
                  </a:schemeClr>
                </a:solidFill>
                <a:ea typeface="Tahoma" panose="020B0604030504040204" pitchFamily="34" charset="0"/>
                <a:cs typeface="Tahoma" panose="020B0604030504040204" pitchFamily="34" charset="0"/>
              </a:rPr>
              <a:t>pháp</a:t>
            </a:r>
            <a:r>
              <a:rPr lang="en-US" sz="2400" b="1" dirty="0">
                <a:solidFill>
                  <a:schemeClr val="tx1">
                    <a:lumMod val="50000"/>
                  </a:schemeClr>
                </a:solidFill>
                <a:ea typeface="Tahoma" panose="020B0604030504040204" pitchFamily="34" charset="0"/>
                <a:cs typeface="Tahoma" panose="020B0604030504040204" pitchFamily="34" charset="0"/>
              </a:rPr>
              <a:t>: </a:t>
            </a:r>
          </a:p>
          <a:p>
            <a:pPr marL="0" indent="0" algn="ctr">
              <a:lnSpc>
                <a:spcPct val="150000"/>
              </a:lnSpc>
              <a:spcBef>
                <a:spcPts val="0"/>
              </a:spcBef>
              <a:buNone/>
            </a:pPr>
            <a:r>
              <a:rPr lang="en-US" sz="2400">
                <a:solidFill>
                  <a:schemeClr val="tx1">
                    <a:lumMod val="50000"/>
                  </a:schemeClr>
                </a:solidFill>
                <a:latin typeface="Consolas" panose="020B0609020204030204" pitchFamily="49" charset="0"/>
                <a:ea typeface="Tahoma" panose="020B0604030504040204" pitchFamily="34" charset="0"/>
                <a:cs typeface="Tahoma" panose="020B0604030504040204" pitchFamily="34" charset="0"/>
              </a:rPr>
              <a:t> </a:t>
            </a:r>
            <a:r>
              <a:rPr lang="en-US" sz="2400" b="0">
                <a:solidFill>
                  <a:schemeClr val="tx1">
                    <a:lumMod val="50000"/>
                  </a:schemeClr>
                </a:solidFill>
                <a:effectLst/>
                <a:highlight>
                  <a:srgbClr val="FFFFFF"/>
                </a:highlight>
                <a:latin typeface="PragmataPro Mono Liga" panose="02000509040000020004" pitchFamily="49" charset="0"/>
              </a:rPr>
              <a:t>&lt;Kiểu_dữ_liệu&gt; &lt;Tên_biến_mảng&gt;</a:t>
            </a:r>
            <a:r>
              <a:rPr lang="en-US" sz="2400" b="0">
                <a:solidFill>
                  <a:srgbClr val="FF0000"/>
                </a:solidFill>
                <a:effectLst/>
                <a:highlight>
                  <a:srgbClr val="FFFFFF"/>
                </a:highlight>
                <a:latin typeface="PragmataPro Mono Liga" panose="02000509040000020004" pitchFamily="49" charset="0"/>
              </a:rPr>
              <a:t>[</a:t>
            </a:r>
            <a:r>
              <a:rPr lang="en-US" sz="2400" b="0">
                <a:solidFill>
                  <a:schemeClr val="tx1">
                    <a:lumMod val="50000"/>
                  </a:schemeClr>
                </a:solidFill>
                <a:effectLst/>
                <a:highlight>
                  <a:srgbClr val="FFFFFF"/>
                </a:highlight>
                <a:latin typeface="PragmataPro Mono Liga" panose="02000509040000020004" pitchFamily="49" charset="0"/>
              </a:rPr>
              <a:t>&lt;Số_dòng&gt;</a:t>
            </a:r>
            <a:r>
              <a:rPr lang="en-US" sz="2400" b="0">
                <a:solidFill>
                  <a:srgbClr val="FF0000"/>
                </a:solidFill>
                <a:effectLst/>
                <a:highlight>
                  <a:srgbClr val="FFFFFF"/>
                </a:highlight>
                <a:latin typeface="PragmataPro Mono Liga" panose="02000509040000020004" pitchFamily="49" charset="0"/>
              </a:rPr>
              <a:t>]</a:t>
            </a:r>
            <a:r>
              <a:rPr lang="en-US" sz="2400" b="0">
                <a:solidFill>
                  <a:schemeClr val="tx1">
                    <a:lumMod val="50000"/>
                  </a:schemeClr>
                </a:solidFill>
                <a:effectLst/>
                <a:highlight>
                  <a:srgbClr val="FFFFFF"/>
                </a:highlight>
                <a:latin typeface="PragmataPro Mono Liga" panose="02000509040000020004" pitchFamily="49" charset="0"/>
              </a:rPr>
              <a:t> </a:t>
            </a:r>
            <a:r>
              <a:rPr lang="en-US" sz="2400" b="0">
                <a:solidFill>
                  <a:srgbClr val="FF0000"/>
                </a:solidFill>
                <a:effectLst/>
                <a:highlight>
                  <a:srgbClr val="FFFFFF"/>
                </a:highlight>
                <a:latin typeface="PragmataPro Mono Liga" panose="02000509040000020004" pitchFamily="49" charset="0"/>
              </a:rPr>
              <a:t>[</a:t>
            </a:r>
            <a:r>
              <a:rPr lang="en-US" sz="2400" b="0">
                <a:solidFill>
                  <a:schemeClr val="tx1">
                    <a:lumMod val="50000"/>
                  </a:schemeClr>
                </a:solidFill>
                <a:effectLst/>
                <a:highlight>
                  <a:srgbClr val="FFFFFF"/>
                </a:highlight>
                <a:latin typeface="PragmataPro Mono Liga" panose="02000509040000020004" pitchFamily="49" charset="0"/>
              </a:rPr>
              <a:t>&lt;Số_cột&gt;</a:t>
            </a:r>
            <a:r>
              <a:rPr lang="en-US" sz="2400" b="0">
                <a:solidFill>
                  <a:srgbClr val="FF0000"/>
                </a:solidFill>
                <a:effectLst/>
                <a:highlight>
                  <a:srgbClr val="FFFFFF"/>
                </a:highlight>
                <a:latin typeface="PragmataPro Mono Liga" panose="02000509040000020004" pitchFamily="49" charset="0"/>
              </a:rPr>
              <a:t>]</a:t>
            </a:r>
            <a:r>
              <a:rPr lang="en-US" sz="2400" b="0">
                <a:solidFill>
                  <a:schemeClr val="tx1">
                    <a:lumMod val="50000"/>
                  </a:schemeClr>
                </a:solidFill>
                <a:effectLst/>
                <a:highlight>
                  <a:srgbClr val="FFFFFF"/>
                </a:highlight>
                <a:latin typeface="PragmataPro Mono Liga" panose="02000509040000020004" pitchFamily="49" charset="0"/>
              </a:rPr>
              <a:t>;</a:t>
            </a:r>
            <a:endParaRPr lang="en-US" sz="2400" dirty="0">
              <a:solidFill>
                <a:schemeClr val="tx1">
                  <a:lumMod val="50000"/>
                </a:schemeClr>
              </a:solidFill>
              <a:latin typeface="Consolas" panose="020B0609020204030204" pitchFamily="49" charset="0"/>
              <a:ea typeface="Tahoma" panose="020B0604030504040204" pitchFamily="34" charset="0"/>
              <a:cs typeface="Tahoma" panose="020B0604030504040204" pitchFamily="34" charset="0"/>
            </a:endParaRPr>
          </a:p>
          <a:p>
            <a:pPr>
              <a:lnSpc>
                <a:spcPct val="100000"/>
              </a:lnSpc>
              <a:spcBef>
                <a:spcPts val="600"/>
              </a:spcBef>
              <a:spcAft>
                <a:spcPts val="600"/>
              </a:spcAft>
            </a:pPr>
            <a:r>
              <a:rPr lang="en-US" sz="2400" b="1">
                <a:solidFill>
                  <a:schemeClr val="tx1">
                    <a:lumMod val="50000"/>
                  </a:schemeClr>
                </a:solidFill>
                <a:ea typeface="Tahoma" panose="020B0604030504040204" charset="0"/>
              </a:rPr>
              <a:t>Trong đó:</a:t>
            </a:r>
          </a:p>
          <a:p>
            <a:pPr marL="800100" lvl="1" indent="-342900">
              <a:lnSpc>
                <a:spcPct val="100000"/>
              </a:lnSpc>
              <a:spcBef>
                <a:spcPts val="600"/>
              </a:spcBef>
              <a:spcAft>
                <a:spcPts val="600"/>
              </a:spcAft>
            </a:pPr>
            <a:r>
              <a:rPr lang="en-US">
                <a:solidFill>
                  <a:srgbClr val="000000"/>
                </a:solidFill>
                <a:highlight>
                  <a:srgbClr val="FFFFFF"/>
                </a:highlight>
                <a:latin typeface="PragmataPro Mono Liga" panose="02000509040000020004" pitchFamily="49" charset="0"/>
              </a:rPr>
              <a:t>&lt;Kiểu_dữ_liệu&gt;</a:t>
            </a:r>
            <a:r>
              <a:rPr lang="en-US">
                <a:solidFill>
                  <a:schemeClr val="tx1">
                    <a:lumMod val="50000"/>
                  </a:schemeClr>
                </a:solidFill>
                <a:ea typeface="Tahoma" panose="020B0604030504040204" charset="0"/>
              </a:rPr>
              <a:t>: </a:t>
            </a:r>
            <a:r>
              <a:rPr lang="en-US" b="0">
                <a:solidFill>
                  <a:srgbClr val="0000FF"/>
                </a:solidFill>
                <a:effectLst/>
                <a:highlight>
                  <a:srgbClr val="FFFFFF"/>
                </a:highlight>
                <a:latin typeface="PragmataPro Mono Liga" panose="02000509040000020004" pitchFamily="49" charset="0"/>
              </a:rPr>
              <a:t>int</a:t>
            </a:r>
            <a:r>
              <a:rPr lang="en-US" b="0">
                <a:solidFill>
                  <a:srgbClr val="000000"/>
                </a:solidFill>
                <a:effectLst/>
                <a:highlight>
                  <a:srgbClr val="FFFFFF"/>
                </a:highlight>
                <a:latin typeface="PragmataPro Mono Liga" panose="02000509040000020004" pitchFamily="49" charset="0"/>
              </a:rPr>
              <a:t>, </a:t>
            </a:r>
            <a:r>
              <a:rPr lang="en-US" b="0">
                <a:solidFill>
                  <a:srgbClr val="0000FF"/>
                </a:solidFill>
                <a:effectLst/>
                <a:highlight>
                  <a:srgbClr val="FFFFFF"/>
                </a:highlight>
                <a:latin typeface="PragmataPro Mono Liga" panose="02000509040000020004" pitchFamily="49" charset="0"/>
              </a:rPr>
              <a:t>float</a:t>
            </a:r>
            <a:r>
              <a:rPr lang="en-US" b="0">
                <a:solidFill>
                  <a:srgbClr val="000000"/>
                </a:solidFill>
                <a:effectLst/>
                <a:highlight>
                  <a:srgbClr val="FFFFFF"/>
                </a:highlight>
                <a:latin typeface="PragmataPro Mono Liga" panose="02000509040000020004" pitchFamily="49" charset="0"/>
              </a:rPr>
              <a:t>, </a:t>
            </a:r>
            <a:r>
              <a:rPr lang="en-US" b="0">
                <a:solidFill>
                  <a:srgbClr val="0000FF"/>
                </a:solidFill>
                <a:effectLst/>
                <a:highlight>
                  <a:srgbClr val="FFFFFF"/>
                </a:highlight>
                <a:latin typeface="PragmataPro Mono Liga" panose="02000509040000020004" pitchFamily="49" charset="0"/>
              </a:rPr>
              <a:t>char</a:t>
            </a:r>
            <a:r>
              <a:rPr lang="en-US" b="0">
                <a:solidFill>
                  <a:srgbClr val="000000"/>
                </a:solidFill>
                <a:effectLst/>
                <a:highlight>
                  <a:srgbClr val="FFFFFF"/>
                </a:highlight>
                <a:latin typeface="PragmataPro Mono Liga" panose="02000509040000020004" pitchFamily="49" charset="0"/>
              </a:rPr>
              <a:t>, …</a:t>
            </a:r>
            <a:endParaRPr lang="en-US">
              <a:solidFill>
                <a:schemeClr val="tx1">
                  <a:lumMod val="50000"/>
                </a:schemeClr>
              </a:solidFill>
              <a:ea typeface="Tahoma" panose="020B0604030504040204" charset="0"/>
            </a:endParaRPr>
          </a:p>
          <a:p>
            <a:pPr marL="800100" lvl="1" indent="-342900">
              <a:lnSpc>
                <a:spcPct val="100000"/>
              </a:lnSpc>
              <a:spcBef>
                <a:spcPts val="600"/>
              </a:spcBef>
              <a:spcAft>
                <a:spcPts val="600"/>
              </a:spcAft>
            </a:pPr>
            <a:r>
              <a:rPr lang="en-US">
                <a:solidFill>
                  <a:srgbClr val="000000"/>
                </a:solidFill>
                <a:highlight>
                  <a:srgbClr val="FFFFFF"/>
                </a:highlight>
                <a:latin typeface="PragmataPro Mono Liga" panose="02000509040000020004" pitchFamily="49" charset="0"/>
              </a:rPr>
              <a:t>&lt;Tên_biến_mảng&gt;</a:t>
            </a:r>
            <a:r>
              <a:rPr lang="en-US">
                <a:solidFill>
                  <a:schemeClr val="tx1">
                    <a:lumMod val="50000"/>
                  </a:schemeClr>
                </a:solidFill>
                <a:ea typeface="Tahoma" panose="020B0604030504040204" charset="0"/>
              </a:rPr>
              <a:t>: Đặt tên theo quy tắc đặt tên/định danh</a:t>
            </a:r>
          </a:p>
          <a:p>
            <a:pPr marL="800100" lvl="1" indent="-342900">
              <a:lnSpc>
                <a:spcPct val="100000"/>
              </a:lnSpc>
              <a:spcBef>
                <a:spcPts val="600"/>
              </a:spcBef>
              <a:spcAft>
                <a:spcPts val="600"/>
              </a:spcAft>
            </a:pPr>
            <a:r>
              <a:rPr lang="en-US">
                <a:solidFill>
                  <a:srgbClr val="000000"/>
                </a:solidFill>
                <a:highlight>
                  <a:srgbClr val="FFFFFF"/>
                </a:highlight>
                <a:latin typeface="PragmataPro Mono Liga" panose="02000509040000020004" pitchFamily="49" charset="0"/>
              </a:rPr>
              <a:t>&lt;Số_dòng&gt;, &lt;Số_cột&gt;</a:t>
            </a:r>
            <a:r>
              <a:rPr lang="en-US">
                <a:solidFill>
                  <a:schemeClr val="tx1">
                    <a:lumMod val="50000"/>
                  </a:schemeClr>
                </a:solidFill>
                <a:ea typeface="Tahoma" panose="020B0604030504040204" charset="0"/>
              </a:rPr>
              <a:t>: </a:t>
            </a:r>
          </a:p>
          <a:p>
            <a:pPr marL="1257300" lvl="2" indent="-342900">
              <a:lnSpc>
                <a:spcPct val="100000"/>
              </a:lnSpc>
              <a:spcBef>
                <a:spcPts val="600"/>
              </a:spcBef>
              <a:spcAft>
                <a:spcPts val="600"/>
              </a:spcAft>
            </a:pPr>
            <a:r>
              <a:rPr lang="en-US" sz="2400">
                <a:solidFill>
                  <a:schemeClr val="tx1">
                    <a:lumMod val="50000"/>
                  </a:schemeClr>
                </a:solidFill>
                <a:ea typeface="Tahoma" panose="020B0604030504040204" charset="0"/>
              </a:rPr>
              <a:t>Là số lượng tối đa mảng có thể lưu trữ trên dòng và cột</a:t>
            </a:r>
          </a:p>
          <a:p>
            <a:pPr marL="1257300" lvl="2" indent="-342900">
              <a:lnSpc>
                <a:spcPct val="100000"/>
              </a:lnSpc>
              <a:spcBef>
                <a:spcPts val="600"/>
              </a:spcBef>
              <a:spcAft>
                <a:spcPts val="600"/>
              </a:spcAft>
            </a:pPr>
            <a:r>
              <a:rPr lang="en-US" sz="2400">
                <a:solidFill>
                  <a:schemeClr val="tx1">
                    <a:lumMod val="50000"/>
                  </a:schemeClr>
                </a:solidFill>
                <a:ea typeface="Tahoma" panose="020B0604030504040204" charset="0"/>
              </a:rPr>
              <a:t>Cần xác định ngay khi khai báo</a:t>
            </a:r>
          </a:p>
          <a:p>
            <a:pPr marL="1257300" lvl="2" indent="-342900">
              <a:lnSpc>
                <a:spcPct val="100000"/>
              </a:lnSpc>
              <a:spcBef>
                <a:spcPts val="600"/>
              </a:spcBef>
              <a:spcAft>
                <a:spcPts val="600"/>
              </a:spcAft>
            </a:pPr>
            <a:r>
              <a:rPr lang="en-US" sz="2400">
                <a:solidFill>
                  <a:schemeClr val="tx1">
                    <a:lumMod val="50000"/>
                  </a:schemeClr>
                </a:solidFill>
                <a:ea typeface="Tahoma" panose="020B0604030504040204" charset="0"/>
              </a:rPr>
              <a:t>Phải là một hằng số</a:t>
            </a:r>
          </a:p>
        </p:txBody>
      </p:sp>
      <p:sp>
        <p:nvSpPr>
          <p:cNvPr id="2" name="Title 1"/>
          <p:cNvSpPr>
            <a:spLocks noGrp="1"/>
          </p:cNvSpPr>
          <p:nvPr>
            <p:ph type="title"/>
          </p:nvPr>
        </p:nvSpPr>
        <p:spPr/>
        <p:txBody>
          <a:bodyPr>
            <a:normAutofit/>
          </a:bodyPr>
          <a:lstStyle/>
          <a:p>
            <a:r>
              <a:rPr lang="en-VN" sz="4000"/>
              <a:t>Khai báo mảng 2 chiều</a:t>
            </a:r>
          </a:p>
        </p:txBody>
      </p:sp>
      <p:sp>
        <p:nvSpPr>
          <p:cNvPr id="7" name="Rectangle 6">
            <a:extLst>
              <a:ext uri="{FF2B5EF4-FFF2-40B4-BE49-F238E27FC236}">
                <a16:creationId xmlns:a16="http://schemas.microsoft.com/office/drawing/2014/main" id="{450CCF04-8142-E6E3-0FEF-A18003AB4E0C}"/>
              </a:ext>
            </a:extLst>
          </p:cNvPr>
          <p:cNvSpPr/>
          <p:nvPr/>
        </p:nvSpPr>
        <p:spPr>
          <a:xfrm>
            <a:off x="1933575" y="1857375"/>
            <a:ext cx="8467725" cy="628650"/>
          </a:xfrm>
          <a:prstGeom prst="rect">
            <a:avLst/>
          </a:prstGeom>
          <a:no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10" name="Footer Placeholder 9">
            <a:extLst>
              <a:ext uri="{FF2B5EF4-FFF2-40B4-BE49-F238E27FC236}">
                <a16:creationId xmlns:a16="http://schemas.microsoft.com/office/drawing/2014/main" id="{B5A40470-5CD3-1D93-4CEC-ABE5B001875E}"/>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5" name="Date Placeholder 4">
            <a:extLst>
              <a:ext uri="{FF2B5EF4-FFF2-40B4-BE49-F238E27FC236}">
                <a16:creationId xmlns:a16="http://schemas.microsoft.com/office/drawing/2014/main" id="{04177ABA-2AC1-0332-3BE6-966949E96939}"/>
              </a:ext>
            </a:extLst>
          </p:cNvPr>
          <p:cNvSpPr>
            <a:spLocks noGrp="1"/>
          </p:cNvSpPr>
          <p:nvPr>
            <p:ph type="dt" sz="half" idx="13"/>
          </p:nvPr>
        </p:nvSpPr>
        <p:spPr/>
        <p:txBody>
          <a:bodyPr/>
          <a:lstStyle/>
          <a:p>
            <a:r>
              <a:rPr lang="en-US"/>
              <a:t>June 2024</a:t>
            </a:r>
            <a:endParaRPr lang="en-US" dirty="0"/>
          </a:p>
        </p:txBody>
      </p:sp>
      <p:sp>
        <p:nvSpPr>
          <p:cNvPr id="3" name="Slide Number Placeholder 2">
            <a:extLst>
              <a:ext uri="{FF2B5EF4-FFF2-40B4-BE49-F238E27FC236}">
                <a16:creationId xmlns:a16="http://schemas.microsoft.com/office/drawing/2014/main" id="{6E241796-FC3E-9E3F-E7FC-9BD339631E5A}"/>
              </a:ext>
            </a:extLst>
          </p:cNvPr>
          <p:cNvSpPr>
            <a:spLocks noGrp="1"/>
          </p:cNvSpPr>
          <p:nvPr>
            <p:ph type="sldNum" sz="quarter" idx="12"/>
          </p:nvPr>
        </p:nvSpPr>
        <p:spPr/>
        <p:txBody>
          <a:bodyPr/>
          <a:lstStyle/>
          <a:p>
            <a:fld id="{D8B0B3AC-44A8-D142-AAF6-9A453466E1A4}" type="slidenum">
              <a:rPr lang="en-VN" smtClean="0"/>
              <a:pPr/>
              <a:t>6</a:t>
            </a:fld>
            <a:endParaRPr lang="en-VN" dirty="0"/>
          </a:p>
        </p:txBody>
      </p:sp>
    </p:spTree>
    <p:extLst>
      <p:ext uri="{BB962C8B-B14F-4D97-AF65-F5344CB8AC3E}">
        <p14:creationId xmlns:p14="http://schemas.microsoft.com/office/powerpoint/2010/main" val="736952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VN" sz="4000"/>
              <a:t>Khai báo mảng 2 chiều</a:t>
            </a:r>
          </a:p>
        </p:txBody>
      </p:sp>
      <p:sp>
        <p:nvSpPr>
          <p:cNvPr id="6" name="Content Placeholder 5"/>
          <p:cNvSpPr>
            <a:spLocks noGrp="1"/>
          </p:cNvSpPr>
          <p:nvPr>
            <p:ph idx="1"/>
          </p:nvPr>
        </p:nvSpPr>
        <p:spPr/>
        <p:txBody>
          <a:bodyPr>
            <a:noAutofit/>
          </a:bodyPr>
          <a:lstStyle/>
          <a:p>
            <a:pPr>
              <a:lnSpc>
                <a:spcPct val="150000"/>
              </a:lnSpc>
              <a:spcBef>
                <a:spcPts val="0"/>
              </a:spcBef>
            </a:pPr>
            <a:r>
              <a:rPr lang="en-US" sz="2400">
                <a:solidFill>
                  <a:schemeClr val="tx1">
                    <a:lumMod val="50000"/>
                  </a:schemeClr>
                </a:solidFill>
                <a:ea typeface="Tahoma" panose="020B0604030504040204" pitchFamily="34" charset="0"/>
                <a:cs typeface="Tahoma" panose="020B0604030504040204" pitchFamily="34" charset="0"/>
              </a:rPr>
              <a:t>Ví dụ:</a:t>
            </a:r>
            <a:endParaRPr lang="en-US" sz="2400" dirty="0">
              <a:solidFill>
                <a:schemeClr val="tx1">
                  <a:lumMod val="50000"/>
                </a:schemeClr>
              </a:solidFill>
            </a:endParaRPr>
          </a:p>
        </p:txBody>
      </p:sp>
      <p:sp>
        <p:nvSpPr>
          <p:cNvPr id="8" name="TextBox 7"/>
          <p:cNvSpPr txBox="1"/>
          <p:nvPr/>
        </p:nvSpPr>
        <p:spPr>
          <a:xfrm>
            <a:off x="1610371" y="1923275"/>
            <a:ext cx="4272745" cy="2239844"/>
          </a:xfrm>
          <a:prstGeom prst="rect">
            <a:avLst/>
          </a:prstGeom>
          <a:noFill/>
          <a:ln>
            <a:solidFill>
              <a:schemeClr val="tx1">
                <a:lumMod val="50000"/>
              </a:schemeClr>
            </a:solidFill>
          </a:ln>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sz="2400" b="0">
                <a:solidFill>
                  <a:srgbClr val="0000FF"/>
                </a:solidFill>
                <a:effectLst/>
                <a:highlight>
                  <a:srgbClr val="FFFFFF"/>
                </a:highlight>
                <a:latin typeface="PragmataPro Mono Liga" panose="02000509040000020004" pitchFamily="49" charset="0"/>
              </a:rPr>
              <a:t>int</a:t>
            </a:r>
            <a:r>
              <a:rPr lang="en-US" sz="2400" b="0">
                <a:solidFill>
                  <a:srgbClr val="000000"/>
                </a:solidFill>
                <a:effectLst/>
                <a:highlight>
                  <a:srgbClr val="FFFFFF"/>
                </a:highlight>
                <a:latin typeface="PragmataPro Mono Liga" panose="02000509040000020004" pitchFamily="49" charset="0"/>
              </a:rPr>
              <a:t> </a:t>
            </a:r>
            <a:r>
              <a:rPr lang="en-US" sz="2400" b="0">
                <a:solidFill>
                  <a:srgbClr val="001080"/>
                </a:solidFill>
                <a:effectLst/>
                <a:highlight>
                  <a:srgbClr val="FFFFFF"/>
                </a:highlight>
                <a:latin typeface="PragmataPro Mono Liga" panose="02000509040000020004" pitchFamily="49" charset="0"/>
              </a:rPr>
              <a:t>A</a:t>
            </a:r>
            <a:r>
              <a:rPr lang="en-US" sz="2400" b="0">
                <a:solidFill>
                  <a:srgbClr val="000000"/>
                </a:solidFill>
                <a:effectLst/>
                <a:highlight>
                  <a:srgbClr val="FFFFFF"/>
                </a:highlight>
                <a:latin typeface="PragmataPro Mono Liga" panose="02000509040000020004" pitchFamily="49" charset="0"/>
              </a:rPr>
              <a:t>[</a:t>
            </a:r>
            <a:r>
              <a:rPr lang="en-US" sz="2400" b="0">
                <a:solidFill>
                  <a:srgbClr val="098658"/>
                </a:solidFill>
                <a:effectLst/>
                <a:highlight>
                  <a:srgbClr val="FFFFFF"/>
                </a:highlight>
                <a:latin typeface="PragmataPro Mono Liga" panose="02000509040000020004" pitchFamily="49" charset="0"/>
              </a:rPr>
              <a:t>2</a:t>
            </a:r>
            <a:r>
              <a:rPr lang="en-US" sz="2400" b="0">
                <a:solidFill>
                  <a:srgbClr val="000000"/>
                </a:solidFill>
                <a:effectLst/>
                <a:highlight>
                  <a:srgbClr val="FFFFFF"/>
                </a:highlight>
                <a:latin typeface="PragmataPro Mono Liga" panose="02000509040000020004" pitchFamily="49" charset="0"/>
              </a:rPr>
              <a:t>][</a:t>
            </a:r>
            <a:r>
              <a:rPr lang="en-US" sz="2400" b="0">
                <a:solidFill>
                  <a:srgbClr val="098658"/>
                </a:solidFill>
                <a:effectLst/>
                <a:highlight>
                  <a:srgbClr val="FFFFFF"/>
                </a:highlight>
                <a:latin typeface="PragmataPro Mono Liga" panose="02000509040000020004" pitchFamily="49" charset="0"/>
              </a:rPr>
              <a:t>4</a:t>
            </a:r>
            <a:r>
              <a:rPr lang="en-US" sz="2400" b="0">
                <a:solidFill>
                  <a:srgbClr val="000000"/>
                </a:solidFill>
                <a:effectLst/>
                <a:highlight>
                  <a:srgbClr val="FFFFFF"/>
                </a:highlight>
                <a:latin typeface="PragmataPro Mono Liga" panose="02000509040000020004" pitchFamily="49" charset="0"/>
              </a:rPr>
              <a:t>];</a:t>
            </a:r>
          </a:p>
          <a:p>
            <a:br>
              <a:rPr lang="en-US" sz="2400" b="0">
                <a:solidFill>
                  <a:srgbClr val="000000"/>
                </a:solidFill>
                <a:effectLst/>
                <a:highlight>
                  <a:srgbClr val="FFFFFF"/>
                </a:highlight>
                <a:latin typeface="PragmataPro Mono Liga" panose="02000509040000020004" pitchFamily="49" charset="0"/>
              </a:rPr>
            </a:br>
            <a:r>
              <a:rPr lang="en-US" sz="2400">
                <a:latin typeface="Arial" panose="020B0604020202020204" pitchFamily="34" charset="0"/>
                <a:ea typeface="Tahoma" panose="020B0604030504040204" pitchFamily="34" charset="0"/>
                <a:cs typeface="Arial" panose="020B0604020202020204" pitchFamily="34" charset="0"/>
              </a:rPr>
              <a:t>Kiểu </a:t>
            </a:r>
            <a:r>
              <a:rPr lang="en-US" sz="2400" dirty="0" err="1">
                <a:latin typeface="Arial" panose="020B0604020202020204" pitchFamily="34" charset="0"/>
                <a:ea typeface="Tahoma" panose="020B0604030504040204" pitchFamily="34" charset="0"/>
                <a:cs typeface="Arial" panose="020B0604020202020204" pitchFamily="34" charset="0"/>
              </a:rPr>
              <a:t>dữ</a:t>
            </a:r>
            <a:r>
              <a:rPr lang="en-US" sz="2400" dirty="0">
                <a:latin typeface="Arial" panose="020B0604020202020204" pitchFamily="34" charset="0"/>
                <a:ea typeface="Tahoma" panose="020B0604030504040204" pitchFamily="34" charset="0"/>
                <a:cs typeface="Arial" panose="020B0604020202020204" pitchFamily="34" charset="0"/>
              </a:rPr>
              <a:t> </a:t>
            </a:r>
            <a:r>
              <a:rPr lang="en-US" sz="2400" dirty="0" err="1">
                <a:latin typeface="Arial" panose="020B0604020202020204" pitchFamily="34" charset="0"/>
                <a:ea typeface="Tahoma" panose="020B0604030504040204" pitchFamily="34" charset="0"/>
                <a:cs typeface="Arial" panose="020B0604020202020204" pitchFamily="34" charset="0"/>
              </a:rPr>
              <a:t>liệu</a:t>
            </a:r>
            <a:r>
              <a:rPr lang="en-US" sz="2400">
                <a:latin typeface="Arial" panose="020B0604020202020204" pitchFamily="34" charset="0"/>
                <a:ea typeface="Tahoma" panose="020B0604030504040204" pitchFamily="34" charset="0"/>
                <a:cs typeface="Arial" panose="020B0604020202020204" pitchFamily="34" charset="0"/>
              </a:rPr>
              <a:t>: </a:t>
            </a:r>
            <a:r>
              <a:rPr lang="en-US" sz="2400" b="0">
                <a:solidFill>
                  <a:srgbClr val="0000FF"/>
                </a:solidFill>
                <a:effectLst/>
                <a:highlight>
                  <a:srgbClr val="FFFFFF"/>
                </a:highlight>
                <a:latin typeface="PragmataPro Mono Liga" panose="02000509040000020004" pitchFamily="49" charset="0"/>
              </a:rPr>
              <a:t>int</a:t>
            </a:r>
            <a:endParaRPr lang="en-US" sz="2400" dirty="0">
              <a:latin typeface="Arial" panose="020B0604020202020204" pitchFamily="34" charset="0"/>
              <a:ea typeface="Tahoma" panose="020B0604030504040204" pitchFamily="34" charset="0"/>
              <a:cs typeface="Arial" panose="020B0604020202020204" pitchFamily="34" charset="0"/>
            </a:endParaRPr>
          </a:p>
          <a:p>
            <a:pPr>
              <a:lnSpc>
                <a:spcPct val="150000"/>
              </a:lnSpc>
            </a:pPr>
            <a:r>
              <a:rPr lang="en-US" sz="2400" dirty="0" err="1">
                <a:latin typeface="Arial" panose="020B0604020202020204" pitchFamily="34" charset="0"/>
                <a:ea typeface="Tahoma" panose="020B0604030504040204" pitchFamily="34" charset="0"/>
                <a:cs typeface="Arial" panose="020B0604020202020204" pitchFamily="34" charset="0"/>
              </a:rPr>
              <a:t>Tên</a:t>
            </a:r>
            <a:r>
              <a:rPr lang="en-US" sz="2400" dirty="0">
                <a:latin typeface="Arial" panose="020B0604020202020204" pitchFamily="34" charset="0"/>
                <a:ea typeface="Tahoma" panose="020B0604030504040204" pitchFamily="34" charset="0"/>
                <a:cs typeface="Arial" panose="020B0604020202020204" pitchFamily="34" charset="0"/>
              </a:rPr>
              <a:t> </a:t>
            </a:r>
            <a:r>
              <a:rPr lang="en-US" sz="2400" dirty="0" err="1">
                <a:latin typeface="Arial" panose="020B0604020202020204" pitchFamily="34" charset="0"/>
                <a:ea typeface="Tahoma" panose="020B0604030504040204" pitchFamily="34" charset="0"/>
                <a:cs typeface="Arial" panose="020B0604020202020204" pitchFamily="34" charset="0"/>
              </a:rPr>
              <a:t>biến</a:t>
            </a:r>
            <a:r>
              <a:rPr lang="en-US" sz="2400" dirty="0">
                <a:latin typeface="Arial" panose="020B0604020202020204" pitchFamily="34" charset="0"/>
                <a:ea typeface="Tahoma" panose="020B0604030504040204" pitchFamily="34" charset="0"/>
                <a:cs typeface="Arial" panose="020B0604020202020204" pitchFamily="34" charset="0"/>
              </a:rPr>
              <a:t> </a:t>
            </a:r>
            <a:r>
              <a:rPr lang="en-US" sz="2400" dirty="0" err="1">
                <a:latin typeface="Arial" panose="020B0604020202020204" pitchFamily="34" charset="0"/>
                <a:ea typeface="Tahoma" panose="020B0604030504040204" pitchFamily="34" charset="0"/>
                <a:cs typeface="Arial" panose="020B0604020202020204" pitchFamily="34" charset="0"/>
              </a:rPr>
              <a:t>mảng</a:t>
            </a:r>
            <a:r>
              <a:rPr lang="en-US" sz="2400">
                <a:latin typeface="Arial" panose="020B0604020202020204" pitchFamily="34" charset="0"/>
                <a:ea typeface="Tahoma" panose="020B0604030504040204" pitchFamily="34" charset="0"/>
                <a:cs typeface="Arial" panose="020B0604020202020204" pitchFamily="34" charset="0"/>
              </a:rPr>
              <a:t>: </a:t>
            </a:r>
            <a:r>
              <a:rPr lang="en-US" sz="2400" b="0">
                <a:solidFill>
                  <a:srgbClr val="001080"/>
                </a:solidFill>
                <a:effectLst/>
                <a:highlight>
                  <a:srgbClr val="FFFFFF"/>
                </a:highlight>
                <a:latin typeface="PragmataPro Mono Liga" panose="02000509040000020004" pitchFamily="49" charset="0"/>
              </a:rPr>
              <a:t>A</a:t>
            </a:r>
          </a:p>
          <a:p>
            <a:pPr>
              <a:lnSpc>
                <a:spcPct val="150000"/>
              </a:lnSpc>
            </a:pPr>
            <a:r>
              <a:rPr lang="en-US" sz="2400">
                <a:latin typeface="Arial" panose="020B0604020202020204" pitchFamily="34" charset="0"/>
                <a:ea typeface="Tahoma" panose="020B0604030504040204" pitchFamily="34" charset="0"/>
                <a:cs typeface="Arial" panose="020B0604020202020204" pitchFamily="34" charset="0"/>
              </a:rPr>
              <a:t>Mảng </a:t>
            </a:r>
            <a:r>
              <a:rPr lang="en-US" sz="2400" err="1">
                <a:latin typeface="Arial" panose="020B0604020202020204" pitchFamily="34" charset="0"/>
                <a:ea typeface="Tahoma" panose="020B0604030504040204" pitchFamily="34" charset="0"/>
                <a:cs typeface="Arial" panose="020B0604020202020204" pitchFamily="34" charset="0"/>
              </a:rPr>
              <a:t>có</a:t>
            </a:r>
            <a:r>
              <a:rPr lang="en-US" sz="2400">
                <a:latin typeface="Arial" panose="020B0604020202020204" pitchFamily="34" charset="0"/>
                <a:ea typeface="Tahoma" panose="020B0604030504040204" pitchFamily="34" charset="0"/>
                <a:cs typeface="Arial" panose="020B0604020202020204" pitchFamily="34" charset="0"/>
              </a:rPr>
              <a:t> 2 </a:t>
            </a:r>
            <a:r>
              <a:rPr lang="en-US" sz="2400" dirty="0" err="1">
                <a:latin typeface="Arial" panose="020B0604020202020204" pitchFamily="34" charset="0"/>
                <a:ea typeface="Tahoma" panose="020B0604030504040204" pitchFamily="34" charset="0"/>
                <a:cs typeface="Arial" panose="020B0604020202020204" pitchFamily="34" charset="0"/>
              </a:rPr>
              <a:t>dòng</a:t>
            </a:r>
            <a:r>
              <a:rPr lang="en-US" sz="2400" dirty="0">
                <a:latin typeface="Arial" panose="020B0604020202020204" pitchFamily="34" charset="0"/>
                <a:ea typeface="Tahoma" panose="020B0604030504040204" pitchFamily="34" charset="0"/>
                <a:cs typeface="Arial" panose="020B0604020202020204" pitchFamily="34" charset="0"/>
              </a:rPr>
              <a:t> </a:t>
            </a:r>
            <a:r>
              <a:rPr lang="en-US" sz="2400" err="1">
                <a:latin typeface="Arial" panose="020B0604020202020204" pitchFamily="34" charset="0"/>
                <a:ea typeface="Tahoma" panose="020B0604030504040204" pitchFamily="34" charset="0"/>
                <a:cs typeface="Arial" panose="020B0604020202020204" pitchFamily="34" charset="0"/>
              </a:rPr>
              <a:t>và</a:t>
            </a:r>
            <a:r>
              <a:rPr lang="en-US" sz="2400">
                <a:latin typeface="Arial" panose="020B0604020202020204" pitchFamily="34" charset="0"/>
                <a:ea typeface="Tahoma" panose="020B0604030504040204" pitchFamily="34" charset="0"/>
                <a:cs typeface="Arial" panose="020B0604020202020204" pitchFamily="34" charset="0"/>
              </a:rPr>
              <a:t> 4 </a:t>
            </a:r>
            <a:r>
              <a:rPr lang="en-US" sz="2400" dirty="0" err="1">
                <a:latin typeface="Arial" panose="020B0604020202020204" pitchFamily="34" charset="0"/>
                <a:ea typeface="Tahoma" panose="020B0604030504040204" pitchFamily="34" charset="0"/>
                <a:cs typeface="Arial" panose="020B0604020202020204" pitchFamily="34" charset="0"/>
              </a:rPr>
              <a:t>cột</a:t>
            </a:r>
            <a:endParaRPr lang="en-US" sz="2400" dirty="0">
              <a:latin typeface="Arial" panose="020B0604020202020204" pitchFamily="34" charset="0"/>
              <a:ea typeface="Tahoma" panose="020B0604030504040204" pitchFamily="34" charset="0"/>
              <a:cs typeface="Arial" panose="020B0604020202020204" pitchFamily="34" charset="0"/>
            </a:endParaRPr>
          </a:p>
        </p:txBody>
      </p:sp>
      <p:sp>
        <p:nvSpPr>
          <p:cNvPr id="9" name="TextBox 8"/>
          <p:cNvSpPr txBox="1"/>
          <p:nvPr/>
        </p:nvSpPr>
        <p:spPr>
          <a:xfrm>
            <a:off x="6864359" y="1903638"/>
            <a:ext cx="3888054" cy="2239844"/>
          </a:xfrm>
          <a:prstGeom prst="rect">
            <a:avLst/>
          </a:prstGeom>
          <a:noFill/>
          <a:ln>
            <a:solidFill>
              <a:schemeClr val="tx1">
                <a:lumMod val="50000"/>
              </a:schemeClr>
            </a:solidFill>
          </a:ln>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sz="2400" b="0">
                <a:solidFill>
                  <a:srgbClr val="0000FF"/>
                </a:solidFill>
                <a:effectLst/>
                <a:highlight>
                  <a:srgbClr val="FFFFFF"/>
                </a:highlight>
                <a:latin typeface="PragmataPro Mono Liga" panose="02000509040000020004" pitchFamily="49" charset="0"/>
              </a:rPr>
              <a:t>float</a:t>
            </a:r>
            <a:r>
              <a:rPr lang="en-US" sz="2400" b="0">
                <a:solidFill>
                  <a:srgbClr val="000000"/>
                </a:solidFill>
                <a:effectLst/>
                <a:highlight>
                  <a:srgbClr val="FFFFFF"/>
                </a:highlight>
                <a:latin typeface="PragmataPro Mono Liga" panose="02000509040000020004" pitchFamily="49" charset="0"/>
              </a:rPr>
              <a:t> </a:t>
            </a:r>
            <a:r>
              <a:rPr lang="en-US" sz="2400" b="0">
                <a:solidFill>
                  <a:srgbClr val="001080"/>
                </a:solidFill>
                <a:effectLst/>
                <a:highlight>
                  <a:srgbClr val="FFFFFF"/>
                </a:highlight>
                <a:latin typeface="PragmataPro Mono Liga" panose="02000509040000020004" pitchFamily="49" charset="0"/>
              </a:rPr>
              <a:t>B</a:t>
            </a:r>
            <a:r>
              <a:rPr lang="en-US" sz="2400" b="0">
                <a:solidFill>
                  <a:srgbClr val="000000"/>
                </a:solidFill>
                <a:effectLst/>
                <a:highlight>
                  <a:srgbClr val="FFFFFF"/>
                </a:highlight>
                <a:latin typeface="PragmataPro Mono Liga" panose="02000509040000020004" pitchFamily="49" charset="0"/>
              </a:rPr>
              <a:t>[</a:t>
            </a:r>
            <a:r>
              <a:rPr lang="en-US" sz="2400" b="0">
                <a:solidFill>
                  <a:srgbClr val="098658"/>
                </a:solidFill>
                <a:effectLst/>
                <a:highlight>
                  <a:srgbClr val="FFFFFF"/>
                </a:highlight>
                <a:latin typeface="PragmataPro Mono Liga" panose="02000509040000020004" pitchFamily="49" charset="0"/>
              </a:rPr>
              <a:t>2</a:t>
            </a:r>
            <a:r>
              <a:rPr lang="en-US" sz="2400" b="0">
                <a:solidFill>
                  <a:srgbClr val="000000"/>
                </a:solidFill>
                <a:effectLst/>
                <a:highlight>
                  <a:srgbClr val="FFFFFF"/>
                </a:highlight>
                <a:latin typeface="PragmataPro Mono Liga" panose="02000509040000020004" pitchFamily="49" charset="0"/>
              </a:rPr>
              <a:t>][</a:t>
            </a:r>
            <a:r>
              <a:rPr lang="en-US" sz="2400" b="0">
                <a:solidFill>
                  <a:srgbClr val="098658"/>
                </a:solidFill>
                <a:effectLst/>
                <a:highlight>
                  <a:srgbClr val="FFFFFF"/>
                </a:highlight>
                <a:latin typeface="PragmataPro Mono Liga" panose="02000509040000020004" pitchFamily="49" charset="0"/>
              </a:rPr>
              <a:t>2</a:t>
            </a:r>
            <a:r>
              <a:rPr lang="en-US" sz="2400" b="0">
                <a:solidFill>
                  <a:srgbClr val="000000"/>
                </a:solidFill>
                <a:effectLst/>
                <a:highlight>
                  <a:srgbClr val="FFFFFF"/>
                </a:highlight>
                <a:latin typeface="PragmataPro Mono Liga" panose="02000509040000020004" pitchFamily="49" charset="0"/>
              </a:rPr>
              <a:t>];</a:t>
            </a:r>
          </a:p>
          <a:p>
            <a:br>
              <a:rPr lang="en-US" sz="2400" b="0">
                <a:solidFill>
                  <a:srgbClr val="000000"/>
                </a:solidFill>
                <a:effectLst/>
                <a:highlight>
                  <a:srgbClr val="FFFFFF"/>
                </a:highlight>
                <a:latin typeface="PragmataPro Mono Liga" panose="02000509040000020004" pitchFamily="49" charset="0"/>
              </a:rPr>
            </a:br>
            <a:r>
              <a:rPr lang="en-US" sz="2400">
                <a:latin typeface="Arial" panose="020B0604020202020204" pitchFamily="34" charset="0"/>
                <a:ea typeface="Tahoma" panose="020B0604030504040204" pitchFamily="34" charset="0"/>
                <a:cs typeface="Arial" panose="020B0604020202020204" pitchFamily="34" charset="0"/>
              </a:rPr>
              <a:t>Kiểu </a:t>
            </a:r>
            <a:r>
              <a:rPr lang="en-US" sz="2400" dirty="0" err="1">
                <a:latin typeface="Arial" panose="020B0604020202020204" pitchFamily="34" charset="0"/>
                <a:ea typeface="Tahoma" panose="020B0604030504040204" pitchFamily="34" charset="0"/>
                <a:cs typeface="Arial" panose="020B0604020202020204" pitchFamily="34" charset="0"/>
              </a:rPr>
              <a:t>dữ</a:t>
            </a:r>
            <a:r>
              <a:rPr lang="en-US" sz="2400" dirty="0">
                <a:latin typeface="Arial" panose="020B0604020202020204" pitchFamily="34" charset="0"/>
                <a:ea typeface="Tahoma" panose="020B0604030504040204" pitchFamily="34" charset="0"/>
                <a:cs typeface="Arial" panose="020B0604020202020204" pitchFamily="34" charset="0"/>
              </a:rPr>
              <a:t> </a:t>
            </a:r>
            <a:r>
              <a:rPr lang="en-US" sz="2400" dirty="0" err="1">
                <a:latin typeface="Arial" panose="020B0604020202020204" pitchFamily="34" charset="0"/>
                <a:ea typeface="Tahoma" panose="020B0604030504040204" pitchFamily="34" charset="0"/>
                <a:cs typeface="Arial" panose="020B0604020202020204" pitchFamily="34" charset="0"/>
              </a:rPr>
              <a:t>liệu</a:t>
            </a:r>
            <a:r>
              <a:rPr lang="en-US" sz="2400">
                <a:latin typeface="Arial" panose="020B0604020202020204" pitchFamily="34" charset="0"/>
                <a:ea typeface="Tahoma" panose="020B0604030504040204" pitchFamily="34" charset="0"/>
                <a:cs typeface="Arial" panose="020B0604020202020204" pitchFamily="34" charset="0"/>
              </a:rPr>
              <a:t>: </a:t>
            </a:r>
            <a:r>
              <a:rPr lang="en-US" sz="2400" b="0">
                <a:solidFill>
                  <a:srgbClr val="0000FF"/>
                </a:solidFill>
                <a:effectLst/>
                <a:highlight>
                  <a:srgbClr val="FFFFFF"/>
                </a:highlight>
                <a:latin typeface="PragmataPro Mono Liga" panose="02000509040000020004" pitchFamily="49" charset="0"/>
              </a:rPr>
              <a:t>float</a:t>
            </a:r>
            <a:endParaRPr lang="en-US" sz="2400" dirty="0">
              <a:latin typeface="Arial" panose="020B0604020202020204" pitchFamily="34" charset="0"/>
              <a:ea typeface="Tahoma" panose="020B0604030504040204" pitchFamily="34" charset="0"/>
              <a:cs typeface="Arial" panose="020B0604020202020204" pitchFamily="34" charset="0"/>
            </a:endParaRPr>
          </a:p>
          <a:p>
            <a:pPr>
              <a:lnSpc>
                <a:spcPct val="150000"/>
              </a:lnSpc>
            </a:pPr>
            <a:r>
              <a:rPr lang="en-US" sz="2400" dirty="0" err="1">
                <a:latin typeface="Arial" panose="020B0604020202020204" pitchFamily="34" charset="0"/>
                <a:ea typeface="Tahoma" panose="020B0604030504040204" pitchFamily="34" charset="0"/>
                <a:cs typeface="Arial" panose="020B0604020202020204" pitchFamily="34" charset="0"/>
              </a:rPr>
              <a:t>Tên</a:t>
            </a:r>
            <a:r>
              <a:rPr lang="en-US" sz="2400" dirty="0">
                <a:latin typeface="Arial" panose="020B0604020202020204" pitchFamily="34" charset="0"/>
                <a:ea typeface="Tahoma" panose="020B0604030504040204" pitchFamily="34" charset="0"/>
                <a:cs typeface="Arial" panose="020B0604020202020204" pitchFamily="34" charset="0"/>
              </a:rPr>
              <a:t> </a:t>
            </a:r>
            <a:r>
              <a:rPr lang="en-US" sz="2400" dirty="0" err="1">
                <a:latin typeface="Arial" panose="020B0604020202020204" pitchFamily="34" charset="0"/>
                <a:ea typeface="Tahoma" panose="020B0604030504040204" pitchFamily="34" charset="0"/>
                <a:cs typeface="Arial" panose="020B0604020202020204" pitchFamily="34" charset="0"/>
              </a:rPr>
              <a:t>biến</a:t>
            </a:r>
            <a:r>
              <a:rPr lang="en-US" sz="2400" dirty="0">
                <a:latin typeface="Arial" panose="020B0604020202020204" pitchFamily="34" charset="0"/>
                <a:ea typeface="Tahoma" panose="020B0604030504040204" pitchFamily="34" charset="0"/>
                <a:cs typeface="Arial" panose="020B0604020202020204" pitchFamily="34" charset="0"/>
              </a:rPr>
              <a:t> </a:t>
            </a:r>
            <a:r>
              <a:rPr lang="en-US" sz="2400" dirty="0" err="1">
                <a:latin typeface="Arial" panose="020B0604020202020204" pitchFamily="34" charset="0"/>
                <a:ea typeface="Tahoma" panose="020B0604030504040204" pitchFamily="34" charset="0"/>
                <a:cs typeface="Arial" panose="020B0604020202020204" pitchFamily="34" charset="0"/>
              </a:rPr>
              <a:t>mảng</a:t>
            </a:r>
            <a:r>
              <a:rPr lang="en-US" sz="2400">
                <a:latin typeface="Arial" panose="020B0604020202020204" pitchFamily="34" charset="0"/>
                <a:ea typeface="Tahoma" panose="020B0604030504040204" pitchFamily="34" charset="0"/>
                <a:cs typeface="Arial" panose="020B0604020202020204" pitchFamily="34" charset="0"/>
              </a:rPr>
              <a:t>: </a:t>
            </a:r>
            <a:r>
              <a:rPr lang="en-US" sz="2400" b="0">
                <a:solidFill>
                  <a:srgbClr val="001080"/>
                </a:solidFill>
                <a:effectLst/>
                <a:highlight>
                  <a:srgbClr val="FFFFFF"/>
                </a:highlight>
                <a:latin typeface="PragmataPro Mono Liga" panose="02000509040000020004" pitchFamily="49" charset="0"/>
              </a:rPr>
              <a:t>B</a:t>
            </a:r>
            <a:endParaRPr lang="en-US" sz="2400" dirty="0">
              <a:latin typeface="Arial" panose="020B0604020202020204" pitchFamily="34" charset="0"/>
              <a:ea typeface="Tahoma" panose="020B0604030504040204" pitchFamily="34" charset="0"/>
              <a:cs typeface="Arial" panose="020B0604020202020204" pitchFamily="34" charset="0"/>
            </a:endParaRPr>
          </a:p>
          <a:p>
            <a:pPr>
              <a:lnSpc>
                <a:spcPct val="150000"/>
              </a:lnSpc>
            </a:pPr>
            <a:r>
              <a:rPr lang="en-US" sz="2400" dirty="0" err="1">
                <a:latin typeface="Arial" panose="020B0604020202020204" pitchFamily="34" charset="0"/>
                <a:ea typeface="Tahoma" panose="020B0604030504040204" pitchFamily="34" charset="0"/>
                <a:cs typeface="Arial" panose="020B0604020202020204" pitchFamily="34" charset="0"/>
              </a:rPr>
              <a:t>Mảng</a:t>
            </a:r>
            <a:r>
              <a:rPr lang="en-US" sz="2400" dirty="0">
                <a:latin typeface="Arial" panose="020B0604020202020204" pitchFamily="34" charset="0"/>
                <a:ea typeface="Tahoma" panose="020B0604030504040204" pitchFamily="34" charset="0"/>
                <a:cs typeface="Arial" panose="020B0604020202020204" pitchFamily="34" charset="0"/>
              </a:rPr>
              <a:t> </a:t>
            </a:r>
            <a:r>
              <a:rPr lang="en-US" sz="2400" err="1">
                <a:latin typeface="Arial" panose="020B0604020202020204" pitchFamily="34" charset="0"/>
                <a:ea typeface="Tahoma" panose="020B0604030504040204" pitchFamily="34" charset="0"/>
                <a:cs typeface="Arial" panose="020B0604020202020204" pitchFamily="34" charset="0"/>
              </a:rPr>
              <a:t>có</a:t>
            </a:r>
            <a:r>
              <a:rPr lang="en-US" sz="2400">
                <a:latin typeface="Arial" panose="020B0604020202020204" pitchFamily="34" charset="0"/>
                <a:ea typeface="Tahoma" panose="020B0604030504040204" pitchFamily="34" charset="0"/>
                <a:cs typeface="Arial" panose="020B0604020202020204" pitchFamily="34" charset="0"/>
              </a:rPr>
              <a:t> 2 </a:t>
            </a:r>
            <a:r>
              <a:rPr lang="en-US" sz="2400" dirty="0" err="1">
                <a:latin typeface="Arial" panose="020B0604020202020204" pitchFamily="34" charset="0"/>
                <a:ea typeface="Tahoma" panose="020B0604030504040204" pitchFamily="34" charset="0"/>
                <a:cs typeface="Arial" panose="020B0604020202020204" pitchFamily="34" charset="0"/>
              </a:rPr>
              <a:t>dòng</a:t>
            </a:r>
            <a:r>
              <a:rPr lang="en-US" sz="2400" dirty="0">
                <a:latin typeface="Arial" panose="020B0604020202020204" pitchFamily="34" charset="0"/>
                <a:ea typeface="Tahoma" panose="020B0604030504040204" pitchFamily="34" charset="0"/>
                <a:cs typeface="Arial" panose="020B0604020202020204" pitchFamily="34" charset="0"/>
              </a:rPr>
              <a:t> </a:t>
            </a:r>
            <a:r>
              <a:rPr lang="en-US" sz="2400" err="1">
                <a:latin typeface="Arial" panose="020B0604020202020204" pitchFamily="34" charset="0"/>
                <a:ea typeface="Tahoma" panose="020B0604030504040204" pitchFamily="34" charset="0"/>
                <a:cs typeface="Arial" panose="020B0604020202020204" pitchFamily="34" charset="0"/>
              </a:rPr>
              <a:t>và</a:t>
            </a:r>
            <a:r>
              <a:rPr lang="en-US" sz="2400">
                <a:latin typeface="Arial" panose="020B0604020202020204" pitchFamily="34" charset="0"/>
                <a:ea typeface="Tahoma" panose="020B0604030504040204" pitchFamily="34" charset="0"/>
                <a:cs typeface="Arial" panose="020B0604020202020204" pitchFamily="34" charset="0"/>
              </a:rPr>
              <a:t> 2 </a:t>
            </a:r>
            <a:r>
              <a:rPr lang="en-US" sz="2400" dirty="0" err="1">
                <a:latin typeface="Arial" panose="020B0604020202020204" pitchFamily="34" charset="0"/>
                <a:ea typeface="Tahoma" panose="020B0604030504040204" pitchFamily="34" charset="0"/>
                <a:cs typeface="Arial" panose="020B0604020202020204" pitchFamily="34" charset="0"/>
              </a:rPr>
              <a:t>cột</a:t>
            </a:r>
            <a:endParaRPr lang="en-US" sz="2400" dirty="0">
              <a:latin typeface="Arial" panose="020B0604020202020204" pitchFamily="34" charset="0"/>
              <a:ea typeface="Tahoma" panose="020B0604030504040204" pitchFamily="34" charset="0"/>
              <a:cs typeface="Arial" panose="020B0604020202020204" pitchFamily="34" charset="0"/>
            </a:endParaRPr>
          </a:p>
        </p:txBody>
      </p:sp>
      <p:sp>
        <p:nvSpPr>
          <p:cNvPr id="10" name="Footer Placeholder 9">
            <a:extLst>
              <a:ext uri="{FF2B5EF4-FFF2-40B4-BE49-F238E27FC236}">
                <a16:creationId xmlns:a16="http://schemas.microsoft.com/office/drawing/2014/main" id="{E8C3E3AA-D31C-135D-372F-76DE30A41692}"/>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grpSp>
        <p:nvGrpSpPr>
          <p:cNvPr id="11" name="Group 10">
            <a:extLst>
              <a:ext uri="{FF2B5EF4-FFF2-40B4-BE49-F238E27FC236}">
                <a16:creationId xmlns:a16="http://schemas.microsoft.com/office/drawing/2014/main" id="{84EDD8D0-255F-074F-BEA4-EE9007297B82}"/>
              </a:ext>
            </a:extLst>
          </p:cNvPr>
          <p:cNvGrpSpPr/>
          <p:nvPr/>
        </p:nvGrpSpPr>
        <p:grpSpPr>
          <a:xfrm>
            <a:off x="1640384" y="4423260"/>
            <a:ext cx="3761313" cy="1094096"/>
            <a:chOff x="428555" y="1514900"/>
            <a:chExt cx="3761313" cy="1094096"/>
          </a:xfrm>
          <a:noFill/>
        </p:grpSpPr>
        <p:grpSp>
          <p:nvGrpSpPr>
            <p:cNvPr id="12" name="Group 11">
              <a:extLst>
                <a:ext uri="{FF2B5EF4-FFF2-40B4-BE49-F238E27FC236}">
                  <a16:creationId xmlns:a16="http://schemas.microsoft.com/office/drawing/2014/main" id="{331E0032-9321-1620-6D7A-7B3ECFDA7E38}"/>
                </a:ext>
              </a:extLst>
            </p:cNvPr>
            <p:cNvGrpSpPr/>
            <p:nvPr/>
          </p:nvGrpSpPr>
          <p:grpSpPr>
            <a:xfrm>
              <a:off x="808419" y="1514900"/>
              <a:ext cx="3381449" cy="1094096"/>
              <a:chOff x="1081374" y="1542195"/>
              <a:chExt cx="3381449" cy="1094096"/>
            </a:xfrm>
            <a:grpFill/>
          </p:grpSpPr>
          <p:grpSp>
            <p:nvGrpSpPr>
              <p:cNvPr id="15" name="Group 14">
                <a:extLst>
                  <a:ext uri="{FF2B5EF4-FFF2-40B4-BE49-F238E27FC236}">
                    <a16:creationId xmlns:a16="http://schemas.microsoft.com/office/drawing/2014/main" id="{65AF2FD3-DA07-AFAA-6429-1C5E239D7F43}"/>
                  </a:ext>
                </a:extLst>
              </p:cNvPr>
              <p:cNvGrpSpPr/>
              <p:nvPr/>
            </p:nvGrpSpPr>
            <p:grpSpPr>
              <a:xfrm>
                <a:off x="1081374" y="1542195"/>
                <a:ext cx="3381449" cy="641445"/>
                <a:chOff x="4779914" y="1555843"/>
                <a:chExt cx="3381449" cy="641445"/>
              </a:xfrm>
              <a:grpFill/>
            </p:grpSpPr>
            <p:grpSp>
              <p:nvGrpSpPr>
                <p:cNvPr id="21" name="Group 13">
                  <a:extLst>
                    <a:ext uri="{FF2B5EF4-FFF2-40B4-BE49-F238E27FC236}">
                      <a16:creationId xmlns:a16="http://schemas.microsoft.com/office/drawing/2014/main" id="{456ADCE0-5D03-0908-F07D-7CF5267155B1}"/>
                    </a:ext>
                  </a:extLst>
                </p:cNvPr>
                <p:cNvGrpSpPr/>
                <p:nvPr/>
              </p:nvGrpSpPr>
              <p:grpSpPr>
                <a:xfrm>
                  <a:off x="4820856" y="1801505"/>
                  <a:ext cx="3340507" cy="395783"/>
                  <a:chOff x="4894384" y="3950678"/>
                  <a:chExt cx="1471391" cy="246184"/>
                </a:xfrm>
                <a:grpFill/>
              </p:grpSpPr>
              <p:sp>
                <p:nvSpPr>
                  <p:cNvPr id="27" name="Rectangle 3">
                    <a:extLst>
                      <a:ext uri="{FF2B5EF4-FFF2-40B4-BE49-F238E27FC236}">
                        <a16:creationId xmlns:a16="http://schemas.microsoft.com/office/drawing/2014/main" id="{6F728D46-4C8F-0DC4-D8B1-F949E0C330B6}"/>
                      </a:ext>
                    </a:extLst>
                  </p:cNvPr>
                  <p:cNvSpPr/>
                  <p:nvPr/>
                </p:nvSpPr>
                <p:spPr>
                  <a:xfrm>
                    <a:off x="4894384" y="3950678"/>
                    <a:ext cx="339969" cy="246184"/>
                  </a:xfrm>
                  <a:prstGeom prst="rect">
                    <a:avLst/>
                  </a:prstGeom>
                  <a:grpFill/>
                  <a:ln>
                    <a:solidFill>
                      <a:schemeClr val="tx1">
                        <a:lumMod val="50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400">
                        <a:solidFill>
                          <a:schemeClr val="tx1">
                            <a:lumMod val="50000"/>
                          </a:schemeClr>
                        </a:solidFill>
                        <a:latin typeface="Arial" panose="020B0604020202020204" pitchFamily="34" charset="0"/>
                        <a:cs typeface="Arial" panose="020B0604020202020204" pitchFamily="34" charset="0"/>
                      </a:rPr>
                      <a:t>10</a:t>
                    </a:r>
                    <a:endParaRPr lang="en-US" sz="2400" dirty="0">
                      <a:solidFill>
                        <a:schemeClr val="tx1">
                          <a:lumMod val="50000"/>
                        </a:schemeClr>
                      </a:solidFill>
                      <a:latin typeface="Arial" panose="020B0604020202020204" pitchFamily="34" charset="0"/>
                      <a:cs typeface="Arial" panose="020B0604020202020204" pitchFamily="34" charset="0"/>
                    </a:endParaRPr>
                  </a:p>
                </p:txBody>
              </p:sp>
              <p:sp>
                <p:nvSpPr>
                  <p:cNvPr id="28" name="Rectangle 27">
                    <a:extLst>
                      <a:ext uri="{FF2B5EF4-FFF2-40B4-BE49-F238E27FC236}">
                        <a16:creationId xmlns:a16="http://schemas.microsoft.com/office/drawing/2014/main" id="{BA8E6BB0-701E-E5A6-6754-DD0C69A7E7CA}"/>
                      </a:ext>
                    </a:extLst>
                  </p:cNvPr>
                  <p:cNvSpPr/>
                  <p:nvPr/>
                </p:nvSpPr>
                <p:spPr>
                  <a:xfrm>
                    <a:off x="5269521" y="3950678"/>
                    <a:ext cx="339969" cy="246184"/>
                  </a:xfrm>
                  <a:prstGeom prst="rect">
                    <a:avLst/>
                  </a:prstGeom>
                  <a:grpFill/>
                  <a:ln>
                    <a:solidFill>
                      <a:schemeClr val="tx1">
                        <a:lumMod val="50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400">
                        <a:solidFill>
                          <a:schemeClr val="tx1">
                            <a:lumMod val="50000"/>
                          </a:schemeClr>
                        </a:solidFill>
                        <a:latin typeface="Arial" panose="020B0604020202020204" pitchFamily="34" charset="0"/>
                        <a:cs typeface="Arial" panose="020B0604020202020204" pitchFamily="34" charset="0"/>
                      </a:rPr>
                      <a:t>20</a:t>
                    </a:r>
                    <a:endParaRPr lang="en-US" sz="2400" dirty="0">
                      <a:solidFill>
                        <a:schemeClr val="tx1">
                          <a:lumMod val="50000"/>
                        </a:schemeClr>
                      </a:solidFill>
                      <a:latin typeface="Arial" panose="020B0604020202020204" pitchFamily="34" charset="0"/>
                      <a:cs typeface="Arial" panose="020B0604020202020204" pitchFamily="34" charset="0"/>
                    </a:endParaRPr>
                  </a:p>
                </p:txBody>
              </p:sp>
              <p:sp>
                <p:nvSpPr>
                  <p:cNvPr id="29" name="Rectangle 28">
                    <a:extLst>
                      <a:ext uri="{FF2B5EF4-FFF2-40B4-BE49-F238E27FC236}">
                        <a16:creationId xmlns:a16="http://schemas.microsoft.com/office/drawing/2014/main" id="{EB824D05-3AC1-8BD9-EAE8-02D13691662A}"/>
                      </a:ext>
                    </a:extLst>
                  </p:cNvPr>
                  <p:cNvSpPr/>
                  <p:nvPr/>
                </p:nvSpPr>
                <p:spPr>
                  <a:xfrm>
                    <a:off x="5644657" y="3950678"/>
                    <a:ext cx="339969" cy="246184"/>
                  </a:xfrm>
                  <a:prstGeom prst="rect">
                    <a:avLst/>
                  </a:prstGeom>
                  <a:grpFill/>
                  <a:ln>
                    <a:solidFill>
                      <a:schemeClr val="tx1">
                        <a:lumMod val="50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400">
                        <a:solidFill>
                          <a:schemeClr val="tx1">
                            <a:lumMod val="50000"/>
                          </a:schemeClr>
                        </a:solidFill>
                        <a:latin typeface="Arial" panose="020B0604020202020204" pitchFamily="34" charset="0"/>
                        <a:cs typeface="Arial" panose="020B0604020202020204" pitchFamily="34" charset="0"/>
                      </a:rPr>
                      <a:t>30</a:t>
                    </a:r>
                    <a:endParaRPr lang="en-US" sz="2400" dirty="0">
                      <a:solidFill>
                        <a:schemeClr val="tx1">
                          <a:lumMod val="50000"/>
                        </a:schemeClr>
                      </a:solidFill>
                      <a:latin typeface="Arial" panose="020B0604020202020204" pitchFamily="34" charset="0"/>
                      <a:cs typeface="Arial" panose="020B0604020202020204" pitchFamily="34" charset="0"/>
                    </a:endParaRPr>
                  </a:p>
                </p:txBody>
              </p:sp>
              <p:sp>
                <p:nvSpPr>
                  <p:cNvPr id="30" name="Rectangle 29">
                    <a:extLst>
                      <a:ext uri="{FF2B5EF4-FFF2-40B4-BE49-F238E27FC236}">
                        <a16:creationId xmlns:a16="http://schemas.microsoft.com/office/drawing/2014/main" id="{D4E5608C-6687-7E46-AC64-21663FB1F032}"/>
                      </a:ext>
                    </a:extLst>
                  </p:cNvPr>
                  <p:cNvSpPr/>
                  <p:nvPr/>
                </p:nvSpPr>
                <p:spPr>
                  <a:xfrm>
                    <a:off x="6025806" y="3950678"/>
                    <a:ext cx="339969" cy="246184"/>
                  </a:xfrm>
                  <a:prstGeom prst="rect">
                    <a:avLst/>
                  </a:prstGeom>
                  <a:grpFill/>
                  <a:ln>
                    <a:solidFill>
                      <a:schemeClr val="tx1">
                        <a:lumMod val="50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400">
                        <a:solidFill>
                          <a:schemeClr val="tx1">
                            <a:lumMod val="50000"/>
                          </a:schemeClr>
                        </a:solidFill>
                        <a:latin typeface="Arial" panose="020B0604020202020204" pitchFamily="34" charset="0"/>
                        <a:cs typeface="Arial" panose="020B0604020202020204" pitchFamily="34" charset="0"/>
                      </a:rPr>
                      <a:t>40</a:t>
                    </a:r>
                    <a:endParaRPr lang="en-US" sz="2400" dirty="0">
                      <a:solidFill>
                        <a:schemeClr val="tx1">
                          <a:lumMod val="50000"/>
                        </a:schemeClr>
                      </a:solidFill>
                      <a:latin typeface="Arial" panose="020B0604020202020204" pitchFamily="34" charset="0"/>
                      <a:cs typeface="Arial" panose="020B0604020202020204" pitchFamily="34" charset="0"/>
                    </a:endParaRPr>
                  </a:p>
                </p:txBody>
              </p:sp>
            </p:grpSp>
            <p:grpSp>
              <p:nvGrpSpPr>
                <p:cNvPr id="22" name="Group 13">
                  <a:extLst>
                    <a:ext uri="{FF2B5EF4-FFF2-40B4-BE49-F238E27FC236}">
                      <a16:creationId xmlns:a16="http://schemas.microsoft.com/office/drawing/2014/main" id="{FCDC8A0D-55FE-D9B0-0AA7-E22A4317ACEF}"/>
                    </a:ext>
                  </a:extLst>
                </p:cNvPr>
                <p:cNvGrpSpPr/>
                <p:nvPr/>
              </p:nvGrpSpPr>
              <p:grpSpPr>
                <a:xfrm>
                  <a:off x="4779914" y="1555843"/>
                  <a:ext cx="3326858" cy="136476"/>
                  <a:chOff x="4894384" y="3950678"/>
                  <a:chExt cx="1465379" cy="246184"/>
                </a:xfrm>
                <a:grpFill/>
              </p:grpSpPr>
              <p:sp>
                <p:nvSpPr>
                  <p:cNvPr id="23" name="Rectangle 3">
                    <a:extLst>
                      <a:ext uri="{FF2B5EF4-FFF2-40B4-BE49-F238E27FC236}">
                        <a16:creationId xmlns:a16="http://schemas.microsoft.com/office/drawing/2014/main" id="{C10F5C40-86B7-C45F-552C-35943CF90DEE}"/>
                      </a:ext>
                    </a:extLst>
                  </p:cNvPr>
                  <p:cNvSpPr/>
                  <p:nvPr/>
                </p:nvSpPr>
                <p:spPr>
                  <a:xfrm>
                    <a:off x="4894384" y="3950678"/>
                    <a:ext cx="339969" cy="246184"/>
                  </a:xfrm>
                  <a:prstGeom prst="rect">
                    <a:avLst/>
                  </a:prstGeom>
                  <a:grp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a:solidFill>
                          <a:schemeClr val="tx1">
                            <a:lumMod val="50000"/>
                          </a:schemeClr>
                        </a:solidFill>
                        <a:latin typeface="Arial" panose="020B0604020202020204" pitchFamily="34" charset="0"/>
                        <a:cs typeface="Arial" panose="020B0604020202020204" pitchFamily="34" charset="0"/>
                      </a:rPr>
                      <a:t>0</a:t>
                    </a:r>
                  </a:p>
                </p:txBody>
              </p:sp>
              <p:sp>
                <p:nvSpPr>
                  <p:cNvPr id="24" name="Rectangle 23">
                    <a:extLst>
                      <a:ext uri="{FF2B5EF4-FFF2-40B4-BE49-F238E27FC236}">
                        <a16:creationId xmlns:a16="http://schemas.microsoft.com/office/drawing/2014/main" id="{FD32942A-869B-AA34-B969-80B28EC9D351}"/>
                      </a:ext>
                    </a:extLst>
                  </p:cNvPr>
                  <p:cNvSpPr/>
                  <p:nvPr/>
                </p:nvSpPr>
                <p:spPr>
                  <a:xfrm>
                    <a:off x="5269521" y="3950678"/>
                    <a:ext cx="339969" cy="246184"/>
                  </a:xfrm>
                  <a:prstGeom prst="rect">
                    <a:avLst/>
                  </a:prstGeom>
                  <a:grp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a:solidFill>
                          <a:schemeClr val="tx1">
                            <a:lumMod val="50000"/>
                          </a:schemeClr>
                        </a:solidFill>
                        <a:latin typeface="Arial" panose="020B0604020202020204" pitchFamily="34" charset="0"/>
                        <a:cs typeface="Arial" panose="020B0604020202020204" pitchFamily="34" charset="0"/>
                      </a:rPr>
                      <a:t>1</a:t>
                    </a:r>
                  </a:p>
                </p:txBody>
              </p:sp>
              <p:sp>
                <p:nvSpPr>
                  <p:cNvPr id="25" name="Rectangle 24">
                    <a:extLst>
                      <a:ext uri="{FF2B5EF4-FFF2-40B4-BE49-F238E27FC236}">
                        <a16:creationId xmlns:a16="http://schemas.microsoft.com/office/drawing/2014/main" id="{1D4A62D6-76B8-C3A2-3AA4-4AD233191935}"/>
                      </a:ext>
                    </a:extLst>
                  </p:cNvPr>
                  <p:cNvSpPr/>
                  <p:nvPr/>
                </p:nvSpPr>
                <p:spPr>
                  <a:xfrm>
                    <a:off x="5644657" y="3950678"/>
                    <a:ext cx="339969" cy="246184"/>
                  </a:xfrm>
                  <a:prstGeom prst="rect">
                    <a:avLst/>
                  </a:prstGeom>
                  <a:grp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a:solidFill>
                          <a:schemeClr val="tx1">
                            <a:lumMod val="50000"/>
                          </a:schemeClr>
                        </a:solidFill>
                        <a:latin typeface="Arial" panose="020B0604020202020204" pitchFamily="34" charset="0"/>
                        <a:cs typeface="Arial" panose="020B0604020202020204" pitchFamily="34" charset="0"/>
                      </a:rPr>
                      <a:t>2</a:t>
                    </a:r>
                  </a:p>
                </p:txBody>
              </p:sp>
              <p:sp>
                <p:nvSpPr>
                  <p:cNvPr id="26" name="Rectangle 25">
                    <a:extLst>
                      <a:ext uri="{FF2B5EF4-FFF2-40B4-BE49-F238E27FC236}">
                        <a16:creationId xmlns:a16="http://schemas.microsoft.com/office/drawing/2014/main" id="{4AACFB3B-A82F-7D60-A222-F767CE3B8DBF}"/>
                      </a:ext>
                    </a:extLst>
                  </p:cNvPr>
                  <p:cNvSpPr/>
                  <p:nvPr/>
                </p:nvSpPr>
                <p:spPr>
                  <a:xfrm>
                    <a:off x="6019794" y="3950678"/>
                    <a:ext cx="339969" cy="246184"/>
                  </a:xfrm>
                  <a:prstGeom prst="rect">
                    <a:avLst/>
                  </a:prstGeom>
                  <a:grp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a:solidFill>
                          <a:schemeClr val="tx1">
                            <a:lumMod val="50000"/>
                          </a:schemeClr>
                        </a:solidFill>
                        <a:latin typeface="Arial" panose="020B0604020202020204" pitchFamily="34" charset="0"/>
                        <a:cs typeface="Arial" panose="020B0604020202020204" pitchFamily="34" charset="0"/>
                      </a:rPr>
                      <a:t>3</a:t>
                    </a:r>
                  </a:p>
                </p:txBody>
              </p:sp>
            </p:grpSp>
          </p:grpSp>
          <p:grpSp>
            <p:nvGrpSpPr>
              <p:cNvPr id="16" name="Group 15">
                <a:extLst>
                  <a:ext uri="{FF2B5EF4-FFF2-40B4-BE49-F238E27FC236}">
                    <a16:creationId xmlns:a16="http://schemas.microsoft.com/office/drawing/2014/main" id="{C5843B57-D148-CEA1-E31D-8E61957D4F4E}"/>
                  </a:ext>
                </a:extLst>
              </p:cNvPr>
              <p:cNvGrpSpPr/>
              <p:nvPr/>
            </p:nvGrpSpPr>
            <p:grpSpPr>
              <a:xfrm>
                <a:off x="1124590" y="2240508"/>
                <a:ext cx="3338233" cy="395783"/>
                <a:chOff x="1274716" y="1940257"/>
                <a:chExt cx="3338233" cy="395783"/>
              </a:xfrm>
              <a:grpFill/>
            </p:grpSpPr>
            <p:sp>
              <p:nvSpPr>
                <p:cNvPr id="17" name="Rectangle 3">
                  <a:extLst>
                    <a:ext uri="{FF2B5EF4-FFF2-40B4-BE49-F238E27FC236}">
                      <a16:creationId xmlns:a16="http://schemas.microsoft.com/office/drawing/2014/main" id="{86D74483-1A6B-6F09-A1A5-49AAF76D9092}"/>
                    </a:ext>
                  </a:extLst>
                </p:cNvPr>
                <p:cNvSpPr/>
                <p:nvPr/>
              </p:nvSpPr>
              <p:spPr>
                <a:xfrm>
                  <a:off x="1274716" y="1940257"/>
                  <a:ext cx="771833" cy="395783"/>
                </a:xfrm>
                <a:prstGeom prst="rect">
                  <a:avLst/>
                </a:prstGeom>
                <a:grpFill/>
                <a:ln>
                  <a:solidFill>
                    <a:schemeClr val="tx1">
                      <a:lumMod val="50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400">
                      <a:solidFill>
                        <a:schemeClr val="tx1">
                          <a:lumMod val="50000"/>
                        </a:schemeClr>
                      </a:solidFill>
                      <a:latin typeface="Arial" panose="020B0604020202020204" pitchFamily="34" charset="0"/>
                      <a:cs typeface="Arial" panose="020B0604020202020204" pitchFamily="34" charset="0"/>
                    </a:rPr>
                    <a:t>50</a:t>
                  </a:r>
                  <a:endParaRPr lang="en-US" sz="2400" dirty="0">
                    <a:solidFill>
                      <a:schemeClr val="tx1">
                        <a:lumMod val="50000"/>
                      </a:schemeClr>
                    </a:solidFill>
                    <a:latin typeface="Arial" panose="020B0604020202020204" pitchFamily="34" charset="0"/>
                    <a:cs typeface="Arial" panose="020B0604020202020204" pitchFamily="34" charset="0"/>
                  </a:endParaRPr>
                </a:p>
              </p:txBody>
            </p:sp>
            <p:sp>
              <p:nvSpPr>
                <p:cNvPr id="18" name="Rectangle 17">
                  <a:extLst>
                    <a:ext uri="{FF2B5EF4-FFF2-40B4-BE49-F238E27FC236}">
                      <a16:creationId xmlns:a16="http://schemas.microsoft.com/office/drawing/2014/main" id="{811FE3C2-7D0D-FCDB-B285-187D7D7BD946}"/>
                    </a:ext>
                  </a:extLst>
                </p:cNvPr>
                <p:cNvSpPr/>
                <p:nvPr/>
              </p:nvSpPr>
              <p:spPr>
                <a:xfrm>
                  <a:off x="2126392" y="1940257"/>
                  <a:ext cx="771833" cy="395783"/>
                </a:xfrm>
                <a:prstGeom prst="rect">
                  <a:avLst/>
                </a:prstGeom>
                <a:grpFill/>
                <a:ln>
                  <a:solidFill>
                    <a:schemeClr val="tx1">
                      <a:lumMod val="50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400">
                      <a:solidFill>
                        <a:schemeClr val="tx1">
                          <a:lumMod val="50000"/>
                        </a:schemeClr>
                      </a:solidFill>
                      <a:latin typeface="Arial" panose="020B0604020202020204" pitchFamily="34" charset="0"/>
                      <a:cs typeface="Arial" panose="020B0604020202020204" pitchFamily="34" charset="0"/>
                    </a:rPr>
                    <a:t>60</a:t>
                  </a:r>
                  <a:endParaRPr lang="en-US" sz="2400" dirty="0">
                    <a:solidFill>
                      <a:schemeClr val="tx1">
                        <a:lumMod val="50000"/>
                      </a:schemeClr>
                    </a:solidFill>
                    <a:latin typeface="Arial" panose="020B0604020202020204" pitchFamily="34" charset="0"/>
                    <a:cs typeface="Arial" panose="020B0604020202020204" pitchFamily="34" charset="0"/>
                  </a:endParaRPr>
                </a:p>
              </p:txBody>
            </p:sp>
            <p:sp>
              <p:nvSpPr>
                <p:cNvPr id="19" name="Rectangle 18">
                  <a:extLst>
                    <a:ext uri="{FF2B5EF4-FFF2-40B4-BE49-F238E27FC236}">
                      <a16:creationId xmlns:a16="http://schemas.microsoft.com/office/drawing/2014/main" id="{17F2FFAA-06A9-70D1-09CA-2EEC378F35A6}"/>
                    </a:ext>
                  </a:extLst>
                </p:cNvPr>
                <p:cNvSpPr/>
                <p:nvPr/>
              </p:nvSpPr>
              <p:spPr>
                <a:xfrm>
                  <a:off x="2978065" y="1940257"/>
                  <a:ext cx="771833" cy="395783"/>
                </a:xfrm>
                <a:prstGeom prst="rect">
                  <a:avLst/>
                </a:prstGeom>
                <a:grpFill/>
                <a:ln>
                  <a:solidFill>
                    <a:schemeClr val="tx1">
                      <a:lumMod val="50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400">
                      <a:solidFill>
                        <a:schemeClr val="tx1">
                          <a:lumMod val="50000"/>
                        </a:schemeClr>
                      </a:solidFill>
                      <a:latin typeface="Arial" panose="020B0604020202020204" pitchFamily="34" charset="0"/>
                      <a:cs typeface="Arial" panose="020B0604020202020204" pitchFamily="34" charset="0"/>
                    </a:rPr>
                    <a:t>70</a:t>
                  </a:r>
                  <a:endParaRPr lang="en-US" sz="2400" dirty="0">
                    <a:solidFill>
                      <a:schemeClr val="tx1">
                        <a:lumMod val="50000"/>
                      </a:schemeClr>
                    </a:solidFill>
                    <a:latin typeface="Arial" panose="020B0604020202020204" pitchFamily="34" charset="0"/>
                    <a:cs typeface="Arial" panose="020B0604020202020204" pitchFamily="34" charset="0"/>
                  </a:endParaRPr>
                </a:p>
              </p:txBody>
            </p:sp>
            <p:sp>
              <p:nvSpPr>
                <p:cNvPr id="20" name="Rectangle 19">
                  <a:extLst>
                    <a:ext uri="{FF2B5EF4-FFF2-40B4-BE49-F238E27FC236}">
                      <a16:creationId xmlns:a16="http://schemas.microsoft.com/office/drawing/2014/main" id="{C606749F-4629-5C43-510F-C9857F2C1518}"/>
                    </a:ext>
                  </a:extLst>
                </p:cNvPr>
                <p:cNvSpPr/>
                <p:nvPr/>
              </p:nvSpPr>
              <p:spPr>
                <a:xfrm>
                  <a:off x="3829741" y="1940257"/>
                  <a:ext cx="783208" cy="395783"/>
                </a:xfrm>
                <a:prstGeom prst="rect">
                  <a:avLst/>
                </a:prstGeom>
                <a:grpFill/>
                <a:ln>
                  <a:solidFill>
                    <a:schemeClr val="tx1">
                      <a:lumMod val="50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400">
                      <a:solidFill>
                        <a:schemeClr val="tx1">
                          <a:lumMod val="50000"/>
                        </a:schemeClr>
                      </a:solidFill>
                      <a:latin typeface="Arial" panose="020B0604020202020204" pitchFamily="34" charset="0"/>
                      <a:cs typeface="Arial" panose="020B0604020202020204" pitchFamily="34" charset="0"/>
                    </a:rPr>
                    <a:t>80</a:t>
                  </a:r>
                  <a:endParaRPr lang="en-US" sz="2400" dirty="0">
                    <a:solidFill>
                      <a:schemeClr val="tx1">
                        <a:lumMod val="50000"/>
                      </a:schemeClr>
                    </a:solidFill>
                    <a:latin typeface="Arial" panose="020B0604020202020204" pitchFamily="34" charset="0"/>
                    <a:cs typeface="Arial" panose="020B0604020202020204" pitchFamily="34" charset="0"/>
                  </a:endParaRPr>
                </a:p>
              </p:txBody>
            </p:sp>
          </p:grpSp>
        </p:grpSp>
        <p:sp>
          <p:nvSpPr>
            <p:cNvPr id="13" name="Rectangle 3">
              <a:extLst>
                <a:ext uri="{FF2B5EF4-FFF2-40B4-BE49-F238E27FC236}">
                  <a16:creationId xmlns:a16="http://schemas.microsoft.com/office/drawing/2014/main" id="{D17ECAEE-4EC1-09F6-E3B0-312099848215}"/>
                </a:ext>
              </a:extLst>
            </p:cNvPr>
            <p:cNvSpPr/>
            <p:nvPr/>
          </p:nvSpPr>
          <p:spPr>
            <a:xfrm>
              <a:off x="428556" y="1828799"/>
              <a:ext cx="376664" cy="259308"/>
            </a:xfrm>
            <a:prstGeom prst="rect">
              <a:avLst/>
            </a:prstGeom>
            <a:grp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a:solidFill>
                    <a:schemeClr val="tx1">
                      <a:lumMod val="50000"/>
                    </a:schemeClr>
                  </a:solidFill>
                  <a:latin typeface="Arial" panose="020B0604020202020204" pitchFamily="34" charset="0"/>
                  <a:cs typeface="Arial" panose="020B0604020202020204" pitchFamily="34" charset="0"/>
                </a:rPr>
                <a:t>0</a:t>
              </a:r>
            </a:p>
          </p:txBody>
        </p:sp>
        <p:sp>
          <p:nvSpPr>
            <p:cNvPr id="14" name="Rectangle 3">
              <a:extLst>
                <a:ext uri="{FF2B5EF4-FFF2-40B4-BE49-F238E27FC236}">
                  <a16:creationId xmlns:a16="http://schemas.microsoft.com/office/drawing/2014/main" id="{B23B60D1-DC39-6CCE-5E7B-4D365373A91D}"/>
                </a:ext>
              </a:extLst>
            </p:cNvPr>
            <p:cNvSpPr/>
            <p:nvPr/>
          </p:nvSpPr>
          <p:spPr>
            <a:xfrm>
              <a:off x="428555" y="2265523"/>
              <a:ext cx="376664" cy="259308"/>
            </a:xfrm>
            <a:prstGeom prst="rect">
              <a:avLst/>
            </a:prstGeom>
            <a:grp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a:solidFill>
                    <a:schemeClr val="tx1">
                      <a:lumMod val="50000"/>
                    </a:schemeClr>
                  </a:solidFill>
                  <a:latin typeface="Arial" panose="020B0604020202020204" pitchFamily="34" charset="0"/>
                  <a:cs typeface="Arial" panose="020B0604020202020204" pitchFamily="34" charset="0"/>
                </a:rPr>
                <a:t>1</a:t>
              </a:r>
            </a:p>
          </p:txBody>
        </p:sp>
      </p:grpSp>
      <p:grpSp>
        <p:nvGrpSpPr>
          <p:cNvPr id="51" name="Group 50">
            <a:extLst>
              <a:ext uri="{FF2B5EF4-FFF2-40B4-BE49-F238E27FC236}">
                <a16:creationId xmlns:a16="http://schemas.microsoft.com/office/drawing/2014/main" id="{62E0A183-4DE7-7AF0-CBF5-B83429083927}"/>
              </a:ext>
            </a:extLst>
          </p:cNvPr>
          <p:cNvGrpSpPr/>
          <p:nvPr/>
        </p:nvGrpSpPr>
        <p:grpSpPr>
          <a:xfrm>
            <a:off x="7585066" y="4401017"/>
            <a:ext cx="2046589" cy="1094096"/>
            <a:chOff x="428555" y="1514900"/>
            <a:chExt cx="2046589" cy="1094096"/>
          </a:xfrm>
          <a:noFill/>
        </p:grpSpPr>
        <p:grpSp>
          <p:nvGrpSpPr>
            <p:cNvPr id="52" name="Group 80">
              <a:extLst>
                <a:ext uri="{FF2B5EF4-FFF2-40B4-BE49-F238E27FC236}">
                  <a16:creationId xmlns:a16="http://schemas.microsoft.com/office/drawing/2014/main" id="{05C459BD-28A2-A6CE-8187-52F6163225A7}"/>
                </a:ext>
              </a:extLst>
            </p:cNvPr>
            <p:cNvGrpSpPr/>
            <p:nvPr/>
          </p:nvGrpSpPr>
          <p:grpSpPr>
            <a:xfrm>
              <a:off x="808413" y="1514900"/>
              <a:ext cx="1666731" cy="1094096"/>
              <a:chOff x="1081368" y="1542195"/>
              <a:chExt cx="1666731" cy="1094096"/>
            </a:xfrm>
            <a:grpFill/>
          </p:grpSpPr>
          <p:grpSp>
            <p:nvGrpSpPr>
              <p:cNvPr id="55" name="Group 60">
                <a:extLst>
                  <a:ext uri="{FF2B5EF4-FFF2-40B4-BE49-F238E27FC236}">
                    <a16:creationId xmlns:a16="http://schemas.microsoft.com/office/drawing/2014/main" id="{2E468A32-2238-1D09-6B07-03CCB3845223}"/>
                  </a:ext>
                </a:extLst>
              </p:cNvPr>
              <p:cNvGrpSpPr/>
              <p:nvPr/>
            </p:nvGrpSpPr>
            <p:grpSpPr>
              <a:xfrm>
                <a:off x="1081368" y="1542195"/>
                <a:ext cx="1664448" cy="641452"/>
                <a:chOff x="4779908" y="1555843"/>
                <a:chExt cx="1664448" cy="641452"/>
              </a:xfrm>
              <a:grpFill/>
            </p:grpSpPr>
            <p:grpSp>
              <p:nvGrpSpPr>
                <p:cNvPr id="59" name="Group 13">
                  <a:extLst>
                    <a:ext uri="{FF2B5EF4-FFF2-40B4-BE49-F238E27FC236}">
                      <a16:creationId xmlns:a16="http://schemas.microsoft.com/office/drawing/2014/main" id="{879D0A14-A43A-E0FD-A31B-BC2B7758765D}"/>
                    </a:ext>
                  </a:extLst>
                </p:cNvPr>
                <p:cNvGrpSpPr/>
                <p:nvPr/>
              </p:nvGrpSpPr>
              <p:grpSpPr>
                <a:xfrm>
                  <a:off x="4820848" y="1801507"/>
                  <a:ext cx="1623508" cy="395788"/>
                  <a:chOff x="4894384" y="3950678"/>
                  <a:chExt cx="715106" cy="246187"/>
                </a:xfrm>
                <a:grpFill/>
              </p:grpSpPr>
              <p:sp>
                <p:nvSpPr>
                  <p:cNvPr id="63" name="Rectangle 3">
                    <a:extLst>
                      <a:ext uri="{FF2B5EF4-FFF2-40B4-BE49-F238E27FC236}">
                        <a16:creationId xmlns:a16="http://schemas.microsoft.com/office/drawing/2014/main" id="{A2EB6209-F028-C8ED-92C9-ACB46E5853FF}"/>
                      </a:ext>
                    </a:extLst>
                  </p:cNvPr>
                  <p:cNvSpPr/>
                  <p:nvPr/>
                </p:nvSpPr>
                <p:spPr>
                  <a:xfrm>
                    <a:off x="4894384" y="3950678"/>
                    <a:ext cx="339969" cy="246184"/>
                  </a:xfrm>
                  <a:prstGeom prst="rect">
                    <a:avLst/>
                  </a:prstGeom>
                  <a:grpFill/>
                  <a:ln>
                    <a:solidFill>
                      <a:schemeClr val="tx1">
                        <a:lumMod val="50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400">
                        <a:solidFill>
                          <a:schemeClr val="tx1">
                            <a:lumMod val="50000"/>
                          </a:schemeClr>
                        </a:solidFill>
                        <a:latin typeface="Arial" panose="020B0604020202020204" pitchFamily="34" charset="0"/>
                        <a:cs typeface="Arial" panose="020B0604020202020204" pitchFamily="34" charset="0"/>
                      </a:rPr>
                      <a:t>1.5</a:t>
                    </a:r>
                    <a:endParaRPr lang="en-US" sz="2400" dirty="0">
                      <a:solidFill>
                        <a:schemeClr val="tx1">
                          <a:lumMod val="50000"/>
                        </a:schemeClr>
                      </a:solidFill>
                      <a:latin typeface="Arial" panose="020B0604020202020204" pitchFamily="34" charset="0"/>
                      <a:cs typeface="Arial" panose="020B0604020202020204" pitchFamily="34" charset="0"/>
                    </a:endParaRPr>
                  </a:p>
                </p:txBody>
              </p:sp>
              <p:sp>
                <p:nvSpPr>
                  <p:cNvPr id="64" name="Rectangle 63">
                    <a:extLst>
                      <a:ext uri="{FF2B5EF4-FFF2-40B4-BE49-F238E27FC236}">
                        <a16:creationId xmlns:a16="http://schemas.microsoft.com/office/drawing/2014/main" id="{79E2A1C6-FC7D-9813-C6CD-9658726BBBAE}"/>
                      </a:ext>
                    </a:extLst>
                  </p:cNvPr>
                  <p:cNvSpPr/>
                  <p:nvPr/>
                </p:nvSpPr>
                <p:spPr>
                  <a:xfrm>
                    <a:off x="5269521" y="3950681"/>
                    <a:ext cx="339969" cy="246184"/>
                  </a:xfrm>
                  <a:prstGeom prst="rect">
                    <a:avLst/>
                  </a:prstGeom>
                  <a:grpFill/>
                  <a:ln>
                    <a:solidFill>
                      <a:schemeClr val="tx1">
                        <a:lumMod val="50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400">
                        <a:solidFill>
                          <a:schemeClr val="tx1">
                            <a:lumMod val="50000"/>
                          </a:schemeClr>
                        </a:solidFill>
                        <a:latin typeface="Arial" panose="020B0604020202020204" pitchFamily="34" charset="0"/>
                        <a:cs typeface="Arial" panose="020B0604020202020204" pitchFamily="34" charset="0"/>
                      </a:rPr>
                      <a:t>2.7</a:t>
                    </a:r>
                    <a:endParaRPr lang="en-US" sz="2400" dirty="0">
                      <a:solidFill>
                        <a:schemeClr val="tx1">
                          <a:lumMod val="50000"/>
                        </a:schemeClr>
                      </a:solidFill>
                      <a:latin typeface="Arial" panose="020B0604020202020204" pitchFamily="34" charset="0"/>
                      <a:cs typeface="Arial" panose="020B0604020202020204" pitchFamily="34" charset="0"/>
                    </a:endParaRPr>
                  </a:p>
                </p:txBody>
              </p:sp>
            </p:grpSp>
            <p:grpSp>
              <p:nvGrpSpPr>
                <p:cNvPr id="60" name="Group 13">
                  <a:extLst>
                    <a:ext uri="{FF2B5EF4-FFF2-40B4-BE49-F238E27FC236}">
                      <a16:creationId xmlns:a16="http://schemas.microsoft.com/office/drawing/2014/main" id="{5615EDDD-4912-EF7B-CFFA-A284C4530026}"/>
                    </a:ext>
                  </a:extLst>
                </p:cNvPr>
                <p:cNvGrpSpPr/>
                <p:nvPr/>
              </p:nvGrpSpPr>
              <p:grpSpPr>
                <a:xfrm>
                  <a:off x="4779908" y="1555843"/>
                  <a:ext cx="1623508" cy="136476"/>
                  <a:chOff x="4894384" y="3950678"/>
                  <a:chExt cx="715106" cy="246184"/>
                </a:xfrm>
                <a:grpFill/>
              </p:grpSpPr>
              <p:sp>
                <p:nvSpPr>
                  <p:cNvPr id="61" name="Rectangle 3">
                    <a:extLst>
                      <a:ext uri="{FF2B5EF4-FFF2-40B4-BE49-F238E27FC236}">
                        <a16:creationId xmlns:a16="http://schemas.microsoft.com/office/drawing/2014/main" id="{F7CB6F72-AB1A-AED8-2381-87CAE0F9836A}"/>
                      </a:ext>
                    </a:extLst>
                  </p:cNvPr>
                  <p:cNvSpPr/>
                  <p:nvPr/>
                </p:nvSpPr>
                <p:spPr>
                  <a:xfrm>
                    <a:off x="4894384" y="3950678"/>
                    <a:ext cx="339969" cy="246184"/>
                  </a:xfrm>
                  <a:prstGeom prst="rect">
                    <a:avLst/>
                  </a:prstGeom>
                  <a:grp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a:solidFill>
                          <a:schemeClr val="tx1">
                            <a:lumMod val="50000"/>
                          </a:schemeClr>
                        </a:solidFill>
                        <a:latin typeface="Arial" panose="020B0604020202020204" pitchFamily="34" charset="0"/>
                        <a:cs typeface="Arial" panose="020B0604020202020204" pitchFamily="34" charset="0"/>
                      </a:rPr>
                      <a:t>0</a:t>
                    </a:r>
                  </a:p>
                </p:txBody>
              </p:sp>
              <p:sp>
                <p:nvSpPr>
                  <p:cNvPr id="62" name="Rectangle 61">
                    <a:extLst>
                      <a:ext uri="{FF2B5EF4-FFF2-40B4-BE49-F238E27FC236}">
                        <a16:creationId xmlns:a16="http://schemas.microsoft.com/office/drawing/2014/main" id="{8BFAD331-C424-E1DA-34CF-4D16A4233306}"/>
                      </a:ext>
                    </a:extLst>
                  </p:cNvPr>
                  <p:cNvSpPr/>
                  <p:nvPr/>
                </p:nvSpPr>
                <p:spPr>
                  <a:xfrm>
                    <a:off x="5269521" y="3950678"/>
                    <a:ext cx="339969" cy="246184"/>
                  </a:xfrm>
                  <a:prstGeom prst="rect">
                    <a:avLst/>
                  </a:prstGeom>
                  <a:grp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a:solidFill>
                          <a:schemeClr val="tx1">
                            <a:lumMod val="50000"/>
                          </a:schemeClr>
                        </a:solidFill>
                        <a:latin typeface="Arial" panose="020B0604020202020204" pitchFamily="34" charset="0"/>
                        <a:cs typeface="Arial" panose="020B0604020202020204" pitchFamily="34" charset="0"/>
                      </a:rPr>
                      <a:t>1</a:t>
                    </a:r>
                  </a:p>
                </p:txBody>
              </p:sp>
            </p:grpSp>
          </p:grpSp>
          <p:grpSp>
            <p:nvGrpSpPr>
              <p:cNvPr id="56" name="Group 79">
                <a:extLst>
                  <a:ext uri="{FF2B5EF4-FFF2-40B4-BE49-F238E27FC236}">
                    <a16:creationId xmlns:a16="http://schemas.microsoft.com/office/drawing/2014/main" id="{9709FBDA-A55F-0EB0-EC50-ADECEF008EFD}"/>
                  </a:ext>
                </a:extLst>
              </p:cNvPr>
              <p:cNvGrpSpPr/>
              <p:nvPr/>
            </p:nvGrpSpPr>
            <p:grpSpPr>
              <a:xfrm>
                <a:off x="1124590" y="2240508"/>
                <a:ext cx="1623509" cy="395783"/>
                <a:chOff x="1274716" y="1940257"/>
                <a:chExt cx="1623509" cy="395783"/>
              </a:xfrm>
              <a:grpFill/>
            </p:grpSpPr>
            <p:sp>
              <p:nvSpPr>
                <p:cNvPr id="57" name="Rectangle 3">
                  <a:extLst>
                    <a:ext uri="{FF2B5EF4-FFF2-40B4-BE49-F238E27FC236}">
                      <a16:creationId xmlns:a16="http://schemas.microsoft.com/office/drawing/2014/main" id="{F2426107-9F57-F55B-102F-4AAF3BD63149}"/>
                    </a:ext>
                  </a:extLst>
                </p:cNvPr>
                <p:cNvSpPr/>
                <p:nvPr/>
              </p:nvSpPr>
              <p:spPr>
                <a:xfrm>
                  <a:off x="1274716" y="1940257"/>
                  <a:ext cx="771833" cy="395783"/>
                </a:xfrm>
                <a:prstGeom prst="rect">
                  <a:avLst/>
                </a:prstGeom>
                <a:grpFill/>
                <a:ln>
                  <a:solidFill>
                    <a:schemeClr val="tx1">
                      <a:lumMod val="50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400">
                      <a:solidFill>
                        <a:schemeClr val="tx1">
                          <a:lumMod val="50000"/>
                        </a:schemeClr>
                      </a:solidFill>
                      <a:latin typeface="Arial" panose="020B0604020202020204" pitchFamily="34" charset="0"/>
                      <a:cs typeface="Arial" panose="020B0604020202020204" pitchFamily="34" charset="0"/>
                    </a:rPr>
                    <a:t>5.3</a:t>
                  </a:r>
                  <a:endParaRPr lang="en-US" sz="2400" dirty="0">
                    <a:solidFill>
                      <a:schemeClr val="tx1">
                        <a:lumMod val="50000"/>
                      </a:schemeClr>
                    </a:solidFill>
                    <a:latin typeface="Arial" panose="020B0604020202020204" pitchFamily="34" charset="0"/>
                    <a:cs typeface="Arial" panose="020B0604020202020204" pitchFamily="34" charset="0"/>
                  </a:endParaRPr>
                </a:p>
              </p:txBody>
            </p:sp>
            <p:sp>
              <p:nvSpPr>
                <p:cNvPr id="58" name="Rectangle 57">
                  <a:extLst>
                    <a:ext uri="{FF2B5EF4-FFF2-40B4-BE49-F238E27FC236}">
                      <a16:creationId xmlns:a16="http://schemas.microsoft.com/office/drawing/2014/main" id="{C3FFD272-E3A6-B29D-A1D1-997C3A1E4FDC}"/>
                    </a:ext>
                  </a:extLst>
                </p:cNvPr>
                <p:cNvSpPr/>
                <p:nvPr/>
              </p:nvSpPr>
              <p:spPr>
                <a:xfrm>
                  <a:off x="2126392" y="1940257"/>
                  <a:ext cx="771833" cy="395783"/>
                </a:xfrm>
                <a:prstGeom prst="rect">
                  <a:avLst/>
                </a:prstGeom>
                <a:grpFill/>
                <a:ln>
                  <a:solidFill>
                    <a:schemeClr val="tx1">
                      <a:lumMod val="50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400">
                      <a:solidFill>
                        <a:schemeClr val="tx1">
                          <a:lumMod val="50000"/>
                        </a:schemeClr>
                      </a:solidFill>
                      <a:latin typeface="Arial" panose="020B0604020202020204" pitchFamily="34" charset="0"/>
                      <a:cs typeface="Arial" panose="020B0604020202020204" pitchFamily="34" charset="0"/>
                    </a:rPr>
                    <a:t>6</a:t>
                  </a:r>
                  <a:endParaRPr lang="en-US" sz="2400" dirty="0">
                    <a:solidFill>
                      <a:schemeClr val="tx1">
                        <a:lumMod val="50000"/>
                      </a:schemeClr>
                    </a:solidFill>
                    <a:latin typeface="Arial" panose="020B0604020202020204" pitchFamily="34" charset="0"/>
                    <a:cs typeface="Arial" panose="020B0604020202020204" pitchFamily="34" charset="0"/>
                  </a:endParaRPr>
                </a:p>
              </p:txBody>
            </p:sp>
          </p:grpSp>
        </p:grpSp>
        <p:sp>
          <p:nvSpPr>
            <p:cNvPr id="53" name="Rectangle 3">
              <a:extLst>
                <a:ext uri="{FF2B5EF4-FFF2-40B4-BE49-F238E27FC236}">
                  <a16:creationId xmlns:a16="http://schemas.microsoft.com/office/drawing/2014/main" id="{4674B4B1-9BE6-AF02-3E94-857876A3EB7A}"/>
                </a:ext>
              </a:extLst>
            </p:cNvPr>
            <p:cNvSpPr/>
            <p:nvPr/>
          </p:nvSpPr>
          <p:spPr>
            <a:xfrm>
              <a:off x="428556" y="1828799"/>
              <a:ext cx="376664" cy="259308"/>
            </a:xfrm>
            <a:prstGeom prst="rect">
              <a:avLst/>
            </a:prstGeom>
            <a:grp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a:solidFill>
                    <a:schemeClr val="tx1">
                      <a:lumMod val="50000"/>
                    </a:schemeClr>
                  </a:solidFill>
                  <a:latin typeface="Arial" panose="020B0604020202020204" pitchFamily="34" charset="0"/>
                  <a:cs typeface="Arial" panose="020B0604020202020204" pitchFamily="34" charset="0"/>
                </a:rPr>
                <a:t>0</a:t>
              </a:r>
            </a:p>
          </p:txBody>
        </p:sp>
        <p:sp>
          <p:nvSpPr>
            <p:cNvPr id="54" name="Rectangle 3">
              <a:extLst>
                <a:ext uri="{FF2B5EF4-FFF2-40B4-BE49-F238E27FC236}">
                  <a16:creationId xmlns:a16="http://schemas.microsoft.com/office/drawing/2014/main" id="{63E692CF-3002-A052-279B-983C18666180}"/>
                </a:ext>
              </a:extLst>
            </p:cNvPr>
            <p:cNvSpPr/>
            <p:nvPr/>
          </p:nvSpPr>
          <p:spPr>
            <a:xfrm>
              <a:off x="428555" y="2265523"/>
              <a:ext cx="376664" cy="259308"/>
            </a:xfrm>
            <a:prstGeom prst="rect">
              <a:avLst/>
            </a:prstGeom>
            <a:grp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dirty="0">
                  <a:solidFill>
                    <a:schemeClr val="tx1">
                      <a:lumMod val="50000"/>
                    </a:schemeClr>
                  </a:solidFill>
                  <a:latin typeface="Arial" panose="020B0604020202020204" pitchFamily="34" charset="0"/>
                  <a:cs typeface="Arial" panose="020B0604020202020204" pitchFamily="34" charset="0"/>
                </a:rPr>
                <a:t>1</a:t>
              </a:r>
            </a:p>
          </p:txBody>
        </p:sp>
      </p:grpSp>
      <p:sp>
        <p:nvSpPr>
          <p:cNvPr id="5" name="Date Placeholder 4">
            <a:extLst>
              <a:ext uri="{FF2B5EF4-FFF2-40B4-BE49-F238E27FC236}">
                <a16:creationId xmlns:a16="http://schemas.microsoft.com/office/drawing/2014/main" id="{37CBB34E-5EF3-7FCA-5FF2-B863769C4BED}"/>
              </a:ext>
            </a:extLst>
          </p:cNvPr>
          <p:cNvSpPr>
            <a:spLocks noGrp="1"/>
          </p:cNvSpPr>
          <p:nvPr>
            <p:ph type="dt" sz="half" idx="13"/>
          </p:nvPr>
        </p:nvSpPr>
        <p:spPr/>
        <p:txBody>
          <a:bodyPr/>
          <a:lstStyle/>
          <a:p>
            <a:r>
              <a:rPr lang="en-US"/>
              <a:t>June 2024</a:t>
            </a:r>
            <a:endParaRPr lang="en-US" dirty="0"/>
          </a:p>
        </p:txBody>
      </p:sp>
      <p:sp>
        <p:nvSpPr>
          <p:cNvPr id="3" name="Slide Number Placeholder 2">
            <a:extLst>
              <a:ext uri="{FF2B5EF4-FFF2-40B4-BE49-F238E27FC236}">
                <a16:creationId xmlns:a16="http://schemas.microsoft.com/office/drawing/2014/main" id="{2B68E983-6B6E-323F-5FE5-D4EA027CD5B9}"/>
              </a:ext>
            </a:extLst>
          </p:cNvPr>
          <p:cNvSpPr>
            <a:spLocks noGrp="1"/>
          </p:cNvSpPr>
          <p:nvPr>
            <p:ph type="sldNum" sz="quarter" idx="12"/>
          </p:nvPr>
        </p:nvSpPr>
        <p:spPr/>
        <p:txBody>
          <a:bodyPr/>
          <a:lstStyle/>
          <a:p>
            <a:fld id="{D8B0B3AC-44A8-D142-AAF6-9A453466E1A4}" type="slidenum">
              <a:rPr lang="en-VN" smtClean="0"/>
              <a:pPr/>
              <a:t>7</a:t>
            </a:fld>
            <a:endParaRPr lang="en-V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VN" sz="4400"/>
              <a:t>Khai báo mảng 2 chiều</a:t>
            </a:r>
            <a:endParaRPr lang="en-US" dirty="0"/>
          </a:p>
        </p:txBody>
      </p:sp>
      <p:sp>
        <p:nvSpPr>
          <p:cNvPr id="3" name="Content Placeholder 2"/>
          <p:cNvSpPr>
            <a:spLocks noGrp="1"/>
          </p:cNvSpPr>
          <p:nvPr>
            <p:ph idx="1"/>
          </p:nvPr>
        </p:nvSpPr>
        <p:spPr>
          <a:xfrm>
            <a:off x="774145" y="1233825"/>
            <a:ext cx="10579654" cy="2195176"/>
          </a:xfrm>
        </p:spPr>
        <p:txBody>
          <a:bodyPr>
            <a:noAutofit/>
          </a:bodyPr>
          <a:lstStyle/>
          <a:p>
            <a:pPr marL="154305" lvl="1">
              <a:spcBef>
                <a:spcPts val="1015"/>
              </a:spcBef>
              <a:defRPr/>
            </a:pPr>
            <a:r>
              <a:rPr lang="en-US">
                <a:solidFill>
                  <a:schemeClr val="tx1">
                    <a:lumMod val="50000"/>
                  </a:schemeClr>
                </a:solidFill>
              </a:rPr>
              <a:t>Cú pháp khai báo Không </a:t>
            </a:r>
            <a:r>
              <a:rPr lang="en-US" dirty="0">
                <a:solidFill>
                  <a:schemeClr val="tx1">
                    <a:lumMod val="50000"/>
                  </a:schemeClr>
                </a:solidFill>
              </a:rPr>
              <a:t>t</a:t>
            </a:r>
            <a:r>
              <a:rPr lang="vi-VN" dirty="0">
                <a:solidFill>
                  <a:schemeClr val="tx1">
                    <a:lumMod val="50000"/>
                  </a:schemeClr>
                </a:solidFill>
              </a:rPr>
              <a:t>ườ</a:t>
            </a:r>
            <a:r>
              <a:rPr lang="en-US">
                <a:solidFill>
                  <a:schemeClr val="tx1">
                    <a:lumMod val="50000"/>
                  </a:schemeClr>
                </a:solidFill>
              </a:rPr>
              <a:t>ng minh:</a:t>
            </a:r>
            <a:endParaRPr lang="en-US" dirty="0">
              <a:solidFill>
                <a:schemeClr val="tx1">
                  <a:lumMod val="50000"/>
                </a:schemeClr>
              </a:solidFill>
            </a:endParaRPr>
          </a:p>
          <a:p>
            <a:pPr>
              <a:defRPr/>
            </a:pPr>
            <a:endParaRPr lang="en-US" sz="2400" b="1" dirty="0">
              <a:solidFill>
                <a:schemeClr val="tx1">
                  <a:lumMod val="50000"/>
                </a:schemeClr>
              </a:solidFill>
            </a:endParaRPr>
          </a:p>
          <a:p>
            <a:pPr marL="25400" indent="0">
              <a:buNone/>
            </a:pPr>
            <a:endParaRPr lang="en-US" sz="2400" dirty="0">
              <a:solidFill>
                <a:schemeClr val="tx1">
                  <a:lumMod val="50000"/>
                </a:schemeClr>
              </a:solidFill>
            </a:endParaRPr>
          </a:p>
          <a:p>
            <a:r>
              <a:rPr lang="en-US" sz="2400" dirty="0" err="1">
                <a:solidFill>
                  <a:schemeClr val="tx1">
                    <a:lumMod val="50000"/>
                  </a:schemeClr>
                </a:solidFill>
              </a:rPr>
              <a:t>Ví</a:t>
            </a:r>
            <a:r>
              <a:rPr lang="en-US" sz="2400" dirty="0">
                <a:solidFill>
                  <a:schemeClr val="tx1">
                    <a:lumMod val="50000"/>
                  </a:schemeClr>
                </a:solidFill>
              </a:rPr>
              <a:t> </a:t>
            </a:r>
            <a:r>
              <a:rPr lang="en-US" sz="2400" err="1">
                <a:solidFill>
                  <a:schemeClr val="tx1">
                    <a:lumMod val="50000"/>
                  </a:schemeClr>
                </a:solidFill>
              </a:rPr>
              <a:t>dụ</a:t>
            </a:r>
            <a:r>
              <a:rPr lang="en-US" sz="2400">
                <a:solidFill>
                  <a:schemeClr val="tx1">
                    <a:lumMod val="50000"/>
                  </a:schemeClr>
                </a:solidFill>
              </a:rPr>
              <a:t>:</a:t>
            </a:r>
          </a:p>
          <a:p>
            <a:pPr marL="0" indent="0">
              <a:buNone/>
            </a:pPr>
            <a:endParaRPr lang="en-US" sz="1600" b="0">
              <a:solidFill>
                <a:srgbClr val="000000"/>
              </a:solidFill>
              <a:effectLst/>
              <a:highlight>
                <a:srgbClr val="FFFFFF"/>
              </a:highlight>
              <a:latin typeface="PragmataPro Mono Liga" panose="02000509040000020004" pitchFamily="49" charset="0"/>
            </a:endParaRPr>
          </a:p>
          <a:p>
            <a:pPr marL="0" indent="0">
              <a:buNone/>
            </a:pPr>
            <a:br>
              <a:rPr lang="en-US" sz="1600" b="0">
                <a:solidFill>
                  <a:srgbClr val="000000"/>
                </a:solidFill>
                <a:effectLst/>
                <a:highlight>
                  <a:srgbClr val="FFFFFF"/>
                </a:highlight>
                <a:latin typeface="PragmataPro Mono Liga" panose="02000509040000020004" pitchFamily="49" charset="0"/>
              </a:rPr>
            </a:br>
            <a:endParaRPr lang="en-US" sz="1600" b="0">
              <a:solidFill>
                <a:srgbClr val="000000"/>
              </a:solidFill>
              <a:effectLst/>
              <a:highlight>
                <a:srgbClr val="FFFFFF"/>
              </a:highlight>
              <a:latin typeface="PragmataPro Mono Liga" panose="02000509040000020004" pitchFamily="49" charset="0"/>
            </a:endParaRPr>
          </a:p>
          <a:p>
            <a:endParaRPr lang="en-US" sz="2400" dirty="0"/>
          </a:p>
        </p:txBody>
      </p:sp>
      <p:sp>
        <p:nvSpPr>
          <p:cNvPr id="7" name="Rectangle 6">
            <a:extLst>
              <a:ext uri="{FF2B5EF4-FFF2-40B4-BE49-F238E27FC236}">
                <a16:creationId xmlns:a16="http://schemas.microsoft.com/office/drawing/2014/main" id="{51AE9FA4-5368-9256-7AFA-CC9348C91225}"/>
              </a:ext>
            </a:extLst>
          </p:cNvPr>
          <p:cNvSpPr/>
          <p:nvPr/>
        </p:nvSpPr>
        <p:spPr>
          <a:xfrm>
            <a:off x="2085976" y="1771650"/>
            <a:ext cx="8429624" cy="1219200"/>
          </a:xfrm>
          <a:prstGeom prst="rect">
            <a:avLst/>
          </a:prstGeom>
          <a:no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vi-VN" sz="2400" b="0">
                <a:solidFill>
                  <a:srgbClr val="0000FF"/>
                </a:solidFill>
                <a:effectLst/>
                <a:highlight>
                  <a:srgbClr val="FFFFFF"/>
                </a:highlight>
                <a:latin typeface="PragmataPro Mono Liga" panose="02000509040000020004" pitchFamily="49" charset="0"/>
              </a:rPr>
              <a:t>typedef</a:t>
            </a:r>
            <a:r>
              <a:rPr lang="vi-VN" sz="2400" b="0">
                <a:solidFill>
                  <a:srgbClr val="000000"/>
                </a:solidFill>
                <a:effectLst/>
                <a:highlight>
                  <a:srgbClr val="FFFFFF"/>
                </a:highlight>
                <a:latin typeface="PragmataPro Mono Liga" panose="02000509040000020004" pitchFamily="49" charset="0"/>
              </a:rPr>
              <a:t> &lt;kiểu cơ sở&gt; &lt;tên kiểu&gt;</a:t>
            </a:r>
            <a:r>
              <a:rPr lang="vi-VN" sz="2400" b="0">
                <a:solidFill>
                  <a:srgbClr val="FF0000"/>
                </a:solidFill>
                <a:effectLst/>
                <a:highlight>
                  <a:srgbClr val="FFFFFF"/>
                </a:highlight>
                <a:latin typeface="PragmataPro Mono Liga" panose="02000509040000020004" pitchFamily="49" charset="0"/>
              </a:rPr>
              <a:t>[</a:t>
            </a:r>
            <a:r>
              <a:rPr lang="vi-VN" sz="2400" b="0">
                <a:solidFill>
                  <a:srgbClr val="000000"/>
                </a:solidFill>
                <a:effectLst/>
                <a:highlight>
                  <a:srgbClr val="FFFFFF"/>
                </a:highlight>
                <a:latin typeface="PragmataPro Mono Liga" panose="02000509040000020004" pitchFamily="49" charset="0"/>
              </a:rPr>
              <a:t>&lt;</a:t>
            </a:r>
            <a:r>
              <a:rPr lang="en-US" sz="2400">
                <a:solidFill>
                  <a:srgbClr val="000000"/>
                </a:solidFill>
                <a:highlight>
                  <a:srgbClr val="FFFFFF"/>
                </a:highlight>
                <a:latin typeface="PragmataPro Mono Liga" panose="02000509040000020004" pitchFamily="49" charset="0"/>
              </a:rPr>
              <a:t>Số_dòng</a:t>
            </a:r>
            <a:r>
              <a:rPr lang="vi-VN" sz="2400" b="0">
                <a:solidFill>
                  <a:srgbClr val="000000"/>
                </a:solidFill>
                <a:effectLst/>
                <a:highlight>
                  <a:srgbClr val="FFFFFF"/>
                </a:highlight>
                <a:latin typeface="PragmataPro Mono Liga" panose="02000509040000020004" pitchFamily="49" charset="0"/>
              </a:rPr>
              <a:t>&gt;</a:t>
            </a:r>
            <a:r>
              <a:rPr lang="vi-VN" sz="2400" b="0">
                <a:solidFill>
                  <a:srgbClr val="FF0000"/>
                </a:solidFill>
                <a:effectLst/>
                <a:highlight>
                  <a:srgbClr val="FFFFFF"/>
                </a:highlight>
                <a:latin typeface="PragmataPro Mono Liga" panose="02000509040000020004" pitchFamily="49" charset="0"/>
              </a:rPr>
              <a:t>][</a:t>
            </a:r>
            <a:r>
              <a:rPr lang="vi-VN" sz="2400" b="0">
                <a:solidFill>
                  <a:srgbClr val="000000"/>
                </a:solidFill>
                <a:effectLst/>
                <a:highlight>
                  <a:srgbClr val="FFFFFF"/>
                </a:highlight>
                <a:latin typeface="PragmataPro Mono Liga" panose="02000509040000020004" pitchFamily="49" charset="0"/>
              </a:rPr>
              <a:t>&lt;</a:t>
            </a:r>
            <a:r>
              <a:rPr lang="en-US" sz="2400" b="0">
                <a:solidFill>
                  <a:srgbClr val="000000"/>
                </a:solidFill>
                <a:effectLst/>
                <a:highlight>
                  <a:srgbClr val="FFFFFF"/>
                </a:highlight>
                <a:latin typeface="PragmataPro Mono Liga" panose="02000509040000020004" pitchFamily="49" charset="0"/>
              </a:rPr>
              <a:t>Số_cột</a:t>
            </a:r>
            <a:r>
              <a:rPr lang="vi-VN" sz="2400" b="0">
                <a:solidFill>
                  <a:srgbClr val="000000"/>
                </a:solidFill>
                <a:effectLst/>
                <a:highlight>
                  <a:srgbClr val="FFFFFF"/>
                </a:highlight>
                <a:latin typeface="PragmataPro Mono Liga" panose="02000509040000020004" pitchFamily="49" charset="0"/>
              </a:rPr>
              <a:t>&gt;</a:t>
            </a:r>
            <a:r>
              <a:rPr lang="vi-VN" sz="2400" b="0">
                <a:solidFill>
                  <a:srgbClr val="FF0000"/>
                </a:solidFill>
                <a:effectLst/>
                <a:highlight>
                  <a:srgbClr val="FFFFFF"/>
                </a:highlight>
                <a:latin typeface="PragmataPro Mono Liga" panose="02000509040000020004" pitchFamily="49" charset="0"/>
              </a:rPr>
              <a:t>]</a:t>
            </a:r>
            <a:r>
              <a:rPr lang="vi-VN" sz="2400" b="0">
                <a:solidFill>
                  <a:srgbClr val="000000"/>
                </a:solidFill>
                <a:effectLst/>
                <a:highlight>
                  <a:srgbClr val="FFFFFF"/>
                </a:highlight>
                <a:latin typeface="PragmataPro Mono Liga" panose="02000509040000020004" pitchFamily="49" charset="0"/>
              </a:rPr>
              <a:t>;</a:t>
            </a:r>
          </a:p>
          <a:p>
            <a:pPr>
              <a:lnSpc>
                <a:spcPct val="150000"/>
              </a:lnSpc>
            </a:pPr>
            <a:r>
              <a:rPr lang="vi-VN" sz="2400" b="0">
                <a:solidFill>
                  <a:srgbClr val="000000"/>
                </a:solidFill>
                <a:effectLst/>
                <a:highlight>
                  <a:srgbClr val="FFFFFF"/>
                </a:highlight>
                <a:latin typeface="PragmataPro Mono Liga" panose="02000509040000020004" pitchFamily="49" charset="0"/>
              </a:rPr>
              <a:t>&lt;tên kiểu&gt; &lt;tên biến&gt;;</a:t>
            </a:r>
          </a:p>
        </p:txBody>
      </p:sp>
      <p:sp>
        <p:nvSpPr>
          <p:cNvPr id="8" name="TextBox 7">
            <a:extLst>
              <a:ext uri="{FF2B5EF4-FFF2-40B4-BE49-F238E27FC236}">
                <a16:creationId xmlns:a16="http://schemas.microsoft.com/office/drawing/2014/main" id="{2C464557-BFA5-1E90-A6D3-6A5A0796A7F7}"/>
              </a:ext>
            </a:extLst>
          </p:cNvPr>
          <p:cNvSpPr txBox="1">
            <a:spLocks noChangeArrowheads="1"/>
          </p:cNvSpPr>
          <p:nvPr/>
        </p:nvSpPr>
        <p:spPr bwMode="auto">
          <a:xfrm>
            <a:off x="1104735" y="3578329"/>
            <a:ext cx="6019965" cy="121090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lr>
                <a:schemeClr val="hlink"/>
              </a:buClr>
              <a:buFont typeface="Wingdings" panose="05000000000000000000" pitchFamily="2" charset="2"/>
              <a:buChar char="v"/>
              <a:defRPr sz="2800" b="1">
                <a:solidFill>
                  <a:schemeClr val="tx1"/>
                </a:solidFill>
                <a:latin typeface="Tahoma" panose="020B0604030504040204" charset="0"/>
                <a:cs typeface="Tahoma" panose="020B060403050404020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ahoma" panose="020B0604030504040204" charset="0"/>
                <a:cs typeface="Tahoma" panose="020B0604030504040204" charset="0"/>
              </a:defRPr>
            </a:lvl2pPr>
            <a:lvl3pPr marL="1143000" indent="-228600">
              <a:spcBef>
                <a:spcPct val="20000"/>
              </a:spcBef>
              <a:buClr>
                <a:schemeClr val="tx1"/>
              </a:buClr>
              <a:buChar char="•"/>
              <a:defRPr sz="2400">
                <a:solidFill>
                  <a:schemeClr val="tx1"/>
                </a:solidFill>
                <a:latin typeface="Tahoma" panose="020B0604030504040204" charset="0"/>
                <a:cs typeface="Tahoma" panose="020B0604030504040204" charset="0"/>
              </a:defRPr>
            </a:lvl3pPr>
            <a:lvl4pPr marL="1600200" indent="-228600">
              <a:spcBef>
                <a:spcPct val="20000"/>
              </a:spcBef>
              <a:buChar char="–"/>
              <a:defRPr sz="2000">
                <a:solidFill>
                  <a:schemeClr val="tx1"/>
                </a:solidFill>
                <a:latin typeface="Tahoma" panose="020B0604030504040204" charset="0"/>
                <a:cs typeface="Tahoma" panose="020B0604030504040204" charset="0"/>
              </a:defRPr>
            </a:lvl4pPr>
            <a:lvl5pPr marL="2057400" indent="-228600">
              <a:spcBef>
                <a:spcPct val="20000"/>
              </a:spcBef>
              <a:buChar char="»"/>
              <a:defRPr sz="2000">
                <a:solidFill>
                  <a:schemeClr val="tx1"/>
                </a:solidFill>
                <a:latin typeface="Tahoma" panose="020B0604030504040204" charset="0"/>
                <a:cs typeface="Tahoma" panose="020B0604030504040204" charset="0"/>
              </a:defRPr>
            </a:lvl5pPr>
            <a:lvl6pPr marL="2514600" indent="-228600" eaLnBrk="0" fontAlgn="base" hangingPunct="0">
              <a:spcBef>
                <a:spcPct val="20000"/>
              </a:spcBef>
              <a:spcAft>
                <a:spcPct val="0"/>
              </a:spcAft>
              <a:buChar char="»"/>
              <a:defRPr sz="2000">
                <a:solidFill>
                  <a:schemeClr val="tx1"/>
                </a:solidFill>
                <a:latin typeface="Tahoma" panose="020B0604030504040204" charset="0"/>
                <a:cs typeface="Tahoma" panose="020B0604030504040204" charset="0"/>
              </a:defRPr>
            </a:lvl6pPr>
            <a:lvl7pPr marL="2971800" indent="-228600" eaLnBrk="0" fontAlgn="base" hangingPunct="0">
              <a:spcBef>
                <a:spcPct val="20000"/>
              </a:spcBef>
              <a:spcAft>
                <a:spcPct val="0"/>
              </a:spcAft>
              <a:buChar char="»"/>
              <a:defRPr sz="2000">
                <a:solidFill>
                  <a:schemeClr val="tx1"/>
                </a:solidFill>
                <a:latin typeface="Tahoma" panose="020B0604030504040204" charset="0"/>
                <a:cs typeface="Tahoma" panose="020B0604030504040204" charset="0"/>
              </a:defRPr>
            </a:lvl7pPr>
            <a:lvl8pPr marL="3429000" indent="-228600" eaLnBrk="0" fontAlgn="base" hangingPunct="0">
              <a:spcBef>
                <a:spcPct val="20000"/>
              </a:spcBef>
              <a:spcAft>
                <a:spcPct val="0"/>
              </a:spcAft>
              <a:buChar char="»"/>
              <a:defRPr sz="2000">
                <a:solidFill>
                  <a:schemeClr val="tx1"/>
                </a:solidFill>
                <a:latin typeface="Tahoma" panose="020B0604030504040204" charset="0"/>
                <a:cs typeface="Tahoma" panose="020B0604030504040204" charset="0"/>
              </a:defRPr>
            </a:lvl8pPr>
            <a:lvl9pPr marL="3886200" indent="-228600" eaLnBrk="0" fontAlgn="base" hangingPunct="0">
              <a:spcBef>
                <a:spcPct val="20000"/>
              </a:spcBef>
              <a:spcAft>
                <a:spcPct val="0"/>
              </a:spcAft>
              <a:buChar char="»"/>
              <a:defRPr sz="2000">
                <a:solidFill>
                  <a:schemeClr val="tx1"/>
                </a:solidFill>
                <a:latin typeface="Tahoma" panose="020B0604030504040204" charset="0"/>
                <a:cs typeface="Tahoma" panose="020B0604030504040204" charset="0"/>
              </a:defRPr>
            </a:lvl9pPr>
          </a:lstStyle>
          <a:p>
            <a:pPr>
              <a:lnSpc>
                <a:spcPct val="150000"/>
              </a:lnSpc>
              <a:buNone/>
            </a:pPr>
            <a:r>
              <a:rPr lang="en-US" sz="2400" b="0">
                <a:solidFill>
                  <a:srgbClr val="0000FF"/>
                </a:solidFill>
                <a:highlight>
                  <a:srgbClr val="FFFFFF"/>
                </a:highlight>
                <a:latin typeface="PragmataPro Mono Liga" panose="02000509040000020004" pitchFamily="49" charset="0"/>
              </a:rPr>
              <a:t>typedef</a:t>
            </a:r>
            <a:r>
              <a:rPr lang="en-US" sz="2400" b="0">
                <a:solidFill>
                  <a:srgbClr val="000000"/>
                </a:solidFill>
                <a:highlight>
                  <a:srgbClr val="FFFFFF"/>
                </a:highlight>
                <a:latin typeface="PragmataPro Mono Liga" panose="02000509040000020004" pitchFamily="49" charset="0"/>
              </a:rPr>
              <a:t> </a:t>
            </a:r>
            <a:r>
              <a:rPr lang="en-US" sz="2400" b="0">
                <a:solidFill>
                  <a:srgbClr val="0000FF"/>
                </a:solidFill>
                <a:highlight>
                  <a:srgbClr val="FFFFFF"/>
                </a:highlight>
                <a:latin typeface="PragmataPro Mono Liga" panose="02000509040000020004" pitchFamily="49" charset="0"/>
              </a:rPr>
              <a:t>int</a:t>
            </a:r>
            <a:r>
              <a:rPr lang="en-US" sz="2400" b="0">
                <a:solidFill>
                  <a:srgbClr val="000000"/>
                </a:solidFill>
                <a:highlight>
                  <a:srgbClr val="FFFFFF"/>
                </a:highlight>
                <a:latin typeface="PragmataPro Mono Liga" panose="02000509040000020004" pitchFamily="49" charset="0"/>
              </a:rPr>
              <a:t> </a:t>
            </a:r>
            <a:r>
              <a:rPr lang="en-US" sz="2400" b="0">
                <a:solidFill>
                  <a:srgbClr val="001080"/>
                </a:solidFill>
                <a:highlight>
                  <a:srgbClr val="FFFFFF"/>
                </a:highlight>
                <a:latin typeface="PragmataPro Mono Liga" panose="02000509040000020004" pitchFamily="49" charset="0"/>
              </a:rPr>
              <a:t>MaTran10x20</a:t>
            </a:r>
            <a:r>
              <a:rPr lang="en-US" sz="2400" b="0">
                <a:solidFill>
                  <a:srgbClr val="000000"/>
                </a:solidFill>
                <a:highlight>
                  <a:srgbClr val="FFFFFF"/>
                </a:highlight>
                <a:latin typeface="PragmataPro Mono Liga" panose="02000509040000020004" pitchFamily="49" charset="0"/>
              </a:rPr>
              <a:t>[</a:t>
            </a:r>
            <a:r>
              <a:rPr lang="en-US" sz="2400" b="0">
                <a:solidFill>
                  <a:srgbClr val="098658"/>
                </a:solidFill>
                <a:highlight>
                  <a:srgbClr val="FFFFFF"/>
                </a:highlight>
                <a:latin typeface="PragmataPro Mono Liga" panose="02000509040000020004" pitchFamily="49" charset="0"/>
              </a:rPr>
              <a:t>10</a:t>
            </a:r>
            <a:r>
              <a:rPr lang="en-US" sz="2400" b="0">
                <a:solidFill>
                  <a:srgbClr val="000000"/>
                </a:solidFill>
                <a:highlight>
                  <a:srgbClr val="FFFFFF"/>
                </a:highlight>
                <a:latin typeface="PragmataPro Mono Liga" panose="02000509040000020004" pitchFamily="49" charset="0"/>
              </a:rPr>
              <a:t>][</a:t>
            </a:r>
            <a:r>
              <a:rPr lang="en-US" sz="2400" b="0">
                <a:solidFill>
                  <a:srgbClr val="098658"/>
                </a:solidFill>
                <a:highlight>
                  <a:srgbClr val="FFFFFF"/>
                </a:highlight>
                <a:latin typeface="PragmataPro Mono Liga" panose="02000509040000020004" pitchFamily="49" charset="0"/>
              </a:rPr>
              <a:t>20</a:t>
            </a:r>
            <a:r>
              <a:rPr lang="en-US" sz="2400" b="0">
                <a:solidFill>
                  <a:srgbClr val="000000"/>
                </a:solidFill>
                <a:highlight>
                  <a:srgbClr val="FFFFFF"/>
                </a:highlight>
                <a:latin typeface="PragmataPro Mono Liga" panose="02000509040000020004" pitchFamily="49" charset="0"/>
              </a:rPr>
              <a:t>]; </a:t>
            </a:r>
          </a:p>
          <a:p>
            <a:pPr>
              <a:lnSpc>
                <a:spcPct val="150000"/>
              </a:lnSpc>
              <a:buNone/>
            </a:pPr>
            <a:r>
              <a:rPr lang="en-US" sz="2400" b="0">
                <a:solidFill>
                  <a:srgbClr val="000000"/>
                </a:solidFill>
                <a:highlight>
                  <a:srgbClr val="FFFFFF"/>
                </a:highlight>
                <a:latin typeface="PragmataPro Mono Liga" panose="02000509040000020004" pitchFamily="49" charset="0"/>
              </a:rPr>
              <a:t>MaTran10x20 a, b;</a:t>
            </a:r>
            <a:endParaRPr lang="en-US" sz="2400" b="0">
              <a:solidFill>
                <a:srgbClr val="000000"/>
              </a:solidFill>
              <a:latin typeface="Consolas" panose="020B0609020204030204" pitchFamily="49" charset="0"/>
            </a:endParaRPr>
          </a:p>
        </p:txBody>
      </p:sp>
      <p:sp>
        <p:nvSpPr>
          <p:cNvPr id="9" name="TextBox 8">
            <a:extLst>
              <a:ext uri="{FF2B5EF4-FFF2-40B4-BE49-F238E27FC236}">
                <a16:creationId xmlns:a16="http://schemas.microsoft.com/office/drawing/2014/main" id="{6A8EF369-3DD5-9914-BA0F-359398DB9068}"/>
              </a:ext>
            </a:extLst>
          </p:cNvPr>
          <p:cNvSpPr txBox="1"/>
          <p:nvPr/>
        </p:nvSpPr>
        <p:spPr>
          <a:xfrm>
            <a:off x="1104735" y="5183672"/>
            <a:ext cx="7058026" cy="1121333"/>
          </a:xfrm>
          <a:prstGeom prst="rect">
            <a:avLst/>
          </a:prstGeom>
          <a:noFill/>
          <a:ln>
            <a:solidFill>
              <a:schemeClr val="tx1">
                <a:lumMod val="50000"/>
              </a:schemeClr>
            </a:solidFill>
          </a:ln>
        </p:spPr>
        <p:txBody>
          <a:bodyPr wrap="square">
            <a:spAutoFit/>
          </a:bodyPr>
          <a:lstStyle/>
          <a:p>
            <a:pPr>
              <a:lnSpc>
                <a:spcPct val="150000"/>
              </a:lnSpc>
            </a:pPr>
            <a:r>
              <a:rPr lang="vi-VN" sz="2400">
                <a:solidFill>
                  <a:srgbClr val="008000"/>
                </a:solidFill>
                <a:highlight>
                  <a:srgbClr val="FFFFFF"/>
                </a:highlight>
                <a:latin typeface="PragmataPro Mono Liga" panose="02000509040000020004" pitchFamily="49" charset="0"/>
              </a:rPr>
              <a:t>// Khai báo trên tương đương với khai báo:</a:t>
            </a:r>
            <a:br>
              <a:rPr lang="vi-VN" sz="2400">
                <a:solidFill>
                  <a:srgbClr val="000000"/>
                </a:solidFill>
                <a:highlight>
                  <a:srgbClr val="FFFFFF"/>
                </a:highlight>
                <a:latin typeface="PragmataPro Mono Liga" panose="02000509040000020004" pitchFamily="49" charset="0"/>
              </a:rPr>
            </a:br>
            <a:r>
              <a:rPr lang="en-US" sz="2400">
                <a:solidFill>
                  <a:srgbClr val="0000FF"/>
                </a:solidFill>
                <a:highlight>
                  <a:srgbClr val="FFFFFF"/>
                </a:highlight>
                <a:latin typeface="PragmataPro Mono Liga" panose="02000509040000020004" pitchFamily="49" charset="0"/>
              </a:rPr>
              <a:t>int</a:t>
            </a:r>
            <a:r>
              <a:rPr lang="en-US" sz="2400">
                <a:solidFill>
                  <a:srgbClr val="000000"/>
                </a:solidFill>
                <a:highlight>
                  <a:srgbClr val="FFFFFF"/>
                </a:highlight>
                <a:latin typeface="PragmataPro Mono Liga" panose="02000509040000020004" pitchFamily="49" charset="0"/>
              </a:rPr>
              <a:t> </a:t>
            </a:r>
            <a:r>
              <a:rPr lang="en-US" sz="2400">
                <a:solidFill>
                  <a:srgbClr val="001080"/>
                </a:solidFill>
                <a:highlight>
                  <a:srgbClr val="FFFFFF"/>
                </a:highlight>
                <a:latin typeface="PragmataPro Mono Liga" panose="02000509040000020004" pitchFamily="49" charset="0"/>
              </a:rPr>
              <a:t>a</a:t>
            </a:r>
            <a:r>
              <a:rPr lang="en-US" sz="2400">
                <a:solidFill>
                  <a:srgbClr val="000000"/>
                </a:solidFill>
                <a:highlight>
                  <a:srgbClr val="FFFFFF"/>
                </a:highlight>
                <a:latin typeface="PragmataPro Mono Liga" panose="02000509040000020004" pitchFamily="49" charset="0"/>
              </a:rPr>
              <a:t>[</a:t>
            </a:r>
            <a:r>
              <a:rPr lang="en-US" sz="2400">
                <a:solidFill>
                  <a:srgbClr val="098658"/>
                </a:solidFill>
                <a:highlight>
                  <a:srgbClr val="FFFFFF"/>
                </a:highlight>
                <a:latin typeface="PragmataPro Mono Liga" panose="02000509040000020004" pitchFamily="49" charset="0"/>
              </a:rPr>
              <a:t>10</a:t>
            </a:r>
            <a:r>
              <a:rPr lang="en-US" sz="2400">
                <a:solidFill>
                  <a:srgbClr val="000000"/>
                </a:solidFill>
                <a:highlight>
                  <a:srgbClr val="FFFFFF"/>
                </a:highlight>
                <a:latin typeface="PragmataPro Mono Liga" panose="02000509040000020004" pitchFamily="49" charset="0"/>
              </a:rPr>
              <a:t>][</a:t>
            </a:r>
            <a:r>
              <a:rPr lang="en-US" sz="2400">
                <a:solidFill>
                  <a:srgbClr val="098658"/>
                </a:solidFill>
                <a:highlight>
                  <a:srgbClr val="FFFFFF"/>
                </a:highlight>
                <a:latin typeface="PragmataPro Mono Liga" panose="02000509040000020004" pitchFamily="49" charset="0"/>
              </a:rPr>
              <a:t>20</a:t>
            </a:r>
            <a:r>
              <a:rPr lang="en-US" sz="2400">
                <a:solidFill>
                  <a:srgbClr val="000000"/>
                </a:solidFill>
                <a:highlight>
                  <a:srgbClr val="FFFFFF"/>
                </a:highlight>
                <a:latin typeface="PragmataPro Mono Liga" panose="02000509040000020004" pitchFamily="49" charset="0"/>
              </a:rPr>
              <a:t>], </a:t>
            </a:r>
            <a:r>
              <a:rPr lang="en-US" sz="2400">
                <a:solidFill>
                  <a:srgbClr val="001080"/>
                </a:solidFill>
                <a:highlight>
                  <a:srgbClr val="FFFFFF"/>
                </a:highlight>
                <a:latin typeface="PragmataPro Mono Liga" panose="02000509040000020004" pitchFamily="49" charset="0"/>
              </a:rPr>
              <a:t>b</a:t>
            </a:r>
            <a:r>
              <a:rPr lang="en-US" sz="2400">
                <a:solidFill>
                  <a:srgbClr val="000000"/>
                </a:solidFill>
                <a:highlight>
                  <a:srgbClr val="FFFFFF"/>
                </a:highlight>
                <a:latin typeface="PragmataPro Mono Liga" panose="02000509040000020004" pitchFamily="49" charset="0"/>
              </a:rPr>
              <a:t>[</a:t>
            </a:r>
            <a:r>
              <a:rPr lang="en-US" sz="2400">
                <a:solidFill>
                  <a:srgbClr val="098658"/>
                </a:solidFill>
                <a:highlight>
                  <a:srgbClr val="FFFFFF"/>
                </a:highlight>
                <a:latin typeface="PragmataPro Mono Liga" panose="02000509040000020004" pitchFamily="49" charset="0"/>
              </a:rPr>
              <a:t>10</a:t>
            </a:r>
            <a:r>
              <a:rPr lang="en-US" sz="2400">
                <a:solidFill>
                  <a:srgbClr val="000000"/>
                </a:solidFill>
                <a:highlight>
                  <a:srgbClr val="FFFFFF"/>
                </a:highlight>
                <a:latin typeface="PragmataPro Mono Liga" panose="02000509040000020004" pitchFamily="49" charset="0"/>
              </a:rPr>
              <a:t>][</a:t>
            </a:r>
            <a:r>
              <a:rPr lang="en-US" sz="2400">
                <a:solidFill>
                  <a:srgbClr val="098658"/>
                </a:solidFill>
                <a:highlight>
                  <a:srgbClr val="FFFFFF"/>
                </a:highlight>
                <a:latin typeface="PragmataPro Mono Liga" panose="02000509040000020004" pitchFamily="49" charset="0"/>
              </a:rPr>
              <a:t>20</a:t>
            </a:r>
            <a:r>
              <a:rPr lang="en-US" sz="2400">
                <a:solidFill>
                  <a:srgbClr val="000000"/>
                </a:solidFill>
                <a:highlight>
                  <a:srgbClr val="FFFFFF"/>
                </a:highlight>
                <a:latin typeface="PragmataPro Mono Liga" panose="02000509040000020004" pitchFamily="49" charset="0"/>
              </a:rPr>
              <a:t>];</a:t>
            </a:r>
          </a:p>
        </p:txBody>
      </p:sp>
      <p:sp>
        <p:nvSpPr>
          <p:cNvPr id="10" name="Footer Placeholder 9">
            <a:extLst>
              <a:ext uri="{FF2B5EF4-FFF2-40B4-BE49-F238E27FC236}">
                <a16:creationId xmlns:a16="http://schemas.microsoft.com/office/drawing/2014/main" id="{997665D0-C1AF-A46A-2410-D798B3103A9C}"/>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5" name="Date Placeholder 4">
            <a:extLst>
              <a:ext uri="{FF2B5EF4-FFF2-40B4-BE49-F238E27FC236}">
                <a16:creationId xmlns:a16="http://schemas.microsoft.com/office/drawing/2014/main" id="{3C1CAD8C-18A8-FE7B-427F-7CD94F401783}"/>
              </a:ext>
            </a:extLst>
          </p:cNvPr>
          <p:cNvSpPr>
            <a:spLocks noGrp="1"/>
          </p:cNvSpPr>
          <p:nvPr>
            <p:ph type="dt" sz="half" idx="13"/>
          </p:nvPr>
        </p:nvSpPr>
        <p:spPr/>
        <p:txBody>
          <a:bodyPr/>
          <a:lstStyle/>
          <a:p>
            <a:r>
              <a:rPr lang="en-US"/>
              <a:t>June 2024</a:t>
            </a:r>
            <a:endParaRPr lang="en-US" dirty="0"/>
          </a:p>
        </p:txBody>
      </p:sp>
      <p:sp>
        <p:nvSpPr>
          <p:cNvPr id="4" name="Slide Number Placeholder 3">
            <a:extLst>
              <a:ext uri="{FF2B5EF4-FFF2-40B4-BE49-F238E27FC236}">
                <a16:creationId xmlns:a16="http://schemas.microsoft.com/office/drawing/2014/main" id="{57D69BBC-30EB-CA70-EB81-B6FC3C05E805}"/>
              </a:ext>
            </a:extLst>
          </p:cNvPr>
          <p:cNvSpPr>
            <a:spLocks noGrp="1"/>
          </p:cNvSpPr>
          <p:nvPr>
            <p:ph type="sldNum" sz="quarter" idx="12"/>
          </p:nvPr>
        </p:nvSpPr>
        <p:spPr/>
        <p:txBody>
          <a:bodyPr/>
          <a:lstStyle/>
          <a:p>
            <a:fld id="{D8B0B3AC-44A8-D142-AAF6-9A453466E1A4}" type="slidenum">
              <a:rPr lang="en-VN" smtClean="0"/>
              <a:pPr/>
              <a:t>8</a:t>
            </a:fld>
            <a:endParaRPr lang="en-V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a:t>Khởi tạo mảng 2 chiều</a:t>
            </a:r>
            <a:endParaRPr lang="en-US" sz="4000" dirty="0">
              <a:latin typeface="+mj-lt"/>
              <a:ea typeface="Tahoma" panose="020B0604030504040204" charset="0"/>
              <a:cs typeface="Tahoma" panose="020B0604030504040204" charset="0"/>
            </a:endParaRPr>
          </a:p>
        </p:txBody>
      </p:sp>
      <p:sp>
        <p:nvSpPr>
          <p:cNvPr id="6" name="Content Placeholder 5"/>
          <p:cNvSpPr>
            <a:spLocks noGrp="1"/>
          </p:cNvSpPr>
          <p:nvPr>
            <p:ph idx="1"/>
          </p:nvPr>
        </p:nvSpPr>
        <p:spPr>
          <a:xfrm>
            <a:off x="774145" y="1233824"/>
            <a:ext cx="7254872" cy="4943139"/>
          </a:xfrm>
        </p:spPr>
        <p:txBody>
          <a:bodyPr>
            <a:noAutofit/>
          </a:bodyPr>
          <a:lstStyle/>
          <a:p>
            <a:pPr algn="l">
              <a:lnSpc>
                <a:spcPct val="150000"/>
              </a:lnSpc>
              <a:spcBef>
                <a:spcPts val="0"/>
              </a:spcBef>
              <a:spcAft>
                <a:spcPts val="0"/>
              </a:spcAft>
            </a:pPr>
            <a:r>
              <a:rPr lang="en-US" sz="2200" dirty="0" err="1">
                <a:solidFill>
                  <a:schemeClr val="tx1">
                    <a:lumMod val="50000"/>
                  </a:schemeClr>
                </a:solidFill>
                <a:ea typeface="Tahoma" panose="020B0604030504040204" charset="0"/>
              </a:rPr>
              <a:t>Khởi</a:t>
            </a:r>
            <a:r>
              <a:rPr lang="en-US" sz="2200" dirty="0">
                <a:solidFill>
                  <a:schemeClr val="tx1">
                    <a:lumMod val="50000"/>
                  </a:schemeClr>
                </a:solidFill>
                <a:ea typeface="Tahoma" panose="020B0604030504040204" charset="0"/>
              </a:rPr>
              <a:t> </a:t>
            </a:r>
            <a:r>
              <a:rPr lang="en-US" sz="2200" dirty="0" err="1">
                <a:solidFill>
                  <a:schemeClr val="tx1">
                    <a:lumMod val="50000"/>
                  </a:schemeClr>
                </a:solidFill>
                <a:ea typeface="Tahoma" panose="020B0604030504040204" charset="0"/>
              </a:rPr>
              <a:t>tạo</a:t>
            </a:r>
            <a:r>
              <a:rPr lang="en-US" sz="2200" dirty="0">
                <a:solidFill>
                  <a:schemeClr val="tx1">
                    <a:lumMod val="50000"/>
                  </a:schemeClr>
                </a:solidFill>
                <a:ea typeface="Tahoma" panose="020B0604030504040204" charset="0"/>
              </a:rPr>
              <a:t> </a:t>
            </a:r>
            <a:r>
              <a:rPr lang="en-US" sz="2200" dirty="0" err="1">
                <a:solidFill>
                  <a:schemeClr val="tx1">
                    <a:lumMod val="50000"/>
                  </a:schemeClr>
                </a:solidFill>
                <a:ea typeface="Tahoma" panose="020B0604030504040204" charset="0"/>
              </a:rPr>
              <a:t>giá</a:t>
            </a:r>
            <a:r>
              <a:rPr lang="en-US" sz="2200" dirty="0">
                <a:solidFill>
                  <a:schemeClr val="tx1">
                    <a:lumMod val="50000"/>
                  </a:schemeClr>
                </a:solidFill>
                <a:ea typeface="Tahoma" panose="020B0604030504040204" charset="0"/>
              </a:rPr>
              <a:t> </a:t>
            </a:r>
            <a:r>
              <a:rPr lang="en-US" sz="2200" dirty="0" err="1">
                <a:solidFill>
                  <a:schemeClr val="tx1">
                    <a:lumMod val="50000"/>
                  </a:schemeClr>
                </a:solidFill>
                <a:ea typeface="Tahoma" panose="020B0604030504040204" charset="0"/>
              </a:rPr>
              <a:t>trị</a:t>
            </a:r>
            <a:r>
              <a:rPr lang="en-US" sz="2200" dirty="0">
                <a:solidFill>
                  <a:schemeClr val="tx1">
                    <a:lumMod val="50000"/>
                  </a:schemeClr>
                </a:solidFill>
                <a:ea typeface="Tahoma" panose="020B0604030504040204" charset="0"/>
              </a:rPr>
              <a:t> </a:t>
            </a:r>
            <a:r>
              <a:rPr lang="en-US" sz="2200" dirty="0" err="1">
                <a:solidFill>
                  <a:schemeClr val="tx1">
                    <a:lumMod val="50000"/>
                  </a:schemeClr>
                </a:solidFill>
                <a:ea typeface="Tahoma" panose="020B0604030504040204" charset="0"/>
              </a:rPr>
              <a:t>cho</a:t>
            </a:r>
            <a:r>
              <a:rPr lang="en-US" sz="2200" dirty="0">
                <a:solidFill>
                  <a:schemeClr val="tx1">
                    <a:lumMod val="50000"/>
                  </a:schemeClr>
                </a:solidFill>
                <a:ea typeface="Tahoma" panose="020B0604030504040204" charset="0"/>
              </a:rPr>
              <a:t> </a:t>
            </a:r>
            <a:r>
              <a:rPr lang="en-US" sz="2200" dirty="0" err="1">
                <a:solidFill>
                  <a:schemeClr val="tx1">
                    <a:lumMod val="50000"/>
                  </a:schemeClr>
                </a:solidFill>
                <a:ea typeface="Tahoma" panose="020B0604030504040204" charset="0"/>
              </a:rPr>
              <a:t>mọi</a:t>
            </a:r>
            <a:r>
              <a:rPr lang="en-US" sz="2200" dirty="0">
                <a:solidFill>
                  <a:schemeClr val="tx1">
                    <a:lumMod val="50000"/>
                  </a:schemeClr>
                </a:solidFill>
                <a:ea typeface="Tahoma" panose="020B0604030504040204" charset="0"/>
              </a:rPr>
              <a:t> </a:t>
            </a:r>
            <a:r>
              <a:rPr lang="en-US" sz="2200" dirty="0" err="1">
                <a:solidFill>
                  <a:schemeClr val="tx1">
                    <a:lumMod val="50000"/>
                  </a:schemeClr>
                </a:solidFill>
                <a:ea typeface="Tahoma" panose="020B0604030504040204" charset="0"/>
              </a:rPr>
              <a:t>phần</a:t>
            </a:r>
            <a:r>
              <a:rPr lang="en-US" sz="2200" dirty="0">
                <a:solidFill>
                  <a:schemeClr val="tx1">
                    <a:lumMod val="50000"/>
                  </a:schemeClr>
                </a:solidFill>
                <a:ea typeface="Tahoma" panose="020B0604030504040204" charset="0"/>
              </a:rPr>
              <a:t> </a:t>
            </a:r>
            <a:r>
              <a:rPr lang="en-US" sz="2200" dirty="0" err="1">
                <a:solidFill>
                  <a:schemeClr val="tx1">
                    <a:lumMod val="50000"/>
                  </a:schemeClr>
                </a:solidFill>
                <a:ea typeface="Tahoma" panose="020B0604030504040204" charset="0"/>
              </a:rPr>
              <a:t>tử</a:t>
            </a:r>
            <a:r>
              <a:rPr lang="en-US" sz="2200" dirty="0">
                <a:solidFill>
                  <a:schemeClr val="tx1">
                    <a:lumMod val="50000"/>
                  </a:schemeClr>
                </a:solidFill>
                <a:ea typeface="Tahoma" panose="020B0604030504040204" charset="0"/>
              </a:rPr>
              <a:t> </a:t>
            </a:r>
            <a:r>
              <a:rPr lang="en-US" sz="2200" dirty="0" err="1">
                <a:solidFill>
                  <a:schemeClr val="tx1">
                    <a:lumMod val="50000"/>
                  </a:schemeClr>
                </a:solidFill>
                <a:ea typeface="Tahoma" panose="020B0604030504040204" charset="0"/>
              </a:rPr>
              <a:t>của</a:t>
            </a:r>
            <a:r>
              <a:rPr lang="en-US" sz="2200" dirty="0">
                <a:solidFill>
                  <a:schemeClr val="tx1">
                    <a:lumMod val="50000"/>
                  </a:schemeClr>
                </a:solidFill>
                <a:ea typeface="Tahoma" panose="020B0604030504040204" charset="0"/>
              </a:rPr>
              <a:t> </a:t>
            </a:r>
            <a:r>
              <a:rPr lang="en-US" sz="2200" dirty="0" err="1">
                <a:solidFill>
                  <a:schemeClr val="tx1">
                    <a:lumMod val="50000"/>
                  </a:schemeClr>
                </a:solidFill>
                <a:ea typeface="Tahoma" panose="020B0604030504040204" charset="0"/>
              </a:rPr>
              <a:t>mảng</a:t>
            </a:r>
            <a:endParaRPr lang="en-US" sz="2200" dirty="0">
              <a:solidFill>
                <a:schemeClr val="tx1">
                  <a:lumMod val="50000"/>
                </a:schemeClr>
              </a:solidFill>
              <a:ea typeface="Tahoma" panose="020B0604030504040204" charset="0"/>
            </a:endParaRPr>
          </a:p>
          <a:p>
            <a:pPr indent="0" algn="l">
              <a:lnSpc>
                <a:spcPct val="150000"/>
              </a:lnSpc>
              <a:spcBef>
                <a:spcPts val="0"/>
              </a:spcBef>
              <a:spcAft>
                <a:spcPts val="0"/>
              </a:spcAft>
              <a:buNone/>
            </a:pPr>
            <a:r>
              <a:rPr lang="en-US" sz="2200" b="0">
                <a:solidFill>
                  <a:srgbClr val="0000FF"/>
                </a:solidFill>
                <a:effectLst/>
                <a:highlight>
                  <a:srgbClr val="FFFFFF"/>
                </a:highlight>
                <a:latin typeface="PragmataPro Mono Liga" panose="02000509040000020004" pitchFamily="49" charset="0"/>
              </a:rPr>
              <a:t>int</a:t>
            </a:r>
            <a:r>
              <a:rPr lang="en-US" sz="2200" b="0">
                <a:solidFill>
                  <a:srgbClr val="000000"/>
                </a:solidFill>
                <a:effectLst/>
                <a:highlight>
                  <a:srgbClr val="FFFFFF"/>
                </a:highlight>
                <a:latin typeface="PragmataPro Mono Liga" panose="02000509040000020004" pitchFamily="49" charset="0"/>
              </a:rPr>
              <a:t> </a:t>
            </a:r>
            <a:r>
              <a:rPr lang="en-US" sz="2200" b="0">
                <a:solidFill>
                  <a:srgbClr val="001080"/>
                </a:solidFill>
                <a:effectLst/>
                <a:highlight>
                  <a:srgbClr val="FFFFFF"/>
                </a:highlight>
                <a:latin typeface="PragmataPro Mono Liga" panose="02000509040000020004" pitchFamily="49" charset="0"/>
              </a:rPr>
              <a:t>A</a:t>
            </a:r>
            <a:r>
              <a:rPr lang="en-US" sz="2200" b="0">
                <a:solidFill>
                  <a:srgbClr val="000000"/>
                </a:solidFill>
                <a:effectLst/>
                <a:highlight>
                  <a:srgbClr val="FFFFFF"/>
                </a:highlight>
                <a:latin typeface="PragmataPro Mono Liga" panose="02000509040000020004" pitchFamily="49" charset="0"/>
              </a:rPr>
              <a:t>[</a:t>
            </a:r>
            <a:r>
              <a:rPr lang="en-US" sz="2200" b="0">
                <a:solidFill>
                  <a:srgbClr val="098658"/>
                </a:solidFill>
                <a:effectLst/>
                <a:highlight>
                  <a:srgbClr val="FFFFFF"/>
                </a:highlight>
                <a:latin typeface="PragmataPro Mono Liga" panose="02000509040000020004" pitchFamily="49" charset="0"/>
              </a:rPr>
              <a:t>2</a:t>
            </a:r>
            <a:r>
              <a:rPr lang="en-US" sz="2200" b="0">
                <a:solidFill>
                  <a:srgbClr val="000000"/>
                </a:solidFill>
                <a:effectLst/>
                <a:highlight>
                  <a:srgbClr val="FFFFFF"/>
                </a:highlight>
                <a:latin typeface="PragmataPro Mono Liga" panose="02000509040000020004" pitchFamily="49" charset="0"/>
              </a:rPr>
              <a:t>][</a:t>
            </a:r>
            <a:r>
              <a:rPr lang="en-US" sz="2200" b="0">
                <a:solidFill>
                  <a:srgbClr val="098658"/>
                </a:solidFill>
                <a:effectLst/>
                <a:highlight>
                  <a:srgbClr val="FFFFFF"/>
                </a:highlight>
                <a:latin typeface="PragmataPro Mono Liga" panose="02000509040000020004" pitchFamily="49" charset="0"/>
              </a:rPr>
              <a:t>3</a:t>
            </a:r>
            <a:r>
              <a:rPr lang="en-US" sz="2200" b="0">
                <a:solidFill>
                  <a:srgbClr val="000000"/>
                </a:solidFill>
                <a:effectLst/>
                <a:highlight>
                  <a:srgbClr val="FFFFFF"/>
                </a:highlight>
                <a:latin typeface="PragmataPro Mono Liga" panose="02000509040000020004" pitchFamily="49" charset="0"/>
              </a:rPr>
              <a:t>] = {</a:t>
            </a:r>
            <a:r>
              <a:rPr lang="en-US" sz="2200" b="0">
                <a:solidFill>
                  <a:srgbClr val="098658"/>
                </a:solidFill>
                <a:effectLst/>
                <a:highlight>
                  <a:srgbClr val="FFFFFF"/>
                </a:highlight>
                <a:latin typeface="PragmataPro Mono Liga" panose="02000509040000020004" pitchFamily="49" charset="0"/>
              </a:rPr>
              <a:t>1</a:t>
            </a:r>
            <a:r>
              <a:rPr lang="en-US" sz="2200" b="0">
                <a:solidFill>
                  <a:srgbClr val="000000"/>
                </a:solidFill>
                <a:effectLst/>
                <a:highlight>
                  <a:srgbClr val="FFFFFF"/>
                </a:highlight>
                <a:latin typeface="PragmataPro Mono Liga" panose="02000509040000020004" pitchFamily="49" charset="0"/>
              </a:rPr>
              <a:t>, </a:t>
            </a:r>
            <a:r>
              <a:rPr lang="en-US" sz="2200" b="0">
                <a:solidFill>
                  <a:srgbClr val="098658"/>
                </a:solidFill>
                <a:effectLst/>
                <a:highlight>
                  <a:srgbClr val="FFFFFF"/>
                </a:highlight>
                <a:latin typeface="PragmataPro Mono Liga" panose="02000509040000020004" pitchFamily="49" charset="0"/>
              </a:rPr>
              <a:t>2</a:t>
            </a:r>
            <a:r>
              <a:rPr lang="en-US" sz="2200" b="0">
                <a:solidFill>
                  <a:srgbClr val="000000"/>
                </a:solidFill>
                <a:effectLst/>
                <a:highlight>
                  <a:srgbClr val="FFFFFF"/>
                </a:highlight>
                <a:latin typeface="PragmataPro Mono Liga" panose="02000509040000020004" pitchFamily="49" charset="0"/>
              </a:rPr>
              <a:t>, </a:t>
            </a:r>
            <a:r>
              <a:rPr lang="en-US" sz="2200" b="0">
                <a:solidFill>
                  <a:srgbClr val="098658"/>
                </a:solidFill>
                <a:effectLst/>
                <a:highlight>
                  <a:srgbClr val="FFFFFF"/>
                </a:highlight>
                <a:latin typeface="PragmataPro Mono Liga" panose="02000509040000020004" pitchFamily="49" charset="0"/>
              </a:rPr>
              <a:t>3</a:t>
            </a:r>
            <a:r>
              <a:rPr lang="en-US" sz="2200" b="0">
                <a:solidFill>
                  <a:srgbClr val="000000"/>
                </a:solidFill>
                <a:effectLst/>
                <a:highlight>
                  <a:srgbClr val="FFFFFF"/>
                </a:highlight>
                <a:latin typeface="PragmataPro Mono Liga" panose="02000509040000020004" pitchFamily="49" charset="0"/>
              </a:rPr>
              <a:t>, </a:t>
            </a:r>
            <a:r>
              <a:rPr lang="en-US" sz="2200" b="0">
                <a:solidFill>
                  <a:srgbClr val="098658"/>
                </a:solidFill>
                <a:effectLst/>
                <a:highlight>
                  <a:srgbClr val="FFFFFF"/>
                </a:highlight>
                <a:latin typeface="PragmataPro Mono Liga" panose="02000509040000020004" pitchFamily="49" charset="0"/>
              </a:rPr>
              <a:t>4</a:t>
            </a:r>
            <a:r>
              <a:rPr lang="en-US" sz="2200" b="0">
                <a:solidFill>
                  <a:srgbClr val="000000"/>
                </a:solidFill>
                <a:effectLst/>
                <a:highlight>
                  <a:srgbClr val="FFFFFF"/>
                </a:highlight>
                <a:latin typeface="PragmataPro Mono Liga" panose="02000509040000020004" pitchFamily="49" charset="0"/>
              </a:rPr>
              <a:t>, </a:t>
            </a:r>
            <a:r>
              <a:rPr lang="en-US" sz="2200" b="0">
                <a:solidFill>
                  <a:srgbClr val="098658"/>
                </a:solidFill>
                <a:effectLst/>
                <a:highlight>
                  <a:srgbClr val="FFFFFF"/>
                </a:highlight>
                <a:latin typeface="PragmataPro Mono Liga" panose="02000509040000020004" pitchFamily="49" charset="0"/>
              </a:rPr>
              <a:t>5</a:t>
            </a:r>
            <a:r>
              <a:rPr lang="en-US" sz="2200" b="0">
                <a:solidFill>
                  <a:srgbClr val="000000"/>
                </a:solidFill>
                <a:effectLst/>
                <a:highlight>
                  <a:srgbClr val="FFFFFF"/>
                </a:highlight>
                <a:latin typeface="PragmataPro Mono Liga" panose="02000509040000020004" pitchFamily="49" charset="0"/>
              </a:rPr>
              <a:t>, </a:t>
            </a:r>
            <a:r>
              <a:rPr lang="en-US" sz="2200" b="0">
                <a:solidFill>
                  <a:srgbClr val="098658"/>
                </a:solidFill>
                <a:effectLst/>
                <a:highlight>
                  <a:srgbClr val="FFFFFF"/>
                </a:highlight>
                <a:latin typeface="PragmataPro Mono Liga" panose="02000509040000020004" pitchFamily="49" charset="0"/>
              </a:rPr>
              <a:t>6</a:t>
            </a:r>
            <a:r>
              <a:rPr lang="en-US" sz="2200" b="0">
                <a:solidFill>
                  <a:srgbClr val="000000"/>
                </a:solidFill>
                <a:effectLst/>
                <a:highlight>
                  <a:srgbClr val="FFFFFF"/>
                </a:highlight>
                <a:latin typeface="PragmataPro Mono Liga" panose="02000509040000020004" pitchFamily="49" charset="0"/>
              </a:rPr>
              <a:t>};</a:t>
            </a:r>
          </a:p>
          <a:p>
            <a:pPr indent="0" algn="l">
              <a:lnSpc>
                <a:spcPct val="150000"/>
              </a:lnSpc>
              <a:spcBef>
                <a:spcPts val="0"/>
              </a:spcBef>
              <a:spcAft>
                <a:spcPts val="0"/>
              </a:spcAft>
              <a:buNone/>
            </a:pPr>
            <a:r>
              <a:rPr lang="en-US" sz="2200" b="0">
                <a:solidFill>
                  <a:srgbClr val="0000FF"/>
                </a:solidFill>
                <a:effectLst/>
                <a:highlight>
                  <a:srgbClr val="FFFFFF"/>
                </a:highlight>
                <a:latin typeface="PragmataPro Mono Liga" panose="02000509040000020004" pitchFamily="49" charset="0"/>
              </a:rPr>
              <a:t>int</a:t>
            </a:r>
            <a:r>
              <a:rPr lang="en-US" sz="2200" b="0">
                <a:solidFill>
                  <a:srgbClr val="000000"/>
                </a:solidFill>
                <a:effectLst/>
                <a:highlight>
                  <a:srgbClr val="FFFFFF"/>
                </a:highlight>
                <a:latin typeface="PragmataPro Mono Liga" panose="02000509040000020004" pitchFamily="49" charset="0"/>
              </a:rPr>
              <a:t> </a:t>
            </a:r>
            <a:r>
              <a:rPr lang="en-US" sz="2200">
                <a:solidFill>
                  <a:srgbClr val="001080"/>
                </a:solidFill>
                <a:highlight>
                  <a:srgbClr val="FFFFFF"/>
                </a:highlight>
                <a:latin typeface="PragmataPro Mono Liga" panose="02000509040000020004" pitchFamily="49" charset="0"/>
              </a:rPr>
              <a:t>A</a:t>
            </a:r>
            <a:r>
              <a:rPr lang="en-US" sz="2200" b="0">
                <a:solidFill>
                  <a:srgbClr val="000000"/>
                </a:solidFill>
                <a:effectLst/>
                <a:highlight>
                  <a:srgbClr val="FFFFFF"/>
                </a:highlight>
                <a:latin typeface="PragmataPro Mono Liga" panose="02000509040000020004" pitchFamily="49" charset="0"/>
              </a:rPr>
              <a:t>[</a:t>
            </a:r>
            <a:r>
              <a:rPr lang="en-US" sz="2200" b="0">
                <a:solidFill>
                  <a:srgbClr val="098658"/>
                </a:solidFill>
                <a:effectLst/>
                <a:highlight>
                  <a:srgbClr val="FFFFFF"/>
                </a:highlight>
                <a:latin typeface="PragmataPro Mono Liga" panose="02000509040000020004" pitchFamily="49" charset="0"/>
              </a:rPr>
              <a:t>2</a:t>
            </a:r>
            <a:r>
              <a:rPr lang="en-US" sz="2200" b="0">
                <a:solidFill>
                  <a:srgbClr val="000000"/>
                </a:solidFill>
                <a:effectLst/>
                <a:highlight>
                  <a:srgbClr val="FFFFFF"/>
                </a:highlight>
                <a:latin typeface="PragmataPro Mono Liga" panose="02000509040000020004" pitchFamily="49" charset="0"/>
              </a:rPr>
              <a:t>][</a:t>
            </a:r>
            <a:r>
              <a:rPr lang="en-US" sz="2200" b="0">
                <a:solidFill>
                  <a:srgbClr val="098658"/>
                </a:solidFill>
                <a:effectLst/>
                <a:highlight>
                  <a:srgbClr val="FFFFFF"/>
                </a:highlight>
                <a:latin typeface="PragmataPro Mono Liga" panose="02000509040000020004" pitchFamily="49" charset="0"/>
              </a:rPr>
              <a:t>3</a:t>
            </a:r>
            <a:r>
              <a:rPr lang="en-US" sz="2200" b="0">
                <a:solidFill>
                  <a:srgbClr val="000000"/>
                </a:solidFill>
                <a:effectLst/>
                <a:highlight>
                  <a:srgbClr val="FFFFFF"/>
                </a:highlight>
                <a:latin typeface="PragmataPro Mono Liga" panose="02000509040000020004" pitchFamily="49" charset="0"/>
              </a:rPr>
              <a:t>] = { {</a:t>
            </a:r>
            <a:r>
              <a:rPr lang="en-US" sz="2200" b="0">
                <a:solidFill>
                  <a:srgbClr val="098658"/>
                </a:solidFill>
                <a:effectLst/>
                <a:highlight>
                  <a:srgbClr val="FFFFFF"/>
                </a:highlight>
                <a:latin typeface="PragmataPro Mono Liga" panose="02000509040000020004" pitchFamily="49" charset="0"/>
              </a:rPr>
              <a:t>1</a:t>
            </a:r>
            <a:r>
              <a:rPr lang="en-US" sz="2200" b="0">
                <a:solidFill>
                  <a:srgbClr val="000000"/>
                </a:solidFill>
                <a:effectLst/>
                <a:highlight>
                  <a:srgbClr val="FFFFFF"/>
                </a:highlight>
                <a:latin typeface="PragmataPro Mono Liga" panose="02000509040000020004" pitchFamily="49" charset="0"/>
              </a:rPr>
              <a:t>, </a:t>
            </a:r>
            <a:r>
              <a:rPr lang="en-US" sz="2200" b="0">
                <a:solidFill>
                  <a:srgbClr val="098658"/>
                </a:solidFill>
                <a:effectLst/>
                <a:highlight>
                  <a:srgbClr val="FFFFFF"/>
                </a:highlight>
                <a:latin typeface="PragmataPro Mono Liga" panose="02000509040000020004" pitchFamily="49" charset="0"/>
              </a:rPr>
              <a:t>2</a:t>
            </a:r>
            <a:r>
              <a:rPr lang="en-US" sz="2200" b="0">
                <a:solidFill>
                  <a:srgbClr val="000000"/>
                </a:solidFill>
                <a:effectLst/>
                <a:highlight>
                  <a:srgbClr val="FFFFFF"/>
                </a:highlight>
                <a:latin typeface="PragmataPro Mono Liga" panose="02000509040000020004" pitchFamily="49" charset="0"/>
              </a:rPr>
              <a:t>, </a:t>
            </a:r>
            <a:r>
              <a:rPr lang="en-US" sz="2200" b="0">
                <a:solidFill>
                  <a:srgbClr val="098658"/>
                </a:solidFill>
                <a:effectLst/>
                <a:highlight>
                  <a:srgbClr val="FFFFFF"/>
                </a:highlight>
                <a:latin typeface="PragmataPro Mono Liga" panose="02000509040000020004" pitchFamily="49" charset="0"/>
              </a:rPr>
              <a:t>3</a:t>
            </a:r>
            <a:r>
              <a:rPr lang="en-US" sz="2200" b="0">
                <a:solidFill>
                  <a:srgbClr val="000000"/>
                </a:solidFill>
                <a:effectLst/>
                <a:highlight>
                  <a:srgbClr val="FFFFFF"/>
                </a:highlight>
                <a:latin typeface="PragmataPro Mono Liga" panose="02000509040000020004" pitchFamily="49" charset="0"/>
              </a:rPr>
              <a:t>}, {</a:t>
            </a:r>
            <a:r>
              <a:rPr lang="en-US" sz="2200" b="0">
                <a:solidFill>
                  <a:srgbClr val="098658"/>
                </a:solidFill>
                <a:effectLst/>
                <a:highlight>
                  <a:srgbClr val="FFFFFF"/>
                </a:highlight>
                <a:latin typeface="PragmataPro Mono Liga" panose="02000509040000020004" pitchFamily="49" charset="0"/>
              </a:rPr>
              <a:t>4</a:t>
            </a:r>
            <a:r>
              <a:rPr lang="en-US" sz="2200" b="0">
                <a:solidFill>
                  <a:srgbClr val="000000"/>
                </a:solidFill>
                <a:effectLst/>
                <a:highlight>
                  <a:srgbClr val="FFFFFF"/>
                </a:highlight>
                <a:latin typeface="PragmataPro Mono Liga" panose="02000509040000020004" pitchFamily="49" charset="0"/>
              </a:rPr>
              <a:t>, </a:t>
            </a:r>
            <a:r>
              <a:rPr lang="en-US" sz="2200" b="0">
                <a:solidFill>
                  <a:srgbClr val="098658"/>
                </a:solidFill>
                <a:effectLst/>
                <a:highlight>
                  <a:srgbClr val="FFFFFF"/>
                </a:highlight>
                <a:latin typeface="PragmataPro Mono Liga" panose="02000509040000020004" pitchFamily="49" charset="0"/>
              </a:rPr>
              <a:t>5</a:t>
            </a:r>
            <a:r>
              <a:rPr lang="en-US" sz="2200" b="0">
                <a:solidFill>
                  <a:srgbClr val="000000"/>
                </a:solidFill>
                <a:effectLst/>
                <a:highlight>
                  <a:srgbClr val="FFFFFF"/>
                </a:highlight>
                <a:latin typeface="PragmataPro Mono Liga" panose="02000509040000020004" pitchFamily="49" charset="0"/>
              </a:rPr>
              <a:t>, </a:t>
            </a:r>
            <a:r>
              <a:rPr lang="en-US" sz="2200" b="0">
                <a:solidFill>
                  <a:srgbClr val="098658"/>
                </a:solidFill>
                <a:effectLst/>
                <a:highlight>
                  <a:srgbClr val="FFFFFF"/>
                </a:highlight>
                <a:latin typeface="PragmataPro Mono Liga" panose="02000509040000020004" pitchFamily="49" charset="0"/>
              </a:rPr>
              <a:t>6</a:t>
            </a:r>
            <a:r>
              <a:rPr lang="en-US" sz="2200" b="0">
                <a:solidFill>
                  <a:srgbClr val="000000"/>
                </a:solidFill>
                <a:effectLst/>
                <a:highlight>
                  <a:srgbClr val="FFFFFF"/>
                </a:highlight>
                <a:latin typeface="PragmataPro Mono Liga" panose="02000509040000020004" pitchFamily="49" charset="0"/>
              </a:rPr>
              <a:t>} };</a:t>
            </a:r>
          </a:p>
          <a:p>
            <a:pPr indent="0" algn="l">
              <a:lnSpc>
                <a:spcPct val="150000"/>
              </a:lnSpc>
              <a:spcBef>
                <a:spcPts val="0"/>
              </a:spcBef>
              <a:spcAft>
                <a:spcPts val="0"/>
              </a:spcAft>
              <a:buNone/>
            </a:pPr>
            <a:r>
              <a:rPr lang="en-US" sz="2200" b="0">
                <a:solidFill>
                  <a:srgbClr val="0000FF"/>
                </a:solidFill>
                <a:effectLst/>
                <a:highlight>
                  <a:srgbClr val="FFFFFF"/>
                </a:highlight>
                <a:latin typeface="PragmataPro Mono Liga" panose="02000509040000020004" pitchFamily="49" charset="0"/>
              </a:rPr>
              <a:t>int</a:t>
            </a:r>
            <a:r>
              <a:rPr lang="en-US" sz="2200" b="0">
                <a:solidFill>
                  <a:srgbClr val="000000"/>
                </a:solidFill>
                <a:effectLst/>
                <a:highlight>
                  <a:srgbClr val="FFFFFF"/>
                </a:highlight>
                <a:latin typeface="PragmataPro Mono Liga" panose="02000509040000020004" pitchFamily="49" charset="0"/>
              </a:rPr>
              <a:t> </a:t>
            </a:r>
            <a:r>
              <a:rPr lang="en-US" sz="2200" b="0">
                <a:solidFill>
                  <a:srgbClr val="001080"/>
                </a:solidFill>
                <a:effectLst/>
                <a:highlight>
                  <a:srgbClr val="FFFFFF"/>
                </a:highlight>
                <a:latin typeface="PragmataPro Mono Liga" panose="02000509040000020004" pitchFamily="49" charset="0"/>
              </a:rPr>
              <a:t>A</a:t>
            </a:r>
            <a:r>
              <a:rPr lang="en-US" sz="2200" b="0">
                <a:solidFill>
                  <a:srgbClr val="000000"/>
                </a:solidFill>
                <a:effectLst/>
                <a:highlight>
                  <a:srgbClr val="FFFFFF"/>
                </a:highlight>
                <a:latin typeface="PragmataPro Mono Liga" panose="02000509040000020004" pitchFamily="49" charset="0"/>
              </a:rPr>
              <a:t>[</a:t>
            </a:r>
            <a:r>
              <a:rPr lang="en-US" sz="2200" b="0">
                <a:solidFill>
                  <a:srgbClr val="098658"/>
                </a:solidFill>
                <a:effectLst/>
                <a:highlight>
                  <a:srgbClr val="FFFFFF"/>
                </a:highlight>
                <a:latin typeface="PragmataPro Mono Liga" panose="02000509040000020004" pitchFamily="49" charset="0"/>
              </a:rPr>
              <a:t>2</a:t>
            </a:r>
            <a:r>
              <a:rPr lang="en-US" sz="2200" b="0">
                <a:solidFill>
                  <a:srgbClr val="000000"/>
                </a:solidFill>
                <a:effectLst/>
                <a:highlight>
                  <a:srgbClr val="FFFFFF"/>
                </a:highlight>
                <a:latin typeface="PragmataPro Mono Liga" panose="02000509040000020004" pitchFamily="49" charset="0"/>
              </a:rPr>
              <a:t>][</a:t>
            </a:r>
            <a:r>
              <a:rPr lang="en-US" sz="2200" b="0">
                <a:solidFill>
                  <a:srgbClr val="098658"/>
                </a:solidFill>
                <a:effectLst/>
                <a:highlight>
                  <a:srgbClr val="FFFFFF"/>
                </a:highlight>
                <a:latin typeface="PragmataPro Mono Liga" panose="02000509040000020004" pitchFamily="49" charset="0"/>
              </a:rPr>
              <a:t>3</a:t>
            </a:r>
            <a:r>
              <a:rPr lang="en-US" sz="2200" b="0">
                <a:solidFill>
                  <a:srgbClr val="000000"/>
                </a:solidFill>
                <a:effectLst/>
                <a:highlight>
                  <a:srgbClr val="FFFFFF"/>
                </a:highlight>
                <a:latin typeface="PragmataPro Mono Liga" panose="02000509040000020004" pitchFamily="49" charset="0"/>
              </a:rPr>
              <a:t>] {</a:t>
            </a:r>
            <a:r>
              <a:rPr lang="en-US" sz="2200" b="0">
                <a:solidFill>
                  <a:srgbClr val="098658"/>
                </a:solidFill>
                <a:effectLst/>
                <a:highlight>
                  <a:srgbClr val="FFFFFF"/>
                </a:highlight>
                <a:latin typeface="PragmataPro Mono Liga" panose="02000509040000020004" pitchFamily="49" charset="0"/>
              </a:rPr>
              <a:t>1</a:t>
            </a:r>
            <a:r>
              <a:rPr lang="en-US" sz="2200" b="0">
                <a:solidFill>
                  <a:srgbClr val="000000"/>
                </a:solidFill>
                <a:effectLst/>
                <a:highlight>
                  <a:srgbClr val="FFFFFF"/>
                </a:highlight>
                <a:latin typeface="PragmataPro Mono Liga" panose="02000509040000020004" pitchFamily="49" charset="0"/>
              </a:rPr>
              <a:t>, </a:t>
            </a:r>
            <a:r>
              <a:rPr lang="en-US" sz="2200" b="0">
                <a:solidFill>
                  <a:srgbClr val="098658"/>
                </a:solidFill>
                <a:effectLst/>
                <a:highlight>
                  <a:srgbClr val="FFFFFF"/>
                </a:highlight>
                <a:latin typeface="PragmataPro Mono Liga" panose="02000509040000020004" pitchFamily="49" charset="0"/>
              </a:rPr>
              <a:t>2</a:t>
            </a:r>
            <a:r>
              <a:rPr lang="en-US" sz="2200" b="0">
                <a:solidFill>
                  <a:srgbClr val="000000"/>
                </a:solidFill>
                <a:effectLst/>
                <a:highlight>
                  <a:srgbClr val="FFFFFF"/>
                </a:highlight>
                <a:latin typeface="PragmataPro Mono Liga" panose="02000509040000020004" pitchFamily="49" charset="0"/>
              </a:rPr>
              <a:t>, </a:t>
            </a:r>
            <a:r>
              <a:rPr lang="en-US" sz="2200" b="0">
                <a:solidFill>
                  <a:srgbClr val="098658"/>
                </a:solidFill>
                <a:effectLst/>
                <a:highlight>
                  <a:srgbClr val="FFFFFF"/>
                </a:highlight>
                <a:latin typeface="PragmataPro Mono Liga" panose="02000509040000020004" pitchFamily="49" charset="0"/>
              </a:rPr>
              <a:t>3</a:t>
            </a:r>
            <a:r>
              <a:rPr lang="en-US" sz="2200" b="0">
                <a:solidFill>
                  <a:srgbClr val="000000"/>
                </a:solidFill>
                <a:effectLst/>
                <a:highlight>
                  <a:srgbClr val="FFFFFF"/>
                </a:highlight>
                <a:latin typeface="PragmataPro Mono Liga" panose="02000509040000020004" pitchFamily="49" charset="0"/>
              </a:rPr>
              <a:t>, </a:t>
            </a:r>
            <a:r>
              <a:rPr lang="en-US" sz="2200" b="0">
                <a:solidFill>
                  <a:srgbClr val="098658"/>
                </a:solidFill>
                <a:effectLst/>
                <a:highlight>
                  <a:srgbClr val="FFFFFF"/>
                </a:highlight>
                <a:latin typeface="PragmataPro Mono Liga" panose="02000509040000020004" pitchFamily="49" charset="0"/>
              </a:rPr>
              <a:t>4</a:t>
            </a:r>
            <a:r>
              <a:rPr lang="en-US" sz="2200" b="0">
                <a:solidFill>
                  <a:srgbClr val="000000"/>
                </a:solidFill>
                <a:effectLst/>
                <a:highlight>
                  <a:srgbClr val="FFFFFF"/>
                </a:highlight>
                <a:latin typeface="PragmataPro Mono Liga" panose="02000509040000020004" pitchFamily="49" charset="0"/>
              </a:rPr>
              <a:t>, </a:t>
            </a:r>
            <a:r>
              <a:rPr lang="en-US" sz="2200" b="0">
                <a:solidFill>
                  <a:srgbClr val="098658"/>
                </a:solidFill>
                <a:effectLst/>
                <a:highlight>
                  <a:srgbClr val="FFFFFF"/>
                </a:highlight>
                <a:latin typeface="PragmataPro Mono Liga" panose="02000509040000020004" pitchFamily="49" charset="0"/>
              </a:rPr>
              <a:t>5</a:t>
            </a:r>
            <a:r>
              <a:rPr lang="en-US" sz="2200" b="0">
                <a:solidFill>
                  <a:srgbClr val="000000"/>
                </a:solidFill>
                <a:effectLst/>
                <a:highlight>
                  <a:srgbClr val="FFFFFF"/>
                </a:highlight>
                <a:latin typeface="PragmataPro Mono Liga" panose="02000509040000020004" pitchFamily="49" charset="0"/>
              </a:rPr>
              <a:t>, </a:t>
            </a:r>
            <a:r>
              <a:rPr lang="en-US" sz="2200" b="0">
                <a:solidFill>
                  <a:srgbClr val="098658"/>
                </a:solidFill>
                <a:effectLst/>
                <a:highlight>
                  <a:srgbClr val="FFFFFF"/>
                </a:highlight>
                <a:latin typeface="PragmataPro Mono Liga" panose="02000509040000020004" pitchFamily="49" charset="0"/>
              </a:rPr>
              <a:t>6</a:t>
            </a:r>
            <a:r>
              <a:rPr lang="en-US" sz="2200" b="0">
                <a:solidFill>
                  <a:srgbClr val="000000"/>
                </a:solidFill>
                <a:effectLst/>
                <a:highlight>
                  <a:srgbClr val="FFFFFF"/>
                </a:highlight>
                <a:latin typeface="PragmataPro Mono Liga" panose="02000509040000020004" pitchFamily="49" charset="0"/>
              </a:rPr>
              <a:t>};</a:t>
            </a:r>
          </a:p>
          <a:p>
            <a:pPr algn="l">
              <a:lnSpc>
                <a:spcPct val="150000"/>
              </a:lnSpc>
              <a:spcBef>
                <a:spcPts val="0"/>
              </a:spcBef>
              <a:spcAft>
                <a:spcPts val="0"/>
              </a:spcAft>
            </a:pPr>
            <a:r>
              <a:rPr lang="vi-VN" sz="2200">
                <a:solidFill>
                  <a:schemeClr val="tx1">
                    <a:lumMod val="50000"/>
                  </a:schemeClr>
                </a:solidFill>
                <a:latin typeface="+mn-lt"/>
                <a:ea typeface="Tahoma" panose="020B0604030504040204" charset="0"/>
                <a:cs typeface="Tahoma" panose="020B0604030504040204" charset="0"/>
              </a:rPr>
              <a:t>Khởi </a:t>
            </a:r>
            <a:r>
              <a:rPr lang="vi-VN" sz="2200" dirty="0">
                <a:solidFill>
                  <a:schemeClr val="tx1">
                    <a:lumMod val="50000"/>
                  </a:schemeClr>
                </a:solidFill>
                <a:latin typeface="+mn-lt"/>
                <a:ea typeface="Tahoma" panose="020B0604030504040204" charset="0"/>
                <a:cs typeface="Tahoma" panose="020B0604030504040204" charset="0"/>
              </a:rPr>
              <a:t>tạo giá trị cho một số phần tử </a:t>
            </a:r>
            <a:r>
              <a:rPr lang="vi-VN" sz="2200">
                <a:solidFill>
                  <a:schemeClr val="tx1">
                    <a:lumMod val="50000"/>
                  </a:schemeClr>
                </a:solidFill>
                <a:latin typeface="+mn-lt"/>
                <a:ea typeface="Tahoma" panose="020B0604030504040204" charset="0"/>
                <a:cs typeface="Tahoma" panose="020B0604030504040204" charset="0"/>
              </a:rPr>
              <a:t>đầu </a:t>
            </a:r>
            <a:r>
              <a:rPr lang="en-US" sz="2200">
                <a:solidFill>
                  <a:schemeClr val="tx1">
                    <a:lumMod val="50000"/>
                  </a:schemeClr>
                </a:solidFill>
                <a:ea typeface="Tahoma" panose="020B0604030504040204" charset="0"/>
              </a:rPr>
              <a:t>mỗi dòng</a:t>
            </a:r>
            <a:r>
              <a:rPr lang="vi-VN" sz="2200">
                <a:solidFill>
                  <a:schemeClr val="tx1">
                    <a:lumMod val="50000"/>
                  </a:schemeClr>
                </a:solidFill>
                <a:ea typeface="Tahoma" panose="020B0604030504040204" charset="0"/>
              </a:rPr>
              <a:t> </a:t>
            </a:r>
            <a:endParaRPr lang="vi-VN" sz="2200" dirty="0">
              <a:solidFill>
                <a:schemeClr val="tx1">
                  <a:lumMod val="50000"/>
                </a:schemeClr>
              </a:solidFill>
              <a:ea typeface="Tahoma" panose="020B0604030504040204" charset="0"/>
            </a:endParaRPr>
          </a:p>
          <a:p>
            <a:pPr indent="0" algn="l">
              <a:lnSpc>
                <a:spcPct val="150000"/>
              </a:lnSpc>
              <a:spcBef>
                <a:spcPts val="0"/>
              </a:spcBef>
              <a:spcAft>
                <a:spcPts val="0"/>
              </a:spcAft>
              <a:buNone/>
            </a:pPr>
            <a:r>
              <a:rPr lang="en-US" sz="2200">
                <a:solidFill>
                  <a:srgbClr val="0000FF"/>
                </a:solidFill>
                <a:highlight>
                  <a:srgbClr val="FFFFFF"/>
                </a:highlight>
                <a:latin typeface="PragmataPro Mono Liga" panose="02000509040000020004" pitchFamily="49" charset="0"/>
              </a:rPr>
              <a:t>int</a:t>
            </a:r>
            <a:r>
              <a:rPr lang="en-US" sz="2200" b="0">
                <a:solidFill>
                  <a:srgbClr val="000000"/>
                </a:solidFill>
                <a:effectLst/>
                <a:highlight>
                  <a:srgbClr val="FFFFFF"/>
                </a:highlight>
                <a:latin typeface="PragmataPro Mono Liga" panose="02000509040000020004" pitchFamily="49" charset="0"/>
              </a:rPr>
              <a:t> </a:t>
            </a:r>
            <a:r>
              <a:rPr lang="en-US" sz="2200">
                <a:solidFill>
                  <a:srgbClr val="001080"/>
                </a:solidFill>
                <a:highlight>
                  <a:srgbClr val="FFFFFF"/>
                </a:highlight>
                <a:latin typeface="PragmataPro Mono Liga" panose="02000509040000020004" pitchFamily="49" charset="0"/>
              </a:rPr>
              <a:t>B</a:t>
            </a:r>
            <a:r>
              <a:rPr lang="en-US" sz="2200" b="0">
                <a:solidFill>
                  <a:srgbClr val="000000"/>
                </a:solidFill>
                <a:effectLst/>
                <a:highlight>
                  <a:srgbClr val="FFFFFF"/>
                </a:highlight>
                <a:latin typeface="PragmataPro Mono Liga" panose="02000509040000020004" pitchFamily="49" charset="0"/>
              </a:rPr>
              <a:t>[</a:t>
            </a:r>
            <a:r>
              <a:rPr lang="en-US" sz="2200" b="0">
                <a:solidFill>
                  <a:srgbClr val="098658"/>
                </a:solidFill>
                <a:effectLst/>
                <a:highlight>
                  <a:srgbClr val="FFFFFF"/>
                </a:highlight>
                <a:latin typeface="PragmataPro Mono Liga" panose="02000509040000020004" pitchFamily="49" charset="0"/>
              </a:rPr>
              <a:t>2</a:t>
            </a:r>
            <a:r>
              <a:rPr lang="en-US" sz="2200" b="0">
                <a:solidFill>
                  <a:srgbClr val="000000"/>
                </a:solidFill>
                <a:effectLst/>
                <a:highlight>
                  <a:srgbClr val="FFFFFF"/>
                </a:highlight>
                <a:latin typeface="PragmataPro Mono Liga" panose="02000509040000020004" pitchFamily="49" charset="0"/>
              </a:rPr>
              <a:t>][</a:t>
            </a:r>
            <a:r>
              <a:rPr lang="en-US" sz="2200" b="0">
                <a:solidFill>
                  <a:srgbClr val="098658"/>
                </a:solidFill>
                <a:effectLst/>
                <a:highlight>
                  <a:srgbClr val="FFFFFF"/>
                </a:highlight>
                <a:latin typeface="PragmataPro Mono Liga" panose="02000509040000020004" pitchFamily="49" charset="0"/>
              </a:rPr>
              <a:t>3</a:t>
            </a:r>
            <a:r>
              <a:rPr lang="en-US" sz="2200" b="0">
                <a:solidFill>
                  <a:srgbClr val="000000"/>
                </a:solidFill>
                <a:effectLst/>
                <a:highlight>
                  <a:srgbClr val="FFFFFF"/>
                </a:highlight>
                <a:latin typeface="PragmataPro Mono Liga" panose="02000509040000020004" pitchFamily="49" charset="0"/>
              </a:rPr>
              <a:t>] = { {</a:t>
            </a:r>
            <a:r>
              <a:rPr lang="en-US" sz="2200" b="0">
                <a:solidFill>
                  <a:srgbClr val="098658"/>
                </a:solidFill>
                <a:effectLst/>
                <a:highlight>
                  <a:srgbClr val="FFFFFF"/>
                </a:highlight>
                <a:latin typeface="PragmataPro Mono Liga" panose="02000509040000020004" pitchFamily="49" charset="0"/>
              </a:rPr>
              <a:t>1</a:t>
            </a:r>
            <a:r>
              <a:rPr lang="en-US" sz="2200" b="0">
                <a:solidFill>
                  <a:srgbClr val="000000"/>
                </a:solidFill>
                <a:effectLst/>
                <a:highlight>
                  <a:srgbClr val="FFFFFF"/>
                </a:highlight>
                <a:latin typeface="PragmataPro Mono Liga" panose="02000509040000020004" pitchFamily="49" charset="0"/>
              </a:rPr>
              <a:t>, </a:t>
            </a:r>
            <a:r>
              <a:rPr lang="en-US" sz="2200" b="0">
                <a:solidFill>
                  <a:srgbClr val="098658"/>
                </a:solidFill>
                <a:effectLst/>
                <a:highlight>
                  <a:srgbClr val="FFFFFF"/>
                </a:highlight>
                <a:latin typeface="PragmataPro Mono Liga" panose="02000509040000020004" pitchFamily="49" charset="0"/>
              </a:rPr>
              <a:t>2</a:t>
            </a:r>
            <a:r>
              <a:rPr lang="en-US" sz="2200" b="0">
                <a:solidFill>
                  <a:srgbClr val="000000"/>
                </a:solidFill>
                <a:effectLst/>
                <a:highlight>
                  <a:srgbClr val="FFFFFF"/>
                </a:highlight>
                <a:latin typeface="PragmataPro Mono Liga" panose="02000509040000020004" pitchFamily="49" charset="0"/>
              </a:rPr>
              <a:t>}, {</a:t>
            </a:r>
            <a:r>
              <a:rPr lang="en-US" sz="2200" b="0">
                <a:solidFill>
                  <a:srgbClr val="098658"/>
                </a:solidFill>
                <a:effectLst/>
                <a:highlight>
                  <a:srgbClr val="FFFFFF"/>
                </a:highlight>
                <a:latin typeface="PragmataPro Mono Liga" panose="02000509040000020004" pitchFamily="49" charset="0"/>
              </a:rPr>
              <a:t>4</a:t>
            </a:r>
            <a:r>
              <a:rPr lang="en-US" sz="2200" b="0">
                <a:solidFill>
                  <a:srgbClr val="000000"/>
                </a:solidFill>
                <a:effectLst/>
                <a:highlight>
                  <a:srgbClr val="FFFFFF"/>
                </a:highlight>
                <a:latin typeface="PragmataPro Mono Liga" panose="02000509040000020004" pitchFamily="49" charset="0"/>
              </a:rPr>
              <a:t>} };</a:t>
            </a:r>
          </a:p>
          <a:p>
            <a:pPr algn="l">
              <a:lnSpc>
                <a:spcPct val="150000"/>
              </a:lnSpc>
              <a:spcBef>
                <a:spcPts val="0"/>
              </a:spcBef>
              <a:spcAft>
                <a:spcPts val="0"/>
              </a:spcAft>
            </a:pPr>
            <a:r>
              <a:rPr lang="en-US" sz="2200">
                <a:solidFill>
                  <a:schemeClr val="tx1">
                    <a:lumMod val="50000"/>
                  </a:schemeClr>
                </a:solidFill>
                <a:ea typeface="Tahoma" panose="020B0604030504040204" charset="0"/>
              </a:rPr>
              <a:t>Khởi </a:t>
            </a:r>
            <a:r>
              <a:rPr lang="en-US" sz="2200" dirty="0" err="1">
                <a:solidFill>
                  <a:schemeClr val="tx1">
                    <a:lumMod val="50000"/>
                  </a:schemeClr>
                </a:solidFill>
                <a:ea typeface="Tahoma" panose="020B0604030504040204" charset="0"/>
              </a:rPr>
              <a:t>tạo</a:t>
            </a:r>
            <a:r>
              <a:rPr lang="en-US" sz="2200" dirty="0">
                <a:solidFill>
                  <a:schemeClr val="tx1">
                    <a:lumMod val="50000"/>
                  </a:schemeClr>
                </a:solidFill>
                <a:ea typeface="Tahoma" panose="020B0604030504040204" charset="0"/>
              </a:rPr>
              <a:t> </a:t>
            </a:r>
            <a:r>
              <a:rPr lang="en-US" sz="2200" dirty="0" err="1">
                <a:solidFill>
                  <a:schemeClr val="tx1">
                    <a:lumMod val="50000"/>
                  </a:schemeClr>
                </a:solidFill>
                <a:ea typeface="Tahoma" panose="020B0604030504040204" charset="0"/>
              </a:rPr>
              <a:t>giá</a:t>
            </a:r>
            <a:r>
              <a:rPr lang="en-US" sz="2200" dirty="0">
                <a:solidFill>
                  <a:schemeClr val="tx1">
                    <a:lumMod val="50000"/>
                  </a:schemeClr>
                </a:solidFill>
                <a:ea typeface="Tahoma" panose="020B0604030504040204" charset="0"/>
              </a:rPr>
              <a:t> </a:t>
            </a:r>
            <a:r>
              <a:rPr lang="en-US" sz="2200" dirty="0" err="1">
                <a:solidFill>
                  <a:schemeClr val="tx1">
                    <a:lumMod val="50000"/>
                  </a:schemeClr>
                </a:solidFill>
                <a:ea typeface="Tahoma" panose="020B0604030504040204" charset="0"/>
              </a:rPr>
              <a:t>trị</a:t>
            </a:r>
            <a:r>
              <a:rPr lang="en-US" sz="2200" dirty="0">
                <a:solidFill>
                  <a:schemeClr val="tx1">
                    <a:lumMod val="50000"/>
                  </a:schemeClr>
                </a:solidFill>
                <a:ea typeface="Tahoma" panose="020B0604030504040204" charset="0"/>
              </a:rPr>
              <a:t> 0 </a:t>
            </a:r>
            <a:r>
              <a:rPr lang="en-US" sz="2200" dirty="0" err="1">
                <a:solidFill>
                  <a:schemeClr val="tx1">
                    <a:lumMod val="50000"/>
                  </a:schemeClr>
                </a:solidFill>
                <a:ea typeface="Tahoma" panose="020B0604030504040204" charset="0"/>
              </a:rPr>
              <a:t>cho</a:t>
            </a:r>
            <a:r>
              <a:rPr lang="en-US" sz="2200" dirty="0">
                <a:solidFill>
                  <a:schemeClr val="tx1">
                    <a:lumMod val="50000"/>
                  </a:schemeClr>
                </a:solidFill>
                <a:ea typeface="Tahoma" panose="020B0604030504040204" charset="0"/>
              </a:rPr>
              <a:t> </a:t>
            </a:r>
            <a:r>
              <a:rPr lang="en-US" sz="2200" dirty="0" err="1">
                <a:solidFill>
                  <a:schemeClr val="tx1">
                    <a:lumMod val="50000"/>
                  </a:schemeClr>
                </a:solidFill>
                <a:ea typeface="Tahoma" panose="020B0604030504040204" charset="0"/>
              </a:rPr>
              <a:t>mọi</a:t>
            </a:r>
            <a:r>
              <a:rPr lang="en-US" sz="2200" dirty="0">
                <a:solidFill>
                  <a:schemeClr val="tx1">
                    <a:lumMod val="50000"/>
                  </a:schemeClr>
                </a:solidFill>
                <a:ea typeface="Tahoma" panose="020B0604030504040204" charset="0"/>
              </a:rPr>
              <a:t> </a:t>
            </a:r>
            <a:r>
              <a:rPr lang="en-US" sz="2200" dirty="0" err="1">
                <a:solidFill>
                  <a:schemeClr val="tx1">
                    <a:lumMod val="50000"/>
                  </a:schemeClr>
                </a:solidFill>
                <a:ea typeface="Tahoma" panose="020B0604030504040204" charset="0"/>
              </a:rPr>
              <a:t>phần</a:t>
            </a:r>
            <a:r>
              <a:rPr lang="en-US" sz="2200" dirty="0">
                <a:solidFill>
                  <a:schemeClr val="tx1">
                    <a:lumMod val="50000"/>
                  </a:schemeClr>
                </a:solidFill>
                <a:ea typeface="Tahoma" panose="020B0604030504040204" charset="0"/>
              </a:rPr>
              <a:t> </a:t>
            </a:r>
            <a:r>
              <a:rPr lang="en-US" sz="2200" dirty="0" err="1">
                <a:solidFill>
                  <a:schemeClr val="tx1">
                    <a:lumMod val="50000"/>
                  </a:schemeClr>
                </a:solidFill>
                <a:ea typeface="Tahoma" panose="020B0604030504040204" charset="0"/>
              </a:rPr>
              <a:t>tử</a:t>
            </a:r>
            <a:r>
              <a:rPr lang="en-US" sz="2200" dirty="0">
                <a:solidFill>
                  <a:schemeClr val="tx1">
                    <a:lumMod val="50000"/>
                  </a:schemeClr>
                </a:solidFill>
                <a:ea typeface="Tahoma" panose="020B0604030504040204" charset="0"/>
              </a:rPr>
              <a:t> </a:t>
            </a:r>
            <a:r>
              <a:rPr lang="en-US" sz="2200" dirty="0" err="1">
                <a:solidFill>
                  <a:schemeClr val="tx1">
                    <a:lumMod val="50000"/>
                  </a:schemeClr>
                </a:solidFill>
                <a:ea typeface="Tahoma" panose="020B0604030504040204" charset="0"/>
              </a:rPr>
              <a:t>của</a:t>
            </a:r>
            <a:r>
              <a:rPr lang="en-US" sz="2200" dirty="0">
                <a:solidFill>
                  <a:schemeClr val="tx1">
                    <a:lumMod val="50000"/>
                  </a:schemeClr>
                </a:solidFill>
                <a:ea typeface="Tahoma" panose="020B0604030504040204" charset="0"/>
              </a:rPr>
              <a:t> </a:t>
            </a:r>
            <a:r>
              <a:rPr lang="en-US" sz="2200" dirty="0" err="1">
                <a:solidFill>
                  <a:schemeClr val="tx1">
                    <a:lumMod val="50000"/>
                  </a:schemeClr>
                </a:solidFill>
                <a:ea typeface="Tahoma" panose="020B0604030504040204" charset="0"/>
              </a:rPr>
              <a:t>mảng</a:t>
            </a:r>
            <a:r>
              <a:rPr lang="en-US" sz="2200" dirty="0">
                <a:solidFill>
                  <a:schemeClr val="tx1">
                    <a:lumMod val="50000"/>
                  </a:schemeClr>
                </a:solidFill>
                <a:ea typeface="Tahoma" panose="020B0604030504040204" charset="0"/>
              </a:rPr>
              <a:t> </a:t>
            </a:r>
          </a:p>
          <a:p>
            <a:pPr indent="0" algn="l">
              <a:lnSpc>
                <a:spcPct val="150000"/>
              </a:lnSpc>
              <a:spcBef>
                <a:spcPts val="0"/>
              </a:spcBef>
              <a:spcAft>
                <a:spcPts val="0"/>
              </a:spcAft>
              <a:buNone/>
            </a:pPr>
            <a:r>
              <a:rPr lang="en-US" sz="2200" b="0">
                <a:solidFill>
                  <a:srgbClr val="0000FF"/>
                </a:solidFill>
                <a:effectLst/>
                <a:highlight>
                  <a:srgbClr val="FFFFFF"/>
                </a:highlight>
                <a:latin typeface="PragmataPro Mono Liga" panose="02000509040000020004" pitchFamily="49" charset="0"/>
              </a:rPr>
              <a:t>int</a:t>
            </a:r>
            <a:r>
              <a:rPr lang="en-US" sz="2200" b="0">
                <a:solidFill>
                  <a:srgbClr val="000000"/>
                </a:solidFill>
                <a:effectLst/>
                <a:highlight>
                  <a:srgbClr val="FFFFFF"/>
                </a:highlight>
                <a:latin typeface="PragmataPro Mono Liga" panose="02000509040000020004" pitchFamily="49" charset="0"/>
              </a:rPr>
              <a:t> </a:t>
            </a:r>
            <a:r>
              <a:rPr lang="en-US" sz="2200" b="0">
                <a:solidFill>
                  <a:srgbClr val="001080"/>
                </a:solidFill>
                <a:effectLst/>
                <a:highlight>
                  <a:srgbClr val="FFFFFF"/>
                </a:highlight>
                <a:latin typeface="PragmataPro Mono Liga" panose="02000509040000020004" pitchFamily="49" charset="0"/>
              </a:rPr>
              <a:t>C</a:t>
            </a:r>
            <a:r>
              <a:rPr lang="en-US" sz="2200" b="0">
                <a:solidFill>
                  <a:srgbClr val="000000"/>
                </a:solidFill>
                <a:effectLst/>
                <a:highlight>
                  <a:srgbClr val="FFFFFF"/>
                </a:highlight>
                <a:latin typeface="PragmataPro Mono Liga" panose="02000509040000020004" pitchFamily="49" charset="0"/>
              </a:rPr>
              <a:t>[</a:t>
            </a:r>
            <a:r>
              <a:rPr lang="en-US" sz="2200" b="0">
                <a:solidFill>
                  <a:srgbClr val="098658"/>
                </a:solidFill>
                <a:effectLst/>
                <a:highlight>
                  <a:srgbClr val="FFFFFF"/>
                </a:highlight>
                <a:latin typeface="PragmataPro Mono Liga" panose="02000509040000020004" pitchFamily="49" charset="0"/>
              </a:rPr>
              <a:t>2</a:t>
            </a:r>
            <a:r>
              <a:rPr lang="en-US" sz="2200" b="0">
                <a:solidFill>
                  <a:srgbClr val="000000"/>
                </a:solidFill>
                <a:effectLst/>
                <a:highlight>
                  <a:srgbClr val="FFFFFF"/>
                </a:highlight>
                <a:latin typeface="PragmataPro Mono Liga" panose="02000509040000020004" pitchFamily="49" charset="0"/>
              </a:rPr>
              <a:t>][</a:t>
            </a:r>
            <a:r>
              <a:rPr lang="en-US" sz="2200" b="0">
                <a:solidFill>
                  <a:srgbClr val="098658"/>
                </a:solidFill>
                <a:effectLst/>
                <a:highlight>
                  <a:srgbClr val="FFFFFF"/>
                </a:highlight>
                <a:latin typeface="PragmataPro Mono Liga" panose="02000509040000020004" pitchFamily="49" charset="0"/>
              </a:rPr>
              <a:t>3</a:t>
            </a:r>
            <a:r>
              <a:rPr lang="en-US" sz="2200" b="0">
                <a:solidFill>
                  <a:srgbClr val="000000"/>
                </a:solidFill>
                <a:effectLst/>
                <a:highlight>
                  <a:srgbClr val="FFFFFF"/>
                </a:highlight>
                <a:latin typeface="PragmataPro Mono Liga" panose="02000509040000020004" pitchFamily="49" charset="0"/>
              </a:rPr>
              <a:t>] = {}; </a:t>
            </a:r>
          </a:p>
          <a:p>
            <a:pPr algn="l">
              <a:lnSpc>
                <a:spcPct val="150000"/>
              </a:lnSpc>
              <a:spcBef>
                <a:spcPts val="0"/>
              </a:spcBef>
              <a:spcAft>
                <a:spcPts val="0"/>
              </a:spcAft>
            </a:pPr>
            <a:r>
              <a:rPr lang="vi-VN" sz="2200">
                <a:solidFill>
                  <a:schemeClr val="tx1">
                    <a:lumMod val="50000"/>
                  </a:schemeClr>
                </a:solidFill>
                <a:latin typeface="Tahoma" panose="020B0604030504040204" charset="0"/>
                <a:ea typeface="Tahoma" panose="020B0604030504040204" charset="0"/>
                <a:cs typeface="Tahoma" panose="020B0604030504040204" charset="0"/>
              </a:rPr>
              <a:t>Tự động xác định số lượng </a:t>
            </a:r>
            <a:r>
              <a:rPr lang="en-US" sz="2200">
                <a:solidFill>
                  <a:schemeClr val="tx1">
                    <a:lumMod val="50000"/>
                  </a:schemeClr>
                </a:solidFill>
                <a:latin typeface="Tahoma" panose="020B0604030504040204" charset="0"/>
                <a:ea typeface="Tahoma" panose="020B0604030504040204" charset="0"/>
                <a:cs typeface="Tahoma" panose="020B0604030504040204" charset="0"/>
              </a:rPr>
              <a:t>dòng</a:t>
            </a:r>
          </a:p>
          <a:p>
            <a:pPr indent="0" algn="l">
              <a:lnSpc>
                <a:spcPct val="150000"/>
              </a:lnSpc>
              <a:spcBef>
                <a:spcPts val="0"/>
              </a:spcBef>
              <a:spcAft>
                <a:spcPts val="0"/>
              </a:spcAft>
              <a:buNone/>
            </a:pPr>
            <a:r>
              <a:rPr lang="en-US" sz="2200" b="0">
                <a:solidFill>
                  <a:srgbClr val="0000FF"/>
                </a:solidFill>
                <a:effectLst/>
                <a:highlight>
                  <a:srgbClr val="FFFFFF"/>
                </a:highlight>
                <a:latin typeface="PragmataPro Mono Liga" panose="02000509040000020004" pitchFamily="49" charset="0"/>
              </a:rPr>
              <a:t>int</a:t>
            </a:r>
            <a:r>
              <a:rPr lang="en-US" sz="2200" b="0">
                <a:solidFill>
                  <a:srgbClr val="000000"/>
                </a:solidFill>
                <a:effectLst/>
                <a:highlight>
                  <a:srgbClr val="FFFFFF"/>
                </a:highlight>
                <a:latin typeface="PragmataPro Mono Liga" panose="02000509040000020004" pitchFamily="49" charset="0"/>
              </a:rPr>
              <a:t> D[][</a:t>
            </a:r>
            <a:r>
              <a:rPr lang="en-US" sz="2200" b="0">
                <a:solidFill>
                  <a:srgbClr val="098658"/>
                </a:solidFill>
                <a:effectLst/>
                <a:highlight>
                  <a:srgbClr val="FFFFFF"/>
                </a:highlight>
                <a:latin typeface="PragmataPro Mono Liga" panose="02000509040000020004" pitchFamily="49" charset="0"/>
              </a:rPr>
              <a:t>3</a:t>
            </a:r>
            <a:r>
              <a:rPr lang="en-US" sz="2200" b="0">
                <a:solidFill>
                  <a:srgbClr val="000000"/>
                </a:solidFill>
                <a:effectLst/>
                <a:highlight>
                  <a:srgbClr val="FFFFFF"/>
                </a:highlight>
                <a:latin typeface="PragmataPro Mono Liga" panose="02000509040000020004" pitchFamily="49" charset="0"/>
              </a:rPr>
              <a:t>] = {</a:t>
            </a:r>
            <a:r>
              <a:rPr lang="en-US" sz="2200" b="0">
                <a:solidFill>
                  <a:srgbClr val="098658"/>
                </a:solidFill>
                <a:effectLst/>
                <a:highlight>
                  <a:srgbClr val="FFFFFF"/>
                </a:highlight>
                <a:latin typeface="PragmataPro Mono Liga" panose="02000509040000020004" pitchFamily="49" charset="0"/>
              </a:rPr>
              <a:t>1</a:t>
            </a:r>
            <a:r>
              <a:rPr lang="en-US" sz="2200" b="0">
                <a:solidFill>
                  <a:srgbClr val="000000"/>
                </a:solidFill>
                <a:effectLst/>
                <a:highlight>
                  <a:srgbClr val="FFFFFF"/>
                </a:highlight>
                <a:latin typeface="PragmataPro Mono Liga" panose="02000509040000020004" pitchFamily="49" charset="0"/>
              </a:rPr>
              <a:t>, </a:t>
            </a:r>
            <a:r>
              <a:rPr lang="en-US" sz="2200" b="0">
                <a:solidFill>
                  <a:srgbClr val="098658"/>
                </a:solidFill>
                <a:effectLst/>
                <a:highlight>
                  <a:srgbClr val="FFFFFF"/>
                </a:highlight>
                <a:latin typeface="PragmataPro Mono Liga" panose="02000509040000020004" pitchFamily="49" charset="0"/>
              </a:rPr>
              <a:t>2</a:t>
            </a:r>
            <a:r>
              <a:rPr lang="en-US" sz="2200" b="0">
                <a:solidFill>
                  <a:srgbClr val="000000"/>
                </a:solidFill>
                <a:effectLst/>
                <a:highlight>
                  <a:srgbClr val="FFFFFF"/>
                </a:highlight>
                <a:latin typeface="PragmataPro Mono Liga" panose="02000509040000020004" pitchFamily="49" charset="0"/>
              </a:rPr>
              <a:t>, </a:t>
            </a:r>
            <a:r>
              <a:rPr lang="en-US" sz="2200" b="0">
                <a:solidFill>
                  <a:srgbClr val="098658"/>
                </a:solidFill>
                <a:effectLst/>
                <a:highlight>
                  <a:srgbClr val="FFFFFF"/>
                </a:highlight>
                <a:latin typeface="PragmataPro Mono Liga" panose="02000509040000020004" pitchFamily="49" charset="0"/>
              </a:rPr>
              <a:t>3</a:t>
            </a:r>
            <a:r>
              <a:rPr lang="en-US" sz="2200" b="0">
                <a:solidFill>
                  <a:srgbClr val="000000"/>
                </a:solidFill>
                <a:effectLst/>
                <a:highlight>
                  <a:srgbClr val="FFFFFF"/>
                </a:highlight>
                <a:latin typeface="PragmataPro Mono Liga" panose="02000509040000020004" pitchFamily="49" charset="0"/>
              </a:rPr>
              <a:t>, </a:t>
            </a:r>
            <a:r>
              <a:rPr lang="en-US" sz="2200" b="0">
                <a:solidFill>
                  <a:srgbClr val="098658"/>
                </a:solidFill>
                <a:effectLst/>
                <a:highlight>
                  <a:srgbClr val="FFFFFF"/>
                </a:highlight>
                <a:latin typeface="PragmataPro Mono Liga" panose="02000509040000020004" pitchFamily="49" charset="0"/>
              </a:rPr>
              <a:t>4</a:t>
            </a:r>
            <a:r>
              <a:rPr lang="en-US" sz="2200" b="0">
                <a:solidFill>
                  <a:srgbClr val="000000"/>
                </a:solidFill>
                <a:effectLst/>
                <a:highlight>
                  <a:srgbClr val="FFFFFF"/>
                </a:highlight>
                <a:latin typeface="PragmataPro Mono Liga" panose="02000509040000020004" pitchFamily="49" charset="0"/>
              </a:rPr>
              <a:t>, </a:t>
            </a:r>
            <a:r>
              <a:rPr lang="en-US" sz="2200" b="0">
                <a:solidFill>
                  <a:srgbClr val="098658"/>
                </a:solidFill>
                <a:effectLst/>
                <a:highlight>
                  <a:srgbClr val="FFFFFF"/>
                </a:highlight>
                <a:latin typeface="PragmataPro Mono Liga" panose="02000509040000020004" pitchFamily="49" charset="0"/>
              </a:rPr>
              <a:t>5</a:t>
            </a:r>
            <a:r>
              <a:rPr lang="en-US" sz="2200" b="0">
                <a:solidFill>
                  <a:srgbClr val="000000"/>
                </a:solidFill>
                <a:effectLst/>
                <a:highlight>
                  <a:srgbClr val="FFFFFF"/>
                </a:highlight>
                <a:latin typeface="PragmataPro Mono Liga" panose="02000509040000020004" pitchFamily="49" charset="0"/>
              </a:rPr>
              <a:t>, </a:t>
            </a:r>
            <a:r>
              <a:rPr lang="en-US" sz="2200" b="0">
                <a:solidFill>
                  <a:srgbClr val="098658"/>
                </a:solidFill>
                <a:effectLst/>
                <a:highlight>
                  <a:srgbClr val="FFFFFF"/>
                </a:highlight>
                <a:latin typeface="PragmataPro Mono Liga" panose="02000509040000020004" pitchFamily="49" charset="0"/>
              </a:rPr>
              <a:t>6</a:t>
            </a:r>
            <a:r>
              <a:rPr lang="en-US" sz="2200" b="0">
                <a:solidFill>
                  <a:srgbClr val="000000"/>
                </a:solidFill>
                <a:effectLst/>
                <a:highlight>
                  <a:srgbClr val="FFFFFF"/>
                </a:highlight>
                <a:latin typeface="PragmataPro Mono Liga" panose="02000509040000020004" pitchFamily="49" charset="0"/>
              </a:rPr>
              <a:t>};</a:t>
            </a:r>
          </a:p>
        </p:txBody>
      </p:sp>
      <p:sp>
        <p:nvSpPr>
          <p:cNvPr id="12" name="Footer Placeholder 11">
            <a:extLst>
              <a:ext uri="{FF2B5EF4-FFF2-40B4-BE49-F238E27FC236}">
                <a16:creationId xmlns:a16="http://schemas.microsoft.com/office/drawing/2014/main" id="{B636DE37-95E2-521F-02D7-6DBF252F9D8A}"/>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grpSp>
        <p:nvGrpSpPr>
          <p:cNvPr id="11" name="Group 10">
            <a:extLst>
              <a:ext uri="{FF2B5EF4-FFF2-40B4-BE49-F238E27FC236}">
                <a16:creationId xmlns:a16="http://schemas.microsoft.com/office/drawing/2014/main" id="{9576646F-B2CD-0963-50C7-1E4ABBED576C}"/>
              </a:ext>
            </a:extLst>
          </p:cNvPr>
          <p:cNvGrpSpPr/>
          <p:nvPr/>
        </p:nvGrpSpPr>
        <p:grpSpPr>
          <a:xfrm>
            <a:off x="7595710" y="1989145"/>
            <a:ext cx="2515015" cy="850952"/>
            <a:chOff x="428555" y="1514900"/>
            <a:chExt cx="2898262" cy="1094096"/>
          </a:xfrm>
          <a:noFill/>
        </p:grpSpPr>
        <p:grpSp>
          <p:nvGrpSpPr>
            <p:cNvPr id="13" name="Group 12">
              <a:extLst>
                <a:ext uri="{FF2B5EF4-FFF2-40B4-BE49-F238E27FC236}">
                  <a16:creationId xmlns:a16="http://schemas.microsoft.com/office/drawing/2014/main" id="{57877B2D-F358-4BC4-D849-5FC4C26D006A}"/>
                </a:ext>
              </a:extLst>
            </p:cNvPr>
            <p:cNvGrpSpPr/>
            <p:nvPr/>
          </p:nvGrpSpPr>
          <p:grpSpPr>
            <a:xfrm>
              <a:off x="808417" y="1514900"/>
              <a:ext cx="2518400" cy="1094096"/>
              <a:chOff x="1081372" y="1542195"/>
              <a:chExt cx="2518400" cy="1094096"/>
            </a:xfrm>
            <a:grpFill/>
          </p:grpSpPr>
          <p:grpSp>
            <p:nvGrpSpPr>
              <p:cNvPr id="16" name="Group 15">
                <a:extLst>
                  <a:ext uri="{FF2B5EF4-FFF2-40B4-BE49-F238E27FC236}">
                    <a16:creationId xmlns:a16="http://schemas.microsoft.com/office/drawing/2014/main" id="{686AF79A-B81D-9D54-D93A-DC5F799E1EE9}"/>
                  </a:ext>
                </a:extLst>
              </p:cNvPr>
              <p:cNvGrpSpPr/>
              <p:nvPr/>
            </p:nvGrpSpPr>
            <p:grpSpPr>
              <a:xfrm>
                <a:off x="1081372" y="1542195"/>
                <a:ext cx="2516124" cy="641445"/>
                <a:chOff x="4779912" y="1555843"/>
                <a:chExt cx="2516124" cy="641445"/>
              </a:xfrm>
              <a:grpFill/>
            </p:grpSpPr>
            <p:grpSp>
              <p:nvGrpSpPr>
                <p:cNvPr id="22" name="Group 13">
                  <a:extLst>
                    <a:ext uri="{FF2B5EF4-FFF2-40B4-BE49-F238E27FC236}">
                      <a16:creationId xmlns:a16="http://schemas.microsoft.com/office/drawing/2014/main" id="{784A380D-9C06-C109-7D40-7D34134322CD}"/>
                    </a:ext>
                  </a:extLst>
                </p:cNvPr>
                <p:cNvGrpSpPr/>
                <p:nvPr/>
              </p:nvGrpSpPr>
              <p:grpSpPr>
                <a:xfrm>
                  <a:off x="4820854" y="1801505"/>
                  <a:ext cx="2475182" cy="395783"/>
                  <a:chOff x="4894384" y="3950678"/>
                  <a:chExt cx="1090242" cy="246184"/>
                </a:xfrm>
                <a:grpFill/>
              </p:grpSpPr>
              <p:sp>
                <p:nvSpPr>
                  <p:cNvPr id="67" name="Rectangle 3">
                    <a:extLst>
                      <a:ext uri="{FF2B5EF4-FFF2-40B4-BE49-F238E27FC236}">
                        <a16:creationId xmlns:a16="http://schemas.microsoft.com/office/drawing/2014/main" id="{3FBA67EE-7930-6452-7E6B-A413EDF6F947}"/>
                      </a:ext>
                    </a:extLst>
                  </p:cNvPr>
                  <p:cNvSpPr/>
                  <p:nvPr/>
                </p:nvSpPr>
                <p:spPr>
                  <a:xfrm>
                    <a:off x="4894384" y="3950678"/>
                    <a:ext cx="339969" cy="246184"/>
                  </a:xfrm>
                  <a:prstGeom prst="rect">
                    <a:avLst/>
                  </a:prstGeom>
                  <a:grpFill/>
                  <a:ln>
                    <a:solidFill>
                      <a:schemeClr val="tx1">
                        <a:lumMod val="50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200">
                        <a:solidFill>
                          <a:schemeClr val="tx1">
                            <a:lumMod val="50000"/>
                          </a:schemeClr>
                        </a:solidFill>
                        <a:latin typeface="Arial" panose="020B0604020202020204" pitchFamily="34" charset="0"/>
                        <a:cs typeface="Arial" panose="020B0604020202020204" pitchFamily="34" charset="0"/>
                      </a:rPr>
                      <a:t>1</a:t>
                    </a:r>
                    <a:endParaRPr lang="en-US" sz="2200" dirty="0">
                      <a:solidFill>
                        <a:schemeClr val="tx1">
                          <a:lumMod val="50000"/>
                        </a:schemeClr>
                      </a:solidFill>
                      <a:latin typeface="Arial" panose="020B0604020202020204" pitchFamily="34" charset="0"/>
                      <a:cs typeface="Arial" panose="020B0604020202020204" pitchFamily="34" charset="0"/>
                    </a:endParaRPr>
                  </a:p>
                </p:txBody>
              </p:sp>
              <p:sp>
                <p:nvSpPr>
                  <p:cNvPr id="68" name="Rectangle 67">
                    <a:extLst>
                      <a:ext uri="{FF2B5EF4-FFF2-40B4-BE49-F238E27FC236}">
                        <a16:creationId xmlns:a16="http://schemas.microsoft.com/office/drawing/2014/main" id="{78EE02CB-C7D3-99F2-D674-F4828E869F31}"/>
                      </a:ext>
                    </a:extLst>
                  </p:cNvPr>
                  <p:cNvSpPr/>
                  <p:nvPr/>
                </p:nvSpPr>
                <p:spPr>
                  <a:xfrm>
                    <a:off x="5269521" y="3950678"/>
                    <a:ext cx="339969" cy="246184"/>
                  </a:xfrm>
                  <a:prstGeom prst="rect">
                    <a:avLst/>
                  </a:prstGeom>
                  <a:grpFill/>
                  <a:ln>
                    <a:solidFill>
                      <a:schemeClr val="tx1">
                        <a:lumMod val="50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200">
                        <a:solidFill>
                          <a:schemeClr val="tx1">
                            <a:lumMod val="50000"/>
                          </a:schemeClr>
                        </a:solidFill>
                        <a:latin typeface="Arial" panose="020B0604020202020204" pitchFamily="34" charset="0"/>
                        <a:cs typeface="Arial" panose="020B0604020202020204" pitchFamily="34" charset="0"/>
                      </a:rPr>
                      <a:t>2</a:t>
                    </a:r>
                    <a:endParaRPr lang="en-US" sz="2200" dirty="0">
                      <a:solidFill>
                        <a:schemeClr val="tx1">
                          <a:lumMod val="50000"/>
                        </a:schemeClr>
                      </a:solidFill>
                      <a:latin typeface="Arial" panose="020B0604020202020204" pitchFamily="34" charset="0"/>
                      <a:cs typeface="Arial" panose="020B0604020202020204" pitchFamily="34" charset="0"/>
                    </a:endParaRPr>
                  </a:p>
                </p:txBody>
              </p:sp>
              <p:sp>
                <p:nvSpPr>
                  <p:cNvPr id="69" name="Rectangle 68">
                    <a:extLst>
                      <a:ext uri="{FF2B5EF4-FFF2-40B4-BE49-F238E27FC236}">
                        <a16:creationId xmlns:a16="http://schemas.microsoft.com/office/drawing/2014/main" id="{CF3F9229-9AAD-8BB9-A431-73C88CC7F9AA}"/>
                      </a:ext>
                    </a:extLst>
                  </p:cNvPr>
                  <p:cNvSpPr/>
                  <p:nvPr/>
                </p:nvSpPr>
                <p:spPr>
                  <a:xfrm>
                    <a:off x="5644657" y="3950678"/>
                    <a:ext cx="339969" cy="246184"/>
                  </a:xfrm>
                  <a:prstGeom prst="rect">
                    <a:avLst/>
                  </a:prstGeom>
                  <a:grpFill/>
                  <a:ln>
                    <a:solidFill>
                      <a:schemeClr val="tx1">
                        <a:lumMod val="50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200">
                        <a:solidFill>
                          <a:schemeClr val="tx1">
                            <a:lumMod val="50000"/>
                          </a:schemeClr>
                        </a:solidFill>
                        <a:latin typeface="Arial" panose="020B0604020202020204" pitchFamily="34" charset="0"/>
                        <a:cs typeface="Arial" panose="020B0604020202020204" pitchFamily="34" charset="0"/>
                      </a:rPr>
                      <a:t>3</a:t>
                    </a:r>
                    <a:endParaRPr lang="en-US" sz="2200" dirty="0">
                      <a:solidFill>
                        <a:schemeClr val="tx1">
                          <a:lumMod val="50000"/>
                        </a:schemeClr>
                      </a:solidFill>
                      <a:latin typeface="Arial" panose="020B0604020202020204" pitchFamily="34" charset="0"/>
                      <a:cs typeface="Arial" panose="020B0604020202020204" pitchFamily="34" charset="0"/>
                    </a:endParaRPr>
                  </a:p>
                </p:txBody>
              </p:sp>
            </p:grpSp>
            <p:grpSp>
              <p:nvGrpSpPr>
                <p:cNvPr id="23" name="Group 13">
                  <a:extLst>
                    <a:ext uri="{FF2B5EF4-FFF2-40B4-BE49-F238E27FC236}">
                      <a16:creationId xmlns:a16="http://schemas.microsoft.com/office/drawing/2014/main" id="{62D85059-8391-313D-62C2-8DB8270BD32E}"/>
                    </a:ext>
                  </a:extLst>
                </p:cNvPr>
                <p:cNvGrpSpPr/>
                <p:nvPr/>
              </p:nvGrpSpPr>
              <p:grpSpPr>
                <a:xfrm>
                  <a:off x="4779912" y="1555843"/>
                  <a:ext cx="2475182" cy="136476"/>
                  <a:chOff x="4894384" y="3950678"/>
                  <a:chExt cx="1090242" cy="246184"/>
                </a:xfrm>
                <a:grpFill/>
              </p:grpSpPr>
              <p:sp>
                <p:nvSpPr>
                  <p:cNvPr id="24" name="Rectangle 3">
                    <a:extLst>
                      <a:ext uri="{FF2B5EF4-FFF2-40B4-BE49-F238E27FC236}">
                        <a16:creationId xmlns:a16="http://schemas.microsoft.com/office/drawing/2014/main" id="{83F29A19-8540-C199-3E75-4B03A6F36B79}"/>
                      </a:ext>
                    </a:extLst>
                  </p:cNvPr>
                  <p:cNvSpPr/>
                  <p:nvPr/>
                </p:nvSpPr>
                <p:spPr>
                  <a:xfrm>
                    <a:off x="4894384" y="3950678"/>
                    <a:ext cx="339969" cy="246184"/>
                  </a:xfrm>
                  <a:prstGeom prst="rect">
                    <a:avLst/>
                  </a:prstGeom>
                  <a:grp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200" b="1" dirty="0">
                        <a:solidFill>
                          <a:schemeClr val="tx1">
                            <a:lumMod val="50000"/>
                          </a:schemeClr>
                        </a:solidFill>
                        <a:latin typeface="Arial" panose="020B0604020202020204" pitchFamily="34" charset="0"/>
                        <a:cs typeface="Arial" panose="020B0604020202020204" pitchFamily="34" charset="0"/>
                      </a:rPr>
                      <a:t>0</a:t>
                    </a:r>
                  </a:p>
                </p:txBody>
              </p:sp>
              <p:sp>
                <p:nvSpPr>
                  <p:cNvPr id="40" name="Rectangle 39">
                    <a:extLst>
                      <a:ext uri="{FF2B5EF4-FFF2-40B4-BE49-F238E27FC236}">
                        <a16:creationId xmlns:a16="http://schemas.microsoft.com/office/drawing/2014/main" id="{E408DA0A-8D20-C55F-49B3-67157E049029}"/>
                      </a:ext>
                    </a:extLst>
                  </p:cNvPr>
                  <p:cNvSpPr/>
                  <p:nvPr/>
                </p:nvSpPr>
                <p:spPr>
                  <a:xfrm>
                    <a:off x="5269521" y="3950678"/>
                    <a:ext cx="339969" cy="246184"/>
                  </a:xfrm>
                  <a:prstGeom prst="rect">
                    <a:avLst/>
                  </a:prstGeom>
                  <a:grp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200" b="1" dirty="0">
                        <a:solidFill>
                          <a:schemeClr val="tx1">
                            <a:lumMod val="50000"/>
                          </a:schemeClr>
                        </a:solidFill>
                        <a:latin typeface="Arial" panose="020B0604020202020204" pitchFamily="34" charset="0"/>
                        <a:cs typeface="Arial" panose="020B0604020202020204" pitchFamily="34" charset="0"/>
                      </a:rPr>
                      <a:t>1</a:t>
                    </a:r>
                  </a:p>
                </p:txBody>
              </p:sp>
              <p:sp>
                <p:nvSpPr>
                  <p:cNvPr id="65" name="Rectangle 64">
                    <a:extLst>
                      <a:ext uri="{FF2B5EF4-FFF2-40B4-BE49-F238E27FC236}">
                        <a16:creationId xmlns:a16="http://schemas.microsoft.com/office/drawing/2014/main" id="{7C7F5735-918A-CC6A-3C36-E0E03338BBB4}"/>
                      </a:ext>
                    </a:extLst>
                  </p:cNvPr>
                  <p:cNvSpPr/>
                  <p:nvPr/>
                </p:nvSpPr>
                <p:spPr>
                  <a:xfrm>
                    <a:off x="5644657" y="3950678"/>
                    <a:ext cx="339969" cy="246184"/>
                  </a:xfrm>
                  <a:prstGeom prst="rect">
                    <a:avLst/>
                  </a:prstGeom>
                  <a:grp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200" b="1" dirty="0">
                        <a:solidFill>
                          <a:schemeClr val="tx1">
                            <a:lumMod val="50000"/>
                          </a:schemeClr>
                        </a:solidFill>
                        <a:latin typeface="Arial" panose="020B0604020202020204" pitchFamily="34" charset="0"/>
                        <a:cs typeface="Arial" panose="020B0604020202020204" pitchFamily="34" charset="0"/>
                      </a:rPr>
                      <a:t>2</a:t>
                    </a:r>
                  </a:p>
                </p:txBody>
              </p:sp>
            </p:grpSp>
          </p:grpSp>
          <p:grpSp>
            <p:nvGrpSpPr>
              <p:cNvPr id="17" name="Group 16">
                <a:extLst>
                  <a:ext uri="{FF2B5EF4-FFF2-40B4-BE49-F238E27FC236}">
                    <a16:creationId xmlns:a16="http://schemas.microsoft.com/office/drawing/2014/main" id="{2E7F02E8-816C-3F0E-18CB-61E75080857C}"/>
                  </a:ext>
                </a:extLst>
              </p:cNvPr>
              <p:cNvGrpSpPr/>
              <p:nvPr/>
            </p:nvGrpSpPr>
            <p:grpSpPr>
              <a:xfrm>
                <a:off x="1124590" y="2240508"/>
                <a:ext cx="2475182" cy="395783"/>
                <a:chOff x="1274716" y="1940257"/>
                <a:chExt cx="2475182" cy="395783"/>
              </a:xfrm>
              <a:grpFill/>
            </p:grpSpPr>
            <p:sp>
              <p:nvSpPr>
                <p:cNvPr id="18" name="Rectangle 3">
                  <a:extLst>
                    <a:ext uri="{FF2B5EF4-FFF2-40B4-BE49-F238E27FC236}">
                      <a16:creationId xmlns:a16="http://schemas.microsoft.com/office/drawing/2014/main" id="{1BB9F504-7A44-A992-0A5F-E2B59F3D50EF}"/>
                    </a:ext>
                  </a:extLst>
                </p:cNvPr>
                <p:cNvSpPr/>
                <p:nvPr/>
              </p:nvSpPr>
              <p:spPr>
                <a:xfrm>
                  <a:off x="1274716" y="1940257"/>
                  <a:ext cx="771833" cy="395783"/>
                </a:xfrm>
                <a:prstGeom prst="rect">
                  <a:avLst/>
                </a:prstGeom>
                <a:grpFill/>
                <a:ln>
                  <a:solidFill>
                    <a:schemeClr val="tx1">
                      <a:lumMod val="50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200">
                      <a:solidFill>
                        <a:schemeClr val="tx1">
                          <a:lumMod val="50000"/>
                        </a:schemeClr>
                      </a:solidFill>
                      <a:latin typeface="Arial" panose="020B0604020202020204" pitchFamily="34" charset="0"/>
                      <a:cs typeface="Arial" panose="020B0604020202020204" pitchFamily="34" charset="0"/>
                    </a:rPr>
                    <a:t>4</a:t>
                  </a:r>
                  <a:endParaRPr lang="en-US" sz="2200" dirty="0">
                    <a:solidFill>
                      <a:schemeClr val="tx1">
                        <a:lumMod val="50000"/>
                      </a:schemeClr>
                    </a:solidFill>
                    <a:latin typeface="Arial" panose="020B0604020202020204" pitchFamily="34" charset="0"/>
                    <a:cs typeface="Arial" panose="020B0604020202020204" pitchFamily="34" charset="0"/>
                  </a:endParaRPr>
                </a:p>
              </p:txBody>
            </p:sp>
            <p:sp>
              <p:nvSpPr>
                <p:cNvPr id="19" name="Rectangle 18">
                  <a:extLst>
                    <a:ext uri="{FF2B5EF4-FFF2-40B4-BE49-F238E27FC236}">
                      <a16:creationId xmlns:a16="http://schemas.microsoft.com/office/drawing/2014/main" id="{DA22444E-F317-7635-62F5-6D0CCCA46A20}"/>
                    </a:ext>
                  </a:extLst>
                </p:cNvPr>
                <p:cNvSpPr/>
                <p:nvPr/>
              </p:nvSpPr>
              <p:spPr>
                <a:xfrm>
                  <a:off x="2126392" y="1940257"/>
                  <a:ext cx="771833" cy="395783"/>
                </a:xfrm>
                <a:prstGeom prst="rect">
                  <a:avLst/>
                </a:prstGeom>
                <a:grpFill/>
                <a:ln>
                  <a:solidFill>
                    <a:schemeClr val="tx1">
                      <a:lumMod val="50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200">
                      <a:solidFill>
                        <a:schemeClr val="tx1">
                          <a:lumMod val="50000"/>
                        </a:schemeClr>
                      </a:solidFill>
                      <a:latin typeface="Arial" panose="020B0604020202020204" pitchFamily="34" charset="0"/>
                      <a:cs typeface="Arial" panose="020B0604020202020204" pitchFamily="34" charset="0"/>
                    </a:rPr>
                    <a:t>5</a:t>
                  </a:r>
                  <a:endParaRPr lang="en-US" sz="2200" dirty="0">
                    <a:solidFill>
                      <a:schemeClr val="tx1">
                        <a:lumMod val="50000"/>
                      </a:schemeClr>
                    </a:solidFill>
                    <a:latin typeface="Arial" panose="020B0604020202020204" pitchFamily="34" charset="0"/>
                    <a:cs typeface="Arial" panose="020B0604020202020204" pitchFamily="34" charset="0"/>
                  </a:endParaRPr>
                </a:p>
              </p:txBody>
            </p:sp>
            <p:sp>
              <p:nvSpPr>
                <p:cNvPr id="20" name="Rectangle 19">
                  <a:extLst>
                    <a:ext uri="{FF2B5EF4-FFF2-40B4-BE49-F238E27FC236}">
                      <a16:creationId xmlns:a16="http://schemas.microsoft.com/office/drawing/2014/main" id="{5C4CEBE4-0D2C-54B3-76E7-43C14713A4B2}"/>
                    </a:ext>
                  </a:extLst>
                </p:cNvPr>
                <p:cNvSpPr/>
                <p:nvPr/>
              </p:nvSpPr>
              <p:spPr>
                <a:xfrm>
                  <a:off x="2978065" y="1940257"/>
                  <a:ext cx="771833" cy="395783"/>
                </a:xfrm>
                <a:prstGeom prst="rect">
                  <a:avLst/>
                </a:prstGeom>
                <a:grpFill/>
                <a:ln>
                  <a:solidFill>
                    <a:schemeClr val="tx1">
                      <a:lumMod val="50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200">
                      <a:solidFill>
                        <a:schemeClr val="tx1">
                          <a:lumMod val="50000"/>
                        </a:schemeClr>
                      </a:solidFill>
                      <a:latin typeface="Arial" panose="020B0604020202020204" pitchFamily="34" charset="0"/>
                      <a:cs typeface="Arial" panose="020B0604020202020204" pitchFamily="34" charset="0"/>
                    </a:rPr>
                    <a:t>6</a:t>
                  </a:r>
                  <a:endParaRPr lang="en-US" sz="2200" dirty="0">
                    <a:solidFill>
                      <a:schemeClr val="tx1">
                        <a:lumMod val="50000"/>
                      </a:schemeClr>
                    </a:solidFill>
                    <a:latin typeface="Arial" panose="020B0604020202020204" pitchFamily="34" charset="0"/>
                    <a:cs typeface="Arial" panose="020B0604020202020204" pitchFamily="34" charset="0"/>
                  </a:endParaRPr>
                </a:p>
              </p:txBody>
            </p:sp>
          </p:grpSp>
        </p:grpSp>
        <p:sp>
          <p:nvSpPr>
            <p:cNvPr id="14" name="Rectangle 3">
              <a:extLst>
                <a:ext uri="{FF2B5EF4-FFF2-40B4-BE49-F238E27FC236}">
                  <a16:creationId xmlns:a16="http://schemas.microsoft.com/office/drawing/2014/main" id="{75DC4A6C-CFC3-080D-C958-FA0683A75EFB}"/>
                </a:ext>
              </a:extLst>
            </p:cNvPr>
            <p:cNvSpPr/>
            <p:nvPr/>
          </p:nvSpPr>
          <p:spPr>
            <a:xfrm>
              <a:off x="428556" y="1828799"/>
              <a:ext cx="376664" cy="259308"/>
            </a:xfrm>
            <a:prstGeom prst="rect">
              <a:avLst/>
            </a:prstGeom>
            <a:grp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200" b="1" dirty="0">
                  <a:solidFill>
                    <a:schemeClr val="tx1">
                      <a:lumMod val="50000"/>
                    </a:schemeClr>
                  </a:solidFill>
                  <a:latin typeface="Arial" panose="020B0604020202020204" pitchFamily="34" charset="0"/>
                  <a:cs typeface="Arial" panose="020B0604020202020204" pitchFamily="34" charset="0"/>
                </a:rPr>
                <a:t>0</a:t>
              </a:r>
            </a:p>
          </p:txBody>
        </p:sp>
        <p:sp>
          <p:nvSpPr>
            <p:cNvPr id="15" name="Rectangle 3">
              <a:extLst>
                <a:ext uri="{FF2B5EF4-FFF2-40B4-BE49-F238E27FC236}">
                  <a16:creationId xmlns:a16="http://schemas.microsoft.com/office/drawing/2014/main" id="{9D3E92B6-A852-A2D9-E09F-97B1745616E1}"/>
                </a:ext>
              </a:extLst>
            </p:cNvPr>
            <p:cNvSpPr/>
            <p:nvPr/>
          </p:nvSpPr>
          <p:spPr>
            <a:xfrm>
              <a:off x="428555" y="2265523"/>
              <a:ext cx="376664" cy="259308"/>
            </a:xfrm>
            <a:prstGeom prst="rect">
              <a:avLst/>
            </a:prstGeom>
            <a:grp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200" b="1" dirty="0">
                  <a:solidFill>
                    <a:schemeClr val="tx1">
                      <a:lumMod val="50000"/>
                    </a:schemeClr>
                  </a:solidFill>
                  <a:latin typeface="Arial" panose="020B0604020202020204" pitchFamily="34" charset="0"/>
                  <a:cs typeface="Arial" panose="020B0604020202020204" pitchFamily="34" charset="0"/>
                </a:rPr>
                <a:t>1</a:t>
              </a:r>
            </a:p>
          </p:txBody>
        </p:sp>
      </p:grpSp>
      <p:grpSp>
        <p:nvGrpSpPr>
          <p:cNvPr id="71" name="Group 70">
            <a:extLst>
              <a:ext uri="{FF2B5EF4-FFF2-40B4-BE49-F238E27FC236}">
                <a16:creationId xmlns:a16="http://schemas.microsoft.com/office/drawing/2014/main" id="{252479C0-E053-8E70-434B-6D904FFAF02E}"/>
              </a:ext>
            </a:extLst>
          </p:cNvPr>
          <p:cNvGrpSpPr/>
          <p:nvPr/>
        </p:nvGrpSpPr>
        <p:grpSpPr>
          <a:xfrm>
            <a:off x="7595710" y="3352681"/>
            <a:ext cx="2515015" cy="850952"/>
            <a:chOff x="428555" y="1514900"/>
            <a:chExt cx="2898262" cy="1094096"/>
          </a:xfrm>
          <a:noFill/>
        </p:grpSpPr>
        <p:grpSp>
          <p:nvGrpSpPr>
            <p:cNvPr id="72" name="Group 71">
              <a:extLst>
                <a:ext uri="{FF2B5EF4-FFF2-40B4-BE49-F238E27FC236}">
                  <a16:creationId xmlns:a16="http://schemas.microsoft.com/office/drawing/2014/main" id="{2532F348-D212-8F74-D5CE-7A2DAE9B365F}"/>
                </a:ext>
              </a:extLst>
            </p:cNvPr>
            <p:cNvGrpSpPr/>
            <p:nvPr/>
          </p:nvGrpSpPr>
          <p:grpSpPr>
            <a:xfrm>
              <a:off x="808417" y="1514900"/>
              <a:ext cx="2518400" cy="1094096"/>
              <a:chOff x="1081372" y="1542195"/>
              <a:chExt cx="2518400" cy="1094096"/>
            </a:xfrm>
            <a:grpFill/>
          </p:grpSpPr>
          <p:grpSp>
            <p:nvGrpSpPr>
              <p:cNvPr id="75" name="Group 74">
                <a:extLst>
                  <a:ext uri="{FF2B5EF4-FFF2-40B4-BE49-F238E27FC236}">
                    <a16:creationId xmlns:a16="http://schemas.microsoft.com/office/drawing/2014/main" id="{83EBB184-0FC2-5103-D887-6DC6967F9CD9}"/>
                  </a:ext>
                </a:extLst>
              </p:cNvPr>
              <p:cNvGrpSpPr/>
              <p:nvPr/>
            </p:nvGrpSpPr>
            <p:grpSpPr>
              <a:xfrm>
                <a:off x="1081372" y="1542195"/>
                <a:ext cx="2516124" cy="641445"/>
                <a:chOff x="4779912" y="1555843"/>
                <a:chExt cx="2516124" cy="641445"/>
              </a:xfrm>
              <a:grpFill/>
            </p:grpSpPr>
            <p:grpSp>
              <p:nvGrpSpPr>
                <p:cNvPr id="80" name="Group 13">
                  <a:extLst>
                    <a:ext uri="{FF2B5EF4-FFF2-40B4-BE49-F238E27FC236}">
                      <a16:creationId xmlns:a16="http://schemas.microsoft.com/office/drawing/2014/main" id="{7A0DA6F1-79C4-18DB-E233-CADEF21FBD47}"/>
                    </a:ext>
                  </a:extLst>
                </p:cNvPr>
                <p:cNvGrpSpPr/>
                <p:nvPr/>
              </p:nvGrpSpPr>
              <p:grpSpPr>
                <a:xfrm>
                  <a:off x="4820854" y="1801505"/>
                  <a:ext cx="2475182" cy="395783"/>
                  <a:chOff x="4894384" y="3950678"/>
                  <a:chExt cx="1090242" cy="246184"/>
                </a:xfrm>
                <a:grpFill/>
              </p:grpSpPr>
              <p:sp>
                <p:nvSpPr>
                  <p:cNvPr id="85" name="Rectangle 3">
                    <a:extLst>
                      <a:ext uri="{FF2B5EF4-FFF2-40B4-BE49-F238E27FC236}">
                        <a16:creationId xmlns:a16="http://schemas.microsoft.com/office/drawing/2014/main" id="{9D83176F-EBFB-03BA-4E56-8BDA7F0B1097}"/>
                      </a:ext>
                    </a:extLst>
                  </p:cNvPr>
                  <p:cNvSpPr/>
                  <p:nvPr/>
                </p:nvSpPr>
                <p:spPr>
                  <a:xfrm>
                    <a:off x="4894384" y="3950678"/>
                    <a:ext cx="339969" cy="246184"/>
                  </a:xfrm>
                  <a:prstGeom prst="rect">
                    <a:avLst/>
                  </a:prstGeom>
                  <a:grpFill/>
                  <a:ln>
                    <a:solidFill>
                      <a:schemeClr val="tx1">
                        <a:lumMod val="50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200">
                        <a:solidFill>
                          <a:schemeClr val="tx1">
                            <a:lumMod val="50000"/>
                          </a:schemeClr>
                        </a:solidFill>
                        <a:latin typeface="Arial" panose="020B0604020202020204" pitchFamily="34" charset="0"/>
                        <a:cs typeface="Arial" panose="020B0604020202020204" pitchFamily="34" charset="0"/>
                      </a:rPr>
                      <a:t>1</a:t>
                    </a:r>
                    <a:endParaRPr lang="en-US" sz="2200" dirty="0">
                      <a:solidFill>
                        <a:schemeClr val="tx1">
                          <a:lumMod val="50000"/>
                        </a:schemeClr>
                      </a:solidFill>
                      <a:latin typeface="Arial" panose="020B0604020202020204" pitchFamily="34" charset="0"/>
                      <a:cs typeface="Arial" panose="020B0604020202020204" pitchFamily="34" charset="0"/>
                    </a:endParaRPr>
                  </a:p>
                </p:txBody>
              </p:sp>
              <p:sp>
                <p:nvSpPr>
                  <p:cNvPr id="86" name="Rectangle 85">
                    <a:extLst>
                      <a:ext uri="{FF2B5EF4-FFF2-40B4-BE49-F238E27FC236}">
                        <a16:creationId xmlns:a16="http://schemas.microsoft.com/office/drawing/2014/main" id="{1F03A9EF-868E-832B-E80E-91635F7A731C}"/>
                      </a:ext>
                    </a:extLst>
                  </p:cNvPr>
                  <p:cNvSpPr/>
                  <p:nvPr/>
                </p:nvSpPr>
                <p:spPr>
                  <a:xfrm>
                    <a:off x="5269521" y="3950678"/>
                    <a:ext cx="339969" cy="246184"/>
                  </a:xfrm>
                  <a:prstGeom prst="rect">
                    <a:avLst/>
                  </a:prstGeom>
                  <a:grpFill/>
                  <a:ln>
                    <a:solidFill>
                      <a:schemeClr val="tx1">
                        <a:lumMod val="50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200">
                        <a:solidFill>
                          <a:schemeClr val="tx1">
                            <a:lumMod val="50000"/>
                          </a:schemeClr>
                        </a:solidFill>
                        <a:latin typeface="Arial" panose="020B0604020202020204" pitchFamily="34" charset="0"/>
                        <a:cs typeface="Arial" panose="020B0604020202020204" pitchFamily="34" charset="0"/>
                      </a:rPr>
                      <a:t>2</a:t>
                    </a:r>
                    <a:endParaRPr lang="en-US" sz="2200" dirty="0">
                      <a:solidFill>
                        <a:schemeClr val="tx1">
                          <a:lumMod val="50000"/>
                        </a:schemeClr>
                      </a:solidFill>
                      <a:latin typeface="Arial" panose="020B0604020202020204" pitchFamily="34" charset="0"/>
                      <a:cs typeface="Arial" panose="020B0604020202020204" pitchFamily="34" charset="0"/>
                    </a:endParaRPr>
                  </a:p>
                </p:txBody>
              </p:sp>
              <p:sp>
                <p:nvSpPr>
                  <p:cNvPr id="87" name="Rectangle 86">
                    <a:extLst>
                      <a:ext uri="{FF2B5EF4-FFF2-40B4-BE49-F238E27FC236}">
                        <a16:creationId xmlns:a16="http://schemas.microsoft.com/office/drawing/2014/main" id="{5112F2EB-417B-FBAD-4BDA-FC2A6FA32D4B}"/>
                      </a:ext>
                    </a:extLst>
                  </p:cNvPr>
                  <p:cNvSpPr/>
                  <p:nvPr/>
                </p:nvSpPr>
                <p:spPr>
                  <a:xfrm>
                    <a:off x="5644657" y="3950678"/>
                    <a:ext cx="339969" cy="246184"/>
                  </a:xfrm>
                  <a:prstGeom prst="rect">
                    <a:avLst/>
                  </a:prstGeom>
                  <a:grpFill/>
                  <a:ln>
                    <a:solidFill>
                      <a:schemeClr val="tx1">
                        <a:lumMod val="50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200">
                        <a:solidFill>
                          <a:schemeClr val="tx1">
                            <a:lumMod val="50000"/>
                          </a:schemeClr>
                        </a:solidFill>
                        <a:latin typeface="Arial" panose="020B0604020202020204" pitchFamily="34" charset="0"/>
                        <a:cs typeface="Arial" panose="020B0604020202020204" pitchFamily="34" charset="0"/>
                      </a:rPr>
                      <a:t>0</a:t>
                    </a:r>
                    <a:endParaRPr lang="en-US" sz="2200" dirty="0">
                      <a:solidFill>
                        <a:schemeClr val="tx1">
                          <a:lumMod val="50000"/>
                        </a:schemeClr>
                      </a:solidFill>
                      <a:latin typeface="Arial" panose="020B0604020202020204" pitchFamily="34" charset="0"/>
                      <a:cs typeface="Arial" panose="020B0604020202020204" pitchFamily="34" charset="0"/>
                    </a:endParaRPr>
                  </a:p>
                </p:txBody>
              </p:sp>
            </p:grpSp>
            <p:grpSp>
              <p:nvGrpSpPr>
                <p:cNvPr id="81" name="Group 13">
                  <a:extLst>
                    <a:ext uri="{FF2B5EF4-FFF2-40B4-BE49-F238E27FC236}">
                      <a16:creationId xmlns:a16="http://schemas.microsoft.com/office/drawing/2014/main" id="{4540DF5C-1AA3-0396-3A4A-F1C3371C819C}"/>
                    </a:ext>
                  </a:extLst>
                </p:cNvPr>
                <p:cNvGrpSpPr/>
                <p:nvPr/>
              </p:nvGrpSpPr>
              <p:grpSpPr>
                <a:xfrm>
                  <a:off x="4779912" y="1555843"/>
                  <a:ext cx="2475182" cy="136476"/>
                  <a:chOff x="4894384" y="3950678"/>
                  <a:chExt cx="1090242" cy="246184"/>
                </a:xfrm>
                <a:grpFill/>
              </p:grpSpPr>
              <p:sp>
                <p:nvSpPr>
                  <p:cNvPr id="82" name="Rectangle 3">
                    <a:extLst>
                      <a:ext uri="{FF2B5EF4-FFF2-40B4-BE49-F238E27FC236}">
                        <a16:creationId xmlns:a16="http://schemas.microsoft.com/office/drawing/2014/main" id="{33E79515-47E0-BD90-B6E2-E8AEAC5F35C0}"/>
                      </a:ext>
                    </a:extLst>
                  </p:cNvPr>
                  <p:cNvSpPr/>
                  <p:nvPr/>
                </p:nvSpPr>
                <p:spPr>
                  <a:xfrm>
                    <a:off x="4894384" y="3950678"/>
                    <a:ext cx="339969" cy="246184"/>
                  </a:xfrm>
                  <a:prstGeom prst="rect">
                    <a:avLst/>
                  </a:prstGeom>
                  <a:grp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200" b="1" dirty="0">
                        <a:solidFill>
                          <a:schemeClr val="tx1">
                            <a:lumMod val="50000"/>
                          </a:schemeClr>
                        </a:solidFill>
                        <a:latin typeface="Arial" panose="020B0604020202020204" pitchFamily="34" charset="0"/>
                        <a:cs typeface="Arial" panose="020B0604020202020204" pitchFamily="34" charset="0"/>
                      </a:rPr>
                      <a:t>0</a:t>
                    </a:r>
                  </a:p>
                </p:txBody>
              </p:sp>
              <p:sp>
                <p:nvSpPr>
                  <p:cNvPr id="83" name="Rectangle 82">
                    <a:extLst>
                      <a:ext uri="{FF2B5EF4-FFF2-40B4-BE49-F238E27FC236}">
                        <a16:creationId xmlns:a16="http://schemas.microsoft.com/office/drawing/2014/main" id="{D6612748-68BE-038E-CE84-E9A01CA9E40B}"/>
                      </a:ext>
                    </a:extLst>
                  </p:cNvPr>
                  <p:cNvSpPr/>
                  <p:nvPr/>
                </p:nvSpPr>
                <p:spPr>
                  <a:xfrm>
                    <a:off x="5269521" y="3950678"/>
                    <a:ext cx="339969" cy="246184"/>
                  </a:xfrm>
                  <a:prstGeom prst="rect">
                    <a:avLst/>
                  </a:prstGeom>
                  <a:grp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200" b="1" dirty="0">
                        <a:solidFill>
                          <a:schemeClr val="tx1">
                            <a:lumMod val="50000"/>
                          </a:schemeClr>
                        </a:solidFill>
                        <a:latin typeface="Arial" panose="020B0604020202020204" pitchFamily="34" charset="0"/>
                        <a:cs typeface="Arial" panose="020B0604020202020204" pitchFamily="34" charset="0"/>
                      </a:rPr>
                      <a:t>1</a:t>
                    </a:r>
                  </a:p>
                </p:txBody>
              </p:sp>
              <p:sp>
                <p:nvSpPr>
                  <p:cNvPr id="84" name="Rectangle 83">
                    <a:extLst>
                      <a:ext uri="{FF2B5EF4-FFF2-40B4-BE49-F238E27FC236}">
                        <a16:creationId xmlns:a16="http://schemas.microsoft.com/office/drawing/2014/main" id="{50498295-4557-2E32-AF9E-6BA2FBC979B1}"/>
                      </a:ext>
                    </a:extLst>
                  </p:cNvPr>
                  <p:cNvSpPr/>
                  <p:nvPr/>
                </p:nvSpPr>
                <p:spPr>
                  <a:xfrm>
                    <a:off x="5644657" y="3950678"/>
                    <a:ext cx="339969" cy="246184"/>
                  </a:xfrm>
                  <a:prstGeom prst="rect">
                    <a:avLst/>
                  </a:prstGeom>
                  <a:grp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200" b="1" dirty="0">
                        <a:solidFill>
                          <a:schemeClr val="tx1">
                            <a:lumMod val="50000"/>
                          </a:schemeClr>
                        </a:solidFill>
                        <a:latin typeface="Arial" panose="020B0604020202020204" pitchFamily="34" charset="0"/>
                        <a:cs typeface="Arial" panose="020B0604020202020204" pitchFamily="34" charset="0"/>
                      </a:rPr>
                      <a:t>2</a:t>
                    </a:r>
                  </a:p>
                </p:txBody>
              </p:sp>
            </p:grpSp>
          </p:grpSp>
          <p:grpSp>
            <p:nvGrpSpPr>
              <p:cNvPr id="76" name="Group 75">
                <a:extLst>
                  <a:ext uri="{FF2B5EF4-FFF2-40B4-BE49-F238E27FC236}">
                    <a16:creationId xmlns:a16="http://schemas.microsoft.com/office/drawing/2014/main" id="{869C7F8C-1AA2-0DE0-5542-9DF7FBCA35D2}"/>
                  </a:ext>
                </a:extLst>
              </p:cNvPr>
              <p:cNvGrpSpPr/>
              <p:nvPr/>
            </p:nvGrpSpPr>
            <p:grpSpPr>
              <a:xfrm>
                <a:off x="1124590" y="2240508"/>
                <a:ext cx="2475182" cy="395783"/>
                <a:chOff x="1274716" y="1940257"/>
                <a:chExt cx="2475182" cy="395783"/>
              </a:xfrm>
              <a:grpFill/>
            </p:grpSpPr>
            <p:sp>
              <p:nvSpPr>
                <p:cNvPr id="77" name="Rectangle 3">
                  <a:extLst>
                    <a:ext uri="{FF2B5EF4-FFF2-40B4-BE49-F238E27FC236}">
                      <a16:creationId xmlns:a16="http://schemas.microsoft.com/office/drawing/2014/main" id="{27AEDA08-FFF1-472F-C1EE-785ABB34B248}"/>
                    </a:ext>
                  </a:extLst>
                </p:cNvPr>
                <p:cNvSpPr/>
                <p:nvPr/>
              </p:nvSpPr>
              <p:spPr>
                <a:xfrm>
                  <a:off x="1274716" y="1940257"/>
                  <a:ext cx="771833" cy="395783"/>
                </a:xfrm>
                <a:prstGeom prst="rect">
                  <a:avLst/>
                </a:prstGeom>
                <a:grpFill/>
                <a:ln>
                  <a:solidFill>
                    <a:schemeClr val="tx1">
                      <a:lumMod val="50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200">
                      <a:solidFill>
                        <a:schemeClr val="tx1">
                          <a:lumMod val="50000"/>
                        </a:schemeClr>
                      </a:solidFill>
                      <a:latin typeface="Arial" panose="020B0604020202020204" pitchFamily="34" charset="0"/>
                      <a:cs typeface="Arial" panose="020B0604020202020204" pitchFamily="34" charset="0"/>
                    </a:rPr>
                    <a:t>4</a:t>
                  </a:r>
                  <a:endParaRPr lang="en-US" sz="2200" dirty="0">
                    <a:solidFill>
                      <a:schemeClr val="tx1">
                        <a:lumMod val="50000"/>
                      </a:schemeClr>
                    </a:solidFill>
                    <a:latin typeface="Arial" panose="020B0604020202020204" pitchFamily="34" charset="0"/>
                    <a:cs typeface="Arial" panose="020B0604020202020204" pitchFamily="34" charset="0"/>
                  </a:endParaRPr>
                </a:p>
              </p:txBody>
            </p:sp>
            <p:sp>
              <p:nvSpPr>
                <p:cNvPr id="78" name="Rectangle 77">
                  <a:extLst>
                    <a:ext uri="{FF2B5EF4-FFF2-40B4-BE49-F238E27FC236}">
                      <a16:creationId xmlns:a16="http://schemas.microsoft.com/office/drawing/2014/main" id="{610676F3-AF40-723E-665A-47A274DF5B5C}"/>
                    </a:ext>
                  </a:extLst>
                </p:cNvPr>
                <p:cNvSpPr/>
                <p:nvPr/>
              </p:nvSpPr>
              <p:spPr>
                <a:xfrm>
                  <a:off x="2126392" y="1940257"/>
                  <a:ext cx="771833" cy="395783"/>
                </a:xfrm>
                <a:prstGeom prst="rect">
                  <a:avLst/>
                </a:prstGeom>
                <a:grpFill/>
                <a:ln>
                  <a:solidFill>
                    <a:schemeClr val="tx1">
                      <a:lumMod val="50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200">
                      <a:solidFill>
                        <a:schemeClr val="tx1">
                          <a:lumMod val="50000"/>
                        </a:schemeClr>
                      </a:solidFill>
                      <a:latin typeface="Arial" panose="020B0604020202020204" pitchFamily="34" charset="0"/>
                      <a:cs typeface="Arial" panose="020B0604020202020204" pitchFamily="34" charset="0"/>
                    </a:rPr>
                    <a:t>0</a:t>
                  </a:r>
                  <a:endParaRPr lang="en-US" sz="2200" dirty="0">
                    <a:solidFill>
                      <a:schemeClr val="tx1">
                        <a:lumMod val="50000"/>
                      </a:schemeClr>
                    </a:solidFill>
                    <a:latin typeface="Arial" panose="020B0604020202020204" pitchFamily="34" charset="0"/>
                    <a:cs typeface="Arial" panose="020B0604020202020204" pitchFamily="34" charset="0"/>
                  </a:endParaRPr>
                </a:p>
              </p:txBody>
            </p:sp>
            <p:sp>
              <p:nvSpPr>
                <p:cNvPr id="79" name="Rectangle 78">
                  <a:extLst>
                    <a:ext uri="{FF2B5EF4-FFF2-40B4-BE49-F238E27FC236}">
                      <a16:creationId xmlns:a16="http://schemas.microsoft.com/office/drawing/2014/main" id="{38BF7577-9626-86C5-3F68-04084B8203D5}"/>
                    </a:ext>
                  </a:extLst>
                </p:cNvPr>
                <p:cNvSpPr/>
                <p:nvPr/>
              </p:nvSpPr>
              <p:spPr>
                <a:xfrm>
                  <a:off x="2978065" y="1940257"/>
                  <a:ext cx="771833" cy="395783"/>
                </a:xfrm>
                <a:prstGeom prst="rect">
                  <a:avLst/>
                </a:prstGeom>
                <a:grpFill/>
                <a:ln>
                  <a:solidFill>
                    <a:schemeClr val="tx1">
                      <a:lumMod val="50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200">
                      <a:solidFill>
                        <a:schemeClr val="tx1">
                          <a:lumMod val="50000"/>
                        </a:schemeClr>
                      </a:solidFill>
                      <a:latin typeface="Arial" panose="020B0604020202020204" pitchFamily="34" charset="0"/>
                      <a:cs typeface="Arial" panose="020B0604020202020204" pitchFamily="34" charset="0"/>
                    </a:rPr>
                    <a:t>0</a:t>
                  </a:r>
                  <a:endParaRPr lang="en-US" sz="2200" dirty="0">
                    <a:solidFill>
                      <a:schemeClr val="tx1">
                        <a:lumMod val="50000"/>
                      </a:schemeClr>
                    </a:solidFill>
                    <a:latin typeface="Arial" panose="020B0604020202020204" pitchFamily="34" charset="0"/>
                    <a:cs typeface="Arial" panose="020B0604020202020204" pitchFamily="34" charset="0"/>
                  </a:endParaRPr>
                </a:p>
              </p:txBody>
            </p:sp>
          </p:grpSp>
        </p:grpSp>
        <p:sp>
          <p:nvSpPr>
            <p:cNvPr id="73" name="Rectangle 3">
              <a:extLst>
                <a:ext uri="{FF2B5EF4-FFF2-40B4-BE49-F238E27FC236}">
                  <a16:creationId xmlns:a16="http://schemas.microsoft.com/office/drawing/2014/main" id="{D9337E65-900F-9E37-C5DC-520161AD5B06}"/>
                </a:ext>
              </a:extLst>
            </p:cNvPr>
            <p:cNvSpPr/>
            <p:nvPr/>
          </p:nvSpPr>
          <p:spPr>
            <a:xfrm>
              <a:off x="428556" y="1828799"/>
              <a:ext cx="376664" cy="259308"/>
            </a:xfrm>
            <a:prstGeom prst="rect">
              <a:avLst/>
            </a:prstGeom>
            <a:grp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200" b="1" dirty="0">
                  <a:solidFill>
                    <a:schemeClr val="tx1">
                      <a:lumMod val="50000"/>
                    </a:schemeClr>
                  </a:solidFill>
                  <a:latin typeface="Arial" panose="020B0604020202020204" pitchFamily="34" charset="0"/>
                  <a:cs typeface="Arial" panose="020B0604020202020204" pitchFamily="34" charset="0"/>
                </a:rPr>
                <a:t>0</a:t>
              </a:r>
            </a:p>
          </p:txBody>
        </p:sp>
        <p:sp>
          <p:nvSpPr>
            <p:cNvPr id="74" name="Rectangle 3">
              <a:extLst>
                <a:ext uri="{FF2B5EF4-FFF2-40B4-BE49-F238E27FC236}">
                  <a16:creationId xmlns:a16="http://schemas.microsoft.com/office/drawing/2014/main" id="{067C80ED-0CBD-84D8-32D0-4FB308290BA4}"/>
                </a:ext>
              </a:extLst>
            </p:cNvPr>
            <p:cNvSpPr/>
            <p:nvPr/>
          </p:nvSpPr>
          <p:spPr>
            <a:xfrm>
              <a:off x="428555" y="2265523"/>
              <a:ext cx="376664" cy="259308"/>
            </a:xfrm>
            <a:prstGeom prst="rect">
              <a:avLst/>
            </a:prstGeom>
            <a:grp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200" b="1" dirty="0">
                  <a:solidFill>
                    <a:schemeClr val="tx1">
                      <a:lumMod val="50000"/>
                    </a:schemeClr>
                  </a:solidFill>
                  <a:latin typeface="Arial" panose="020B0604020202020204" pitchFamily="34" charset="0"/>
                  <a:cs typeface="Arial" panose="020B0604020202020204" pitchFamily="34" charset="0"/>
                </a:rPr>
                <a:t>1</a:t>
              </a:r>
            </a:p>
          </p:txBody>
        </p:sp>
      </p:grpSp>
      <p:grpSp>
        <p:nvGrpSpPr>
          <p:cNvPr id="88" name="Group 87">
            <a:extLst>
              <a:ext uri="{FF2B5EF4-FFF2-40B4-BE49-F238E27FC236}">
                <a16:creationId xmlns:a16="http://schemas.microsoft.com/office/drawing/2014/main" id="{DFF2258E-3410-AFF8-42DE-A87AE0B32FED}"/>
              </a:ext>
            </a:extLst>
          </p:cNvPr>
          <p:cNvGrpSpPr/>
          <p:nvPr/>
        </p:nvGrpSpPr>
        <p:grpSpPr>
          <a:xfrm>
            <a:off x="7595710" y="4531158"/>
            <a:ext cx="2515015" cy="850952"/>
            <a:chOff x="428555" y="1514900"/>
            <a:chExt cx="2898262" cy="1094096"/>
          </a:xfrm>
          <a:noFill/>
        </p:grpSpPr>
        <p:grpSp>
          <p:nvGrpSpPr>
            <p:cNvPr id="89" name="Group 88">
              <a:extLst>
                <a:ext uri="{FF2B5EF4-FFF2-40B4-BE49-F238E27FC236}">
                  <a16:creationId xmlns:a16="http://schemas.microsoft.com/office/drawing/2014/main" id="{B3315C6A-9AF7-5B9C-B95B-89C0100FB39C}"/>
                </a:ext>
              </a:extLst>
            </p:cNvPr>
            <p:cNvGrpSpPr/>
            <p:nvPr/>
          </p:nvGrpSpPr>
          <p:grpSpPr>
            <a:xfrm>
              <a:off x="808417" y="1514900"/>
              <a:ext cx="2518400" cy="1094096"/>
              <a:chOff x="1081372" y="1542195"/>
              <a:chExt cx="2518400" cy="1094096"/>
            </a:xfrm>
            <a:grpFill/>
          </p:grpSpPr>
          <p:grpSp>
            <p:nvGrpSpPr>
              <p:cNvPr id="92" name="Group 91">
                <a:extLst>
                  <a:ext uri="{FF2B5EF4-FFF2-40B4-BE49-F238E27FC236}">
                    <a16:creationId xmlns:a16="http://schemas.microsoft.com/office/drawing/2014/main" id="{1BFD32CD-B97D-19BC-8623-F4E7EAE62138}"/>
                  </a:ext>
                </a:extLst>
              </p:cNvPr>
              <p:cNvGrpSpPr/>
              <p:nvPr/>
            </p:nvGrpSpPr>
            <p:grpSpPr>
              <a:xfrm>
                <a:off x="1081372" y="1542195"/>
                <a:ext cx="2516124" cy="641445"/>
                <a:chOff x="4779912" y="1555843"/>
                <a:chExt cx="2516124" cy="641445"/>
              </a:xfrm>
              <a:grpFill/>
            </p:grpSpPr>
            <p:grpSp>
              <p:nvGrpSpPr>
                <p:cNvPr id="97" name="Group 13">
                  <a:extLst>
                    <a:ext uri="{FF2B5EF4-FFF2-40B4-BE49-F238E27FC236}">
                      <a16:creationId xmlns:a16="http://schemas.microsoft.com/office/drawing/2014/main" id="{39CF88EF-7932-051C-7BB2-C88391665B9B}"/>
                    </a:ext>
                  </a:extLst>
                </p:cNvPr>
                <p:cNvGrpSpPr/>
                <p:nvPr/>
              </p:nvGrpSpPr>
              <p:grpSpPr>
                <a:xfrm>
                  <a:off x="4820854" y="1801505"/>
                  <a:ext cx="2475182" cy="395783"/>
                  <a:chOff x="4894384" y="3950678"/>
                  <a:chExt cx="1090242" cy="246184"/>
                </a:xfrm>
                <a:grpFill/>
              </p:grpSpPr>
              <p:sp>
                <p:nvSpPr>
                  <p:cNvPr id="102" name="Rectangle 3">
                    <a:extLst>
                      <a:ext uri="{FF2B5EF4-FFF2-40B4-BE49-F238E27FC236}">
                        <a16:creationId xmlns:a16="http://schemas.microsoft.com/office/drawing/2014/main" id="{95F55B0B-9E3C-48CE-5ED2-70E7B8C8214D}"/>
                      </a:ext>
                    </a:extLst>
                  </p:cNvPr>
                  <p:cNvSpPr/>
                  <p:nvPr/>
                </p:nvSpPr>
                <p:spPr>
                  <a:xfrm>
                    <a:off x="4894384" y="3950678"/>
                    <a:ext cx="339969" cy="246184"/>
                  </a:xfrm>
                  <a:prstGeom prst="rect">
                    <a:avLst/>
                  </a:prstGeom>
                  <a:grpFill/>
                  <a:ln>
                    <a:solidFill>
                      <a:schemeClr val="tx1">
                        <a:lumMod val="50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200">
                        <a:solidFill>
                          <a:schemeClr val="tx1">
                            <a:lumMod val="50000"/>
                          </a:schemeClr>
                        </a:solidFill>
                        <a:latin typeface="Arial" panose="020B0604020202020204" pitchFamily="34" charset="0"/>
                        <a:cs typeface="Arial" panose="020B0604020202020204" pitchFamily="34" charset="0"/>
                      </a:rPr>
                      <a:t>0</a:t>
                    </a:r>
                    <a:endParaRPr lang="en-US" sz="2200" dirty="0">
                      <a:solidFill>
                        <a:schemeClr val="tx1">
                          <a:lumMod val="50000"/>
                        </a:schemeClr>
                      </a:solidFill>
                      <a:latin typeface="Arial" panose="020B0604020202020204" pitchFamily="34" charset="0"/>
                      <a:cs typeface="Arial" panose="020B0604020202020204" pitchFamily="34" charset="0"/>
                    </a:endParaRPr>
                  </a:p>
                </p:txBody>
              </p:sp>
              <p:sp>
                <p:nvSpPr>
                  <p:cNvPr id="103" name="Rectangle 102">
                    <a:extLst>
                      <a:ext uri="{FF2B5EF4-FFF2-40B4-BE49-F238E27FC236}">
                        <a16:creationId xmlns:a16="http://schemas.microsoft.com/office/drawing/2014/main" id="{03C3FC23-2C52-B33F-BF58-B6D1EA7B5FA6}"/>
                      </a:ext>
                    </a:extLst>
                  </p:cNvPr>
                  <p:cNvSpPr/>
                  <p:nvPr/>
                </p:nvSpPr>
                <p:spPr>
                  <a:xfrm>
                    <a:off x="5269521" y="3950678"/>
                    <a:ext cx="339969" cy="246184"/>
                  </a:xfrm>
                  <a:prstGeom prst="rect">
                    <a:avLst/>
                  </a:prstGeom>
                  <a:grpFill/>
                  <a:ln>
                    <a:solidFill>
                      <a:schemeClr val="tx1">
                        <a:lumMod val="50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200">
                        <a:solidFill>
                          <a:schemeClr val="tx1">
                            <a:lumMod val="50000"/>
                          </a:schemeClr>
                        </a:solidFill>
                        <a:latin typeface="Arial" panose="020B0604020202020204" pitchFamily="34" charset="0"/>
                        <a:cs typeface="Arial" panose="020B0604020202020204" pitchFamily="34" charset="0"/>
                      </a:rPr>
                      <a:t>0</a:t>
                    </a:r>
                    <a:endParaRPr lang="en-US" sz="2200" dirty="0">
                      <a:solidFill>
                        <a:schemeClr val="tx1">
                          <a:lumMod val="50000"/>
                        </a:schemeClr>
                      </a:solidFill>
                      <a:latin typeface="Arial" panose="020B0604020202020204" pitchFamily="34" charset="0"/>
                      <a:cs typeface="Arial" panose="020B0604020202020204" pitchFamily="34" charset="0"/>
                    </a:endParaRPr>
                  </a:p>
                </p:txBody>
              </p:sp>
              <p:sp>
                <p:nvSpPr>
                  <p:cNvPr id="104" name="Rectangle 103">
                    <a:extLst>
                      <a:ext uri="{FF2B5EF4-FFF2-40B4-BE49-F238E27FC236}">
                        <a16:creationId xmlns:a16="http://schemas.microsoft.com/office/drawing/2014/main" id="{75C6F51E-5B54-7B0A-D780-B2252535813A}"/>
                      </a:ext>
                    </a:extLst>
                  </p:cNvPr>
                  <p:cNvSpPr/>
                  <p:nvPr/>
                </p:nvSpPr>
                <p:spPr>
                  <a:xfrm>
                    <a:off x="5644657" y="3950678"/>
                    <a:ext cx="339969" cy="246184"/>
                  </a:xfrm>
                  <a:prstGeom prst="rect">
                    <a:avLst/>
                  </a:prstGeom>
                  <a:grpFill/>
                  <a:ln>
                    <a:solidFill>
                      <a:schemeClr val="tx1">
                        <a:lumMod val="50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200">
                        <a:solidFill>
                          <a:schemeClr val="tx1">
                            <a:lumMod val="50000"/>
                          </a:schemeClr>
                        </a:solidFill>
                        <a:latin typeface="Arial" panose="020B0604020202020204" pitchFamily="34" charset="0"/>
                        <a:cs typeface="Arial" panose="020B0604020202020204" pitchFamily="34" charset="0"/>
                      </a:rPr>
                      <a:t>0</a:t>
                    </a:r>
                    <a:endParaRPr lang="en-US" sz="2200" dirty="0">
                      <a:solidFill>
                        <a:schemeClr val="tx1">
                          <a:lumMod val="50000"/>
                        </a:schemeClr>
                      </a:solidFill>
                      <a:latin typeface="Arial" panose="020B0604020202020204" pitchFamily="34" charset="0"/>
                      <a:cs typeface="Arial" panose="020B0604020202020204" pitchFamily="34" charset="0"/>
                    </a:endParaRPr>
                  </a:p>
                </p:txBody>
              </p:sp>
            </p:grpSp>
            <p:grpSp>
              <p:nvGrpSpPr>
                <p:cNvPr id="98" name="Group 13">
                  <a:extLst>
                    <a:ext uri="{FF2B5EF4-FFF2-40B4-BE49-F238E27FC236}">
                      <a16:creationId xmlns:a16="http://schemas.microsoft.com/office/drawing/2014/main" id="{0968E923-DEBF-B221-343C-A5BB315BA9E9}"/>
                    </a:ext>
                  </a:extLst>
                </p:cNvPr>
                <p:cNvGrpSpPr/>
                <p:nvPr/>
              </p:nvGrpSpPr>
              <p:grpSpPr>
                <a:xfrm>
                  <a:off x="4779912" y="1555843"/>
                  <a:ext cx="2475182" cy="136476"/>
                  <a:chOff x="4894384" y="3950678"/>
                  <a:chExt cx="1090242" cy="246184"/>
                </a:xfrm>
                <a:grpFill/>
              </p:grpSpPr>
              <p:sp>
                <p:nvSpPr>
                  <p:cNvPr id="99" name="Rectangle 3">
                    <a:extLst>
                      <a:ext uri="{FF2B5EF4-FFF2-40B4-BE49-F238E27FC236}">
                        <a16:creationId xmlns:a16="http://schemas.microsoft.com/office/drawing/2014/main" id="{B3B63728-8BE4-1906-1A21-83CBF29DE092}"/>
                      </a:ext>
                    </a:extLst>
                  </p:cNvPr>
                  <p:cNvSpPr/>
                  <p:nvPr/>
                </p:nvSpPr>
                <p:spPr>
                  <a:xfrm>
                    <a:off x="4894384" y="3950678"/>
                    <a:ext cx="339969" cy="246184"/>
                  </a:xfrm>
                  <a:prstGeom prst="rect">
                    <a:avLst/>
                  </a:prstGeom>
                  <a:grp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200" b="1" dirty="0">
                        <a:solidFill>
                          <a:schemeClr val="tx1">
                            <a:lumMod val="50000"/>
                          </a:schemeClr>
                        </a:solidFill>
                        <a:latin typeface="Arial" panose="020B0604020202020204" pitchFamily="34" charset="0"/>
                        <a:cs typeface="Arial" panose="020B0604020202020204" pitchFamily="34" charset="0"/>
                      </a:rPr>
                      <a:t>0</a:t>
                    </a:r>
                  </a:p>
                </p:txBody>
              </p:sp>
              <p:sp>
                <p:nvSpPr>
                  <p:cNvPr id="100" name="Rectangle 99">
                    <a:extLst>
                      <a:ext uri="{FF2B5EF4-FFF2-40B4-BE49-F238E27FC236}">
                        <a16:creationId xmlns:a16="http://schemas.microsoft.com/office/drawing/2014/main" id="{8FCD144E-9A7E-AB0B-F417-D80DC65950FC}"/>
                      </a:ext>
                    </a:extLst>
                  </p:cNvPr>
                  <p:cNvSpPr/>
                  <p:nvPr/>
                </p:nvSpPr>
                <p:spPr>
                  <a:xfrm>
                    <a:off x="5269521" y="3950678"/>
                    <a:ext cx="339969" cy="246184"/>
                  </a:xfrm>
                  <a:prstGeom prst="rect">
                    <a:avLst/>
                  </a:prstGeom>
                  <a:grp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200" b="1" dirty="0">
                        <a:solidFill>
                          <a:schemeClr val="tx1">
                            <a:lumMod val="50000"/>
                          </a:schemeClr>
                        </a:solidFill>
                        <a:latin typeface="Arial" panose="020B0604020202020204" pitchFamily="34" charset="0"/>
                        <a:cs typeface="Arial" panose="020B0604020202020204" pitchFamily="34" charset="0"/>
                      </a:rPr>
                      <a:t>1</a:t>
                    </a:r>
                  </a:p>
                </p:txBody>
              </p:sp>
              <p:sp>
                <p:nvSpPr>
                  <p:cNvPr id="101" name="Rectangle 100">
                    <a:extLst>
                      <a:ext uri="{FF2B5EF4-FFF2-40B4-BE49-F238E27FC236}">
                        <a16:creationId xmlns:a16="http://schemas.microsoft.com/office/drawing/2014/main" id="{52CA418E-9F37-F5AB-6111-B3F782EE5D0D}"/>
                      </a:ext>
                    </a:extLst>
                  </p:cNvPr>
                  <p:cNvSpPr/>
                  <p:nvPr/>
                </p:nvSpPr>
                <p:spPr>
                  <a:xfrm>
                    <a:off x="5644657" y="3950678"/>
                    <a:ext cx="339969" cy="246184"/>
                  </a:xfrm>
                  <a:prstGeom prst="rect">
                    <a:avLst/>
                  </a:prstGeom>
                  <a:grp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200" b="1" dirty="0">
                        <a:solidFill>
                          <a:schemeClr val="tx1">
                            <a:lumMod val="50000"/>
                          </a:schemeClr>
                        </a:solidFill>
                        <a:latin typeface="Arial" panose="020B0604020202020204" pitchFamily="34" charset="0"/>
                        <a:cs typeface="Arial" panose="020B0604020202020204" pitchFamily="34" charset="0"/>
                      </a:rPr>
                      <a:t>2</a:t>
                    </a:r>
                  </a:p>
                </p:txBody>
              </p:sp>
            </p:grpSp>
          </p:grpSp>
          <p:grpSp>
            <p:nvGrpSpPr>
              <p:cNvPr id="93" name="Group 92">
                <a:extLst>
                  <a:ext uri="{FF2B5EF4-FFF2-40B4-BE49-F238E27FC236}">
                    <a16:creationId xmlns:a16="http://schemas.microsoft.com/office/drawing/2014/main" id="{3593A8AF-99BA-DE87-6C87-7D9B08F6B057}"/>
                  </a:ext>
                </a:extLst>
              </p:cNvPr>
              <p:cNvGrpSpPr/>
              <p:nvPr/>
            </p:nvGrpSpPr>
            <p:grpSpPr>
              <a:xfrm>
                <a:off x="1124590" y="2240508"/>
                <a:ext cx="2475182" cy="395783"/>
                <a:chOff x="1274716" y="1940257"/>
                <a:chExt cx="2475182" cy="395783"/>
              </a:xfrm>
              <a:grpFill/>
            </p:grpSpPr>
            <p:sp>
              <p:nvSpPr>
                <p:cNvPr id="94" name="Rectangle 3">
                  <a:extLst>
                    <a:ext uri="{FF2B5EF4-FFF2-40B4-BE49-F238E27FC236}">
                      <a16:creationId xmlns:a16="http://schemas.microsoft.com/office/drawing/2014/main" id="{3CE2BB25-AACE-AA3A-7278-05C184395B14}"/>
                    </a:ext>
                  </a:extLst>
                </p:cNvPr>
                <p:cNvSpPr/>
                <p:nvPr/>
              </p:nvSpPr>
              <p:spPr>
                <a:xfrm>
                  <a:off x="1274716" y="1940257"/>
                  <a:ext cx="771833" cy="395783"/>
                </a:xfrm>
                <a:prstGeom prst="rect">
                  <a:avLst/>
                </a:prstGeom>
                <a:grpFill/>
                <a:ln>
                  <a:solidFill>
                    <a:schemeClr val="tx1">
                      <a:lumMod val="50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200">
                      <a:solidFill>
                        <a:schemeClr val="tx1">
                          <a:lumMod val="50000"/>
                        </a:schemeClr>
                      </a:solidFill>
                      <a:latin typeface="Arial" panose="020B0604020202020204" pitchFamily="34" charset="0"/>
                      <a:cs typeface="Arial" panose="020B0604020202020204" pitchFamily="34" charset="0"/>
                    </a:rPr>
                    <a:t>0</a:t>
                  </a:r>
                  <a:endParaRPr lang="en-US" sz="2200" dirty="0">
                    <a:solidFill>
                      <a:schemeClr val="tx1">
                        <a:lumMod val="50000"/>
                      </a:schemeClr>
                    </a:solidFill>
                    <a:latin typeface="Arial" panose="020B0604020202020204" pitchFamily="34" charset="0"/>
                    <a:cs typeface="Arial" panose="020B0604020202020204" pitchFamily="34" charset="0"/>
                  </a:endParaRPr>
                </a:p>
              </p:txBody>
            </p:sp>
            <p:sp>
              <p:nvSpPr>
                <p:cNvPr id="95" name="Rectangle 94">
                  <a:extLst>
                    <a:ext uri="{FF2B5EF4-FFF2-40B4-BE49-F238E27FC236}">
                      <a16:creationId xmlns:a16="http://schemas.microsoft.com/office/drawing/2014/main" id="{3E5633D6-6DA0-A589-D967-1C65174444D9}"/>
                    </a:ext>
                  </a:extLst>
                </p:cNvPr>
                <p:cNvSpPr/>
                <p:nvPr/>
              </p:nvSpPr>
              <p:spPr>
                <a:xfrm>
                  <a:off x="2126392" y="1940257"/>
                  <a:ext cx="771833" cy="395783"/>
                </a:xfrm>
                <a:prstGeom prst="rect">
                  <a:avLst/>
                </a:prstGeom>
                <a:grpFill/>
                <a:ln>
                  <a:solidFill>
                    <a:schemeClr val="tx1">
                      <a:lumMod val="50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200">
                      <a:solidFill>
                        <a:schemeClr val="tx1">
                          <a:lumMod val="50000"/>
                        </a:schemeClr>
                      </a:solidFill>
                      <a:latin typeface="Arial" panose="020B0604020202020204" pitchFamily="34" charset="0"/>
                      <a:cs typeface="Arial" panose="020B0604020202020204" pitchFamily="34" charset="0"/>
                    </a:rPr>
                    <a:t>0</a:t>
                  </a:r>
                  <a:endParaRPr lang="en-US" sz="2200" dirty="0">
                    <a:solidFill>
                      <a:schemeClr val="tx1">
                        <a:lumMod val="50000"/>
                      </a:schemeClr>
                    </a:solidFill>
                    <a:latin typeface="Arial" panose="020B0604020202020204" pitchFamily="34" charset="0"/>
                    <a:cs typeface="Arial" panose="020B0604020202020204" pitchFamily="34" charset="0"/>
                  </a:endParaRPr>
                </a:p>
              </p:txBody>
            </p:sp>
            <p:sp>
              <p:nvSpPr>
                <p:cNvPr id="96" name="Rectangle 95">
                  <a:extLst>
                    <a:ext uri="{FF2B5EF4-FFF2-40B4-BE49-F238E27FC236}">
                      <a16:creationId xmlns:a16="http://schemas.microsoft.com/office/drawing/2014/main" id="{5F5E38A7-EACD-7CE6-1A0E-C800146BC4FD}"/>
                    </a:ext>
                  </a:extLst>
                </p:cNvPr>
                <p:cNvSpPr/>
                <p:nvPr/>
              </p:nvSpPr>
              <p:spPr>
                <a:xfrm>
                  <a:off x="2978065" y="1940257"/>
                  <a:ext cx="771833" cy="395783"/>
                </a:xfrm>
                <a:prstGeom prst="rect">
                  <a:avLst/>
                </a:prstGeom>
                <a:grpFill/>
                <a:ln>
                  <a:solidFill>
                    <a:schemeClr val="tx1">
                      <a:lumMod val="50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200">
                      <a:solidFill>
                        <a:schemeClr val="tx1">
                          <a:lumMod val="50000"/>
                        </a:schemeClr>
                      </a:solidFill>
                      <a:latin typeface="Arial" panose="020B0604020202020204" pitchFamily="34" charset="0"/>
                      <a:cs typeface="Arial" panose="020B0604020202020204" pitchFamily="34" charset="0"/>
                    </a:rPr>
                    <a:t>0</a:t>
                  </a:r>
                  <a:endParaRPr lang="en-US" sz="2200" dirty="0">
                    <a:solidFill>
                      <a:schemeClr val="tx1">
                        <a:lumMod val="50000"/>
                      </a:schemeClr>
                    </a:solidFill>
                    <a:latin typeface="Arial" panose="020B0604020202020204" pitchFamily="34" charset="0"/>
                    <a:cs typeface="Arial" panose="020B0604020202020204" pitchFamily="34" charset="0"/>
                  </a:endParaRPr>
                </a:p>
              </p:txBody>
            </p:sp>
          </p:grpSp>
        </p:grpSp>
        <p:sp>
          <p:nvSpPr>
            <p:cNvPr id="90" name="Rectangle 3">
              <a:extLst>
                <a:ext uri="{FF2B5EF4-FFF2-40B4-BE49-F238E27FC236}">
                  <a16:creationId xmlns:a16="http://schemas.microsoft.com/office/drawing/2014/main" id="{D4B4724B-6385-B5BD-C74A-ABD815BC978E}"/>
                </a:ext>
              </a:extLst>
            </p:cNvPr>
            <p:cNvSpPr/>
            <p:nvPr/>
          </p:nvSpPr>
          <p:spPr>
            <a:xfrm>
              <a:off x="428556" y="1828799"/>
              <a:ext cx="376664" cy="259308"/>
            </a:xfrm>
            <a:prstGeom prst="rect">
              <a:avLst/>
            </a:prstGeom>
            <a:grp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200" b="1" dirty="0">
                  <a:solidFill>
                    <a:schemeClr val="tx1">
                      <a:lumMod val="50000"/>
                    </a:schemeClr>
                  </a:solidFill>
                  <a:latin typeface="Arial" panose="020B0604020202020204" pitchFamily="34" charset="0"/>
                  <a:cs typeface="Arial" panose="020B0604020202020204" pitchFamily="34" charset="0"/>
                </a:rPr>
                <a:t>0</a:t>
              </a:r>
            </a:p>
          </p:txBody>
        </p:sp>
        <p:sp>
          <p:nvSpPr>
            <p:cNvPr id="91" name="Rectangle 3">
              <a:extLst>
                <a:ext uri="{FF2B5EF4-FFF2-40B4-BE49-F238E27FC236}">
                  <a16:creationId xmlns:a16="http://schemas.microsoft.com/office/drawing/2014/main" id="{877A289B-21E9-2875-544B-9C997A546CD1}"/>
                </a:ext>
              </a:extLst>
            </p:cNvPr>
            <p:cNvSpPr/>
            <p:nvPr/>
          </p:nvSpPr>
          <p:spPr>
            <a:xfrm>
              <a:off x="428555" y="2265523"/>
              <a:ext cx="376664" cy="259308"/>
            </a:xfrm>
            <a:prstGeom prst="rect">
              <a:avLst/>
            </a:prstGeom>
            <a:grp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200" b="1" dirty="0">
                  <a:solidFill>
                    <a:schemeClr val="tx1">
                      <a:lumMod val="50000"/>
                    </a:schemeClr>
                  </a:solidFill>
                  <a:latin typeface="Arial" panose="020B0604020202020204" pitchFamily="34" charset="0"/>
                  <a:cs typeface="Arial" panose="020B0604020202020204" pitchFamily="34" charset="0"/>
                </a:rPr>
                <a:t>1</a:t>
              </a:r>
            </a:p>
          </p:txBody>
        </p:sp>
      </p:grpSp>
      <p:grpSp>
        <p:nvGrpSpPr>
          <p:cNvPr id="122" name="Group 121">
            <a:extLst>
              <a:ext uri="{FF2B5EF4-FFF2-40B4-BE49-F238E27FC236}">
                <a16:creationId xmlns:a16="http://schemas.microsoft.com/office/drawing/2014/main" id="{5F439051-D936-1A08-B8C4-997365B1B5F3}"/>
              </a:ext>
            </a:extLst>
          </p:cNvPr>
          <p:cNvGrpSpPr/>
          <p:nvPr/>
        </p:nvGrpSpPr>
        <p:grpSpPr>
          <a:xfrm>
            <a:off x="7595710" y="5630514"/>
            <a:ext cx="2515015" cy="850952"/>
            <a:chOff x="428555" y="1514900"/>
            <a:chExt cx="2898262" cy="1094096"/>
          </a:xfrm>
          <a:noFill/>
        </p:grpSpPr>
        <p:grpSp>
          <p:nvGrpSpPr>
            <p:cNvPr id="123" name="Group 122">
              <a:extLst>
                <a:ext uri="{FF2B5EF4-FFF2-40B4-BE49-F238E27FC236}">
                  <a16:creationId xmlns:a16="http://schemas.microsoft.com/office/drawing/2014/main" id="{8C3AFCFF-2FF1-1CE9-D410-2D1BDB7058FC}"/>
                </a:ext>
              </a:extLst>
            </p:cNvPr>
            <p:cNvGrpSpPr/>
            <p:nvPr/>
          </p:nvGrpSpPr>
          <p:grpSpPr>
            <a:xfrm>
              <a:off x="808417" y="1514900"/>
              <a:ext cx="2518400" cy="1094096"/>
              <a:chOff x="1081372" y="1542195"/>
              <a:chExt cx="2518400" cy="1094096"/>
            </a:xfrm>
            <a:grpFill/>
          </p:grpSpPr>
          <p:grpSp>
            <p:nvGrpSpPr>
              <p:cNvPr id="126" name="Group 125">
                <a:extLst>
                  <a:ext uri="{FF2B5EF4-FFF2-40B4-BE49-F238E27FC236}">
                    <a16:creationId xmlns:a16="http://schemas.microsoft.com/office/drawing/2014/main" id="{A1E1BCB9-C74B-368E-634C-51DD121515F6}"/>
                  </a:ext>
                </a:extLst>
              </p:cNvPr>
              <p:cNvGrpSpPr/>
              <p:nvPr/>
            </p:nvGrpSpPr>
            <p:grpSpPr>
              <a:xfrm>
                <a:off x="1081372" y="1542195"/>
                <a:ext cx="2516124" cy="641445"/>
                <a:chOff x="4779912" y="1555843"/>
                <a:chExt cx="2516124" cy="641445"/>
              </a:xfrm>
              <a:grpFill/>
            </p:grpSpPr>
            <p:grpSp>
              <p:nvGrpSpPr>
                <p:cNvPr id="131" name="Group 13">
                  <a:extLst>
                    <a:ext uri="{FF2B5EF4-FFF2-40B4-BE49-F238E27FC236}">
                      <a16:creationId xmlns:a16="http://schemas.microsoft.com/office/drawing/2014/main" id="{5BF72BF6-8BC4-CB0C-833C-3D13CC7E39E8}"/>
                    </a:ext>
                  </a:extLst>
                </p:cNvPr>
                <p:cNvGrpSpPr/>
                <p:nvPr/>
              </p:nvGrpSpPr>
              <p:grpSpPr>
                <a:xfrm>
                  <a:off x="4820854" y="1801505"/>
                  <a:ext cx="2475182" cy="395783"/>
                  <a:chOff x="4894384" y="3950678"/>
                  <a:chExt cx="1090242" cy="246184"/>
                </a:xfrm>
                <a:grpFill/>
              </p:grpSpPr>
              <p:sp>
                <p:nvSpPr>
                  <p:cNvPr id="136" name="Rectangle 3">
                    <a:extLst>
                      <a:ext uri="{FF2B5EF4-FFF2-40B4-BE49-F238E27FC236}">
                        <a16:creationId xmlns:a16="http://schemas.microsoft.com/office/drawing/2014/main" id="{FDFB5D4A-50A0-A14D-96E4-6A5BEDA9EAFB}"/>
                      </a:ext>
                    </a:extLst>
                  </p:cNvPr>
                  <p:cNvSpPr/>
                  <p:nvPr/>
                </p:nvSpPr>
                <p:spPr>
                  <a:xfrm>
                    <a:off x="4894384" y="3950678"/>
                    <a:ext cx="339969" cy="246184"/>
                  </a:xfrm>
                  <a:prstGeom prst="rect">
                    <a:avLst/>
                  </a:prstGeom>
                  <a:grpFill/>
                  <a:ln>
                    <a:solidFill>
                      <a:schemeClr val="tx1">
                        <a:lumMod val="50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200">
                        <a:solidFill>
                          <a:schemeClr val="tx1">
                            <a:lumMod val="50000"/>
                          </a:schemeClr>
                        </a:solidFill>
                        <a:latin typeface="Arial" panose="020B0604020202020204" pitchFamily="34" charset="0"/>
                        <a:cs typeface="Arial" panose="020B0604020202020204" pitchFamily="34" charset="0"/>
                      </a:rPr>
                      <a:t>1</a:t>
                    </a:r>
                    <a:endParaRPr lang="en-US" sz="2200" dirty="0">
                      <a:solidFill>
                        <a:schemeClr val="tx1">
                          <a:lumMod val="50000"/>
                        </a:schemeClr>
                      </a:solidFill>
                      <a:latin typeface="Arial" panose="020B0604020202020204" pitchFamily="34" charset="0"/>
                      <a:cs typeface="Arial" panose="020B0604020202020204" pitchFamily="34" charset="0"/>
                    </a:endParaRPr>
                  </a:p>
                </p:txBody>
              </p:sp>
              <p:sp>
                <p:nvSpPr>
                  <p:cNvPr id="137" name="Rectangle 136">
                    <a:extLst>
                      <a:ext uri="{FF2B5EF4-FFF2-40B4-BE49-F238E27FC236}">
                        <a16:creationId xmlns:a16="http://schemas.microsoft.com/office/drawing/2014/main" id="{B29265FA-684F-2C58-4A4D-27D0F750652D}"/>
                      </a:ext>
                    </a:extLst>
                  </p:cNvPr>
                  <p:cNvSpPr/>
                  <p:nvPr/>
                </p:nvSpPr>
                <p:spPr>
                  <a:xfrm>
                    <a:off x="5269521" y="3950678"/>
                    <a:ext cx="339969" cy="246184"/>
                  </a:xfrm>
                  <a:prstGeom prst="rect">
                    <a:avLst/>
                  </a:prstGeom>
                  <a:grpFill/>
                  <a:ln>
                    <a:solidFill>
                      <a:schemeClr val="tx1">
                        <a:lumMod val="50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200">
                        <a:solidFill>
                          <a:schemeClr val="tx1">
                            <a:lumMod val="50000"/>
                          </a:schemeClr>
                        </a:solidFill>
                        <a:latin typeface="Arial" panose="020B0604020202020204" pitchFamily="34" charset="0"/>
                        <a:cs typeface="Arial" panose="020B0604020202020204" pitchFamily="34" charset="0"/>
                      </a:rPr>
                      <a:t>2</a:t>
                    </a:r>
                    <a:endParaRPr lang="en-US" sz="2200" dirty="0">
                      <a:solidFill>
                        <a:schemeClr val="tx1">
                          <a:lumMod val="50000"/>
                        </a:schemeClr>
                      </a:solidFill>
                      <a:latin typeface="Arial" panose="020B0604020202020204" pitchFamily="34" charset="0"/>
                      <a:cs typeface="Arial" panose="020B0604020202020204" pitchFamily="34" charset="0"/>
                    </a:endParaRPr>
                  </a:p>
                </p:txBody>
              </p:sp>
              <p:sp>
                <p:nvSpPr>
                  <p:cNvPr id="138" name="Rectangle 137">
                    <a:extLst>
                      <a:ext uri="{FF2B5EF4-FFF2-40B4-BE49-F238E27FC236}">
                        <a16:creationId xmlns:a16="http://schemas.microsoft.com/office/drawing/2014/main" id="{70FE4DA7-5C8E-E6DB-9B23-766C3B51DE94}"/>
                      </a:ext>
                    </a:extLst>
                  </p:cNvPr>
                  <p:cNvSpPr/>
                  <p:nvPr/>
                </p:nvSpPr>
                <p:spPr>
                  <a:xfrm>
                    <a:off x="5644657" y="3950678"/>
                    <a:ext cx="339969" cy="246184"/>
                  </a:xfrm>
                  <a:prstGeom prst="rect">
                    <a:avLst/>
                  </a:prstGeom>
                  <a:grpFill/>
                  <a:ln>
                    <a:solidFill>
                      <a:schemeClr val="tx1">
                        <a:lumMod val="50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200">
                        <a:solidFill>
                          <a:schemeClr val="tx1">
                            <a:lumMod val="50000"/>
                          </a:schemeClr>
                        </a:solidFill>
                        <a:latin typeface="Arial" panose="020B0604020202020204" pitchFamily="34" charset="0"/>
                        <a:cs typeface="Arial" panose="020B0604020202020204" pitchFamily="34" charset="0"/>
                      </a:rPr>
                      <a:t>3</a:t>
                    </a:r>
                    <a:endParaRPr lang="en-US" sz="2200" dirty="0">
                      <a:solidFill>
                        <a:schemeClr val="tx1">
                          <a:lumMod val="50000"/>
                        </a:schemeClr>
                      </a:solidFill>
                      <a:latin typeface="Arial" panose="020B0604020202020204" pitchFamily="34" charset="0"/>
                      <a:cs typeface="Arial" panose="020B0604020202020204" pitchFamily="34" charset="0"/>
                    </a:endParaRPr>
                  </a:p>
                </p:txBody>
              </p:sp>
            </p:grpSp>
            <p:grpSp>
              <p:nvGrpSpPr>
                <p:cNvPr id="132" name="Group 13">
                  <a:extLst>
                    <a:ext uri="{FF2B5EF4-FFF2-40B4-BE49-F238E27FC236}">
                      <a16:creationId xmlns:a16="http://schemas.microsoft.com/office/drawing/2014/main" id="{F3481866-232A-E64C-50C5-9ADCCE09608E}"/>
                    </a:ext>
                  </a:extLst>
                </p:cNvPr>
                <p:cNvGrpSpPr/>
                <p:nvPr/>
              </p:nvGrpSpPr>
              <p:grpSpPr>
                <a:xfrm>
                  <a:off x="4779912" y="1555843"/>
                  <a:ext cx="2475182" cy="136476"/>
                  <a:chOff x="4894384" y="3950678"/>
                  <a:chExt cx="1090242" cy="246184"/>
                </a:xfrm>
                <a:grpFill/>
              </p:grpSpPr>
              <p:sp>
                <p:nvSpPr>
                  <p:cNvPr id="133" name="Rectangle 3">
                    <a:extLst>
                      <a:ext uri="{FF2B5EF4-FFF2-40B4-BE49-F238E27FC236}">
                        <a16:creationId xmlns:a16="http://schemas.microsoft.com/office/drawing/2014/main" id="{DE0CFC34-DC44-4A52-B4B7-739B890D3DF8}"/>
                      </a:ext>
                    </a:extLst>
                  </p:cNvPr>
                  <p:cNvSpPr/>
                  <p:nvPr/>
                </p:nvSpPr>
                <p:spPr>
                  <a:xfrm>
                    <a:off x="4894384" y="3950678"/>
                    <a:ext cx="339969" cy="246184"/>
                  </a:xfrm>
                  <a:prstGeom prst="rect">
                    <a:avLst/>
                  </a:prstGeom>
                  <a:grp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200" b="1" dirty="0">
                        <a:solidFill>
                          <a:schemeClr val="tx1">
                            <a:lumMod val="50000"/>
                          </a:schemeClr>
                        </a:solidFill>
                        <a:latin typeface="Arial" panose="020B0604020202020204" pitchFamily="34" charset="0"/>
                        <a:cs typeface="Arial" panose="020B0604020202020204" pitchFamily="34" charset="0"/>
                      </a:rPr>
                      <a:t>0</a:t>
                    </a:r>
                  </a:p>
                </p:txBody>
              </p:sp>
              <p:sp>
                <p:nvSpPr>
                  <p:cNvPr id="134" name="Rectangle 133">
                    <a:extLst>
                      <a:ext uri="{FF2B5EF4-FFF2-40B4-BE49-F238E27FC236}">
                        <a16:creationId xmlns:a16="http://schemas.microsoft.com/office/drawing/2014/main" id="{A9D085AD-BB83-A3C8-9F41-86C943B8D109}"/>
                      </a:ext>
                    </a:extLst>
                  </p:cNvPr>
                  <p:cNvSpPr/>
                  <p:nvPr/>
                </p:nvSpPr>
                <p:spPr>
                  <a:xfrm>
                    <a:off x="5269521" y="3950678"/>
                    <a:ext cx="339969" cy="246184"/>
                  </a:xfrm>
                  <a:prstGeom prst="rect">
                    <a:avLst/>
                  </a:prstGeom>
                  <a:grp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200" b="1" dirty="0">
                        <a:solidFill>
                          <a:schemeClr val="tx1">
                            <a:lumMod val="50000"/>
                          </a:schemeClr>
                        </a:solidFill>
                        <a:latin typeface="Arial" panose="020B0604020202020204" pitchFamily="34" charset="0"/>
                        <a:cs typeface="Arial" panose="020B0604020202020204" pitchFamily="34" charset="0"/>
                      </a:rPr>
                      <a:t>1</a:t>
                    </a:r>
                  </a:p>
                </p:txBody>
              </p:sp>
              <p:sp>
                <p:nvSpPr>
                  <p:cNvPr id="135" name="Rectangle 134">
                    <a:extLst>
                      <a:ext uri="{FF2B5EF4-FFF2-40B4-BE49-F238E27FC236}">
                        <a16:creationId xmlns:a16="http://schemas.microsoft.com/office/drawing/2014/main" id="{B2AA7247-3E50-DB4B-D2E4-CCE8DC5268B7}"/>
                      </a:ext>
                    </a:extLst>
                  </p:cNvPr>
                  <p:cNvSpPr/>
                  <p:nvPr/>
                </p:nvSpPr>
                <p:spPr>
                  <a:xfrm>
                    <a:off x="5644657" y="3950678"/>
                    <a:ext cx="339969" cy="246184"/>
                  </a:xfrm>
                  <a:prstGeom prst="rect">
                    <a:avLst/>
                  </a:prstGeom>
                  <a:grp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200" b="1" dirty="0">
                        <a:solidFill>
                          <a:schemeClr val="tx1">
                            <a:lumMod val="50000"/>
                          </a:schemeClr>
                        </a:solidFill>
                        <a:latin typeface="Arial" panose="020B0604020202020204" pitchFamily="34" charset="0"/>
                        <a:cs typeface="Arial" panose="020B0604020202020204" pitchFamily="34" charset="0"/>
                      </a:rPr>
                      <a:t>2</a:t>
                    </a:r>
                  </a:p>
                </p:txBody>
              </p:sp>
            </p:grpSp>
          </p:grpSp>
          <p:grpSp>
            <p:nvGrpSpPr>
              <p:cNvPr id="127" name="Group 126">
                <a:extLst>
                  <a:ext uri="{FF2B5EF4-FFF2-40B4-BE49-F238E27FC236}">
                    <a16:creationId xmlns:a16="http://schemas.microsoft.com/office/drawing/2014/main" id="{BCB21756-6233-4F21-F162-94593515FCF1}"/>
                  </a:ext>
                </a:extLst>
              </p:cNvPr>
              <p:cNvGrpSpPr/>
              <p:nvPr/>
            </p:nvGrpSpPr>
            <p:grpSpPr>
              <a:xfrm>
                <a:off x="1124590" y="2240508"/>
                <a:ext cx="2475182" cy="395783"/>
                <a:chOff x="1274716" y="1940257"/>
                <a:chExt cx="2475182" cy="395783"/>
              </a:xfrm>
              <a:grpFill/>
            </p:grpSpPr>
            <p:sp>
              <p:nvSpPr>
                <p:cNvPr id="128" name="Rectangle 3">
                  <a:extLst>
                    <a:ext uri="{FF2B5EF4-FFF2-40B4-BE49-F238E27FC236}">
                      <a16:creationId xmlns:a16="http://schemas.microsoft.com/office/drawing/2014/main" id="{5561966F-5349-477D-8FAE-B1255727DDAB}"/>
                    </a:ext>
                  </a:extLst>
                </p:cNvPr>
                <p:cNvSpPr/>
                <p:nvPr/>
              </p:nvSpPr>
              <p:spPr>
                <a:xfrm>
                  <a:off x="1274716" y="1940257"/>
                  <a:ext cx="771833" cy="395783"/>
                </a:xfrm>
                <a:prstGeom prst="rect">
                  <a:avLst/>
                </a:prstGeom>
                <a:grpFill/>
                <a:ln>
                  <a:solidFill>
                    <a:schemeClr val="tx1">
                      <a:lumMod val="50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200">
                      <a:solidFill>
                        <a:schemeClr val="tx1">
                          <a:lumMod val="50000"/>
                        </a:schemeClr>
                      </a:solidFill>
                      <a:latin typeface="Arial" panose="020B0604020202020204" pitchFamily="34" charset="0"/>
                      <a:cs typeface="Arial" panose="020B0604020202020204" pitchFamily="34" charset="0"/>
                    </a:rPr>
                    <a:t>4</a:t>
                  </a:r>
                  <a:endParaRPr lang="en-US" sz="2200" dirty="0">
                    <a:solidFill>
                      <a:schemeClr val="tx1">
                        <a:lumMod val="50000"/>
                      </a:schemeClr>
                    </a:solidFill>
                    <a:latin typeface="Arial" panose="020B0604020202020204" pitchFamily="34" charset="0"/>
                    <a:cs typeface="Arial" panose="020B0604020202020204" pitchFamily="34" charset="0"/>
                  </a:endParaRPr>
                </a:p>
              </p:txBody>
            </p:sp>
            <p:sp>
              <p:nvSpPr>
                <p:cNvPr id="129" name="Rectangle 128">
                  <a:extLst>
                    <a:ext uri="{FF2B5EF4-FFF2-40B4-BE49-F238E27FC236}">
                      <a16:creationId xmlns:a16="http://schemas.microsoft.com/office/drawing/2014/main" id="{99AB8D52-4066-B490-6FF4-6CB2EAD40ED5}"/>
                    </a:ext>
                  </a:extLst>
                </p:cNvPr>
                <p:cNvSpPr/>
                <p:nvPr/>
              </p:nvSpPr>
              <p:spPr>
                <a:xfrm>
                  <a:off x="2126392" y="1940257"/>
                  <a:ext cx="771833" cy="395783"/>
                </a:xfrm>
                <a:prstGeom prst="rect">
                  <a:avLst/>
                </a:prstGeom>
                <a:grpFill/>
                <a:ln>
                  <a:solidFill>
                    <a:schemeClr val="tx1">
                      <a:lumMod val="50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200">
                      <a:solidFill>
                        <a:schemeClr val="tx1">
                          <a:lumMod val="50000"/>
                        </a:schemeClr>
                      </a:solidFill>
                      <a:latin typeface="Arial" panose="020B0604020202020204" pitchFamily="34" charset="0"/>
                      <a:cs typeface="Arial" panose="020B0604020202020204" pitchFamily="34" charset="0"/>
                    </a:rPr>
                    <a:t>5</a:t>
                  </a:r>
                  <a:endParaRPr lang="en-US" sz="2200" dirty="0">
                    <a:solidFill>
                      <a:schemeClr val="tx1">
                        <a:lumMod val="50000"/>
                      </a:schemeClr>
                    </a:solidFill>
                    <a:latin typeface="Arial" panose="020B0604020202020204" pitchFamily="34" charset="0"/>
                    <a:cs typeface="Arial" panose="020B0604020202020204" pitchFamily="34" charset="0"/>
                  </a:endParaRPr>
                </a:p>
              </p:txBody>
            </p:sp>
            <p:sp>
              <p:nvSpPr>
                <p:cNvPr id="130" name="Rectangle 129">
                  <a:extLst>
                    <a:ext uri="{FF2B5EF4-FFF2-40B4-BE49-F238E27FC236}">
                      <a16:creationId xmlns:a16="http://schemas.microsoft.com/office/drawing/2014/main" id="{F0117417-661B-9CB9-A5E1-68ABC18B8D98}"/>
                    </a:ext>
                  </a:extLst>
                </p:cNvPr>
                <p:cNvSpPr/>
                <p:nvPr/>
              </p:nvSpPr>
              <p:spPr>
                <a:xfrm>
                  <a:off x="2978065" y="1940257"/>
                  <a:ext cx="771833" cy="395783"/>
                </a:xfrm>
                <a:prstGeom prst="rect">
                  <a:avLst/>
                </a:prstGeom>
                <a:grpFill/>
                <a:ln>
                  <a:solidFill>
                    <a:schemeClr val="tx1">
                      <a:lumMod val="50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200">
                      <a:solidFill>
                        <a:schemeClr val="tx1">
                          <a:lumMod val="50000"/>
                        </a:schemeClr>
                      </a:solidFill>
                      <a:latin typeface="Arial" panose="020B0604020202020204" pitchFamily="34" charset="0"/>
                      <a:cs typeface="Arial" panose="020B0604020202020204" pitchFamily="34" charset="0"/>
                    </a:rPr>
                    <a:t>6</a:t>
                  </a:r>
                  <a:endParaRPr lang="en-US" sz="2200" dirty="0">
                    <a:solidFill>
                      <a:schemeClr val="tx1">
                        <a:lumMod val="50000"/>
                      </a:schemeClr>
                    </a:solidFill>
                    <a:latin typeface="Arial" panose="020B0604020202020204" pitchFamily="34" charset="0"/>
                    <a:cs typeface="Arial" panose="020B0604020202020204" pitchFamily="34" charset="0"/>
                  </a:endParaRPr>
                </a:p>
              </p:txBody>
            </p:sp>
          </p:grpSp>
        </p:grpSp>
        <p:sp>
          <p:nvSpPr>
            <p:cNvPr id="124" name="Rectangle 3">
              <a:extLst>
                <a:ext uri="{FF2B5EF4-FFF2-40B4-BE49-F238E27FC236}">
                  <a16:creationId xmlns:a16="http://schemas.microsoft.com/office/drawing/2014/main" id="{C1F45564-B0CA-479E-E644-01066AF37D24}"/>
                </a:ext>
              </a:extLst>
            </p:cNvPr>
            <p:cNvSpPr/>
            <p:nvPr/>
          </p:nvSpPr>
          <p:spPr>
            <a:xfrm>
              <a:off x="428556" y="1828799"/>
              <a:ext cx="376664" cy="259308"/>
            </a:xfrm>
            <a:prstGeom prst="rect">
              <a:avLst/>
            </a:prstGeom>
            <a:grp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200" b="1" dirty="0">
                  <a:solidFill>
                    <a:schemeClr val="tx1">
                      <a:lumMod val="50000"/>
                    </a:schemeClr>
                  </a:solidFill>
                  <a:latin typeface="Arial" panose="020B0604020202020204" pitchFamily="34" charset="0"/>
                  <a:cs typeface="Arial" panose="020B0604020202020204" pitchFamily="34" charset="0"/>
                </a:rPr>
                <a:t>0</a:t>
              </a:r>
            </a:p>
          </p:txBody>
        </p:sp>
        <p:sp>
          <p:nvSpPr>
            <p:cNvPr id="125" name="Rectangle 3">
              <a:extLst>
                <a:ext uri="{FF2B5EF4-FFF2-40B4-BE49-F238E27FC236}">
                  <a16:creationId xmlns:a16="http://schemas.microsoft.com/office/drawing/2014/main" id="{85BB8C37-BE2D-9C01-5F41-46B4D1BE221F}"/>
                </a:ext>
              </a:extLst>
            </p:cNvPr>
            <p:cNvSpPr/>
            <p:nvPr/>
          </p:nvSpPr>
          <p:spPr>
            <a:xfrm>
              <a:off x="428555" y="2265523"/>
              <a:ext cx="376664" cy="259308"/>
            </a:xfrm>
            <a:prstGeom prst="rect">
              <a:avLst/>
            </a:prstGeom>
            <a:grp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200" b="1" dirty="0">
                  <a:solidFill>
                    <a:schemeClr val="tx1">
                      <a:lumMod val="50000"/>
                    </a:schemeClr>
                  </a:solidFill>
                  <a:latin typeface="Arial" panose="020B0604020202020204" pitchFamily="34" charset="0"/>
                  <a:cs typeface="Arial" panose="020B0604020202020204" pitchFamily="34" charset="0"/>
                </a:rPr>
                <a:t>1</a:t>
              </a:r>
            </a:p>
          </p:txBody>
        </p:sp>
      </p:grpSp>
      <p:sp>
        <p:nvSpPr>
          <p:cNvPr id="5" name="Date Placeholder 4">
            <a:extLst>
              <a:ext uri="{FF2B5EF4-FFF2-40B4-BE49-F238E27FC236}">
                <a16:creationId xmlns:a16="http://schemas.microsoft.com/office/drawing/2014/main" id="{6E31388B-F580-BC66-CD68-49FECD0F593B}"/>
              </a:ext>
            </a:extLst>
          </p:cNvPr>
          <p:cNvSpPr>
            <a:spLocks noGrp="1"/>
          </p:cNvSpPr>
          <p:nvPr>
            <p:ph type="dt" sz="half" idx="13"/>
          </p:nvPr>
        </p:nvSpPr>
        <p:spPr/>
        <p:txBody>
          <a:bodyPr/>
          <a:lstStyle/>
          <a:p>
            <a:r>
              <a:rPr lang="en-US"/>
              <a:t>June 2024</a:t>
            </a:r>
            <a:endParaRPr lang="en-US" dirty="0"/>
          </a:p>
        </p:txBody>
      </p:sp>
      <p:sp>
        <p:nvSpPr>
          <p:cNvPr id="3" name="Slide Number Placeholder 2">
            <a:extLst>
              <a:ext uri="{FF2B5EF4-FFF2-40B4-BE49-F238E27FC236}">
                <a16:creationId xmlns:a16="http://schemas.microsoft.com/office/drawing/2014/main" id="{94893EDA-9E59-DD36-9173-30B9CCAEAF07}"/>
              </a:ext>
            </a:extLst>
          </p:cNvPr>
          <p:cNvSpPr>
            <a:spLocks noGrp="1"/>
          </p:cNvSpPr>
          <p:nvPr>
            <p:ph type="sldNum" sz="quarter" idx="12"/>
          </p:nvPr>
        </p:nvSpPr>
        <p:spPr/>
        <p:txBody>
          <a:bodyPr/>
          <a:lstStyle/>
          <a:p>
            <a:fld id="{D8B0B3AC-44A8-D142-AAF6-9A453466E1A4}" type="slidenum">
              <a:rPr lang="en-VN" smtClean="0"/>
              <a:pPr/>
              <a:t>9</a:t>
            </a:fld>
            <a:endParaRPr lang="en-V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Office Theme">
  <a:themeElements>
    <a:clrScheme name="UIT Pallete">
      <a:dk1>
        <a:srgbClr val="2A2F4F"/>
      </a:dk1>
      <a:lt1>
        <a:srgbClr val="FFFFFF"/>
      </a:lt1>
      <a:dk2>
        <a:srgbClr val="1C305E"/>
      </a:dk2>
      <a:lt2>
        <a:srgbClr val="E7E6E6"/>
      </a:lt2>
      <a:accent1>
        <a:srgbClr val="0071FF"/>
      </a:accent1>
      <a:accent2>
        <a:srgbClr val="FAAB78"/>
      </a:accent2>
      <a:accent3>
        <a:srgbClr val="EC7171"/>
      </a:accent3>
      <a:accent4>
        <a:srgbClr val="FFCD38"/>
      </a:accent4>
      <a:accent5>
        <a:srgbClr val="4700D8"/>
      </a:accent5>
      <a:accent6>
        <a:srgbClr val="41855B"/>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a:gsLst>
            <a:gs pos="0">
              <a:srgbClr val="00C6FF"/>
            </a:gs>
            <a:gs pos="100000">
              <a:srgbClr val="0072FF"/>
            </a:gs>
          </a:gsLst>
          <a:lin ang="5400000" scaled="1"/>
        </a:gradFill>
        <a:ln>
          <a:gradFill>
            <a:gsLst>
              <a:gs pos="0">
                <a:srgbClr val="00C6FF"/>
              </a:gs>
              <a:gs pos="100000">
                <a:srgbClr val="0072FF"/>
              </a:gs>
            </a:gsLst>
            <a:lin ang="5400000" scaled="1"/>
          </a:gradFill>
        </a:ln>
      </a:spPr>
      <a:bodyPr rtlCol="0" anchor="ctr"/>
      <a:lstStyle>
        <a:defPPr algn="ctr">
          <a:defRPr dirty="0" smtClean="0">
            <a:latin typeface="Arial" panose="020B0604020202020204" pitchFamily="34" charset="0"/>
            <a:cs typeface="Arial" panose="020B06040202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gn="just">
          <a:lnSpc>
            <a:spcPct val="120000"/>
          </a:lnSpc>
          <a:spcBef>
            <a:spcPts val="200"/>
          </a:spcBef>
          <a:spcAft>
            <a:spcPts val="200"/>
          </a:spcAft>
          <a:defRPr dirty="0" smtClean="0">
            <a:latin typeface="Arial" panose="020B0604020202020204" pitchFamily="34" charset="0"/>
            <a:cs typeface="Arial" panose="020B0604020202020204" pitchFamily="34"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957</TotalTime>
  <Words>7228</Words>
  <Application>Microsoft Office PowerPoint</Application>
  <PresentationFormat>Widescreen</PresentationFormat>
  <Paragraphs>1027</Paragraphs>
  <Slides>54</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54</vt:i4>
      </vt:variant>
    </vt:vector>
  </HeadingPairs>
  <TitlesOfParts>
    <vt:vector size="64" baseType="lpstr">
      <vt:lpstr>Aptos</vt:lpstr>
      <vt:lpstr>Arial</vt:lpstr>
      <vt:lpstr>Calibri</vt:lpstr>
      <vt:lpstr>Calibri (Body)</vt:lpstr>
      <vt:lpstr>Consolas</vt:lpstr>
      <vt:lpstr>Fira Code</vt:lpstr>
      <vt:lpstr>PragmataPro Mono Liga</vt:lpstr>
      <vt:lpstr>Tahoma</vt:lpstr>
      <vt:lpstr>Times New Roman</vt:lpstr>
      <vt:lpstr>1_Office Theme</vt:lpstr>
      <vt:lpstr>PowerPoint Presentation</vt:lpstr>
      <vt:lpstr>PowerPoint Presentation</vt:lpstr>
      <vt:lpstr>PowerPoint Presentation</vt:lpstr>
      <vt:lpstr>7.5 Mảng hai chiều</vt:lpstr>
      <vt:lpstr>PowerPoint Presentation</vt:lpstr>
      <vt:lpstr>Khai báo mảng 2 chiều</vt:lpstr>
      <vt:lpstr>Khai báo mảng 2 chiều</vt:lpstr>
      <vt:lpstr>Khai báo mảng 2 chiều</vt:lpstr>
      <vt:lpstr>Khởi tạo mảng 2 chiều</vt:lpstr>
      <vt:lpstr>Khởi tạo giá trị mảng 2 chiều</vt:lpstr>
      <vt:lpstr>PowerPoint Presentation</vt:lpstr>
      <vt:lpstr>7.5.2 Chỉ số mảng và truy xuất phần tử mảng</vt:lpstr>
      <vt:lpstr>7.5.2 Chỉ số mảng và truy xuất phần tử mảng</vt:lpstr>
      <vt:lpstr>Ví dụ:</vt:lpstr>
      <vt:lpstr>PowerPoint Presentation</vt:lpstr>
      <vt:lpstr>7.5.3 Lấy kích thước mảng dùng toán tử sizeof</vt:lpstr>
      <vt:lpstr>Ví dụ:</vt:lpstr>
      <vt:lpstr>PowerPoint Presentation</vt:lpstr>
      <vt:lpstr>7.5.4 Lấy địa chỉ các phần tử mảng</vt:lpstr>
      <vt:lpstr>Ví dụ: Xuất địa chỉ các phần tử mảng 2 chiều</vt:lpstr>
      <vt:lpstr>Ví dụ: Xuất địa chỉ các phần tử mảng 2 chiều (tt)</vt:lpstr>
      <vt:lpstr>PowerPoint Presentation</vt:lpstr>
      <vt:lpstr>7.5.5 Phép Gán dữ liệu kiểu mảng</vt:lpstr>
      <vt:lpstr>PowerPoint Presentation</vt:lpstr>
      <vt:lpstr>7.5.6 Một số khái niệm liên quan</vt:lpstr>
      <vt:lpstr>7.5.6 Một số khái niệm liên quan</vt:lpstr>
      <vt:lpstr>PowerPoint Presentation</vt:lpstr>
      <vt:lpstr>7.5.7 Truyền mảng cho hàm và lời gọi hàm</vt:lpstr>
      <vt:lpstr>7.5.7 Truyền mảng cho hàm và lời gọi hàm</vt:lpstr>
      <vt:lpstr>7.5.7 Truyền mảng cho hàm và lời gọi hàm</vt:lpstr>
      <vt:lpstr>PowerPoint Presentation</vt:lpstr>
      <vt:lpstr>7.5.8 Các tác vụ trên mảng 2 chiều</vt:lpstr>
      <vt:lpstr>1. Nhập mảng</vt:lpstr>
      <vt:lpstr>2. Xuất mảng</vt:lpstr>
      <vt:lpstr>3. Tìm kiếm 1 phần tử trong mảng</vt:lpstr>
      <vt:lpstr>4. Kiểm tra tính chất của mảng</vt:lpstr>
      <vt:lpstr>4. Kiểm tra tính chất của mảng</vt:lpstr>
      <vt:lpstr>4. Kiểm tra tính chất của mảng</vt:lpstr>
      <vt:lpstr>4. Kiểm tra tính chất của mảng</vt:lpstr>
      <vt:lpstr>5. Tính tổng các phần tử có giá trị chẵn</vt:lpstr>
      <vt:lpstr>6. In các phần tử trên đường chéo chính</vt:lpstr>
      <vt:lpstr>7. In các phần tử trên đường chéo phụ</vt:lpstr>
      <vt:lpstr>8. Tính Tổng giá trị các phần tử trên đường chéo chính </vt:lpstr>
      <vt:lpstr>BÀI TẬP</vt:lpstr>
      <vt:lpstr>PowerPoint Presentation</vt:lpstr>
      <vt:lpstr>Khai báo mảng nhiều chiều</vt:lpstr>
      <vt:lpstr>Khởi tạo giá trị mảng nhiều chiều</vt:lpstr>
      <vt:lpstr>Kích thước mảng nhiều chiều</vt:lpstr>
      <vt:lpstr>Chỉ số mảng và truy xuất mảng nhiều chiều</vt:lpstr>
      <vt:lpstr>Lấy địa chỉ các phần tử mảng nhiều chiều</vt:lpstr>
      <vt:lpstr>Ví dụ:</vt:lpstr>
      <vt:lpstr>Ví dụ:</vt:lpstr>
      <vt:lpstr>Ví dụ:</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diemn</dc:creator>
  <cp:lastModifiedBy>diemn</cp:lastModifiedBy>
  <cp:revision>118</cp:revision>
  <dcterms:created xsi:type="dcterms:W3CDTF">2023-10-24T06:45:57Z</dcterms:created>
  <dcterms:modified xsi:type="dcterms:W3CDTF">2024-09-08T07:37:49Z</dcterms:modified>
</cp:coreProperties>
</file>