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sldIdLst>
    <p:sldId id="256" r:id="rId2"/>
    <p:sldId id="258" r:id="rId3"/>
    <p:sldId id="259" r:id="rId4"/>
    <p:sldId id="404" r:id="rId5"/>
    <p:sldId id="405" r:id="rId6"/>
    <p:sldId id="406" r:id="rId7"/>
    <p:sldId id="390" r:id="rId8"/>
    <p:sldId id="356" r:id="rId9"/>
    <p:sldId id="359" r:id="rId10"/>
    <p:sldId id="360" r:id="rId11"/>
    <p:sldId id="408" r:id="rId12"/>
    <p:sldId id="398" r:id="rId13"/>
    <p:sldId id="271" r:id="rId14"/>
    <p:sldId id="272" r:id="rId15"/>
    <p:sldId id="369" r:id="rId16"/>
    <p:sldId id="411" r:id="rId17"/>
    <p:sldId id="413" r:id="rId18"/>
    <p:sldId id="391" r:id="rId19"/>
    <p:sldId id="361" r:id="rId20"/>
    <p:sldId id="418" r:id="rId21"/>
    <p:sldId id="399" r:id="rId22"/>
    <p:sldId id="363" r:id="rId23"/>
    <p:sldId id="402" r:id="rId24"/>
    <p:sldId id="372" r:id="rId25"/>
    <p:sldId id="364" r:id="rId26"/>
    <p:sldId id="365" r:id="rId27"/>
    <p:sldId id="366" r:id="rId28"/>
    <p:sldId id="415" r:id="rId29"/>
    <p:sldId id="417" r:id="rId30"/>
    <p:sldId id="414" r:id="rId31"/>
    <p:sldId id="374" r:id="rId32"/>
    <p:sldId id="410" r:id="rId33"/>
    <p:sldId id="375" r:id="rId34"/>
    <p:sldId id="409" r:id="rId35"/>
    <p:sldId id="412" r:id="rId36"/>
    <p:sldId id="376" r:id="rId37"/>
    <p:sldId id="419" r:id="rId38"/>
    <p:sldId id="452" r:id="rId39"/>
    <p:sldId id="437" r:id="rId40"/>
    <p:sldId id="446" r:id="rId41"/>
    <p:sldId id="438" r:id="rId42"/>
    <p:sldId id="379" r:id="rId43"/>
    <p:sldId id="378" r:id="rId44"/>
    <p:sldId id="401" r:id="rId45"/>
    <p:sldId id="373" r:id="rId46"/>
    <p:sldId id="449" r:id="rId47"/>
    <p:sldId id="450" r:id="rId48"/>
    <p:sldId id="451" r:id="rId49"/>
    <p:sldId id="448" r:id="rId50"/>
    <p:sldId id="389" r:id="rId51"/>
    <p:sldId id="439" r:id="rId52"/>
    <p:sldId id="441" r:id="rId53"/>
    <p:sldId id="442" r:id="rId54"/>
    <p:sldId id="440" r:id="rId55"/>
    <p:sldId id="453" r:id="rId56"/>
    <p:sldId id="454" r:id="rId57"/>
    <p:sldId id="403" r:id="rId58"/>
    <p:sldId id="381" r:id="rId59"/>
    <p:sldId id="382" r:id="rId60"/>
    <p:sldId id="385" r:id="rId61"/>
    <p:sldId id="386" r:id="rId62"/>
    <p:sldId id="387" r:id="rId63"/>
    <p:sldId id="388" r:id="rId64"/>
    <p:sldId id="277"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804" autoAdjust="0"/>
  </p:normalViewPr>
  <p:slideViewPr>
    <p:cSldViewPr snapToGrid="0">
      <p:cViewPr varScale="1">
        <p:scale>
          <a:sx n="102" d="100"/>
          <a:sy n="102" d="100"/>
        </p:scale>
        <p:origin x="8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28A69A-0C4D-4816-B5D7-562A9313C5CD}" type="datetimeFigureOut">
              <a:rPr lang="en-US" smtClean="0"/>
              <a:t>08/09/2024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A1E9CF-8C79-4579-A1E2-6D1A28ED86D0}" type="slidenum">
              <a:rPr lang="en-US" smtClean="0"/>
              <a:t>‹#›</a:t>
            </a:fld>
            <a:endParaRPr lang="en-US"/>
          </a:p>
        </p:txBody>
      </p:sp>
    </p:spTree>
    <p:extLst>
      <p:ext uri="{BB962C8B-B14F-4D97-AF65-F5344CB8AC3E}">
        <p14:creationId xmlns:p14="http://schemas.microsoft.com/office/powerpoint/2010/main" val="376973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vi-VN" altLang="en-US"/>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D194592-BA2B-4F57-8B7B-B213EC6A937A}" type="slidenum">
              <a:rPr lang="en-US" altLang="en-US"/>
              <a:pPr eaLnBrk="1" hangingPunct="1"/>
              <a:t>15</a:t>
            </a:fld>
            <a:endParaRPr lang="en-US" altLang="en-US"/>
          </a:p>
        </p:txBody>
      </p:sp>
    </p:spTree>
    <p:extLst>
      <p:ext uri="{BB962C8B-B14F-4D97-AF65-F5344CB8AC3E}">
        <p14:creationId xmlns:p14="http://schemas.microsoft.com/office/powerpoint/2010/main" val="1080173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vi-VN" altLang="en-US"/>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27712F5-E32E-4135-9574-C16DF96962A9}" type="slidenum">
              <a:rPr lang="en-US" altLang="en-US"/>
              <a:pPr eaLnBrk="1" hangingPunct="1"/>
              <a:t>19</a:t>
            </a:fld>
            <a:endParaRPr lang="en-US" altLang="en-US"/>
          </a:p>
        </p:txBody>
      </p:sp>
    </p:spTree>
    <p:extLst>
      <p:ext uri="{BB962C8B-B14F-4D97-AF65-F5344CB8AC3E}">
        <p14:creationId xmlns:p14="http://schemas.microsoft.com/office/powerpoint/2010/main" val="855167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vi-VN" altLang="en-US"/>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27712F5-E32E-4135-9574-C16DF96962A9}" type="slidenum">
              <a:rPr lang="en-US" altLang="en-US"/>
              <a:pPr eaLnBrk="1" hangingPunct="1"/>
              <a:t>20</a:t>
            </a:fld>
            <a:endParaRPr lang="en-US" altLang="en-US"/>
          </a:p>
        </p:txBody>
      </p:sp>
    </p:spTree>
    <p:extLst>
      <p:ext uri="{BB962C8B-B14F-4D97-AF65-F5344CB8AC3E}">
        <p14:creationId xmlns:p14="http://schemas.microsoft.com/office/powerpoint/2010/main" val="2397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vi-VN" altLang="en-US"/>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D649E71-E8B4-4A6C-A55B-A8B073DFB947}" type="slidenum">
              <a:rPr lang="en-US" altLang="en-US"/>
              <a:pPr eaLnBrk="1" hangingPunct="1"/>
              <a:t>22</a:t>
            </a:fld>
            <a:endParaRPr lang="en-US" altLang="en-US"/>
          </a:p>
        </p:txBody>
      </p:sp>
    </p:spTree>
    <p:extLst>
      <p:ext uri="{BB962C8B-B14F-4D97-AF65-F5344CB8AC3E}">
        <p14:creationId xmlns:p14="http://schemas.microsoft.com/office/powerpoint/2010/main" val="3517227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vi-VN" altLang="en-US"/>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A6CBC99-3F7A-47EB-9B73-54E98E676864}" type="slidenum">
              <a:rPr lang="en-US" altLang="en-US"/>
              <a:pPr eaLnBrk="1" hangingPunct="1"/>
              <a:t>24</a:t>
            </a:fld>
            <a:endParaRPr lang="en-US" altLang="en-US"/>
          </a:p>
        </p:txBody>
      </p:sp>
    </p:spTree>
    <p:extLst>
      <p:ext uri="{BB962C8B-B14F-4D97-AF65-F5344CB8AC3E}">
        <p14:creationId xmlns:p14="http://schemas.microsoft.com/office/powerpoint/2010/main" val="381672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vi-VN" altLang="en-US"/>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18773E9-F3A1-4212-AFAC-D4A6CD8984ED}" type="slidenum">
              <a:rPr lang="en-US" altLang="en-US"/>
              <a:pPr eaLnBrk="1" hangingPunct="1"/>
              <a:t>25</a:t>
            </a:fld>
            <a:endParaRPr lang="en-US" altLang="en-US"/>
          </a:p>
        </p:txBody>
      </p:sp>
    </p:spTree>
    <p:extLst>
      <p:ext uri="{BB962C8B-B14F-4D97-AF65-F5344CB8AC3E}">
        <p14:creationId xmlns:p14="http://schemas.microsoft.com/office/powerpoint/2010/main" val="42127940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vi-VN" altLang="en-US"/>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13137DD-91F5-4A88-AEF8-8A53F75D34A4}" type="slidenum">
              <a:rPr lang="en-US" altLang="en-US"/>
              <a:pPr eaLnBrk="1" hangingPunct="1"/>
              <a:t>26</a:t>
            </a:fld>
            <a:endParaRPr lang="en-US" altLang="en-US"/>
          </a:p>
        </p:txBody>
      </p:sp>
    </p:spTree>
    <p:extLst>
      <p:ext uri="{BB962C8B-B14F-4D97-AF65-F5344CB8AC3E}">
        <p14:creationId xmlns:p14="http://schemas.microsoft.com/office/powerpoint/2010/main" val="362413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vi-VN" altLang="en-US"/>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D50B1CA-DD22-4E8F-A0ED-450551AAE7F3}" type="slidenum">
              <a:rPr lang="en-US" altLang="en-US"/>
              <a:pPr eaLnBrk="1" hangingPunct="1"/>
              <a:t>27</a:t>
            </a:fld>
            <a:endParaRPr lang="en-US" altLang="en-US"/>
          </a:p>
        </p:txBody>
      </p:sp>
    </p:spTree>
    <p:extLst>
      <p:ext uri="{BB962C8B-B14F-4D97-AF65-F5344CB8AC3E}">
        <p14:creationId xmlns:p14="http://schemas.microsoft.com/office/powerpoint/2010/main" val="542378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vi-VN" altLang="en-US"/>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25C2AA2-C204-4520-994D-C6EE7F196E73}" type="slidenum">
              <a:rPr lang="en-US" altLang="en-US"/>
              <a:pPr eaLnBrk="1" hangingPunct="1"/>
              <a:t>31</a:t>
            </a:fld>
            <a:endParaRPr lang="en-US" altLang="en-US"/>
          </a:p>
        </p:txBody>
      </p:sp>
    </p:spTree>
    <p:extLst>
      <p:ext uri="{BB962C8B-B14F-4D97-AF65-F5344CB8AC3E}">
        <p14:creationId xmlns:p14="http://schemas.microsoft.com/office/powerpoint/2010/main" val="9472502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vi-VN" altLang="en-US"/>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CEEB538-5EE2-4B0D-88A9-4336D9A536BD}" type="slidenum">
              <a:rPr lang="en-US" altLang="en-US"/>
              <a:pPr eaLnBrk="1" hangingPunct="1"/>
              <a:t>33</a:t>
            </a:fld>
            <a:endParaRPr lang="en-US" altLang="en-US"/>
          </a:p>
        </p:txBody>
      </p:sp>
    </p:spTree>
    <p:extLst>
      <p:ext uri="{BB962C8B-B14F-4D97-AF65-F5344CB8AC3E}">
        <p14:creationId xmlns:p14="http://schemas.microsoft.com/office/powerpoint/2010/main" val="1687915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vi-VN" altLang="en-US"/>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31BE11F-564B-4346-98D1-408B396C6CDB}" type="slidenum">
              <a:rPr lang="en-US" altLang="en-US"/>
              <a:pPr eaLnBrk="1" hangingPunct="1"/>
              <a:t>36</a:t>
            </a:fld>
            <a:endParaRPr lang="en-US" altLang="en-US"/>
          </a:p>
        </p:txBody>
      </p:sp>
    </p:spTree>
    <p:extLst>
      <p:ext uri="{BB962C8B-B14F-4D97-AF65-F5344CB8AC3E}">
        <p14:creationId xmlns:p14="http://schemas.microsoft.com/office/powerpoint/2010/main" val="3194220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vi-VN" altLang="en-US"/>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FF84BFC-131C-4520-B56E-067751301037}" type="slidenum">
              <a:rPr lang="en-US" altLang="en-US"/>
              <a:pPr eaLnBrk="1" hangingPunct="1"/>
              <a:t>45</a:t>
            </a:fld>
            <a:endParaRPr lang="en-US" altLang="en-US"/>
          </a:p>
        </p:txBody>
      </p:sp>
    </p:spTree>
    <p:extLst>
      <p:ext uri="{BB962C8B-B14F-4D97-AF65-F5344CB8AC3E}">
        <p14:creationId xmlns:p14="http://schemas.microsoft.com/office/powerpoint/2010/main" val="6755959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D35F191-BCAE-4581-B0D7-5050C60136AB}" type="slidenum">
              <a:rPr lang="en-US" altLang="en-US"/>
              <a:pPr eaLnBrk="1" hangingPunct="1"/>
              <a:t>58</a:t>
            </a:fld>
            <a:endParaRPr lang="en-US" altLang="en-US"/>
          </a:p>
        </p:txBody>
      </p:sp>
    </p:spTree>
    <p:extLst>
      <p:ext uri="{BB962C8B-B14F-4D97-AF65-F5344CB8AC3E}">
        <p14:creationId xmlns:p14="http://schemas.microsoft.com/office/powerpoint/2010/main" val="29791251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BC89B82-FCBC-4D71-8D6C-62EE27331A2C}" type="slidenum">
              <a:rPr lang="en-US" altLang="en-US"/>
              <a:pPr eaLnBrk="1" hangingPunct="1"/>
              <a:t>60</a:t>
            </a:fld>
            <a:endParaRPr lang="en-US" altLang="en-US"/>
          </a:p>
        </p:txBody>
      </p:sp>
    </p:spTree>
    <p:extLst>
      <p:ext uri="{BB962C8B-B14F-4D97-AF65-F5344CB8AC3E}">
        <p14:creationId xmlns:p14="http://schemas.microsoft.com/office/powerpoint/2010/main" val="20855269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C2D24FA-8102-491D-AF8B-B25B1D2CD9E8}" type="slidenum">
              <a:rPr lang="en-US" altLang="en-US"/>
              <a:pPr eaLnBrk="1" hangingPunct="1"/>
              <a:t>61</a:t>
            </a:fld>
            <a:endParaRPr lang="en-US" altLang="en-US"/>
          </a:p>
        </p:txBody>
      </p:sp>
    </p:spTree>
    <p:extLst>
      <p:ext uri="{BB962C8B-B14F-4D97-AF65-F5344CB8AC3E}">
        <p14:creationId xmlns:p14="http://schemas.microsoft.com/office/powerpoint/2010/main" val="19728870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53ADFBA-490F-42C4-8A71-A6D69EB6E8BD}" type="slidenum">
              <a:rPr lang="en-US" altLang="en-US"/>
              <a:pPr eaLnBrk="1" hangingPunct="1"/>
              <a:t>62</a:t>
            </a:fld>
            <a:endParaRPr lang="en-US" altLang="en-US"/>
          </a:p>
        </p:txBody>
      </p:sp>
    </p:spTree>
    <p:extLst>
      <p:ext uri="{BB962C8B-B14F-4D97-AF65-F5344CB8AC3E}">
        <p14:creationId xmlns:p14="http://schemas.microsoft.com/office/powerpoint/2010/main" val="4577668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20344E5-C343-4DA9-9957-3075142076F0}" type="slidenum">
              <a:rPr lang="en-US" altLang="en-US"/>
              <a:pPr eaLnBrk="1" hangingPunct="1"/>
              <a:t>63</a:t>
            </a:fld>
            <a:endParaRPr lang="en-US" altLang="en-US"/>
          </a:p>
        </p:txBody>
      </p:sp>
    </p:spTree>
    <p:extLst>
      <p:ext uri="{BB962C8B-B14F-4D97-AF65-F5344CB8AC3E}">
        <p14:creationId xmlns:p14="http://schemas.microsoft.com/office/powerpoint/2010/main" val="2780439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vi-VN" altLang="en-US"/>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FF8A3DF-42E5-41A3-9214-B96C07215C83}" type="slidenum">
              <a:rPr lang="en-US" altLang="en-US"/>
              <a:pPr eaLnBrk="1" hangingPunct="1"/>
              <a:t>8</a:t>
            </a:fld>
            <a:endParaRPr lang="en-US" altLang="en-US"/>
          </a:p>
        </p:txBody>
      </p:sp>
    </p:spTree>
    <p:extLst>
      <p:ext uri="{BB962C8B-B14F-4D97-AF65-F5344CB8AC3E}">
        <p14:creationId xmlns:p14="http://schemas.microsoft.com/office/powerpoint/2010/main" val="3198623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vi-VN" altLang="en-US"/>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9A4F48D-379D-45A3-8B45-1799956517EE}" type="slidenum">
              <a:rPr lang="en-US" altLang="en-US"/>
              <a:pPr eaLnBrk="1" hangingPunct="1"/>
              <a:t>9</a:t>
            </a:fld>
            <a:endParaRPr lang="en-US" altLang="en-US"/>
          </a:p>
        </p:txBody>
      </p:sp>
    </p:spTree>
    <p:extLst>
      <p:ext uri="{BB962C8B-B14F-4D97-AF65-F5344CB8AC3E}">
        <p14:creationId xmlns:p14="http://schemas.microsoft.com/office/powerpoint/2010/main" val="3919230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vi-VN" altLang="en-US"/>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A92FAD0-3333-4E1A-8B7A-97D3CF20CF1B}" type="slidenum">
              <a:rPr lang="en-US" altLang="en-US"/>
              <a:pPr eaLnBrk="1" hangingPunct="1"/>
              <a:t>10</a:t>
            </a:fld>
            <a:endParaRPr lang="en-US" altLang="en-US"/>
          </a:p>
        </p:txBody>
      </p:sp>
    </p:spTree>
    <p:extLst>
      <p:ext uri="{BB962C8B-B14F-4D97-AF65-F5344CB8AC3E}">
        <p14:creationId xmlns:p14="http://schemas.microsoft.com/office/powerpoint/2010/main" val="1034725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vi-VN" altLang="en-US"/>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A92FAD0-3333-4E1A-8B7A-97D3CF20CF1B}" type="slidenum">
              <a:rPr lang="en-US" altLang="en-US"/>
              <a:pPr eaLnBrk="1" hangingPunct="1"/>
              <a:t>11</a:t>
            </a:fld>
            <a:endParaRPr lang="en-US" altLang="en-US"/>
          </a:p>
        </p:txBody>
      </p:sp>
    </p:spTree>
    <p:extLst>
      <p:ext uri="{BB962C8B-B14F-4D97-AF65-F5344CB8AC3E}">
        <p14:creationId xmlns:p14="http://schemas.microsoft.com/office/powerpoint/2010/main" val="2062249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7356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2181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4F319A-62FB-D9AB-91DD-E1478E7A521A}"/>
              </a:ext>
            </a:extLst>
          </p:cNvPr>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dirty="0"/>
          </a:p>
        </p:txBody>
      </p:sp>
      <p:sp>
        <p:nvSpPr>
          <p:cNvPr id="7" name="Freeform 6">
            <a:extLst>
              <a:ext uri="{FF2B5EF4-FFF2-40B4-BE49-F238E27FC236}">
                <a16:creationId xmlns:a16="http://schemas.microsoft.com/office/drawing/2014/main" id="{88E55FBA-E532-BB1F-9AD4-40205F001925}"/>
              </a:ext>
            </a:extLst>
          </p:cNvPr>
          <p:cNvSpPr/>
          <p:nvPr userDrawn="1"/>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a:extLst>
              <a:ext uri="{FF2B5EF4-FFF2-40B4-BE49-F238E27FC236}">
                <a16:creationId xmlns:a16="http://schemas.microsoft.com/office/drawing/2014/main" id="{BF14C68C-3577-C657-9E87-056612AF8E42}"/>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B88E437-A7E4-9E4B-E374-2DBE3AB8DADD}"/>
              </a:ext>
            </a:extLst>
          </p:cNvPr>
          <p:cNvGrpSpPr/>
          <p:nvPr userDrawn="1"/>
        </p:nvGrpSpPr>
        <p:grpSpPr>
          <a:xfrm>
            <a:off x="58527" y="40944"/>
            <a:ext cx="2869771" cy="1563379"/>
            <a:chOff x="44879" y="27296"/>
            <a:chExt cx="2869771" cy="1563379"/>
          </a:xfrm>
          <a:solidFill>
            <a:srgbClr val="0072FF"/>
          </a:solidFill>
        </p:grpSpPr>
        <p:cxnSp>
          <p:nvCxnSpPr>
            <p:cNvPr id="10" name="Straight Connector 9">
              <a:extLst>
                <a:ext uri="{FF2B5EF4-FFF2-40B4-BE49-F238E27FC236}">
                  <a16:creationId xmlns:a16="http://schemas.microsoft.com/office/drawing/2014/main" id="{F4A3AA59-2194-A31F-AA96-7C291846580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C352A7-0B18-D7E9-465D-F3B1274BB055}"/>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A6BB9-0E9C-8F74-60DB-2DA463D47FDB}"/>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a:extLst>
              <a:ext uri="{FF2B5EF4-FFF2-40B4-BE49-F238E27FC236}">
                <a16:creationId xmlns:a16="http://schemas.microsoft.com/office/drawing/2014/main" id="{1DA43496-358A-E9F0-8CFC-6A952BD4F3E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93DC9D-C96B-54B0-5413-508E29245B5C}"/>
              </a:ext>
            </a:extLst>
          </p:cNvPr>
          <p:cNvGrpSpPr/>
          <p:nvPr userDrawn="1"/>
        </p:nvGrpSpPr>
        <p:grpSpPr>
          <a:xfrm flipH="1" flipV="1">
            <a:off x="9263702" y="5253677"/>
            <a:ext cx="2869771" cy="1563379"/>
            <a:chOff x="44879" y="27296"/>
            <a:chExt cx="2869771" cy="1563379"/>
          </a:xfrm>
          <a:solidFill>
            <a:srgbClr val="0072FF"/>
          </a:solidFill>
        </p:grpSpPr>
        <p:cxnSp>
          <p:nvCxnSpPr>
            <p:cNvPr id="15" name="Straight Connector 14">
              <a:extLst>
                <a:ext uri="{FF2B5EF4-FFF2-40B4-BE49-F238E27FC236}">
                  <a16:creationId xmlns:a16="http://schemas.microsoft.com/office/drawing/2014/main" id="{81C856C5-8D5F-4945-AAA3-959D25DF2A5E}"/>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A7FF3-8245-17A0-DB3A-F0257D516679}"/>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1A1CF5-6C4E-34E9-65C0-4B4D78575756}"/>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3366D05A-8A62-ADE1-F4B2-73F9CA085276}"/>
              </a:ext>
            </a:extLst>
          </p:cNvPr>
          <p:cNvSpPr/>
          <p:nvPr userDrawn="1"/>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19" name="Freeform 18">
            <a:extLst>
              <a:ext uri="{FF2B5EF4-FFF2-40B4-BE49-F238E27FC236}">
                <a16:creationId xmlns:a16="http://schemas.microsoft.com/office/drawing/2014/main" id="{E7E6E6A9-35CE-D953-F678-DB52C8ED6EC1}"/>
              </a:ext>
            </a:extLst>
          </p:cNvPr>
          <p:cNvSpPr/>
          <p:nvPr userDrawn="1"/>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23" name="Picture 22" descr="A picture containing clipart, vector graphics&#10;&#10;Description automatically generated">
            <a:extLst>
              <a:ext uri="{FF2B5EF4-FFF2-40B4-BE49-F238E27FC236}">
                <a16:creationId xmlns:a16="http://schemas.microsoft.com/office/drawing/2014/main" id="{314FA3D3-A61E-753A-BCC3-7785EC3F2C1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4" name="TextBox 23">
            <a:extLst>
              <a:ext uri="{FF2B5EF4-FFF2-40B4-BE49-F238E27FC236}">
                <a16:creationId xmlns:a16="http://schemas.microsoft.com/office/drawing/2014/main" id="{3272C38A-5DF7-B873-F169-2EA590FF1122}"/>
              </a:ext>
            </a:extLst>
          </p:cNvPr>
          <p:cNvSpPr txBox="1"/>
          <p:nvPr userDrawn="1"/>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
        <p:nvSpPr>
          <p:cNvPr id="26" name="Oval 25">
            <a:extLst>
              <a:ext uri="{FF2B5EF4-FFF2-40B4-BE49-F238E27FC236}">
                <a16:creationId xmlns:a16="http://schemas.microsoft.com/office/drawing/2014/main" id="{390A5A10-F9AF-733C-8C7D-94D87B311EF5}"/>
              </a:ext>
            </a:extLst>
          </p:cNvPr>
          <p:cNvSpPr/>
          <p:nvPr/>
        </p:nvSpPr>
        <p:spPr>
          <a:xfrm>
            <a:off x="105836" y="6604291"/>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E21DEB9-E93C-A8E4-074F-F195EB1D8ABF}"/>
              </a:ext>
            </a:extLst>
          </p:cNvPr>
          <p:cNvSpPr>
            <a:spLocks noGrp="1" noChangeAspect="1"/>
          </p:cNvSpPr>
          <p:nvPr>
            <p:ph type="sldNum" sz="quarter" idx="12"/>
          </p:nvPr>
        </p:nvSpPr>
        <p:spPr>
          <a:xfrm>
            <a:off x="75604" y="6587552"/>
            <a:ext cx="291600" cy="291600"/>
          </a:xfrm>
          <a:prstGeom prst="rect">
            <a:avLst/>
          </a:prstGeom>
        </p:spPr>
        <p:txBody>
          <a:bodyPr vert="horz" lIns="91440" tIns="45720" rIns="91440" bIns="45720" rtlCol="0" anchor="ctr"/>
          <a:lstStyle>
            <a:lvl1pPr>
              <a:defRPr lang="en-VN" sz="700" smtClean="0">
                <a:solidFill>
                  <a:schemeClr val="tx1"/>
                </a:solidFill>
                <a:latin typeface="Arial" panose="020B0604020202020204" pitchFamily="34" charset="0"/>
                <a:cs typeface="Arial" panose="020B0604020202020204" pitchFamily="34" charset="0"/>
              </a:defRPr>
            </a:lvl1pPr>
          </a:lstStyle>
          <a:p>
            <a:pPr algn="ctr"/>
            <a:fld id="{D8B0B3AC-44A8-D142-AAF6-9A453466E1A4}" type="slidenum">
              <a:rPr lang="en-VN" smtClean="0"/>
              <a:pPr algn="ctr"/>
              <a:t>‹#›</a:t>
            </a:fld>
            <a:endParaRPr lang="en-VN" dirty="0"/>
          </a:p>
        </p:txBody>
      </p:sp>
      <p:sp>
        <p:nvSpPr>
          <p:cNvPr id="34" name="Text Placeholder 33">
            <a:extLst>
              <a:ext uri="{FF2B5EF4-FFF2-40B4-BE49-F238E27FC236}">
                <a16:creationId xmlns:a16="http://schemas.microsoft.com/office/drawing/2014/main" id="{C4981174-E1E5-D0CF-F74E-4BBA287A5C73}"/>
              </a:ext>
            </a:extLst>
          </p:cNvPr>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VN" sz="4400" b="1" kern="1200" dirty="0">
                <a:ln>
                  <a:noFill/>
                </a:ln>
                <a:gradFill>
                  <a:gsLst>
                    <a:gs pos="0">
                      <a:srgbClr val="000046"/>
                    </a:gs>
                    <a:gs pos="100000">
                      <a:srgbClr val="1CB5E0"/>
                    </a:gs>
                  </a:gsLst>
                  <a:lin ang="5400000" scaled="1"/>
                </a:gradFill>
                <a:latin typeface="Arial" panose="020B0604020202020204" pitchFamily="34" charset="0"/>
                <a:ea typeface="+mn-ea"/>
                <a:cs typeface="Arial" panose="020B0604020202020204" pitchFamily="34" charset="0"/>
              </a:defRPr>
            </a:lvl1pPr>
          </a:lstStyle>
          <a:p>
            <a:pPr lvl="0"/>
            <a:r>
              <a:rPr lang="en-VN" dirty="0"/>
              <a:t>TÊN MÔN HỌC</a:t>
            </a:r>
          </a:p>
        </p:txBody>
      </p:sp>
      <p:sp>
        <p:nvSpPr>
          <p:cNvPr id="36" name="Text Placeholder 35">
            <a:extLst>
              <a:ext uri="{FF2B5EF4-FFF2-40B4-BE49-F238E27FC236}">
                <a16:creationId xmlns:a16="http://schemas.microsoft.com/office/drawing/2014/main" id="{F1F814F0-EAC8-84E1-83C4-B5C359387C5C}"/>
              </a:ext>
            </a:extLst>
          </p:cNvPr>
          <p:cNvSpPr>
            <a:spLocks noGrp="1"/>
          </p:cNvSpPr>
          <p:nvPr>
            <p:ph type="body" sz="quarter" idx="14" hasCustomPrompt="1"/>
          </p:nvPr>
        </p:nvSpPr>
        <p:spPr>
          <a:xfrm>
            <a:off x="876991" y="3039455"/>
            <a:ext cx="10438019" cy="459447"/>
          </a:xfrm>
        </p:spPr>
        <p:txBody>
          <a:bodyPr anchor="ctr">
            <a:noAutofit/>
          </a:bodyPr>
          <a:lstStyle>
            <a:lvl1pPr marL="0" indent="0" algn="ctr" defTabSz="914400" rtl="0" eaLnBrk="1" latinLnBrk="0" hangingPunct="1">
              <a:buNone/>
              <a:defRPr lang="en-VN" sz="28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VN" dirty="0"/>
              <a:t>CHƯƠNG X: TÊN CHƯƠNG</a:t>
            </a:r>
          </a:p>
        </p:txBody>
      </p:sp>
      <p:sp>
        <p:nvSpPr>
          <p:cNvPr id="42" name="Text Placeholder 41">
            <a:extLst>
              <a:ext uri="{FF2B5EF4-FFF2-40B4-BE49-F238E27FC236}">
                <a16:creationId xmlns:a16="http://schemas.microsoft.com/office/drawing/2014/main" id="{2B8543E7-0085-7DF3-5351-E097219BEE40}"/>
              </a:ext>
            </a:extLst>
          </p:cNvPr>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VN" dirty="0"/>
              <a:t>Trình bày: Tên Giảng viên</a:t>
            </a:r>
          </a:p>
        </p:txBody>
      </p:sp>
      <p:sp>
        <p:nvSpPr>
          <p:cNvPr id="46" name="Text Placeholder 45">
            <a:extLst>
              <a:ext uri="{FF2B5EF4-FFF2-40B4-BE49-F238E27FC236}">
                <a16:creationId xmlns:a16="http://schemas.microsoft.com/office/drawing/2014/main" id="{18BC0B81-9708-34C0-3CBB-EA50270B9105}"/>
              </a:ext>
            </a:extLst>
          </p:cNvPr>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6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VN" dirty="0"/>
          </a:p>
        </p:txBody>
      </p:sp>
      <p:sp>
        <p:nvSpPr>
          <p:cNvPr id="2" name="Date Placeholder 1">
            <a:extLst>
              <a:ext uri="{FF2B5EF4-FFF2-40B4-BE49-F238E27FC236}">
                <a16:creationId xmlns:a16="http://schemas.microsoft.com/office/drawing/2014/main" id="{98B28119-6BAB-C115-873B-3333E0D709F1}"/>
              </a:ext>
            </a:extLst>
          </p:cNvPr>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Tree>
    <p:extLst>
      <p:ext uri="{BB962C8B-B14F-4D97-AF65-F5344CB8AC3E}">
        <p14:creationId xmlns:p14="http://schemas.microsoft.com/office/powerpoint/2010/main" val="2658420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g trong 1">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69" name="Oval 68">
            <a:extLst>
              <a:ext uri="{FF2B5EF4-FFF2-40B4-BE49-F238E27FC236}">
                <a16:creationId xmlns:a16="http://schemas.microsoft.com/office/drawing/2014/main" id="{18EDBFE5-F6A7-D377-B524-2A5E293A8580}"/>
              </a:ext>
            </a:extLst>
          </p:cNvPr>
          <p:cNvSpPr/>
          <p:nvPr userDrawn="1"/>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3" name="Freeform 2">
            <a:extLst>
              <a:ext uri="{FF2B5EF4-FFF2-40B4-BE49-F238E27FC236}">
                <a16:creationId xmlns:a16="http://schemas.microsoft.com/office/drawing/2014/main" id="{B50720F1-D33A-570A-ED4C-A35648E701D3}"/>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71" name="Footer Placeholder 4">
            <a:extLst>
              <a:ext uri="{FF2B5EF4-FFF2-40B4-BE49-F238E27FC236}">
                <a16:creationId xmlns:a16="http://schemas.microsoft.com/office/drawing/2014/main" id="{AAAD69AF-EC8B-72EE-4E78-98A3BACFC70B}"/>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sp>
        <p:nvSpPr>
          <p:cNvPr id="72" name="Date Placeholder 3">
            <a:extLst>
              <a:ext uri="{FF2B5EF4-FFF2-40B4-BE49-F238E27FC236}">
                <a16:creationId xmlns:a16="http://schemas.microsoft.com/office/drawing/2014/main" id="{E08B9789-E935-79BF-7612-287E195CA82E}"/>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Tree>
    <p:extLst>
      <p:ext uri="{BB962C8B-B14F-4D97-AF65-F5344CB8AC3E}">
        <p14:creationId xmlns:p14="http://schemas.microsoft.com/office/powerpoint/2010/main" val="813410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g trong 2">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1CB305D-8829-8A5C-C77A-F06CC22D3171}"/>
              </a:ext>
            </a:extLst>
          </p:cNvPr>
          <p:cNvSpPr/>
          <p:nvPr userDrawn="1"/>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3" name="Slide Number Placeholder 4">
            <a:extLst>
              <a:ext uri="{FF2B5EF4-FFF2-40B4-BE49-F238E27FC236}">
                <a16:creationId xmlns:a16="http://schemas.microsoft.com/office/drawing/2014/main" id="{9B213357-208D-5A7C-6EC3-620968ABB590}"/>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Tree>
    <p:extLst>
      <p:ext uri="{BB962C8B-B14F-4D97-AF65-F5344CB8AC3E}">
        <p14:creationId xmlns:p14="http://schemas.microsoft.com/office/powerpoint/2010/main" val="3422198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userDrawn="1"/>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userDrawn="1"/>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userDrawn="1"/>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userDrawn="1">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8" name="Text Placeholder 21">
            <a:extLst>
              <a:ext uri="{FF2B5EF4-FFF2-40B4-BE49-F238E27FC236}">
                <a16:creationId xmlns:a16="http://schemas.microsoft.com/office/drawing/2014/main" id="{C6B2679F-C18F-09A3-96AB-5F2B6ACB82CA}"/>
              </a:ext>
            </a:extLst>
          </p:cNvPr>
          <p:cNvSpPr>
            <a:spLocks noGrp="1"/>
          </p:cNvSpPr>
          <p:nvPr>
            <p:ph type="body" sz="quarter" idx="19" hasCustomPrompt="1"/>
          </p:nvPr>
        </p:nvSpPr>
        <p:spPr>
          <a:xfrm>
            <a:off x="1704109" y="3019167"/>
            <a:ext cx="4583866" cy="1439258"/>
          </a:xfrm>
          <a:prstGeom prst="roundRect">
            <a:avLst>
              <a:gd name="adj" fmla="val 2631"/>
            </a:avLst>
          </a:prstGeom>
          <a:solidFill>
            <a:schemeClr val="bg1">
              <a:lumMod val="95000"/>
            </a:schemeClr>
          </a:solidFill>
          <a:ln w="19050" cap="rnd">
            <a:gradFill flip="none" rotWithShape="1">
              <a:gsLst>
                <a:gs pos="0">
                  <a:srgbClr val="00C6FF"/>
                </a:gs>
                <a:gs pos="99000">
                  <a:srgbClr val="00F7FF"/>
                </a:gs>
              </a:gsLst>
              <a:lin ang="2700000" scaled="1"/>
              <a:tileRect/>
            </a:gradFill>
          </a:ln>
        </p:spPr>
        <p:txBody>
          <a:bodyPr anchor="ctr">
            <a:normAutofit/>
          </a:bodyPr>
          <a:lstStyle>
            <a:lvl1pPr marL="1333500" indent="0">
              <a:buNone/>
              <a:tabLst/>
              <a:defRPr sz="2000" b="1" i="0">
                <a:gradFill flip="none" rotWithShape="1">
                  <a:gsLst>
                    <a:gs pos="100000">
                      <a:srgbClr val="0072FF"/>
                    </a:gs>
                    <a:gs pos="0">
                      <a:srgbClr val="00F7FF"/>
                    </a:gs>
                  </a:gsLst>
                  <a:lin ang="2700000" scaled="1"/>
                  <a:tileRect/>
                </a:gradFill>
                <a:latin typeface="Times New Roman" panose="02020603050405020304" pitchFamily="18" charset="0"/>
                <a:cs typeface="Times New Roman" panose="02020603050405020304" pitchFamily="18" charset="0"/>
              </a:defRPr>
            </a:lvl1pPr>
          </a:lstStyle>
          <a:p>
            <a:pPr lvl="0"/>
            <a:r>
              <a:rPr lang="en-VN" dirty="0"/>
              <a:t>Họ và tên</a:t>
            </a:r>
            <a:br>
              <a:rPr lang="en-VN" dirty="0"/>
            </a:br>
            <a:r>
              <a:rPr lang="en-VN" dirty="0"/>
              <a:t>Email</a:t>
            </a:r>
            <a:br>
              <a:rPr lang="en-VN" dirty="0"/>
            </a:br>
            <a:r>
              <a:rPr lang="en-VN" dirty="0"/>
              <a:t>Khoa</a:t>
            </a:r>
          </a:p>
        </p:txBody>
      </p:sp>
      <p:grpSp>
        <p:nvGrpSpPr>
          <p:cNvPr id="34" name="Group 33">
            <a:extLst>
              <a:ext uri="{FF2B5EF4-FFF2-40B4-BE49-F238E27FC236}">
                <a16:creationId xmlns:a16="http://schemas.microsoft.com/office/drawing/2014/main" id="{AF7094EB-B733-82D9-0C1A-47F50ED8DF48}"/>
              </a:ext>
            </a:extLst>
          </p:cNvPr>
          <p:cNvGrpSpPr/>
          <p:nvPr userDrawn="1"/>
        </p:nvGrpSpPr>
        <p:grpSpPr>
          <a:xfrm>
            <a:off x="-1" y="4458425"/>
            <a:ext cx="8647103" cy="664514"/>
            <a:chOff x="-349411" y="1322122"/>
            <a:chExt cx="8647103" cy="664514"/>
          </a:xfrm>
        </p:grpSpPr>
        <p:cxnSp>
          <p:nvCxnSpPr>
            <p:cNvPr id="36" name="Straight Connector 35">
              <a:extLst>
                <a:ext uri="{FF2B5EF4-FFF2-40B4-BE49-F238E27FC236}">
                  <a16:creationId xmlns:a16="http://schemas.microsoft.com/office/drawing/2014/main" id="{A42951CF-9EB0-47B4-697B-3EC7AC808EA9}"/>
                </a:ext>
              </a:extLst>
            </p:cNvPr>
            <p:cNvCxnSpPr>
              <a:cxnSpLocks/>
            </p:cNvCxnSpPr>
            <p:nvPr userDrawn="1"/>
          </p:nvCxnSpPr>
          <p:spPr>
            <a:xfrm>
              <a:off x="-349411" y="1986636"/>
              <a:ext cx="6360520"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BFAF29A-75A4-8EF7-11D9-AB3F5C16B253}"/>
                </a:ext>
              </a:extLst>
            </p:cNvPr>
            <p:cNvCxnSpPr>
              <a:cxnSpLocks/>
            </p:cNvCxnSpPr>
            <p:nvPr userDrawn="1"/>
          </p:nvCxnSpPr>
          <p:spPr>
            <a:xfrm flipV="1">
              <a:off x="6011109" y="1480500"/>
              <a:ext cx="591405" cy="506136"/>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D2D0A89-881E-F365-FCB8-0CCF88B4F092}"/>
                </a:ext>
              </a:extLst>
            </p:cNvPr>
            <p:cNvCxnSpPr>
              <a:cxnSpLocks/>
            </p:cNvCxnSpPr>
            <p:nvPr userDrawn="1"/>
          </p:nvCxnSpPr>
          <p:spPr>
            <a:xfrm>
              <a:off x="6602514" y="1480500"/>
              <a:ext cx="1378423"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D8ED5AC8-396E-82A3-EA13-53B0DC1B1744}"/>
                </a:ext>
              </a:extLst>
            </p:cNvPr>
            <p:cNvSpPr/>
            <p:nvPr userDrawn="1"/>
          </p:nvSpPr>
          <p:spPr>
            <a:xfrm>
              <a:off x="7980937" y="1322122"/>
              <a:ext cx="316755" cy="316755"/>
            </a:xfrm>
            <a:prstGeom prst="ellipse">
              <a:avLst/>
            </a:prstGeom>
            <a:gradFill flip="none" rotWithShape="1">
              <a:gsLst>
                <a:gs pos="0">
                  <a:srgbClr val="00F7FF"/>
                </a:gs>
                <a:gs pos="100000">
                  <a:srgbClr val="00C6FF"/>
                </a:gs>
              </a:gsLst>
              <a:lin ang="2700000" scaled="1"/>
              <a:tileRect/>
            </a:gra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Oval 3">
            <a:extLst>
              <a:ext uri="{FF2B5EF4-FFF2-40B4-BE49-F238E27FC236}">
                <a16:creationId xmlns:a16="http://schemas.microsoft.com/office/drawing/2014/main" id="{CD5DF290-BB09-CD5D-D16C-F337A2AE1710}"/>
              </a:ext>
            </a:extLst>
          </p:cNvPr>
          <p:cNvSpPr>
            <a:spLocks noChangeAspect="1"/>
          </p:cNvSpPr>
          <p:nvPr userDrawn="1"/>
        </p:nvSpPr>
        <p:spPr>
          <a:xfrm>
            <a:off x="796022" y="2736380"/>
            <a:ext cx="2019600" cy="2019600"/>
          </a:xfrm>
          <a:prstGeom prst="ellipse">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9" name="Picture Placeholder 3">
            <a:extLst>
              <a:ext uri="{FF2B5EF4-FFF2-40B4-BE49-F238E27FC236}">
                <a16:creationId xmlns:a16="http://schemas.microsoft.com/office/drawing/2014/main" id="{E6519316-5BE7-6687-FE60-23F1FB913498}"/>
              </a:ext>
            </a:extLst>
          </p:cNvPr>
          <p:cNvSpPr>
            <a:spLocks noGrp="1" noChangeAspect="1"/>
          </p:cNvSpPr>
          <p:nvPr>
            <p:ph type="pic" sz="quarter" idx="20" hasCustomPrompt="1"/>
          </p:nvPr>
        </p:nvSpPr>
        <p:spPr>
          <a:xfrm>
            <a:off x="690326" y="2728996"/>
            <a:ext cx="2020888" cy="2019600"/>
          </a:xfrm>
          <a:prstGeom prst="ellipse">
            <a:avLst/>
          </a:prstGeom>
          <a:solidFill>
            <a:schemeClr val="bg1"/>
          </a:solidFill>
          <a:ln w="19050">
            <a:solidFill>
              <a:srgbClr val="00F7FF"/>
            </a:solidFill>
          </a:ln>
          <a:effectLst>
            <a:outerShdw blurRad="63500" sx="102000" sy="102000" algn="ctr" rotWithShape="0">
              <a:prstClr val="black">
                <a:alpha val="40000"/>
              </a:prstClr>
            </a:outerShdw>
          </a:effectLst>
        </p:spPr>
        <p:txBody>
          <a:bodyPr anchor="ctr"/>
          <a:lstStyle>
            <a:lvl1pPr marL="0" indent="0" algn="ctr">
              <a:buNone/>
              <a:defRPr>
                <a:solidFill>
                  <a:schemeClr val="tx1"/>
                </a:solidFill>
              </a:defRPr>
            </a:lvl1pPr>
          </a:lstStyle>
          <a:p>
            <a:r>
              <a:rPr lang="en-VN" dirty="0"/>
              <a:t>Profile picture</a:t>
            </a:r>
          </a:p>
        </p:txBody>
      </p:sp>
      <p:sp>
        <p:nvSpPr>
          <p:cNvPr id="39" name="Text Placeholder 38">
            <a:extLst>
              <a:ext uri="{FF2B5EF4-FFF2-40B4-BE49-F238E27FC236}">
                <a16:creationId xmlns:a16="http://schemas.microsoft.com/office/drawing/2014/main" id="{08F295F7-595F-E903-E034-0D8FEC5E07C6}"/>
              </a:ext>
            </a:extLst>
          </p:cNvPr>
          <p:cNvSpPr>
            <a:spLocks noGrp="1"/>
          </p:cNvSpPr>
          <p:nvPr>
            <p:ph type="body" sz="quarter" idx="21" hasCustomPrompt="1"/>
          </p:nvPr>
        </p:nvSpPr>
        <p:spPr>
          <a:xfrm>
            <a:off x="2711214" y="2263753"/>
            <a:ext cx="3576761" cy="622002"/>
          </a:xfrm>
          <a:effectLst>
            <a:innerShdw blurRad="114300">
              <a:srgbClr val="00F7FF"/>
            </a:innerShdw>
          </a:effectLst>
        </p:spPr>
        <p:txBody>
          <a:bodyPr anchor="ctr">
            <a:noAutofit/>
          </a:bodyPr>
          <a:lstStyle>
            <a:lvl1pPr marL="0" indent="0" algn="r">
              <a:buNone/>
              <a:defRPr lang="en-VN" sz="36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GIẢNG VIÊN</a:t>
            </a:r>
            <a:endParaRPr lang="en-VN" dirty="0"/>
          </a:p>
        </p:txBody>
      </p:sp>
    </p:spTree>
    <p:extLst>
      <p:ext uri="{BB962C8B-B14F-4D97-AF65-F5344CB8AC3E}">
        <p14:creationId xmlns:p14="http://schemas.microsoft.com/office/powerpoint/2010/main" val="302063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dirty="0"/>
          </a:p>
        </p:txBody>
      </p:sp>
      <p:grpSp>
        <p:nvGrpSpPr>
          <p:cNvPr id="36" name="Group 35">
            <a:extLst>
              <a:ext uri="{FF2B5EF4-FFF2-40B4-BE49-F238E27FC236}">
                <a16:creationId xmlns:a16="http://schemas.microsoft.com/office/drawing/2014/main" id="{11E5AAB4-F14E-4F9C-E123-7635A7EF6275}"/>
              </a:ext>
            </a:extLst>
          </p:cNvPr>
          <p:cNvGrpSpPr/>
          <p:nvPr userDrawn="1"/>
        </p:nvGrpSpPr>
        <p:grpSpPr>
          <a:xfrm>
            <a:off x="-2323526"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userDrawn="1"/>
        </p:nvGrpSpPr>
        <p:grpSpPr>
          <a:xfrm flipH="1">
            <a:off x="9674240"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userDrawn="1"/>
        </p:nvSpPr>
        <p:spPr>
          <a:xfrm>
            <a:off x="82718"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58527"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0" name="TextBox 69">
            <a:extLst>
              <a:ext uri="{FF2B5EF4-FFF2-40B4-BE49-F238E27FC236}">
                <a16:creationId xmlns:a16="http://schemas.microsoft.com/office/drawing/2014/main" id="{03E32705-3D72-A324-09E4-62DB4F73E8B8}"/>
              </a:ext>
            </a:extLst>
          </p:cNvPr>
          <p:cNvSpPr txBox="1"/>
          <p:nvPr userDrawn="1"/>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endParaRPr lang="en-VN"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033899" y="1559014"/>
            <a:ext cx="8124204" cy="4153664"/>
          </a:xfrm>
        </p:spPr>
        <p:txBody>
          <a:bodyPr anchor="ctr">
            <a:normAutofit/>
          </a:bodyPr>
          <a:lstStyle>
            <a:lvl1pPr marL="514350" indent="-514350" algn="just">
              <a:lnSpc>
                <a:spcPct val="130000"/>
              </a:lnSpc>
              <a:spcBef>
                <a:spcPts val="300"/>
              </a:spcBef>
              <a:spcAft>
                <a:spcPts val="300"/>
              </a:spcAft>
              <a:buFont typeface="+mj-lt"/>
              <a:buAutoNum type="arabicPeriod"/>
              <a:defRPr sz="28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68" name="Text Placeholder 67">
            <a:extLst>
              <a:ext uri="{FF2B5EF4-FFF2-40B4-BE49-F238E27FC236}">
                <a16:creationId xmlns:a16="http://schemas.microsoft.com/office/drawing/2014/main" id="{F56C1099-1EF4-24C1-B5E1-A484342C74DE}"/>
              </a:ext>
            </a:extLst>
          </p:cNvPr>
          <p:cNvSpPr>
            <a:spLocks noGrp="1"/>
          </p:cNvSpPr>
          <p:nvPr>
            <p:ph type="body" sz="quarter" idx="15" hasCustomPrompt="1"/>
          </p:nvPr>
        </p:nvSpPr>
        <p:spPr>
          <a:xfrm>
            <a:off x="4859729" y="734646"/>
            <a:ext cx="2714625" cy="457200"/>
          </a:xfrm>
        </p:spPr>
        <p:txBody>
          <a:bodyPr anchor="ctr">
            <a:noAutofit/>
          </a:bodyPr>
          <a:lstStyle>
            <a:lvl1pPr marL="0" indent="0" algn="ctr">
              <a:buNone/>
              <a:defRPr sz="3600" b="1">
                <a:solidFill>
                  <a:schemeClr val="bg1"/>
                </a:solidFill>
                <a:latin typeface="Times New Roman" panose="02020603050405020304" pitchFamily="18" charset="0"/>
                <a:cs typeface="Times New Roman" panose="02020603050405020304" pitchFamily="18" charset="0"/>
              </a:defRPr>
            </a:lvl1pPr>
          </a:lstStyle>
          <a:p>
            <a:pPr lvl="0"/>
            <a:r>
              <a:rPr lang="en-VN" dirty="0"/>
              <a:t>NỘI DUNG</a:t>
            </a:r>
          </a:p>
        </p:txBody>
      </p:sp>
      <p:sp>
        <p:nvSpPr>
          <p:cNvPr id="3" name="Freeform 2">
            <a:extLst>
              <a:ext uri="{FF2B5EF4-FFF2-40B4-BE49-F238E27FC236}">
                <a16:creationId xmlns:a16="http://schemas.microsoft.com/office/drawing/2014/main" id="{B50720F1-D33A-570A-ED4C-A35648E701D3}"/>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Tree>
    <p:extLst>
      <p:ext uri="{BB962C8B-B14F-4D97-AF65-F5344CB8AC3E}">
        <p14:creationId xmlns:p14="http://schemas.microsoft.com/office/powerpoint/2010/main" val="3108181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userDrawn="1"/>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userDrawn="1"/>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userDrawn="1"/>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33" name="Text Placeholder 32">
            <a:extLst>
              <a:ext uri="{FF2B5EF4-FFF2-40B4-BE49-F238E27FC236}">
                <a16:creationId xmlns:a16="http://schemas.microsoft.com/office/drawing/2014/main" id="{16FB8E2A-4378-29FE-41E3-42BAD72ADA63}"/>
              </a:ext>
            </a:extLst>
          </p:cNvPr>
          <p:cNvSpPr>
            <a:spLocks noGrp="1"/>
          </p:cNvSpPr>
          <p:nvPr userDrawn="1">
            <p:ph type="body" sz="quarter" idx="13" hasCustomPrompt="1"/>
          </p:nvPr>
        </p:nvSpPr>
        <p:spPr>
          <a:xfrm>
            <a:off x="1470929" y="2095027"/>
            <a:ext cx="9941071"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35" name="Text Placeholder 34">
            <a:extLst>
              <a:ext uri="{FF2B5EF4-FFF2-40B4-BE49-F238E27FC236}">
                <a16:creationId xmlns:a16="http://schemas.microsoft.com/office/drawing/2014/main" id="{5224296A-39BF-05BD-6DFB-8046C021F7C6}"/>
              </a:ext>
            </a:extLst>
          </p:cNvPr>
          <p:cNvSpPr>
            <a:spLocks noGrp="1"/>
          </p:cNvSpPr>
          <p:nvPr userDrawn="1">
            <p:ph type="body" sz="quarter" idx="14" hasCustomPrompt="1"/>
          </p:nvPr>
        </p:nvSpPr>
        <p:spPr>
          <a:xfrm>
            <a:off x="1470930" y="3169159"/>
            <a:ext cx="9941070"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x.x. TÊN MỤC CON (NẾU CÓ)</a:t>
            </a:r>
          </a:p>
        </p:txBody>
      </p:sp>
      <p:sp>
        <p:nvSpPr>
          <p:cNvPr id="37" name="Text Placeholder 36">
            <a:extLst>
              <a:ext uri="{FF2B5EF4-FFF2-40B4-BE49-F238E27FC236}">
                <a16:creationId xmlns:a16="http://schemas.microsoft.com/office/drawing/2014/main" id="{BE1131F0-02AD-0F75-0384-22C665D9450D}"/>
              </a:ext>
            </a:extLst>
          </p:cNvPr>
          <p:cNvSpPr>
            <a:spLocks noGrp="1"/>
          </p:cNvSpPr>
          <p:nvPr userDrawn="1">
            <p:ph type="body" sz="quarter" idx="15" hasCustomPrompt="1"/>
          </p:nvPr>
        </p:nvSpPr>
        <p:spPr>
          <a:xfrm>
            <a:off x="1470930" y="4137397"/>
            <a:ext cx="7147030" cy="916698"/>
          </a:xfrm>
        </p:spPr>
        <p:txBody>
          <a:bodyPr anchor="t">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39" name="Text Placeholder 38">
            <a:extLst>
              <a:ext uri="{FF2B5EF4-FFF2-40B4-BE49-F238E27FC236}">
                <a16:creationId xmlns:a16="http://schemas.microsoft.com/office/drawing/2014/main" id="{9E2EB23E-8F15-CEEB-55D8-12309376C6F8}"/>
              </a:ext>
            </a:extLst>
          </p:cNvPr>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VN"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0x.</a:t>
            </a:r>
          </a:p>
        </p:txBody>
      </p:sp>
      <p:cxnSp>
        <p:nvCxnSpPr>
          <p:cNvPr id="41" name="Straight Connector 40">
            <a:extLst>
              <a:ext uri="{FF2B5EF4-FFF2-40B4-BE49-F238E27FC236}">
                <a16:creationId xmlns:a16="http://schemas.microsoft.com/office/drawing/2014/main" id="{88382EF5-131E-F7DD-C939-044C31C113C7}"/>
              </a:ext>
            </a:extLst>
          </p:cNvPr>
          <p:cNvCxnSpPr/>
          <p:nvPr userDrawn="1"/>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4" name="Group 3">
            <a:extLst>
              <a:ext uri="{FF2B5EF4-FFF2-40B4-BE49-F238E27FC236}">
                <a16:creationId xmlns:a16="http://schemas.microsoft.com/office/drawing/2014/main" id="{B1AA7010-A78E-2DCB-8D89-28F704E05138}"/>
              </a:ext>
            </a:extLst>
          </p:cNvPr>
          <p:cNvGrpSpPr/>
          <p:nvPr userDrawn="1"/>
        </p:nvGrpSpPr>
        <p:grpSpPr>
          <a:xfrm>
            <a:off x="16026" y="4629289"/>
            <a:ext cx="434350" cy="2228711"/>
            <a:chOff x="16026" y="4629289"/>
            <a:chExt cx="434350" cy="2228711"/>
          </a:xfrm>
          <a:gradFill flip="none" rotWithShape="1">
            <a:gsLst>
              <a:gs pos="0">
                <a:srgbClr val="00F7FF"/>
              </a:gs>
              <a:gs pos="100000">
                <a:srgbClr val="00F7FF">
                  <a:alpha val="0"/>
                </a:srgbClr>
              </a:gs>
            </a:gsLst>
            <a:lin ang="16200000" scaled="1"/>
            <a:tileRect/>
          </a:gradFill>
        </p:grpSpPr>
        <p:sp>
          <p:nvSpPr>
            <p:cNvPr id="14" name="Rectangle 13">
              <a:extLst>
                <a:ext uri="{FF2B5EF4-FFF2-40B4-BE49-F238E27FC236}">
                  <a16:creationId xmlns:a16="http://schemas.microsoft.com/office/drawing/2014/main" id="{B96A6D30-76D9-ADFA-439D-D8ACD753FA68}"/>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A54932-7153-1124-6FAB-6B0BCE7F15CF}"/>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11FFE3-7A74-DE46-A817-485EEBD35CE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a:extLst>
                <a:ext uri="{FF2B5EF4-FFF2-40B4-BE49-F238E27FC236}">
                  <a16:creationId xmlns:a16="http://schemas.microsoft.com/office/drawing/2014/main" id="{37189745-CA80-BAF4-D0A4-5251C5A38265}"/>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64A45EE-E6B0-E916-950B-83B5D9C719DA}"/>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05BCF47-41EA-DC9C-B39C-19996485644F}"/>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userDrawn="1">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Tree>
    <p:extLst>
      <p:ext uri="{BB962C8B-B14F-4D97-AF65-F5344CB8AC3E}">
        <p14:creationId xmlns:p14="http://schemas.microsoft.com/office/powerpoint/2010/main" val="356140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Noi dung">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5" y="1233824"/>
            <a:ext cx="10579654"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22181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 sanh 1">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233825"/>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228490"/>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itle 1">
            <a:extLst>
              <a:ext uri="{FF2B5EF4-FFF2-40B4-BE49-F238E27FC236}">
                <a16:creationId xmlns:a16="http://schemas.microsoft.com/office/drawing/2014/main" id="{187D36B1-517A-D556-9184-ED466900A8D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1532249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 sanh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962615"/>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957280"/>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ext Placeholder 14">
            <a:extLst>
              <a:ext uri="{FF2B5EF4-FFF2-40B4-BE49-F238E27FC236}">
                <a16:creationId xmlns:a16="http://schemas.microsoft.com/office/drawing/2014/main" id="{EDF1C539-8AC9-C464-0C2F-4D728615840B}"/>
              </a:ext>
            </a:extLst>
          </p:cNvPr>
          <p:cNvSpPr>
            <a:spLocks noGrp="1"/>
          </p:cNvSpPr>
          <p:nvPr>
            <p:ph type="body" sz="quarter" idx="16" hasCustomPrompt="1"/>
          </p:nvPr>
        </p:nvSpPr>
        <p:spPr>
          <a:xfrm>
            <a:off x="774144"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1</a:t>
            </a:r>
          </a:p>
        </p:txBody>
      </p:sp>
      <p:sp>
        <p:nvSpPr>
          <p:cNvPr id="19" name="Text Placeholder 14">
            <a:extLst>
              <a:ext uri="{FF2B5EF4-FFF2-40B4-BE49-F238E27FC236}">
                <a16:creationId xmlns:a16="http://schemas.microsoft.com/office/drawing/2014/main" id="{F0714139-C59C-330B-707A-90AA2C2D1C7D}"/>
              </a:ext>
            </a:extLst>
          </p:cNvPr>
          <p:cNvSpPr>
            <a:spLocks noGrp="1"/>
          </p:cNvSpPr>
          <p:nvPr>
            <p:ph type="body" sz="quarter" idx="17" hasCustomPrompt="1"/>
          </p:nvPr>
        </p:nvSpPr>
        <p:spPr>
          <a:xfrm>
            <a:off x="6151006"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2</a:t>
            </a:r>
          </a:p>
        </p:txBody>
      </p:sp>
      <p:sp>
        <p:nvSpPr>
          <p:cNvPr id="29" name="Title 1">
            <a:extLst>
              <a:ext uri="{FF2B5EF4-FFF2-40B4-BE49-F238E27FC236}">
                <a16:creationId xmlns:a16="http://schemas.microsoft.com/office/drawing/2014/main" id="{6AE4A723-09B9-08FA-D05B-D53CF4EB2CA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1664174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oi dung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5085934" y="202009"/>
            <a:ext cx="6267866" cy="5969620"/>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Tree>
    <p:extLst>
      <p:ext uri="{BB962C8B-B14F-4D97-AF65-F5344CB8AC3E}">
        <p14:creationId xmlns:p14="http://schemas.microsoft.com/office/powerpoint/2010/main" val="1304376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ình ảnh">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5" name="Picture Placeholder 14">
            <a:extLst>
              <a:ext uri="{FF2B5EF4-FFF2-40B4-BE49-F238E27FC236}">
                <a16:creationId xmlns:a16="http://schemas.microsoft.com/office/drawing/2014/main" id="{9AE9790B-4A7F-B016-57E9-8F5F385CF84E}"/>
              </a:ext>
            </a:extLst>
          </p:cNvPr>
          <p:cNvSpPr>
            <a:spLocks noGrp="1"/>
          </p:cNvSpPr>
          <p:nvPr>
            <p:ph type="pic" sz="quarter" idx="14" hasCustomPrompt="1"/>
          </p:nvPr>
        </p:nvSpPr>
        <p:spPr>
          <a:xfrm>
            <a:off x="5160373" y="202009"/>
            <a:ext cx="6237261" cy="5976999"/>
          </a:xfrm>
          <a:prstGeom prst="roundRect">
            <a:avLst>
              <a:gd name="adj" fmla="val 574"/>
            </a:avLst>
          </a:prstGeom>
        </p:spPr>
        <p:txBody>
          <a:bodyPr/>
          <a:lstStyle>
            <a:lvl1pPr>
              <a:lnSpc>
                <a:spcPct val="130000"/>
              </a:lnSpc>
              <a:spcBef>
                <a:spcPts val="300"/>
              </a:spcBef>
              <a:spcAft>
                <a:spcPts val="300"/>
              </a:spcAft>
              <a:defRPr>
                <a:latin typeface="Arial" panose="020B0604020202020204" pitchFamily="34" charset="0"/>
                <a:cs typeface="Arial" panose="020B0604020202020204" pitchFamily="34" charset="0"/>
              </a:defRPr>
            </a:lvl1pPr>
          </a:lstStyle>
          <a:p>
            <a:r>
              <a:rPr lang="en-VN" dirty="0"/>
              <a:t>Hình ảnh</a:t>
            </a:r>
          </a:p>
        </p:txBody>
      </p:sp>
    </p:spTree>
    <p:extLst>
      <p:ext uri="{BB962C8B-B14F-4D97-AF65-F5344CB8AC3E}">
        <p14:creationId xmlns:p14="http://schemas.microsoft.com/office/powerpoint/2010/main" val="81545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CB126-07C1-993D-D40F-CC928946B4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1. TÊN MỤC</a:t>
            </a:r>
            <a:endParaRPr lang="en-VN" dirty="0"/>
          </a:p>
        </p:txBody>
      </p:sp>
      <p:sp>
        <p:nvSpPr>
          <p:cNvPr id="3" name="Text Placeholder 2">
            <a:extLst>
              <a:ext uri="{FF2B5EF4-FFF2-40B4-BE49-F238E27FC236}">
                <a16:creationId xmlns:a16="http://schemas.microsoft.com/office/drawing/2014/main" id="{B5BBBD58-B33F-3C47-5551-9A2A2CE277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83F5A01D-3EDB-1F54-F4EE-AFD1EF996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June 2024</a:t>
            </a:r>
            <a:endParaRPr lang="en-VN"/>
          </a:p>
        </p:txBody>
      </p:sp>
      <p:sp>
        <p:nvSpPr>
          <p:cNvPr id="5" name="Footer Placeholder 4">
            <a:extLst>
              <a:ext uri="{FF2B5EF4-FFF2-40B4-BE49-F238E27FC236}">
                <a16:creationId xmlns:a16="http://schemas.microsoft.com/office/drawing/2014/main" id="{F95D1C7E-53C3-CE2D-B996-7F9702138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Thực hiện bởi Trường Đại học Công nghệ Thông tin, ĐHQG-HCM</a:t>
            </a:r>
            <a:endParaRPr lang="en-VN"/>
          </a:p>
        </p:txBody>
      </p:sp>
      <p:sp>
        <p:nvSpPr>
          <p:cNvPr id="6" name="Slide Number Placeholder 5">
            <a:extLst>
              <a:ext uri="{FF2B5EF4-FFF2-40B4-BE49-F238E27FC236}">
                <a16:creationId xmlns:a16="http://schemas.microsoft.com/office/drawing/2014/main" id="{1A91A76A-6303-F16B-A578-8E129753A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0B3AC-44A8-D142-AAF6-9A453466E1A4}" type="slidenum">
              <a:rPr lang="en-VN" smtClean="0"/>
              <a:t>‹#›</a:t>
            </a:fld>
            <a:endParaRPr lang="en-VN"/>
          </a:p>
        </p:txBody>
      </p:sp>
    </p:spTree>
    <p:extLst>
      <p:ext uri="{BB962C8B-B14F-4D97-AF65-F5344CB8AC3E}">
        <p14:creationId xmlns:p14="http://schemas.microsoft.com/office/powerpoint/2010/main" val="1672005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27712B-B28A-B256-C343-718E2E8388FC}"/>
              </a:ext>
            </a:extLst>
          </p:cNvPr>
          <p:cNvSpPr>
            <a:spLocks noGrp="1"/>
          </p:cNvSpPr>
          <p:nvPr>
            <p:ph type="body" sz="quarter" idx="13"/>
          </p:nvPr>
        </p:nvSpPr>
        <p:spPr/>
        <p:txBody>
          <a:bodyPr/>
          <a:lstStyle/>
          <a:p>
            <a:r>
              <a:rPr lang="en-US" dirty="0"/>
              <a:t>IT001 - NHẬP MÔN LẬP TRÌNH</a:t>
            </a:r>
            <a:endParaRPr lang="en-VN" dirty="0"/>
          </a:p>
        </p:txBody>
      </p:sp>
      <p:sp>
        <p:nvSpPr>
          <p:cNvPr id="5" name="Text Placeholder 4">
            <a:extLst>
              <a:ext uri="{FF2B5EF4-FFF2-40B4-BE49-F238E27FC236}">
                <a16:creationId xmlns:a16="http://schemas.microsoft.com/office/drawing/2014/main" id="{5DF7B1EB-02CD-733F-59FE-6D1CE2E4D4D6}"/>
              </a:ext>
            </a:extLst>
          </p:cNvPr>
          <p:cNvSpPr>
            <a:spLocks noGrp="1"/>
          </p:cNvSpPr>
          <p:nvPr>
            <p:ph type="body" sz="quarter" idx="14"/>
          </p:nvPr>
        </p:nvSpPr>
        <p:spPr/>
        <p:txBody>
          <a:bodyPr/>
          <a:lstStyle/>
          <a:p>
            <a:r>
              <a:rPr lang="en-US"/>
              <a:t>CHƯƠNG 9: CẤU TRÚC STRUCT</a:t>
            </a:r>
            <a:endParaRPr lang="en-VN"/>
          </a:p>
        </p:txBody>
      </p:sp>
      <p:sp>
        <p:nvSpPr>
          <p:cNvPr id="6" name="Text Placeholder 5">
            <a:extLst>
              <a:ext uri="{FF2B5EF4-FFF2-40B4-BE49-F238E27FC236}">
                <a16:creationId xmlns:a16="http://schemas.microsoft.com/office/drawing/2014/main" id="{C51E838D-0A6A-9FC0-FE43-B7160A7D09E2}"/>
              </a:ext>
            </a:extLst>
          </p:cNvPr>
          <p:cNvSpPr>
            <a:spLocks noGrp="1"/>
          </p:cNvSpPr>
          <p:nvPr>
            <p:ph type="body" sz="quarter" idx="15"/>
          </p:nvPr>
        </p:nvSpPr>
        <p:spPr/>
        <p:txBody>
          <a:bodyPr/>
          <a:lstStyle/>
          <a:p>
            <a:r>
              <a:rPr lang="en-US"/>
              <a:t>Khoa Khoa học Máy tính</a:t>
            </a:r>
            <a:endParaRPr lang="en-VN"/>
          </a:p>
        </p:txBody>
      </p:sp>
      <p:sp>
        <p:nvSpPr>
          <p:cNvPr id="7" name="Text Placeholder 6">
            <a:extLst>
              <a:ext uri="{FF2B5EF4-FFF2-40B4-BE49-F238E27FC236}">
                <a16:creationId xmlns:a16="http://schemas.microsoft.com/office/drawing/2014/main" id="{4EFA386E-A6EB-6AFC-A9FF-9DA3B875EAED}"/>
              </a:ext>
            </a:extLst>
          </p:cNvPr>
          <p:cNvSpPr>
            <a:spLocks noGrp="1"/>
          </p:cNvSpPr>
          <p:nvPr>
            <p:ph type="body" sz="quarter" idx="16"/>
          </p:nvPr>
        </p:nvSpPr>
        <p:spPr/>
        <p:txBody>
          <a:bodyPr>
            <a:normAutofit fontScale="85000" lnSpcReduction="10000"/>
          </a:bodyPr>
          <a:lstStyle/>
          <a:p>
            <a:r>
              <a:rPr lang="vi-VN"/>
              <a:t>Ngoài những kiểu dữ liệu cơ bản, trong quá trình xây dựng chương trình, chúng ta cần phải định nghĩa kiểu dữ liệu mới, đòi hỏi độ phức tạp cao hơn. Trong chương này, chúng ta sẽ được cung cấp các kiến thức cơ bản về cách định nghĩa một kiểu dữ liệu mới và cách sử dụng chúng trong lập trình. Phần kiến thức này sẽ giúp chúng ta hiểu tốt hơn về các kiểu dữ liệu cấu trúc khác (như danh sách liên kết, cấu trúc cây) và phương pháp lập trình hướng đối tượng</a:t>
            </a:r>
            <a:r>
              <a:rPr lang="en-US"/>
              <a:t>.</a:t>
            </a:r>
            <a:endParaRPr lang="en-VN"/>
          </a:p>
        </p:txBody>
      </p:sp>
      <p:sp>
        <p:nvSpPr>
          <p:cNvPr id="9" name="Footer Placeholder 8">
            <a:extLst>
              <a:ext uri="{FF2B5EF4-FFF2-40B4-BE49-F238E27FC236}">
                <a16:creationId xmlns:a16="http://schemas.microsoft.com/office/drawing/2014/main" id="{D45B9C38-D222-EB67-FFA4-784D30AA5422}"/>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2" name="Date Placeholder 1">
            <a:extLst>
              <a:ext uri="{FF2B5EF4-FFF2-40B4-BE49-F238E27FC236}">
                <a16:creationId xmlns:a16="http://schemas.microsoft.com/office/drawing/2014/main" id="{A45A6B0E-AE2E-A619-83A9-A7D82DB18329}"/>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0797B013-946C-DDB3-626E-41AA3C6F0AE2}"/>
              </a:ext>
            </a:extLst>
          </p:cNvPr>
          <p:cNvSpPr>
            <a:spLocks noGrp="1"/>
          </p:cNvSpPr>
          <p:nvPr>
            <p:ph type="sldNum" sz="quarter" idx="12"/>
          </p:nvPr>
        </p:nvSpPr>
        <p:spPr/>
        <p:txBody>
          <a:bodyPr/>
          <a:lstStyle/>
          <a:p>
            <a:pPr algn="ctr"/>
            <a:fld id="{D8B0B3AC-44A8-D142-AAF6-9A453466E1A4}" type="slidenum">
              <a:rPr lang="en-VN" smtClean="0"/>
              <a:pPr algn="ctr"/>
              <a:t>1</a:t>
            </a:fld>
            <a:endParaRPr lang="en-VN" dirty="0"/>
          </a:p>
        </p:txBody>
      </p:sp>
    </p:spTree>
    <p:extLst>
      <p:ext uri="{BB962C8B-B14F-4D97-AF65-F5344CB8AC3E}">
        <p14:creationId xmlns:p14="http://schemas.microsoft.com/office/powerpoint/2010/main" val="1971814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fontScale="90000"/>
          </a:bodyPr>
          <a:lstStyle/>
          <a:p>
            <a:r>
              <a:rPr lang="en-US" altLang="en-US"/>
              <a:t>Khởi tạo cho biến cấu trúc</a:t>
            </a:r>
          </a:p>
        </p:txBody>
      </p:sp>
      <p:sp>
        <p:nvSpPr>
          <p:cNvPr id="3" name="Content Placeholder 2"/>
          <p:cNvSpPr>
            <a:spLocks noGrp="1"/>
          </p:cNvSpPr>
          <p:nvPr>
            <p:ph idx="1"/>
          </p:nvPr>
        </p:nvSpPr>
        <p:spPr>
          <a:xfrm>
            <a:off x="774145" y="1233824"/>
            <a:ext cx="10579654" cy="2814301"/>
          </a:xfrm>
        </p:spPr>
        <p:txBody>
          <a:bodyPr>
            <a:normAutofit/>
          </a:bodyPr>
          <a:lstStyle/>
          <a:p>
            <a:pPr>
              <a:defRPr/>
            </a:pPr>
            <a:r>
              <a:rPr lang="en-US" sz="2400" b="1" err="1">
                <a:solidFill>
                  <a:schemeClr val="tx1">
                    <a:lumMod val="50000"/>
                  </a:schemeClr>
                </a:solidFill>
              </a:rPr>
              <a:t>Cú</a:t>
            </a:r>
            <a:r>
              <a:rPr lang="en-US" sz="2400" b="1">
                <a:solidFill>
                  <a:schemeClr val="tx1">
                    <a:lumMod val="50000"/>
                  </a:schemeClr>
                </a:solidFill>
              </a:rPr>
              <a:t> pháp 3:</a:t>
            </a:r>
            <a:endParaRPr lang="en-US" sz="2400" b="1" dirty="0">
              <a:solidFill>
                <a:schemeClr val="tx1">
                  <a:lumMod val="50000"/>
                </a:schemeClr>
              </a:solidFill>
            </a:endParaRPr>
          </a:p>
          <a:p>
            <a:pPr>
              <a:defRPr/>
            </a:pPr>
            <a:endParaRPr lang="en-US" sz="2400" dirty="0">
              <a:solidFill>
                <a:schemeClr val="tx1">
                  <a:lumMod val="50000"/>
                </a:schemeClr>
              </a:solidFill>
            </a:endParaRPr>
          </a:p>
          <a:p>
            <a:pPr>
              <a:defRPr/>
            </a:pPr>
            <a:endParaRPr lang="en-US" sz="2400" dirty="0">
              <a:solidFill>
                <a:schemeClr val="tx1">
                  <a:lumMod val="50000"/>
                </a:schemeClr>
              </a:solidFill>
            </a:endParaRPr>
          </a:p>
          <a:p>
            <a:pPr>
              <a:defRPr/>
            </a:pPr>
            <a:endParaRPr lang="en-US" sz="2400" dirty="0">
              <a:solidFill>
                <a:schemeClr val="tx1">
                  <a:lumMod val="50000"/>
                </a:schemeClr>
              </a:solidFill>
            </a:endParaRPr>
          </a:p>
          <a:p>
            <a:pPr>
              <a:defRPr/>
            </a:pPr>
            <a:r>
              <a:rPr lang="en-US" sz="2400" b="1">
                <a:solidFill>
                  <a:schemeClr val="tx1">
                    <a:lumMod val="50000"/>
                  </a:schemeClr>
                </a:solidFill>
              </a:rPr>
              <a:t>Ví dụ:</a:t>
            </a:r>
          </a:p>
          <a:p>
            <a:pPr marL="0" indent="0" algn="l">
              <a:buNone/>
            </a:pPr>
            <a:endParaRPr lang="fr-FR" sz="2400">
              <a:solidFill>
                <a:srgbClr val="000000"/>
              </a:solidFill>
              <a:highlight>
                <a:srgbClr val="FFFFFF"/>
              </a:highlight>
              <a:latin typeface="PragmataPro Mono Liga" panose="02000509040000020004" pitchFamily="49" charset="0"/>
            </a:endParaRPr>
          </a:p>
          <a:p>
            <a:pPr marL="0" indent="0">
              <a:buNone/>
              <a:defRPr/>
            </a:pPr>
            <a:endParaRPr lang="en-US" sz="2400" dirty="0">
              <a:solidFill>
                <a:schemeClr val="tx1">
                  <a:lumMod val="50000"/>
                </a:schemeClr>
              </a:solidFill>
            </a:endParaRPr>
          </a:p>
        </p:txBody>
      </p:sp>
      <p:sp>
        <p:nvSpPr>
          <p:cNvPr id="24582" name="TextBox 5"/>
          <p:cNvSpPr txBox="1">
            <a:spLocks noChangeArrowheads="1"/>
          </p:cNvSpPr>
          <p:nvPr/>
        </p:nvSpPr>
        <p:spPr bwMode="auto">
          <a:xfrm>
            <a:off x="2836155" y="1622588"/>
            <a:ext cx="7146046" cy="1938992"/>
          </a:xfrm>
          <a:prstGeom prst="rect">
            <a:avLst/>
          </a:prstGeom>
          <a:noFill/>
          <a:ln w="9525">
            <a:solidFill>
              <a:schemeClr val="tx1">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b="0">
                <a:solidFill>
                  <a:srgbClr val="FF0000"/>
                </a:solidFill>
                <a:effectLst/>
                <a:highlight>
                  <a:srgbClr val="FFFFFF"/>
                </a:highlight>
                <a:latin typeface="PragmataPro Mono Liga" panose="02000509040000020004" pitchFamily="49" charset="0"/>
              </a:rPr>
              <a:t>struct</a:t>
            </a:r>
            <a:r>
              <a:rPr lang="en-US" sz="2400" b="0">
                <a:solidFill>
                  <a:srgbClr val="000000"/>
                </a:solidFill>
                <a:effectLst/>
                <a:highlight>
                  <a:srgbClr val="FFFFFF"/>
                </a:highlight>
                <a:latin typeface="PragmataPro Mono Liga" panose="02000509040000020004" pitchFamily="49" charset="0"/>
              </a:rPr>
              <a:t> &lt;tên kiểu cấu trúc&gt; </a:t>
            </a:r>
            <a:r>
              <a:rPr lang="en-US" sz="2400" b="0">
                <a:solidFill>
                  <a:srgbClr val="FF0000"/>
                </a:solidFill>
                <a:effectLst/>
                <a:highlight>
                  <a:srgbClr val="FFFFFF"/>
                </a:highlight>
                <a:latin typeface="PragmataPro Mono Liga" panose="02000509040000020004" pitchFamily="49" charset="0"/>
              </a:rPr>
              <a:t>{</a:t>
            </a:r>
          </a:p>
          <a:p>
            <a:r>
              <a:rPr lang="en-US" sz="2400" b="0">
                <a:solidFill>
                  <a:srgbClr val="000000"/>
                </a:solidFill>
                <a:effectLst/>
                <a:highlight>
                  <a:srgbClr val="FFFFFF"/>
                </a:highlight>
                <a:latin typeface="PragmataPro Mono Liga" panose="02000509040000020004" pitchFamily="49" charset="0"/>
              </a:rPr>
              <a:t>    &lt;kiểu dữ liệu&gt; &lt;tên thành phần</a:t>
            </a:r>
            <a:r>
              <a:rPr lang="en-US" sz="2400" b="0">
                <a:solidFill>
                  <a:schemeClr val="tx1">
                    <a:lumMod val="50000"/>
                  </a:schemeClr>
                </a:solidFill>
                <a:effectLst/>
                <a:highlight>
                  <a:srgbClr val="FFFFFF"/>
                </a:highlight>
                <a:latin typeface="PragmataPro Mono Liga" panose="02000509040000020004" pitchFamily="49" charset="0"/>
              </a:rPr>
              <a:t> 1</a:t>
            </a:r>
            <a:r>
              <a:rPr lang="en-US" sz="2400">
                <a:solidFill>
                  <a:srgbClr val="000000"/>
                </a:solidFill>
                <a:effectLst/>
                <a:highlight>
                  <a:srgbClr val="FFFFFF"/>
                </a:highlight>
                <a:latin typeface="PragmataPro Mono Liga" panose="02000509040000020004" pitchFamily="49" charset="0"/>
              </a:rPr>
              <a:t>&gt;</a:t>
            </a:r>
            <a:r>
              <a:rPr lang="en-US" sz="2400">
                <a:solidFill>
                  <a:srgbClr val="FF0000"/>
                </a:solidFill>
                <a:effectLst/>
                <a:highlight>
                  <a:srgbClr val="FFFFFF"/>
                </a:highlight>
                <a:latin typeface="PragmataPro Mono Liga" panose="02000509040000020004" pitchFamily="49" charset="0"/>
              </a:rPr>
              <a:t>;</a:t>
            </a:r>
          </a:p>
          <a:p>
            <a:r>
              <a:rPr lang="en-US" sz="2400">
                <a:solidFill>
                  <a:srgbClr val="000000"/>
                </a:solidFill>
                <a:effectLst/>
                <a:highlight>
                  <a:srgbClr val="FFFFFF"/>
                </a:highlight>
                <a:latin typeface="PragmataPro Mono Liga" panose="02000509040000020004" pitchFamily="49" charset="0"/>
              </a:rPr>
              <a:t>    …</a:t>
            </a:r>
          </a:p>
          <a:p>
            <a:r>
              <a:rPr lang="en-US" sz="2400">
                <a:solidFill>
                  <a:srgbClr val="000000"/>
                </a:solidFill>
                <a:effectLst/>
                <a:highlight>
                  <a:srgbClr val="FFFFFF"/>
                </a:highlight>
                <a:latin typeface="PragmataPro Mono Liga" panose="02000509040000020004" pitchFamily="49" charset="0"/>
              </a:rPr>
              <a:t>    &lt;kiểu dữ liệu&gt; &lt;tên thành phần n&gt;</a:t>
            </a:r>
            <a:r>
              <a:rPr lang="en-US" sz="2400">
                <a:solidFill>
                  <a:srgbClr val="FF0000"/>
                </a:solidFill>
                <a:effectLst/>
                <a:highlight>
                  <a:srgbClr val="FFFFFF"/>
                </a:highlight>
                <a:latin typeface="PragmataPro Mono Liga" panose="02000509040000020004" pitchFamily="49" charset="0"/>
              </a:rPr>
              <a:t>;</a:t>
            </a:r>
          </a:p>
          <a:p>
            <a:r>
              <a:rPr lang="en-US" sz="2400" b="0">
                <a:solidFill>
                  <a:srgbClr val="FF0000"/>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 &lt;tên biến&gt; </a:t>
            </a:r>
            <a:r>
              <a:rPr lang="en-US" sz="2400" b="0">
                <a:solidFill>
                  <a:srgbClr val="FF0000"/>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 {&lt;giá_trị</a:t>
            </a:r>
            <a:r>
              <a:rPr lang="en-US" sz="2400">
                <a:solidFill>
                  <a:schemeClr val="tx1">
                    <a:lumMod val="50000"/>
                  </a:schemeClr>
                </a:solidFill>
                <a:highlight>
                  <a:srgbClr val="FFFFFF"/>
                </a:highlight>
                <a:latin typeface="PragmataPro Mono Liga" panose="02000509040000020004" pitchFamily="49" charset="0"/>
              </a:rPr>
              <a:t>_</a:t>
            </a:r>
            <a:r>
              <a:rPr lang="en-US" sz="2400" b="0">
                <a:solidFill>
                  <a:schemeClr val="tx1">
                    <a:lumMod val="50000"/>
                  </a:schemeClr>
                </a:solidFill>
                <a:effectLst/>
                <a:highlight>
                  <a:srgbClr val="FFFFFF"/>
                </a:highlight>
                <a:latin typeface="PragmataPro Mono Liga" panose="02000509040000020004" pitchFamily="49" charset="0"/>
              </a:rPr>
              <a:t>1</a:t>
            </a:r>
            <a:r>
              <a:rPr lang="en-US" sz="2400" b="0">
                <a:solidFill>
                  <a:srgbClr val="000000"/>
                </a:solidFill>
                <a:effectLst/>
                <a:highlight>
                  <a:srgbClr val="FFFFFF"/>
                </a:highlight>
                <a:latin typeface="PragmataPro Mono Liga" panose="02000509040000020004" pitchFamily="49" charset="0"/>
              </a:rPr>
              <a:t>&gt;, …, &lt;giá_trị_n</a:t>
            </a:r>
            <a:r>
              <a:rPr lang="en-US" sz="2400">
                <a:solidFill>
                  <a:srgbClr val="000000"/>
                </a:solidFill>
                <a:effectLst/>
                <a:highlight>
                  <a:srgbClr val="FFFFFF"/>
                </a:highlight>
                <a:latin typeface="PragmataPro Mono Liga" panose="02000509040000020004" pitchFamily="49" charset="0"/>
              </a:rPr>
              <a:t>&gt;}</a:t>
            </a:r>
            <a:r>
              <a:rPr lang="en-US" sz="2400">
                <a:solidFill>
                  <a:srgbClr val="FF0000"/>
                </a:solidFill>
                <a:effectLst/>
                <a:highlight>
                  <a:srgbClr val="FFFFFF"/>
                </a:highlight>
                <a:latin typeface="PragmataPro Mono Liga" panose="02000509040000020004" pitchFamily="49" charset="0"/>
              </a:rPr>
              <a:t>;</a:t>
            </a:r>
          </a:p>
        </p:txBody>
      </p:sp>
      <p:sp>
        <p:nvSpPr>
          <p:cNvPr id="7" name="TextBox 6">
            <a:extLst>
              <a:ext uri="{FF2B5EF4-FFF2-40B4-BE49-F238E27FC236}">
                <a16:creationId xmlns:a16="http://schemas.microsoft.com/office/drawing/2014/main" id="{07FCD507-4B07-D384-0E32-B64260B90FB3}"/>
              </a:ext>
            </a:extLst>
          </p:cNvPr>
          <p:cNvSpPr txBox="1"/>
          <p:nvPr/>
        </p:nvSpPr>
        <p:spPr>
          <a:xfrm>
            <a:off x="1132747" y="4348289"/>
            <a:ext cx="3981762" cy="1200329"/>
          </a:xfrm>
          <a:prstGeom prst="rect">
            <a:avLst/>
          </a:prstGeom>
          <a:noFill/>
          <a:ln>
            <a:solidFill>
              <a:schemeClr val="tx1">
                <a:lumMod val="50000"/>
              </a:schemeClr>
            </a:solidFill>
          </a:ln>
        </p:spPr>
        <p:txBody>
          <a:bodyPr wrap="square">
            <a:spAutoFit/>
          </a:bodyPr>
          <a:lstStyle/>
          <a:p>
            <a:r>
              <a:rPr lang="fr-FR" sz="2400">
                <a:solidFill>
                  <a:srgbClr val="0000FF"/>
                </a:solidFill>
                <a:highlight>
                  <a:srgbClr val="FFFFFF"/>
                </a:highlight>
                <a:latin typeface="PragmataPro Mono Liga" panose="02000509040000020004" pitchFamily="49" charset="0"/>
              </a:rPr>
              <a:t>struct</a:t>
            </a:r>
            <a:r>
              <a:rPr lang="fr-FR" sz="2400">
                <a:solidFill>
                  <a:srgbClr val="000000"/>
                </a:solidFill>
                <a:highlight>
                  <a:srgbClr val="FFFFFF"/>
                </a:highlight>
                <a:latin typeface="PragmataPro Mono Liga" panose="02000509040000020004" pitchFamily="49" charset="0"/>
              </a:rPr>
              <a:t> </a:t>
            </a:r>
            <a:r>
              <a:rPr lang="fr-FR" sz="2400">
                <a:solidFill>
                  <a:srgbClr val="267F99"/>
                </a:solidFill>
                <a:highlight>
                  <a:srgbClr val="FFFFFF"/>
                </a:highlight>
                <a:latin typeface="PragmataPro Mono Liga" panose="02000509040000020004" pitchFamily="49" charset="0"/>
              </a:rPr>
              <a:t>Point</a:t>
            </a:r>
            <a:r>
              <a:rPr lang="fr-FR" sz="2400">
                <a:solidFill>
                  <a:srgbClr val="000000"/>
                </a:solidFill>
                <a:highlight>
                  <a:srgbClr val="FFFFFF"/>
                </a:highlight>
                <a:latin typeface="PragmataPro Mono Liga" panose="02000509040000020004" pitchFamily="49" charset="0"/>
              </a:rPr>
              <a:t> {</a:t>
            </a:r>
          </a:p>
          <a:p>
            <a:r>
              <a:rPr lang="fr-FR" sz="2400">
                <a:solidFill>
                  <a:srgbClr val="000000"/>
                </a:solidFill>
                <a:highlight>
                  <a:srgbClr val="FFFFFF"/>
                </a:highlight>
                <a:latin typeface="PragmataPro Mono Liga" panose="02000509040000020004" pitchFamily="49" charset="0"/>
              </a:rPr>
              <a:t>    </a:t>
            </a:r>
            <a:r>
              <a:rPr lang="fr-FR" sz="2400">
                <a:solidFill>
                  <a:srgbClr val="0000FF"/>
                </a:solidFill>
                <a:highlight>
                  <a:srgbClr val="FFFFFF"/>
                </a:highlight>
                <a:latin typeface="PragmataPro Mono Liga" panose="02000509040000020004" pitchFamily="49" charset="0"/>
              </a:rPr>
              <a:t>float</a:t>
            </a:r>
            <a:r>
              <a:rPr lang="fr-FR" sz="2400">
                <a:solidFill>
                  <a:srgbClr val="000000"/>
                </a:solidFill>
                <a:highlight>
                  <a:srgbClr val="FFFFFF"/>
                </a:highlight>
                <a:latin typeface="PragmataPro Mono Liga" panose="02000509040000020004" pitchFamily="49" charset="0"/>
              </a:rPr>
              <a:t> x, y;</a:t>
            </a:r>
          </a:p>
          <a:p>
            <a:r>
              <a:rPr lang="fr-FR" sz="2400">
                <a:solidFill>
                  <a:srgbClr val="000000"/>
                </a:solidFill>
                <a:highlight>
                  <a:srgbClr val="FFFFFF"/>
                </a:highlight>
                <a:latin typeface="PragmataPro Mono Liga" panose="02000509040000020004" pitchFamily="49" charset="0"/>
              </a:rPr>
              <a:t>} A = { </a:t>
            </a:r>
            <a:r>
              <a:rPr lang="fr-FR" sz="2400">
                <a:solidFill>
                  <a:srgbClr val="098658"/>
                </a:solidFill>
                <a:highlight>
                  <a:srgbClr val="FFFFFF"/>
                </a:highlight>
                <a:latin typeface="PragmataPro Mono Liga" panose="02000509040000020004" pitchFamily="49" charset="0"/>
              </a:rPr>
              <a:t>20.5</a:t>
            </a:r>
            <a:r>
              <a:rPr lang="fr-FR" sz="2400">
                <a:solidFill>
                  <a:srgbClr val="000000"/>
                </a:solidFill>
                <a:highlight>
                  <a:srgbClr val="FFFFFF"/>
                </a:highlight>
                <a:latin typeface="PragmataPro Mono Liga" panose="02000509040000020004" pitchFamily="49" charset="0"/>
              </a:rPr>
              <a:t>, </a:t>
            </a:r>
            <a:r>
              <a:rPr lang="fr-FR" sz="2400">
                <a:solidFill>
                  <a:srgbClr val="098658"/>
                </a:solidFill>
                <a:highlight>
                  <a:srgbClr val="FFFFFF"/>
                </a:highlight>
                <a:latin typeface="PragmataPro Mono Liga" panose="02000509040000020004" pitchFamily="49" charset="0"/>
              </a:rPr>
              <a:t>10</a:t>
            </a:r>
            <a:r>
              <a:rPr lang="fr-FR" sz="2400">
                <a:solidFill>
                  <a:srgbClr val="000000"/>
                </a:solidFill>
                <a:highlight>
                  <a:srgbClr val="FFFFFF"/>
                </a:highlight>
                <a:latin typeface="PragmataPro Mono Liga" panose="02000509040000020004" pitchFamily="49" charset="0"/>
              </a:rPr>
              <a:t> }, B;</a:t>
            </a:r>
          </a:p>
        </p:txBody>
      </p:sp>
      <p:sp>
        <p:nvSpPr>
          <p:cNvPr id="8" name="TextBox 7">
            <a:extLst>
              <a:ext uri="{FF2B5EF4-FFF2-40B4-BE49-F238E27FC236}">
                <a16:creationId xmlns:a16="http://schemas.microsoft.com/office/drawing/2014/main" id="{3CAE67E6-48AD-D41A-8C44-96E13E2FE99C}"/>
              </a:ext>
            </a:extLst>
          </p:cNvPr>
          <p:cNvSpPr txBox="1"/>
          <p:nvPr/>
        </p:nvSpPr>
        <p:spPr>
          <a:xfrm>
            <a:off x="5467350" y="4348289"/>
            <a:ext cx="4333875" cy="1200329"/>
          </a:xfrm>
          <a:prstGeom prst="rect">
            <a:avLst/>
          </a:prstGeom>
          <a:noFill/>
          <a:ln>
            <a:solidFill>
              <a:schemeClr val="tx1">
                <a:lumMod val="50000"/>
              </a:schemeClr>
            </a:solidFill>
          </a:ln>
        </p:spPr>
        <p:txBody>
          <a:bodyPr wrap="square">
            <a:spAutoFit/>
          </a:bodyPr>
          <a:lstStyle/>
          <a:p>
            <a:r>
              <a:rPr lang="en-US" sz="2400">
                <a:solidFill>
                  <a:srgbClr val="0000FF"/>
                </a:solidFill>
                <a:highlight>
                  <a:srgbClr val="FFFFFF"/>
                </a:highlight>
                <a:latin typeface="PragmataPro Mono Liga" panose="02000509040000020004" pitchFamily="49" charset="0"/>
              </a:rPr>
              <a:t>struct</a:t>
            </a:r>
            <a:r>
              <a:rPr lang="en-US" sz="2400">
                <a:solidFill>
                  <a:srgbClr val="000000"/>
                </a:solidFill>
                <a:highlight>
                  <a:srgbClr val="FFFFFF"/>
                </a:highlight>
                <a:latin typeface="PragmataPro Mono Liga" panose="02000509040000020004" pitchFamily="49" charset="0"/>
              </a:rPr>
              <a:t> </a:t>
            </a:r>
            <a:r>
              <a:rPr lang="en-US" sz="2400">
                <a:solidFill>
                  <a:srgbClr val="267F99"/>
                </a:solidFill>
                <a:highlight>
                  <a:srgbClr val="FFFFFF"/>
                </a:highlight>
                <a:latin typeface="PragmataPro Mono Liga" panose="02000509040000020004" pitchFamily="49" charset="0"/>
              </a:rPr>
              <a:t>NgaySinh</a:t>
            </a:r>
            <a:r>
              <a:rPr lang="en-US" sz="2400">
                <a:solidFill>
                  <a:srgbClr val="000000"/>
                </a:solidFill>
                <a:highlight>
                  <a:srgbClr val="FFFFFF"/>
                </a:highlight>
                <a:latin typeface="PragmataPro Mono Liga" panose="02000509040000020004" pitchFamily="49" charset="0"/>
              </a:rPr>
              <a:t> {</a:t>
            </a:r>
          </a:p>
          <a:p>
            <a:r>
              <a:rPr lang="en-US" sz="2400">
                <a:solidFill>
                  <a:srgbClr val="000000"/>
                </a:solidFill>
                <a:highlight>
                  <a:srgbClr val="FFFFFF"/>
                </a:highlight>
                <a:latin typeface="PragmataPro Mono Liga" panose="02000509040000020004" pitchFamily="49" charset="0"/>
              </a:rPr>
              <a:t>    </a:t>
            </a:r>
            <a:r>
              <a:rPr lang="en-US" sz="2400">
                <a:solidFill>
                  <a:srgbClr val="0000FF"/>
                </a:solidFill>
                <a:highlight>
                  <a:srgbClr val="FFFFFF"/>
                </a:highlight>
                <a:latin typeface="PragmataPro Mono Liga" panose="02000509040000020004" pitchFamily="49" charset="0"/>
              </a:rPr>
              <a:t>int </a:t>
            </a:r>
            <a:r>
              <a:rPr lang="en-US" sz="2400">
                <a:solidFill>
                  <a:schemeClr val="tx1">
                    <a:lumMod val="50000"/>
                  </a:schemeClr>
                </a:solidFill>
                <a:highlight>
                  <a:srgbClr val="FFFFFF"/>
                </a:highlight>
                <a:latin typeface="PragmataPro Mono Liga" panose="02000509040000020004" pitchFamily="49" charset="0"/>
              </a:rPr>
              <a:t>ngay, thang, nam;</a:t>
            </a:r>
            <a:r>
              <a:rPr lang="en-US" sz="2400">
                <a:solidFill>
                  <a:srgbClr val="000000"/>
                </a:solidFill>
                <a:highlight>
                  <a:srgbClr val="FFFFFF"/>
                </a:highlight>
                <a:latin typeface="PragmataPro Mono Liga" panose="02000509040000020004" pitchFamily="49" charset="0"/>
              </a:rPr>
              <a:t> </a:t>
            </a:r>
          </a:p>
          <a:p>
            <a:r>
              <a:rPr lang="en-US" sz="2400">
                <a:solidFill>
                  <a:srgbClr val="000000"/>
                </a:solidFill>
                <a:highlight>
                  <a:srgbClr val="FFFFFF"/>
                </a:highlight>
                <a:latin typeface="PragmataPro Mono Liga" panose="02000509040000020004" pitchFamily="49" charset="0"/>
              </a:rPr>
              <a:t>} date = {27, 5, 1989};</a:t>
            </a:r>
          </a:p>
        </p:txBody>
      </p:sp>
      <p:sp>
        <p:nvSpPr>
          <p:cNvPr id="5" name="Footer Placeholder 4">
            <a:extLst>
              <a:ext uri="{FF2B5EF4-FFF2-40B4-BE49-F238E27FC236}">
                <a16:creationId xmlns:a16="http://schemas.microsoft.com/office/drawing/2014/main" id="{25EBCCBC-4ADC-406F-4659-E3683CD78B7A}"/>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283DBABE-B0B9-C16A-F2EB-A85203BB059F}"/>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3E5846AD-DDCE-5BCC-BCE0-7ADEFE8E9D76}"/>
              </a:ext>
            </a:extLst>
          </p:cNvPr>
          <p:cNvSpPr>
            <a:spLocks noGrp="1"/>
          </p:cNvSpPr>
          <p:nvPr>
            <p:ph type="sldNum" sz="quarter" idx="12"/>
          </p:nvPr>
        </p:nvSpPr>
        <p:spPr/>
        <p:txBody>
          <a:bodyPr/>
          <a:lstStyle/>
          <a:p>
            <a:fld id="{D8B0B3AC-44A8-D142-AAF6-9A453466E1A4}" type="slidenum">
              <a:rPr lang="en-VN" smtClean="0"/>
              <a:pPr/>
              <a:t>10</a:t>
            </a:fld>
            <a:endParaRPr lang="en-VN" dirty="0"/>
          </a:p>
        </p:txBody>
      </p:sp>
    </p:spTree>
    <p:extLst>
      <p:ext uri="{BB962C8B-B14F-4D97-AF65-F5344CB8AC3E}">
        <p14:creationId xmlns:p14="http://schemas.microsoft.com/office/powerpoint/2010/main" val="1822348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anim calcmode="lin" valueType="num">
                                      <p:cBhvr>
                                        <p:cTn id="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fontScale="90000"/>
          </a:bodyPr>
          <a:lstStyle/>
          <a:p>
            <a:r>
              <a:rPr lang="en-US" altLang="en-US"/>
              <a:t>Khởi tạo cho biến cấu trúc</a:t>
            </a:r>
          </a:p>
        </p:txBody>
      </p:sp>
      <p:sp>
        <p:nvSpPr>
          <p:cNvPr id="3" name="Content Placeholder 2"/>
          <p:cNvSpPr>
            <a:spLocks noGrp="1"/>
          </p:cNvSpPr>
          <p:nvPr>
            <p:ph idx="1"/>
          </p:nvPr>
        </p:nvSpPr>
        <p:spPr>
          <a:xfrm>
            <a:off x="774145" y="1233824"/>
            <a:ext cx="10579654" cy="4966951"/>
          </a:xfrm>
        </p:spPr>
        <p:txBody>
          <a:bodyPr>
            <a:normAutofit/>
          </a:bodyPr>
          <a:lstStyle/>
          <a:p>
            <a:pPr>
              <a:lnSpc>
                <a:spcPct val="100000"/>
              </a:lnSpc>
              <a:defRPr/>
            </a:pPr>
            <a:r>
              <a:rPr lang="en-US" sz="2400" b="1" err="1">
                <a:solidFill>
                  <a:schemeClr val="tx1">
                    <a:lumMod val="50000"/>
                  </a:schemeClr>
                </a:solidFill>
              </a:rPr>
              <a:t>Cú</a:t>
            </a:r>
            <a:r>
              <a:rPr lang="en-US" sz="2400" b="1">
                <a:solidFill>
                  <a:schemeClr val="tx1">
                    <a:lumMod val="50000"/>
                  </a:schemeClr>
                </a:solidFill>
              </a:rPr>
              <a:t> pháp 4:</a:t>
            </a:r>
            <a:endParaRPr lang="en-US" sz="2400" b="1" dirty="0">
              <a:solidFill>
                <a:schemeClr val="tx1">
                  <a:lumMod val="50000"/>
                </a:schemeClr>
              </a:solidFill>
            </a:endParaRPr>
          </a:p>
          <a:p>
            <a:pPr>
              <a:lnSpc>
                <a:spcPct val="100000"/>
              </a:lnSpc>
              <a:defRPr/>
            </a:pPr>
            <a:endParaRPr lang="en-US" sz="2400" dirty="0">
              <a:solidFill>
                <a:schemeClr val="tx1">
                  <a:lumMod val="50000"/>
                </a:schemeClr>
              </a:solidFill>
            </a:endParaRPr>
          </a:p>
          <a:p>
            <a:pPr>
              <a:lnSpc>
                <a:spcPct val="100000"/>
              </a:lnSpc>
              <a:defRPr/>
            </a:pPr>
            <a:endParaRPr lang="en-US" sz="2400" dirty="0">
              <a:solidFill>
                <a:schemeClr val="tx1">
                  <a:lumMod val="50000"/>
                </a:schemeClr>
              </a:solidFill>
            </a:endParaRPr>
          </a:p>
          <a:p>
            <a:pPr>
              <a:lnSpc>
                <a:spcPct val="100000"/>
              </a:lnSpc>
              <a:defRPr/>
            </a:pPr>
            <a:endParaRPr lang="en-US" sz="2400">
              <a:solidFill>
                <a:schemeClr val="tx1">
                  <a:lumMod val="50000"/>
                </a:schemeClr>
              </a:solidFill>
            </a:endParaRPr>
          </a:p>
          <a:p>
            <a:pPr>
              <a:lnSpc>
                <a:spcPct val="100000"/>
              </a:lnSpc>
              <a:defRPr/>
            </a:pPr>
            <a:endParaRPr lang="en-US" sz="2400" dirty="0">
              <a:solidFill>
                <a:schemeClr val="tx1">
                  <a:lumMod val="50000"/>
                </a:schemeClr>
              </a:solidFill>
            </a:endParaRPr>
          </a:p>
          <a:p>
            <a:pPr>
              <a:lnSpc>
                <a:spcPct val="100000"/>
              </a:lnSpc>
              <a:defRPr/>
            </a:pPr>
            <a:r>
              <a:rPr lang="en-US" sz="2400" b="1">
                <a:solidFill>
                  <a:schemeClr val="tx1">
                    <a:lumMod val="50000"/>
                  </a:schemeClr>
                </a:solidFill>
              </a:rPr>
              <a:t>Lưu ý: </a:t>
            </a:r>
            <a:r>
              <a:rPr lang="en-US" sz="2400">
                <a:solidFill>
                  <a:schemeClr val="tx1">
                    <a:lumMod val="50000"/>
                  </a:schemeClr>
                </a:solidFill>
              </a:rPr>
              <a:t>Cấu trúc vừa khai báo sẽ chỉ được dùng để khai báo kiểu dữ liệu cho các </a:t>
            </a:r>
            <a:r>
              <a:rPr lang="en-US" sz="2400">
                <a:solidFill>
                  <a:srgbClr val="000000"/>
                </a:solidFill>
                <a:highlight>
                  <a:srgbClr val="FFFFFF"/>
                </a:highlight>
                <a:latin typeface="PragmataPro Mono Liga" panose="02000509040000020004" pitchFamily="49" charset="0"/>
                <a:cs typeface="+mn-cs"/>
              </a:rPr>
              <a:t>&lt;tên_biến&gt;</a:t>
            </a:r>
            <a:r>
              <a:rPr lang="en-US" sz="2400">
                <a:solidFill>
                  <a:schemeClr val="tx1">
                    <a:lumMod val="50000"/>
                  </a:schemeClr>
                </a:solidFill>
                <a:highlight>
                  <a:srgbClr val="FFFFFF"/>
                </a:highlight>
              </a:rPr>
              <a:t>.</a:t>
            </a:r>
            <a:endParaRPr lang="en-US" sz="2400">
              <a:solidFill>
                <a:srgbClr val="000000"/>
              </a:solidFill>
              <a:highlight>
                <a:srgbClr val="FFFFFF"/>
              </a:highlight>
              <a:latin typeface="PragmataPro Mono Liga" panose="02000509040000020004" pitchFamily="49" charset="0"/>
              <a:cs typeface="+mn-cs"/>
            </a:endParaRPr>
          </a:p>
          <a:p>
            <a:pPr>
              <a:lnSpc>
                <a:spcPct val="100000"/>
              </a:lnSpc>
              <a:defRPr/>
            </a:pPr>
            <a:r>
              <a:rPr lang="en-US" sz="2400" b="1">
                <a:solidFill>
                  <a:schemeClr val="tx1">
                    <a:lumMod val="50000"/>
                  </a:schemeClr>
                </a:solidFill>
              </a:rPr>
              <a:t>Ví dụ:</a:t>
            </a:r>
            <a:endParaRPr lang="en-US" sz="2400" b="1" dirty="0">
              <a:solidFill>
                <a:schemeClr val="tx1">
                  <a:lumMod val="50000"/>
                </a:schemeClr>
              </a:solidFill>
            </a:endParaRPr>
          </a:p>
        </p:txBody>
      </p:sp>
      <p:sp>
        <p:nvSpPr>
          <p:cNvPr id="24582" name="TextBox 5"/>
          <p:cNvSpPr txBox="1">
            <a:spLocks noChangeArrowheads="1"/>
          </p:cNvSpPr>
          <p:nvPr/>
        </p:nvSpPr>
        <p:spPr bwMode="auto">
          <a:xfrm>
            <a:off x="2883780" y="1284705"/>
            <a:ext cx="6384045" cy="1938992"/>
          </a:xfrm>
          <a:prstGeom prst="rect">
            <a:avLst/>
          </a:prstGeom>
          <a:noFill/>
          <a:ln w="9525">
            <a:solidFill>
              <a:schemeClr val="tx1">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b="0">
                <a:solidFill>
                  <a:srgbClr val="FF0000"/>
                </a:solidFill>
                <a:effectLst/>
                <a:highlight>
                  <a:srgbClr val="FFFFFF"/>
                </a:highlight>
                <a:latin typeface="PragmataPro Mono Liga" panose="02000509040000020004" pitchFamily="49" charset="0"/>
              </a:rPr>
              <a:t>struct</a:t>
            </a:r>
            <a:r>
              <a:rPr lang="en-US" sz="2400" b="0">
                <a:solidFill>
                  <a:srgbClr val="000000"/>
                </a:solidFill>
                <a:effectLst/>
                <a:highlight>
                  <a:srgbClr val="FFFFFF"/>
                </a:highlight>
                <a:latin typeface="PragmataPro Mono Liga" panose="02000509040000020004" pitchFamily="49" charset="0"/>
              </a:rPr>
              <a:t> </a:t>
            </a:r>
            <a:r>
              <a:rPr lang="en-US" sz="2400" b="0">
                <a:solidFill>
                  <a:srgbClr val="FF0000"/>
                </a:solidFill>
                <a:effectLst/>
                <a:highlight>
                  <a:srgbClr val="FFFFFF"/>
                </a:highlight>
                <a:latin typeface="PragmataPro Mono Liga" panose="02000509040000020004" pitchFamily="49" charset="0"/>
              </a:rPr>
              <a:t>{</a:t>
            </a:r>
          </a:p>
          <a:p>
            <a:r>
              <a:rPr lang="en-US" sz="2400" b="0">
                <a:solidFill>
                  <a:srgbClr val="000000"/>
                </a:solidFill>
                <a:effectLst/>
                <a:highlight>
                  <a:srgbClr val="FFFFFF"/>
                </a:highlight>
                <a:latin typeface="PragmataPro Mono Liga" panose="02000509040000020004" pitchFamily="49" charset="0"/>
              </a:rPr>
              <a:t>    &lt;kiểu dữ liệu&gt; &lt;tên thành phần</a:t>
            </a:r>
            <a:r>
              <a:rPr lang="en-US" sz="2400" b="0">
                <a:solidFill>
                  <a:schemeClr val="tx1">
                    <a:lumMod val="50000"/>
                  </a:schemeClr>
                </a:solidFill>
                <a:effectLst/>
                <a:highlight>
                  <a:srgbClr val="FFFFFF"/>
                </a:highlight>
                <a:latin typeface="PragmataPro Mono Liga" panose="02000509040000020004" pitchFamily="49" charset="0"/>
              </a:rPr>
              <a:t> 1</a:t>
            </a:r>
            <a:r>
              <a:rPr lang="en-US" sz="2400">
                <a:solidFill>
                  <a:srgbClr val="000000"/>
                </a:solidFill>
                <a:effectLst/>
                <a:highlight>
                  <a:srgbClr val="FFFFFF"/>
                </a:highlight>
                <a:latin typeface="PragmataPro Mono Liga" panose="02000509040000020004" pitchFamily="49" charset="0"/>
              </a:rPr>
              <a:t>&gt;</a:t>
            </a:r>
            <a:r>
              <a:rPr lang="en-US" sz="2400">
                <a:solidFill>
                  <a:srgbClr val="FF0000"/>
                </a:solidFill>
                <a:effectLst/>
                <a:highlight>
                  <a:srgbClr val="FFFFFF"/>
                </a:highlight>
                <a:latin typeface="PragmataPro Mono Liga" panose="02000509040000020004" pitchFamily="49" charset="0"/>
              </a:rPr>
              <a:t>;</a:t>
            </a:r>
          </a:p>
          <a:p>
            <a:r>
              <a:rPr lang="en-US" sz="2400">
                <a:solidFill>
                  <a:srgbClr val="000000"/>
                </a:solidFill>
                <a:effectLst/>
                <a:highlight>
                  <a:srgbClr val="FFFFFF"/>
                </a:highlight>
                <a:latin typeface="PragmataPro Mono Liga" panose="02000509040000020004" pitchFamily="49" charset="0"/>
              </a:rPr>
              <a:t>    …</a:t>
            </a:r>
          </a:p>
          <a:p>
            <a:r>
              <a:rPr lang="en-US" sz="2400">
                <a:solidFill>
                  <a:srgbClr val="000000"/>
                </a:solidFill>
                <a:effectLst/>
                <a:highlight>
                  <a:srgbClr val="FFFFFF"/>
                </a:highlight>
                <a:latin typeface="PragmataPro Mono Liga" panose="02000509040000020004" pitchFamily="49" charset="0"/>
              </a:rPr>
              <a:t>    &lt;kiểu dữ liệu&gt; &lt;tên thành phần n&gt;</a:t>
            </a:r>
            <a:r>
              <a:rPr lang="en-US" sz="2400">
                <a:solidFill>
                  <a:srgbClr val="FF0000"/>
                </a:solidFill>
                <a:effectLst/>
                <a:highlight>
                  <a:srgbClr val="FFFFFF"/>
                </a:highlight>
                <a:latin typeface="PragmataPro Mono Liga" panose="02000509040000020004" pitchFamily="49" charset="0"/>
              </a:rPr>
              <a:t>;</a:t>
            </a:r>
          </a:p>
          <a:p>
            <a:r>
              <a:rPr lang="en-US" sz="2400" b="0">
                <a:solidFill>
                  <a:srgbClr val="FF0000"/>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 &lt;tên biến&gt;</a:t>
            </a:r>
            <a:r>
              <a:rPr lang="en-US" sz="2400">
                <a:solidFill>
                  <a:srgbClr val="FF0000"/>
                </a:solidFill>
                <a:effectLst/>
                <a:highlight>
                  <a:srgbClr val="FFFFFF"/>
                </a:highlight>
                <a:latin typeface="PragmataPro Mono Liga" panose="02000509040000020004" pitchFamily="49" charset="0"/>
              </a:rPr>
              <a:t>;</a:t>
            </a:r>
          </a:p>
        </p:txBody>
      </p:sp>
      <p:sp>
        <p:nvSpPr>
          <p:cNvPr id="7" name="TextBox 6">
            <a:extLst>
              <a:ext uri="{FF2B5EF4-FFF2-40B4-BE49-F238E27FC236}">
                <a16:creationId xmlns:a16="http://schemas.microsoft.com/office/drawing/2014/main" id="{07FCD507-4B07-D384-0E32-B64260B90FB3}"/>
              </a:ext>
            </a:extLst>
          </p:cNvPr>
          <p:cNvSpPr txBox="1"/>
          <p:nvPr/>
        </p:nvSpPr>
        <p:spPr>
          <a:xfrm>
            <a:off x="620227" y="4757687"/>
            <a:ext cx="4311789" cy="1631216"/>
          </a:xfrm>
          <a:prstGeom prst="rect">
            <a:avLst/>
          </a:prstGeom>
          <a:noFill/>
          <a:ln>
            <a:solidFill>
              <a:schemeClr val="tx1">
                <a:lumMod val="50000"/>
              </a:schemeClr>
            </a:solidFill>
          </a:ln>
        </p:spPr>
        <p:txBody>
          <a:bodyPr wrap="square">
            <a:spAutoFit/>
          </a:bodyPr>
          <a:lstStyle/>
          <a:p>
            <a:r>
              <a:rPr lang="fr-FR" sz="2000">
                <a:solidFill>
                  <a:srgbClr val="0000FF"/>
                </a:solidFill>
                <a:highlight>
                  <a:srgbClr val="FFFFFF"/>
                </a:highlight>
                <a:latin typeface="PragmataPro Mono Liga" panose="02000509040000020004" pitchFamily="49" charset="0"/>
              </a:rPr>
              <a:t>struct</a:t>
            </a:r>
            <a:r>
              <a:rPr lang="fr-FR" sz="2000">
                <a:solidFill>
                  <a:srgbClr val="000000"/>
                </a:solidFill>
                <a:highlight>
                  <a:srgbClr val="FFFFFF"/>
                </a:highlight>
                <a:latin typeface="PragmataPro Mono Liga" panose="02000509040000020004" pitchFamily="49" charset="0"/>
              </a:rPr>
              <a:t> {</a:t>
            </a:r>
          </a:p>
          <a:p>
            <a:r>
              <a:rPr lang="fr-FR" sz="2000">
                <a:solidFill>
                  <a:srgbClr val="000000"/>
                </a:solidFill>
                <a:highlight>
                  <a:srgbClr val="FFFFFF"/>
                </a:highlight>
                <a:latin typeface="PragmataPro Mono Liga" panose="02000509040000020004" pitchFamily="49" charset="0"/>
              </a:rPr>
              <a:t>    </a:t>
            </a:r>
            <a:r>
              <a:rPr lang="fr-FR" sz="2000">
                <a:solidFill>
                  <a:srgbClr val="0000FF"/>
                </a:solidFill>
                <a:highlight>
                  <a:srgbClr val="FFFFFF"/>
                </a:highlight>
                <a:latin typeface="PragmataPro Mono Liga" panose="02000509040000020004" pitchFamily="49" charset="0"/>
              </a:rPr>
              <a:t>float</a:t>
            </a:r>
            <a:r>
              <a:rPr lang="fr-FR" sz="2000">
                <a:solidFill>
                  <a:srgbClr val="000000"/>
                </a:solidFill>
                <a:highlight>
                  <a:srgbClr val="FFFFFF"/>
                </a:highlight>
                <a:latin typeface="PragmataPro Mono Liga" panose="02000509040000020004" pitchFamily="49" charset="0"/>
              </a:rPr>
              <a:t> x, y;</a:t>
            </a:r>
          </a:p>
          <a:p>
            <a:r>
              <a:rPr lang="fr-FR" sz="2000">
                <a:solidFill>
                  <a:srgbClr val="000000"/>
                </a:solidFill>
                <a:highlight>
                  <a:srgbClr val="FFFFFF"/>
                </a:highlight>
                <a:latin typeface="PragmataPro Mono Liga" panose="02000509040000020004" pitchFamily="49" charset="0"/>
              </a:rPr>
              <a:t>} A = { </a:t>
            </a:r>
            <a:r>
              <a:rPr lang="fr-FR" sz="2000">
                <a:solidFill>
                  <a:srgbClr val="098658"/>
                </a:solidFill>
                <a:highlight>
                  <a:srgbClr val="FFFFFF"/>
                </a:highlight>
                <a:latin typeface="PragmataPro Mono Liga" panose="02000509040000020004" pitchFamily="49" charset="0"/>
              </a:rPr>
              <a:t>20.5</a:t>
            </a:r>
            <a:r>
              <a:rPr lang="fr-FR" sz="2000">
                <a:solidFill>
                  <a:srgbClr val="000000"/>
                </a:solidFill>
                <a:highlight>
                  <a:srgbClr val="FFFFFF"/>
                </a:highlight>
                <a:latin typeface="PragmataPro Mono Liga" panose="02000509040000020004" pitchFamily="49" charset="0"/>
              </a:rPr>
              <a:t>, </a:t>
            </a:r>
            <a:r>
              <a:rPr lang="fr-FR" sz="2000">
                <a:solidFill>
                  <a:srgbClr val="098658"/>
                </a:solidFill>
                <a:highlight>
                  <a:srgbClr val="FFFFFF"/>
                </a:highlight>
                <a:latin typeface="PragmataPro Mono Liga" panose="02000509040000020004" pitchFamily="49" charset="0"/>
              </a:rPr>
              <a:t>10</a:t>
            </a:r>
            <a:r>
              <a:rPr lang="fr-FR" sz="2000">
                <a:solidFill>
                  <a:srgbClr val="000000"/>
                </a:solidFill>
                <a:highlight>
                  <a:srgbClr val="FFFFFF"/>
                </a:highlight>
                <a:latin typeface="PragmataPro Mono Liga" panose="02000509040000020004" pitchFamily="49" charset="0"/>
              </a:rPr>
              <a:t> }, B;</a:t>
            </a:r>
          </a:p>
          <a:p>
            <a:r>
              <a:rPr lang="fr-FR" sz="2000">
                <a:solidFill>
                  <a:srgbClr val="FF0000"/>
                </a:solidFill>
                <a:highlight>
                  <a:srgbClr val="FFFFFF"/>
                </a:highlight>
                <a:latin typeface="PragmataPro Mono Liga" panose="02000509040000020004" pitchFamily="49" charset="0"/>
              </a:rPr>
              <a:t>// Với A, B là biến có cấu trúc gồm 2 thành phần float x, y;</a:t>
            </a:r>
          </a:p>
        </p:txBody>
      </p:sp>
      <p:sp>
        <p:nvSpPr>
          <p:cNvPr id="8" name="TextBox 7">
            <a:extLst>
              <a:ext uri="{FF2B5EF4-FFF2-40B4-BE49-F238E27FC236}">
                <a16:creationId xmlns:a16="http://schemas.microsoft.com/office/drawing/2014/main" id="{3CAE67E6-48AD-D41A-8C44-96E13E2FE99C}"/>
              </a:ext>
            </a:extLst>
          </p:cNvPr>
          <p:cNvSpPr txBox="1"/>
          <p:nvPr/>
        </p:nvSpPr>
        <p:spPr>
          <a:xfrm>
            <a:off x="5085934" y="4757687"/>
            <a:ext cx="5315365" cy="1631216"/>
          </a:xfrm>
          <a:prstGeom prst="rect">
            <a:avLst/>
          </a:prstGeom>
          <a:noFill/>
          <a:ln>
            <a:solidFill>
              <a:schemeClr val="tx1">
                <a:lumMod val="50000"/>
              </a:schemeClr>
            </a:solidFill>
          </a:ln>
        </p:spPr>
        <p:txBody>
          <a:bodyPr wrap="square">
            <a:spAutoFit/>
          </a:bodyPr>
          <a:lstStyle/>
          <a:p>
            <a:r>
              <a:rPr lang="en-US" sz="2000">
                <a:solidFill>
                  <a:srgbClr val="0000FF"/>
                </a:solidFill>
                <a:highlight>
                  <a:srgbClr val="FFFFFF"/>
                </a:highlight>
                <a:latin typeface="PragmataPro Mono Liga" panose="02000509040000020004" pitchFamily="49" charset="0"/>
              </a:rPr>
              <a:t>struct</a:t>
            </a:r>
            <a:r>
              <a:rPr lang="en-US" sz="2000">
                <a:solidFill>
                  <a:srgbClr val="000000"/>
                </a:solidFill>
                <a:highlight>
                  <a:srgbClr val="FFFFFF"/>
                </a:highlight>
                <a:latin typeface="PragmataPro Mono Liga" panose="02000509040000020004" pitchFamily="49" charset="0"/>
              </a:rPr>
              <a:t> {</a:t>
            </a:r>
          </a:p>
          <a:p>
            <a:r>
              <a:rPr lang="en-US" sz="2000">
                <a:solidFill>
                  <a:srgbClr val="000000"/>
                </a:solidFill>
                <a:highlight>
                  <a:srgbClr val="FFFFFF"/>
                </a:highlight>
                <a:latin typeface="PragmataPro Mono Liga" panose="02000509040000020004" pitchFamily="49" charset="0"/>
              </a:rPr>
              <a:t>    </a:t>
            </a:r>
            <a:r>
              <a:rPr lang="en-US" sz="2000">
                <a:solidFill>
                  <a:srgbClr val="0000FF"/>
                </a:solidFill>
                <a:highlight>
                  <a:srgbClr val="FFFFFF"/>
                </a:highlight>
                <a:latin typeface="PragmataPro Mono Liga" panose="02000509040000020004" pitchFamily="49" charset="0"/>
              </a:rPr>
              <a:t>int </a:t>
            </a:r>
            <a:r>
              <a:rPr lang="en-US" sz="2000">
                <a:solidFill>
                  <a:schemeClr val="tx1">
                    <a:lumMod val="50000"/>
                  </a:schemeClr>
                </a:solidFill>
                <a:highlight>
                  <a:srgbClr val="FFFFFF"/>
                </a:highlight>
                <a:latin typeface="PragmataPro Mono Liga" panose="02000509040000020004" pitchFamily="49" charset="0"/>
              </a:rPr>
              <a:t>ngay, thang, nam;</a:t>
            </a:r>
            <a:r>
              <a:rPr lang="en-US" sz="2000">
                <a:solidFill>
                  <a:srgbClr val="000000"/>
                </a:solidFill>
                <a:highlight>
                  <a:srgbClr val="FFFFFF"/>
                </a:highlight>
                <a:latin typeface="PragmataPro Mono Liga" panose="02000509040000020004" pitchFamily="49" charset="0"/>
              </a:rPr>
              <a:t> </a:t>
            </a:r>
          </a:p>
          <a:p>
            <a:r>
              <a:rPr lang="en-US" sz="2000">
                <a:solidFill>
                  <a:srgbClr val="000000"/>
                </a:solidFill>
                <a:highlight>
                  <a:srgbClr val="FFFFFF"/>
                </a:highlight>
                <a:latin typeface="PragmataPro Mono Liga" panose="02000509040000020004" pitchFamily="49" charset="0"/>
              </a:rPr>
              <a:t>} date = {27, 5, 1989}, date1;</a:t>
            </a:r>
          </a:p>
          <a:p>
            <a:r>
              <a:rPr lang="en-US" sz="2000">
                <a:solidFill>
                  <a:srgbClr val="FF0000"/>
                </a:solidFill>
                <a:highlight>
                  <a:srgbClr val="FFFFFF"/>
                </a:highlight>
                <a:latin typeface="PragmataPro Mono Liga" panose="02000509040000020004" pitchFamily="49" charset="0"/>
              </a:rPr>
              <a:t>// Với date, date1 là 2 biến có cấu trúc gồm 3 thành phần int ngay, thang, nam; </a:t>
            </a:r>
          </a:p>
        </p:txBody>
      </p:sp>
      <p:sp>
        <p:nvSpPr>
          <p:cNvPr id="5" name="Footer Placeholder 4">
            <a:extLst>
              <a:ext uri="{FF2B5EF4-FFF2-40B4-BE49-F238E27FC236}">
                <a16:creationId xmlns:a16="http://schemas.microsoft.com/office/drawing/2014/main" id="{B88B362B-20DD-ACC4-C123-0E2A92CA7120}"/>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14B3F3CF-CAE6-2B0D-22F9-FB8D175D6869}"/>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C6CAAC95-FAD8-1C9D-3C2F-DBE2051DC76C}"/>
              </a:ext>
            </a:extLst>
          </p:cNvPr>
          <p:cNvSpPr>
            <a:spLocks noGrp="1"/>
          </p:cNvSpPr>
          <p:nvPr>
            <p:ph type="sldNum" sz="quarter" idx="12"/>
          </p:nvPr>
        </p:nvSpPr>
        <p:spPr/>
        <p:txBody>
          <a:bodyPr/>
          <a:lstStyle/>
          <a:p>
            <a:fld id="{D8B0B3AC-44A8-D142-AAF6-9A453466E1A4}" type="slidenum">
              <a:rPr lang="en-VN" smtClean="0"/>
              <a:pPr/>
              <a:t>11</a:t>
            </a:fld>
            <a:endParaRPr lang="en-VN" dirty="0"/>
          </a:p>
        </p:txBody>
      </p:sp>
    </p:spTree>
    <p:extLst>
      <p:ext uri="{BB962C8B-B14F-4D97-AF65-F5344CB8AC3E}">
        <p14:creationId xmlns:p14="http://schemas.microsoft.com/office/powerpoint/2010/main" val="2388627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anim calcmode="lin" valueType="num">
                                      <p:cBhvr>
                                        <p:cTn id="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a:xfrm>
            <a:off x="1219200" y="2095027"/>
            <a:ext cx="10868025" cy="884656"/>
          </a:xfrm>
        </p:spPr>
        <p:txBody>
          <a:bodyPr>
            <a:noAutofit/>
          </a:bodyPr>
          <a:lstStyle/>
          <a:p>
            <a:r>
              <a:rPr lang="vi-VN"/>
              <a:t>9.3 Kích thước của cấu trúc</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9" name="Footer Placeholder 8">
            <a:extLst>
              <a:ext uri="{FF2B5EF4-FFF2-40B4-BE49-F238E27FC236}">
                <a16:creationId xmlns:a16="http://schemas.microsoft.com/office/drawing/2014/main" id="{80E1255F-7B34-2A20-512D-B956310928DB}"/>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95D1E603-3825-C32D-62F9-4B9F46BA8536}"/>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51F85E6F-3262-C3D2-9D9F-88B63BCD7A0D}"/>
              </a:ext>
            </a:extLst>
          </p:cNvPr>
          <p:cNvSpPr>
            <a:spLocks noGrp="1"/>
          </p:cNvSpPr>
          <p:nvPr>
            <p:ph type="sldNum" sz="quarter" idx="12"/>
          </p:nvPr>
        </p:nvSpPr>
        <p:spPr/>
        <p:txBody>
          <a:bodyPr/>
          <a:lstStyle/>
          <a:p>
            <a:fld id="{D8B0B3AC-44A8-D142-AAF6-9A453466E1A4}" type="slidenum">
              <a:rPr lang="en-VN" smtClean="0"/>
              <a:pPr/>
              <a:t>12</a:t>
            </a:fld>
            <a:endParaRPr lang="en-VN" dirty="0"/>
          </a:p>
        </p:txBody>
      </p:sp>
    </p:spTree>
    <p:extLst>
      <p:ext uri="{BB962C8B-B14F-4D97-AF65-F5344CB8AC3E}">
        <p14:creationId xmlns:p14="http://schemas.microsoft.com/office/powerpoint/2010/main" val="2203025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8"/>
          <p:cNvSpPr txBox="1">
            <a:spLocks noGrp="1"/>
          </p:cNvSpPr>
          <p:nvPr>
            <p:ph type="title"/>
          </p:nvPr>
        </p:nvSpPr>
        <p:spPr>
          <a:xfrm>
            <a:off x="806172" y="224020"/>
            <a:ext cx="10579655" cy="785896"/>
          </a:xfrm>
          <a:prstGeom prst="rect">
            <a:avLst/>
          </a:prstGeom>
          <a:noFill/>
          <a:ln>
            <a:noFill/>
          </a:ln>
        </p:spPr>
        <p:txBody>
          <a:bodyPr spcFirstLastPara="1" wrap="square" lIns="91425" tIns="45700" rIns="91425" bIns="45700" anchor="b" anchorCtr="0">
            <a:noAutofit/>
          </a:bodyPr>
          <a:lstStyle/>
          <a:p>
            <a:r>
              <a:rPr lang="vi-VN"/>
              <a:t>9.3 Kích thước của cấu trúc</a:t>
            </a:r>
            <a:endParaRPr lang="en-VN"/>
          </a:p>
        </p:txBody>
      </p:sp>
      <p:sp>
        <p:nvSpPr>
          <p:cNvPr id="214" name="Google Shape;214;p28"/>
          <p:cNvSpPr txBox="1"/>
          <p:nvPr/>
        </p:nvSpPr>
        <p:spPr>
          <a:xfrm>
            <a:off x="4822510" y="1955974"/>
            <a:ext cx="2705047" cy="2031325"/>
          </a:xfrm>
          <a:prstGeom prst="rect">
            <a:avLst/>
          </a:prstGeom>
          <a:noFill/>
          <a:ln>
            <a:noFill/>
          </a:ln>
        </p:spPr>
        <p:txBody>
          <a:bodyPr spcFirstLastPara="1" wrap="square" lIns="91425" tIns="45700" rIns="91425" bIns="45700" anchor="t" anchorCtr="0">
            <a:noAutofit/>
          </a:bodyPr>
          <a:lstStyle/>
          <a:p>
            <a:r>
              <a:rPr lang="en-US" sz="2200" b="0">
                <a:solidFill>
                  <a:srgbClr val="0000FF"/>
                </a:solidFill>
                <a:effectLst/>
                <a:highlight>
                  <a:srgbClr val="FFFFFF"/>
                </a:highlight>
                <a:latin typeface="PragmataPro Mono Liga" panose="02000509040000020004" pitchFamily="49" charset="0"/>
              </a:rPr>
              <a:t>struct</a:t>
            </a:r>
            <a:r>
              <a:rPr lang="en-US" sz="2200" b="0">
                <a:solidFill>
                  <a:srgbClr val="000000"/>
                </a:solidFill>
                <a:effectLst/>
                <a:highlight>
                  <a:srgbClr val="FFFFFF"/>
                </a:highlight>
                <a:latin typeface="PragmataPro Mono Liga" panose="02000509040000020004" pitchFamily="49" charset="0"/>
              </a:rPr>
              <a:t> </a:t>
            </a:r>
            <a:r>
              <a:rPr lang="en-US" sz="2200">
                <a:solidFill>
                  <a:srgbClr val="267F99"/>
                </a:solidFill>
                <a:highlight>
                  <a:srgbClr val="FFFFFF"/>
                </a:highlight>
                <a:latin typeface="PragmataPro Mono Liga" panose="02000509040000020004" pitchFamily="49" charset="0"/>
              </a:rPr>
              <a:t>B</a:t>
            </a:r>
            <a:r>
              <a:rPr lang="en-US" sz="2200" b="0">
                <a:solidFill>
                  <a:srgbClr val="267F99"/>
                </a:solidFill>
                <a:effectLst/>
                <a:highlight>
                  <a:srgbClr val="FFFFFF"/>
                </a:highlight>
                <a:latin typeface="PragmataPro Mono Liga" panose="02000509040000020004" pitchFamily="49" charset="0"/>
              </a:rPr>
              <a:t> </a:t>
            </a:r>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double</a:t>
            </a:r>
            <a:r>
              <a:rPr lang="en-US" sz="2200" b="0">
                <a:solidFill>
                  <a:srgbClr val="000000"/>
                </a:solidFill>
                <a:effectLst/>
                <a:highlight>
                  <a:srgbClr val="FFFFFF"/>
                </a:highlight>
                <a:latin typeface="PragmataPro Mono Liga" panose="02000509040000020004" pitchFamily="49" charset="0"/>
              </a:rPr>
              <a:t> b;</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int </a:t>
            </a:r>
            <a:r>
              <a:rPr lang="en-US" sz="2200">
                <a:solidFill>
                  <a:srgbClr val="000000"/>
                </a:solidFill>
                <a:highlight>
                  <a:srgbClr val="FFFFFF"/>
                </a:highlight>
                <a:latin typeface="PragmataPro Mono Liga" panose="02000509040000020004" pitchFamily="49" charset="0"/>
              </a:rPr>
              <a:t>c</a:t>
            </a:r>
            <a:r>
              <a:rPr lang="en-US" sz="2200" b="0">
                <a:solidFill>
                  <a:srgbClr val="000000"/>
                </a:solidFill>
                <a:effectLst/>
                <a:highlight>
                  <a:srgbClr val="FFFFFF"/>
                </a:highlight>
                <a:latin typeface="PragmataPro Mono Liga" panose="02000509040000020004" pitchFamily="49" charset="0"/>
              </a:rPr>
              <a:t>;  </a:t>
            </a:r>
          </a:p>
          <a:p>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FF"/>
                </a:solidFill>
                <a:effectLst/>
                <a:highlight>
                  <a:srgbClr val="FFFFFF"/>
                </a:highlight>
                <a:latin typeface="PragmataPro Mono Liga" panose="02000509040000020004" pitchFamily="49" charset="0"/>
              </a:rPr>
              <a:t>sizeof</a:t>
            </a:r>
            <a:r>
              <a:rPr lang="en-US" sz="2200" b="0">
                <a:solidFill>
                  <a:srgbClr val="000000"/>
                </a:solidFill>
                <a:effectLst/>
                <a:highlight>
                  <a:srgbClr val="FFFFFF"/>
                </a:highlight>
                <a:latin typeface="PragmataPro Mono Liga" panose="02000509040000020004" pitchFamily="49" charset="0"/>
              </a:rPr>
              <a:t> (B) = ??</a:t>
            </a:r>
          </a:p>
        </p:txBody>
      </p:sp>
      <p:sp>
        <p:nvSpPr>
          <p:cNvPr id="215" name="Google Shape;215;p28"/>
          <p:cNvSpPr txBox="1"/>
          <p:nvPr/>
        </p:nvSpPr>
        <p:spPr>
          <a:xfrm>
            <a:off x="8609480" y="1989745"/>
            <a:ext cx="2705048" cy="2308324"/>
          </a:xfrm>
          <a:prstGeom prst="rect">
            <a:avLst/>
          </a:prstGeom>
          <a:noFill/>
          <a:ln>
            <a:noFill/>
          </a:ln>
        </p:spPr>
        <p:txBody>
          <a:bodyPr spcFirstLastPara="1" wrap="square" lIns="91425" tIns="45700" rIns="91425" bIns="45700" anchor="t" anchorCtr="0">
            <a:noAutofit/>
          </a:bodyPr>
          <a:lstStyle/>
          <a:p>
            <a:r>
              <a:rPr lang="en-US" sz="2200" b="0">
                <a:solidFill>
                  <a:srgbClr val="0000FF"/>
                </a:solidFill>
                <a:effectLst/>
                <a:highlight>
                  <a:srgbClr val="FFFFFF"/>
                </a:highlight>
                <a:latin typeface="PragmataPro Mono Liga" panose="02000509040000020004" pitchFamily="49" charset="0"/>
              </a:rPr>
              <a:t>struct</a:t>
            </a:r>
            <a:r>
              <a:rPr lang="en-US" sz="2200" b="0">
                <a:solidFill>
                  <a:srgbClr val="000000"/>
                </a:solidFill>
                <a:effectLst/>
                <a:highlight>
                  <a:srgbClr val="FFFFFF"/>
                </a:highlight>
                <a:latin typeface="PragmataPro Mono Liga" panose="02000509040000020004" pitchFamily="49" charset="0"/>
              </a:rPr>
              <a:t> C</a:t>
            </a:r>
            <a:r>
              <a:rPr lang="en-US" sz="2200" b="0">
                <a:solidFill>
                  <a:srgbClr val="267F99"/>
                </a:solidFill>
                <a:effectLst/>
                <a:highlight>
                  <a:srgbClr val="FFFFFF"/>
                </a:highlight>
                <a:latin typeface="PragmataPro Mono Liga" panose="02000509040000020004" pitchFamily="49" charset="0"/>
              </a:rPr>
              <a:t> </a:t>
            </a:r>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b;</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double</a:t>
            </a:r>
            <a:r>
              <a:rPr lang="en-US" sz="2200" b="0">
                <a:solidFill>
                  <a:srgbClr val="000000"/>
                </a:solidFill>
                <a:effectLst/>
                <a:highlight>
                  <a:srgbClr val="FFFFFF"/>
                </a:highlight>
                <a:latin typeface="PragmataPro Mono Liga" panose="02000509040000020004" pitchFamily="49" charset="0"/>
              </a:rPr>
              <a:t> c;</a:t>
            </a:r>
          </a:p>
          <a:p>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FF"/>
                </a:solidFill>
                <a:effectLst/>
                <a:highlight>
                  <a:srgbClr val="FFFFFF"/>
                </a:highlight>
                <a:latin typeface="PragmataPro Mono Liga" panose="02000509040000020004" pitchFamily="49" charset="0"/>
              </a:rPr>
              <a:t>sizeof</a:t>
            </a:r>
            <a:r>
              <a:rPr lang="en-US" sz="2200" b="0">
                <a:solidFill>
                  <a:srgbClr val="000000"/>
                </a:solidFill>
                <a:effectLst/>
                <a:highlight>
                  <a:srgbClr val="FFFFFF"/>
                </a:highlight>
                <a:latin typeface="PragmataPro Mono Liga" panose="02000509040000020004" pitchFamily="49" charset="0"/>
              </a:rPr>
              <a:t> (C) = ??</a:t>
            </a:r>
          </a:p>
        </p:txBody>
      </p:sp>
      <p:sp>
        <p:nvSpPr>
          <p:cNvPr id="218" name="Google Shape;218;p28"/>
          <p:cNvSpPr txBox="1"/>
          <p:nvPr/>
        </p:nvSpPr>
        <p:spPr>
          <a:xfrm>
            <a:off x="666072" y="5640072"/>
            <a:ext cx="11089036" cy="838730"/>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Font typeface="Wingdings" panose="05000000000000000000" pitchFamily="2" charset="2"/>
              <a:buChar char="è"/>
            </a:pPr>
            <a:r>
              <a:rPr lang="en-US" sz="2400">
                <a:solidFill>
                  <a:schemeClr val="tx1">
                    <a:lumMod val="50000"/>
                  </a:schemeClr>
                </a:solidFill>
                <a:latin typeface="Arial" panose="020B0604020202020204" pitchFamily="34" charset="0"/>
                <a:ea typeface="Tahoma"/>
                <a:cs typeface="Arial" panose="020B0604020202020204" pitchFamily="34" charset="0"/>
                <a:sym typeface="Tahoma"/>
              </a:rPr>
              <a:t>Sự khác biệt đến từ </a:t>
            </a:r>
            <a:r>
              <a:rPr lang="en-US" sz="2400" b="1">
                <a:solidFill>
                  <a:schemeClr val="tx1">
                    <a:lumMod val="50000"/>
                  </a:schemeClr>
                </a:solidFill>
                <a:latin typeface="Arial" panose="020B0604020202020204" pitchFamily="34" charset="0"/>
                <a:ea typeface="Tahoma"/>
                <a:cs typeface="Arial" panose="020B0604020202020204" pitchFamily="34" charset="0"/>
                <a:sym typeface="Tahoma"/>
              </a:rPr>
              <a:t>thứ tự khai báo các biến </a:t>
            </a:r>
            <a:r>
              <a:rPr lang="en-US" sz="2400">
                <a:solidFill>
                  <a:schemeClr val="tx1">
                    <a:lumMod val="50000"/>
                  </a:schemeClr>
                </a:solidFill>
                <a:latin typeface="Arial" panose="020B0604020202020204" pitchFamily="34" charset="0"/>
                <a:ea typeface="Tahoma"/>
                <a:cs typeface="Arial" panose="020B0604020202020204" pitchFamily="34" charset="0"/>
                <a:sym typeface="Tahoma"/>
              </a:rPr>
              <a:t>và </a:t>
            </a:r>
            <a:r>
              <a:rPr lang="en-US" sz="2400" b="1">
                <a:solidFill>
                  <a:schemeClr val="tx1">
                    <a:lumMod val="50000"/>
                  </a:schemeClr>
                </a:solidFill>
                <a:latin typeface="Arial" panose="020B0604020202020204" pitchFamily="34" charset="0"/>
                <a:ea typeface="Tahoma"/>
                <a:cs typeface="Arial" panose="020B0604020202020204" pitchFamily="34" charset="0"/>
                <a:sym typeface="Tahoma"/>
              </a:rPr>
              <a:t>biên kích thước </a:t>
            </a:r>
            <a:r>
              <a:rPr lang="en-US" sz="2400">
                <a:solidFill>
                  <a:schemeClr val="tx1">
                    <a:lumMod val="50000"/>
                  </a:schemeClr>
                </a:solidFill>
                <a:latin typeface="Arial" panose="020B0604020202020204" pitchFamily="34" charset="0"/>
                <a:ea typeface="Tahoma"/>
                <a:cs typeface="Arial" panose="020B0604020202020204" pitchFamily="34" charset="0"/>
                <a:sym typeface="Tahoma"/>
              </a:rPr>
              <a:t>(tính theo byte) của cấu trúc. </a:t>
            </a:r>
            <a:endParaRPr sz="2400">
              <a:solidFill>
                <a:schemeClr val="tx1">
                  <a:lumMod val="50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6A708D-DFD4-35DA-BF22-835BB5F87450}"/>
              </a:ext>
            </a:extLst>
          </p:cNvPr>
          <p:cNvSpPr txBox="1"/>
          <p:nvPr/>
        </p:nvSpPr>
        <p:spPr>
          <a:xfrm>
            <a:off x="868874" y="1359342"/>
            <a:ext cx="2254153" cy="461665"/>
          </a:xfrm>
          <a:prstGeom prst="rect">
            <a:avLst/>
          </a:prstGeom>
          <a:noFill/>
        </p:spPr>
        <p:txBody>
          <a:bodyPr wrap="square">
            <a:spAutoFit/>
          </a:bodyPr>
          <a:lstStyle/>
          <a:p>
            <a:pPr marL="285750" indent="-285750">
              <a:buFont typeface="Arial" panose="020B0604020202020204" pitchFamily="34" charset="0"/>
              <a:buChar char="•"/>
            </a:pPr>
            <a:r>
              <a:rPr lang="en-US" sz="2400">
                <a:solidFill>
                  <a:schemeClr val="tx1">
                    <a:lumMod val="50000"/>
                  </a:schemeClr>
                </a:solidFill>
                <a:latin typeface="Arial" panose="020B0604020202020204" pitchFamily="34" charset="0"/>
                <a:ea typeface="Tahoma"/>
                <a:cs typeface="Arial" panose="020B0604020202020204" pitchFamily="34" charset="0"/>
                <a:sym typeface="Tahoma"/>
              </a:rPr>
              <a:t>Ví dụ:</a:t>
            </a:r>
            <a:endParaRPr lang="en-US" sz="2400">
              <a:solidFill>
                <a:schemeClr val="tx1">
                  <a:lumMod val="50000"/>
                </a:schemeClr>
              </a:solidFill>
            </a:endParaRPr>
          </a:p>
        </p:txBody>
      </p:sp>
      <p:sp>
        <p:nvSpPr>
          <p:cNvPr id="5" name="TextBox 4">
            <a:extLst>
              <a:ext uri="{FF2B5EF4-FFF2-40B4-BE49-F238E27FC236}">
                <a16:creationId xmlns:a16="http://schemas.microsoft.com/office/drawing/2014/main" id="{D2C1CC40-F1AA-CDCB-8A48-70C960D0DF8E}"/>
              </a:ext>
            </a:extLst>
          </p:cNvPr>
          <p:cNvSpPr txBox="1"/>
          <p:nvPr/>
        </p:nvSpPr>
        <p:spPr>
          <a:xfrm>
            <a:off x="6737112" y="3544449"/>
            <a:ext cx="1417376" cy="494751"/>
          </a:xfrm>
          <a:prstGeom prst="rect">
            <a:avLst/>
          </a:prstGeom>
          <a:solidFill>
            <a:srgbClr val="FFFF00"/>
          </a:solidFill>
        </p:spPr>
        <p:txBody>
          <a:bodyPr wrap="none" rtlCol="0">
            <a:spAutoFit/>
          </a:bodyPr>
          <a:lstStyle/>
          <a:p>
            <a:pPr algn="just">
              <a:lnSpc>
                <a:spcPct val="120000"/>
              </a:lnSpc>
              <a:spcBef>
                <a:spcPts val="200"/>
              </a:spcBef>
              <a:spcAft>
                <a:spcPts val="200"/>
              </a:spcAft>
            </a:pPr>
            <a:r>
              <a:rPr lang="en-US" sz="2400" b="1">
                <a:solidFill>
                  <a:srgbClr val="FF0000"/>
                </a:solidFill>
                <a:latin typeface="Arial" panose="020B0604020202020204" pitchFamily="34" charset="0"/>
                <a:cs typeface="Arial" panose="020B0604020202020204" pitchFamily="34" charset="0"/>
              </a:rPr>
              <a:t>24 bytes</a:t>
            </a:r>
            <a:endParaRPr lang="en-US" sz="2400" b="1" dirty="0">
              <a:solidFill>
                <a:srgbClr val="FF0000"/>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D1A80158-3331-71EB-7801-8D8D3B651381}"/>
              </a:ext>
            </a:extLst>
          </p:cNvPr>
          <p:cNvSpPr txBox="1"/>
          <p:nvPr/>
        </p:nvSpPr>
        <p:spPr>
          <a:xfrm>
            <a:off x="868874" y="1955974"/>
            <a:ext cx="2713648" cy="2123658"/>
          </a:xfrm>
          <a:prstGeom prst="rect">
            <a:avLst/>
          </a:prstGeom>
          <a:noFill/>
        </p:spPr>
        <p:txBody>
          <a:bodyPr wrap="square">
            <a:spAutoFit/>
          </a:bodyPr>
          <a:lstStyle/>
          <a:p>
            <a:r>
              <a:rPr lang="en-US" sz="2200" b="0">
                <a:solidFill>
                  <a:srgbClr val="0000FF"/>
                </a:solidFill>
                <a:effectLst/>
                <a:highlight>
                  <a:srgbClr val="FFFFFF"/>
                </a:highlight>
                <a:latin typeface="PragmataPro Mono Liga" panose="02000509040000020004" pitchFamily="49" charset="0"/>
              </a:rPr>
              <a:t>struct</a:t>
            </a:r>
            <a:r>
              <a:rPr lang="en-US" sz="2200" b="0">
                <a:solidFill>
                  <a:srgbClr val="000000"/>
                </a:solidFill>
                <a:effectLst/>
                <a:highlight>
                  <a:srgbClr val="FFFFFF"/>
                </a:highlight>
                <a:latin typeface="PragmataPro Mono Liga" panose="02000509040000020004" pitchFamily="49" charset="0"/>
              </a:rPr>
              <a:t> </a:t>
            </a:r>
            <a:r>
              <a:rPr lang="en-US" sz="2200">
                <a:solidFill>
                  <a:srgbClr val="267F99"/>
                </a:solidFill>
                <a:highlight>
                  <a:srgbClr val="FFFFFF"/>
                </a:highlight>
                <a:latin typeface="PragmataPro Mono Liga" panose="02000509040000020004" pitchFamily="49" charset="0"/>
              </a:rPr>
              <a:t>A</a:t>
            </a:r>
            <a:r>
              <a:rPr lang="en-US" sz="2200" b="0">
                <a:solidFill>
                  <a:srgbClr val="000000"/>
                </a:solidFill>
                <a:effectLst/>
                <a:highlight>
                  <a:srgbClr val="FFFFFF"/>
                </a:highlight>
                <a:latin typeface="PragmataPro Mono Liga" panose="02000509040000020004" pitchFamily="49" charset="0"/>
              </a:rPr>
              <a:t> {</a:t>
            </a:r>
          </a:p>
          <a:p>
            <a:r>
              <a:rPr lang="en-US" sz="2200" b="0">
                <a:solidFill>
                  <a:srgbClr val="000000"/>
                </a:solidFill>
                <a:effectLst/>
                <a:highlight>
                  <a:srgbClr val="FFFFFF"/>
                </a:highlight>
                <a:latin typeface="PragmataPro Mono Liga" panose="02000509040000020004" pitchFamily="49" charset="0"/>
              </a:rPr>
              <a:t>    </a:t>
            </a:r>
            <a:r>
              <a:rPr lang="en-US" sz="2200">
                <a:solidFill>
                  <a:srgbClr val="0000FF"/>
                </a:solidFill>
                <a:highlight>
                  <a:srgbClr val="FFFFFF"/>
                </a:highlight>
                <a:latin typeface="PragmataPro Mono Liga" panose="02000509040000020004" pitchFamily="49" charset="0"/>
              </a:rPr>
              <a:t>double</a:t>
            </a:r>
            <a:r>
              <a:rPr lang="en-US" sz="2200" b="0">
                <a:solidFill>
                  <a:srgbClr val="000000"/>
                </a:solidFill>
                <a:effectLst/>
                <a:highlight>
                  <a:srgbClr val="FFFFFF"/>
                </a:highlight>
                <a:latin typeface="PragmataPro Mono Liga" panose="02000509040000020004" pitchFamily="49" charset="0"/>
              </a:rPr>
              <a:t> </a:t>
            </a:r>
            <a:r>
              <a:rPr lang="en-US" sz="2200">
                <a:solidFill>
                  <a:srgbClr val="001080"/>
                </a:solidFill>
                <a:highlight>
                  <a:srgbClr val="FFFFFF"/>
                </a:highlight>
                <a:latin typeface="PragmataPro Mono Liga" panose="02000509040000020004" pitchFamily="49" charset="0"/>
              </a:rPr>
              <a:t>a</a:t>
            </a:r>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a:solidFill>
                  <a:srgbClr val="001080"/>
                </a:solidFill>
                <a:highlight>
                  <a:srgbClr val="FFFFFF"/>
                </a:highlight>
                <a:latin typeface="PragmataPro Mono Liga" panose="02000509040000020004" pitchFamily="49" charset="0"/>
              </a:rPr>
              <a:t>b</a:t>
            </a:r>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00"/>
                </a:solidFill>
                <a:effectLst/>
                <a:highlight>
                  <a:srgbClr val="FFFFFF"/>
                </a:highlight>
                <a:latin typeface="PragmataPro Mono Liga" panose="02000509040000020004" pitchFamily="49" charset="0"/>
              </a:rPr>
              <a:t>    </a:t>
            </a:r>
            <a:r>
              <a:rPr lang="en-US" sz="2200">
                <a:solidFill>
                  <a:srgbClr val="0000FF"/>
                </a:solidFill>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c;</a:t>
            </a:r>
          </a:p>
          <a:p>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FF"/>
                </a:solidFill>
                <a:effectLst/>
                <a:highlight>
                  <a:srgbClr val="FFFFFF"/>
                </a:highlight>
                <a:latin typeface="PragmataPro Mono Liga" panose="02000509040000020004" pitchFamily="49" charset="0"/>
              </a:rPr>
              <a:t>sizeof</a:t>
            </a:r>
            <a:r>
              <a:rPr lang="en-US" sz="2200" b="0">
                <a:solidFill>
                  <a:srgbClr val="000000"/>
                </a:solidFill>
                <a:effectLst/>
                <a:highlight>
                  <a:srgbClr val="FFFFFF"/>
                </a:highlight>
                <a:latin typeface="PragmataPro Mono Liga" panose="02000509040000020004" pitchFamily="49" charset="0"/>
              </a:rPr>
              <a:t> (A) = ??</a:t>
            </a:r>
          </a:p>
        </p:txBody>
      </p:sp>
      <p:sp>
        <p:nvSpPr>
          <p:cNvPr id="31" name="TextBox 30">
            <a:extLst>
              <a:ext uri="{FF2B5EF4-FFF2-40B4-BE49-F238E27FC236}">
                <a16:creationId xmlns:a16="http://schemas.microsoft.com/office/drawing/2014/main" id="{AEE741EC-7598-E12D-612A-A74A6F9211AF}"/>
              </a:ext>
            </a:extLst>
          </p:cNvPr>
          <p:cNvSpPr txBox="1"/>
          <p:nvPr/>
        </p:nvSpPr>
        <p:spPr>
          <a:xfrm>
            <a:off x="10518731" y="3544449"/>
            <a:ext cx="1417376" cy="494751"/>
          </a:xfrm>
          <a:prstGeom prst="rect">
            <a:avLst/>
          </a:prstGeom>
          <a:solidFill>
            <a:srgbClr val="FFFF00"/>
          </a:solidFill>
        </p:spPr>
        <p:txBody>
          <a:bodyPr wrap="none" rtlCol="0">
            <a:spAutoFit/>
          </a:bodyPr>
          <a:lstStyle/>
          <a:p>
            <a:pPr algn="just">
              <a:lnSpc>
                <a:spcPct val="120000"/>
              </a:lnSpc>
              <a:spcBef>
                <a:spcPts val="200"/>
              </a:spcBef>
              <a:spcAft>
                <a:spcPts val="200"/>
              </a:spcAft>
            </a:pPr>
            <a:r>
              <a:rPr lang="en-US" sz="2400" b="1">
                <a:solidFill>
                  <a:srgbClr val="FF0000"/>
                </a:solidFill>
                <a:latin typeface="Arial" panose="020B0604020202020204" pitchFamily="34" charset="0"/>
                <a:cs typeface="Arial" panose="020B0604020202020204" pitchFamily="34" charset="0"/>
              </a:rPr>
              <a:t>16 bytes</a:t>
            </a:r>
            <a:endParaRPr lang="en-US" sz="2400" b="1" dirty="0">
              <a:solidFill>
                <a:srgbClr val="FF0000"/>
              </a:solidFill>
              <a:latin typeface="Arial" panose="020B0604020202020204" pitchFamily="34" charset="0"/>
              <a:cs typeface="Arial" panose="020B0604020202020204" pitchFamily="34" charset="0"/>
            </a:endParaRPr>
          </a:p>
        </p:txBody>
      </p:sp>
      <p:grpSp>
        <p:nvGrpSpPr>
          <p:cNvPr id="32" name="Group 31">
            <a:extLst>
              <a:ext uri="{FF2B5EF4-FFF2-40B4-BE49-F238E27FC236}">
                <a16:creationId xmlns:a16="http://schemas.microsoft.com/office/drawing/2014/main" id="{5905C621-F628-B0E6-A283-033AE5415650}"/>
              </a:ext>
            </a:extLst>
          </p:cNvPr>
          <p:cNvGrpSpPr/>
          <p:nvPr/>
        </p:nvGrpSpPr>
        <p:grpSpPr>
          <a:xfrm>
            <a:off x="8601407" y="4414581"/>
            <a:ext cx="3269273" cy="785635"/>
            <a:chOff x="6608223" y="1433284"/>
            <a:chExt cx="3269273" cy="785635"/>
          </a:xfrm>
        </p:grpSpPr>
        <p:sp>
          <p:nvSpPr>
            <p:cNvPr id="33" name="Google Shape;237;p28">
              <a:extLst>
                <a:ext uri="{FF2B5EF4-FFF2-40B4-BE49-F238E27FC236}">
                  <a16:creationId xmlns:a16="http://schemas.microsoft.com/office/drawing/2014/main" id="{93F41995-A781-B513-F09D-3425A069C435}"/>
                </a:ext>
              </a:extLst>
            </p:cNvPr>
            <p:cNvSpPr/>
            <p:nvPr/>
          </p:nvSpPr>
          <p:spPr>
            <a:xfrm>
              <a:off x="6608223" y="1433295"/>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a</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endParaRPr>
            </a:p>
          </p:txBody>
        </p:sp>
        <p:sp>
          <p:nvSpPr>
            <p:cNvPr id="34" name="Google Shape;238;p28">
              <a:extLst>
                <a:ext uri="{FF2B5EF4-FFF2-40B4-BE49-F238E27FC236}">
                  <a16:creationId xmlns:a16="http://schemas.microsoft.com/office/drawing/2014/main" id="{9C9925DF-928A-B334-1821-55629AD22201}"/>
                </a:ext>
              </a:extLst>
            </p:cNvPr>
            <p:cNvSpPr/>
            <p:nvPr/>
          </p:nvSpPr>
          <p:spPr>
            <a:xfrm>
              <a:off x="7022695" y="1433295"/>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rPr>
                <a:t>a</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endParaRPr>
            </a:p>
          </p:txBody>
        </p:sp>
        <p:sp>
          <p:nvSpPr>
            <p:cNvPr id="35" name="Google Shape;239;p28">
              <a:extLst>
                <a:ext uri="{FF2B5EF4-FFF2-40B4-BE49-F238E27FC236}">
                  <a16:creationId xmlns:a16="http://schemas.microsoft.com/office/drawing/2014/main" id="{D170E1D4-C43D-BBCF-358A-C3FCC4A18DAD}"/>
                </a:ext>
              </a:extLst>
            </p:cNvPr>
            <p:cNvSpPr/>
            <p:nvPr/>
          </p:nvSpPr>
          <p:spPr>
            <a:xfrm>
              <a:off x="7436057" y="1433295"/>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rPr>
                <a:t>a</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endParaRPr>
            </a:p>
          </p:txBody>
        </p:sp>
        <p:sp>
          <p:nvSpPr>
            <p:cNvPr id="36" name="Google Shape;240;p28">
              <a:extLst>
                <a:ext uri="{FF2B5EF4-FFF2-40B4-BE49-F238E27FC236}">
                  <a16:creationId xmlns:a16="http://schemas.microsoft.com/office/drawing/2014/main" id="{E3270BAB-8128-0517-9DBA-5B2F13F6CB55}"/>
                </a:ext>
              </a:extLst>
            </p:cNvPr>
            <p:cNvSpPr/>
            <p:nvPr/>
          </p:nvSpPr>
          <p:spPr>
            <a:xfrm>
              <a:off x="7847305" y="1433295"/>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rPr>
                <a:t>a</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endParaRPr>
            </a:p>
          </p:txBody>
        </p:sp>
        <p:sp>
          <p:nvSpPr>
            <p:cNvPr id="37" name="Google Shape;241;p28">
              <a:extLst>
                <a:ext uri="{FF2B5EF4-FFF2-40B4-BE49-F238E27FC236}">
                  <a16:creationId xmlns:a16="http://schemas.microsoft.com/office/drawing/2014/main" id="{1A571940-2D49-E152-582E-72E545775BB5}"/>
                </a:ext>
              </a:extLst>
            </p:cNvPr>
            <p:cNvSpPr/>
            <p:nvPr/>
          </p:nvSpPr>
          <p:spPr>
            <a:xfrm>
              <a:off x="8257886" y="1433284"/>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rPr>
                <a:t>b</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endParaRPr>
            </a:p>
          </p:txBody>
        </p:sp>
        <p:sp>
          <p:nvSpPr>
            <p:cNvPr id="38" name="Google Shape;242;p28">
              <a:extLst>
                <a:ext uri="{FF2B5EF4-FFF2-40B4-BE49-F238E27FC236}">
                  <a16:creationId xmlns:a16="http://schemas.microsoft.com/office/drawing/2014/main" id="{4146B258-81C8-4CA9-569B-11F9ACFB4484}"/>
                </a:ext>
              </a:extLst>
            </p:cNvPr>
            <p:cNvSpPr/>
            <p:nvPr/>
          </p:nvSpPr>
          <p:spPr>
            <a:xfrm>
              <a:off x="8666816" y="1433284"/>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b</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sp>
          <p:nvSpPr>
            <p:cNvPr id="39" name="Google Shape;243;p28">
              <a:extLst>
                <a:ext uri="{FF2B5EF4-FFF2-40B4-BE49-F238E27FC236}">
                  <a16:creationId xmlns:a16="http://schemas.microsoft.com/office/drawing/2014/main" id="{D889859F-9C11-D304-10ED-FAB8EC725906}"/>
                </a:ext>
              </a:extLst>
            </p:cNvPr>
            <p:cNvSpPr/>
            <p:nvPr/>
          </p:nvSpPr>
          <p:spPr>
            <a:xfrm>
              <a:off x="9080178" y="1433284"/>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b</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endParaRPr>
            </a:p>
          </p:txBody>
        </p:sp>
        <p:sp>
          <p:nvSpPr>
            <p:cNvPr id="40" name="Google Shape;244;p28">
              <a:extLst>
                <a:ext uri="{FF2B5EF4-FFF2-40B4-BE49-F238E27FC236}">
                  <a16:creationId xmlns:a16="http://schemas.microsoft.com/office/drawing/2014/main" id="{E68959F1-7616-77A2-6DC9-AE24F2DB3856}"/>
                </a:ext>
              </a:extLst>
            </p:cNvPr>
            <p:cNvSpPr/>
            <p:nvPr/>
          </p:nvSpPr>
          <p:spPr>
            <a:xfrm>
              <a:off x="9491426" y="1433284"/>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rPr>
                <a:t>b</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endParaRPr>
            </a:p>
          </p:txBody>
        </p:sp>
        <p:sp>
          <p:nvSpPr>
            <p:cNvPr id="41" name="Google Shape;245;p28">
              <a:extLst>
                <a:ext uri="{FF2B5EF4-FFF2-40B4-BE49-F238E27FC236}">
                  <a16:creationId xmlns:a16="http://schemas.microsoft.com/office/drawing/2014/main" id="{616AF4D8-6CBC-8B9F-F2C1-405E8397866C}"/>
                </a:ext>
              </a:extLst>
            </p:cNvPr>
            <p:cNvSpPr/>
            <p:nvPr/>
          </p:nvSpPr>
          <p:spPr>
            <a:xfrm>
              <a:off x="6616296" y="1838726"/>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c</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sp>
          <p:nvSpPr>
            <p:cNvPr id="42" name="Google Shape;246;p28">
              <a:extLst>
                <a:ext uri="{FF2B5EF4-FFF2-40B4-BE49-F238E27FC236}">
                  <a16:creationId xmlns:a16="http://schemas.microsoft.com/office/drawing/2014/main" id="{CCE1A3BA-22B0-6DC4-5348-5596F1E3E078}"/>
                </a:ext>
              </a:extLst>
            </p:cNvPr>
            <p:cNvSpPr/>
            <p:nvPr/>
          </p:nvSpPr>
          <p:spPr>
            <a:xfrm>
              <a:off x="7028721" y="1843287"/>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c</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sp>
          <p:nvSpPr>
            <p:cNvPr id="43" name="Google Shape;247;p28">
              <a:extLst>
                <a:ext uri="{FF2B5EF4-FFF2-40B4-BE49-F238E27FC236}">
                  <a16:creationId xmlns:a16="http://schemas.microsoft.com/office/drawing/2014/main" id="{AB753EF8-2AAF-17A9-AD79-ED85883F75F4}"/>
                </a:ext>
              </a:extLst>
            </p:cNvPr>
            <p:cNvSpPr/>
            <p:nvPr/>
          </p:nvSpPr>
          <p:spPr>
            <a:xfrm>
              <a:off x="7439640" y="1837362"/>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c</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sp>
          <p:nvSpPr>
            <p:cNvPr id="44" name="Google Shape;248;p28">
              <a:extLst>
                <a:ext uri="{FF2B5EF4-FFF2-40B4-BE49-F238E27FC236}">
                  <a16:creationId xmlns:a16="http://schemas.microsoft.com/office/drawing/2014/main" id="{D2BC7EF0-C942-34E7-2EF2-64CB54E40617}"/>
                </a:ext>
              </a:extLst>
            </p:cNvPr>
            <p:cNvSpPr/>
            <p:nvPr/>
          </p:nvSpPr>
          <p:spPr>
            <a:xfrm>
              <a:off x="7847305" y="1837362"/>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c</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sp>
          <p:nvSpPr>
            <p:cNvPr id="45" name="Google Shape;249;p28">
              <a:extLst>
                <a:ext uri="{FF2B5EF4-FFF2-40B4-BE49-F238E27FC236}">
                  <a16:creationId xmlns:a16="http://schemas.microsoft.com/office/drawing/2014/main" id="{31D3460D-CF06-E65B-A1EA-558E810529E2}"/>
                </a:ext>
              </a:extLst>
            </p:cNvPr>
            <p:cNvSpPr/>
            <p:nvPr/>
          </p:nvSpPr>
          <p:spPr>
            <a:xfrm>
              <a:off x="8258350" y="1837362"/>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c</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sp>
          <p:nvSpPr>
            <p:cNvPr id="46" name="Google Shape;250;p28">
              <a:extLst>
                <a:ext uri="{FF2B5EF4-FFF2-40B4-BE49-F238E27FC236}">
                  <a16:creationId xmlns:a16="http://schemas.microsoft.com/office/drawing/2014/main" id="{5CA3BBAE-DAA2-8C76-833D-84B75434AD21}"/>
                </a:ext>
              </a:extLst>
            </p:cNvPr>
            <p:cNvSpPr/>
            <p:nvPr/>
          </p:nvSpPr>
          <p:spPr>
            <a:xfrm>
              <a:off x="8669394" y="1837362"/>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c</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sp>
          <p:nvSpPr>
            <p:cNvPr id="47" name="Google Shape;251;p28">
              <a:extLst>
                <a:ext uri="{FF2B5EF4-FFF2-40B4-BE49-F238E27FC236}">
                  <a16:creationId xmlns:a16="http://schemas.microsoft.com/office/drawing/2014/main" id="{DF51116B-8553-8C32-E4E6-E16146F1E215}"/>
                </a:ext>
              </a:extLst>
            </p:cNvPr>
            <p:cNvSpPr/>
            <p:nvPr/>
          </p:nvSpPr>
          <p:spPr>
            <a:xfrm>
              <a:off x="9078325" y="1837362"/>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c</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sp>
          <p:nvSpPr>
            <p:cNvPr id="48" name="Google Shape;252;p28">
              <a:extLst>
                <a:ext uri="{FF2B5EF4-FFF2-40B4-BE49-F238E27FC236}">
                  <a16:creationId xmlns:a16="http://schemas.microsoft.com/office/drawing/2014/main" id="{51A9A898-5C6A-9088-C6ED-6E5DD551EF6B}"/>
                </a:ext>
              </a:extLst>
            </p:cNvPr>
            <p:cNvSpPr/>
            <p:nvPr/>
          </p:nvSpPr>
          <p:spPr>
            <a:xfrm>
              <a:off x="9487255" y="1837362"/>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c</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grpSp>
      <p:grpSp>
        <p:nvGrpSpPr>
          <p:cNvPr id="57" name="Group 56">
            <a:extLst>
              <a:ext uri="{FF2B5EF4-FFF2-40B4-BE49-F238E27FC236}">
                <a16:creationId xmlns:a16="http://schemas.microsoft.com/office/drawing/2014/main" id="{A3621084-9C55-E71B-9970-B12BB4CA15FA}"/>
              </a:ext>
            </a:extLst>
          </p:cNvPr>
          <p:cNvGrpSpPr/>
          <p:nvPr/>
        </p:nvGrpSpPr>
        <p:grpSpPr>
          <a:xfrm>
            <a:off x="734239" y="4390604"/>
            <a:ext cx="3269273" cy="785635"/>
            <a:chOff x="6608223" y="1433284"/>
            <a:chExt cx="3269273" cy="785635"/>
          </a:xfrm>
        </p:grpSpPr>
        <p:sp>
          <p:nvSpPr>
            <p:cNvPr id="58" name="Google Shape;237;p28">
              <a:extLst>
                <a:ext uri="{FF2B5EF4-FFF2-40B4-BE49-F238E27FC236}">
                  <a16:creationId xmlns:a16="http://schemas.microsoft.com/office/drawing/2014/main" id="{61D340C0-C75A-70E8-9ECC-BAB5F8CE349A}"/>
                </a:ext>
              </a:extLst>
            </p:cNvPr>
            <p:cNvSpPr/>
            <p:nvPr/>
          </p:nvSpPr>
          <p:spPr>
            <a:xfrm>
              <a:off x="6608223" y="1433295"/>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a</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endParaRPr>
            </a:p>
          </p:txBody>
        </p:sp>
        <p:sp>
          <p:nvSpPr>
            <p:cNvPr id="59" name="Google Shape;238;p28">
              <a:extLst>
                <a:ext uri="{FF2B5EF4-FFF2-40B4-BE49-F238E27FC236}">
                  <a16:creationId xmlns:a16="http://schemas.microsoft.com/office/drawing/2014/main" id="{4CBBB25F-5523-BE2B-A4BD-6E3B9028A759}"/>
                </a:ext>
              </a:extLst>
            </p:cNvPr>
            <p:cNvSpPr/>
            <p:nvPr/>
          </p:nvSpPr>
          <p:spPr>
            <a:xfrm>
              <a:off x="7022695" y="1433295"/>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rPr>
                <a:t>a</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endParaRPr>
            </a:p>
          </p:txBody>
        </p:sp>
        <p:sp>
          <p:nvSpPr>
            <p:cNvPr id="60" name="Google Shape;239;p28">
              <a:extLst>
                <a:ext uri="{FF2B5EF4-FFF2-40B4-BE49-F238E27FC236}">
                  <a16:creationId xmlns:a16="http://schemas.microsoft.com/office/drawing/2014/main" id="{DC5F838C-A521-AD6D-B1FB-0B8965C14043}"/>
                </a:ext>
              </a:extLst>
            </p:cNvPr>
            <p:cNvSpPr/>
            <p:nvPr/>
          </p:nvSpPr>
          <p:spPr>
            <a:xfrm>
              <a:off x="7436057" y="1433295"/>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rPr>
                <a:t>a</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endParaRPr>
            </a:p>
          </p:txBody>
        </p:sp>
        <p:sp>
          <p:nvSpPr>
            <p:cNvPr id="61" name="Google Shape;240;p28">
              <a:extLst>
                <a:ext uri="{FF2B5EF4-FFF2-40B4-BE49-F238E27FC236}">
                  <a16:creationId xmlns:a16="http://schemas.microsoft.com/office/drawing/2014/main" id="{1E2896C4-401C-E512-0456-76081826910B}"/>
                </a:ext>
              </a:extLst>
            </p:cNvPr>
            <p:cNvSpPr/>
            <p:nvPr/>
          </p:nvSpPr>
          <p:spPr>
            <a:xfrm>
              <a:off x="7847305" y="1433295"/>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rPr>
                <a:t>a</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endParaRPr>
            </a:p>
          </p:txBody>
        </p:sp>
        <p:sp>
          <p:nvSpPr>
            <p:cNvPr id="62" name="Google Shape;241;p28">
              <a:extLst>
                <a:ext uri="{FF2B5EF4-FFF2-40B4-BE49-F238E27FC236}">
                  <a16:creationId xmlns:a16="http://schemas.microsoft.com/office/drawing/2014/main" id="{93053D34-704E-1B33-4EF7-82D9955BB3D5}"/>
                </a:ext>
              </a:extLst>
            </p:cNvPr>
            <p:cNvSpPr/>
            <p:nvPr/>
          </p:nvSpPr>
          <p:spPr>
            <a:xfrm>
              <a:off x="8257886" y="1433284"/>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rPr>
                <a:t>a</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endParaRPr>
            </a:p>
          </p:txBody>
        </p:sp>
        <p:sp>
          <p:nvSpPr>
            <p:cNvPr id="63" name="Google Shape;242;p28">
              <a:extLst>
                <a:ext uri="{FF2B5EF4-FFF2-40B4-BE49-F238E27FC236}">
                  <a16:creationId xmlns:a16="http://schemas.microsoft.com/office/drawing/2014/main" id="{C32696A7-9F39-091D-0B43-5986ECF24562}"/>
                </a:ext>
              </a:extLst>
            </p:cNvPr>
            <p:cNvSpPr/>
            <p:nvPr/>
          </p:nvSpPr>
          <p:spPr>
            <a:xfrm>
              <a:off x="8666816" y="1433284"/>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a</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sp>
          <p:nvSpPr>
            <p:cNvPr id="192" name="Google Shape;243;p28">
              <a:extLst>
                <a:ext uri="{FF2B5EF4-FFF2-40B4-BE49-F238E27FC236}">
                  <a16:creationId xmlns:a16="http://schemas.microsoft.com/office/drawing/2014/main" id="{932A31E8-A0A9-63AA-7C92-6C1AA73F0DDA}"/>
                </a:ext>
              </a:extLst>
            </p:cNvPr>
            <p:cNvSpPr/>
            <p:nvPr/>
          </p:nvSpPr>
          <p:spPr>
            <a:xfrm>
              <a:off x="9080178" y="1433284"/>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a</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endParaRPr>
            </a:p>
          </p:txBody>
        </p:sp>
        <p:sp>
          <p:nvSpPr>
            <p:cNvPr id="193" name="Google Shape;244;p28">
              <a:extLst>
                <a:ext uri="{FF2B5EF4-FFF2-40B4-BE49-F238E27FC236}">
                  <a16:creationId xmlns:a16="http://schemas.microsoft.com/office/drawing/2014/main" id="{14BDF3F6-BDB2-7211-941E-6BC34CEBEB74}"/>
                </a:ext>
              </a:extLst>
            </p:cNvPr>
            <p:cNvSpPr/>
            <p:nvPr/>
          </p:nvSpPr>
          <p:spPr>
            <a:xfrm>
              <a:off x="9491426" y="1433284"/>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rPr>
                <a:t>a</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endParaRPr>
            </a:p>
          </p:txBody>
        </p:sp>
        <p:sp>
          <p:nvSpPr>
            <p:cNvPr id="194" name="Google Shape;245;p28">
              <a:extLst>
                <a:ext uri="{FF2B5EF4-FFF2-40B4-BE49-F238E27FC236}">
                  <a16:creationId xmlns:a16="http://schemas.microsoft.com/office/drawing/2014/main" id="{97553534-3442-4341-5346-26154CBCB8A4}"/>
                </a:ext>
              </a:extLst>
            </p:cNvPr>
            <p:cNvSpPr/>
            <p:nvPr/>
          </p:nvSpPr>
          <p:spPr>
            <a:xfrm>
              <a:off x="6616296" y="1838726"/>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b</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sp>
          <p:nvSpPr>
            <p:cNvPr id="195" name="Google Shape;246;p28">
              <a:extLst>
                <a:ext uri="{FF2B5EF4-FFF2-40B4-BE49-F238E27FC236}">
                  <a16:creationId xmlns:a16="http://schemas.microsoft.com/office/drawing/2014/main" id="{20B93C9B-D99E-0021-2922-121061A3D802}"/>
                </a:ext>
              </a:extLst>
            </p:cNvPr>
            <p:cNvSpPr/>
            <p:nvPr/>
          </p:nvSpPr>
          <p:spPr>
            <a:xfrm>
              <a:off x="7028721" y="1843287"/>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b</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sp>
          <p:nvSpPr>
            <p:cNvPr id="196" name="Google Shape;247;p28">
              <a:extLst>
                <a:ext uri="{FF2B5EF4-FFF2-40B4-BE49-F238E27FC236}">
                  <a16:creationId xmlns:a16="http://schemas.microsoft.com/office/drawing/2014/main" id="{434D7676-424C-1D28-6A9C-7CD1A3E1F51F}"/>
                </a:ext>
              </a:extLst>
            </p:cNvPr>
            <p:cNvSpPr/>
            <p:nvPr/>
          </p:nvSpPr>
          <p:spPr>
            <a:xfrm>
              <a:off x="7439640" y="1837362"/>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b</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sp>
          <p:nvSpPr>
            <p:cNvPr id="197" name="Google Shape;248;p28">
              <a:extLst>
                <a:ext uri="{FF2B5EF4-FFF2-40B4-BE49-F238E27FC236}">
                  <a16:creationId xmlns:a16="http://schemas.microsoft.com/office/drawing/2014/main" id="{75566CC1-E021-7840-AF21-96C0D9866A23}"/>
                </a:ext>
              </a:extLst>
            </p:cNvPr>
            <p:cNvSpPr/>
            <p:nvPr/>
          </p:nvSpPr>
          <p:spPr>
            <a:xfrm>
              <a:off x="7847305" y="1837362"/>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b</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sp>
          <p:nvSpPr>
            <p:cNvPr id="198" name="Google Shape;249;p28">
              <a:extLst>
                <a:ext uri="{FF2B5EF4-FFF2-40B4-BE49-F238E27FC236}">
                  <a16:creationId xmlns:a16="http://schemas.microsoft.com/office/drawing/2014/main" id="{025D3DFA-181A-7186-2796-A535CD80F864}"/>
                </a:ext>
              </a:extLst>
            </p:cNvPr>
            <p:cNvSpPr/>
            <p:nvPr/>
          </p:nvSpPr>
          <p:spPr>
            <a:xfrm>
              <a:off x="8258350" y="1837362"/>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c</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sp>
          <p:nvSpPr>
            <p:cNvPr id="199" name="Google Shape;250;p28">
              <a:extLst>
                <a:ext uri="{FF2B5EF4-FFF2-40B4-BE49-F238E27FC236}">
                  <a16:creationId xmlns:a16="http://schemas.microsoft.com/office/drawing/2014/main" id="{932EF613-A3B1-DE31-F758-497A75248A56}"/>
                </a:ext>
              </a:extLst>
            </p:cNvPr>
            <p:cNvSpPr/>
            <p:nvPr/>
          </p:nvSpPr>
          <p:spPr>
            <a:xfrm>
              <a:off x="8669394" y="1837362"/>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c</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sp>
          <p:nvSpPr>
            <p:cNvPr id="200" name="Google Shape;251;p28">
              <a:extLst>
                <a:ext uri="{FF2B5EF4-FFF2-40B4-BE49-F238E27FC236}">
                  <a16:creationId xmlns:a16="http://schemas.microsoft.com/office/drawing/2014/main" id="{8952ACA0-3A8C-74B4-A78D-6053B0888F05}"/>
                </a:ext>
              </a:extLst>
            </p:cNvPr>
            <p:cNvSpPr/>
            <p:nvPr/>
          </p:nvSpPr>
          <p:spPr>
            <a:xfrm>
              <a:off x="9078325" y="1837362"/>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c</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sp>
          <p:nvSpPr>
            <p:cNvPr id="201" name="Google Shape;252;p28">
              <a:extLst>
                <a:ext uri="{FF2B5EF4-FFF2-40B4-BE49-F238E27FC236}">
                  <a16:creationId xmlns:a16="http://schemas.microsoft.com/office/drawing/2014/main" id="{EAA9E2D8-CCBE-A76B-9B7B-DC36542000CF}"/>
                </a:ext>
              </a:extLst>
            </p:cNvPr>
            <p:cNvSpPr/>
            <p:nvPr/>
          </p:nvSpPr>
          <p:spPr>
            <a:xfrm>
              <a:off x="9487255" y="1837362"/>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c</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grpSp>
      <p:grpSp>
        <p:nvGrpSpPr>
          <p:cNvPr id="202" name="Group 201">
            <a:extLst>
              <a:ext uri="{FF2B5EF4-FFF2-40B4-BE49-F238E27FC236}">
                <a16:creationId xmlns:a16="http://schemas.microsoft.com/office/drawing/2014/main" id="{C5BB4846-1083-BB09-E130-AA82983C85FB}"/>
              </a:ext>
            </a:extLst>
          </p:cNvPr>
          <p:cNvGrpSpPr/>
          <p:nvPr/>
        </p:nvGrpSpPr>
        <p:grpSpPr>
          <a:xfrm>
            <a:off x="4814566" y="4235442"/>
            <a:ext cx="3257029" cy="1187024"/>
            <a:chOff x="6616296" y="1433284"/>
            <a:chExt cx="3257029" cy="1187024"/>
          </a:xfrm>
        </p:grpSpPr>
        <p:sp>
          <p:nvSpPr>
            <p:cNvPr id="203" name="Google Shape;237;p28">
              <a:extLst>
                <a:ext uri="{FF2B5EF4-FFF2-40B4-BE49-F238E27FC236}">
                  <a16:creationId xmlns:a16="http://schemas.microsoft.com/office/drawing/2014/main" id="{E1986B8D-25E3-389B-9258-CF1A2E4C1051}"/>
                </a:ext>
              </a:extLst>
            </p:cNvPr>
            <p:cNvSpPr/>
            <p:nvPr/>
          </p:nvSpPr>
          <p:spPr>
            <a:xfrm>
              <a:off x="6618614" y="1433295"/>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rPr>
                <a:t>a</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endParaRPr>
            </a:p>
          </p:txBody>
        </p:sp>
        <p:sp>
          <p:nvSpPr>
            <p:cNvPr id="204" name="Google Shape;238;p28">
              <a:extLst>
                <a:ext uri="{FF2B5EF4-FFF2-40B4-BE49-F238E27FC236}">
                  <a16:creationId xmlns:a16="http://schemas.microsoft.com/office/drawing/2014/main" id="{A08A861E-DF8C-5897-A16A-B6189A514761}"/>
                </a:ext>
              </a:extLst>
            </p:cNvPr>
            <p:cNvSpPr/>
            <p:nvPr/>
          </p:nvSpPr>
          <p:spPr>
            <a:xfrm>
              <a:off x="7022695" y="1433295"/>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rPr>
                <a:t>a</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endParaRPr>
            </a:p>
          </p:txBody>
        </p:sp>
        <p:sp>
          <p:nvSpPr>
            <p:cNvPr id="205" name="Google Shape;239;p28">
              <a:extLst>
                <a:ext uri="{FF2B5EF4-FFF2-40B4-BE49-F238E27FC236}">
                  <a16:creationId xmlns:a16="http://schemas.microsoft.com/office/drawing/2014/main" id="{9CE56CF2-0D72-564D-040E-CB7BC54ACB5C}"/>
                </a:ext>
              </a:extLst>
            </p:cNvPr>
            <p:cNvSpPr/>
            <p:nvPr/>
          </p:nvSpPr>
          <p:spPr>
            <a:xfrm>
              <a:off x="7436057" y="1433295"/>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rPr>
                <a:t>a</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endParaRPr>
            </a:p>
          </p:txBody>
        </p:sp>
        <p:sp>
          <p:nvSpPr>
            <p:cNvPr id="206" name="Google Shape;240;p28">
              <a:extLst>
                <a:ext uri="{FF2B5EF4-FFF2-40B4-BE49-F238E27FC236}">
                  <a16:creationId xmlns:a16="http://schemas.microsoft.com/office/drawing/2014/main" id="{E4F90058-7529-93C5-10F8-B22A393B3AA6}"/>
                </a:ext>
              </a:extLst>
            </p:cNvPr>
            <p:cNvSpPr/>
            <p:nvPr/>
          </p:nvSpPr>
          <p:spPr>
            <a:xfrm>
              <a:off x="7847305" y="1433295"/>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rPr>
                <a:t>a</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endParaRPr>
            </a:p>
          </p:txBody>
        </p:sp>
        <p:sp>
          <p:nvSpPr>
            <p:cNvPr id="207" name="Google Shape;241;p28">
              <a:extLst>
                <a:ext uri="{FF2B5EF4-FFF2-40B4-BE49-F238E27FC236}">
                  <a16:creationId xmlns:a16="http://schemas.microsoft.com/office/drawing/2014/main" id="{A27F1B0D-DA04-AA14-0610-C2F9223920E5}"/>
                </a:ext>
              </a:extLst>
            </p:cNvPr>
            <p:cNvSpPr/>
            <p:nvPr/>
          </p:nvSpPr>
          <p:spPr>
            <a:xfrm>
              <a:off x="8257886" y="1433284"/>
              <a:ext cx="1614974"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rPr>
                <a:t>padding</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endParaRPr>
            </a:p>
          </p:txBody>
        </p:sp>
        <p:sp>
          <p:nvSpPr>
            <p:cNvPr id="211" name="Google Shape;245;p28">
              <a:extLst>
                <a:ext uri="{FF2B5EF4-FFF2-40B4-BE49-F238E27FC236}">
                  <a16:creationId xmlns:a16="http://schemas.microsoft.com/office/drawing/2014/main" id="{ABA6E76D-6AE0-1784-5884-0295ABBCAD7C}"/>
                </a:ext>
              </a:extLst>
            </p:cNvPr>
            <p:cNvSpPr/>
            <p:nvPr/>
          </p:nvSpPr>
          <p:spPr>
            <a:xfrm>
              <a:off x="6616296" y="1838726"/>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b</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sp>
          <p:nvSpPr>
            <p:cNvPr id="253" name="Google Shape;246;p28">
              <a:extLst>
                <a:ext uri="{FF2B5EF4-FFF2-40B4-BE49-F238E27FC236}">
                  <a16:creationId xmlns:a16="http://schemas.microsoft.com/office/drawing/2014/main" id="{3D02D889-11DF-212E-F5A3-0BBC9A19B48C}"/>
                </a:ext>
              </a:extLst>
            </p:cNvPr>
            <p:cNvSpPr/>
            <p:nvPr/>
          </p:nvSpPr>
          <p:spPr>
            <a:xfrm>
              <a:off x="7028721" y="1843287"/>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b</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sp>
          <p:nvSpPr>
            <p:cNvPr id="254" name="Google Shape;247;p28">
              <a:extLst>
                <a:ext uri="{FF2B5EF4-FFF2-40B4-BE49-F238E27FC236}">
                  <a16:creationId xmlns:a16="http://schemas.microsoft.com/office/drawing/2014/main" id="{0963266E-982B-E3A6-63F3-4EE2FFC80C1C}"/>
                </a:ext>
              </a:extLst>
            </p:cNvPr>
            <p:cNvSpPr/>
            <p:nvPr/>
          </p:nvSpPr>
          <p:spPr>
            <a:xfrm>
              <a:off x="7439640" y="1837362"/>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b</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sp>
          <p:nvSpPr>
            <p:cNvPr id="255" name="Google Shape;248;p28">
              <a:extLst>
                <a:ext uri="{FF2B5EF4-FFF2-40B4-BE49-F238E27FC236}">
                  <a16:creationId xmlns:a16="http://schemas.microsoft.com/office/drawing/2014/main" id="{C26FF6EF-C845-854D-0A54-FE7136302121}"/>
                </a:ext>
              </a:extLst>
            </p:cNvPr>
            <p:cNvSpPr/>
            <p:nvPr/>
          </p:nvSpPr>
          <p:spPr>
            <a:xfrm>
              <a:off x="7847305" y="1837362"/>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b</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sp>
          <p:nvSpPr>
            <p:cNvPr id="256" name="Google Shape;249;p28">
              <a:extLst>
                <a:ext uri="{FF2B5EF4-FFF2-40B4-BE49-F238E27FC236}">
                  <a16:creationId xmlns:a16="http://schemas.microsoft.com/office/drawing/2014/main" id="{8B1434B8-E505-6CD9-6EA4-71E3E1DAFB1A}"/>
                </a:ext>
              </a:extLst>
            </p:cNvPr>
            <p:cNvSpPr/>
            <p:nvPr/>
          </p:nvSpPr>
          <p:spPr>
            <a:xfrm>
              <a:off x="8258350" y="1837362"/>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b</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sp>
          <p:nvSpPr>
            <p:cNvPr id="257" name="Google Shape;250;p28">
              <a:extLst>
                <a:ext uri="{FF2B5EF4-FFF2-40B4-BE49-F238E27FC236}">
                  <a16:creationId xmlns:a16="http://schemas.microsoft.com/office/drawing/2014/main" id="{956955DF-656F-CE51-B206-4F2DF53C2BAC}"/>
                </a:ext>
              </a:extLst>
            </p:cNvPr>
            <p:cNvSpPr/>
            <p:nvPr/>
          </p:nvSpPr>
          <p:spPr>
            <a:xfrm>
              <a:off x="8669394" y="1837362"/>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b</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sp>
          <p:nvSpPr>
            <p:cNvPr id="258" name="Google Shape;251;p28">
              <a:extLst>
                <a:ext uri="{FF2B5EF4-FFF2-40B4-BE49-F238E27FC236}">
                  <a16:creationId xmlns:a16="http://schemas.microsoft.com/office/drawing/2014/main" id="{13C5A3E8-32C3-863A-27D9-91FAAAA705AC}"/>
                </a:ext>
              </a:extLst>
            </p:cNvPr>
            <p:cNvSpPr/>
            <p:nvPr/>
          </p:nvSpPr>
          <p:spPr>
            <a:xfrm>
              <a:off x="9078325" y="1837362"/>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b</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sp>
          <p:nvSpPr>
            <p:cNvPr id="259" name="Google Shape;252;p28">
              <a:extLst>
                <a:ext uri="{FF2B5EF4-FFF2-40B4-BE49-F238E27FC236}">
                  <a16:creationId xmlns:a16="http://schemas.microsoft.com/office/drawing/2014/main" id="{664F4BB8-ACEE-14C4-409D-E32C226176B1}"/>
                </a:ext>
              </a:extLst>
            </p:cNvPr>
            <p:cNvSpPr/>
            <p:nvPr/>
          </p:nvSpPr>
          <p:spPr>
            <a:xfrm>
              <a:off x="9487255" y="1837362"/>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b</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sp>
          <p:nvSpPr>
            <p:cNvPr id="260" name="Google Shape;245;p28">
              <a:extLst>
                <a:ext uri="{FF2B5EF4-FFF2-40B4-BE49-F238E27FC236}">
                  <a16:creationId xmlns:a16="http://schemas.microsoft.com/office/drawing/2014/main" id="{E0F0C5A9-811D-C7D9-9DFB-1A54F618DD8A}"/>
                </a:ext>
              </a:extLst>
            </p:cNvPr>
            <p:cNvSpPr/>
            <p:nvPr/>
          </p:nvSpPr>
          <p:spPr>
            <a:xfrm>
              <a:off x="6616296" y="2240115"/>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c</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sp>
          <p:nvSpPr>
            <p:cNvPr id="261" name="Google Shape;246;p28">
              <a:extLst>
                <a:ext uri="{FF2B5EF4-FFF2-40B4-BE49-F238E27FC236}">
                  <a16:creationId xmlns:a16="http://schemas.microsoft.com/office/drawing/2014/main" id="{925DBFDD-A991-8ACE-F2B2-BCFD7D689EC1}"/>
                </a:ext>
              </a:extLst>
            </p:cNvPr>
            <p:cNvSpPr/>
            <p:nvPr/>
          </p:nvSpPr>
          <p:spPr>
            <a:xfrm>
              <a:off x="7028721" y="2244676"/>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c</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sp>
          <p:nvSpPr>
            <p:cNvPr id="262" name="Google Shape;247;p28">
              <a:extLst>
                <a:ext uri="{FF2B5EF4-FFF2-40B4-BE49-F238E27FC236}">
                  <a16:creationId xmlns:a16="http://schemas.microsoft.com/office/drawing/2014/main" id="{6BE8F015-22AC-A0AD-7DFB-F538410B9678}"/>
                </a:ext>
              </a:extLst>
            </p:cNvPr>
            <p:cNvSpPr/>
            <p:nvPr/>
          </p:nvSpPr>
          <p:spPr>
            <a:xfrm>
              <a:off x="7439640" y="2238751"/>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c</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sp>
          <p:nvSpPr>
            <p:cNvPr id="263" name="Google Shape;248;p28">
              <a:extLst>
                <a:ext uri="{FF2B5EF4-FFF2-40B4-BE49-F238E27FC236}">
                  <a16:creationId xmlns:a16="http://schemas.microsoft.com/office/drawing/2014/main" id="{262798D1-81CA-5BB4-95F6-5AA27C310EAA}"/>
                </a:ext>
              </a:extLst>
            </p:cNvPr>
            <p:cNvSpPr/>
            <p:nvPr/>
          </p:nvSpPr>
          <p:spPr>
            <a:xfrm>
              <a:off x="7847305" y="2238751"/>
              <a:ext cx="386070"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c</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sp>
          <p:nvSpPr>
            <p:cNvPr id="264" name="Google Shape;249;p28">
              <a:extLst>
                <a:ext uri="{FF2B5EF4-FFF2-40B4-BE49-F238E27FC236}">
                  <a16:creationId xmlns:a16="http://schemas.microsoft.com/office/drawing/2014/main" id="{745F3289-50FE-CDB9-042F-3889B06831F4}"/>
                </a:ext>
              </a:extLst>
            </p:cNvPr>
            <p:cNvSpPr/>
            <p:nvPr/>
          </p:nvSpPr>
          <p:spPr>
            <a:xfrm>
              <a:off x="8258349" y="2238751"/>
              <a:ext cx="1614975" cy="375632"/>
            </a:xfrm>
            <a:prstGeom prst="roundRect">
              <a:avLst>
                <a:gd name="adj" fmla="val 16667"/>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rPr>
                <a:t>padding</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grpSp>
      <p:sp>
        <p:nvSpPr>
          <p:cNvPr id="6" name="TextBox 5">
            <a:extLst>
              <a:ext uri="{FF2B5EF4-FFF2-40B4-BE49-F238E27FC236}">
                <a16:creationId xmlns:a16="http://schemas.microsoft.com/office/drawing/2014/main" id="{5B820121-5305-6FB5-ABBB-89F05EDB0460}"/>
              </a:ext>
            </a:extLst>
          </p:cNvPr>
          <p:cNvSpPr txBox="1"/>
          <p:nvPr/>
        </p:nvSpPr>
        <p:spPr>
          <a:xfrm>
            <a:off x="2780174" y="3572385"/>
            <a:ext cx="1417376" cy="494751"/>
          </a:xfrm>
          <a:prstGeom prst="rect">
            <a:avLst/>
          </a:prstGeom>
          <a:solidFill>
            <a:srgbClr val="FFFF00"/>
          </a:solidFill>
        </p:spPr>
        <p:txBody>
          <a:bodyPr wrap="none" rtlCol="0">
            <a:spAutoFit/>
          </a:bodyPr>
          <a:lstStyle/>
          <a:p>
            <a:pPr algn="just">
              <a:lnSpc>
                <a:spcPct val="120000"/>
              </a:lnSpc>
              <a:spcBef>
                <a:spcPts val="200"/>
              </a:spcBef>
              <a:spcAft>
                <a:spcPts val="200"/>
              </a:spcAft>
            </a:pPr>
            <a:r>
              <a:rPr lang="en-US" sz="2400" b="1">
                <a:solidFill>
                  <a:srgbClr val="FF0000"/>
                </a:solidFill>
                <a:latin typeface="Arial" panose="020B0604020202020204" pitchFamily="34" charset="0"/>
                <a:cs typeface="Arial" panose="020B0604020202020204" pitchFamily="34" charset="0"/>
              </a:rPr>
              <a:t>16 bytes</a:t>
            </a:r>
            <a:endParaRPr lang="en-US" sz="2400" b="1" dirty="0">
              <a:solidFill>
                <a:srgbClr val="FF0000"/>
              </a:solidFill>
              <a:latin typeface="Arial" panose="020B0604020202020204" pitchFamily="34" charset="0"/>
              <a:cs typeface="Arial" panose="020B0604020202020204" pitchFamily="34" charset="0"/>
            </a:endParaRPr>
          </a:p>
        </p:txBody>
      </p:sp>
      <p:sp>
        <p:nvSpPr>
          <p:cNvPr id="2" name="Footer Placeholder 1">
            <a:extLst>
              <a:ext uri="{FF2B5EF4-FFF2-40B4-BE49-F238E27FC236}">
                <a16:creationId xmlns:a16="http://schemas.microsoft.com/office/drawing/2014/main" id="{4A86ADE1-F5FE-6C39-C842-6C71471D93FE}"/>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3" name="Date Placeholder 2">
            <a:extLst>
              <a:ext uri="{FF2B5EF4-FFF2-40B4-BE49-F238E27FC236}">
                <a16:creationId xmlns:a16="http://schemas.microsoft.com/office/drawing/2014/main" id="{06F270B8-26BB-9761-C6A1-0ABCA4905DEE}"/>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BFBF9031-D533-A02F-8DC3-ECE3E84EC75B}"/>
              </a:ext>
            </a:extLst>
          </p:cNvPr>
          <p:cNvSpPr>
            <a:spLocks noGrp="1"/>
          </p:cNvSpPr>
          <p:nvPr>
            <p:ph type="sldNum" sz="quarter" idx="12"/>
          </p:nvPr>
        </p:nvSpPr>
        <p:spPr/>
        <p:txBody>
          <a:bodyPr/>
          <a:lstStyle/>
          <a:p>
            <a:fld id="{D8B0B3AC-44A8-D142-AAF6-9A453466E1A4}" type="slidenum">
              <a:rPr lang="en-VN" smtClean="0"/>
              <a:pPr/>
              <a:t>13</a:t>
            </a:fld>
            <a:endParaRPr lang="en-VN" dirty="0"/>
          </a:p>
        </p:txBody>
      </p:sp>
    </p:spTree>
    <p:extLst>
      <p:ext uri="{BB962C8B-B14F-4D97-AF65-F5344CB8AC3E}">
        <p14:creationId xmlns:p14="http://schemas.microsoft.com/office/powerpoint/2010/main" val="212917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p:bldP spid="5" grpId="0" animBg="1"/>
      <p:bldP spid="31"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9"/>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r>
              <a:rPr lang="vi-VN"/>
              <a:t>9.3 Kích thước của cấu trúc</a:t>
            </a:r>
            <a:endParaRPr lang="en-VN"/>
          </a:p>
        </p:txBody>
      </p:sp>
      <p:sp>
        <p:nvSpPr>
          <p:cNvPr id="258" name="Google Shape;258;p29"/>
          <p:cNvSpPr txBox="1">
            <a:spLocks noGrp="1"/>
          </p:cNvSpPr>
          <p:nvPr>
            <p:ph idx="1"/>
          </p:nvPr>
        </p:nvSpPr>
        <p:spPr>
          <a:xfrm>
            <a:off x="516970" y="1009860"/>
            <a:ext cx="10579654" cy="5498498"/>
          </a:xfrm>
          <a:prstGeom prst="rect">
            <a:avLst/>
          </a:prstGeom>
          <a:noFill/>
          <a:ln>
            <a:noFill/>
          </a:ln>
        </p:spPr>
        <p:txBody>
          <a:bodyPr spcFirstLastPara="1" wrap="square" lIns="91425" tIns="45700" rIns="91425" bIns="45700" anchor="t" anchorCtr="0">
            <a:noAutofit/>
          </a:bodyPr>
          <a:lstStyle/>
          <a:p>
            <a:pPr marL="205740" lvl="0" indent="-171450" algn="just" rtl="0">
              <a:lnSpc>
                <a:spcPct val="100000"/>
              </a:lnSpc>
              <a:spcBef>
                <a:spcPts val="1200"/>
              </a:spcBef>
              <a:spcAft>
                <a:spcPts val="600"/>
              </a:spcAft>
              <a:buClr>
                <a:schemeClr val="dk1"/>
              </a:buClr>
              <a:buSzPts val="1920"/>
              <a:buChar char="•"/>
            </a:pPr>
            <a:r>
              <a:rPr lang="en-US" sz="2400" dirty="0" err="1">
                <a:solidFill>
                  <a:schemeClr val="tx1">
                    <a:lumMod val="50000"/>
                  </a:schemeClr>
                </a:solidFill>
                <a:ea typeface="Tahoma"/>
                <a:sym typeface="Tahoma"/>
              </a:rPr>
              <a:t>Hoặc</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tối</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ưu</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biên</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cho</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cấu</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trúc</a:t>
            </a:r>
            <a:r>
              <a:rPr lang="en-US" sz="2400" dirty="0">
                <a:solidFill>
                  <a:schemeClr val="tx1">
                    <a:lumMod val="50000"/>
                  </a:schemeClr>
                </a:solidFill>
                <a:ea typeface="Tahoma"/>
                <a:sym typeface="Tahoma"/>
              </a:rPr>
              <a:t> (</a:t>
            </a:r>
            <a:r>
              <a:rPr lang="en-US" sz="2400" b="1" dirty="0">
                <a:solidFill>
                  <a:srgbClr val="FF0000"/>
                </a:solidFill>
                <a:ea typeface="Tahoma"/>
                <a:sym typeface="Tahoma"/>
              </a:rPr>
              <a:t>alignment of struct</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Ví</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dụ</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trên</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nếu</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thay</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đổi</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biên</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cấu</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trúc</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thành</a:t>
            </a:r>
            <a:r>
              <a:rPr lang="en-US" sz="2400" dirty="0">
                <a:solidFill>
                  <a:schemeClr val="tx1">
                    <a:lumMod val="50000"/>
                  </a:schemeClr>
                </a:solidFill>
                <a:ea typeface="Tahoma"/>
                <a:sym typeface="Tahoma"/>
              </a:rPr>
              <a:t> 1 </a:t>
            </a:r>
            <a:r>
              <a:rPr lang="en-US" sz="2400" dirty="0" err="1">
                <a:solidFill>
                  <a:schemeClr val="tx1">
                    <a:lumMod val="50000"/>
                  </a:schemeClr>
                </a:solidFill>
                <a:ea typeface="Tahoma"/>
                <a:sym typeface="Tahoma"/>
              </a:rPr>
              <a:t>hoặc</a:t>
            </a:r>
            <a:r>
              <a:rPr lang="en-US" sz="2400" dirty="0">
                <a:solidFill>
                  <a:schemeClr val="tx1">
                    <a:lumMod val="50000"/>
                  </a:schemeClr>
                </a:solidFill>
                <a:ea typeface="Tahoma"/>
                <a:sym typeface="Tahoma"/>
              </a:rPr>
              <a:t> 4 </a:t>
            </a:r>
            <a:r>
              <a:rPr lang="en-US" sz="2400" dirty="0" err="1">
                <a:solidFill>
                  <a:schemeClr val="tx1">
                    <a:lumMod val="50000"/>
                  </a:schemeClr>
                </a:solidFill>
                <a:ea typeface="Tahoma"/>
                <a:sym typeface="Tahoma"/>
              </a:rPr>
              <a:t>thì</a:t>
            </a:r>
            <a:r>
              <a:rPr lang="en-US" sz="2400" dirty="0">
                <a:solidFill>
                  <a:schemeClr val="tx1">
                    <a:lumMod val="50000"/>
                  </a:schemeClr>
                </a:solidFill>
                <a:ea typeface="Tahoma"/>
                <a:sym typeface="Tahoma"/>
              </a:rPr>
              <a:t> </a:t>
            </a:r>
            <a:r>
              <a:rPr lang="en-US" sz="2400" b="1" dirty="0" err="1">
                <a:solidFill>
                  <a:schemeClr val="tx1">
                    <a:lumMod val="50000"/>
                  </a:schemeClr>
                </a:solidFill>
                <a:ea typeface="Tahoma"/>
                <a:sym typeface="Tahoma"/>
              </a:rPr>
              <a:t>sizeof</a:t>
            </a:r>
            <a:r>
              <a:rPr lang="en-US" sz="2400" b="1" dirty="0">
                <a:solidFill>
                  <a:schemeClr val="tx1">
                    <a:lumMod val="50000"/>
                  </a:schemeClr>
                </a:solidFill>
                <a:ea typeface="Tahoma"/>
                <a:sym typeface="Tahoma"/>
              </a:rPr>
              <a:t>(B) = 16.</a:t>
            </a:r>
          </a:p>
          <a:p>
            <a:pPr marL="205740" indent="-171450">
              <a:lnSpc>
                <a:spcPct val="100000"/>
              </a:lnSpc>
              <a:spcBef>
                <a:spcPts val="1200"/>
              </a:spcBef>
              <a:spcAft>
                <a:spcPts val="600"/>
              </a:spcAft>
              <a:buClr>
                <a:schemeClr val="dk1"/>
              </a:buClr>
              <a:buSzPts val="1920"/>
            </a:pPr>
            <a:r>
              <a:rPr lang="en-US" sz="2400" dirty="0" err="1">
                <a:latin typeface="Tahoma"/>
                <a:ea typeface="Tahoma"/>
                <a:cs typeface="Tahoma"/>
                <a:sym typeface="Tahoma"/>
              </a:rPr>
              <a:t>Điều</a:t>
            </a:r>
            <a:r>
              <a:rPr lang="en-US" sz="2400" dirty="0">
                <a:latin typeface="Tahoma"/>
                <a:ea typeface="Tahoma"/>
                <a:cs typeface="Tahoma"/>
                <a:sym typeface="Tahoma"/>
              </a:rPr>
              <a:t> </a:t>
            </a:r>
            <a:r>
              <a:rPr lang="en-US" sz="2400" dirty="0" err="1">
                <a:latin typeface="Tahoma"/>
                <a:ea typeface="Tahoma"/>
                <a:cs typeface="Tahoma"/>
                <a:sym typeface="Tahoma"/>
              </a:rPr>
              <a:t>chỉnh</a:t>
            </a:r>
            <a:r>
              <a:rPr lang="en-US" sz="2400" dirty="0">
                <a:latin typeface="Tahoma"/>
                <a:ea typeface="Tahoma"/>
                <a:cs typeface="Tahoma"/>
                <a:sym typeface="Tahoma"/>
              </a:rPr>
              <a:t> </a:t>
            </a:r>
            <a:r>
              <a:rPr lang="en-US" sz="2400" dirty="0" err="1">
                <a:latin typeface="Tahoma"/>
                <a:ea typeface="Tahoma"/>
                <a:cs typeface="Tahoma"/>
                <a:sym typeface="Tahoma"/>
              </a:rPr>
              <a:t>biên</a:t>
            </a:r>
            <a:r>
              <a:rPr lang="en-US" sz="2400" dirty="0">
                <a:latin typeface="Tahoma"/>
                <a:ea typeface="Tahoma"/>
                <a:cs typeface="Tahoma"/>
                <a:sym typeface="Tahoma"/>
              </a:rPr>
              <a:t> </a:t>
            </a:r>
            <a:r>
              <a:rPr lang="en-US" sz="2400" dirty="0" err="1">
                <a:latin typeface="Tahoma"/>
                <a:ea typeface="Tahoma"/>
                <a:cs typeface="Tahoma"/>
                <a:sym typeface="Tahoma"/>
              </a:rPr>
              <a:t>cấu</a:t>
            </a:r>
            <a:r>
              <a:rPr lang="en-US" sz="2400" dirty="0">
                <a:latin typeface="Tahoma"/>
                <a:ea typeface="Tahoma"/>
                <a:cs typeface="Tahoma"/>
                <a:sym typeface="Tahoma"/>
              </a:rPr>
              <a:t> </a:t>
            </a:r>
            <a:r>
              <a:rPr lang="en-US" sz="2400" dirty="0" err="1">
                <a:latin typeface="Tahoma"/>
                <a:ea typeface="Tahoma"/>
                <a:cs typeface="Tahoma"/>
                <a:sym typeface="Tahoma"/>
              </a:rPr>
              <a:t>trúc</a:t>
            </a:r>
            <a:r>
              <a:rPr lang="en-US" sz="2400" dirty="0">
                <a:latin typeface="Tahoma"/>
                <a:ea typeface="Tahoma"/>
                <a:cs typeface="Tahoma"/>
                <a:sym typeface="Tahoma"/>
              </a:rPr>
              <a:t>: </a:t>
            </a:r>
            <a:r>
              <a:rPr lang="en-US" sz="2400" b="1" dirty="0">
                <a:latin typeface="Consolas"/>
                <a:ea typeface="Consolas"/>
                <a:cs typeface="Consolas"/>
                <a:sym typeface="Consolas"/>
              </a:rPr>
              <a:t>Project settings → Compile Option C/C++ → Code Generation → Structure Alignment.</a:t>
            </a:r>
            <a:endParaRPr lang="en-US" sz="2400" b="1" dirty="0">
              <a:solidFill>
                <a:schemeClr val="tx1">
                  <a:lumMod val="50000"/>
                </a:schemeClr>
              </a:solidFill>
              <a:sym typeface="Tahoma"/>
            </a:endParaRPr>
          </a:p>
          <a:p>
            <a:pPr marL="205740" indent="-171450">
              <a:lnSpc>
                <a:spcPct val="100000"/>
              </a:lnSpc>
              <a:spcBef>
                <a:spcPts val="1200"/>
              </a:spcBef>
              <a:spcAft>
                <a:spcPts val="600"/>
              </a:spcAft>
              <a:buClr>
                <a:schemeClr val="dk1"/>
              </a:buClr>
              <a:buSzPts val="1920"/>
            </a:pPr>
            <a:r>
              <a:rPr lang="en-US" sz="2400" dirty="0" err="1">
                <a:solidFill>
                  <a:schemeClr val="tx1">
                    <a:lumMod val="50000"/>
                  </a:schemeClr>
                </a:solidFill>
                <a:ea typeface="Tahoma"/>
                <a:sym typeface="Tahoma"/>
              </a:rPr>
              <a:t>Biên</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nhỏ</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mặc</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dù</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giúp</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giảm</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kích</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thước</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của</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cấu</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trúc</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nhưng</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làm</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tăng</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thời</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gian</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xử</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lý</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của</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tác</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vụ</a:t>
            </a:r>
            <a:r>
              <a:rPr lang="en-US" sz="2400" dirty="0">
                <a:solidFill>
                  <a:schemeClr val="tx1">
                    <a:lumMod val="50000"/>
                  </a:schemeClr>
                </a:solidFill>
                <a:ea typeface="Tahoma"/>
                <a:sym typeface="Tahoma"/>
              </a:rPr>
              <a:t> </a:t>
            </a:r>
            <a:r>
              <a:rPr lang="en-US" sz="2400" dirty="0">
                <a:solidFill>
                  <a:srgbClr val="FF0000"/>
                </a:solidFill>
                <a:ea typeface="Tahoma"/>
                <a:sym typeface="Tahoma"/>
              </a:rPr>
              <a:t>memory allocator </a:t>
            </a:r>
            <a:r>
              <a:rPr lang="en-US" sz="2400" dirty="0">
                <a:solidFill>
                  <a:schemeClr val="tx1">
                    <a:lumMod val="50000"/>
                  </a:schemeClr>
                </a:solidFill>
                <a:ea typeface="Tahoma"/>
                <a:sym typeface="Wingdings" panose="05000000000000000000" pitchFamily="2" charset="2"/>
              </a:rPr>
              <a:t></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Cần</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điều</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phối</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thích</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hợp</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giữa</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kích</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thước</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cấu</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trúc</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và</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tốc</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độ</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xử</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lý</a:t>
            </a:r>
            <a:r>
              <a:rPr lang="en-US" sz="2400" dirty="0">
                <a:solidFill>
                  <a:schemeClr val="tx1">
                    <a:lumMod val="50000"/>
                  </a:schemeClr>
                </a:solidFill>
                <a:ea typeface="Tahoma"/>
                <a:sym typeface="Tahoma"/>
              </a:rPr>
              <a:t>.</a:t>
            </a:r>
          </a:p>
          <a:p>
            <a:pPr marL="205740" indent="-171450">
              <a:lnSpc>
                <a:spcPct val="100000"/>
              </a:lnSpc>
              <a:spcBef>
                <a:spcPts val="1200"/>
              </a:spcBef>
              <a:spcAft>
                <a:spcPts val="600"/>
              </a:spcAft>
              <a:buClr>
                <a:schemeClr val="dk1"/>
              </a:buClr>
              <a:buSzPts val="1920"/>
            </a:pPr>
            <a:r>
              <a:rPr lang="en-US" sz="2400" dirty="0" err="1">
                <a:solidFill>
                  <a:schemeClr val="tx1">
                    <a:lumMod val="50000"/>
                  </a:schemeClr>
                </a:solidFill>
                <a:ea typeface="Tahoma"/>
                <a:sym typeface="Tahoma"/>
              </a:rPr>
              <a:t>Chương</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trình</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dùng</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nhiều</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cấu</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trúc</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có</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thành</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phần</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khác</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nhau</a:t>
            </a:r>
            <a:r>
              <a:rPr lang="en-US" sz="2400" dirty="0">
                <a:solidFill>
                  <a:schemeClr val="tx1">
                    <a:lumMod val="50000"/>
                  </a:schemeClr>
                </a:solidFill>
                <a:ea typeface="Tahoma"/>
                <a:sym typeface="Tahoma"/>
              </a:rPr>
              <a:t> </a:t>
            </a:r>
            <a:r>
              <a:rPr lang="en-US" sz="2400" dirty="0">
                <a:solidFill>
                  <a:schemeClr val="tx1">
                    <a:lumMod val="50000"/>
                  </a:schemeClr>
                </a:solidFill>
                <a:ea typeface="Tahoma"/>
                <a:sym typeface="Wingdings" panose="05000000000000000000" pitchFamily="2" charset="2"/>
              </a:rPr>
              <a:t></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điều</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chỉnh</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biên</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tốt</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nhất</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sẽ</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khó</a:t>
            </a:r>
            <a:r>
              <a:rPr lang="en-US" sz="2400" dirty="0">
                <a:solidFill>
                  <a:schemeClr val="tx1">
                    <a:lumMod val="50000"/>
                  </a:schemeClr>
                </a:solidFill>
                <a:ea typeface="Tahoma"/>
                <a:sym typeface="Tahoma"/>
              </a:rPr>
              <a:t> </a:t>
            </a:r>
            <a:r>
              <a:rPr lang="en-US" sz="2400" dirty="0" err="1">
                <a:solidFill>
                  <a:schemeClr val="tx1">
                    <a:lumMod val="50000"/>
                  </a:schemeClr>
                </a:solidFill>
                <a:ea typeface="Tahoma"/>
                <a:sym typeface="Tahoma"/>
              </a:rPr>
              <a:t>khăn</a:t>
            </a:r>
            <a:endParaRPr lang="en-US" sz="2400" dirty="0">
              <a:solidFill>
                <a:schemeClr val="tx1">
                  <a:lumMod val="50000"/>
                </a:schemeClr>
              </a:solidFill>
              <a:sym typeface="Tahoma"/>
            </a:endParaRPr>
          </a:p>
          <a:p>
            <a:pPr marL="205740" indent="-171450">
              <a:lnSpc>
                <a:spcPct val="100000"/>
              </a:lnSpc>
              <a:spcBef>
                <a:spcPts val="1200"/>
              </a:spcBef>
              <a:spcAft>
                <a:spcPts val="600"/>
              </a:spcAft>
              <a:buClr>
                <a:schemeClr val="dk1"/>
              </a:buClr>
              <a:buSzPts val="1920"/>
            </a:pPr>
            <a:r>
              <a:rPr lang="en-US" sz="2400" b="1" dirty="0" err="1">
                <a:solidFill>
                  <a:srgbClr val="FF0000"/>
                </a:solidFill>
                <a:ea typeface="Tahoma"/>
                <a:sym typeface="Tahoma"/>
              </a:rPr>
              <a:t>Ưu</a:t>
            </a:r>
            <a:r>
              <a:rPr lang="en-US" sz="2400" b="1" dirty="0">
                <a:solidFill>
                  <a:srgbClr val="FF0000"/>
                </a:solidFill>
                <a:ea typeface="Tahoma"/>
                <a:sym typeface="Tahoma"/>
              </a:rPr>
              <a:t> </a:t>
            </a:r>
            <a:r>
              <a:rPr lang="en-US" sz="2400" b="1" dirty="0" err="1">
                <a:solidFill>
                  <a:srgbClr val="FF0000"/>
                </a:solidFill>
                <a:ea typeface="Tahoma"/>
                <a:sym typeface="Tahoma"/>
              </a:rPr>
              <a:t>tiên</a:t>
            </a:r>
            <a:r>
              <a:rPr lang="en-US" sz="2400" b="1" dirty="0">
                <a:solidFill>
                  <a:srgbClr val="FF0000"/>
                </a:solidFill>
                <a:ea typeface="Tahoma"/>
                <a:sym typeface="Tahoma"/>
              </a:rPr>
              <a:t>: </a:t>
            </a:r>
            <a:r>
              <a:rPr lang="en-US" sz="2400" b="1" dirty="0" err="1">
                <a:solidFill>
                  <a:srgbClr val="FF0000"/>
                </a:solidFill>
                <a:ea typeface="Tahoma"/>
                <a:sym typeface="Tahoma"/>
              </a:rPr>
              <a:t>tối</a:t>
            </a:r>
            <a:r>
              <a:rPr lang="en-US" sz="2400" b="1" dirty="0">
                <a:solidFill>
                  <a:srgbClr val="FF0000"/>
                </a:solidFill>
                <a:ea typeface="Tahoma"/>
                <a:sym typeface="Tahoma"/>
              </a:rPr>
              <a:t> </a:t>
            </a:r>
            <a:r>
              <a:rPr lang="en-US" sz="2400" b="1" dirty="0" err="1">
                <a:solidFill>
                  <a:srgbClr val="FF0000"/>
                </a:solidFill>
                <a:ea typeface="Tahoma"/>
                <a:sym typeface="Tahoma"/>
              </a:rPr>
              <a:t>ưu</a:t>
            </a:r>
            <a:r>
              <a:rPr lang="en-US" sz="2400" b="1" dirty="0">
                <a:solidFill>
                  <a:srgbClr val="FF0000"/>
                </a:solidFill>
                <a:ea typeface="Tahoma"/>
                <a:sym typeface="Tahoma"/>
              </a:rPr>
              <a:t> </a:t>
            </a:r>
            <a:r>
              <a:rPr lang="en-US" sz="2400" b="1" dirty="0" err="1">
                <a:solidFill>
                  <a:srgbClr val="FF0000"/>
                </a:solidFill>
                <a:ea typeface="Tahoma"/>
                <a:sym typeface="Tahoma"/>
              </a:rPr>
              <a:t>bằng</a:t>
            </a:r>
            <a:r>
              <a:rPr lang="en-US" sz="2400" b="1" dirty="0">
                <a:solidFill>
                  <a:srgbClr val="FF0000"/>
                </a:solidFill>
                <a:ea typeface="Tahoma"/>
                <a:sym typeface="Tahoma"/>
              </a:rPr>
              <a:t> </a:t>
            </a:r>
            <a:r>
              <a:rPr lang="en-US" sz="2400" b="1" dirty="0" err="1">
                <a:solidFill>
                  <a:srgbClr val="FF0000"/>
                </a:solidFill>
                <a:ea typeface="Tahoma"/>
                <a:sym typeface="Tahoma"/>
              </a:rPr>
              <a:t>cách</a:t>
            </a:r>
            <a:r>
              <a:rPr lang="en-US" sz="2400" b="1" dirty="0">
                <a:solidFill>
                  <a:srgbClr val="FF0000"/>
                </a:solidFill>
                <a:ea typeface="Tahoma"/>
                <a:sym typeface="Tahoma"/>
              </a:rPr>
              <a:t> </a:t>
            </a:r>
            <a:r>
              <a:rPr lang="en-US" sz="2400" b="1" dirty="0" err="1">
                <a:solidFill>
                  <a:srgbClr val="FF0000"/>
                </a:solidFill>
                <a:ea typeface="Tahoma"/>
                <a:sym typeface="Tahoma"/>
              </a:rPr>
              <a:t>khai</a:t>
            </a:r>
            <a:r>
              <a:rPr lang="en-US" sz="2400" b="1" dirty="0">
                <a:solidFill>
                  <a:srgbClr val="FF0000"/>
                </a:solidFill>
                <a:ea typeface="Tahoma"/>
                <a:sym typeface="Tahoma"/>
              </a:rPr>
              <a:t> </a:t>
            </a:r>
            <a:r>
              <a:rPr lang="en-US" sz="2400" b="1" dirty="0" err="1">
                <a:solidFill>
                  <a:srgbClr val="FF0000"/>
                </a:solidFill>
                <a:ea typeface="Tahoma"/>
                <a:sym typeface="Tahoma"/>
              </a:rPr>
              <a:t>báo</a:t>
            </a:r>
            <a:r>
              <a:rPr lang="en-US" sz="2400" b="1" dirty="0">
                <a:solidFill>
                  <a:srgbClr val="FF0000"/>
                </a:solidFill>
                <a:ea typeface="Tahoma"/>
                <a:sym typeface="Tahoma"/>
              </a:rPr>
              <a:t> </a:t>
            </a:r>
            <a:r>
              <a:rPr lang="en-US" sz="2400" b="1" dirty="0" err="1">
                <a:solidFill>
                  <a:srgbClr val="FF0000"/>
                </a:solidFill>
                <a:ea typeface="Tahoma"/>
                <a:sym typeface="Tahoma"/>
              </a:rPr>
              <a:t>thứ</a:t>
            </a:r>
            <a:r>
              <a:rPr lang="en-US" sz="2400" b="1" dirty="0">
                <a:solidFill>
                  <a:srgbClr val="FF0000"/>
                </a:solidFill>
                <a:ea typeface="Tahoma"/>
                <a:sym typeface="Tahoma"/>
              </a:rPr>
              <a:t> </a:t>
            </a:r>
            <a:r>
              <a:rPr lang="en-US" sz="2400" b="1" dirty="0" err="1">
                <a:solidFill>
                  <a:srgbClr val="FF0000"/>
                </a:solidFill>
                <a:ea typeface="Tahoma"/>
                <a:sym typeface="Tahoma"/>
              </a:rPr>
              <a:t>tự</a:t>
            </a:r>
            <a:r>
              <a:rPr lang="en-US" sz="2400" b="1" dirty="0">
                <a:solidFill>
                  <a:srgbClr val="FF0000"/>
                </a:solidFill>
                <a:ea typeface="Tahoma"/>
                <a:sym typeface="Tahoma"/>
              </a:rPr>
              <a:t> </a:t>
            </a:r>
            <a:r>
              <a:rPr lang="en-US" sz="2400" b="1" dirty="0" err="1">
                <a:solidFill>
                  <a:srgbClr val="FF0000"/>
                </a:solidFill>
                <a:ea typeface="Tahoma"/>
                <a:sym typeface="Tahoma"/>
              </a:rPr>
              <a:t>các</a:t>
            </a:r>
            <a:r>
              <a:rPr lang="en-US" sz="2400" b="1" dirty="0">
                <a:solidFill>
                  <a:srgbClr val="FF0000"/>
                </a:solidFill>
                <a:ea typeface="Tahoma"/>
                <a:sym typeface="Tahoma"/>
              </a:rPr>
              <a:t> </a:t>
            </a:r>
            <a:r>
              <a:rPr lang="en-US" sz="2400" b="1" dirty="0" err="1">
                <a:solidFill>
                  <a:srgbClr val="FF0000"/>
                </a:solidFill>
                <a:ea typeface="Tahoma"/>
                <a:sym typeface="Tahoma"/>
              </a:rPr>
              <a:t>thành</a:t>
            </a:r>
            <a:r>
              <a:rPr lang="en-US" sz="2400" b="1" dirty="0">
                <a:solidFill>
                  <a:srgbClr val="FF0000"/>
                </a:solidFill>
                <a:ea typeface="Tahoma"/>
                <a:sym typeface="Tahoma"/>
              </a:rPr>
              <a:t> </a:t>
            </a:r>
            <a:r>
              <a:rPr lang="en-US" sz="2400" b="1" dirty="0" err="1">
                <a:solidFill>
                  <a:srgbClr val="FF0000"/>
                </a:solidFill>
                <a:ea typeface="Tahoma"/>
                <a:sym typeface="Tahoma"/>
              </a:rPr>
              <a:t>phần</a:t>
            </a:r>
            <a:r>
              <a:rPr lang="en-US" sz="2400" b="1" dirty="0">
                <a:solidFill>
                  <a:srgbClr val="FF0000"/>
                </a:solidFill>
                <a:ea typeface="Tahoma"/>
                <a:sym typeface="Tahoma"/>
              </a:rPr>
              <a:t> </a:t>
            </a:r>
            <a:r>
              <a:rPr lang="en-US" sz="2400" b="1" dirty="0" err="1">
                <a:solidFill>
                  <a:srgbClr val="FF0000"/>
                </a:solidFill>
                <a:ea typeface="Tahoma"/>
                <a:sym typeface="Tahoma"/>
              </a:rPr>
              <a:t>cấu</a:t>
            </a:r>
            <a:r>
              <a:rPr lang="en-US" sz="2400" b="1" dirty="0">
                <a:solidFill>
                  <a:srgbClr val="FF0000"/>
                </a:solidFill>
                <a:ea typeface="Tahoma"/>
                <a:sym typeface="Tahoma"/>
              </a:rPr>
              <a:t> </a:t>
            </a:r>
            <a:r>
              <a:rPr lang="en-US" sz="2400" b="1" dirty="0" err="1">
                <a:solidFill>
                  <a:srgbClr val="FF0000"/>
                </a:solidFill>
                <a:ea typeface="Tahoma"/>
                <a:sym typeface="Tahoma"/>
              </a:rPr>
              <a:t>trúc</a:t>
            </a:r>
            <a:r>
              <a:rPr lang="en-US" sz="2400" b="1" dirty="0">
                <a:solidFill>
                  <a:srgbClr val="FF0000"/>
                </a:solidFill>
                <a:ea typeface="Tahoma"/>
                <a:sym typeface="Tahoma"/>
              </a:rPr>
              <a:t> </a:t>
            </a:r>
            <a:r>
              <a:rPr lang="en-US" sz="2400" b="1" dirty="0" err="1">
                <a:solidFill>
                  <a:srgbClr val="FF0000"/>
                </a:solidFill>
                <a:ea typeface="Tahoma"/>
                <a:sym typeface="Tahoma"/>
              </a:rPr>
              <a:t>phù</a:t>
            </a:r>
            <a:r>
              <a:rPr lang="en-US" sz="2400" b="1" dirty="0">
                <a:solidFill>
                  <a:srgbClr val="FF0000"/>
                </a:solidFill>
                <a:ea typeface="Tahoma"/>
                <a:sym typeface="Tahoma"/>
              </a:rPr>
              <a:t> </a:t>
            </a:r>
            <a:r>
              <a:rPr lang="en-US" sz="2400" b="1" dirty="0" err="1">
                <a:solidFill>
                  <a:srgbClr val="FF0000"/>
                </a:solidFill>
                <a:ea typeface="Tahoma"/>
                <a:sym typeface="Tahoma"/>
              </a:rPr>
              <a:t>hợp</a:t>
            </a:r>
            <a:r>
              <a:rPr lang="en-US" sz="2400" b="1" dirty="0">
                <a:solidFill>
                  <a:srgbClr val="FF0000"/>
                </a:solidFill>
                <a:ea typeface="Tahoma"/>
                <a:sym typeface="Tahoma"/>
              </a:rPr>
              <a:t> </a:t>
            </a:r>
            <a:r>
              <a:rPr lang="en-US" sz="2400" b="1" dirty="0" err="1">
                <a:solidFill>
                  <a:srgbClr val="FF0000"/>
                </a:solidFill>
                <a:ea typeface="Tahoma"/>
                <a:sym typeface="Tahoma"/>
              </a:rPr>
              <a:t>với</a:t>
            </a:r>
            <a:r>
              <a:rPr lang="en-US" sz="2400" b="1" dirty="0">
                <a:solidFill>
                  <a:srgbClr val="FF0000"/>
                </a:solidFill>
                <a:ea typeface="Tahoma"/>
                <a:sym typeface="Tahoma"/>
              </a:rPr>
              <a:t> </a:t>
            </a:r>
            <a:r>
              <a:rPr lang="en-US" sz="2400" b="1" dirty="0" err="1">
                <a:solidFill>
                  <a:srgbClr val="FF0000"/>
                </a:solidFill>
                <a:ea typeface="Tahoma"/>
                <a:sym typeface="Tahoma"/>
              </a:rPr>
              <a:t>biên</a:t>
            </a:r>
            <a:r>
              <a:rPr lang="en-US" sz="2400" b="1" dirty="0">
                <a:solidFill>
                  <a:srgbClr val="FF0000"/>
                </a:solidFill>
                <a:ea typeface="Tahoma"/>
                <a:sym typeface="Tahoma"/>
              </a:rPr>
              <a:t> </a:t>
            </a:r>
            <a:r>
              <a:rPr lang="en-US" sz="2400" b="1" dirty="0" err="1">
                <a:solidFill>
                  <a:srgbClr val="FF0000"/>
                </a:solidFill>
                <a:ea typeface="Tahoma"/>
                <a:sym typeface="Tahoma"/>
              </a:rPr>
              <a:t>cấu</a:t>
            </a:r>
            <a:r>
              <a:rPr lang="en-US" sz="2400" b="1" dirty="0">
                <a:solidFill>
                  <a:srgbClr val="FF0000"/>
                </a:solidFill>
                <a:ea typeface="Tahoma"/>
                <a:sym typeface="Tahoma"/>
              </a:rPr>
              <a:t> </a:t>
            </a:r>
            <a:r>
              <a:rPr lang="en-US" sz="2400" b="1" dirty="0" err="1">
                <a:solidFill>
                  <a:srgbClr val="FF0000"/>
                </a:solidFill>
                <a:ea typeface="Tahoma"/>
                <a:sym typeface="Tahoma"/>
              </a:rPr>
              <a:t>trúc</a:t>
            </a:r>
            <a:r>
              <a:rPr lang="en-US" sz="2400" b="1" dirty="0">
                <a:solidFill>
                  <a:srgbClr val="FF0000"/>
                </a:solidFill>
                <a:ea typeface="Tahoma"/>
                <a:sym typeface="Tahoma"/>
              </a:rPr>
              <a:t> </a:t>
            </a:r>
            <a:r>
              <a:rPr lang="vi-VN" sz="2400" b="1" dirty="0">
                <a:solidFill>
                  <a:srgbClr val="FF0000"/>
                </a:solidFill>
                <a:ea typeface="Tahoma"/>
                <a:sym typeface="Tahoma"/>
              </a:rPr>
              <a:t>(tối ưu cục bộ trên cấu trúc</a:t>
            </a:r>
            <a:r>
              <a:rPr lang="en-US" sz="2400" b="1" dirty="0">
                <a:solidFill>
                  <a:srgbClr val="FF0000"/>
                </a:solidFill>
                <a:ea typeface="Tahoma"/>
                <a:sym typeface="Tahoma"/>
              </a:rPr>
              <a:t>)</a:t>
            </a:r>
            <a:endParaRPr sz="2400" b="1" dirty="0">
              <a:solidFill>
                <a:srgbClr val="FF0000"/>
              </a:solidFill>
              <a:ea typeface="Tahoma"/>
              <a:sym typeface="Tahoma"/>
            </a:endParaRPr>
          </a:p>
        </p:txBody>
      </p:sp>
      <p:sp>
        <p:nvSpPr>
          <p:cNvPr id="5" name="Footer Placeholder 4">
            <a:extLst>
              <a:ext uri="{FF2B5EF4-FFF2-40B4-BE49-F238E27FC236}">
                <a16:creationId xmlns:a16="http://schemas.microsoft.com/office/drawing/2014/main" id="{7B67ED0C-7FFE-84D1-1041-C5772BBC4EB6}"/>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3" name="Date Placeholder 2">
            <a:extLst>
              <a:ext uri="{FF2B5EF4-FFF2-40B4-BE49-F238E27FC236}">
                <a16:creationId xmlns:a16="http://schemas.microsoft.com/office/drawing/2014/main" id="{DA2B01F5-1A2A-1299-804D-5B8E2CCD11D9}"/>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FE7A7339-18E6-2647-0234-5B60C075886D}"/>
              </a:ext>
            </a:extLst>
          </p:cNvPr>
          <p:cNvSpPr>
            <a:spLocks noGrp="1"/>
          </p:cNvSpPr>
          <p:nvPr>
            <p:ph type="sldNum" sz="quarter" idx="12"/>
          </p:nvPr>
        </p:nvSpPr>
        <p:spPr/>
        <p:txBody>
          <a:bodyPr/>
          <a:lstStyle/>
          <a:p>
            <a:fld id="{D8B0B3AC-44A8-D142-AAF6-9A453466E1A4}" type="slidenum">
              <a:rPr lang="en-VN" smtClean="0"/>
              <a:pPr/>
              <a:t>14</a:t>
            </a:fld>
            <a:endParaRPr lang="en-VN" dirty="0"/>
          </a:p>
        </p:txBody>
      </p:sp>
    </p:spTree>
    <p:extLst>
      <p:ext uri="{BB962C8B-B14F-4D97-AF65-F5344CB8AC3E}">
        <p14:creationId xmlns:p14="http://schemas.microsoft.com/office/powerpoint/2010/main" val="107430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normAutofit fontScale="90000"/>
          </a:bodyPr>
          <a:lstStyle/>
          <a:p>
            <a:r>
              <a:rPr lang="en-US" altLang="en-US"/>
              <a:t>Chỉ thị #pragma pack</a:t>
            </a:r>
          </a:p>
        </p:txBody>
      </p:sp>
      <p:sp>
        <p:nvSpPr>
          <p:cNvPr id="3" name="Content Placeholder 2"/>
          <p:cNvSpPr>
            <a:spLocks noGrp="1"/>
          </p:cNvSpPr>
          <p:nvPr>
            <p:ph idx="1"/>
          </p:nvPr>
        </p:nvSpPr>
        <p:spPr>
          <a:xfrm>
            <a:off x="774145" y="1233824"/>
            <a:ext cx="10579654" cy="5605126"/>
          </a:xfrm>
        </p:spPr>
        <p:txBody>
          <a:bodyPr>
            <a:noAutofit/>
          </a:bodyPr>
          <a:lstStyle/>
          <a:p>
            <a:pPr>
              <a:lnSpc>
                <a:spcPct val="100000"/>
              </a:lnSpc>
              <a:defRPr/>
            </a:pPr>
            <a:r>
              <a:rPr lang="en-US" sz="2400" dirty="0" err="1">
                <a:solidFill>
                  <a:schemeClr val="tx1">
                    <a:lumMod val="50000"/>
                  </a:schemeClr>
                </a:solidFill>
              </a:rPr>
              <a:t>Chỉ</a:t>
            </a:r>
            <a:r>
              <a:rPr lang="en-US" sz="2400" dirty="0">
                <a:solidFill>
                  <a:schemeClr val="tx1">
                    <a:lumMod val="50000"/>
                  </a:schemeClr>
                </a:solidFill>
              </a:rPr>
              <a:t> </a:t>
            </a:r>
            <a:r>
              <a:rPr lang="en-US" sz="2400" dirty="0" err="1">
                <a:solidFill>
                  <a:schemeClr val="tx1">
                    <a:lumMod val="50000"/>
                  </a:schemeClr>
                </a:solidFill>
              </a:rPr>
              <a:t>thị</a:t>
            </a:r>
            <a:r>
              <a:rPr lang="en-US" sz="2400" dirty="0">
                <a:solidFill>
                  <a:schemeClr val="tx1">
                    <a:lumMod val="50000"/>
                  </a:schemeClr>
                </a:solidFill>
              </a:rPr>
              <a:t> </a:t>
            </a:r>
            <a:r>
              <a:rPr lang="en-US" sz="2400" dirty="0">
                <a:solidFill>
                  <a:srgbClr val="AF00DB"/>
                </a:solidFill>
                <a:highlight>
                  <a:srgbClr val="FFFFFF"/>
                </a:highlight>
                <a:latin typeface="PragmataPro Mono Liga" panose="02000509040000020004" pitchFamily="49" charset="0"/>
              </a:rPr>
              <a:t>#pragma</a:t>
            </a:r>
            <a:r>
              <a:rPr lang="en-US" sz="2400" dirty="0">
                <a:solidFill>
                  <a:srgbClr val="0000FF"/>
                </a:solidFill>
                <a:highlight>
                  <a:srgbClr val="FFFFFF"/>
                </a:highlight>
                <a:latin typeface="PragmataPro Mono Liga" panose="02000509040000020004" pitchFamily="49" charset="0"/>
              </a:rPr>
              <a:t> </a:t>
            </a:r>
            <a:r>
              <a:rPr lang="en-US" sz="2400" dirty="0">
                <a:solidFill>
                  <a:srgbClr val="E50000"/>
                </a:solidFill>
                <a:highlight>
                  <a:srgbClr val="FFFFFF"/>
                </a:highlight>
                <a:latin typeface="PragmataPro Mono Liga" panose="02000509040000020004" pitchFamily="49" charset="0"/>
              </a:rPr>
              <a:t>pack</a:t>
            </a:r>
            <a:r>
              <a:rPr lang="en-US" sz="2400" dirty="0">
                <a:solidFill>
                  <a:srgbClr val="0000FF"/>
                </a:solidFill>
                <a:highlight>
                  <a:srgbClr val="FFFFFF"/>
                </a:highlight>
                <a:latin typeface="PragmataPro Mono Liga" panose="02000509040000020004" pitchFamily="49" charset="0"/>
              </a:rPr>
              <a:t>(</a:t>
            </a:r>
            <a:r>
              <a:rPr lang="en-US" sz="2400" dirty="0">
                <a:solidFill>
                  <a:srgbClr val="E50000"/>
                </a:solidFill>
                <a:highlight>
                  <a:srgbClr val="FFFFFF"/>
                </a:highlight>
                <a:latin typeface="PragmataPro Mono Liga" panose="02000509040000020004" pitchFamily="49" charset="0"/>
              </a:rPr>
              <a:t>n</a:t>
            </a:r>
            <a:r>
              <a:rPr lang="en-US" sz="2400" dirty="0">
                <a:solidFill>
                  <a:srgbClr val="0000FF"/>
                </a:solidFill>
                <a:highlight>
                  <a:srgbClr val="FFFFFF"/>
                </a:highlight>
                <a:latin typeface="PragmataPro Mono Liga" panose="02000509040000020004" pitchFamily="49" charset="0"/>
              </a:rPr>
              <a:t>)</a:t>
            </a:r>
            <a:r>
              <a:rPr lang="en-US" sz="2400" dirty="0">
                <a:solidFill>
                  <a:srgbClr val="E50000"/>
                </a:solidFill>
                <a:highlight>
                  <a:srgbClr val="FFFFFF"/>
                </a:highlight>
                <a:latin typeface="PragmataPro Mono Liga" panose="02000509040000020004" pitchFamily="49" charset="0"/>
              </a:rPr>
              <a:t> </a:t>
            </a:r>
          </a:p>
          <a:p>
            <a:pPr lvl="1">
              <a:lnSpc>
                <a:spcPct val="100000"/>
              </a:lnSpc>
              <a:defRPr/>
            </a:pPr>
            <a:r>
              <a:rPr lang="en-US" dirty="0">
                <a:solidFill>
                  <a:schemeClr val="tx1">
                    <a:lumMod val="50000"/>
                  </a:schemeClr>
                </a:solidFill>
              </a:rPr>
              <a:t>n = 1, 2, 4, 8, 16 (byte)</a:t>
            </a:r>
          </a:p>
          <a:p>
            <a:pPr lvl="1">
              <a:lnSpc>
                <a:spcPct val="100000"/>
              </a:lnSpc>
              <a:defRPr/>
            </a:pPr>
            <a:r>
              <a:rPr lang="en-US" dirty="0" err="1">
                <a:solidFill>
                  <a:schemeClr val="tx1">
                    <a:lumMod val="50000"/>
                  </a:schemeClr>
                </a:solidFill>
              </a:rPr>
              <a:t>Biên</a:t>
            </a:r>
            <a:r>
              <a:rPr lang="en-US" dirty="0">
                <a:solidFill>
                  <a:schemeClr val="tx1">
                    <a:lumMod val="50000"/>
                  </a:schemeClr>
                </a:solidFill>
              </a:rPr>
              <a:t> </a:t>
            </a:r>
            <a:r>
              <a:rPr lang="en-US" dirty="0" err="1">
                <a:solidFill>
                  <a:schemeClr val="tx1">
                    <a:lumMod val="50000"/>
                  </a:schemeClr>
                </a:solidFill>
              </a:rPr>
              <a:t>lớn</a:t>
            </a:r>
            <a:r>
              <a:rPr lang="en-US" dirty="0">
                <a:solidFill>
                  <a:schemeClr val="tx1">
                    <a:lumMod val="50000"/>
                  </a:schemeClr>
                </a:solidFill>
              </a:rPr>
              <a:t> </a:t>
            </a:r>
            <a:r>
              <a:rPr lang="en-US" dirty="0" err="1">
                <a:solidFill>
                  <a:schemeClr val="tx1">
                    <a:lumMod val="50000"/>
                  </a:schemeClr>
                </a:solidFill>
              </a:rPr>
              <a:t>nhất</a:t>
            </a:r>
            <a:r>
              <a:rPr lang="en-US" dirty="0">
                <a:solidFill>
                  <a:schemeClr val="tx1">
                    <a:lumMod val="50000"/>
                  </a:schemeClr>
                </a:solidFill>
              </a:rPr>
              <a:t> </a:t>
            </a:r>
            <a:r>
              <a:rPr lang="en-US" dirty="0" err="1">
                <a:solidFill>
                  <a:schemeClr val="tx1">
                    <a:lumMod val="50000"/>
                  </a:schemeClr>
                </a:solidFill>
              </a:rPr>
              <a:t>của</a:t>
            </a:r>
            <a:r>
              <a:rPr lang="en-US" dirty="0">
                <a:solidFill>
                  <a:schemeClr val="tx1">
                    <a:lumMod val="50000"/>
                  </a:schemeClr>
                </a:solidFill>
              </a:rPr>
              <a:t> </a:t>
            </a:r>
            <a:r>
              <a:rPr lang="en-US" dirty="0" err="1">
                <a:solidFill>
                  <a:schemeClr val="tx1">
                    <a:lumMod val="50000"/>
                  </a:schemeClr>
                </a:solidFill>
              </a:rPr>
              <a:t>các</a:t>
            </a:r>
            <a:r>
              <a:rPr lang="en-US" dirty="0">
                <a:solidFill>
                  <a:schemeClr val="tx1">
                    <a:lumMod val="50000"/>
                  </a:schemeClr>
                </a:solidFill>
              </a:rPr>
              <a:t> </a:t>
            </a:r>
            <a:r>
              <a:rPr lang="en-US" dirty="0" err="1">
                <a:solidFill>
                  <a:schemeClr val="tx1">
                    <a:lumMod val="50000"/>
                  </a:schemeClr>
                </a:solidFill>
              </a:rPr>
              <a:t>thành</a:t>
            </a:r>
            <a:r>
              <a:rPr lang="en-US" dirty="0">
                <a:solidFill>
                  <a:schemeClr val="tx1">
                    <a:lumMod val="50000"/>
                  </a:schemeClr>
                </a:solidFill>
              </a:rPr>
              <a:t> </a:t>
            </a:r>
            <a:r>
              <a:rPr lang="en-US" dirty="0" err="1">
                <a:solidFill>
                  <a:schemeClr val="tx1">
                    <a:lumMod val="50000"/>
                  </a:schemeClr>
                </a:solidFill>
              </a:rPr>
              <a:t>phần</a:t>
            </a:r>
            <a:r>
              <a:rPr lang="en-US" dirty="0">
                <a:solidFill>
                  <a:schemeClr val="tx1">
                    <a:lumMod val="50000"/>
                  </a:schemeClr>
                </a:solidFill>
              </a:rPr>
              <a:t> </a:t>
            </a:r>
            <a:r>
              <a:rPr lang="en-US" dirty="0" err="1">
                <a:solidFill>
                  <a:schemeClr val="tx1">
                    <a:lumMod val="50000"/>
                  </a:schemeClr>
                </a:solidFill>
              </a:rPr>
              <a:t>trong</a:t>
            </a:r>
            <a:r>
              <a:rPr lang="en-US" dirty="0">
                <a:solidFill>
                  <a:schemeClr val="tx1">
                    <a:lumMod val="50000"/>
                  </a:schemeClr>
                </a:solidFill>
              </a:rPr>
              <a:t> </a:t>
            </a:r>
            <a:r>
              <a:rPr lang="en-US" dirty="0">
                <a:solidFill>
                  <a:schemeClr val="tx1">
                    <a:lumMod val="50000"/>
                  </a:schemeClr>
                </a:solidFill>
                <a:highlight>
                  <a:srgbClr val="FFFFFF"/>
                </a:highlight>
                <a:latin typeface="PragmataPro Mono Liga" panose="02000509040000020004" pitchFamily="49" charset="0"/>
              </a:rPr>
              <a:t>struct</a:t>
            </a:r>
            <a:endParaRPr lang="en-US" dirty="0">
              <a:solidFill>
                <a:schemeClr val="tx1">
                  <a:lumMod val="50000"/>
                </a:schemeClr>
              </a:solidFill>
            </a:endParaRPr>
          </a:p>
          <a:p>
            <a:pPr lvl="2">
              <a:lnSpc>
                <a:spcPct val="100000"/>
              </a:lnSpc>
              <a:defRPr/>
            </a:pPr>
            <a:r>
              <a:rPr lang="en-US" sz="2400" dirty="0">
                <a:solidFill>
                  <a:schemeClr val="tx1">
                    <a:lumMod val="50000"/>
                  </a:schemeClr>
                </a:solidFill>
              </a:rPr>
              <a:t>BC n </a:t>
            </a:r>
            <a:r>
              <a:rPr lang="en-US" sz="2400" dirty="0" err="1">
                <a:solidFill>
                  <a:schemeClr val="tx1">
                    <a:lumMod val="50000"/>
                  </a:schemeClr>
                </a:solidFill>
              </a:rPr>
              <a:t>mặc</a:t>
            </a:r>
            <a:r>
              <a:rPr lang="en-US" sz="2400" dirty="0">
                <a:solidFill>
                  <a:schemeClr val="tx1">
                    <a:lumMod val="50000"/>
                  </a:schemeClr>
                </a:solidFill>
              </a:rPr>
              <a:t> </a:t>
            </a:r>
            <a:r>
              <a:rPr lang="vi-VN" sz="2400" dirty="0">
                <a:solidFill>
                  <a:schemeClr val="tx1">
                    <a:lumMod val="50000"/>
                  </a:schemeClr>
                </a:solidFill>
              </a:rPr>
              <a:t>đị</a:t>
            </a:r>
            <a:r>
              <a:rPr lang="en-US" sz="2400" dirty="0" err="1">
                <a:solidFill>
                  <a:schemeClr val="tx1">
                    <a:lumMod val="50000"/>
                  </a:schemeClr>
                </a:solidFill>
              </a:rPr>
              <a:t>nh</a:t>
            </a:r>
            <a:r>
              <a:rPr lang="en-US" sz="2400" dirty="0">
                <a:solidFill>
                  <a:schemeClr val="tx1">
                    <a:lumMod val="50000"/>
                  </a:schemeClr>
                </a:solidFill>
              </a:rPr>
              <a:t> </a:t>
            </a:r>
            <a:r>
              <a:rPr lang="en-US" sz="2400" dirty="0" err="1">
                <a:solidFill>
                  <a:schemeClr val="tx1">
                    <a:lumMod val="50000"/>
                  </a:schemeClr>
                </a:solidFill>
              </a:rPr>
              <a:t>là</a:t>
            </a:r>
            <a:r>
              <a:rPr lang="en-US" sz="2400" dirty="0">
                <a:solidFill>
                  <a:schemeClr val="tx1">
                    <a:lumMod val="50000"/>
                  </a:schemeClr>
                </a:solidFill>
              </a:rPr>
              <a:t> 1</a:t>
            </a:r>
          </a:p>
          <a:p>
            <a:pPr lvl="2">
              <a:lnSpc>
                <a:spcPct val="100000"/>
              </a:lnSpc>
              <a:defRPr/>
            </a:pPr>
            <a:r>
              <a:rPr lang="en-US" sz="2400" dirty="0">
                <a:solidFill>
                  <a:schemeClr val="tx1">
                    <a:lumMod val="50000"/>
                  </a:schemeClr>
                </a:solidFill>
              </a:rPr>
              <a:t>VC++ n </a:t>
            </a:r>
            <a:r>
              <a:rPr lang="en-US" sz="2400" dirty="0" err="1">
                <a:solidFill>
                  <a:schemeClr val="tx1">
                    <a:lumMod val="50000"/>
                  </a:schemeClr>
                </a:solidFill>
              </a:rPr>
              <a:t>mặc</a:t>
            </a:r>
            <a:r>
              <a:rPr lang="en-US" sz="2400" dirty="0">
                <a:solidFill>
                  <a:schemeClr val="tx1">
                    <a:lumMod val="50000"/>
                  </a:schemeClr>
                </a:solidFill>
              </a:rPr>
              <a:t> </a:t>
            </a:r>
            <a:r>
              <a:rPr lang="vi-VN" sz="2400" dirty="0">
                <a:solidFill>
                  <a:schemeClr val="tx1">
                    <a:lumMod val="50000"/>
                  </a:schemeClr>
                </a:solidFill>
              </a:rPr>
              <a:t>đị</a:t>
            </a:r>
            <a:r>
              <a:rPr lang="en-US" sz="2400" dirty="0" err="1">
                <a:solidFill>
                  <a:schemeClr val="tx1">
                    <a:lumMod val="50000"/>
                  </a:schemeClr>
                </a:solidFill>
              </a:rPr>
              <a:t>nh</a:t>
            </a:r>
            <a:r>
              <a:rPr lang="en-US" sz="2400" dirty="0">
                <a:solidFill>
                  <a:schemeClr val="tx1">
                    <a:lumMod val="50000"/>
                  </a:schemeClr>
                </a:solidFill>
              </a:rPr>
              <a:t> </a:t>
            </a:r>
            <a:r>
              <a:rPr lang="en-US" sz="2400" dirty="0" err="1">
                <a:solidFill>
                  <a:schemeClr val="tx1">
                    <a:lumMod val="50000"/>
                  </a:schemeClr>
                </a:solidFill>
              </a:rPr>
              <a:t>là</a:t>
            </a:r>
            <a:r>
              <a:rPr lang="en-US" sz="2400" dirty="0">
                <a:solidFill>
                  <a:schemeClr val="tx1">
                    <a:lumMod val="50000"/>
                  </a:schemeClr>
                </a:solidFill>
              </a:rPr>
              <a:t> 8</a:t>
            </a:r>
          </a:p>
          <a:p>
            <a:pPr lvl="1">
              <a:lnSpc>
                <a:spcPct val="100000"/>
              </a:lnSpc>
              <a:defRPr/>
            </a:pPr>
            <a:r>
              <a:rPr lang="en-US" dirty="0" err="1">
                <a:solidFill>
                  <a:schemeClr val="tx1">
                    <a:lumMod val="50000"/>
                  </a:schemeClr>
                </a:solidFill>
              </a:rPr>
              <a:t>Canh</a:t>
            </a:r>
            <a:r>
              <a:rPr lang="en-US" dirty="0">
                <a:solidFill>
                  <a:schemeClr val="tx1">
                    <a:lumMod val="50000"/>
                  </a:schemeClr>
                </a:solidFill>
              </a:rPr>
              <a:t> </a:t>
            </a:r>
            <a:r>
              <a:rPr lang="en-US" dirty="0" err="1">
                <a:solidFill>
                  <a:schemeClr val="tx1">
                    <a:lumMod val="50000"/>
                  </a:schemeClr>
                </a:solidFill>
              </a:rPr>
              <a:t>biên</a:t>
            </a:r>
            <a:r>
              <a:rPr lang="en-US" dirty="0">
                <a:solidFill>
                  <a:schemeClr val="tx1">
                    <a:lumMod val="50000"/>
                  </a:schemeClr>
                </a:solidFill>
              </a:rPr>
              <a:t> </a:t>
            </a:r>
            <a:r>
              <a:rPr lang="en-US" dirty="0" err="1">
                <a:solidFill>
                  <a:schemeClr val="tx1">
                    <a:lumMod val="50000"/>
                  </a:schemeClr>
                </a:solidFill>
              </a:rPr>
              <a:t>cho</a:t>
            </a:r>
            <a:r>
              <a:rPr lang="en-US" dirty="0">
                <a:solidFill>
                  <a:schemeClr val="tx1">
                    <a:lumMod val="50000"/>
                  </a:schemeClr>
                </a:solidFill>
              </a:rPr>
              <a:t> 1 </a:t>
            </a:r>
            <a:r>
              <a:rPr lang="en-US" dirty="0" err="1">
                <a:solidFill>
                  <a:schemeClr val="tx1">
                    <a:lumMod val="50000"/>
                  </a:schemeClr>
                </a:solidFill>
              </a:rPr>
              <a:t>cấu</a:t>
            </a:r>
            <a:r>
              <a:rPr lang="en-US" dirty="0">
                <a:solidFill>
                  <a:schemeClr val="tx1">
                    <a:lumMod val="50000"/>
                  </a:schemeClr>
                </a:solidFill>
              </a:rPr>
              <a:t> </a:t>
            </a:r>
            <a:r>
              <a:rPr lang="en-US" dirty="0" err="1">
                <a:solidFill>
                  <a:schemeClr val="tx1">
                    <a:lumMod val="50000"/>
                  </a:schemeClr>
                </a:solidFill>
              </a:rPr>
              <a:t>trúc</a:t>
            </a:r>
            <a:r>
              <a:rPr lang="en-US" dirty="0">
                <a:solidFill>
                  <a:schemeClr val="tx1">
                    <a:lumMod val="50000"/>
                  </a:schemeClr>
                </a:solidFill>
              </a:rPr>
              <a:t>:</a:t>
            </a:r>
          </a:p>
          <a:p>
            <a:pPr marL="457200" lvl="1" indent="0">
              <a:lnSpc>
                <a:spcPct val="100000"/>
              </a:lnSpc>
              <a:buNone/>
              <a:defRPr/>
            </a:pPr>
            <a:endParaRPr lang="en-US" dirty="0">
              <a:solidFill>
                <a:schemeClr val="tx1">
                  <a:lumMod val="50000"/>
                </a:schemeClr>
              </a:solidFill>
            </a:endParaRPr>
          </a:p>
        </p:txBody>
      </p:sp>
      <p:sp>
        <p:nvSpPr>
          <p:cNvPr id="7" name="TextBox 6">
            <a:extLst>
              <a:ext uri="{FF2B5EF4-FFF2-40B4-BE49-F238E27FC236}">
                <a16:creationId xmlns:a16="http://schemas.microsoft.com/office/drawing/2014/main" id="{F3902B14-4E6C-399B-E7A3-28E02539674C}"/>
              </a:ext>
            </a:extLst>
          </p:cNvPr>
          <p:cNvSpPr txBox="1"/>
          <p:nvPr/>
        </p:nvSpPr>
        <p:spPr>
          <a:xfrm>
            <a:off x="3733800" y="4036387"/>
            <a:ext cx="3876675" cy="1938992"/>
          </a:xfrm>
          <a:prstGeom prst="rect">
            <a:avLst/>
          </a:prstGeom>
          <a:noFill/>
          <a:ln>
            <a:solidFill>
              <a:schemeClr val="tx1">
                <a:lumMod val="50000"/>
              </a:schemeClr>
            </a:solidFill>
          </a:ln>
        </p:spPr>
        <p:txBody>
          <a:bodyPr wrap="square">
            <a:spAutoFit/>
          </a:bodyPr>
          <a:lstStyle/>
          <a:p>
            <a:pPr marL="0" indent="0">
              <a:lnSpc>
                <a:spcPct val="100000"/>
              </a:lnSpc>
              <a:buNone/>
            </a:pPr>
            <a:r>
              <a:rPr lang="en-US" sz="2400">
                <a:solidFill>
                  <a:srgbClr val="AF00DB"/>
                </a:solidFill>
                <a:highlight>
                  <a:srgbClr val="FFFFFF"/>
                </a:highlight>
                <a:latin typeface="PragmataPro Mono Liga" panose="02000509040000020004" pitchFamily="49" charset="0"/>
              </a:rPr>
              <a:t>#pragma</a:t>
            </a:r>
            <a:r>
              <a:rPr lang="en-US" sz="2400">
                <a:solidFill>
                  <a:srgbClr val="0000FF"/>
                </a:solidFill>
                <a:highlight>
                  <a:srgbClr val="FFFFFF"/>
                </a:highlight>
                <a:latin typeface="PragmataPro Mono Liga" panose="02000509040000020004" pitchFamily="49" charset="0"/>
              </a:rPr>
              <a:t> </a:t>
            </a:r>
            <a:r>
              <a:rPr lang="en-US" sz="2400">
                <a:solidFill>
                  <a:srgbClr val="E50000"/>
                </a:solidFill>
                <a:highlight>
                  <a:srgbClr val="FFFFFF"/>
                </a:highlight>
                <a:latin typeface="PragmataPro Mono Liga" panose="02000509040000020004" pitchFamily="49" charset="0"/>
              </a:rPr>
              <a:t>pack</a:t>
            </a:r>
            <a:r>
              <a:rPr lang="en-US" sz="2400">
                <a:solidFill>
                  <a:srgbClr val="0000FF"/>
                </a:solidFill>
                <a:highlight>
                  <a:srgbClr val="FFFFFF"/>
                </a:highlight>
                <a:latin typeface="PragmataPro Mono Liga" panose="02000509040000020004" pitchFamily="49" charset="0"/>
              </a:rPr>
              <a:t>(</a:t>
            </a:r>
            <a:r>
              <a:rPr lang="en-US" sz="2400">
                <a:solidFill>
                  <a:srgbClr val="E50000"/>
                </a:solidFill>
                <a:highlight>
                  <a:srgbClr val="FFFFFF"/>
                </a:highlight>
                <a:latin typeface="PragmataPro Mono Liga" panose="02000509040000020004" pitchFamily="49" charset="0"/>
              </a:rPr>
              <a:t>push</a:t>
            </a:r>
            <a:r>
              <a:rPr lang="en-US" sz="2400">
                <a:solidFill>
                  <a:srgbClr val="0000FF"/>
                </a:solidFill>
                <a:highlight>
                  <a:srgbClr val="FFFFFF"/>
                </a:highlight>
                <a:latin typeface="PragmataPro Mono Liga" panose="02000509040000020004" pitchFamily="49" charset="0"/>
              </a:rPr>
              <a:t>, 1)</a:t>
            </a:r>
            <a:endParaRPr lang="en-US" sz="2400">
              <a:solidFill>
                <a:srgbClr val="000000"/>
              </a:solidFill>
              <a:highlight>
                <a:srgbClr val="FFFFFF"/>
              </a:highlight>
              <a:latin typeface="PragmataPro Mono Liga" panose="02000509040000020004" pitchFamily="49" charset="0"/>
            </a:endParaRPr>
          </a:p>
          <a:p>
            <a:pPr marL="0" indent="0">
              <a:lnSpc>
                <a:spcPct val="100000"/>
              </a:lnSpc>
              <a:buNone/>
            </a:pPr>
            <a:r>
              <a:rPr lang="en-US" sz="2400">
                <a:solidFill>
                  <a:srgbClr val="0000FF"/>
                </a:solidFill>
                <a:highlight>
                  <a:srgbClr val="FFFFFF"/>
                </a:highlight>
                <a:latin typeface="PragmataPro Mono Liga" panose="02000509040000020004" pitchFamily="49" charset="0"/>
              </a:rPr>
              <a:t>struct</a:t>
            </a:r>
            <a:r>
              <a:rPr lang="en-US" sz="2400">
                <a:solidFill>
                  <a:srgbClr val="000000"/>
                </a:solidFill>
                <a:highlight>
                  <a:srgbClr val="FFFFFF"/>
                </a:highlight>
                <a:latin typeface="PragmataPro Mono Liga" panose="02000509040000020004" pitchFamily="49" charset="0"/>
              </a:rPr>
              <a:t> </a:t>
            </a:r>
            <a:r>
              <a:rPr lang="en-US" sz="2400">
                <a:solidFill>
                  <a:srgbClr val="267F99"/>
                </a:solidFill>
                <a:highlight>
                  <a:srgbClr val="FFFFFF"/>
                </a:highlight>
                <a:latin typeface="PragmataPro Mono Liga" panose="02000509040000020004" pitchFamily="49" charset="0"/>
              </a:rPr>
              <a:t>MYSTRUCT</a:t>
            </a:r>
            <a:r>
              <a:rPr lang="en-US" sz="2400">
                <a:solidFill>
                  <a:srgbClr val="000000"/>
                </a:solidFill>
                <a:highlight>
                  <a:srgbClr val="FFFFFF"/>
                </a:highlight>
                <a:latin typeface="PragmataPro Mono Liga" panose="02000509040000020004" pitchFamily="49" charset="0"/>
              </a:rPr>
              <a:t>  {</a:t>
            </a:r>
          </a:p>
          <a:p>
            <a:pPr marL="0" indent="0">
              <a:lnSpc>
                <a:spcPct val="100000"/>
              </a:lnSpc>
              <a:buNone/>
            </a:pPr>
            <a:r>
              <a:rPr lang="en-US" sz="2400">
                <a:solidFill>
                  <a:srgbClr val="000000"/>
                </a:solidFill>
                <a:highlight>
                  <a:srgbClr val="FFFFFF"/>
                </a:highlight>
                <a:latin typeface="PragmataPro Mono Liga" panose="02000509040000020004" pitchFamily="49" charset="0"/>
              </a:rPr>
              <a:t>    …</a:t>
            </a:r>
          </a:p>
          <a:p>
            <a:pPr marL="0" indent="0">
              <a:lnSpc>
                <a:spcPct val="100000"/>
              </a:lnSpc>
              <a:buNone/>
            </a:pPr>
            <a:r>
              <a:rPr lang="en-US" sz="2400">
                <a:solidFill>
                  <a:srgbClr val="000000"/>
                </a:solidFill>
                <a:highlight>
                  <a:srgbClr val="FFFFFF"/>
                </a:highlight>
                <a:latin typeface="PragmataPro Mono Liga" panose="02000509040000020004" pitchFamily="49" charset="0"/>
              </a:rPr>
              <a:t>};</a:t>
            </a:r>
          </a:p>
          <a:p>
            <a:pPr marL="0" indent="0">
              <a:lnSpc>
                <a:spcPct val="100000"/>
              </a:lnSpc>
              <a:buNone/>
            </a:pPr>
            <a:r>
              <a:rPr lang="en-US" sz="2400">
                <a:solidFill>
                  <a:srgbClr val="AF00DB"/>
                </a:solidFill>
                <a:highlight>
                  <a:srgbClr val="FFFFFF"/>
                </a:highlight>
                <a:latin typeface="PragmataPro Mono Liga" panose="02000509040000020004" pitchFamily="49" charset="0"/>
              </a:rPr>
              <a:t>#pragma</a:t>
            </a:r>
            <a:r>
              <a:rPr lang="en-US" sz="2400">
                <a:solidFill>
                  <a:srgbClr val="0000FF"/>
                </a:solidFill>
                <a:highlight>
                  <a:srgbClr val="FFFFFF"/>
                </a:highlight>
                <a:latin typeface="PragmataPro Mono Liga" panose="02000509040000020004" pitchFamily="49" charset="0"/>
              </a:rPr>
              <a:t> </a:t>
            </a:r>
            <a:r>
              <a:rPr lang="en-US" sz="2400">
                <a:solidFill>
                  <a:srgbClr val="E50000"/>
                </a:solidFill>
                <a:highlight>
                  <a:srgbClr val="FFFFFF"/>
                </a:highlight>
                <a:latin typeface="PragmataPro Mono Liga" panose="02000509040000020004" pitchFamily="49" charset="0"/>
              </a:rPr>
              <a:t>pack</a:t>
            </a:r>
            <a:r>
              <a:rPr lang="en-US" sz="2400">
                <a:solidFill>
                  <a:srgbClr val="0000FF"/>
                </a:solidFill>
                <a:highlight>
                  <a:srgbClr val="FFFFFF"/>
                </a:highlight>
                <a:latin typeface="PragmataPro Mono Liga" panose="02000509040000020004" pitchFamily="49" charset="0"/>
              </a:rPr>
              <a:t>(</a:t>
            </a:r>
            <a:r>
              <a:rPr lang="en-US" sz="2400">
                <a:solidFill>
                  <a:srgbClr val="E50000"/>
                </a:solidFill>
                <a:highlight>
                  <a:srgbClr val="FFFFFF"/>
                </a:highlight>
                <a:latin typeface="PragmataPro Mono Liga" panose="02000509040000020004" pitchFamily="49" charset="0"/>
              </a:rPr>
              <a:t>pop</a:t>
            </a:r>
            <a:r>
              <a:rPr lang="en-US" sz="2400">
                <a:solidFill>
                  <a:srgbClr val="0000FF"/>
                </a:solidFill>
                <a:highlight>
                  <a:srgbClr val="FFFFFF"/>
                </a:highlight>
                <a:latin typeface="PragmataPro Mono Liga" panose="02000509040000020004" pitchFamily="49" charset="0"/>
              </a:rPr>
              <a:t>)</a:t>
            </a:r>
            <a:endParaRPr lang="en-US" sz="2400">
              <a:solidFill>
                <a:srgbClr val="000000"/>
              </a:solidFill>
              <a:highlight>
                <a:srgbClr val="FFFFFF"/>
              </a:highlight>
              <a:latin typeface="PragmataPro Mono Liga" panose="02000509040000020004" pitchFamily="49" charset="0"/>
            </a:endParaRPr>
          </a:p>
        </p:txBody>
      </p:sp>
      <p:sp>
        <p:nvSpPr>
          <p:cNvPr id="5" name="Footer Placeholder 4">
            <a:extLst>
              <a:ext uri="{FF2B5EF4-FFF2-40B4-BE49-F238E27FC236}">
                <a16:creationId xmlns:a16="http://schemas.microsoft.com/office/drawing/2014/main" id="{B4D7A8E3-F5DF-258A-59AF-B71A25DF7E7C}"/>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1464DD13-F9A4-A4FB-4FE5-CFA3925D6078}"/>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D235DB2A-1ECD-B708-114E-4821A9F65228}"/>
              </a:ext>
            </a:extLst>
          </p:cNvPr>
          <p:cNvSpPr>
            <a:spLocks noGrp="1"/>
          </p:cNvSpPr>
          <p:nvPr>
            <p:ph type="sldNum" sz="quarter" idx="12"/>
          </p:nvPr>
        </p:nvSpPr>
        <p:spPr/>
        <p:txBody>
          <a:bodyPr/>
          <a:lstStyle/>
          <a:p>
            <a:fld id="{D8B0B3AC-44A8-D142-AAF6-9A453466E1A4}" type="slidenum">
              <a:rPr lang="en-VN" smtClean="0"/>
              <a:pPr/>
              <a:t>15</a:t>
            </a:fld>
            <a:endParaRPr lang="en-VN" dirty="0"/>
          </a:p>
        </p:txBody>
      </p:sp>
    </p:spTree>
    <p:extLst>
      <p:ext uri="{BB962C8B-B14F-4D97-AF65-F5344CB8AC3E}">
        <p14:creationId xmlns:p14="http://schemas.microsoft.com/office/powerpoint/2010/main" val="3655689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D981A-7FD6-FBFD-BE88-16E97E740A00}"/>
              </a:ext>
            </a:extLst>
          </p:cNvPr>
          <p:cNvSpPr>
            <a:spLocks noGrp="1"/>
          </p:cNvSpPr>
          <p:nvPr>
            <p:ph type="title"/>
          </p:nvPr>
        </p:nvSpPr>
        <p:spPr/>
        <p:txBody>
          <a:bodyPr>
            <a:normAutofit fontScale="90000"/>
          </a:bodyPr>
          <a:lstStyle/>
          <a:p>
            <a:r>
              <a:rPr lang="vi-VN"/>
              <a:t>9.3 Kích thước của cấu trúc</a:t>
            </a:r>
            <a:endParaRPr lang="en-US"/>
          </a:p>
        </p:txBody>
      </p:sp>
      <p:sp>
        <p:nvSpPr>
          <p:cNvPr id="3" name="Content Placeholder 2">
            <a:extLst>
              <a:ext uri="{FF2B5EF4-FFF2-40B4-BE49-F238E27FC236}">
                <a16:creationId xmlns:a16="http://schemas.microsoft.com/office/drawing/2014/main" id="{B8073172-D2E2-3630-3657-CDC785D22640}"/>
              </a:ext>
            </a:extLst>
          </p:cNvPr>
          <p:cNvSpPr>
            <a:spLocks noGrp="1"/>
          </p:cNvSpPr>
          <p:nvPr>
            <p:ph idx="1"/>
          </p:nvPr>
        </p:nvSpPr>
        <p:spPr>
          <a:xfrm>
            <a:off x="774144" y="1233824"/>
            <a:ext cx="11289701" cy="4943139"/>
          </a:xfrm>
        </p:spPr>
        <p:txBody>
          <a:bodyPr>
            <a:noAutofit/>
          </a:bodyPr>
          <a:lstStyle/>
          <a:p>
            <a:pPr marL="0" indent="0">
              <a:lnSpc>
                <a:spcPct val="120000"/>
              </a:lnSpc>
              <a:spcBef>
                <a:spcPts val="0"/>
              </a:spcBef>
              <a:spcAft>
                <a:spcPts val="0"/>
              </a:spcAft>
              <a:buNone/>
            </a:pPr>
            <a:r>
              <a:rPr lang="en-US" sz="2000" dirty="0">
                <a:solidFill>
                  <a:schemeClr val="tx1">
                    <a:lumMod val="50000"/>
                  </a:schemeClr>
                </a:solidFill>
                <a:highlight>
                  <a:srgbClr val="FFFFFF"/>
                </a:highlight>
                <a:latin typeface="PragmataPro Mono Liga" panose="02000509040000020004" pitchFamily="49" charset="0"/>
              </a:rPr>
              <a:t>// struct_not_</a:t>
            </a:r>
            <a:r>
              <a:rPr lang="en-US" sz="2000" dirty="0">
                <a:solidFill>
                  <a:schemeClr val="tx1">
                    <a:lumMod val="50000"/>
                  </a:schemeClr>
                </a:solidFill>
                <a:latin typeface="PragmataPro Mono Liga" panose="02000509040000020004" pitchFamily="49" charset="0"/>
              </a:rPr>
              <a:t>pragm_pack</a:t>
            </a:r>
            <a:r>
              <a:rPr lang="en-US" sz="2000" dirty="0">
                <a:solidFill>
                  <a:schemeClr val="tx1">
                    <a:lumMod val="50000"/>
                  </a:schemeClr>
                </a:solidFill>
                <a:highlight>
                  <a:srgbClr val="FFFFFF"/>
                </a:highlight>
                <a:latin typeface="PragmataPro Mono Liga" panose="02000509040000020004" pitchFamily="49" charset="0"/>
              </a:rPr>
              <a:t>.cpp</a:t>
            </a:r>
          </a:p>
          <a:p>
            <a:pPr marL="0" indent="0">
              <a:lnSpc>
                <a:spcPct val="120000"/>
              </a:lnSpc>
              <a:spcBef>
                <a:spcPts val="0"/>
              </a:spcBef>
              <a:spcAft>
                <a:spcPts val="0"/>
              </a:spcAft>
              <a:buNone/>
            </a:pPr>
            <a:r>
              <a:rPr lang="en-US" sz="2000" b="0" dirty="0">
                <a:solidFill>
                  <a:srgbClr val="AF00DB"/>
                </a:solidFill>
                <a:effectLst/>
                <a:highlight>
                  <a:srgbClr val="FFFFFF"/>
                </a:highlight>
                <a:latin typeface="PragmataPro Mono Liga" panose="02000509040000020004" pitchFamily="49" charset="0"/>
              </a:rPr>
              <a:t>#include</a:t>
            </a:r>
            <a:r>
              <a:rPr lang="en-US" sz="2000" b="0" dirty="0">
                <a:solidFill>
                  <a:srgbClr val="0000FF"/>
                </a:solidFill>
                <a:effectLst/>
                <a:highlight>
                  <a:srgbClr val="FFFFFF"/>
                </a:highlight>
                <a:latin typeface="PragmataPro Mono Liga" panose="02000509040000020004" pitchFamily="49" charset="0"/>
              </a:rPr>
              <a:t> </a:t>
            </a:r>
            <a:r>
              <a:rPr lang="en-US" sz="2000" b="0" dirty="0">
                <a:solidFill>
                  <a:srgbClr val="A31515"/>
                </a:solidFill>
                <a:effectLst/>
                <a:highlight>
                  <a:srgbClr val="FFFFFF"/>
                </a:highlight>
                <a:latin typeface="PragmataPro Mono Liga" panose="02000509040000020004" pitchFamily="49" charset="0"/>
              </a:rPr>
              <a:t>&lt;iostream&gt;</a:t>
            </a:r>
            <a:endParaRPr lang="en-US" sz="2000" b="0" dirty="0">
              <a:solidFill>
                <a:srgbClr val="000000"/>
              </a:solidFill>
              <a:effectLst/>
              <a:highlight>
                <a:srgbClr val="FFFFFF"/>
              </a:highlight>
              <a:latin typeface="PragmataPro Mono Liga" panose="02000509040000020004" pitchFamily="49" charset="0"/>
            </a:endParaRPr>
          </a:p>
          <a:p>
            <a:pPr marL="0" indent="0">
              <a:lnSpc>
                <a:spcPct val="120000"/>
              </a:lnSpc>
              <a:spcBef>
                <a:spcPts val="0"/>
              </a:spcBef>
              <a:spcAft>
                <a:spcPts val="0"/>
              </a:spcAft>
              <a:buNone/>
            </a:pPr>
            <a:r>
              <a:rPr lang="en-US" sz="2000" b="0" dirty="0">
                <a:solidFill>
                  <a:srgbClr val="AF00DB"/>
                </a:solidFill>
                <a:effectLst/>
                <a:highlight>
                  <a:srgbClr val="FFFFFF"/>
                </a:highlight>
                <a:latin typeface="PragmataPro Mono Liga" panose="02000509040000020004" pitchFamily="49" charset="0"/>
              </a:rPr>
              <a:t>using</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0000FF"/>
                </a:solidFill>
                <a:effectLst/>
                <a:highlight>
                  <a:srgbClr val="FFFFFF"/>
                </a:highlight>
                <a:latin typeface="PragmataPro Mono Liga" panose="02000509040000020004" pitchFamily="49" charset="0"/>
              </a:rPr>
              <a:t>namespace</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267F99"/>
                </a:solidFill>
                <a:effectLst/>
                <a:highlight>
                  <a:srgbClr val="FFFFFF"/>
                </a:highlight>
                <a:latin typeface="PragmataPro Mono Liga" panose="02000509040000020004" pitchFamily="49" charset="0"/>
              </a:rPr>
              <a:t>std</a:t>
            </a:r>
            <a:r>
              <a:rPr lang="en-US" sz="2000" b="0" dirty="0">
                <a:solidFill>
                  <a:srgbClr val="000000"/>
                </a:solidFill>
                <a:effectLst/>
                <a:highlight>
                  <a:srgbClr val="FFFFFF"/>
                </a:highlight>
                <a:latin typeface="PragmataPro Mono Liga" panose="02000509040000020004" pitchFamily="49" charset="0"/>
              </a:rPr>
              <a:t>;</a:t>
            </a:r>
          </a:p>
          <a:p>
            <a:pPr marL="0" indent="0">
              <a:lnSpc>
                <a:spcPct val="120000"/>
              </a:lnSpc>
              <a:spcBef>
                <a:spcPts val="0"/>
              </a:spcBef>
              <a:spcAft>
                <a:spcPts val="0"/>
              </a:spcAft>
              <a:buNone/>
            </a:pPr>
            <a:r>
              <a:rPr lang="en-US" sz="2000" b="0" dirty="0">
                <a:solidFill>
                  <a:srgbClr val="008000"/>
                </a:solidFill>
                <a:effectLst/>
                <a:highlight>
                  <a:srgbClr val="FFFFFF"/>
                </a:highlight>
                <a:latin typeface="PragmataPro Mono Liga" panose="02000509040000020004" pitchFamily="49" charset="0"/>
              </a:rPr>
              <a:t>// #pragma pack (1)</a:t>
            </a:r>
            <a:endParaRPr lang="en-US" sz="2000" b="0" dirty="0">
              <a:solidFill>
                <a:srgbClr val="000000"/>
              </a:solidFill>
              <a:effectLst/>
              <a:highlight>
                <a:srgbClr val="FFFFFF"/>
              </a:highlight>
              <a:latin typeface="PragmataPro Mono Liga" panose="02000509040000020004" pitchFamily="49" charset="0"/>
            </a:endParaRPr>
          </a:p>
          <a:p>
            <a:pPr marL="0" indent="0">
              <a:lnSpc>
                <a:spcPct val="120000"/>
              </a:lnSpc>
              <a:spcBef>
                <a:spcPts val="0"/>
              </a:spcBef>
              <a:spcAft>
                <a:spcPts val="0"/>
              </a:spcAft>
              <a:buNone/>
            </a:pPr>
            <a:r>
              <a:rPr lang="en-US" sz="2000" b="0" dirty="0">
                <a:solidFill>
                  <a:srgbClr val="0000FF"/>
                </a:solidFill>
                <a:effectLst/>
                <a:highlight>
                  <a:srgbClr val="FFFFFF"/>
                </a:highlight>
                <a:latin typeface="PragmataPro Mono Liga" panose="02000509040000020004" pitchFamily="49" charset="0"/>
              </a:rPr>
              <a:t>struct</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267F99"/>
                </a:solidFill>
                <a:effectLst/>
                <a:highlight>
                  <a:srgbClr val="FFFFFF"/>
                </a:highlight>
                <a:latin typeface="PragmataPro Mono Liga" panose="02000509040000020004" pitchFamily="49" charset="0"/>
              </a:rPr>
              <a:t>A</a:t>
            </a:r>
            <a:r>
              <a:rPr lang="en-US" sz="2000" b="0" dirty="0">
                <a:solidFill>
                  <a:srgbClr val="000000"/>
                </a:solidFill>
                <a:effectLst/>
                <a:highlight>
                  <a:srgbClr val="FFFFFF"/>
                </a:highlight>
                <a:latin typeface="PragmataPro Mono Liga" panose="02000509040000020004" pitchFamily="49" charset="0"/>
              </a:rPr>
              <a:t> { </a:t>
            </a:r>
            <a:r>
              <a:rPr lang="en-US" sz="2000" b="0" dirty="0">
                <a:solidFill>
                  <a:srgbClr val="0000FF"/>
                </a:solidFill>
                <a:effectLst/>
                <a:highlight>
                  <a:srgbClr val="FFFFFF"/>
                </a:highlight>
                <a:latin typeface="PragmataPro Mono Liga" panose="02000509040000020004" pitchFamily="49" charset="0"/>
              </a:rPr>
              <a:t>double</a:t>
            </a:r>
            <a:r>
              <a:rPr lang="en-US" sz="2000" b="0" dirty="0">
                <a:solidFill>
                  <a:srgbClr val="000000"/>
                </a:solidFill>
                <a:effectLst/>
                <a:highlight>
                  <a:srgbClr val="FFFFFF"/>
                </a:highlight>
                <a:latin typeface="PragmataPro Mono Liga" panose="02000509040000020004" pitchFamily="49" charset="0"/>
              </a:rPr>
              <a:t> x; </a:t>
            </a:r>
            <a:r>
              <a:rPr lang="en-US" sz="2000" b="0" dirty="0">
                <a:solidFill>
                  <a:srgbClr val="0000FF"/>
                </a:solidFill>
                <a:effectLst/>
                <a:highlight>
                  <a:srgbClr val="FFFFFF"/>
                </a:highlight>
                <a:latin typeface="PragmataPro Mono Liga" panose="02000509040000020004" pitchFamily="49" charset="0"/>
              </a:rPr>
              <a:t>int</a:t>
            </a:r>
            <a:r>
              <a:rPr lang="en-US" sz="2000" b="0" dirty="0">
                <a:solidFill>
                  <a:srgbClr val="000000"/>
                </a:solidFill>
                <a:effectLst/>
                <a:highlight>
                  <a:srgbClr val="FFFFFF"/>
                </a:highlight>
                <a:latin typeface="PragmataPro Mono Liga" panose="02000509040000020004" pitchFamily="49" charset="0"/>
              </a:rPr>
              <a:t> y; </a:t>
            </a:r>
            <a:r>
              <a:rPr lang="en-US" sz="2000" b="0" dirty="0">
                <a:solidFill>
                  <a:srgbClr val="0000FF"/>
                </a:solidFill>
                <a:effectLst/>
                <a:highlight>
                  <a:srgbClr val="FFFFFF"/>
                </a:highlight>
                <a:latin typeface="PragmataPro Mono Liga" panose="02000509040000020004" pitchFamily="49" charset="0"/>
              </a:rPr>
              <a:t>int</a:t>
            </a:r>
            <a:r>
              <a:rPr lang="en-US" sz="2000" b="0" dirty="0">
                <a:solidFill>
                  <a:srgbClr val="000000"/>
                </a:solidFill>
                <a:effectLst/>
                <a:highlight>
                  <a:srgbClr val="FFFFFF"/>
                </a:highlight>
                <a:latin typeface="PragmataPro Mono Liga" panose="02000509040000020004" pitchFamily="49" charset="0"/>
              </a:rPr>
              <a:t> z; } a;</a:t>
            </a:r>
          </a:p>
          <a:p>
            <a:pPr marL="0" indent="0">
              <a:lnSpc>
                <a:spcPct val="120000"/>
              </a:lnSpc>
              <a:spcBef>
                <a:spcPts val="0"/>
              </a:spcBef>
              <a:spcAft>
                <a:spcPts val="0"/>
              </a:spcAft>
              <a:buNone/>
            </a:pPr>
            <a:r>
              <a:rPr lang="en-US" sz="2000" b="0" dirty="0">
                <a:solidFill>
                  <a:srgbClr val="0000FF"/>
                </a:solidFill>
                <a:effectLst/>
                <a:highlight>
                  <a:srgbClr val="FFFFFF"/>
                </a:highlight>
                <a:latin typeface="PragmataPro Mono Liga" panose="02000509040000020004" pitchFamily="49" charset="0"/>
              </a:rPr>
              <a:t>struct</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267F99"/>
                </a:solidFill>
                <a:effectLst/>
                <a:highlight>
                  <a:srgbClr val="FFFFFF"/>
                </a:highlight>
                <a:latin typeface="PragmataPro Mono Liga" panose="02000509040000020004" pitchFamily="49" charset="0"/>
              </a:rPr>
              <a:t>B</a:t>
            </a:r>
            <a:r>
              <a:rPr lang="en-US" sz="2000" b="0" dirty="0">
                <a:solidFill>
                  <a:srgbClr val="000000"/>
                </a:solidFill>
                <a:effectLst/>
                <a:highlight>
                  <a:srgbClr val="FFFFFF"/>
                </a:highlight>
                <a:latin typeface="PragmataPro Mono Liga" panose="02000509040000020004" pitchFamily="49" charset="0"/>
              </a:rPr>
              <a:t> { </a:t>
            </a:r>
            <a:r>
              <a:rPr lang="en-US" sz="2000" b="0" dirty="0">
                <a:solidFill>
                  <a:srgbClr val="0000FF"/>
                </a:solidFill>
                <a:effectLst/>
                <a:highlight>
                  <a:srgbClr val="FFFFFF"/>
                </a:highlight>
                <a:latin typeface="PragmataPro Mono Liga" panose="02000509040000020004" pitchFamily="49" charset="0"/>
              </a:rPr>
              <a:t>int</a:t>
            </a:r>
            <a:r>
              <a:rPr lang="en-US" sz="2000" b="0" dirty="0">
                <a:solidFill>
                  <a:srgbClr val="000000"/>
                </a:solidFill>
                <a:effectLst/>
                <a:highlight>
                  <a:srgbClr val="FFFFFF"/>
                </a:highlight>
                <a:latin typeface="PragmataPro Mono Liga" panose="02000509040000020004" pitchFamily="49" charset="0"/>
              </a:rPr>
              <a:t> x; </a:t>
            </a:r>
            <a:r>
              <a:rPr lang="en-US" sz="2000" b="0" dirty="0">
                <a:solidFill>
                  <a:srgbClr val="0000FF"/>
                </a:solidFill>
                <a:effectLst/>
                <a:highlight>
                  <a:srgbClr val="FFFFFF"/>
                </a:highlight>
                <a:latin typeface="PragmataPro Mono Liga" panose="02000509040000020004" pitchFamily="49" charset="0"/>
              </a:rPr>
              <a:t>double</a:t>
            </a:r>
            <a:r>
              <a:rPr lang="en-US" sz="2000" b="0" dirty="0">
                <a:solidFill>
                  <a:srgbClr val="000000"/>
                </a:solidFill>
                <a:effectLst/>
                <a:highlight>
                  <a:srgbClr val="FFFFFF"/>
                </a:highlight>
                <a:latin typeface="PragmataPro Mono Liga" panose="02000509040000020004" pitchFamily="49" charset="0"/>
              </a:rPr>
              <a:t> y; </a:t>
            </a:r>
            <a:r>
              <a:rPr lang="en-US" sz="2000" b="0" dirty="0">
                <a:solidFill>
                  <a:srgbClr val="0000FF"/>
                </a:solidFill>
                <a:effectLst/>
                <a:highlight>
                  <a:srgbClr val="FFFFFF"/>
                </a:highlight>
                <a:latin typeface="PragmataPro Mono Liga" panose="02000509040000020004" pitchFamily="49" charset="0"/>
              </a:rPr>
              <a:t>int</a:t>
            </a:r>
            <a:r>
              <a:rPr lang="en-US" sz="2000" b="0" dirty="0">
                <a:solidFill>
                  <a:srgbClr val="000000"/>
                </a:solidFill>
                <a:effectLst/>
                <a:highlight>
                  <a:srgbClr val="FFFFFF"/>
                </a:highlight>
                <a:latin typeface="PragmataPro Mono Liga" panose="02000509040000020004" pitchFamily="49" charset="0"/>
              </a:rPr>
              <a:t> z; } b;</a:t>
            </a:r>
          </a:p>
          <a:p>
            <a:pPr marL="0" indent="0">
              <a:lnSpc>
                <a:spcPct val="120000"/>
              </a:lnSpc>
              <a:spcBef>
                <a:spcPts val="0"/>
              </a:spcBef>
              <a:spcAft>
                <a:spcPts val="0"/>
              </a:spcAft>
              <a:buNone/>
            </a:pPr>
            <a:r>
              <a:rPr lang="en-US" sz="2000" b="0" dirty="0">
                <a:solidFill>
                  <a:srgbClr val="0000FF"/>
                </a:solidFill>
                <a:effectLst/>
                <a:highlight>
                  <a:srgbClr val="FFFFFF"/>
                </a:highlight>
                <a:latin typeface="PragmataPro Mono Liga" panose="02000509040000020004" pitchFamily="49" charset="0"/>
              </a:rPr>
              <a:t>struct</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267F99"/>
                </a:solidFill>
                <a:effectLst/>
                <a:highlight>
                  <a:srgbClr val="FFFFFF"/>
                </a:highlight>
                <a:latin typeface="PragmataPro Mono Liga" panose="02000509040000020004" pitchFamily="49" charset="0"/>
              </a:rPr>
              <a:t>C</a:t>
            </a:r>
            <a:r>
              <a:rPr lang="en-US" sz="2000" b="0" dirty="0">
                <a:solidFill>
                  <a:srgbClr val="000000"/>
                </a:solidFill>
                <a:effectLst/>
                <a:highlight>
                  <a:srgbClr val="FFFFFF"/>
                </a:highlight>
                <a:latin typeface="PragmataPro Mono Liga" panose="02000509040000020004" pitchFamily="49" charset="0"/>
              </a:rPr>
              <a:t> { </a:t>
            </a:r>
            <a:r>
              <a:rPr lang="en-US" sz="2000" b="0" dirty="0">
                <a:solidFill>
                  <a:srgbClr val="0000FF"/>
                </a:solidFill>
                <a:effectLst/>
                <a:highlight>
                  <a:srgbClr val="FFFFFF"/>
                </a:highlight>
                <a:latin typeface="PragmataPro Mono Liga" panose="02000509040000020004" pitchFamily="49" charset="0"/>
              </a:rPr>
              <a:t>int</a:t>
            </a:r>
            <a:r>
              <a:rPr lang="en-US" sz="2000" b="0" dirty="0">
                <a:solidFill>
                  <a:srgbClr val="000000"/>
                </a:solidFill>
                <a:effectLst/>
                <a:highlight>
                  <a:srgbClr val="FFFFFF"/>
                </a:highlight>
                <a:latin typeface="PragmataPro Mono Liga" panose="02000509040000020004" pitchFamily="49" charset="0"/>
              </a:rPr>
              <a:t> x; </a:t>
            </a:r>
            <a:r>
              <a:rPr lang="en-US" sz="2000" b="0" dirty="0">
                <a:solidFill>
                  <a:srgbClr val="0000FF"/>
                </a:solidFill>
                <a:effectLst/>
                <a:highlight>
                  <a:srgbClr val="FFFFFF"/>
                </a:highlight>
                <a:latin typeface="PragmataPro Mono Liga" panose="02000509040000020004" pitchFamily="49" charset="0"/>
              </a:rPr>
              <a:t>int</a:t>
            </a:r>
            <a:r>
              <a:rPr lang="en-US" sz="2000" b="0" dirty="0">
                <a:solidFill>
                  <a:srgbClr val="000000"/>
                </a:solidFill>
                <a:effectLst/>
                <a:highlight>
                  <a:srgbClr val="FFFFFF"/>
                </a:highlight>
                <a:latin typeface="PragmataPro Mono Liga" panose="02000509040000020004" pitchFamily="49" charset="0"/>
              </a:rPr>
              <a:t> y; </a:t>
            </a:r>
            <a:r>
              <a:rPr lang="en-US" sz="2000" b="0" dirty="0">
                <a:solidFill>
                  <a:srgbClr val="0000FF"/>
                </a:solidFill>
                <a:effectLst/>
                <a:highlight>
                  <a:srgbClr val="FFFFFF"/>
                </a:highlight>
                <a:latin typeface="PragmataPro Mono Liga" panose="02000509040000020004" pitchFamily="49" charset="0"/>
              </a:rPr>
              <a:t>double</a:t>
            </a:r>
            <a:r>
              <a:rPr lang="en-US" sz="2000" b="0" dirty="0">
                <a:solidFill>
                  <a:srgbClr val="000000"/>
                </a:solidFill>
                <a:effectLst/>
                <a:highlight>
                  <a:srgbClr val="FFFFFF"/>
                </a:highlight>
                <a:latin typeface="PragmataPro Mono Liga" panose="02000509040000020004" pitchFamily="49" charset="0"/>
              </a:rPr>
              <a:t> z; } c;</a:t>
            </a:r>
          </a:p>
          <a:p>
            <a:pPr marL="0" indent="0">
              <a:lnSpc>
                <a:spcPct val="120000"/>
              </a:lnSpc>
              <a:spcBef>
                <a:spcPts val="0"/>
              </a:spcBef>
              <a:spcAft>
                <a:spcPts val="0"/>
              </a:spcAft>
              <a:buNone/>
            </a:pPr>
            <a:r>
              <a:rPr lang="en-US" sz="2000" b="0" dirty="0">
                <a:solidFill>
                  <a:srgbClr val="0000FF"/>
                </a:solidFill>
                <a:effectLst/>
                <a:highlight>
                  <a:srgbClr val="FFFFFF"/>
                </a:highlight>
                <a:latin typeface="PragmataPro Mono Liga" panose="02000509040000020004" pitchFamily="49" charset="0"/>
              </a:rPr>
              <a:t>int</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795E26"/>
                </a:solidFill>
                <a:effectLst/>
                <a:highlight>
                  <a:srgbClr val="FFFFFF"/>
                </a:highlight>
                <a:latin typeface="PragmataPro Mono Liga" panose="02000509040000020004" pitchFamily="49" charset="0"/>
              </a:rPr>
              <a:t>main</a:t>
            </a:r>
            <a:r>
              <a:rPr lang="en-US" sz="2000" b="0" dirty="0">
                <a:solidFill>
                  <a:srgbClr val="000000"/>
                </a:solidFill>
                <a:effectLst/>
                <a:highlight>
                  <a:srgbClr val="FFFFFF"/>
                </a:highlight>
                <a:latin typeface="PragmataPro Mono Liga" panose="02000509040000020004" pitchFamily="49" charset="0"/>
              </a:rPr>
              <a:t>() {</a:t>
            </a:r>
          </a:p>
          <a:p>
            <a:pPr marL="0" indent="0">
              <a:lnSpc>
                <a:spcPct val="120000"/>
              </a:lnSpc>
              <a:spcBef>
                <a:spcPts val="0"/>
              </a:spcBef>
              <a:spcAft>
                <a:spcPts val="0"/>
              </a:spcAft>
              <a:buNone/>
            </a:pPr>
            <a:r>
              <a:rPr lang="en-US" sz="2000" b="0" dirty="0">
                <a:solidFill>
                  <a:srgbClr val="000000"/>
                </a:solidFill>
                <a:effectLst/>
                <a:highlight>
                  <a:srgbClr val="FFFFFF"/>
                </a:highlight>
                <a:latin typeface="PragmataPro Mono Liga" panose="02000509040000020004" pitchFamily="49" charset="0"/>
              </a:rPr>
              <a:t>    </a:t>
            </a:r>
            <a:r>
              <a:rPr lang="en-US" sz="2000" b="0" dirty="0" err="1">
                <a:solidFill>
                  <a:srgbClr val="000000"/>
                </a:solidFill>
                <a:effectLst/>
                <a:highlight>
                  <a:srgbClr val="FFFFFF"/>
                </a:highlight>
                <a:latin typeface="PragmataPro Mono Liga" panose="02000509040000020004" pitchFamily="49" charset="0"/>
              </a:rPr>
              <a:t>cout</a:t>
            </a:r>
            <a:r>
              <a:rPr lang="en-US" sz="2000" b="0" dirty="0">
                <a:solidFill>
                  <a:srgbClr val="000000"/>
                </a:solidFill>
                <a:effectLst/>
                <a:highlight>
                  <a:srgbClr val="FFFFFF"/>
                </a:highlight>
                <a:latin typeface="PragmataPro Mono Liga" panose="02000509040000020004" pitchFamily="49" charset="0"/>
              </a:rPr>
              <a:t> &lt;&lt; </a:t>
            </a:r>
            <a:r>
              <a:rPr lang="en-US" sz="2000" b="0" dirty="0">
                <a:solidFill>
                  <a:srgbClr val="A31515"/>
                </a:solidFill>
                <a:effectLst/>
                <a:highlight>
                  <a:srgbClr val="FFFFFF"/>
                </a:highlight>
                <a:latin typeface="PragmataPro Mono Liga" panose="02000509040000020004" pitchFamily="49" charset="0"/>
              </a:rPr>
              <a:t>"</a:t>
            </a:r>
            <a:r>
              <a:rPr lang="en-US" sz="2000" b="0" dirty="0" err="1">
                <a:solidFill>
                  <a:srgbClr val="A31515"/>
                </a:solidFill>
                <a:effectLst/>
                <a:highlight>
                  <a:srgbClr val="FFFFFF"/>
                </a:highlight>
                <a:latin typeface="PragmataPro Mono Liga" panose="02000509040000020004" pitchFamily="49" charset="0"/>
              </a:rPr>
              <a:t>sizeof</a:t>
            </a:r>
            <a:r>
              <a:rPr lang="en-US" sz="2000" b="0" dirty="0">
                <a:solidFill>
                  <a:srgbClr val="A31515"/>
                </a:solidFill>
                <a:effectLst/>
                <a:highlight>
                  <a:srgbClr val="FFFFFF"/>
                </a:highlight>
                <a:latin typeface="PragmataPro Mono Liga" panose="02000509040000020004" pitchFamily="49" charset="0"/>
              </a:rPr>
              <a:t>: "</a:t>
            </a:r>
            <a:r>
              <a:rPr lang="en-US" sz="2000" b="0" dirty="0">
                <a:solidFill>
                  <a:srgbClr val="000000"/>
                </a:solidFill>
                <a:effectLst/>
                <a:highlight>
                  <a:srgbClr val="FFFFFF"/>
                </a:highlight>
                <a:latin typeface="PragmataPro Mono Liga" panose="02000509040000020004" pitchFamily="49" charset="0"/>
              </a:rPr>
              <a:t> &lt;&lt; </a:t>
            </a:r>
            <a:r>
              <a:rPr lang="en-US" sz="2000" b="0" dirty="0" err="1">
                <a:solidFill>
                  <a:srgbClr val="0000FF"/>
                </a:solidFill>
                <a:effectLst/>
                <a:highlight>
                  <a:srgbClr val="FFFFFF"/>
                </a:highlight>
                <a:latin typeface="PragmataPro Mono Liga" panose="02000509040000020004" pitchFamily="49" charset="0"/>
              </a:rPr>
              <a:t>sizeof</a:t>
            </a:r>
            <a:r>
              <a:rPr lang="en-US" sz="2000" b="0" dirty="0">
                <a:solidFill>
                  <a:srgbClr val="000000"/>
                </a:solidFill>
                <a:effectLst/>
                <a:highlight>
                  <a:srgbClr val="FFFFFF"/>
                </a:highlight>
                <a:latin typeface="PragmataPro Mono Liga" panose="02000509040000020004" pitchFamily="49" charset="0"/>
              </a:rPr>
              <a:t>(a) &lt;&lt; </a:t>
            </a:r>
            <a:r>
              <a:rPr lang="en-US" sz="2000" b="0" dirty="0">
                <a:solidFill>
                  <a:srgbClr val="A31515"/>
                </a:solidFill>
                <a:effectLst/>
                <a:highlight>
                  <a:srgbClr val="FFFFFF"/>
                </a:highlight>
                <a:latin typeface="PragmataPro Mono Liga" panose="02000509040000020004" pitchFamily="49" charset="0"/>
              </a:rPr>
              <a:t>"</a:t>
            </a:r>
            <a:r>
              <a:rPr lang="en-US" sz="2000" b="0" dirty="0">
                <a:solidFill>
                  <a:srgbClr val="EE0000"/>
                </a:solidFill>
                <a:effectLst/>
                <a:highlight>
                  <a:srgbClr val="FFFFFF"/>
                </a:highlight>
                <a:latin typeface="PragmataPro Mono Liga" panose="02000509040000020004" pitchFamily="49" charset="0"/>
              </a:rPr>
              <a:t>\t</a:t>
            </a:r>
            <a:r>
              <a:rPr lang="en-US" sz="2000" b="0" dirty="0">
                <a:solidFill>
                  <a:srgbClr val="A31515"/>
                </a:solidFill>
                <a:effectLst/>
                <a:highlight>
                  <a:srgbClr val="FFFFFF"/>
                </a:highlight>
                <a:latin typeface="PragmataPro Mono Liga" panose="02000509040000020004" pitchFamily="49" charset="0"/>
              </a:rPr>
              <a:t>"</a:t>
            </a:r>
            <a:r>
              <a:rPr lang="en-US" sz="2000" b="0" dirty="0">
                <a:solidFill>
                  <a:srgbClr val="000000"/>
                </a:solidFill>
                <a:effectLst/>
                <a:highlight>
                  <a:srgbClr val="FFFFFF"/>
                </a:highlight>
                <a:latin typeface="PragmataPro Mono Liga" panose="02000509040000020004" pitchFamily="49" charset="0"/>
              </a:rPr>
              <a:t> &lt;&lt; </a:t>
            </a:r>
            <a:r>
              <a:rPr lang="en-US" sz="2000" b="0" dirty="0" err="1">
                <a:solidFill>
                  <a:srgbClr val="0000FF"/>
                </a:solidFill>
                <a:effectLst/>
                <a:highlight>
                  <a:srgbClr val="FFFFFF"/>
                </a:highlight>
                <a:latin typeface="PragmataPro Mono Liga" panose="02000509040000020004" pitchFamily="49" charset="0"/>
              </a:rPr>
              <a:t>sizeof</a:t>
            </a:r>
            <a:r>
              <a:rPr lang="en-US" sz="2000" b="0" dirty="0">
                <a:solidFill>
                  <a:srgbClr val="000000"/>
                </a:solidFill>
                <a:effectLst/>
                <a:highlight>
                  <a:srgbClr val="FFFFFF"/>
                </a:highlight>
                <a:latin typeface="PragmataPro Mono Liga" panose="02000509040000020004" pitchFamily="49" charset="0"/>
              </a:rPr>
              <a:t>(b) &lt;&lt; </a:t>
            </a:r>
            <a:r>
              <a:rPr lang="en-US" sz="2000" b="0" dirty="0">
                <a:solidFill>
                  <a:srgbClr val="A31515"/>
                </a:solidFill>
                <a:effectLst/>
                <a:highlight>
                  <a:srgbClr val="FFFFFF"/>
                </a:highlight>
                <a:latin typeface="PragmataPro Mono Liga" panose="02000509040000020004" pitchFamily="49" charset="0"/>
              </a:rPr>
              <a:t>"</a:t>
            </a:r>
            <a:r>
              <a:rPr lang="en-US" sz="2000" b="0" dirty="0">
                <a:solidFill>
                  <a:srgbClr val="EE0000"/>
                </a:solidFill>
                <a:effectLst/>
                <a:highlight>
                  <a:srgbClr val="FFFFFF"/>
                </a:highlight>
                <a:latin typeface="PragmataPro Mono Liga" panose="02000509040000020004" pitchFamily="49" charset="0"/>
              </a:rPr>
              <a:t>\t</a:t>
            </a:r>
            <a:r>
              <a:rPr lang="en-US" sz="2000" b="0" dirty="0">
                <a:solidFill>
                  <a:srgbClr val="A31515"/>
                </a:solidFill>
                <a:effectLst/>
                <a:highlight>
                  <a:srgbClr val="FFFFFF"/>
                </a:highlight>
                <a:latin typeface="PragmataPro Mono Liga" panose="02000509040000020004" pitchFamily="49" charset="0"/>
              </a:rPr>
              <a:t>"</a:t>
            </a:r>
            <a:r>
              <a:rPr lang="en-US" sz="2000" b="0" dirty="0">
                <a:solidFill>
                  <a:srgbClr val="000000"/>
                </a:solidFill>
                <a:effectLst/>
                <a:highlight>
                  <a:srgbClr val="FFFFFF"/>
                </a:highlight>
                <a:latin typeface="PragmataPro Mono Liga" panose="02000509040000020004" pitchFamily="49" charset="0"/>
              </a:rPr>
              <a:t> &lt;&lt; </a:t>
            </a:r>
            <a:r>
              <a:rPr lang="en-US" sz="2000" b="0" dirty="0" err="1">
                <a:solidFill>
                  <a:srgbClr val="0000FF"/>
                </a:solidFill>
                <a:effectLst/>
                <a:highlight>
                  <a:srgbClr val="FFFFFF"/>
                </a:highlight>
                <a:latin typeface="PragmataPro Mono Liga" panose="02000509040000020004" pitchFamily="49" charset="0"/>
              </a:rPr>
              <a:t>sizeof</a:t>
            </a:r>
            <a:r>
              <a:rPr lang="en-US" sz="2000" b="0" dirty="0">
                <a:solidFill>
                  <a:srgbClr val="000000"/>
                </a:solidFill>
                <a:effectLst/>
                <a:highlight>
                  <a:srgbClr val="FFFFFF"/>
                </a:highlight>
                <a:latin typeface="PragmataPro Mono Liga" panose="02000509040000020004" pitchFamily="49" charset="0"/>
              </a:rPr>
              <a:t>(c) &lt;&lt; </a:t>
            </a:r>
            <a:r>
              <a:rPr lang="en-US" sz="2000" b="0" dirty="0" err="1">
                <a:solidFill>
                  <a:srgbClr val="000000"/>
                </a:solidFill>
                <a:effectLst/>
                <a:highlight>
                  <a:srgbClr val="FFFFFF"/>
                </a:highlight>
                <a:latin typeface="PragmataPro Mono Liga" panose="02000509040000020004" pitchFamily="49" charset="0"/>
              </a:rPr>
              <a:t>endl</a:t>
            </a:r>
            <a:r>
              <a:rPr lang="en-US" sz="2000" b="0" dirty="0">
                <a:solidFill>
                  <a:srgbClr val="000000"/>
                </a:solidFill>
                <a:effectLst/>
                <a:highlight>
                  <a:srgbClr val="FFFFFF"/>
                </a:highlight>
                <a:latin typeface="PragmataPro Mono Liga" panose="02000509040000020004" pitchFamily="49" charset="0"/>
              </a:rPr>
              <a:t>;</a:t>
            </a:r>
          </a:p>
          <a:p>
            <a:pPr marL="0" indent="0">
              <a:lnSpc>
                <a:spcPct val="120000"/>
              </a:lnSpc>
              <a:spcBef>
                <a:spcPts val="0"/>
              </a:spcBef>
              <a:spcAft>
                <a:spcPts val="0"/>
              </a:spcAft>
              <a:buNone/>
            </a:pPr>
            <a:r>
              <a:rPr lang="en-US" sz="2000" b="0" dirty="0">
                <a:solidFill>
                  <a:srgbClr val="000000"/>
                </a:solidFill>
                <a:effectLst/>
                <a:highlight>
                  <a:srgbClr val="FFFFFF"/>
                </a:highlight>
                <a:latin typeface="PragmataPro Mono Liga" panose="02000509040000020004" pitchFamily="49" charset="0"/>
              </a:rPr>
              <a:t>    </a:t>
            </a:r>
            <a:r>
              <a:rPr lang="en-US" sz="2000" b="0" dirty="0" err="1">
                <a:solidFill>
                  <a:srgbClr val="000000"/>
                </a:solidFill>
                <a:effectLst/>
                <a:highlight>
                  <a:srgbClr val="FFFFFF"/>
                </a:highlight>
                <a:latin typeface="PragmataPro Mono Liga" panose="02000509040000020004" pitchFamily="49" charset="0"/>
              </a:rPr>
              <a:t>cout</a:t>
            </a:r>
            <a:r>
              <a:rPr lang="en-US" sz="2000" b="0" dirty="0">
                <a:solidFill>
                  <a:srgbClr val="000000"/>
                </a:solidFill>
                <a:effectLst/>
                <a:highlight>
                  <a:srgbClr val="FFFFFF"/>
                </a:highlight>
                <a:latin typeface="PragmataPro Mono Liga" panose="02000509040000020004" pitchFamily="49" charset="0"/>
              </a:rPr>
              <a:t> &lt;&lt; </a:t>
            </a:r>
            <a:r>
              <a:rPr lang="en-US" sz="2000" b="0" dirty="0">
                <a:solidFill>
                  <a:srgbClr val="A31515"/>
                </a:solidFill>
                <a:effectLst/>
                <a:highlight>
                  <a:srgbClr val="FFFFFF"/>
                </a:highlight>
                <a:latin typeface="PragmataPro Mono Liga" panose="02000509040000020004" pitchFamily="49" charset="0"/>
              </a:rPr>
              <a:t>"</a:t>
            </a:r>
            <a:r>
              <a:rPr lang="en-US" sz="2000" b="0" dirty="0" err="1">
                <a:solidFill>
                  <a:srgbClr val="A31515"/>
                </a:solidFill>
                <a:effectLst/>
                <a:highlight>
                  <a:srgbClr val="FFFFFF"/>
                </a:highlight>
                <a:latin typeface="PragmataPro Mono Liga" panose="02000509040000020004" pitchFamily="49" charset="0"/>
              </a:rPr>
              <a:t>Xuat</a:t>
            </a:r>
            <a:r>
              <a:rPr lang="en-US" sz="2000" b="0" dirty="0">
                <a:solidFill>
                  <a:srgbClr val="A31515"/>
                </a:solidFill>
                <a:effectLst/>
                <a:highlight>
                  <a:srgbClr val="FFFFFF"/>
                </a:highlight>
                <a:latin typeface="PragmataPro Mono Liga" panose="02000509040000020004" pitchFamily="49" charset="0"/>
              </a:rPr>
              <a:t> </a:t>
            </a:r>
            <a:r>
              <a:rPr lang="en-US" sz="2000" b="0" dirty="0" err="1">
                <a:solidFill>
                  <a:srgbClr val="A31515"/>
                </a:solidFill>
                <a:effectLst/>
                <a:highlight>
                  <a:srgbClr val="FFFFFF"/>
                </a:highlight>
                <a:latin typeface="PragmataPro Mono Liga" panose="02000509040000020004" pitchFamily="49" charset="0"/>
              </a:rPr>
              <a:t>dia</a:t>
            </a:r>
            <a:r>
              <a:rPr lang="en-US" sz="2000" b="0" dirty="0">
                <a:solidFill>
                  <a:srgbClr val="A31515"/>
                </a:solidFill>
                <a:effectLst/>
                <a:highlight>
                  <a:srgbClr val="FFFFFF"/>
                </a:highlight>
                <a:latin typeface="PragmataPro Mono Liga" panose="02000509040000020004" pitchFamily="49" charset="0"/>
              </a:rPr>
              <a:t> chi:"</a:t>
            </a:r>
            <a:r>
              <a:rPr lang="en-US" sz="2000" b="0" dirty="0">
                <a:solidFill>
                  <a:srgbClr val="000000"/>
                </a:solidFill>
                <a:effectLst/>
                <a:highlight>
                  <a:srgbClr val="FFFFFF"/>
                </a:highlight>
                <a:latin typeface="PragmataPro Mono Liga" panose="02000509040000020004" pitchFamily="49" charset="0"/>
              </a:rPr>
              <a:t> &lt;&lt; </a:t>
            </a:r>
            <a:r>
              <a:rPr lang="en-US" sz="2000" b="0" dirty="0" err="1">
                <a:solidFill>
                  <a:srgbClr val="000000"/>
                </a:solidFill>
                <a:effectLst/>
                <a:highlight>
                  <a:srgbClr val="FFFFFF"/>
                </a:highlight>
                <a:latin typeface="PragmataPro Mono Liga" panose="02000509040000020004" pitchFamily="49" charset="0"/>
              </a:rPr>
              <a:t>endl</a:t>
            </a:r>
            <a:r>
              <a:rPr lang="en-US" sz="2000" b="0" dirty="0">
                <a:solidFill>
                  <a:srgbClr val="000000"/>
                </a:solidFill>
                <a:effectLst/>
                <a:highlight>
                  <a:srgbClr val="FFFFFF"/>
                </a:highlight>
                <a:latin typeface="PragmataPro Mono Liga" panose="02000509040000020004" pitchFamily="49" charset="0"/>
              </a:rPr>
              <a:t>;</a:t>
            </a:r>
          </a:p>
          <a:p>
            <a:pPr marL="0" indent="0">
              <a:lnSpc>
                <a:spcPct val="120000"/>
              </a:lnSpc>
              <a:spcBef>
                <a:spcPts val="0"/>
              </a:spcBef>
              <a:spcAft>
                <a:spcPts val="0"/>
              </a:spcAft>
              <a:buNone/>
            </a:pPr>
            <a:r>
              <a:rPr lang="en-US" sz="2000" b="0" dirty="0">
                <a:solidFill>
                  <a:srgbClr val="000000"/>
                </a:solidFill>
                <a:effectLst/>
                <a:highlight>
                  <a:srgbClr val="FFFFFF"/>
                </a:highlight>
                <a:latin typeface="PragmataPro Mono Liga" panose="02000509040000020004" pitchFamily="49" charset="0"/>
              </a:rPr>
              <a:t>    </a:t>
            </a:r>
            <a:r>
              <a:rPr lang="en-US" sz="2000" b="0" dirty="0" err="1">
                <a:solidFill>
                  <a:srgbClr val="000000"/>
                </a:solidFill>
                <a:effectLst/>
                <a:highlight>
                  <a:srgbClr val="FFFFFF"/>
                </a:highlight>
                <a:latin typeface="PragmataPro Mono Liga" panose="02000509040000020004" pitchFamily="49" charset="0"/>
              </a:rPr>
              <a:t>cout</a:t>
            </a:r>
            <a:r>
              <a:rPr lang="en-US" sz="2000" b="0" dirty="0">
                <a:solidFill>
                  <a:srgbClr val="000000"/>
                </a:solidFill>
                <a:effectLst/>
                <a:highlight>
                  <a:srgbClr val="FFFFFF"/>
                </a:highlight>
                <a:latin typeface="PragmataPro Mono Liga" panose="02000509040000020004" pitchFamily="49" charset="0"/>
              </a:rPr>
              <a:t> &lt;&lt; </a:t>
            </a:r>
            <a:r>
              <a:rPr lang="en-US" sz="2000" b="0" dirty="0">
                <a:solidFill>
                  <a:srgbClr val="A31515"/>
                </a:solidFill>
                <a:effectLst/>
                <a:highlight>
                  <a:srgbClr val="FFFFFF"/>
                </a:highlight>
                <a:latin typeface="PragmataPro Mono Liga" panose="02000509040000020004" pitchFamily="49" charset="0"/>
              </a:rPr>
              <a:t>"a : "</a:t>
            </a:r>
            <a:r>
              <a:rPr lang="en-US" sz="2000" b="0" dirty="0">
                <a:solidFill>
                  <a:srgbClr val="000000"/>
                </a:solidFill>
                <a:effectLst/>
                <a:highlight>
                  <a:srgbClr val="FFFFFF"/>
                </a:highlight>
                <a:latin typeface="PragmataPro Mono Liga" panose="02000509040000020004" pitchFamily="49" charset="0"/>
              </a:rPr>
              <a:t> &lt;&lt; &amp;(</a:t>
            </a:r>
            <a:r>
              <a:rPr lang="en-US" sz="2000" b="0" dirty="0" err="1">
                <a:solidFill>
                  <a:srgbClr val="001080"/>
                </a:solidFill>
                <a:effectLst/>
                <a:highlight>
                  <a:srgbClr val="FFFFFF"/>
                </a:highlight>
                <a:latin typeface="PragmataPro Mono Liga" panose="02000509040000020004" pitchFamily="49" charset="0"/>
              </a:rPr>
              <a:t>a</a:t>
            </a:r>
            <a:r>
              <a:rPr lang="en-US" sz="2000" b="0" dirty="0" err="1">
                <a:solidFill>
                  <a:srgbClr val="000000"/>
                </a:solidFill>
                <a:effectLst/>
                <a:highlight>
                  <a:srgbClr val="FFFFFF"/>
                </a:highlight>
                <a:latin typeface="PragmataPro Mono Liga" panose="02000509040000020004" pitchFamily="49" charset="0"/>
              </a:rPr>
              <a:t>.</a:t>
            </a:r>
            <a:r>
              <a:rPr lang="en-US" sz="2000" b="0" dirty="0" err="1">
                <a:solidFill>
                  <a:srgbClr val="001080"/>
                </a:solidFill>
                <a:effectLst/>
                <a:highlight>
                  <a:srgbClr val="FFFFFF"/>
                </a:highlight>
                <a:latin typeface="PragmataPro Mono Liga" panose="02000509040000020004" pitchFamily="49" charset="0"/>
              </a:rPr>
              <a:t>x</a:t>
            </a:r>
            <a:r>
              <a:rPr lang="en-US" sz="2000" b="0" dirty="0">
                <a:solidFill>
                  <a:srgbClr val="000000"/>
                </a:solidFill>
                <a:effectLst/>
                <a:highlight>
                  <a:srgbClr val="FFFFFF"/>
                </a:highlight>
                <a:latin typeface="PragmataPro Mono Liga" panose="02000509040000020004" pitchFamily="49" charset="0"/>
              </a:rPr>
              <a:t>) &lt;&lt; </a:t>
            </a:r>
            <a:r>
              <a:rPr lang="en-US" sz="2000" b="0" dirty="0">
                <a:solidFill>
                  <a:srgbClr val="A31515"/>
                </a:solidFill>
                <a:effectLst/>
                <a:highlight>
                  <a:srgbClr val="FFFFFF"/>
                </a:highlight>
                <a:latin typeface="PragmataPro Mono Liga" panose="02000509040000020004" pitchFamily="49" charset="0"/>
              </a:rPr>
              <a:t>"</a:t>
            </a:r>
            <a:r>
              <a:rPr lang="en-US" sz="2000" b="0" dirty="0">
                <a:solidFill>
                  <a:srgbClr val="EE0000"/>
                </a:solidFill>
                <a:effectLst/>
                <a:highlight>
                  <a:srgbClr val="FFFFFF"/>
                </a:highlight>
                <a:latin typeface="PragmataPro Mono Liga" panose="02000509040000020004" pitchFamily="49" charset="0"/>
              </a:rPr>
              <a:t>\t</a:t>
            </a:r>
            <a:r>
              <a:rPr lang="en-US" sz="2000" b="0" dirty="0">
                <a:solidFill>
                  <a:srgbClr val="A31515"/>
                </a:solidFill>
                <a:effectLst/>
                <a:highlight>
                  <a:srgbClr val="FFFFFF"/>
                </a:highlight>
                <a:latin typeface="PragmataPro Mono Liga" panose="02000509040000020004" pitchFamily="49" charset="0"/>
              </a:rPr>
              <a:t>"</a:t>
            </a:r>
            <a:r>
              <a:rPr lang="en-US" sz="2000" b="0" dirty="0">
                <a:solidFill>
                  <a:srgbClr val="000000"/>
                </a:solidFill>
                <a:effectLst/>
                <a:highlight>
                  <a:srgbClr val="FFFFFF"/>
                </a:highlight>
                <a:latin typeface="PragmataPro Mono Liga" panose="02000509040000020004" pitchFamily="49" charset="0"/>
              </a:rPr>
              <a:t> &lt;&lt; &amp;(</a:t>
            </a:r>
            <a:r>
              <a:rPr lang="en-US" sz="2000" b="0" dirty="0" err="1">
                <a:solidFill>
                  <a:srgbClr val="001080"/>
                </a:solidFill>
                <a:effectLst/>
                <a:highlight>
                  <a:srgbClr val="FFFFFF"/>
                </a:highlight>
                <a:latin typeface="PragmataPro Mono Liga" panose="02000509040000020004" pitchFamily="49" charset="0"/>
              </a:rPr>
              <a:t>a</a:t>
            </a:r>
            <a:r>
              <a:rPr lang="en-US" sz="2000" b="0" dirty="0" err="1">
                <a:solidFill>
                  <a:srgbClr val="000000"/>
                </a:solidFill>
                <a:effectLst/>
                <a:highlight>
                  <a:srgbClr val="FFFFFF"/>
                </a:highlight>
                <a:latin typeface="PragmataPro Mono Liga" panose="02000509040000020004" pitchFamily="49" charset="0"/>
              </a:rPr>
              <a:t>.</a:t>
            </a:r>
            <a:r>
              <a:rPr lang="en-US" sz="2000" b="0" dirty="0" err="1">
                <a:solidFill>
                  <a:srgbClr val="001080"/>
                </a:solidFill>
                <a:effectLst/>
                <a:highlight>
                  <a:srgbClr val="FFFFFF"/>
                </a:highlight>
                <a:latin typeface="PragmataPro Mono Liga" panose="02000509040000020004" pitchFamily="49" charset="0"/>
              </a:rPr>
              <a:t>y</a:t>
            </a:r>
            <a:r>
              <a:rPr lang="en-US" sz="2000" b="0" dirty="0">
                <a:solidFill>
                  <a:srgbClr val="000000"/>
                </a:solidFill>
                <a:effectLst/>
                <a:highlight>
                  <a:srgbClr val="FFFFFF"/>
                </a:highlight>
                <a:latin typeface="PragmataPro Mono Liga" panose="02000509040000020004" pitchFamily="49" charset="0"/>
              </a:rPr>
              <a:t>) &lt;&lt; </a:t>
            </a:r>
            <a:r>
              <a:rPr lang="en-US" sz="2000" b="0" dirty="0">
                <a:solidFill>
                  <a:srgbClr val="A31515"/>
                </a:solidFill>
                <a:effectLst/>
                <a:highlight>
                  <a:srgbClr val="FFFFFF"/>
                </a:highlight>
                <a:latin typeface="PragmataPro Mono Liga" panose="02000509040000020004" pitchFamily="49" charset="0"/>
              </a:rPr>
              <a:t>"</a:t>
            </a:r>
            <a:r>
              <a:rPr lang="en-US" sz="2000" b="0" dirty="0">
                <a:solidFill>
                  <a:srgbClr val="EE0000"/>
                </a:solidFill>
                <a:effectLst/>
                <a:highlight>
                  <a:srgbClr val="FFFFFF"/>
                </a:highlight>
                <a:latin typeface="PragmataPro Mono Liga" panose="02000509040000020004" pitchFamily="49" charset="0"/>
              </a:rPr>
              <a:t>\t</a:t>
            </a:r>
            <a:r>
              <a:rPr lang="en-US" sz="2000" b="0" dirty="0">
                <a:solidFill>
                  <a:srgbClr val="A31515"/>
                </a:solidFill>
                <a:effectLst/>
                <a:highlight>
                  <a:srgbClr val="FFFFFF"/>
                </a:highlight>
                <a:latin typeface="PragmataPro Mono Liga" panose="02000509040000020004" pitchFamily="49" charset="0"/>
              </a:rPr>
              <a:t>"</a:t>
            </a:r>
            <a:r>
              <a:rPr lang="en-US" sz="2000" b="0" dirty="0">
                <a:solidFill>
                  <a:srgbClr val="000000"/>
                </a:solidFill>
                <a:effectLst/>
                <a:highlight>
                  <a:srgbClr val="FFFFFF"/>
                </a:highlight>
                <a:latin typeface="PragmataPro Mono Liga" panose="02000509040000020004" pitchFamily="49" charset="0"/>
              </a:rPr>
              <a:t> &lt;&lt; &amp;(</a:t>
            </a:r>
            <a:r>
              <a:rPr lang="en-US" sz="2000" b="0" dirty="0" err="1">
                <a:solidFill>
                  <a:srgbClr val="001080"/>
                </a:solidFill>
                <a:effectLst/>
                <a:highlight>
                  <a:srgbClr val="FFFFFF"/>
                </a:highlight>
                <a:latin typeface="PragmataPro Mono Liga" panose="02000509040000020004" pitchFamily="49" charset="0"/>
              </a:rPr>
              <a:t>a</a:t>
            </a:r>
            <a:r>
              <a:rPr lang="en-US" sz="2000" b="0" dirty="0" err="1">
                <a:solidFill>
                  <a:srgbClr val="000000"/>
                </a:solidFill>
                <a:effectLst/>
                <a:highlight>
                  <a:srgbClr val="FFFFFF"/>
                </a:highlight>
                <a:latin typeface="PragmataPro Mono Liga" panose="02000509040000020004" pitchFamily="49" charset="0"/>
              </a:rPr>
              <a:t>.</a:t>
            </a:r>
            <a:r>
              <a:rPr lang="en-US" sz="2000" b="0" dirty="0" err="1">
                <a:solidFill>
                  <a:srgbClr val="001080"/>
                </a:solidFill>
                <a:effectLst/>
                <a:highlight>
                  <a:srgbClr val="FFFFFF"/>
                </a:highlight>
                <a:latin typeface="PragmataPro Mono Liga" panose="02000509040000020004" pitchFamily="49" charset="0"/>
              </a:rPr>
              <a:t>z</a:t>
            </a:r>
            <a:r>
              <a:rPr lang="en-US" sz="2000" b="0" dirty="0">
                <a:solidFill>
                  <a:srgbClr val="000000"/>
                </a:solidFill>
                <a:effectLst/>
                <a:highlight>
                  <a:srgbClr val="FFFFFF"/>
                </a:highlight>
                <a:latin typeface="PragmataPro Mono Liga" panose="02000509040000020004" pitchFamily="49" charset="0"/>
              </a:rPr>
              <a:t>) &lt;&lt; </a:t>
            </a:r>
            <a:r>
              <a:rPr lang="en-US" sz="2000" b="0" dirty="0" err="1">
                <a:solidFill>
                  <a:srgbClr val="000000"/>
                </a:solidFill>
                <a:effectLst/>
                <a:highlight>
                  <a:srgbClr val="FFFFFF"/>
                </a:highlight>
                <a:latin typeface="PragmataPro Mono Liga" panose="02000509040000020004" pitchFamily="49" charset="0"/>
              </a:rPr>
              <a:t>endl</a:t>
            </a:r>
            <a:r>
              <a:rPr lang="en-US" sz="2000" b="0" dirty="0">
                <a:solidFill>
                  <a:srgbClr val="000000"/>
                </a:solidFill>
                <a:effectLst/>
                <a:highlight>
                  <a:srgbClr val="FFFFFF"/>
                </a:highlight>
                <a:latin typeface="PragmataPro Mono Liga" panose="02000509040000020004" pitchFamily="49" charset="0"/>
              </a:rPr>
              <a:t>;</a:t>
            </a:r>
          </a:p>
          <a:p>
            <a:pPr marL="0" indent="0">
              <a:lnSpc>
                <a:spcPct val="120000"/>
              </a:lnSpc>
              <a:spcBef>
                <a:spcPts val="0"/>
              </a:spcBef>
              <a:spcAft>
                <a:spcPts val="0"/>
              </a:spcAft>
              <a:buNone/>
            </a:pPr>
            <a:r>
              <a:rPr lang="en-US" sz="2000" b="0" dirty="0">
                <a:solidFill>
                  <a:srgbClr val="000000"/>
                </a:solidFill>
                <a:effectLst/>
                <a:highlight>
                  <a:srgbClr val="FFFFFF"/>
                </a:highlight>
                <a:latin typeface="PragmataPro Mono Liga" panose="02000509040000020004" pitchFamily="49" charset="0"/>
              </a:rPr>
              <a:t>    </a:t>
            </a:r>
            <a:r>
              <a:rPr lang="en-US" sz="2000" b="0" dirty="0" err="1">
                <a:solidFill>
                  <a:srgbClr val="000000"/>
                </a:solidFill>
                <a:effectLst/>
                <a:highlight>
                  <a:srgbClr val="FFFFFF"/>
                </a:highlight>
                <a:latin typeface="PragmataPro Mono Liga" panose="02000509040000020004" pitchFamily="49" charset="0"/>
              </a:rPr>
              <a:t>cout</a:t>
            </a:r>
            <a:r>
              <a:rPr lang="en-US" sz="2000" b="0" dirty="0">
                <a:solidFill>
                  <a:srgbClr val="000000"/>
                </a:solidFill>
                <a:effectLst/>
                <a:highlight>
                  <a:srgbClr val="FFFFFF"/>
                </a:highlight>
                <a:latin typeface="PragmataPro Mono Liga" panose="02000509040000020004" pitchFamily="49" charset="0"/>
              </a:rPr>
              <a:t> &lt;&lt; </a:t>
            </a:r>
            <a:r>
              <a:rPr lang="en-US" sz="2000" b="0" dirty="0">
                <a:solidFill>
                  <a:srgbClr val="A31515"/>
                </a:solidFill>
                <a:effectLst/>
                <a:highlight>
                  <a:srgbClr val="FFFFFF"/>
                </a:highlight>
                <a:latin typeface="PragmataPro Mono Liga" panose="02000509040000020004" pitchFamily="49" charset="0"/>
              </a:rPr>
              <a:t>"b : "</a:t>
            </a:r>
            <a:r>
              <a:rPr lang="en-US" sz="2000" b="0" dirty="0">
                <a:solidFill>
                  <a:srgbClr val="000000"/>
                </a:solidFill>
                <a:effectLst/>
                <a:highlight>
                  <a:srgbClr val="FFFFFF"/>
                </a:highlight>
                <a:latin typeface="PragmataPro Mono Liga" panose="02000509040000020004" pitchFamily="49" charset="0"/>
              </a:rPr>
              <a:t> &lt;&lt; &amp;(</a:t>
            </a:r>
            <a:r>
              <a:rPr lang="en-US" sz="2000" b="0" dirty="0" err="1">
                <a:solidFill>
                  <a:srgbClr val="001080"/>
                </a:solidFill>
                <a:effectLst/>
                <a:highlight>
                  <a:srgbClr val="FFFFFF"/>
                </a:highlight>
                <a:latin typeface="PragmataPro Mono Liga" panose="02000509040000020004" pitchFamily="49" charset="0"/>
              </a:rPr>
              <a:t>b</a:t>
            </a:r>
            <a:r>
              <a:rPr lang="en-US" sz="2000" b="0" dirty="0" err="1">
                <a:solidFill>
                  <a:srgbClr val="000000"/>
                </a:solidFill>
                <a:effectLst/>
                <a:highlight>
                  <a:srgbClr val="FFFFFF"/>
                </a:highlight>
                <a:latin typeface="PragmataPro Mono Liga" panose="02000509040000020004" pitchFamily="49" charset="0"/>
              </a:rPr>
              <a:t>.</a:t>
            </a:r>
            <a:r>
              <a:rPr lang="en-US" sz="2000" b="0" dirty="0" err="1">
                <a:solidFill>
                  <a:srgbClr val="001080"/>
                </a:solidFill>
                <a:effectLst/>
                <a:highlight>
                  <a:srgbClr val="FFFFFF"/>
                </a:highlight>
                <a:latin typeface="PragmataPro Mono Liga" panose="02000509040000020004" pitchFamily="49" charset="0"/>
              </a:rPr>
              <a:t>x</a:t>
            </a:r>
            <a:r>
              <a:rPr lang="en-US" sz="2000" b="0" dirty="0">
                <a:solidFill>
                  <a:srgbClr val="000000"/>
                </a:solidFill>
                <a:effectLst/>
                <a:highlight>
                  <a:srgbClr val="FFFFFF"/>
                </a:highlight>
                <a:latin typeface="PragmataPro Mono Liga" panose="02000509040000020004" pitchFamily="49" charset="0"/>
              </a:rPr>
              <a:t>) &lt;&lt; </a:t>
            </a:r>
            <a:r>
              <a:rPr lang="en-US" sz="2000" b="0" dirty="0">
                <a:solidFill>
                  <a:srgbClr val="A31515"/>
                </a:solidFill>
                <a:effectLst/>
                <a:highlight>
                  <a:srgbClr val="FFFFFF"/>
                </a:highlight>
                <a:latin typeface="PragmataPro Mono Liga" panose="02000509040000020004" pitchFamily="49" charset="0"/>
              </a:rPr>
              <a:t>"</a:t>
            </a:r>
            <a:r>
              <a:rPr lang="en-US" sz="2000" b="0" dirty="0">
                <a:solidFill>
                  <a:srgbClr val="EE0000"/>
                </a:solidFill>
                <a:effectLst/>
                <a:highlight>
                  <a:srgbClr val="FFFFFF"/>
                </a:highlight>
                <a:latin typeface="PragmataPro Mono Liga" panose="02000509040000020004" pitchFamily="49" charset="0"/>
              </a:rPr>
              <a:t>\t</a:t>
            </a:r>
            <a:r>
              <a:rPr lang="en-US" sz="2000" b="0" dirty="0">
                <a:solidFill>
                  <a:srgbClr val="A31515"/>
                </a:solidFill>
                <a:effectLst/>
                <a:highlight>
                  <a:srgbClr val="FFFFFF"/>
                </a:highlight>
                <a:latin typeface="PragmataPro Mono Liga" panose="02000509040000020004" pitchFamily="49" charset="0"/>
              </a:rPr>
              <a:t>"</a:t>
            </a:r>
            <a:r>
              <a:rPr lang="en-US" sz="2000" b="0" dirty="0">
                <a:solidFill>
                  <a:srgbClr val="000000"/>
                </a:solidFill>
                <a:effectLst/>
                <a:highlight>
                  <a:srgbClr val="FFFFFF"/>
                </a:highlight>
                <a:latin typeface="PragmataPro Mono Liga" panose="02000509040000020004" pitchFamily="49" charset="0"/>
              </a:rPr>
              <a:t> &lt;&lt; &amp;(</a:t>
            </a:r>
            <a:r>
              <a:rPr lang="en-US" sz="2000" b="0" dirty="0" err="1">
                <a:solidFill>
                  <a:srgbClr val="001080"/>
                </a:solidFill>
                <a:effectLst/>
                <a:highlight>
                  <a:srgbClr val="FFFFFF"/>
                </a:highlight>
                <a:latin typeface="PragmataPro Mono Liga" panose="02000509040000020004" pitchFamily="49" charset="0"/>
              </a:rPr>
              <a:t>b</a:t>
            </a:r>
            <a:r>
              <a:rPr lang="en-US" sz="2000" b="0" dirty="0" err="1">
                <a:solidFill>
                  <a:srgbClr val="000000"/>
                </a:solidFill>
                <a:effectLst/>
                <a:highlight>
                  <a:srgbClr val="FFFFFF"/>
                </a:highlight>
                <a:latin typeface="PragmataPro Mono Liga" panose="02000509040000020004" pitchFamily="49" charset="0"/>
              </a:rPr>
              <a:t>.</a:t>
            </a:r>
            <a:r>
              <a:rPr lang="en-US" sz="2000" b="0" dirty="0" err="1">
                <a:solidFill>
                  <a:srgbClr val="001080"/>
                </a:solidFill>
                <a:effectLst/>
                <a:highlight>
                  <a:srgbClr val="FFFFFF"/>
                </a:highlight>
                <a:latin typeface="PragmataPro Mono Liga" panose="02000509040000020004" pitchFamily="49" charset="0"/>
              </a:rPr>
              <a:t>y</a:t>
            </a:r>
            <a:r>
              <a:rPr lang="en-US" sz="2000" b="0" dirty="0">
                <a:solidFill>
                  <a:srgbClr val="000000"/>
                </a:solidFill>
                <a:effectLst/>
                <a:highlight>
                  <a:srgbClr val="FFFFFF"/>
                </a:highlight>
                <a:latin typeface="PragmataPro Mono Liga" panose="02000509040000020004" pitchFamily="49" charset="0"/>
              </a:rPr>
              <a:t>) &lt;&lt; </a:t>
            </a:r>
            <a:r>
              <a:rPr lang="en-US" sz="2000" b="0" dirty="0">
                <a:solidFill>
                  <a:srgbClr val="A31515"/>
                </a:solidFill>
                <a:effectLst/>
                <a:highlight>
                  <a:srgbClr val="FFFFFF"/>
                </a:highlight>
                <a:latin typeface="PragmataPro Mono Liga" panose="02000509040000020004" pitchFamily="49" charset="0"/>
              </a:rPr>
              <a:t>"</a:t>
            </a:r>
            <a:r>
              <a:rPr lang="en-US" sz="2000" b="0" dirty="0">
                <a:solidFill>
                  <a:srgbClr val="EE0000"/>
                </a:solidFill>
                <a:effectLst/>
                <a:highlight>
                  <a:srgbClr val="FFFFFF"/>
                </a:highlight>
                <a:latin typeface="PragmataPro Mono Liga" panose="02000509040000020004" pitchFamily="49" charset="0"/>
              </a:rPr>
              <a:t>\t</a:t>
            </a:r>
            <a:r>
              <a:rPr lang="en-US" sz="2000" b="0" dirty="0">
                <a:solidFill>
                  <a:srgbClr val="A31515"/>
                </a:solidFill>
                <a:effectLst/>
                <a:highlight>
                  <a:srgbClr val="FFFFFF"/>
                </a:highlight>
                <a:latin typeface="PragmataPro Mono Liga" panose="02000509040000020004" pitchFamily="49" charset="0"/>
              </a:rPr>
              <a:t>"</a:t>
            </a:r>
            <a:r>
              <a:rPr lang="en-US" sz="2000" b="0" dirty="0">
                <a:solidFill>
                  <a:srgbClr val="000000"/>
                </a:solidFill>
                <a:effectLst/>
                <a:highlight>
                  <a:srgbClr val="FFFFFF"/>
                </a:highlight>
                <a:latin typeface="PragmataPro Mono Liga" panose="02000509040000020004" pitchFamily="49" charset="0"/>
              </a:rPr>
              <a:t> &lt;&lt; &amp;(</a:t>
            </a:r>
            <a:r>
              <a:rPr lang="en-US" sz="2000" b="0" dirty="0" err="1">
                <a:solidFill>
                  <a:srgbClr val="001080"/>
                </a:solidFill>
                <a:effectLst/>
                <a:highlight>
                  <a:srgbClr val="FFFFFF"/>
                </a:highlight>
                <a:latin typeface="PragmataPro Mono Liga" panose="02000509040000020004" pitchFamily="49" charset="0"/>
              </a:rPr>
              <a:t>b</a:t>
            </a:r>
            <a:r>
              <a:rPr lang="en-US" sz="2000" b="0" dirty="0" err="1">
                <a:solidFill>
                  <a:srgbClr val="000000"/>
                </a:solidFill>
                <a:effectLst/>
                <a:highlight>
                  <a:srgbClr val="FFFFFF"/>
                </a:highlight>
                <a:latin typeface="PragmataPro Mono Liga" panose="02000509040000020004" pitchFamily="49" charset="0"/>
              </a:rPr>
              <a:t>.</a:t>
            </a:r>
            <a:r>
              <a:rPr lang="en-US" sz="2000" b="0" dirty="0" err="1">
                <a:solidFill>
                  <a:srgbClr val="001080"/>
                </a:solidFill>
                <a:effectLst/>
                <a:highlight>
                  <a:srgbClr val="FFFFFF"/>
                </a:highlight>
                <a:latin typeface="PragmataPro Mono Liga" panose="02000509040000020004" pitchFamily="49" charset="0"/>
              </a:rPr>
              <a:t>z</a:t>
            </a:r>
            <a:r>
              <a:rPr lang="en-US" sz="2000" b="0" dirty="0">
                <a:solidFill>
                  <a:srgbClr val="000000"/>
                </a:solidFill>
                <a:effectLst/>
                <a:highlight>
                  <a:srgbClr val="FFFFFF"/>
                </a:highlight>
                <a:latin typeface="PragmataPro Mono Liga" panose="02000509040000020004" pitchFamily="49" charset="0"/>
              </a:rPr>
              <a:t>) &lt;&lt; </a:t>
            </a:r>
            <a:r>
              <a:rPr lang="en-US" sz="2000" b="0" dirty="0" err="1">
                <a:solidFill>
                  <a:srgbClr val="000000"/>
                </a:solidFill>
                <a:effectLst/>
                <a:highlight>
                  <a:srgbClr val="FFFFFF"/>
                </a:highlight>
                <a:latin typeface="PragmataPro Mono Liga" panose="02000509040000020004" pitchFamily="49" charset="0"/>
              </a:rPr>
              <a:t>endl</a:t>
            </a:r>
            <a:r>
              <a:rPr lang="en-US" sz="2000" b="0" dirty="0">
                <a:solidFill>
                  <a:srgbClr val="000000"/>
                </a:solidFill>
                <a:effectLst/>
                <a:highlight>
                  <a:srgbClr val="FFFFFF"/>
                </a:highlight>
                <a:latin typeface="PragmataPro Mono Liga" panose="02000509040000020004" pitchFamily="49" charset="0"/>
              </a:rPr>
              <a:t>;</a:t>
            </a:r>
          </a:p>
          <a:p>
            <a:pPr marL="0" indent="0">
              <a:lnSpc>
                <a:spcPct val="120000"/>
              </a:lnSpc>
              <a:spcBef>
                <a:spcPts val="0"/>
              </a:spcBef>
              <a:spcAft>
                <a:spcPts val="0"/>
              </a:spcAft>
              <a:buNone/>
            </a:pPr>
            <a:r>
              <a:rPr lang="en-US" sz="2000" b="0" dirty="0">
                <a:solidFill>
                  <a:srgbClr val="000000"/>
                </a:solidFill>
                <a:effectLst/>
                <a:highlight>
                  <a:srgbClr val="FFFFFF"/>
                </a:highlight>
                <a:latin typeface="PragmataPro Mono Liga" panose="02000509040000020004" pitchFamily="49" charset="0"/>
              </a:rPr>
              <a:t>    </a:t>
            </a:r>
            <a:r>
              <a:rPr lang="en-US" sz="2000" b="0" dirty="0" err="1">
                <a:solidFill>
                  <a:srgbClr val="000000"/>
                </a:solidFill>
                <a:effectLst/>
                <a:highlight>
                  <a:srgbClr val="FFFFFF"/>
                </a:highlight>
                <a:latin typeface="PragmataPro Mono Liga" panose="02000509040000020004" pitchFamily="49" charset="0"/>
              </a:rPr>
              <a:t>cout</a:t>
            </a:r>
            <a:r>
              <a:rPr lang="en-US" sz="2000" b="0" dirty="0">
                <a:solidFill>
                  <a:srgbClr val="000000"/>
                </a:solidFill>
                <a:effectLst/>
                <a:highlight>
                  <a:srgbClr val="FFFFFF"/>
                </a:highlight>
                <a:latin typeface="PragmataPro Mono Liga" panose="02000509040000020004" pitchFamily="49" charset="0"/>
              </a:rPr>
              <a:t> &lt;&lt; </a:t>
            </a:r>
            <a:r>
              <a:rPr lang="en-US" sz="2000" b="0" dirty="0">
                <a:solidFill>
                  <a:srgbClr val="A31515"/>
                </a:solidFill>
                <a:effectLst/>
                <a:highlight>
                  <a:srgbClr val="FFFFFF"/>
                </a:highlight>
                <a:latin typeface="PragmataPro Mono Liga" panose="02000509040000020004" pitchFamily="49" charset="0"/>
              </a:rPr>
              <a:t>"c : "</a:t>
            </a:r>
            <a:r>
              <a:rPr lang="en-US" sz="2000" b="0" dirty="0">
                <a:solidFill>
                  <a:srgbClr val="000000"/>
                </a:solidFill>
                <a:effectLst/>
                <a:highlight>
                  <a:srgbClr val="FFFFFF"/>
                </a:highlight>
                <a:latin typeface="PragmataPro Mono Liga" panose="02000509040000020004" pitchFamily="49" charset="0"/>
              </a:rPr>
              <a:t> &lt;&lt; &amp;(</a:t>
            </a:r>
            <a:r>
              <a:rPr lang="en-US" sz="2000" b="0" dirty="0" err="1">
                <a:solidFill>
                  <a:srgbClr val="001080"/>
                </a:solidFill>
                <a:effectLst/>
                <a:highlight>
                  <a:srgbClr val="FFFFFF"/>
                </a:highlight>
                <a:latin typeface="PragmataPro Mono Liga" panose="02000509040000020004" pitchFamily="49" charset="0"/>
              </a:rPr>
              <a:t>c</a:t>
            </a:r>
            <a:r>
              <a:rPr lang="en-US" sz="2000" b="0" dirty="0" err="1">
                <a:solidFill>
                  <a:srgbClr val="000000"/>
                </a:solidFill>
                <a:effectLst/>
                <a:highlight>
                  <a:srgbClr val="FFFFFF"/>
                </a:highlight>
                <a:latin typeface="PragmataPro Mono Liga" panose="02000509040000020004" pitchFamily="49" charset="0"/>
              </a:rPr>
              <a:t>.</a:t>
            </a:r>
            <a:r>
              <a:rPr lang="en-US" sz="2000" b="0" dirty="0" err="1">
                <a:solidFill>
                  <a:srgbClr val="001080"/>
                </a:solidFill>
                <a:effectLst/>
                <a:highlight>
                  <a:srgbClr val="FFFFFF"/>
                </a:highlight>
                <a:latin typeface="PragmataPro Mono Liga" panose="02000509040000020004" pitchFamily="49" charset="0"/>
              </a:rPr>
              <a:t>x</a:t>
            </a:r>
            <a:r>
              <a:rPr lang="en-US" sz="2000" b="0" dirty="0">
                <a:solidFill>
                  <a:srgbClr val="000000"/>
                </a:solidFill>
                <a:effectLst/>
                <a:highlight>
                  <a:srgbClr val="FFFFFF"/>
                </a:highlight>
                <a:latin typeface="PragmataPro Mono Liga" panose="02000509040000020004" pitchFamily="49" charset="0"/>
              </a:rPr>
              <a:t>) &lt;&lt; </a:t>
            </a:r>
            <a:r>
              <a:rPr lang="en-US" sz="2000" b="0" dirty="0">
                <a:solidFill>
                  <a:srgbClr val="A31515"/>
                </a:solidFill>
                <a:effectLst/>
                <a:highlight>
                  <a:srgbClr val="FFFFFF"/>
                </a:highlight>
                <a:latin typeface="PragmataPro Mono Liga" panose="02000509040000020004" pitchFamily="49" charset="0"/>
              </a:rPr>
              <a:t>"</a:t>
            </a:r>
            <a:r>
              <a:rPr lang="en-US" sz="2000" b="0" dirty="0">
                <a:solidFill>
                  <a:srgbClr val="EE0000"/>
                </a:solidFill>
                <a:effectLst/>
                <a:highlight>
                  <a:srgbClr val="FFFFFF"/>
                </a:highlight>
                <a:latin typeface="PragmataPro Mono Liga" panose="02000509040000020004" pitchFamily="49" charset="0"/>
              </a:rPr>
              <a:t>\t</a:t>
            </a:r>
            <a:r>
              <a:rPr lang="en-US" sz="2000" b="0" dirty="0">
                <a:solidFill>
                  <a:srgbClr val="A31515"/>
                </a:solidFill>
                <a:effectLst/>
                <a:highlight>
                  <a:srgbClr val="FFFFFF"/>
                </a:highlight>
                <a:latin typeface="PragmataPro Mono Liga" panose="02000509040000020004" pitchFamily="49" charset="0"/>
              </a:rPr>
              <a:t>"</a:t>
            </a:r>
            <a:r>
              <a:rPr lang="en-US" sz="2000" b="0" dirty="0">
                <a:solidFill>
                  <a:srgbClr val="000000"/>
                </a:solidFill>
                <a:effectLst/>
                <a:highlight>
                  <a:srgbClr val="FFFFFF"/>
                </a:highlight>
                <a:latin typeface="PragmataPro Mono Liga" panose="02000509040000020004" pitchFamily="49" charset="0"/>
              </a:rPr>
              <a:t> &lt;&lt; &amp;(</a:t>
            </a:r>
            <a:r>
              <a:rPr lang="en-US" sz="2000" b="0" dirty="0" err="1">
                <a:solidFill>
                  <a:srgbClr val="001080"/>
                </a:solidFill>
                <a:effectLst/>
                <a:highlight>
                  <a:srgbClr val="FFFFFF"/>
                </a:highlight>
                <a:latin typeface="PragmataPro Mono Liga" panose="02000509040000020004" pitchFamily="49" charset="0"/>
              </a:rPr>
              <a:t>c</a:t>
            </a:r>
            <a:r>
              <a:rPr lang="en-US" sz="2000" b="0" dirty="0" err="1">
                <a:solidFill>
                  <a:srgbClr val="000000"/>
                </a:solidFill>
                <a:effectLst/>
                <a:highlight>
                  <a:srgbClr val="FFFFFF"/>
                </a:highlight>
                <a:latin typeface="PragmataPro Mono Liga" panose="02000509040000020004" pitchFamily="49" charset="0"/>
              </a:rPr>
              <a:t>.</a:t>
            </a:r>
            <a:r>
              <a:rPr lang="en-US" sz="2000" b="0" dirty="0" err="1">
                <a:solidFill>
                  <a:srgbClr val="001080"/>
                </a:solidFill>
                <a:effectLst/>
                <a:highlight>
                  <a:srgbClr val="FFFFFF"/>
                </a:highlight>
                <a:latin typeface="PragmataPro Mono Liga" panose="02000509040000020004" pitchFamily="49" charset="0"/>
              </a:rPr>
              <a:t>y</a:t>
            </a:r>
            <a:r>
              <a:rPr lang="en-US" sz="2000" b="0" dirty="0">
                <a:solidFill>
                  <a:srgbClr val="000000"/>
                </a:solidFill>
                <a:effectLst/>
                <a:highlight>
                  <a:srgbClr val="FFFFFF"/>
                </a:highlight>
                <a:latin typeface="PragmataPro Mono Liga" panose="02000509040000020004" pitchFamily="49" charset="0"/>
              </a:rPr>
              <a:t>) &lt;&lt; </a:t>
            </a:r>
            <a:r>
              <a:rPr lang="en-US" sz="2000" b="0" dirty="0">
                <a:solidFill>
                  <a:srgbClr val="A31515"/>
                </a:solidFill>
                <a:effectLst/>
                <a:highlight>
                  <a:srgbClr val="FFFFFF"/>
                </a:highlight>
                <a:latin typeface="PragmataPro Mono Liga" panose="02000509040000020004" pitchFamily="49" charset="0"/>
              </a:rPr>
              <a:t>"</a:t>
            </a:r>
            <a:r>
              <a:rPr lang="en-US" sz="2000" b="0" dirty="0">
                <a:solidFill>
                  <a:srgbClr val="EE0000"/>
                </a:solidFill>
                <a:effectLst/>
                <a:highlight>
                  <a:srgbClr val="FFFFFF"/>
                </a:highlight>
                <a:latin typeface="PragmataPro Mono Liga" panose="02000509040000020004" pitchFamily="49" charset="0"/>
              </a:rPr>
              <a:t>\t</a:t>
            </a:r>
            <a:r>
              <a:rPr lang="en-US" sz="2000" b="0" dirty="0">
                <a:solidFill>
                  <a:srgbClr val="A31515"/>
                </a:solidFill>
                <a:effectLst/>
                <a:highlight>
                  <a:srgbClr val="FFFFFF"/>
                </a:highlight>
                <a:latin typeface="PragmataPro Mono Liga" panose="02000509040000020004" pitchFamily="49" charset="0"/>
              </a:rPr>
              <a:t>"</a:t>
            </a:r>
            <a:r>
              <a:rPr lang="en-US" sz="2000" b="0" dirty="0">
                <a:solidFill>
                  <a:srgbClr val="000000"/>
                </a:solidFill>
                <a:effectLst/>
                <a:highlight>
                  <a:srgbClr val="FFFFFF"/>
                </a:highlight>
                <a:latin typeface="PragmataPro Mono Liga" panose="02000509040000020004" pitchFamily="49" charset="0"/>
              </a:rPr>
              <a:t> &lt;&lt; &amp;(</a:t>
            </a:r>
            <a:r>
              <a:rPr lang="en-US" sz="2000" b="0" dirty="0" err="1">
                <a:solidFill>
                  <a:srgbClr val="001080"/>
                </a:solidFill>
                <a:effectLst/>
                <a:highlight>
                  <a:srgbClr val="FFFFFF"/>
                </a:highlight>
                <a:latin typeface="PragmataPro Mono Liga" panose="02000509040000020004" pitchFamily="49" charset="0"/>
              </a:rPr>
              <a:t>c</a:t>
            </a:r>
            <a:r>
              <a:rPr lang="en-US" sz="2000" b="0" dirty="0" err="1">
                <a:solidFill>
                  <a:srgbClr val="000000"/>
                </a:solidFill>
                <a:effectLst/>
                <a:highlight>
                  <a:srgbClr val="FFFFFF"/>
                </a:highlight>
                <a:latin typeface="PragmataPro Mono Liga" panose="02000509040000020004" pitchFamily="49" charset="0"/>
              </a:rPr>
              <a:t>.</a:t>
            </a:r>
            <a:r>
              <a:rPr lang="en-US" sz="2000" b="0" dirty="0" err="1">
                <a:solidFill>
                  <a:srgbClr val="001080"/>
                </a:solidFill>
                <a:effectLst/>
                <a:highlight>
                  <a:srgbClr val="FFFFFF"/>
                </a:highlight>
                <a:latin typeface="PragmataPro Mono Liga" panose="02000509040000020004" pitchFamily="49" charset="0"/>
              </a:rPr>
              <a:t>z</a:t>
            </a:r>
            <a:r>
              <a:rPr lang="en-US" sz="2000" b="0" dirty="0">
                <a:solidFill>
                  <a:srgbClr val="000000"/>
                </a:solidFill>
                <a:effectLst/>
                <a:highlight>
                  <a:srgbClr val="FFFFFF"/>
                </a:highlight>
                <a:latin typeface="PragmataPro Mono Liga" panose="02000509040000020004" pitchFamily="49" charset="0"/>
              </a:rPr>
              <a:t>) &lt;&lt; </a:t>
            </a:r>
            <a:r>
              <a:rPr lang="en-US" sz="2000" b="0" dirty="0" err="1">
                <a:solidFill>
                  <a:srgbClr val="000000"/>
                </a:solidFill>
                <a:effectLst/>
                <a:highlight>
                  <a:srgbClr val="FFFFFF"/>
                </a:highlight>
                <a:latin typeface="PragmataPro Mono Liga" panose="02000509040000020004" pitchFamily="49" charset="0"/>
              </a:rPr>
              <a:t>endl</a:t>
            </a:r>
            <a:r>
              <a:rPr lang="en-US" sz="2000" b="0" dirty="0">
                <a:solidFill>
                  <a:srgbClr val="000000"/>
                </a:solidFill>
                <a:effectLst/>
                <a:highlight>
                  <a:srgbClr val="FFFFFF"/>
                </a:highlight>
                <a:latin typeface="PragmataPro Mono Liga" panose="02000509040000020004" pitchFamily="49" charset="0"/>
              </a:rPr>
              <a:t>;</a:t>
            </a:r>
          </a:p>
          <a:p>
            <a:pPr marL="0" indent="0">
              <a:lnSpc>
                <a:spcPct val="120000"/>
              </a:lnSpc>
              <a:spcBef>
                <a:spcPts val="0"/>
              </a:spcBef>
              <a:spcAft>
                <a:spcPts val="0"/>
              </a:spcAft>
              <a:buNone/>
            </a:pP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AF00DB"/>
                </a:solidFill>
                <a:effectLst/>
                <a:highlight>
                  <a:srgbClr val="FFFFFF"/>
                </a:highlight>
                <a:latin typeface="PragmataPro Mono Liga" panose="02000509040000020004" pitchFamily="49" charset="0"/>
              </a:rPr>
              <a:t>return</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098658"/>
                </a:solidFill>
                <a:effectLst/>
                <a:highlight>
                  <a:srgbClr val="FFFFFF"/>
                </a:highlight>
                <a:latin typeface="PragmataPro Mono Liga" panose="02000509040000020004" pitchFamily="49" charset="0"/>
              </a:rPr>
              <a:t>0</a:t>
            </a:r>
            <a:r>
              <a:rPr lang="en-US" sz="2000" b="0" dirty="0">
                <a:solidFill>
                  <a:srgbClr val="000000"/>
                </a:solidFill>
                <a:effectLst/>
                <a:highlight>
                  <a:srgbClr val="FFFFFF"/>
                </a:highlight>
                <a:latin typeface="PragmataPro Mono Liga" panose="02000509040000020004" pitchFamily="49" charset="0"/>
              </a:rPr>
              <a:t>; }</a:t>
            </a:r>
          </a:p>
          <a:p>
            <a:pPr marL="0" indent="0">
              <a:lnSpc>
                <a:spcPct val="120000"/>
              </a:lnSpc>
              <a:spcBef>
                <a:spcPts val="0"/>
              </a:spcBef>
              <a:spcAft>
                <a:spcPts val="0"/>
              </a:spcAft>
              <a:buNone/>
            </a:pPr>
            <a:br>
              <a:rPr lang="en-US" sz="2000" b="0" dirty="0">
                <a:solidFill>
                  <a:srgbClr val="000000"/>
                </a:solidFill>
                <a:effectLst/>
                <a:highlight>
                  <a:srgbClr val="FFFFFF"/>
                </a:highlight>
                <a:latin typeface="PragmataPro Mono Liga" panose="02000509040000020004" pitchFamily="49" charset="0"/>
              </a:rPr>
            </a:br>
            <a:br>
              <a:rPr lang="en-US" sz="2000" b="0" dirty="0">
                <a:solidFill>
                  <a:srgbClr val="000000"/>
                </a:solidFill>
                <a:effectLst/>
                <a:highlight>
                  <a:srgbClr val="FFFFFF"/>
                </a:highlight>
                <a:latin typeface="PragmataPro Mono Liga" panose="02000509040000020004" pitchFamily="49" charset="0"/>
              </a:rPr>
            </a:br>
            <a:br>
              <a:rPr lang="en-US" sz="2000" b="0" dirty="0">
                <a:solidFill>
                  <a:srgbClr val="000000"/>
                </a:solidFill>
                <a:effectLst/>
                <a:highlight>
                  <a:srgbClr val="FFFFFF"/>
                </a:highlight>
                <a:latin typeface="PragmataPro Mono Liga" panose="02000509040000020004" pitchFamily="49" charset="0"/>
              </a:rPr>
            </a:br>
            <a:endParaRPr lang="en-US" sz="2000" b="0" dirty="0">
              <a:solidFill>
                <a:srgbClr val="000000"/>
              </a:solidFill>
              <a:effectLst/>
              <a:highlight>
                <a:srgbClr val="FFFFFF"/>
              </a:highlight>
              <a:latin typeface="PragmataPro Mono Liga" panose="02000509040000020004" pitchFamily="49" charset="0"/>
            </a:endParaRPr>
          </a:p>
          <a:p>
            <a:pPr marL="0" indent="0">
              <a:lnSpc>
                <a:spcPct val="120000"/>
              </a:lnSpc>
              <a:spcBef>
                <a:spcPts val="0"/>
              </a:spcBef>
              <a:spcAft>
                <a:spcPts val="0"/>
              </a:spcAft>
              <a:buNone/>
            </a:pPr>
            <a:endParaRPr lang="en-US" sz="2000" dirty="0"/>
          </a:p>
        </p:txBody>
      </p:sp>
      <p:sp>
        <p:nvSpPr>
          <p:cNvPr id="8" name="TextBox 7">
            <a:extLst>
              <a:ext uri="{FF2B5EF4-FFF2-40B4-BE49-F238E27FC236}">
                <a16:creationId xmlns:a16="http://schemas.microsoft.com/office/drawing/2014/main" id="{8BDF4CD7-606E-8D8E-7AAF-0D15E92AE512}"/>
              </a:ext>
            </a:extLst>
          </p:cNvPr>
          <p:cNvSpPr txBox="1"/>
          <p:nvPr/>
        </p:nvSpPr>
        <p:spPr>
          <a:xfrm>
            <a:off x="6673561" y="1308517"/>
            <a:ext cx="5005821" cy="2462213"/>
          </a:xfrm>
          <a:prstGeom prst="rect">
            <a:avLst/>
          </a:prstGeom>
          <a:noFill/>
          <a:ln>
            <a:solidFill>
              <a:schemeClr val="tx1">
                <a:lumMod val="50000"/>
              </a:schemeClr>
            </a:solidFill>
          </a:ln>
        </p:spPr>
        <p:txBody>
          <a:bodyPr wrap="square">
            <a:spAutoFit/>
          </a:bodyPr>
          <a:lstStyle/>
          <a:p>
            <a:r>
              <a:rPr lang="en-US" sz="2200" b="1"/>
              <a:t>Kết quả thực thi:</a:t>
            </a:r>
          </a:p>
          <a:p>
            <a:endParaRPr lang="en-US" sz="2200"/>
          </a:p>
          <a:p>
            <a:r>
              <a:rPr lang="en-US" sz="2200"/>
              <a:t>sizeof: 16      </a:t>
            </a:r>
            <a:r>
              <a:rPr lang="en-US" sz="2200" b="1">
                <a:solidFill>
                  <a:srgbClr val="FF0000"/>
                </a:solidFill>
              </a:rPr>
              <a:t>24</a:t>
            </a:r>
            <a:r>
              <a:rPr lang="en-US" sz="2200"/>
              <a:t>      16</a:t>
            </a:r>
          </a:p>
          <a:p>
            <a:r>
              <a:rPr lang="en-US" sz="2200"/>
              <a:t>Xuat dia chi:</a:t>
            </a:r>
          </a:p>
          <a:p>
            <a:r>
              <a:rPr lang="en-US" sz="2200"/>
              <a:t>a : 0x407030    0x407038        0x40703c</a:t>
            </a:r>
          </a:p>
          <a:p>
            <a:r>
              <a:rPr lang="en-US" sz="2200"/>
              <a:t>b : </a:t>
            </a:r>
            <a:r>
              <a:rPr lang="en-US" sz="2200" b="1">
                <a:solidFill>
                  <a:srgbClr val="FF0000"/>
                </a:solidFill>
              </a:rPr>
              <a:t>0x407040    0x407048        0x407050</a:t>
            </a:r>
          </a:p>
          <a:p>
            <a:r>
              <a:rPr lang="en-US" sz="2200"/>
              <a:t>c : 0x407060    0x407064        0x407068</a:t>
            </a:r>
          </a:p>
        </p:txBody>
      </p:sp>
      <p:sp>
        <p:nvSpPr>
          <p:cNvPr id="7" name="Footer Placeholder 6">
            <a:extLst>
              <a:ext uri="{FF2B5EF4-FFF2-40B4-BE49-F238E27FC236}">
                <a16:creationId xmlns:a16="http://schemas.microsoft.com/office/drawing/2014/main" id="{8868A013-0356-E14E-B8EC-4609637312A2}"/>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4" name="Date Placeholder 3">
            <a:extLst>
              <a:ext uri="{FF2B5EF4-FFF2-40B4-BE49-F238E27FC236}">
                <a16:creationId xmlns:a16="http://schemas.microsoft.com/office/drawing/2014/main" id="{E8135FF4-8A97-D86D-83D1-74C3A3984164}"/>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5466D310-23CB-6BD9-169F-9E18E01B4221}"/>
              </a:ext>
            </a:extLst>
          </p:cNvPr>
          <p:cNvSpPr>
            <a:spLocks noGrp="1"/>
          </p:cNvSpPr>
          <p:nvPr>
            <p:ph type="sldNum" sz="quarter" idx="12"/>
          </p:nvPr>
        </p:nvSpPr>
        <p:spPr/>
        <p:txBody>
          <a:bodyPr/>
          <a:lstStyle/>
          <a:p>
            <a:fld id="{D8B0B3AC-44A8-D142-AAF6-9A453466E1A4}" type="slidenum">
              <a:rPr lang="en-VN" smtClean="0"/>
              <a:pPr/>
              <a:t>16</a:t>
            </a:fld>
            <a:endParaRPr lang="en-VN" dirty="0"/>
          </a:p>
        </p:txBody>
      </p:sp>
    </p:spTree>
    <p:extLst>
      <p:ext uri="{BB962C8B-B14F-4D97-AF65-F5344CB8AC3E}">
        <p14:creationId xmlns:p14="http://schemas.microsoft.com/office/powerpoint/2010/main" val="10752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D981A-7FD6-FBFD-BE88-16E97E740A00}"/>
              </a:ext>
            </a:extLst>
          </p:cNvPr>
          <p:cNvSpPr>
            <a:spLocks noGrp="1"/>
          </p:cNvSpPr>
          <p:nvPr>
            <p:ph type="title"/>
          </p:nvPr>
        </p:nvSpPr>
        <p:spPr/>
        <p:txBody>
          <a:bodyPr>
            <a:normAutofit fontScale="90000"/>
          </a:bodyPr>
          <a:lstStyle/>
          <a:p>
            <a:r>
              <a:rPr lang="vi-VN"/>
              <a:t>9.3 Kích thước của cấu trúc</a:t>
            </a:r>
            <a:endParaRPr lang="en-US"/>
          </a:p>
        </p:txBody>
      </p:sp>
      <p:sp>
        <p:nvSpPr>
          <p:cNvPr id="3" name="Content Placeholder 2">
            <a:extLst>
              <a:ext uri="{FF2B5EF4-FFF2-40B4-BE49-F238E27FC236}">
                <a16:creationId xmlns:a16="http://schemas.microsoft.com/office/drawing/2014/main" id="{B8073172-D2E2-3630-3657-CDC785D22640}"/>
              </a:ext>
            </a:extLst>
          </p:cNvPr>
          <p:cNvSpPr>
            <a:spLocks noGrp="1"/>
          </p:cNvSpPr>
          <p:nvPr>
            <p:ph idx="1"/>
          </p:nvPr>
        </p:nvSpPr>
        <p:spPr>
          <a:xfrm>
            <a:off x="774144" y="1233824"/>
            <a:ext cx="11289701" cy="5187758"/>
          </a:xfrm>
        </p:spPr>
        <p:txBody>
          <a:bodyPr>
            <a:noAutofit/>
          </a:bodyPr>
          <a:lstStyle/>
          <a:p>
            <a:pPr marL="0" indent="0">
              <a:lnSpc>
                <a:spcPct val="120000"/>
              </a:lnSpc>
              <a:spcBef>
                <a:spcPts val="0"/>
              </a:spcBef>
              <a:spcAft>
                <a:spcPts val="0"/>
              </a:spcAft>
              <a:buNone/>
            </a:pPr>
            <a:r>
              <a:rPr lang="en-US" sz="2000" dirty="0">
                <a:solidFill>
                  <a:schemeClr val="tx1">
                    <a:lumMod val="50000"/>
                  </a:schemeClr>
                </a:solidFill>
                <a:highlight>
                  <a:srgbClr val="FFFFFF"/>
                </a:highlight>
                <a:latin typeface="PragmataPro Mono Liga" panose="02000509040000020004" pitchFamily="49" charset="0"/>
              </a:rPr>
              <a:t>// s</a:t>
            </a:r>
            <a:r>
              <a:rPr lang="en-US" sz="2000" b="0" dirty="0">
                <a:solidFill>
                  <a:schemeClr val="tx1">
                    <a:lumMod val="50000"/>
                  </a:schemeClr>
                </a:solidFill>
                <a:effectLst/>
                <a:highlight>
                  <a:srgbClr val="FFFFFF"/>
                </a:highlight>
                <a:latin typeface="PragmataPro Mono Liga" panose="02000509040000020004" pitchFamily="49" charset="0"/>
              </a:rPr>
              <a:t>truct_pragma.cpp</a:t>
            </a:r>
          </a:p>
          <a:p>
            <a:pPr marL="0" indent="0">
              <a:lnSpc>
                <a:spcPct val="120000"/>
              </a:lnSpc>
              <a:spcBef>
                <a:spcPts val="0"/>
              </a:spcBef>
              <a:spcAft>
                <a:spcPts val="0"/>
              </a:spcAft>
              <a:buNone/>
            </a:pPr>
            <a:r>
              <a:rPr lang="en-US" sz="2000" b="0" dirty="0">
                <a:solidFill>
                  <a:srgbClr val="AF00DB"/>
                </a:solidFill>
                <a:effectLst/>
                <a:highlight>
                  <a:srgbClr val="FFFFFF"/>
                </a:highlight>
                <a:latin typeface="PragmataPro Mono Liga" panose="02000509040000020004" pitchFamily="49" charset="0"/>
              </a:rPr>
              <a:t>#include</a:t>
            </a:r>
            <a:r>
              <a:rPr lang="en-US" sz="2000" b="0" dirty="0">
                <a:solidFill>
                  <a:srgbClr val="0000FF"/>
                </a:solidFill>
                <a:effectLst/>
                <a:highlight>
                  <a:srgbClr val="FFFFFF"/>
                </a:highlight>
                <a:latin typeface="PragmataPro Mono Liga" panose="02000509040000020004" pitchFamily="49" charset="0"/>
              </a:rPr>
              <a:t> </a:t>
            </a:r>
            <a:r>
              <a:rPr lang="en-US" sz="2000" b="0" dirty="0">
                <a:solidFill>
                  <a:srgbClr val="A31515"/>
                </a:solidFill>
                <a:effectLst/>
                <a:highlight>
                  <a:srgbClr val="FFFFFF"/>
                </a:highlight>
                <a:latin typeface="PragmataPro Mono Liga" panose="02000509040000020004" pitchFamily="49" charset="0"/>
              </a:rPr>
              <a:t>&lt;iostream&gt;</a:t>
            </a:r>
            <a:endParaRPr lang="en-US" sz="2000" b="0" dirty="0">
              <a:solidFill>
                <a:srgbClr val="000000"/>
              </a:solidFill>
              <a:effectLst/>
              <a:highlight>
                <a:srgbClr val="FFFFFF"/>
              </a:highlight>
              <a:latin typeface="PragmataPro Mono Liga" panose="02000509040000020004" pitchFamily="49" charset="0"/>
            </a:endParaRPr>
          </a:p>
          <a:p>
            <a:pPr marL="0" indent="0">
              <a:lnSpc>
                <a:spcPct val="120000"/>
              </a:lnSpc>
              <a:spcBef>
                <a:spcPts val="0"/>
              </a:spcBef>
              <a:spcAft>
                <a:spcPts val="0"/>
              </a:spcAft>
              <a:buNone/>
            </a:pPr>
            <a:r>
              <a:rPr lang="en-US" sz="2000" b="0" dirty="0">
                <a:solidFill>
                  <a:srgbClr val="AF00DB"/>
                </a:solidFill>
                <a:effectLst/>
                <a:highlight>
                  <a:srgbClr val="FFFFFF"/>
                </a:highlight>
                <a:latin typeface="PragmataPro Mono Liga" panose="02000509040000020004" pitchFamily="49" charset="0"/>
              </a:rPr>
              <a:t>using</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0000FF"/>
                </a:solidFill>
                <a:effectLst/>
                <a:highlight>
                  <a:srgbClr val="FFFFFF"/>
                </a:highlight>
                <a:latin typeface="PragmataPro Mono Liga" panose="02000509040000020004" pitchFamily="49" charset="0"/>
              </a:rPr>
              <a:t>namespace</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267F99"/>
                </a:solidFill>
                <a:effectLst/>
                <a:highlight>
                  <a:srgbClr val="FFFFFF"/>
                </a:highlight>
                <a:latin typeface="PragmataPro Mono Liga" panose="02000509040000020004" pitchFamily="49" charset="0"/>
              </a:rPr>
              <a:t>std</a:t>
            </a:r>
            <a:r>
              <a:rPr lang="en-US" sz="2000" b="0" dirty="0">
                <a:solidFill>
                  <a:srgbClr val="000000"/>
                </a:solidFill>
                <a:effectLst/>
                <a:highlight>
                  <a:srgbClr val="FFFFFF"/>
                </a:highlight>
                <a:latin typeface="PragmataPro Mono Liga" panose="02000509040000020004" pitchFamily="49" charset="0"/>
              </a:rPr>
              <a:t>;</a:t>
            </a:r>
          </a:p>
          <a:p>
            <a:pPr marL="0" indent="0">
              <a:lnSpc>
                <a:spcPct val="120000"/>
              </a:lnSpc>
              <a:spcBef>
                <a:spcPts val="0"/>
              </a:spcBef>
              <a:spcAft>
                <a:spcPts val="0"/>
              </a:spcAft>
              <a:buNone/>
            </a:pPr>
            <a:r>
              <a:rPr lang="en-US" sz="2000" b="0" dirty="0">
                <a:solidFill>
                  <a:srgbClr val="008000"/>
                </a:solidFill>
                <a:effectLst/>
                <a:highlight>
                  <a:srgbClr val="FFFFFF"/>
                </a:highlight>
                <a:latin typeface="PragmataPro Mono Liga" panose="02000509040000020004" pitchFamily="49" charset="0"/>
              </a:rPr>
              <a:t>#pragma pack (1)</a:t>
            </a:r>
            <a:endParaRPr lang="en-US" sz="2000" b="0" dirty="0">
              <a:solidFill>
                <a:srgbClr val="000000"/>
              </a:solidFill>
              <a:effectLst/>
              <a:highlight>
                <a:srgbClr val="FFFFFF"/>
              </a:highlight>
              <a:latin typeface="PragmataPro Mono Liga" panose="02000509040000020004" pitchFamily="49" charset="0"/>
            </a:endParaRPr>
          </a:p>
          <a:p>
            <a:pPr marL="0" indent="0">
              <a:lnSpc>
                <a:spcPct val="120000"/>
              </a:lnSpc>
              <a:spcBef>
                <a:spcPts val="0"/>
              </a:spcBef>
              <a:spcAft>
                <a:spcPts val="0"/>
              </a:spcAft>
              <a:buNone/>
            </a:pPr>
            <a:r>
              <a:rPr lang="en-US" sz="2000" b="0" dirty="0">
                <a:solidFill>
                  <a:srgbClr val="0000FF"/>
                </a:solidFill>
                <a:effectLst/>
                <a:highlight>
                  <a:srgbClr val="FFFFFF"/>
                </a:highlight>
                <a:latin typeface="PragmataPro Mono Liga" panose="02000509040000020004" pitchFamily="49" charset="0"/>
              </a:rPr>
              <a:t>struct</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267F99"/>
                </a:solidFill>
                <a:effectLst/>
                <a:highlight>
                  <a:srgbClr val="FFFFFF"/>
                </a:highlight>
                <a:latin typeface="PragmataPro Mono Liga" panose="02000509040000020004" pitchFamily="49" charset="0"/>
              </a:rPr>
              <a:t>A</a:t>
            </a:r>
            <a:r>
              <a:rPr lang="en-US" sz="2000" b="0" dirty="0">
                <a:solidFill>
                  <a:srgbClr val="000000"/>
                </a:solidFill>
                <a:effectLst/>
                <a:highlight>
                  <a:srgbClr val="FFFFFF"/>
                </a:highlight>
                <a:latin typeface="PragmataPro Mono Liga" panose="02000509040000020004" pitchFamily="49" charset="0"/>
              </a:rPr>
              <a:t> { </a:t>
            </a:r>
            <a:r>
              <a:rPr lang="en-US" sz="2000" b="0" dirty="0">
                <a:solidFill>
                  <a:srgbClr val="0000FF"/>
                </a:solidFill>
                <a:effectLst/>
                <a:highlight>
                  <a:srgbClr val="FFFFFF"/>
                </a:highlight>
                <a:latin typeface="PragmataPro Mono Liga" panose="02000509040000020004" pitchFamily="49" charset="0"/>
              </a:rPr>
              <a:t>double</a:t>
            </a:r>
            <a:r>
              <a:rPr lang="en-US" sz="2000" b="0" dirty="0">
                <a:solidFill>
                  <a:srgbClr val="000000"/>
                </a:solidFill>
                <a:effectLst/>
                <a:highlight>
                  <a:srgbClr val="FFFFFF"/>
                </a:highlight>
                <a:latin typeface="PragmataPro Mono Liga" panose="02000509040000020004" pitchFamily="49" charset="0"/>
              </a:rPr>
              <a:t> x; </a:t>
            </a:r>
            <a:r>
              <a:rPr lang="en-US" sz="2000" b="0" dirty="0">
                <a:solidFill>
                  <a:srgbClr val="0000FF"/>
                </a:solidFill>
                <a:effectLst/>
                <a:highlight>
                  <a:srgbClr val="FFFFFF"/>
                </a:highlight>
                <a:latin typeface="PragmataPro Mono Liga" panose="02000509040000020004" pitchFamily="49" charset="0"/>
              </a:rPr>
              <a:t>int</a:t>
            </a:r>
            <a:r>
              <a:rPr lang="en-US" sz="2000" b="0" dirty="0">
                <a:solidFill>
                  <a:srgbClr val="000000"/>
                </a:solidFill>
                <a:effectLst/>
                <a:highlight>
                  <a:srgbClr val="FFFFFF"/>
                </a:highlight>
                <a:latin typeface="PragmataPro Mono Liga" panose="02000509040000020004" pitchFamily="49" charset="0"/>
              </a:rPr>
              <a:t> y; </a:t>
            </a:r>
            <a:r>
              <a:rPr lang="en-US" sz="2000" b="0" dirty="0">
                <a:solidFill>
                  <a:srgbClr val="0000FF"/>
                </a:solidFill>
                <a:effectLst/>
                <a:highlight>
                  <a:srgbClr val="FFFFFF"/>
                </a:highlight>
                <a:latin typeface="PragmataPro Mono Liga" panose="02000509040000020004" pitchFamily="49" charset="0"/>
              </a:rPr>
              <a:t>int</a:t>
            </a:r>
            <a:r>
              <a:rPr lang="en-US" sz="2000" b="0" dirty="0">
                <a:solidFill>
                  <a:srgbClr val="000000"/>
                </a:solidFill>
                <a:effectLst/>
                <a:highlight>
                  <a:srgbClr val="FFFFFF"/>
                </a:highlight>
                <a:latin typeface="PragmataPro Mono Liga" panose="02000509040000020004" pitchFamily="49" charset="0"/>
              </a:rPr>
              <a:t> z; } a;</a:t>
            </a:r>
          </a:p>
          <a:p>
            <a:pPr marL="0" indent="0">
              <a:lnSpc>
                <a:spcPct val="120000"/>
              </a:lnSpc>
              <a:spcBef>
                <a:spcPts val="0"/>
              </a:spcBef>
              <a:spcAft>
                <a:spcPts val="0"/>
              </a:spcAft>
              <a:buNone/>
            </a:pPr>
            <a:r>
              <a:rPr lang="en-US" sz="2000" b="0" dirty="0">
                <a:solidFill>
                  <a:srgbClr val="0000FF"/>
                </a:solidFill>
                <a:effectLst/>
                <a:highlight>
                  <a:srgbClr val="FFFFFF"/>
                </a:highlight>
                <a:latin typeface="PragmataPro Mono Liga" panose="02000509040000020004" pitchFamily="49" charset="0"/>
              </a:rPr>
              <a:t>struct</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267F99"/>
                </a:solidFill>
                <a:effectLst/>
                <a:highlight>
                  <a:srgbClr val="FFFFFF"/>
                </a:highlight>
                <a:latin typeface="PragmataPro Mono Liga" panose="02000509040000020004" pitchFamily="49" charset="0"/>
              </a:rPr>
              <a:t>B</a:t>
            </a:r>
            <a:r>
              <a:rPr lang="en-US" sz="2000" b="0" dirty="0">
                <a:solidFill>
                  <a:srgbClr val="000000"/>
                </a:solidFill>
                <a:effectLst/>
                <a:highlight>
                  <a:srgbClr val="FFFFFF"/>
                </a:highlight>
                <a:latin typeface="PragmataPro Mono Liga" panose="02000509040000020004" pitchFamily="49" charset="0"/>
              </a:rPr>
              <a:t> { </a:t>
            </a:r>
            <a:r>
              <a:rPr lang="en-US" sz="2000" b="0" dirty="0">
                <a:solidFill>
                  <a:srgbClr val="0000FF"/>
                </a:solidFill>
                <a:effectLst/>
                <a:highlight>
                  <a:srgbClr val="FFFFFF"/>
                </a:highlight>
                <a:latin typeface="PragmataPro Mono Liga" panose="02000509040000020004" pitchFamily="49" charset="0"/>
              </a:rPr>
              <a:t>int</a:t>
            </a:r>
            <a:r>
              <a:rPr lang="en-US" sz="2000" b="0" dirty="0">
                <a:solidFill>
                  <a:srgbClr val="000000"/>
                </a:solidFill>
                <a:effectLst/>
                <a:highlight>
                  <a:srgbClr val="FFFFFF"/>
                </a:highlight>
                <a:latin typeface="PragmataPro Mono Liga" panose="02000509040000020004" pitchFamily="49" charset="0"/>
              </a:rPr>
              <a:t> x; </a:t>
            </a:r>
            <a:r>
              <a:rPr lang="en-US" sz="2000" b="0" dirty="0">
                <a:solidFill>
                  <a:srgbClr val="0000FF"/>
                </a:solidFill>
                <a:effectLst/>
                <a:highlight>
                  <a:srgbClr val="FFFFFF"/>
                </a:highlight>
                <a:latin typeface="PragmataPro Mono Liga" panose="02000509040000020004" pitchFamily="49" charset="0"/>
              </a:rPr>
              <a:t>double</a:t>
            </a:r>
            <a:r>
              <a:rPr lang="en-US" sz="2000" b="0" dirty="0">
                <a:solidFill>
                  <a:srgbClr val="000000"/>
                </a:solidFill>
                <a:effectLst/>
                <a:highlight>
                  <a:srgbClr val="FFFFFF"/>
                </a:highlight>
                <a:latin typeface="PragmataPro Mono Liga" panose="02000509040000020004" pitchFamily="49" charset="0"/>
              </a:rPr>
              <a:t> y; </a:t>
            </a:r>
            <a:r>
              <a:rPr lang="en-US" sz="2000" b="0" dirty="0">
                <a:solidFill>
                  <a:srgbClr val="0000FF"/>
                </a:solidFill>
                <a:effectLst/>
                <a:highlight>
                  <a:srgbClr val="FFFFFF"/>
                </a:highlight>
                <a:latin typeface="PragmataPro Mono Liga" panose="02000509040000020004" pitchFamily="49" charset="0"/>
              </a:rPr>
              <a:t>int</a:t>
            </a:r>
            <a:r>
              <a:rPr lang="en-US" sz="2000" b="0" dirty="0">
                <a:solidFill>
                  <a:srgbClr val="000000"/>
                </a:solidFill>
                <a:effectLst/>
                <a:highlight>
                  <a:srgbClr val="FFFFFF"/>
                </a:highlight>
                <a:latin typeface="PragmataPro Mono Liga" panose="02000509040000020004" pitchFamily="49" charset="0"/>
              </a:rPr>
              <a:t> z; } b;</a:t>
            </a:r>
          </a:p>
          <a:p>
            <a:pPr marL="0" indent="0">
              <a:lnSpc>
                <a:spcPct val="120000"/>
              </a:lnSpc>
              <a:spcBef>
                <a:spcPts val="0"/>
              </a:spcBef>
              <a:spcAft>
                <a:spcPts val="0"/>
              </a:spcAft>
              <a:buNone/>
            </a:pPr>
            <a:r>
              <a:rPr lang="en-US" sz="2000" b="0" dirty="0">
                <a:solidFill>
                  <a:srgbClr val="0000FF"/>
                </a:solidFill>
                <a:effectLst/>
                <a:highlight>
                  <a:srgbClr val="FFFFFF"/>
                </a:highlight>
                <a:latin typeface="PragmataPro Mono Liga" panose="02000509040000020004" pitchFamily="49" charset="0"/>
              </a:rPr>
              <a:t>struct</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267F99"/>
                </a:solidFill>
                <a:effectLst/>
                <a:highlight>
                  <a:srgbClr val="FFFFFF"/>
                </a:highlight>
                <a:latin typeface="PragmataPro Mono Liga" panose="02000509040000020004" pitchFamily="49" charset="0"/>
              </a:rPr>
              <a:t>C</a:t>
            </a:r>
            <a:r>
              <a:rPr lang="en-US" sz="2000" b="0" dirty="0">
                <a:solidFill>
                  <a:srgbClr val="000000"/>
                </a:solidFill>
                <a:effectLst/>
                <a:highlight>
                  <a:srgbClr val="FFFFFF"/>
                </a:highlight>
                <a:latin typeface="PragmataPro Mono Liga" panose="02000509040000020004" pitchFamily="49" charset="0"/>
              </a:rPr>
              <a:t> { </a:t>
            </a:r>
            <a:r>
              <a:rPr lang="en-US" sz="2000" b="0" dirty="0">
                <a:solidFill>
                  <a:srgbClr val="0000FF"/>
                </a:solidFill>
                <a:effectLst/>
                <a:highlight>
                  <a:srgbClr val="FFFFFF"/>
                </a:highlight>
                <a:latin typeface="PragmataPro Mono Liga" panose="02000509040000020004" pitchFamily="49" charset="0"/>
              </a:rPr>
              <a:t>int</a:t>
            </a:r>
            <a:r>
              <a:rPr lang="en-US" sz="2000" b="0" dirty="0">
                <a:solidFill>
                  <a:srgbClr val="000000"/>
                </a:solidFill>
                <a:effectLst/>
                <a:highlight>
                  <a:srgbClr val="FFFFFF"/>
                </a:highlight>
                <a:latin typeface="PragmataPro Mono Liga" panose="02000509040000020004" pitchFamily="49" charset="0"/>
              </a:rPr>
              <a:t> x; </a:t>
            </a:r>
            <a:r>
              <a:rPr lang="en-US" sz="2000" b="0" dirty="0">
                <a:solidFill>
                  <a:srgbClr val="0000FF"/>
                </a:solidFill>
                <a:effectLst/>
                <a:highlight>
                  <a:srgbClr val="FFFFFF"/>
                </a:highlight>
                <a:latin typeface="PragmataPro Mono Liga" panose="02000509040000020004" pitchFamily="49" charset="0"/>
              </a:rPr>
              <a:t>int</a:t>
            </a:r>
            <a:r>
              <a:rPr lang="en-US" sz="2000" b="0" dirty="0">
                <a:solidFill>
                  <a:srgbClr val="000000"/>
                </a:solidFill>
                <a:effectLst/>
                <a:highlight>
                  <a:srgbClr val="FFFFFF"/>
                </a:highlight>
                <a:latin typeface="PragmataPro Mono Liga" panose="02000509040000020004" pitchFamily="49" charset="0"/>
              </a:rPr>
              <a:t> y; </a:t>
            </a:r>
            <a:r>
              <a:rPr lang="en-US" sz="2000" b="0" dirty="0">
                <a:solidFill>
                  <a:srgbClr val="0000FF"/>
                </a:solidFill>
                <a:effectLst/>
                <a:highlight>
                  <a:srgbClr val="FFFFFF"/>
                </a:highlight>
                <a:latin typeface="PragmataPro Mono Liga" panose="02000509040000020004" pitchFamily="49" charset="0"/>
              </a:rPr>
              <a:t>double</a:t>
            </a:r>
            <a:r>
              <a:rPr lang="en-US" sz="2000" b="0" dirty="0">
                <a:solidFill>
                  <a:srgbClr val="000000"/>
                </a:solidFill>
                <a:effectLst/>
                <a:highlight>
                  <a:srgbClr val="FFFFFF"/>
                </a:highlight>
                <a:latin typeface="PragmataPro Mono Liga" panose="02000509040000020004" pitchFamily="49" charset="0"/>
              </a:rPr>
              <a:t> z; } c;</a:t>
            </a:r>
          </a:p>
          <a:p>
            <a:pPr marL="0" indent="0">
              <a:lnSpc>
                <a:spcPct val="120000"/>
              </a:lnSpc>
              <a:spcBef>
                <a:spcPts val="0"/>
              </a:spcBef>
              <a:spcAft>
                <a:spcPts val="0"/>
              </a:spcAft>
              <a:buNone/>
            </a:pPr>
            <a:r>
              <a:rPr lang="en-US" sz="2000" b="0" dirty="0">
                <a:solidFill>
                  <a:srgbClr val="0000FF"/>
                </a:solidFill>
                <a:effectLst/>
                <a:highlight>
                  <a:srgbClr val="FFFFFF"/>
                </a:highlight>
                <a:latin typeface="PragmataPro Mono Liga" panose="02000509040000020004" pitchFamily="49" charset="0"/>
              </a:rPr>
              <a:t>int</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795E26"/>
                </a:solidFill>
                <a:effectLst/>
                <a:highlight>
                  <a:srgbClr val="FFFFFF"/>
                </a:highlight>
                <a:latin typeface="PragmataPro Mono Liga" panose="02000509040000020004" pitchFamily="49" charset="0"/>
              </a:rPr>
              <a:t>main</a:t>
            </a:r>
            <a:r>
              <a:rPr lang="en-US" sz="2000" b="0" dirty="0">
                <a:solidFill>
                  <a:srgbClr val="000000"/>
                </a:solidFill>
                <a:effectLst/>
                <a:highlight>
                  <a:srgbClr val="FFFFFF"/>
                </a:highlight>
                <a:latin typeface="PragmataPro Mono Liga" panose="02000509040000020004" pitchFamily="49" charset="0"/>
              </a:rPr>
              <a:t>() {</a:t>
            </a:r>
          </a:p>
          <a:p>
            <a:pPr marL="0" indent="0">
              <a:lnSpc>
                <a:spcPct val="120000"/>
              </a:lnSpc>
              <a:spcBef>
                <a:spcPts val="0"/>
              </a:spcBef>
              <a:spcAft>
                <a:spcPts val="0"/>
              </a:spcAft>
              <a:buNone/>
            </a:pPr>
            <a:r>
              <a:rPr lang="en-US" sz="2000" b="0" dirty="0">
                <a:solidFill>
                  <a:srgbClr val="000000"/>
                </a:solidFill>
                <a:effectLst/>
                <a:highlight>
                  <a:srgbClr val="FFFFFF"/>
                </a:highlight>
                <a:latin typeface="PragmataPro Mono Liga" panose="02000509040000020004" pitchFamily="49" charset="0"/>
              </a:rPr>
              <a:t>    </a:t>
            </a:r>
            <a:r>
              <a:rPr lang="en-US" sz="2000" b="0" dirty="0" err="1">
                <a:solidFill>
                  <a:srgbClr val="000000"/>
                </a:solidFill>
                <a:effectLst/>
                <a:highlight>
                  <a:srgbClr val="FFFFFF"/>
                </a:highlight>
                <a:latin typeface="PragmataPro Mono Liga" panose="02000509040000020004" pitchFamily="49" charset="0"/>
              </a:rPr>
              <a:t>cout</a:t>
            </a:r>
            <a:r>
              <a:rPr lang="en-US" sz="2000" b="0" dirty="0">
                <a:solidFill>
                  <a:srgbClr val="000000"/>
                </a:solidFill>
                <a:effectLst/>
                <a:highlight>
                  <a:srgbClr val="FFFFFF"/>
                </a:highlight>
                <a:latin typeface="PragmataPro Mono Liga" panose="02000509040000020004" pitchFamily="49" charset="0"/>
              </a:rPr>
              <a:t> &lt;&lt; </a:t>
            </a:r>
            <a:r>
              <a:rPr lang="en-US" sz="2000" b="0" dirty="0">
                <a:solidFill>
                  <a:srgbClr val="A31515"/>
                </a:solidFill>
                <a:effectLst/>
                <a:highlight>
                  <a:srgbClr val="FFFFFF"/>
                </a:highlight>
                <a:latin typeface="PragmataPro Mono Liga" panose="02000509040000020004" pitchFamily="49" charset="0"/>
              </a:rPr>
              <a:t>"</a:t>
            </a:r>
            <a:r>
              <a:rPr lang="en-US" sz="2000" b="0" dirty="0" err="1">
                <a:solidFill>
                  <a:srgbClr val="A31515"/>
                </a:solidFill>
                <a:effectLst/>
                <a:highlight>
                  <a:srgbClr val="FFFFFF"/>
                </a:highlight>
                <a:latin typeface="PragmataPro Mono Liga" panose="02000509040000020004" pitchFamily="49" charset="0"/>
              </a:rPr>
              <a:t>sizeof</a:t>
            </a:r>
            <a:r>
              <a:rPr lang="en-US" sz="2000" b="0" dirty="0">
                <a:solidFill>
                  <a:srgbClr val="A31515"/>
                </a:solidFill>
                <a:effectLst/>
                <a:highlight>
                  <a:srgbClr val="FFFFFF"/>
                </a:highlight>
                <a:latin typeface="PragmataPro Mono Liga" panose="02000509040000020004" pitchFamily="49" charset="0"/>
              </a:rPr>
              <a:t>: "</a:t>
            </a:r>
            <a:r>
              <a:rPr lang="en-US" sz="2000" b="0" dirty="0">
                <a:solidFill>
                  <a:srgbClr val="000000"/>
                </a:solidFill>
                <a:effectLst/>
                <a:highlight>
                  <a:srgbClr val="FFFFFF"/>
                </a:highlight>
                <a:latin typeface="PragmataPro Mono Liga" panose="02000509040000020004" pitchFamily="49" charset="0"/>
              </a:rPr>
              <a:t> &lt;&lt; </a:t>
            </a:r>
            <a:r>
              <a:rPr lang="en-US" sz="2000" b="0" dirty="0" err="1">
                <a:solidFill>
                  <a:srgbClr val="0000FF"/>
                </a:solidFill>
                <a:effectLst/>
                <a:highlight>
                  <a:srgbClr val="FFFFFF"/>
                </a:highlight>
                <a:latin typeface="PragmataPro Mono Liga" panose="02000509040000020004" pitchFamily="49" charset="0"/>
              </a:rPr>
              <a:t>sizeof</a:t>
            </a:r>
            <a:r>
              <a:rPr lang="en-US" sz="2000" b="0" dirty="0">
                <a:solidFill>
                  <a:srgbClr val="000000"/>
                </a:solidFill>
                <a:effectLst/>
                <a:highlight>
                  <a:srgbClr val="FFFFFF"/>
                </a:highlight>
                <a:latin typeface="PragmataPro Mono Liga" panose="02000509040000020004" pitchFamily="49" charset="0"/>
              </a:rPr>
              <a:t>(a) &lt;&lt; </a:t>
            </a:r>
            <a:r>
              <a:rPr lang="en-US" sz="2000" b="0" dirty="0">
                <a:solidFill>
                  <a:srgbClr val="A31515"/>
                </a:solidFill>
                <a:effectLst/>
                <a:highlight>
                  <a:srgbClr val="FFFFFF"/>
                </a:highlight>
                <a:latin typeface="PragmataPro Mono Liga" panose="02000509040000020004" pitchFamily="49" charset="0"/>
              </a:rPr>
              <a:t>"</a:t>
            </a:r>
            <a:r>
              <a:rPr lang="en-US" sz="2000" b="0" dirty="0">
                <a:solidFill>
                  <a:srgbClr val="EE0000"/>
                </a:solidFill>
                <a:effectLst/>
                <a:highlight>
                  <a:srgbClr val="FFFFFF"/>
                </a:highlight>
                <a:latin typeface="PragmataPro Mono Liga" panose="02000509040000020004" pitchFamily="49" charset="0"/>
              </a:rPr>
              <a:t>\t</a:t>
            </a:r>
            <a:r>
              <a:rPr lang="en-US" sz="2000" b="0" dirty="0">
                <a:solidFill>
                  <a:srgbClr val="A31515"/>
                </a:solidFill>
                <a:effectLst/>
                <a:highlight>
                  <a:srgbClr val="FFFFFF"/>
                </a:highlight>
                <a:latin typeface="PragmataPro Mono Liga" panose="02000509040000020004" pitchFamily="49" charset="0"/>
              </a:rPr>
              <a:t>"</a:t>
            </a:r>
            <a:r>
              <a:rPr lang="en-US" sz="2000" b="0" dirty="0">
                <a:solidFill>
                  <a:srgbClr val="000000"/>
                </a:solidFill>
                <a:effectLst/>
                <a:highlight>
                  <a:srgbClr val="FFFFFF"/>
                </a:highlight>
                <a:latin typeface="PragmataPro Mono Liga" panose="02000509040000020004" pitchFamily="49" charset="0"/>
              </a:rPr>
              <a:t> &lt;&lt; </a:t>
            </a:r>
            <a:r>
              <a:rPr lang="en-US" sz="2000" b="0" dirty="0" err="1">
                <a:solidFill>
                  <a:srgbClr val="0000FF"/>
                </a:solidFill>
                <a:effectLst/>
                <a:highlight>
                  <a:srgbClr val="FFFFFF"/>
                </a:highlight>
                <a:latin typeface="PragmataPro Mono Liga" panose="02000509040000020004" pitchFamily="49" charset="0"/>
              </a:rPr>
              <a:t>sizeof</a:t>
            </a:r>
            <a:r>
              <a:rPr lang="en-US" sz="2000" b="0" dirty="0">
                <a:solidFill>
                  <a:srgbClr val="000000"/>
                </a:solidFill>
                <a:effectLst/>
                <a:highlight>
                  <a:srgbClr val="FFFFFF"/>
                </a:highlight>
                <a:latin typeface="PragmataPro Mono Liga" panose="02000509040000020004" pitchFamily="49" charset="0"/>
              </a:rPr>
              <a:t>(b) &lt;&lt; </a:t>
            </a:r>
            <a:r>
              <a:rPr lang="en-US" sz="2000" b="0" dirty="0">
                <a:solidFill>
                  <a:srgbClr val="A31515"/>
                </a:solidFill>
                <a:effectLst/>
                <a:highlight>
                  <a:srgbClr val="FFFFFF"/>
                </a:highlight>
                <a:latin typeface="PragmataPro Mono Liga" panose="02000509040000020004" pitchFamily="49" charset="0"/>
              </a:rPr>
              <a:t>"</a:t>
            </a:r>
            <a:r>
              <a:rPr lang="en-US" sz="2000" b="0" dirty="0">
                <a:solidFill>
                  <a:srgbClr val="EE0000"/>
                </a:solidFill>
                <a:effectLst/>
                <a:highlight>
                  <a:srgbClr val="FFFFFF"/>
                </a:highlight>
                <a:latin typeface="PragmataPro Mono Liga" panose="02000509040000020004" pitchFamily="49" charset="0"/>
              </a:rPr>
              <a:t>\t</a:t>
            </a:r>
            <a:r>
              <a:rPr lang="en-US" sz="2000" b="0" dirty="0">
                <a:solidFill>
                  <a:srgbClr val="A31515"/>
                </a:solidFill>
                <a:effectLst/>
                <a:highlight>
                  <a:srgbClr val="FFFFFF"/>
                </a:highlight>
                <a:latin typeface="PragmataPro Mono Liga" panose="02000509040000020004" pitchFamily="49" charset="0"/>
              </a:rPr>
              <a:t>"</a:t>
            </a:r>
            <a:r>
              <a:rPr lang="en-US" sz="2000" b="0" dirty="0">
                <a:solidFill>
                  <a:srgbClr val="000000"/>
                </a:solidFill>
                <a:effectLst/>
                <a:highlight>
                  <a:srgbClr val="FFFFFF"/>
                </a:highlight>
                <a:latin typeface="PragmataPro Mono Liga" panose="02000509040000020004" pitchFamily="49" charset="0"/>
              </a:rPr>
              <a:t> &lt;&lt; </a:t>
            </a:r>
            <a:r>
              <a:rPr lang="en-US" sz="2000" b="0" dirty="0" err="1">
                <a:solidFill>
                  <a:srgbClr val="0000FF"/>
                </a:solidFill>
                <a:effectLst/>
                <a:highlight>
                  <a:srgbClr val="FFFFFF"/>
                </a:highlight>
                <a:latin typeface="PragmataPro Mono Liga" panose="02000509040000020004" pitchFamily="49" charset="0"/>
              </a:rPr>
              <a:t>sizeof</a:t>
            </a:r>
            <a:r>
              <a:rPr lang="en-US" sz="2000" b="0" dirty="0">
                <a:solidFill>
                  <a:srgbClr val="000000"/>
                </a:solidFill>
                <a:effectLst/>
                <a:highlight>
                  <a:srgbClr val="FFFFFF"/>
                </a:highlight>
                <a:latin typeface="PragmataPro Mono Liga" panose="02000509040000020004" pitchFamily="49" charset="0"/>
              </a:rPr>
              <a:t>(c) &lt;&lt; </a:t>
            </a:r>
            <a:r>
              <a:rPr lang="en-US" sz="2000" b="0" dirty="0" err="1">
                <a:solidFill>
                  <a:srgbClr val="000000"/>
                </a:solidFill>
                <a:effectLst/>
                <a:highlight>
                  <a:srgbClr val="FFFFFF"/>
                </a:highlight>
                <a:latin typeface="PragmataPro Mono Liga" panose="02000509040000020004" pitchFamily="49" charset="0"/>
              </a:rPr>
              <a:t>endl</a:t>
            </a:r>
            <a:r>
              <a:rPr lang="en-US" sz="2000" b="0" dirty="0">
                <a:solidFill>
                  <a:srgbClr val="000000"/>
                </a:solidFill>
                <a:effectLst/>
                <a:highlight>
                  <a:srgbClr val="FFFFFF"/>
                </a:highlight>
                <a:latin typeface="PragmataPro Mono Liga" panose="02000509040000020004" pitchFamily="49" charset="0"/>
              </a:rPr>
              <a:t>;</a:t>
            </a:r>
          </a:p>
          <a:p>
            <a:pPr marL="0" indent="0">
              <a:lnSpc>
                <a:spcPct val="120000"/>
              </a:lnSpc>
              <a:spcBef>
                <a:spcPts val="0"/>
              </a:spcBef>
              <a:spcAft>
                <a:spcPts val="0"/>
              </a:spcAft>
              <a:buNone/>
            </a:pPr>
            <a:r>
              <a:rPr lang="en-US" sz="2000" b="0" dirty="0">
                <a:solidFill>
                  <a:srgbClr val="000000"/>
                </a:solidFill>
                <a:effectLst/>
                <a:highlight>
                  <a:srgbClr val="FFFFFF"/>
                </a:highlight>
                <a:latin typeface="PragmataPro Mono Liga" panose="02000509040000020004" pitchFamily="49" charset="0"/>
              </a:rPr>
              <a:t>    </a:t>
            </a:r>
            <a:r>
              <a:rPr lang="en-US" sz="2000" b="0" dirty="0" err="1">
                <a:solidFill>
                  <a:srgbClr val="000000"/>
                </a:solidFill>
                <a:effectLst/>
                <a:highlight>
                  <a:srgbClr val="FFFFFF"/>
                </a:highlight>
                <a:latin typeface="PragmataPro Mono Liga" panose="02000509040000020004" pitchFamily="49" charset="0"/>
              </a:rPr>
              <a:t>cout</a:t>
            </a:r>
            <a:r>
              <a:rPr lang="en-US" sz="2000" b="0" dirty="0">
                <a:solidFill>
                  <a:srgbClr val="000000"/>
                </a:solidFill>
                <a:effectLst/>
                <a:highlight>
                  <a:srgbClr val="FFFFFF"/>
                </a:highlight>
                <a:latin typeface="PragmataPro Mono Liga" panose="02000509040000020004" pitchFamily="49" charset="0"/>
              </a:rPr>
              <a:t> &lt;&lt; </a:t>
            </a:r>
            <a:r>
              <a:rPr lang="en-US" sz="2000" b="0" dirty="0">
                <a:solidFill>
                  <a:srgbClr val="A31515"/>
                </a:solidFill>
                <a:effectLst/>
                <a:highlight>
                  <a:srgbClr val="FFFFFF"/>
                </a:highlight>
                <a:latin typeface="PragmataPro Mono Liga" panose="02000509040000020004" pitchFamily="49" charset="0"/>
              </a:rPr>
              <a:t>"</a:t>
            </a:r>
            <a:r>
              <a:rPr lang="en-US" sz="2000" b="0" dirty="0" err="1">
                <a:solidFill>
                  <a:srgbClr val="A31515"/>
                </a:solidFill>
                <a:effectLst/>
                <a:highlight>
                  <a:srgbClr val="FFFFFF"/>
                </a:highlight>
                <a:latin typeface="PragmataPro Mono Liga" panose="02000509040000020004" pitchFamily="49" charset="0"/>
              </a:rPr>
              <a:t>Xuat</a:t>
            </a:r>
            <a:r>
              <a:rPr lang="en-US" sz="2000" b="0" dirty="0">
                <a:solidFill>
                  <a:srgbClr val="A31515"/>
                </a:solidFill>
                <a:effectLst/>
                <a:highlight>
                  <a:srgbClr val="FFFFFF"/>
                </a:highlight>
                <a:latin typeface="PragmataPro Mono Liga" panose="02000509040000020004" pitchFamily="49" charset="0"/>
              </a:rPr>
              <a:t> </a:t>
            </a:r>
            <a:r>
              <a:rPr lang="en-US" sz="2000" b="0" dirty="0" err="1">
                <a:solidFill>
                  <a:srgbClr val="A31515"/>
                </a:solidFill>
                <a:effectLst/>
                <a:highlight>
                  <a:srgbClr val="FFFFFF"/>
                </a:highlight>
                <a:latin typeface="PragmataPro Mono Liga" panose="02000509040000020004" pitchFamily="49" charset="0"/>
              </a:rPr>
              <a:t>dia</a:t>
            </a:r>
            <a:r>
              <a:rPr lang="en-US" sz="2000" b="0" dirty="0">
                <a:solidFill>
                  <a:srgbClr val="A31515"/>
                </a:solidFill>
                <a:effectLst/>
                <a:highlight>
                  <a:srgbClr val="FFFFFF"/>
                </a:highlight>
                <a:latin typeface="PragmataPro Mono Liga" panose="02000509040000020004" pitchFamily="49" charset="0"/>
              </a:rPr>
              <a:t> chi:"</a:t>
            </a:r>
            <a:r>
              <a:rPr lang="en-US" sz="2000" b="0" dirty="0">
                <a:solidFill>
                  <a:srgbClr val="000000"/>
                </a:solidFill>
                <a:effectLst/>
                <a:highlight>
                  <a:srgbClr val="FFFFFF"/>
                </a:highlight>
                <a:latin typeface="PragmataPro Mono Liga" panose="02000509040000020004" pitchFamily="49" charset="0"/>
              </a:rPr>
              <a:t> &lt;&lt; </a:t>
            </a:r>
            <a:r>
              <a:rPr lang="en-US" sz="2000" b="0" dirty="0" err="1">
                <a:solidFill>
                  <a:srgbClr val="000000"/>
                </a:solidFill>
                <a:effectLst/>
                <a:highlight>
                  <a:srgbClr val="FFFFFF"/>
                </a:highlight>
                <a:latin typeface="PragmataPro Mono Liga" panose="02000509040000020004" pitchFamily="49" charset="0"/>
              </a:rPr>
              <a:t>endl</a:t>
            </a:r>
            <a:r>
              <a:rPr lang="en-US" sz="2000" b="0" dirty="0">
                <a:solidFill>
                  <a:srgbClr val="000000"/>
                </a:solidFill>
                <a:effectLst/>
                <a:highlight>
                  <a:srgbClr val="FFFFFF"/>
                </a:highlight>
                <a:latin typeface="PragmataPro Mono Liga" panose="02000509040000020004" pitchFamily="49" charset="0"/>
              </a:rPr>
              <a:t>;</a:t>
            </a:r>
          </a:p>
          <a:p>
            <a:pPr marL="0" indent="0">
              <a:lnSpc>
                <a:spcPct val="120000"/>
              </a:lnSpc>
              <a:spcBef>
                <a:spcPts val="0"/>
              </a:spcBef>
              <a:spcAft>
                <a:spcPts val="0"/>
              </a:spcAft>
              <a:buNone/>
            </a:pPr>
            <a:r>
              <a:rPr lang="en-US" sz="2000" b="0" dirty="0">
                <a:solidFill>
                  <a:srgbClr val="000000"/>
                </a:solidFill>
                <a:effectLst/>
                <a:highlight>
                  <a:srgbClr val="FFFFFF"/>
                </a:highlight>
                <a:latin typeface="PragmataPro Mono Liga" panose="02000509040000020004" pitchFamily="49" charset="0"/>
              </a:rPr>
              <a:t>    </a:t>
            </a:r>
            <a:r>
              <a:rPr lang="en-US" sz="2000" b="0" dirty="0" err="1">
                <a:solidFill>
                  <a:srgbClr val="000000"/>
                </a:solidFill>
                <a:effectLst/>
                <a:highlight>
                  <a:srgbClr val="FFFFFF"/>
                </a:highlight>
                <a:latin typeface="PragmataPro Mono Liga" panose="02000509040000020004" pitchFamily="49" charset="0"/>
              </a:rPr>
              <a:t>cout</a:t>
            </a:r>
            <a:r>
              <a:rPr lang="en-US" sz="2000" b="0" dirty="0">
                <a:solidFill>
                  <a:srgbClr val="000000"/>
                </a:solidFill>
                <a:effectLst/>
                <a:highlight>
                  <a:srgbClr val="FFFFFF"/>
                </a:highlight>
                <a:latin typeface="PragmataPro Mono Liga" panose="02000509040000020004" pitchFamily="49" charset="0"/>
              </a:rPr>
              <a:t> &lt;&lt; </a:t>
            </a:r>
            <a:r>
              <a:rPr lang="en-US" sz="2000" b="0" dirty="0">
                <a:solidFill>
                  <a:srgbClr val="A31515"/>
                </a:solidFill>
                <a:effectLst/>
                <a:highlight>
                  <a:srgbClr val="FFFFFF"/>
                </a:highlight>
                <a:latin typeface="PragmataPro Mono Liga" panose="02000509040000020004" pitchFamily="49" charset="0"/>
              </a:rPr>
              <a:t>"a : "</a:t>
            </a:r>
            <a:r>
              <a:rPr lang="en-US" sz="2000" b="0" dirty="0">
                <a:solidFill>
                  <a:srgbClr val="000000"/>
                </a:solidFill>
                <a:effectLst/>
                <a:highlight>
                  <a:srgbClr val="FFFFFF"/>
                </a:highlight>
                <a:latin typeface="PragmataPro Mono Liga" panose="02000509040000020004" pitchFamily="49" charset="0"/>
              </a:rPr>
              <a:t> &lt;&lt; &amp;(</a:t>
            </a:r>
            <a:r>
              <a:rPr lang="en-US" sz="2000" b="0" dirty="0" err="1">
                <a:solidFill>
                  <a:srgbClr val="001080"/>
                </a:solidFill>
                <a:effectLst/>
                <a:highlight>
                  <a:srgbClr val="FFFFFF"/>
                </a:highlight>
                <a:latin typeface="PragmataPro Mono Liga" panose="02000509040000020004" pitchFamily="49" charset="0"/>
              </a:rPr>
              <a:t>a</a:t>
            </a:r>
            <a:r>
              <a:rPr lang="en-US" sz="2000" b="0" dirty="0" err="1">
                <a:solidFill>
                  <a:srgbClr val="000000"/>
                </a:solidFill>
                <a:effectLst/>
                <a:highlight>
                  <a:srgbClr val="FFFFFF"/>
                </a:highlight>
                <a:latin typeface="PragmataPro Mono Liga" panose="02000509040000020004" pitchFamily="49" charset="0"/>
              </a:rPr>
              <a:t>.</a:t>
            </a:r>
            <a:r>
              <a:rPr lang="en-US" sz="2000" b="0" dirty="0" err="1">
                <a:solidFill>
                  <a:srgbClr val="001080"/>
                </a:solidFill>
                <a:effectLst/>
                <a:highlight>
                  <a:srgbClr val="FFFFFF"/>
                </a:highlight>
                <a:latin typeface="PragmataPro Mono Liga" panose="02000509040000020004" pitchFamily="49" charset="0"/>
              </a:rPr>
              <a:t>x</a:t>
            </a:r>
            <a:r>
              <a:rPr lang="en-US" sz="2000" b="0" dirty="0">
                <a:solidFill>
                  <a:srgbClr val="000000"/>
                </a:solidFill>
                <a:effectLst/>
                <a:highlight>
                  <a:srgbClr val="FFFFFF"/>
                </a:highlight>
                <a:latin typeface="PragmataPro Mono Liga" panose="02000509040000020004" pitchFamily="49" charset="0"/>
              </a:rPr>
              <a:t>) &lt;&lt; </a:t>
            </a:r>
            <a:r>
              <a:rPr lang="en-US" sz="2000" b="0" dirty="0">
                <a:solidFill>
                  <a:srgbClr val="A31515"/>
                </a:solidFill>
                <a:effectLst/>
                <a:highlight>
                  <a:srgbClr val="FFFFFF"/>
                </a:highlight>
                <a:latin typeface="PragmataPro Mono Liga" panose="02000509040000020004" pitchFamily="49" charset="0"/>
              </a:rPr>
              <a:t>"</a:t>
            </a:r>
            <a:r>
              <a:rPr lang="en-US" sz="2000" b="0" dirty="0">
                <a:solidFill>
                  <a:srgbClr val="EE0000"/>
                </a:solidFill>
                <a:effectLst/>
                <a:highlight>
                  <a:srgbClr val="FFFFFF"/>
                </a:highlight>
                <a:latin typeface="PragmataPro Mono Liga" panose="02000509040000020004" pitchFamily="49" charset="0"/>
              </a:rPr>
              <a:t>\t</a:t>
            </a:r>
            <a:r>
              <a:rPr lang="en-US" sz="2000" b="0" dirty="0">
                <a:solidFill>
                  <a:srgbClr val="A31515"/>
                </a:solidFill>
                <a:effectLst/>
                <a:highlight>
                  <a:srgbClr val="FFFFFF"/>
                </a:highlight>
                <a:latin typeface="PragmataPro Mono Liga" panose="02000509040000020004" pitchFamily="49" charset="0"/>
              </a:rPr>
              <a:t>"</a:t>
            </a:r>
            <a:r>
              <a:rPr lang="en-US" sz="2000" b="0" dirty="0">
                <a:solidFill>
                  <a:srgbClr val="000000"/>
                </a:solidFill>
                <a:effectLst/>
                <a:highlight>
                  <a:srgbClr val="FFFFFF"/>
                </a:highlight>
                <a:latin typeface="PragmataPro Mono Liga" panose="02000509040000020004" pitchFamily="49" charset="0"/>
              </a:rPr>
              <a:t> &lt;&lt; &amp;(</a:t>
            </a:r>
            <a:r>
              <a:rPr lang="en-US" sz="2000" b="0" dirty="0" err="1">
                <a:solidFill>
                  <a:srgbClr val="001080"/>
                </a:solidFill>
                <a:effectLst/>
                <a:highlight>
                  <a:srgbClr val="FFFFFF"/>
                </a:highlight>
                <a:latin typeface="PragmataPro Mono Liga" panose="02000509040000020004" pitchFamily="49" charset="0"/>
              </a:rPr>
              <a:t>a</a:t>
            </a:r>
            <a:r>
              <a:rPr lang="en-US" sz="2000" b="0" dirty="0" err="1">
                <a:solidFill>
                  <a:srgbClr val="000000"/>
                </a:solidFill>
                <a:effectLst/>
                <a:highlight>
                  <a:srgbClr val="FFFFFF"/>
                </a:highlight>
                <a:latin typeface="PragmataPro Mono Liga" panose="02000509040000020004" pitchFamily="49" charset="0"/>
              </a:rPr>
              <a:t>.</a:t>
            </a:r>
            <a:r>
              <a:rPr lang="en-US" sz="2000" b="0" dirty="0" err="1">
                <a:solidFill>
                  <a:srgbClr val="001080"/>
                </a:solidFill>
                <a:effectLst/>
                <a:highlight>
                  <a:srgbClr val="FFFFFF"/>
                </a:highlight>
                <a:latin typeface="PragmataPro Mono Liga" panose="02000509040000020004" pitchFamily="49" charset="0"/>
              </a:rPr>
              <a:t>y</a:t>
            </a:r>
            <a:r>
              <a:rPr lang="en-US" sz="2000" b="0" dirty="0">
                <a:solidFill>
                  <a:srgbClr val="000000"/>
                </a:solidFill>
                <a:effectLst/>
                <a:highlight>
                  <a:srgbClr val="FFFFFF"/>
                </a:highlight>
                <a:latin typeface="PragmataPro Mono Liga" panose="02000509040000020004" pitchFamily="49" charset="0"/>
              </a:rPr>
              <a:t>) &lt;&lt; </a:t>
            </a:r>
            <a:r>
              <a:rPr lang="en-US" sz="2000" b="0" dirty="0">
                <a:solidFill>
                  <a:srgbClr val="A31515"/>
                </a:solidFill>
                <a:effectLst/>
                <a:highlight>
                  <a:srgbClr val="FFFFFF"/>
                </a:highlight>
                <a:latin typeface="PragmataPro Mono Liga" panose="02000509040000020004" pitchFamily="49" charset="0"/>
              </a:rPr>
              <a:t>"</a:t>
            </a:r>
            <a:r>
              <a:rPr lang="en-US" sz="2000" b="0" dirty="0">
                <a:solidFill>
                  <a:srgbClr val="EE0000"/>
                </a:solidFill>
                <a:effectLst/>
                <a:highlight>
                  <a:srgbClr val="FFFFFF"/>
                </a:highlight>
                <a:latin typeface="PragmataPro Mono Liga" panose="02000509040000020004" pitchFamily="49" charset="0"/>
              </a:rPr>
              <a:t>\t</a:t>
            </a:r>
            <a:r>
              <a:rPr lang="en-US" sz="2000" b="0" dirty="0">
                <a:solidFill>
                  <a:srgbClr val="A31515"/>
                </a:solidFill>
                <a:effectLst/>
                <a:highlight>
                  <a:srgbClr val="FFFFFF"/>
                </a:highlight>
                <a:latin typeface="PragmataPro Mono Liga" panose="02000509040000020004" pitchFamily="49" charset="0"/>
              </a:rPr>
              <a:t>"</a:t>
            </a:r>
            <a:r>
              <a:rPr lang="en-US" sz="2000" b="0" dirty="0">
                <a:solidFill>
                  <a:srgbClr val="000000"/>
                </a:solidFill>
                <a:effectLst/>
                <a:highlight>
                  <a:srgbClr val="FFFFFF"/>
                </a:highlight>
                <a:latin typeface="PragmataPro Mono Liga" panose="02000509040000020004" pitchFamily="49" charset="0"/>
              </a:rPr>
              <a:t> &lt;&lt; &amp;(</a:t>
            </a:r>
            <a:r>
              <a:rPr lang="en-US" sz="2000" b="0" dirty="0" err="1">
                <a:solidFill>
                  <a:srgbClr val="001080"/>
                </a:solidFill>
                <a:effectLst/>
                <a:highlight>
                  <a:srgbClr val="FFFFFF"/>
                </a:highlight>
                <a:latin typeface="PragmataPro Mono Liga" panose="02000509040000020004" pitchFamily="49" charset="0"/>
              </a:rPr>
              <a:t>a</a:t>
            </a:r>
            <a:r>
              <a:rPr lang="en-US" sz="2000" b="0" dirty="0" err="1">
                <a:solidFill>
                  <a:srgbClr val="000000"/>
                </a:solidFill>
                <a:effectLst/>
                <a:highlight>
                  <a:srgbClr val="FFFFFF"/>
                </a:highlight>
                <a:latin typeface="PragmataPro Mono Liga" panose="02000509040000020004" pitchFamily="49" charset="0"/>
              </a:rPr>
              <a:t>.</a:t>
            </a:r>
            <a:r>
              <a:rPr lang="en-US" sz="2000" b="0" dirty="0" err="1">
                <a:solidFill>
                  <a:srgbClr val="001080"/>
                </a:solidFill>
                <a:effectLst/>
                <a:highlight>
                  <a:srgbClr val="FFFFFF"/>
                </a:highlight>
                <a:latin typeface="PragmataPro Mono Liga" panose="02000509040000020004" pitchFamily="49" charset="0"/>
              </a:rPr>
              <a:t>z</a:t>
            </a:r>
            <a:r>
              <a:rPr lang="en-US" sz="2000" b="0" dirty="0">
                <a:solidFill>
                  <a:srgbClr val="000000"/>
                </a:solidFill>
                <a:effectLst/>
                <a:highlight>
                  <a:srgbClr val="FFFFFF"/>
                </a:highlight>
                <a:latin typeface="PragmataPro Mono Liga" panose="02000509040000020004" pitchFamily="49" charset="0"/>
              </a:rPr>
              <a:t>) &lt;&lt; </a:t>
            </a:r>
            <a:r>
              <a:rPr lang="en-US" sz="2000" b="0" dirty="0" err="1">
                <a:solidFill>
                  <a:srgbClr val="000000"/>
                </a:solidFill>
                <a:effectLst/>
                <a:highlight>
                  <a:srgbClr val="FFFFFF"/>
                </a:highlight>
                <a:latin typeface="PragmataPro Mono Liga" panose="02000509040000020004" pitchFamily="49" charset="0"/>
              </a:rPr>
              <a:t>endl</a:t>
            </a:r>
            <a:r>
              <a:rPr lang="en-US" sz="2000" b="0" dirty="0">
                <a:solidFill>
                  <a:srgbClr val="000000"/>
                </a:solidFill>
                <a:effectLst/>
                <a:highlight>
                  <a:srgbClr val="FFFFFF"/>
                </a:highlight>
                <a:latin typeface="PragmataPro Mono Liga" panose="02000509040000020004" pitchFamily="49" charset="0"/>
              </a:rPr>
              <a:t>;</a:t>
            </a:r>
          </a:p>
          <a:p>
            <a:pPr marL="0" indent="0">
              <a:lnSpc>
                <a:spcPct val="120000"/>
              </a:lnSpc>
              <a:spcBef>
                <a:spcPts val="0"/>
              </a:spcBef>
              <a:spcAft>
                <a:spcPts val="0"/>
              </a:spcAft>
              <a:buNone/>
            </a:pPr>
            <a:r>
              <a:rPr lang="en-US" sz="2000" b="0" dirty="0">
                <a:solidFill>
                  <a:srgbClr val="000000"/>
                </a:solidFill>
                <a:effectLst/>
                <a:highlight>
                  <a:srgbClr val="FFFFFF"/>
                </a:highlight>
                <a:latin typeface="PragmataPro Mono Liga" panose="02000509040000020004" pitchFamily="49" charset="0"/>
              </a:rPr>
              <a:t>    </a:t>
            </a:r>
            <a:r>
              <a:rPr lang="en-US" sz="2000" b="0" dirty="0" err="1">
                <a:solidFill>
                  <a:srgbClr val="000000"/>
                </a:solidFill>
                <a:effectLst/>
                <a:highlight>
                  <a:srgbClr val="FFFFFF"/>
                </a:highlight>
                <a:latin typeface="PragmataPro Mono Liga" panose="02000509040000020004" pitchFamily="49" charset="0"/>
              </a:rPr>
              <a:t>cout</a:t>
            </a:r>
            <a:r>
              <a:rPr lang="en-US" sz="2000" b="0" dirty="0">
                <a:solidFill>
                  <a:srgbClr val="000000"/>
                </a:solidFill>
                <a:effectLst/>
                <a:highlight>
                  <a:srgbClr val="FFFFFF"/>
                </a:highlight>
                <a:latin typeface="PragmataPro Mono Liga" panose="02000509040000020004" pitchFamily="49" charset="0"/>
              </a:rPr>
              <a:t> &lt;&lt; </a:t>
            </a:r>
            <a:r>
              <a:rPr lang="en-US" sz="2000" b="0" dirty="0">
                <a:solidFill>
                  <a:srgbClr val="A31515"/>
                </a:solidFill>
                <a:effectLst/>
                <a:highlight>
                  <a:srgbClr val="FFFFFF"/>
                </a:highlight>
                <a:latin typeface="PragmataPro Mono Liga" panose="02000509040000020004" pitchFamily="49" charset="0"/>
              </a:rPr>
              <a:t>"b : "</a:t>
            </a:r>
            <a:r>
              <a:rPr lang="en-US" sz="2000" b="0" dirty="0">
                <a:solidFill>
                  <a:srgbClr val="000000"/>
                </a:solidFill>
                <a:effectLst/>
                <a:highlight>
                  <a:srgbClr val="FFFFFF"/>
                </a:highlight>
                <a:latin typeface="PragmataPro Mono Liga" panose="02000509040000020004" pitchFamily="49" charset="0"/>
              </a:rPr>
              <a:t> &lt;&lt; &amp;(</a:t>
            </a:r>
            <a:r>
              <a:rPr lang="en-US" sz="2000" b="0" dirty="0" err="1">
                <a:solidFill>
                  <a:srgbClr val="001080"/>
                </a:solidFill>
                <a:effectLst/>
                <a:highlight>
                  <a:srgbClr val="FFFFFF"/>
                </a:highlight>
                <a:latin typeface="PragmataPro Mono Liga" panose="02000509040000020004" pitchFamily="49" charset="0"/>
              </a:rPr>
              <a:t>b</a:t>
            </a:r>
            <a:r>
              <a:rPr lang="en-US" sz="2000" b="0" dirty="0" err="1">
                <a:solidFill>
                  <a:srgbClr val="000000"/>
                </a:solidFill>
                <a:effectLst/>
                <a:highlight>
                  <a:srgbClr val="FFFFFF"/>
                </a:highlight>
                <a:latin typeface="PragmataPro Mono Liga" panose="02000509040000020004" pitchFamily="49" charset="0"/>
              </a:rPr>
              <a:t>.</a:t>
            </a:r>
            <a:r>
              <a:rPr lang="en-US" sz="2000" b="0" dirty="0" err="1">
                <a:solidFill>
                  <a:srgbClr val="001080"/>
                </a:solidFill>
                <a:effectLst/>
                <a:highlight>
                  <a:srgbClr val="FFFFFF"/>
                </a:highlight>
                <a:latin typeface="PragmataPro Mono Liga" panose="02000509040000020004" pitchFamily="49" charset="0"/>
              </a:rPr>
              <a:t>x</a:t>
            </a:r>
            <a:r>
              <a:rPr lang="en-US" sz="2000" b="0" dirty="0">
                <a:solidFill>
                  <a:srgbClr val="000000"/>
                </a:solidFill>
                <a:effectLst/>
                <a:highlight>
                  <a:srgbClr val="FFFFFF"/>
                </a:highlight>
                <a:latin typeface="PragmataPro Mono Liga" panose="02000509040000020004" pitchFamily="49" charset="0"/>
              </a:rPr>
              <a:t>) &lt;&lt; </a:t>
            </a:r>
            <a:r>
              <a:rPr lang="en-US" sz="2000" b="0" dirty="0">
                <a:solidFill>
                  <a:srgbClr val="A31515"/>
                </a:solidFill>
                <a:effectLst/>
                <a:highlight>
                  <a:srgbClr val="FFFFFF"/>
                </a:highlight>
                <a:latin typeface="PragmataPro Mono Liga" panose="02000509040000020004" pitchFamily="49" charset="0"/>
              </a:rPr>
              <a:t>"</a:t>
            </a:r>
            <a:r>
              <a:rPr lang="en-US" sz="2000" b="0" dirty="0">
                <a:solidFill>
                  <a:srgbClr val="EE0000"/>
                </a:solidFill>
                <a:effectLst/>
                <a:highlight>
                  <a:srgbClr val="FFFFFF"/>
                </a:highlight>
                <a:latin typeface="PragmataPro Mono Liga" panose="02000509040000020004" pitchFamily="49" charset="0"/>
              </a:rPr>
              <a:t>\t</a:t>
            </a:r>
            <a:r>
              <a:rPr lang="en-US" sz="2000" b="0" dirty="0">
                <a:solidFill>
                  <a:srgbClr val="A31515"/>
                </a:solidFill>
                <a:effectLst/>
                <a:highlight>
                  <a:srgbClr val="FFFFFF"/>
                </a:highlight>
                <a:latin typeface="PragmataPro Mono Liga" panose="02000509040000020004" pitchFamily="49" charset="0"/>
              </a:rPr>
              <a:t>"</a:t>
            </a:r>
            <a:r>
              <a:rPr lang="en-US" sz="2000" b="0" dirty="0">
                <a:solidFill>
                  <a:srgbClr val="000000"/>
                </a:solidFill>
                <a:effectLst/>
                <a:highlight>
                  <a:srgbClr val="FFFFFF"/>
                </a:highlight>
                <a:latin typeface="PragmataPro Mono Liga" panose="02000509040000020004" pitchFamily="49" charset="0"/>
              </a:rPr>
              <a:t> &lt;&lt; &amp;(</a:t>
            </a:r>
            <a:r>
              <a:rPr lang="en-US" sz="2000" b="0" dirty="0" err="1">
                <a:solidFill>
                  <a:srgbClr val="001080"/>
                </a:solidFill>
                <a:effectLst/>
                <a:highlight>
                  <a:srgbClr val="FFFFFF"/>
                </a:highlight>
                <a:latin typeface="PragmataPro Mono Liga" panose="02000509040000020004" pitchFamily="49" charset="0"/>
              </a:rPr>
              <a:t>b</a:t>
            </a:r>
            <a:r>
              <a:rPr lang="en-US" sz="2000" b="0" dirty="0" err="1">
                <a:solidFill>
                  <a:srgbClr val="000000"/>
                </a:solidFill>
                <a:effectLst/>
                <a:highlight>
                  <a:srgbClr val="FFFFFF"/>
                </a:highlight>
                <a:latin typeface="PragmataPro Mono Liga" panose="02000509040000020004" pitchFamily="49" charset="0"/>
              </a:rPr>
              <a:t>.</a:t>
            </a:r>
            <a:r>
              <a:rPr lang="en-US" sz="2000" b="0" dirty="0" err="1">
                <a:solidFill>
                  <a:srgbClr val="001080"/>
                </a:solidFill>
                <a:effectLst/>
                <a:highlight>
                  <a:srgbClr val="FFFFFF"/>
                </a:highlight>
                <a:latin typeface="PragmataPro Mono Liga" panose="02000509040000020004" pitchFamily="49" charset="0"/>
              </a:rPr>
              <a:t>y</a:t>
            </a:r>
            <a:r>
              <a:rPr lang="en-US" sz="2000" b="0" dirty="0">
                <a:solidFill>
                  <a:srgbClr val="000000"/>
                </a:solidFill>
                <a:effectLst/>
                <a:highlight>
                  <a:srgbClr val="FFFFFF"/>
                </a:highlight>
                <a:latin typeface="PragmataPro Mono Liga" panose="02000509040000020004" pitchFamily="49" charset="0"/>
              </a:rPr>
              <a:t>) &lt;&lt; </a:t>
            </a:r>
            <a:r>
              <a:rPr lang="en-US" sz="2000" b="0" dirty="0">
                <a:solidFill>
                  <a:srgbClr val="A31515"/>
                </a:solidFill>
                <a:effectLst/>
                <a:highlight>
                  <a:srgbClr val="FFFFFF"/>
                </a:highlight>
                <a:latin typeface="PragmataPro Mono Liga" panose="02000509040000020004" pitchFamily="49" charset="0"/>
              </a:rPr>
              <a:t>"</a:t>
            </a:r>
            <a:r>
              <a:rPr lang="en-US" sz="2000" b="0" dirty="0">
                <a:solidFill>
                  <a:srgbClr val="EE0000"/>
                </a:solidFill>
                <a:effectLst/>
                <a:highlight>
                  <a:srgbClr val="FFFFFF"/>
                </a:highlight>
                <a:latin typeface="PragmataPro Mono Liga" panose="02000509040000020004" pitchFamily="49" charset="0"/>
              </a:rPr>
              <a:t>\t</a:t>
            </a:r>
            <a:r>
              <a:rPr lang="en-US" sz="2000" b="0" dirty="0">
                <a:solidFill>
                  <a:srgbClr val="A31515"/>
                </a:solidFill>
                <a:effectLst/>
                <a:highlight>
                  <a:srgbClr val="FFFFFF"/>
                </a:highlight>
                <a:latin typeface="PragmataPro Mono Liga" panose="02000509040000020004" pitchFamily="49" charset="0"/>
              </a:rPr>
              <a:t>"</a:t>
            </a:r>
            <a:r>
              <a:rPr lang="en-US" sz="2000" b="0" dirty="0">
                <a:solidFill>
                  <a:srgbClr val="000000"/>
                </a:solidFill>
                <a:effectLst/>
                <a:highlight>
                  <a:srgbClr val="FFFFFF"/>
                </a:highlight>
                <a:latin typeface="PragmataPro Mono Liga" panose="02000509040000020004" pitchFamily="49" charset="0"/>
              </a:rPr>
              <a:t> &lt;&lt; &amp;(</a:t>
            </a:r>
            <a:r>
              <a:rPr lang="en-US" sz="2000" b="0" dirty="0" err="1">
                <a:solidFill>
                  <a:srgbClr val="001080"/>
                </a:solidFill>
                <a:effectLst/>
                <a:highlight>
                  <a:srgbClr val="FFFFFF"/>
                </a:highlight>
                <a:latin typeface="PragmataPro Mono Liga" panose="02000509040000020004" pitchFamily="49" charset="0"/>
              </a:rPr>
              <a:t>b</a:t>
            </a:r>
            <a:r>
              <a:rPr lang="en-US" sz="2000" b="0" dirty="0" err="1">
                <a:solidFill>
                  <a:srgbClr val="000000"/>
                </a:solidFill>
                <a:effectLst/>
                <a:highlight>
                  <a:srgbClr val="FFFFFF"/>
                </a:highlight>
                <a:latin typeface="PragmataPro Mono Liga" panose="02000509040000020004" pitchFamily="49" charset="0"/>
              </a:rPr>
              <a:t>.</a:t>
            </a:r>
            <a:r>
              <a:rPr lang="en-US" sz="2000" b="0" dirty="0" err="1">
                <a:solidFill>
                  <a:srgbClr val="001080"/>
                </a:solidFill>
                <a:effectLst/>
                <a:highlight>
                  <a:srgbClr val="FFFFFF"/>
                </a:highlight>
                <a:latin typeface="PragmataPro Mono Liga" panose="02000509040000020004" pitchFamily="49" charset="0"/>
              </a:rPr>
              <a:t>z</a:t>
            </a:r>
            <a:r>
              <a:rPr lang="en-US" sz="2000" b="0" dirty="0">
                <a:solidFill>
                  <a:srgbClr val="000000"/>
                </a:solidFill>
                <a:effectLst/>
                <a:highlight>
                  <a:srgbClr val="FFFFFF"/>
                </a:highlight>
                <a:latin typeface="PragmataPro Mono Liga" panose="02000509040000020004" pitchFamily="49" charset="0"/>
              </a:rPr>
              <a:t>) &lt;&lt; </a:t>
            </a:r>
            <a:r>
              <a:rPr lang="en-US" sz="2000" b="0" dirty="0" err="1">
                <a:solidFill>
                  <a:srgbClr val="000000"/>
                </a:solidFill>
                <a:effectLst/>
                <a:highlight>
                  <a:srgbClr val="FFFFFF"/>
                </a:highlight>
                <a:latin typeface="PragmataPro Mono Liga" panose="02000509040000020004" pitchFamily="49" charset="0"/>
              </a:rPr>
              <a:t>endl</a:t>
            </a:r>
            <a:r>
              <a:rPr lang="en-US" sz="2000" b="0" dirty="0">
                <a:solidFill>
                  <a:srgbClr val="000000"/>
                </a:solidFill>
                <a:effectLst/>
                <a:highlight>
                  <a:srgbClr val="FFFFFF"/>
                </a:highlight>
                <a:latin typeface="PragmataPro Mono Liga" panose="02000509040000020004" pitchFamily="49" charset="0"/>
              </a:rPr>
              <a:t>;</a:t>
            </a:r>
          </a:p>
          <a:p>
            <a:pPr marL="0" indent="0">
              <a:lnSpc>
                <a:spcPct val="120000"/>
              </a:lnSpc>
              <a:spcBef>
                <a:spcPts val="0"/>
              </a:spcBef>
              <a:spcAft>
                <a:spcPts val="0"/>
              </a:spcAft>
              <a:buNone/>
            </a:pPr>
            <a:r>
              <a:rPr lang="en-US" sz="2000" b="0" dirty="0">
                <a:solidFill>
                  <a:srgbClr val="000000"/>
                </a:solidFill>
                <a:effectLst/>
                <a:highlight>
                  <a:srgbClr val="FFFFFF"/>
                </a:highlight>
                <a:latin typeface="PragmataPro Mono Liga" panose="02000509040000020004" pitchFamily="49" charset="0"/>
              </a:rPr>
              <a:t>    </a:t>
            </a:r>
            <a:r>
              <a:rPr lang="en-US" sz="2000" b="0" dirty="0" err="1">
                <a:solidFill>
                  <a:srgbClr val="000000"/>
                </a:solidFill>
                <a:effectLst/>
                <a:highlight>
                  <a:srgbClr val="FFFFFF"/>
                </a:highlight>
                <a:latin typeface="PragmataPro Mono Liga" panose="02000509040000020004" pitchFamily="49" charset="0"/>
              </a:rPr>
              <a:t>cout</a:t>
            </a:r>
            <a:r>
              <a:rPr lang="en-US" sz="2000" b="0" dirty="0">
                <a:solidFill>
                  <a:srgbClr val="000000"/>
                </a:solidFill>
                <a:effectLst/>
                <a:highlight>
                  <a:srgbClr val="FFFFFF"/>
                </a:highlight>
                <a:latin typeface="PragmataPro Mono Liga" panose="02000509040000020004" pitchFamily="49" charset="0"/>
              </a:rPr>
              <a:t> &lt;&lt; </a:t>
            </a:r>
            <a:r>
              <a:rPr lang="en-US" sz="2000" b="0" dirty="0">
                <a:solidFill>
                  <a:srgbClr val="A31515"/>
                </a:solidFill>
                <a:effectLst/>
                <a:highlight>
                  <a:srgbClr val="FFFFFF"/>
                </a:highlight>
                <a:latin typeface="PragmataPro Mono Liga" panose="02000509040000020004" pitchFamily="49" charset="0"/>
              </a:rPr>
              <a:t>"c : "</a:t>
            </a:r>
            <a:r>
              <a:rPr lang="en-US" sz="2000" b="0" dirty="0">
                <a:solidFill>
                  <a:srgbClr val="000000"/>
                </a:solidFill>
                <a:effectLst/>
                <a:highlight>
                  <a:srgbClr val="FFFFFF"/>
                </a:highlight>
                <a:latin typeface="PragmataPro Mono Liga" panose="02000509040000020004" pitchFamily="49" charset="0"/>
              </a:rPr>
              <a:t> &lt;&lt; &amp;(</a:t>
            </a:r>
            <a:r>
              <a:rPr lang="en-US" sz="2000" b="0" dirty="0" err="1">
                <a:solidFill>
                  <a:srgbClr val="001080"/>
                </a:solidFill>
                <a:effectLst/>
                <a:highlight>
                  <a:srgbClr val="FFFFFF"/>
                </a:highlight>
                <a:latin typeface="PragmataPro Mono Liga" panose="02000509040000020004" pitchFamily="49" charset="0"/>
              </a:rPr>
              <a:t>c</a:t>
            </a:r>
            <a:r>
              <a:rPr lang="en-US" sz="2000" b="0" dirty="0" err="1">
                <a:solidFill>
                  <a:srgbClr val="000000"/>
                </a:solidFill>
                <a:effectLst/>
                <a:highlight>
                  <a:srgbClr val="FFFFFF"/>
                </a:highlight>
                <a:latin typeface="PragmataPro Mono Liga" panose="02000509040000020004" pitchFamily="49" charset="0"/>
              </a:rPr>
              <a:t>.</a:t>
            </a:r>
            <a:r>
              <a:rPr lang="en-US" sz="2000" b="0" dirty="0" err="1">
                <a:solidFill>
                  <a:srgbClr val="001080"/>
                </a:solidFill>
                <a:effectLst/>
                <a:highlight>
                  <a:srgbClr val="FFFFFF"/>
                </a:highlight>
                <a:latin typeface="PragmataPro Mono Liga" panose="02000509040000020004" pitchFamily="49" charset="0"/>
              </a:rPr>
              <a:t>x</a:t>
            </a:r>
            <a:r>
              <a:rPr lang="en-US" sz="2000" b="0" dirty="0">
                <a:solidFill>
                  <a:srgbClr val="000000"/>
                </a:solidFill>
                <a:effectLst/>
                <a:highlight>
                  <a:srgbClr val="FFFFFF"/>
                </a:highlight>
                <a:latin typeface="PragmataPro Mono Liga" panose="02000509040000020004" pitchFamily="49" charset="0"/>
              </a:rPr>
              <a:t>) &lt;&lt; </a:t>
            </a:r>
            <a:r>
              <a:rPr lang="en-US" sz="2000" b="0" dirty="0">
                <a:solidFill>
                  <a:srgbClr val="A31515"/>
                </a:solidFill>
                <a:effectLst/>
                <a:highlight>
                  <a:srgbClr val="FFFFFF"/>
                </a:highlight>
                <a:latin typeface="PragmataPro Mono Liga" panose="02000509040000020004" pitchFamily="49" charset="0"/>
              </a:rPr>
              <a:t>"</a:t>
            </a:r>
            <a:r>
              <a:rPr lang="en-US" sz="2000" b="0" dirty="0">
                <a:solidFill>
                  <a:srgbClr val="EE0000"/>
                </a:solidFill>
                <a:effectLst/>
                <a:highlight>
                  <a:srgbClr val="FFFFFF"/>
                </a:highlight>
                <a:latin typeface="PragmataPro Mono Liga" panose="02000509040000020004" pitchFamily="49" charset="0"/>
              </a:rPr>
              <a:t>\t</a:t>
            </a:r>
            <a:r>
              <a:rPr lang="en-US" sz="2000" b="0" dirty="0">
                <a:solidFill>
                  <a:srgbClr val="A31515"/>
                </a:solidFill>
                <a:effectLst/>
                <a:highlight>
                  <a:srgbClr val="FFFFFF"/>
                </a:highlight>
                <a:latin typeface="PragmataPro Mono Liga" panose="02000509040000020004" pitchFamily="49" charset="0"/>
              </a:rPr>
              <a:t>"</a:t>
            </a:r>
            <a:r>
              <a:rPr lang="en-US" sz="2000" b="0" dirty="0">
                <a:solidFill>
                  <a:srgbClr val="000000"/>
                </a:solidFill>
                <a:effectLst/>
                <a:highlight>
                  <a:srgbClr val="FFFFFF"/>
                </a:highlight>
                <a:latin typeface="PragmataPro Mono Liga" panose="02000509040000020004" pitchFamily="49" charset="0"/>
              </a:rPr>
              <a:t> &lt;&lt; &amp;(</a:t>
            </a:r>
            <a:r>
              <a:rPr lang="en-US" sz="2000" b="0" dirty="0" err="1">
                <a:solidFill>
                  <a:srgbClr val="001080"/>
                </a:solidFill>
                <a:effectLst/>
                <a:highlight>
                  <a:srgbClr val="FFFFFF"/>
                </a:highlight>
                <a:latin typeface="PragmataPro Mono Liga" panose="02000509040000020004" pitchFamily="49" charset="0"/>
              </a:rPr>
              <a:t>c</a:t>
            </a:r>
            <a:r>
              <a:rPr lang="en-US" sz="2000" b="0" dirty="0" err="1">
                <a:solidFill>
                  <a:srgbClr val="000000"/>
                </a:solidFill>
                <a:effectLst/>
                <a:highlight>
                  <a:srgbClr val="FFFFFF"/>
                </a:highlight>
                <a:latin typeface="PragmataPro Mono Liga" panose="02000509040000020004" pitchFamily="49" charset="0"/>
              </a:rPr>
              <a:t>.</a:t>
            </a:r>
            <a:r>
              <a:rPr lang="en-US" sz="2000" b="0" dirty="0" err="1">
                <a:solidFill>
                  <a:srgbClr val="001080"/>
                </a:solidFill>
                <a:effectLst/>
                <a:highlight>
                  <a:srgbClr val="FFFFFF"/>
                </a:highlight>
                <a:latin typeface="PragmataPro Mono Liga" panose="02000509040000020004" pitchFamily="49" charset="0"/>
              </a:rPr>
              <a:t>y</a:t>
            </a:r>
            <a:r>
              <a:rPr lang="en-US" sz="2000" b="0" dirty="0">
                <a:solidFill>
                  <a:srgbClr val="000000"/>
                </a:solidFill>
                <a:effectLst/>
                <a:highlight>
                  <a:srgbClr val="FFFFFF"/>
                </a:highlight>
                <a:latin typeface="PragmataPro Mono Liga" panose="02000509040000020004" pitchFamily="49" charset="0"/>
              </a:rPr>
              <a:t>) &lt;&lt; </a:t>
            </a:r>
            <a:r>
              <a:rPr lang="en-US" sz="2000" b="0" dirty="0">
                <a:solidFill>
                  <a:srgbClr val="A31515"/>
                </a:solidFill>
                <a:effectLst/>
                <a:highlight>
                  <a:srgbClr val="FFFFFF"/>
                </a:highlight>
                <a:latin typeface="PragmataPro Mono Liga" panose="02000509040000020004" pitchFamily="49" charset="0"/>
              </a:rPr>
              <a:t>"</a:t>
            </a:r>
            <a:r>
              <a:rPr lang="en-US" sz="2000" b="0" dirty="0">
                <a:solidFill>
                  <a:srgbClr val="EE0000"/>
                </a:solidFill>
                <a:effectLst/>
                <a:highlight>
                  <a:srgbClr val="FFFFFF"/>
                </a:highlight>
                <a:latin typeface="PragmataPro Mono Liga" panose="02000509040000020004" pitchFamily="49" charset="0"/>
              </a:rPr>
              <a:t>\t</a:t>
            </a:r>
            <a:r>
              <a:rPr lang="en-US" sz="2000" b="0" dirty="0">
                <a:solidFill>
                  <a:srgbClr val="A31515"/>
                </a:solidFill>
                <a:effectLst/>
                <a:highlight>
                  <a:srgbClr val="FFFFFF"/>
                </a:highlight>
                <a:latin typeface="PragmataPro Mono Liga" panose="02000509040000020004" pitchFamily="49" charset="0"/>
              </a:rPr>
              <a:t>"</a:t>
            </a:r>
            <a:r>
              <a:rPr lang="en-US" sz="2000" b="0" dirty="0">
                <a:solidFill>
                  <a:srgbClr val="000000"/>
                </a:solidFill>
                <a:effectLst/>
                <a:highlight>
                  <a:srgbClr val="FFFFFF"/>
                </a:highlight>
                <a:latin typeface="PragmataPro Mono Liga" panose="02000509040000020004" pitchFamily="49" charset="0"/>
              </a:rPr>
              <a:t> &lt;&lt; &amp;(</a:t>
            </a:r>
            <a:r>
              <a:rPr lang="en-US" sz="2000" b="0" dirty="0" err="1">
                <a:solidFill>
                  <a:srgbClr val="001080"/>
                </a:solidFill>
                <a:effectLst/>
                <a:highlight>
                  <a:srgbClr val="FFFFFF"/>
                </a:highlight>
                <a:latin typeface="PragmataPro Mono Liga" panose="02000509040000020004" pitchFamily="49" charset="0"/>
              </a:rPr>
              <a:t>c</a:t>
            </a:r>
            <a:r>
              <a:rPr lang="en-US" sz="2000" b="0" dirty="0" err="1">
                <a:solidFill>
                  <a:srgbClr val="000000"/>
                </a:solidFill>
                <a:effectLst/>
                <a:highlight>
                  <a:srgbClr val="FFFFFF"/>
                </a:highlight>
                <a:latin typeface="PragmataPro Mono Liga" panose="02000509040000020004" pitchFamily="49" charset="0"/>
              </a:rPr>
              <a:t>.</a:t>
            </a:r>
            <a:r>
              <a:rPr lang="en-US" sz="2000" b="0" dirty="0" err="1">
                <a:solidFill>
                  <a:srgbClr val="001080"/>
                </a:solidFill>
                <a:effectLst/>
                <a:highlight>
                  <a:srgbClr val="FFFFFF"/>
                </a:highlight>
                <a:latin typeface="PragmataPro Mono Liga" panose="02000509040000020004" pitchFamily="49" charset="0"/>
              </a:rPr>
              <a:t>z</a:t>
            </a:r>
            <a:r>
              <a:rPr lang="en-US" sz="2000" b="0" dirty="0">
                <a:solidFill>
                  <a:srgbClr val="000000"/>
                </a:solidFill>
                <a:effectLst/>
                <a:highlight>
                  <a:srgbClr val="FFFFFF"/>
                </a:highlight>
                <a:latin typeface="PragmataPro Mono Liga" panose="02000509040000020004" pitchFamily="49" charset="0"/>
              </a:rPr>
              <a:t>) &lt;&lt; </a:t>
            </a:r>
            <a:r>
              <a:rPr lang="en-US" sz="2000" b="0" dirty="0" err="1">
                <a:solidFill>
                  <a:srgbClr val="000000"/>
                </a:solidFill>
                <a:effectLst/>
                <a:highlight>
                  <a:srgbClr val="FFFFFF"/>
                </a:highlight>
                <a:latin typeface="PragmataPro Mono Liga" panose="02000509040000020004" pitchFamily="49" charset="0"/>
              </a:rPr>
              <a:t>endl</a:t>
            </a:r>
            <a:r>
              <a:rPr lang="en-US" sz="2000" b="0" dirty="0">
                <a:solidFill>
                  <a:srgbClr val="000000"/>
                </a:solidFill>
                <a:effectLst/>
                <a:highlight>
                  <a:srgbClr val="FFFFFF"/>
                </a:highlight>
                <a:latin typeface="PragmataPro Mono Liga" panose="02000509040000020004" pitchFamily="49" charset="0"/>
              </a:rPr>
              <a:t>;</a:t>
            </a:r>
          </a:p>
          <a:p>
            <a:pPr marL="0" indent="0">
              <a:lnSpc>
                <a:spcPct val="120000"/>
              </a:lnSpc>
              <a:spcBef>
                <a:spcPts val="0"/>
              </a:spcBef>
              <a:spcAft>
                <a:spcPts val="0"/>
              </a:spcAft>
              <a:buNone/>
            </a:pP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AF00DB"/>
                </a:solidFill>
                <a:effectLst/>
                <a:highlight>
                  <a:srgbClr val="FFFFFF"/>
                </a:highlight>
                <a:latin typeface="PragmataPro Mono Liga" panose="02000509040000020004" pitchFamily="49" charset="0"/>
              </a:rPr>
              <a:t>return</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098658"/>
                </a:solidFill>
                <a:effectLst/>
                <a:highlight>
                  <a:srgbClr val="FFFFFF"/>
                </a:highlight>
                <a:latin typeface="PragmataPro Mono Liga" panose="02000509040000020004" pitchFamily="49" charset="0"/>
              </a:rPr>
              <a:t>0</a:t>
            </a:r>
            <a:r>
              <a:rPr lang="en-US" sz="2000" b="0" dirty="0">
                <a:solidFill>
                  <a:srgbClr val="000000"/>
                </a:solidFill>
                <a:effectLst/>
                <a:highlight>
                  <a:srgbClr val="FFFFFF"/>
                </a:highlight>
                <a:latin typeface="PragmataPro Mono Liga" panose="02000509040000020004" pitchFamily="49" charset="0"/>
              </a:rPr>
              <a:t>; }</a:t>
            </a:r>
          </a:p>
          <a:p>
            <a:pPr marL="0" indent="0">
              <a:lnSpc>
                <a:spcPct val="120000"/>
              </a:lnSpc>
              <a:spcBef>
                <a:spcPts val="0"/>
              </a:spcBef>
              <a:spcAft>
                <a:spcPts val="0"/>
              </a:spcAft>
              <a:buNone/>
            </a:pPr>
            <a:br>
              <a:rPr lang="en-US" sz="2000" b="0" dirty="0">
                <a:solidFill>
                  <a:srgbClr val="000000"/>
                </a:solidFill>
                <a:effectLst/>
                <a:highlight>
                  <a:srgbClr val="FFFFFF"/>
                </a:highlight>
                <a:latin typeface="PragmataPro Mono Liga" panose="02000509040000020004" pitchFamily="49" charset="0"/>
              </a:rPr>
            </a:br>
            <a:br>
              <a:rPr lang="en-US" sz="2000" b="0" dirty="0">
                <a:solidFill>
                  <a:srgbClr val="000000"/>
                </a:solidFill>
                <a:effectLst/>
                <a:highlight>
                  <a:srgbClr val="FFFFFF"/>
                </a:highlight>
                <a:latin typeface="PragmataPro Mono Liga" panose="02000509040000020004" pitchFamily="49" charset="0"/>
              </a:rPr>
            </a:br>
            <a:br>
              <a:rPr lang="en-US" sz="2000" b="0" dirty="0">
                <a:solidFill>
                  <a:srgbClr val="000000"/>
                </a:solidFill>
                <a:effectLst/>
                <a:highlight>
                  <a:srgbClr val="FFFFFF"/>
                </a:highlight>
                <a:latin typeface="PragmataPro Mono Liga" panose="02000509040000020004" pitchFamily="49" charset="0"/>
              </a:rPr>
            </a:br>
            <a:endParaRPr lang="en-US" sz="2000" b="0" dirty="0">
              <a:solidFill>
                <a:srgbClr val="000000"/>
              </a:solidFill>
              <a:effectLst/>
              <a:highlight>
                <a:srgbClr val="FFFFFF"/>
              </a:highlight>
              <a:latin typeface="PragmataPro Mono Liga" panose="02000509040000020004" pitchFamily="49" charset="0"/>
            </a:endParaRPr>
          </a:p>
          <a:p>
            <a:pPr marL="0" indent="0">
              <a:lnSpc>
                <a:spcPct val="120000"/>
              </a:lnSpc>
              <a:spcBef>
                <a:spcPts val="0"/>
              </a:spcBef>
              <a:spcAft>
                <a:spcPts val="0"/>
              </a:spcAft>
              <a:buNone/>
            </a:pPr>
            <a:endParaRPr lang="en-US" sz="2000" dirty="0"/>
          </a:p>
        </p:txBody>
      </p:sp>
      <p:sp>
        <p:nvSpPr>
          <p:cNvPr id="8" name="TextBox 7">
            <a:extLst>
              <a:ext uri="{FF2B5EF4-FFF2-40B4-BE49-F238E27FC236}">
                <a16:creationId xmlns:a16="http://schemas.microsoft.com/office/drawing/2014/main" id="{8BDF4CD7-606E-8D8E-7AAF-0D15E92AE512}"/>
              </a:ext>
            </a:extLst>
          </p:cNvPr>
          <p:cNvSpPr txBox="1"/>
          <p:nvPr/>
        </p:nvSpPr>
        <p:spPr>
          <a:xfrm>
            <a:off x="6673561" y="1308517"/>
            <a:ext cx="5005821" cy="2462213"/>
          </a:xfrm>
          <a:prstGeom prst="rect">
            <a:avLst/>
          </a:prstGeom>
          <a:noFill/>
          <a:ln>
            <a:solidFill>
              <a:schemeClr val="tx1">
                <a:lumMod val="50000"/>
              </a:schemeClr>
            </a:solidFill>
          </a:ln>
        </p:spPr>
        <p:txBody>
          <a:bodyPr wrap="square">
            <a:spAutoFit/>
          </a:bodyPr>
          <a:lstStyle/>
          <a:p>
            <a:r>
              <a:rPr lang="en-US" sz="2200" b="1"/>
              <a:t>Kết quả thực thi:</a:t>
            </a:r>
          </a:p>
          <a:p>
            <a:endParaRPr lang="en-US" sz="2200"/>
          </a:p>
          <a:p>
            <a:r>
              <a:rPr lang="en-US" sz="2200"/>
              <a:t>sizeof: 16      </a:t>
            </a:r>
            <a:r>
              <a:rPr lang="en-US" sz="2200" b="1">
                <a:solidFill>
                  <a:srgbClr val="FF0000"/>
                </a:solidFill>
              </a:rPr>
              <a:t>16</a:t>
            </a:r>
            <a:r>
              <a:rPr lang="en-US" sz="2200"/>
              <a:t>      16</a:t>
            </a:r>
          </a:p>
          <a:p>
            <a:r>
              <a:rPr lang="en-US" sz="2200"/>
              <a:t>Xuat dia chi:</a:t>
            </a:r>
          </a:p>
          <a:p>
            <a:r>
              <a:rPr lang="en-US" sz="2200"/>
              <a:t>a : 0x407030    0x407038        0x40703c</a:t>
            </a:r>
          </a:p>
          <a:p>
            <a:r>
              <a:rPr lang="en-US" sz="2200"/>
              <a:t>b : </a:t>
            </a:r>
            <a:r>
              <a:rPr lang="en-US" sz="2200" b="1">
                <a:solidFill>
                  <a:srgbClr val="FF0000"/>
                </a:solidFill>
              </a:rPr>
              <a:t>0x407040    0x407044        0x40704c</a:t>
            </a:r>
          </a:p>
          <a:p>
            <a:r>
              <a:rPr lang="en-US" sz="2200"/>
              <a:t>c : 0x407050    0x407054        0x407058</a:t>
            </a:r>
          </a:p>
        </p:txBody>
      </p:sp>
      <p:sp>
        <p:nvSpPr>
          <p:cNvPr id="7" name="Footer Placeholder 6">
            <a:extLst>
              <a:ext uri="{FF2B5EF4-FFF2-40B4-BE49-F238E27FC236}">
                <a16:creationId xmlns:a16="http://schemas.microsoft.com/office/drawing/2014/main" id="{033E0E49-54D9-CF0E-D558-F87AEB83EC42}"/>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4" name="Date Placeholder 3">
            <a:extLst>
              <a:ext uri="{FF2B5EF4-FFF2-40B4-BE49-F238E27FC236}">
                <a16:creationId xmlns:a16="http://schemas.microsoft.com/office/drawing/2014/main" id="{F218A6D3-DD41-DA24-B3B3-792367A983A7}"/>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1D115911-EC85-B0D5-AC47-12820264583A}"/>
              </a:ext>
            </a:extLst>
          </p:cNvPr>
          <p:cNvSpPr>
            <a:spLocks noGrp="1"/>
          </p:cNvSpPr>
          <p:nvPr>
            <p:ph type="sldNum" sz="quarter" idx="12"/>
          </p:nvPr>
        </p:nvSpPr>
        <p:spPr/>
        <p:txBody>
          <a:bodyPr/>
          <a:lstStyle/>
          <a:p>
            <a:fld id="{D8B0B3AC-44A8-D142-AAF6-9A453466E1A4}" type="slidenum">
              <a:rPr lang="en-VN" smtClean="0"/>
              <a:pPr/>
              <a:t>17</a:t>
            </a:fld>
            <a:endParaRPr lang="en-VN" dirty="0"/>
          </a:p>
        </p:txBody>
      </p:sp>
    </p:spTree>
    <p:extLst>
      <p:ext uri="{BB962C8B-B14F-4D97-AF65-F5344CB8AC3E}">
        <p14:creationId xmlns:p14="http://schemas.microsoft.com/office/powerpoint/2010/main" val="8127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fontScale="77500" lnSpcReduction="20000"/>
          </a:bodyPr>
          <a:lstStyle/>
          <a:p>
            <a:r>
              <a:rPr lang="en-VN"/>
              <a:t>9.4 Truy xuất thuộc tính của kiểu cấu trúc</a:t>
            </a:r>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9" name="Footer Placeholder 8">
            <a:extLst>
              <a:ext uri="{FF2B5EF4-FFF2-40B4-BE49-F238E27FC236}">
                <a16:creationId xmlns:a16="http://schemas.microsoft.com/office/drawing/2014/main" id="{BD866A36-68D3-E1D4-A80E-6AEAEFFAC43A}"/>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CDAD9F2D-B96C-FE1A-AACF-5ED6C7C59979}"/>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8B0002C3-B0C2-8FB6-82F7-F4B10C8F5197}"/>
              </a:ext>
            </a:extLst>
          </p:cNvPr>
          <p:cNvSpPr>
            <a:spLocks noGrp="1"/>
          </p:cNvSpPr>
          <p:nvPr>
            <p:ph type="sldNum" sz="quarter" idx="12"/>
          </p:nvPr>
        </p:nvSpPr>
        <p:spPr/>
        <p:txBody>
          <a:bodyPr/>
          <a:lstStyle/>
          <a:p>
            <a:fld id="{D8B0B3AC-44A8-D142-AAF6-9A453466E1A4}" type="slidenum">
              <a:rPr lang="en-VN" smtClean="0"/>
              <a:pPr/>
              <a:t>18</a:t>
            </a:fld>
            <a:endParaRPr lang="en-VN" dirty="0"/>
          </a:p>
        </p:txBody>
      </p:sp>
    </p:spTree>
    <p:extLst>
      <p:ext uri="{BB962C8B-B14F-4D97-AF65-F5344CB8AC3E}">
        <p14:creationId xmlns:p14="http://schemas.microsoft.com/office/powerpoint/2010/main" val="409914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normAutofit fontScale="90000"/>
          </a:bodyPr>
          <a:lstStyle/>
          <a:p>
            <a:r>
              <a:rPr lang="en-VN"/>
              <a:t>9.4 Truy xuất thuộc tính của kiểu cấu trúc</a:t>
            </a:r>
          </a:p>
        </p:txBody>
      </p:sp>
      <p:sp>
        <p:nvSpPr>
          <p:cNvPr id="3" name="Content Placeholder 2"/>
          <p:cNvSpPr>
            <a:spLocks noGrp="1"/>
          </p:cNvSpPr>
          <p:nvPr>
            <p:ph idx="1"/>
          </p:nvPr>
        </p:nvSpPr>
        <p:spPr>
          <a:xfrm>
            <a:off x="774145" y="1233824"/>
            <a:ext cx="10579654" cy="2964103"/>
          </a:xfrm>
        </p:spPr>
        <p:txBody>
          <a:bodyPr>
            <a:noAutofit/>
          </a:bodyPr>
          <a:lstStyle/>
          <a:p>
            <a:pPr algn="l">
              <a:lnSpc>
                <a:spcPct val="100000"/>
              </a:lnSpc>
              <a:defRPr/>
            </a:pPr>
            <a:r>
              <a:rPr lang="en-US" sz="2400" b="1" dirty="0" err="1">
                <a:solidFill>
                  <a:schemeClr val="tx1">
                    <a:lumMod val="50000"/>
                  </a:schemeClr>
                </a:solidFill>
              </a:rPr>
              <a:t>Đặc</a:t>
            </a:r>
            <a:r>
              <a:rPr lang="en-US" sz="2400" b="1" dirty="0">
                <a:solidFill>
                  <a:schemeClr val="tx1">
                    <a:lumMod val="50000"/>
                  </a:schemeClr>
                </a:solidFill>
              </a:rPr>
              <a:t> </a:t>
            </a:r>
            <a:r>
              <a:rPr lang="en-US" sz="2400" b="1" dirty="0" err="1">
                <a:solidFill>
                  <a:schemeClr val="tx1">
                    <a:lumMod val="50000"/>
                  </a:schemeClr>
                </a:solidFill>
              </a:rPr>
              <a:t>điểm</a:t>
            </a:r>
            <a:r>
              <a:rPr lang="en-US" sz="2400" dirty="0">
                <a:solidFill>
                  <a:schemeClr val="tx1">
                    <a:lumMod val="50000"/>
                  </a:schemeClr>
                </a:solidFill>
              </a:rPr>
              <a:t>: </a:t>
            </a:r>
            <a:r>
              <a:rPr lang="en-US" sz="2400" dirty="0" err="1">
                <a:solidFill>
                  <a:schemeClr val="tx1">
                    <a:lumMod val="50000"/>
                  </a:schemeClr>
                </a:solidFill>
              </a:rPr>
              <a:t>Các</a:t>
            </a:r>
            <a:r>
              <a:rPr lang="en-US" sz="2400" dirty="0">
                <a:solidFill>
                  <a:schemeClr val="tx1">
                    <a:lumMod val="50000"/>
                  </a:schemeClr>
                </a:solidFill>
              </a:rPr>
              <a:t> </a:t>
            </a:r>
            <a:r>
              <a:rPr lang="en-US" sz="2400" dirty="0" err="1">
                <a:solidFill>
                  <a:schemeClr val="tx1">
                    <a:lumMod val="50000"/>
                  </a:schemeClr>
                </a:solidFill>
              </a:rPr>
              <a:t>trường</a:t>
            </a:r>
            <a:r>
              <a:rPr lang="en-US" sz="2400" dirty="0">
                <a:solidFill>
                  <a:schemeClr val="tx1">
                    <a:lumMod val="50000"/>
                  </a:schemeClr>
                </a:solidFill>
              </a:rPr>
              <a:t> </a:t>
            </a:r>
            <a:r>
              <a:rPr lang="en-US" sz="2400" dirty="0" err="1">
                <a:solidFill>
                  <a:schemeClr val="tx1">
                    <a:lumMod val="50000"/>
                  </a:schemeClr>
                </a:solidFill>
              </a:rPr>
              <a:t>dữ</a:t>
            </a:r>
            <a:r>
              <a:rPr lang="en-US" sz="2400" dirty="0">
                <a:solidFill>
                  <a:schemeClr val="tx1">
                    <a:lumMod val="50000"/>
                  </a:schemeClr>
                </a:solidFill>
              </a:rPr>
              <a:t> </a:t>
            </a:r>
            <a:r>
              <a:rPr lang="en-US" sz="2400" dirty="0" err="1">
                <a:solidFill>
                  <a:schemeClr val="tx1">
                    <a:lumMod val="50000"/>
                  </a:schemeClr>
                </a:solidFill>
              </a:rPr>
              <a:t>liệu</a:t>
            </a:r>
            <a:r>
              <a:rPr lang="en-US" sz="2400" dirty="0">
                <a:solidFill>
                  <a:schemeClr val="tx1">
                    <a:lumMod val="50000"/>
                  </a:schemeClr>
                </a:solidFill>
              </a:rPr>
              <a:t> </a:t>
            </a:r>
            <a:r>
              <a:rPr lang="en-US" sz="2400" dirty="0" err="1">
                <a:solidFill>
                  <a:schemeClr val="tx1">
                    <a:lumMod val="50000"/>
                  </a:schemeClr>
                </a:solidFill>
              </a:rPr>
              <a:t>trong</a:t>
            </a:r>
            <a:r>
              <a:rPr lang="en-US" sz="2400" dirty="0">
                <a:solidFill>
                  <a:schemeClr val="tx1">
                    <a:lumMod val="50000"/>
                  </a:schemeClr>
                </a:solidFill>
              </a:rPr>
              <a:t> </a:t>
            </a:r>
            <a:r>
              <a:rPr lang="en-US" sz="2400" dirty="0" err="1">
                <a:solidFill>
                  <a:schemeClr val="tx1">
                    <a:lumMod val="50000"/>
                  </a:schemeClr>
                </a:solidFill>
              </a:rPr>
              <a:t>cấu</a:t>
            </a:r>
            <a:r>
              <a:rPr lang="en-US" sz="2400" dirty="0">
                <a:solidFill>
                  <a:schemeClr val="tx1">
                    <a:lumMod val="50000"/>
                  </a:schemeClr>
                </a:solidFill>
              </a:rPr>
              <a:t> </a:t>
            </a:r>
            <a:r>
              <a:rPr lang="en-US" sz="2400" dirty="0" err="1">
                <a:solidFill>
                  <a:schemeClr val="tx1">
                    <a:lumMod val="50000"/>
                  </a:schemeClr>
                </a:solidFill>
              </a:rPr>
              <a:t>trúc</a:t>
            </a:r>
            <a:r>
              <a:rPr lang="en-US" sz="2400" dirty="0">
                <a:solidFill>
                  <a:schemeClr val="tx1">
                    <a:lumMod val="50000"/>
                  </a:schemeClr>
                </a:solidFill>
              </a:rPr>
              <a:t> </a:t>
            </a:r>
            <a:r>
              <a:rPr lang="en-US" sz="2400" dirty="0" err="1">
                <a:solidFill>
                  <a:schemeClr val="tx1">
                    <a:lumMod val="50000"/>
                  </a:schemeClr>
                </a:solidFill>
              </a:rPr>
              <a:t>Không</a:t>
            </a:r>
            <a:r>
              <a:rPr lang="en-US" sz="2400" dirty="0">
                <a:solidFill>
                  <a:schemeClr val="tx1">
                    <a:lumMod val="50000"/>
                  </a:schemeClr>
                </a:solidFill>
              </a:rPr>
              <a:t> </a:t>
            </a:r>
            <a:r>
              <a:rPr lang="en-US" sz="2400" dirty="0" err="1">
                <a:solidFill>
                  <a:schemeClr val="tx1">
                    <a:lumMod val="50000"/>
                  </a:schemeClr>
                </a:solidFill>
              </a:rPr>
              <a:t>thể</a:t>
            </a:r>
            <a:r>
              <a:rPr lang="en-US" sz="2400" dirty="0">
                <a:solidFill>
                  <a:schemeClr val="tx1">
                    <a:lumMod val="50000"/>
                  </a:schemeClr>
                </a:solidFill>
              </a:rPr>
              <a:t> </a:t>
            </a:r>
            <a:r>
              <a:rPr lang="en-US" sz="2400" dirty="0" err="1">
                <a:solidFill>
                  <a:schemeClr val="tx1">
                    <a:lumMod val="50000"/>
                  </a:schemeClr>
                </a:solidFill>
              </a:rPr>
              <a:t>truy</a:t>
            </a:r>
            <a:r>
              <a:rPr lang="en-US" sz="2400" dirty="0">
                <a:solidFill>
                  <a:schemeClr val="tx1">
                    <a:lumMod val="50000"/>
                  </a:schemeClr>
                </a:solidFill>
              </a:rPr>
              <a:t> </a:t>
            </a:r>
            <a:r>
              <a:rPr lang="en-US" sz="2400" dirty="0" err="1">
                <a:solidFill>
                  <a:schemeClr val="tx1">
                    <a:lumMod val="50000"/>
                  </a:schemeClr>
                </a:solidFill>
              </a:rPr>
              <a:t>xuất</a:t>
            </a:r>
            <a:r>
              <a:rPr lang="en-US" sz="2400" dirty="0">
                <a:solidFill>
                  <a:schemeClr val="tx1">
                    <a:lumMod val="50000"/>
                  </a:schemeClr>
                </a:solidFill>
              </a:rPr>
              <a:t> </a:t>
            </a:r>
            <a:r>
              <a:rPr lang="en-US" sz="2400" dirty="0" err="1">
                <a:solidFill>
                  <a:schemeClr val="tx1">
                    <a:lumMod val="50000"/>
                  </a:schemeClr>
                </a:solidFill>
              </a:rPr>
              <a:t>trực</a:t>
            </a:r>
            <a:r>
              <a:rPr lang="en-US" sz="2400" dirty="0">
                <a:solidFill>
                  <a:schemeClr val="tx1">
                    <a:lumMod val="50000"/>
                  </a:schemeClr>
                </a:solidFill>
              </a:rPr>
              <a:t> </a:t>
            </a:r>
            <a:r>
              <a:rPr lang="en-US" sz="2400" dirty="0" err="1">
                <a:solidFill>
                  <a:schemeClr val="tx1">
                    <a:lumMod val="50000"/>
                  </a:schemeClr>
                </a:solidFill>
              </a:rPr>
              <a:t>tiếp</a:t>
            </a:r>
            <a:r>
              <a:rPr lang="en-US" sz="2400" dirty="0">
                <a:solidFill>
                  <a:schemeClr val="tx1">
                    <a:lumMod val="50000"/>
                  </a:schemeClr>
                </a:solidFill>
              </a:rPr>
              <a:t> </a:t>
            </a:r>
            <a:r>
              <a:rPr lang="en-US" sz="2400" dirty="0" err="1">
                <a:solidFill>
                  <a:schemeClr val="tx1">
                    <a:lumMod val="50000"/>
                  </a:schemeClr>
                </a:solidFill>
              </a:rPr>
              <a:t>mà</a:t>
            </a:r>
            <a:r>
              <a:rPr lang="en-US" sz="2400" dirty="0">
                <a:solidFill>
                  <a:schemeClr val="tx1">
                    <a:lumMod val="50000"/>
                  </a:schemeClr>
                </a:solidFill>
              </a:rPr>
              <a:t> </a:t>
            </a:r>
            <a:r>
              <a:rPr lang="en-US" sz="2400" dirty="0" err="1">
                <a:solidFill>
                  <a:schemeClr val="tx1">
                    <a:lumMod val="50000"/>
                  </a:schemeClr>
                </a:solidFill>
              </a:rPr>
              <a:t>phải</a:t>
            </a:r>
            <a:r>
              <a:rPr lang="en-US" sz="2400" dirty="0">
                <a:solidFill>
                  <a:schemeClr val="tx1">
                    <a:lumMod val="50000"/>
                  </a:schemeClr>
                </a:solidFill>
              </a:rPr>
              <a:t> </a:t>
            </a:r>
            <a:r>
              <a:rPr lang="en-US" sz="2400" dirty="0" err="1">
                <a:solidFill>
                  <a:schemeClr val="tx1">
                    <a:lumMod val="50000"/>
                  </a:schemeClr>
                </a:solidFill>
              </a:rPr>
              <a:t>thông</a:t>
            </a:r>
            <a:r>
              <a:rPr lang="en-US" sz="2400" dirty="0">
                <a:solidFill>
                  <a:schemeClr val="tx1">
                    <a:lumMod val="50000"/>
                  </a:schemeClr>
                </a:solidFill>
              </a:rPr>
              <a:t> qua </a:t>
            </a:r>
            <a:r>
              <a:rPr lang="en-US" sz="2400" dirty="0" err="1">
                <a:solidFill>
                  <a:schemeClr val="tx1">
                    <a:lumMod val="50000"/>
                  </a:schemeClr>
                </a:solidFill>
              </a:rPr>
              <a:t>biến</a:t>
            </a:r>
            <a:r>
              <a:rPr lang="en-US" sz="2400" dirty="0">
                <a:solidFill>
                  <a:schemeClr val="tx1">
                    <a:lumMod val="50000"/>
                  </a:schemeClr>
                </a:solidFill>
              </a:rPr>
              <a:t> </a:t>
            </a:r>
            <a:r>
              <a:rPr lang="en-US" sz="2400" dirty="0" err="1">
                <a:solidFill>
                  <a:schemeClr val="tx1">
                    <a:lumMod val="50000"/>
                  </a:schemeClr>
                </a:solidFill>
              </a:rPr>
              <a:t>cấu</a:t>
            </a:r>
            <a:r>
              <a:rPr lang="en-US" sz="2400" dirty="0">
                <a:solidFill>
                  <a:schemeClr val="tx1">
                    <a:lumMod val="50000"/>
                  </a:schemeClr>
                </a:solidFill>
              </a:rPr>
              <a:t> </a:t>
            </a:r>
            <a:r>
              <a:rPr lang="en-US" sz="2400" dirty="0" err="1">
                <a:solidFill>
                  <a:schemeClr val="tx1">
                    <a:lumMod val="50000"/>
                  </a:schemeClr>
                </a:solidFill>
              </a:rPr>
              <a:t>trúc</a:t>
            </a:r>
            <a:r>
              <a:rPr lang="en-US" sz="2400" dirty="0">
                <a:solidFill>
                  <a:schemeClr val="tx1">
                    <a:lumMod val="50000"/>
                  </a:schemeClr>
                </a:solidFill>
              </a:rPr>
              <a:t>.</a:t>
            </a:r>
          </a:p>
          <a:p>
            <a:pPr algn="l">
              <a:lnSpc>
                <a:spcPct val="100000"/>
              </a:lnSpc>
              <a:defRPr/>
            </a:pPr>
            <a:r>
              <a:rPr lang="en-US" sz="2400" dirty="0" err="1">
                <a:solidFill>
                  <a:schemeClr val="tx1">
                    <a:lumMod val="50000"/>
                  </a:schemeClr>
                </a:solidFill>
              </a:rPr>
              <a:t>Các</a:t>
            </a:r>
            <a:r>
              <a:rPr lang="en-US" sz="2400" dirty="0">
                <a:solidFill>
                  <a:schemeClr val="tx1">
                    <a:lumMod val="50000"/>
                  </a:schemeClr>
                </a:solidFill>
              </a:rPr>
              <a:t> </a:t>
            </a:r>
            <a:r>
              <a:rPr lang="en-US" sz="2400" dirty="0" err="1">
                <a:solidFill>
                  <a:schemeClr val="tx1">
                    <a:lumMod val="50000"/>
                  </a:schemeClr>
                </a:solidFill>
              </a:rPr>
              <a:t>biến</a:t>
            </a:r>
            <a:r>
              <a:rPr lang="en-US" sz="2400" dirty="0">
                <a:solidFill>
                  <a:schemeClr val="tx1">
                    <a:lumMod val="50000"/>
                  </a:schemeClr>
                </a:solidFill>
              </a:rPr>
              <a:t> </a:t>
            </a:r>
            <a:r>
              <a:rPr lang="en-US" sz="2400" dirty="0" err="1">
                <a:solidFill>
                  <a:schemeClr val="tx1">
                    <a:lumMod val="50000"/>
                  </a:schemeClr>
                </a:solidFill>
              </a:rPr>
              <a:t>cấu</a:t>
            </a:r>
            <a:r>
              <a:rPr lang="en-US" sz="2400" dirty="0">
                <a:solidFill>
                  <a:schemeClr val="tx1">
                    <a:lumMod val="50000"/>
                  </a:schemeClr>
                </a:solidFill>
              </a:rPr>
              <a:t> </a:t>
            </a:r>
            <a:r>
              <a:rPr lang="en-US" sz="2400" dirty="0" err="1">
                <a:solidFill>
                  <a:schemeClr val="tx1">
                    <a:lumMod val="50000"/>
                  </a:schemeClr>
                </a:solidFill>
              </a:rPr>
              <a:t>trúc</a:t>
            </a:r>
            <a:r>
              <a:rPr lang="en-US" sz="2400" dirty="0">
                <a:solidFill>
                  <a:schemeClr val="tx1">
                    <a:lumMod val="50000"/>
                  </a:schemeClr>
                </a:solidFill>
              </a:rPr>
              <a:t> </a:t>
            </a:r>
            <a:r>
              <a:rPr lang="en-US" sz="2400" dirty="0" err="1">
                <a:solidFill>
                  <a:schemeClr val="tx1">
                    <a:lumMod val="50000"/>
                  </a:schemeClr>
                </a:solidFill>
              </a:rPr>
              <a:t>truy</a:t>
            </a:r>
            <a:r>
              <a:rPr lang="en-US" sz="2400" dirty="0">
                <a:solidFill>
                  <a:schemeClr val="tx1">
                    <a:lumMod val="50000"/>
                  </a:schemeClr>
                </a:solidFill>
              </a:rPr>
              <a:t> </a:t>
            </a:r>
            <a:r>
              <a:rPr lang="en-US" sz="2400" dirty="0" err="1">
                <a:solidFill>
                  <a:schemeClr val="tx1">
                    <a:lumMod val="50000"/>
                  </a:schemeClr>
                </a:solidFill>
              </a:rPr>
              <a:t>xuất</a:t>
            </a:r>
            <a:r>
              <a:rPr lang="en-US" sz="2400" dirty="0">
                <a:solidFill>
                  <a:schemeClr val="tx1">
                    <a:lumMod val="50000"/>
                  </a:schemeClr>
                </a:solidFill>
              </a:rPr>
              <a:t> </a:t>
            </a:r>
            <a:r>
              <a:rPr lang="en-US" sz="2400" dirty="0" err="1">
                <a:solidFill>
                  <a:schemeClr val="tx1">
                    <a:lumMod val="50000"/>
                  </a:schemeClr>
                </a:solidFill>
              </a:rPr>
              <a:t>dữ</a:t>
            </a:r>
            <a:r>
              <a:rPr lang="en-US" sz="2400" dirty="0">
                <a:solidFill>
                  <a:schemeClr val="tx1">
                    <a:lumMod val="50000"/>
                  </a:schemeClr>
                </a:solidFill>
              </a:rPr>
              <a:t> </a:t>
            </a:r>
            <a:r>
              <a:rPr lang="en-US" sz="2400" dirty="0" err="1">
                <a:solidFill>
                  <a:schemeClr val="tx1">
                    <a:lumMod val="50000"/>
                  </a:schemeClr>
                </a:solidFill>
              </a:rPr>
              <a:t>liệu</a:t>
            </a:r>
            <a:r>
              <a:rPr lang="en-US" sz="2400" dirty="0">
                <a:solidFill>
                  <a:schemeClr val="tx1">
                    <a:lumMod val="50000"/>
                  </a:schemeClr>
                </a:solidFill>
              </a:rPr>
              <a:t> </a:t>
            </a:r>
            <a:r>
              <a:rPr lang="en-US" sz="2400" dirty="0" err="1">
                <a:solidFill>
                  <a:schemeClr val="tx1">
                    <a:lumMod val="50000"/>
                  </a:schemeClr>
                </a:solidFill>
              </a:rPr>
              <a:t>thông</a:t>
            </a:r>
            <a:r>
              <a:rPr lang="en-US" sz="2400" dirty="0">
                <a:solidFill>
                  <a:schemeClr val="tx1">
                    <a:lumMod val="50000"/>
                  </a:schemeClr>
                </a:solidFill>
              </a:rPr>
              <a:t> qua </a:t>
            </a:r>
            <a:r>
              <a:rPr lang="en-US" sz="2400" dirty="0" err="1">
                <a:solidFill>
                  <a:schemeClr val="tx1">
                    <a:lumMod val="50000"/>
                  </a:schemeClr>
                </a:solidFill>
              </a:rPr>
              <a:t>toán</a:t>
            </a:r>
            <a:r>
              <a:rPr lang="en-US" sz="2400" dirty="0">
                <a:solidFill>
                  <a:schemeClr val="tx1">
                    <a:lumMod val="50000"/>
                  </a:schemeClr>
                </a:solidFill>
              </a:rPr>
              <a:t> </a:t>
            </a:r>
            <a:r>
              <a:rPr lang="en-US" sz="2400" dirty="0" err="1">
                <a:solidFill>
                  <a:schemeClr val="tx1">
                    <a:lumMod val="50000"/>
                  </a:schemeClr>
                </a:solidFill>
              </a:rPr>
              <a:t>tử</a:t>
            </a:r>
            <a:r>
              <a:rPr lang="en-US" sz="2400" dirty="0">
                <a:solidFill>
                  <a:schemeClr val="tx1">
                    <a:lumMod val="50000"/>
                  </a:schemeClr>
                </a:solidFill>
              </a:rPr>
              <a:t> </a:t>
            </a:r>
            <a:r>
              <a:rPr lang="en-US" sz="2400" dirty="0" err="1">
                <a:solidFill>
                  <a:schemeClr val="tx1">
                    <a:lumMod val="50000"/>
                  </a:schemeClr>
                </a:solidFill>
              </a:rPr>
              <a:t>thành</a:t>
            </a:r>
            <a:r>
              <a:rPr lang="en-US" sz="2400" dirty="0">
                <a:solidFill>
                  <a:schemeClr val="tx1">
                    <a:lumMod val="50000"/>
                  </a:schemeClr>
                </a:solidFill>
              </a:rPr>
              <a:t> </a:t>
            </a:r>
            <a:r>
              <a:rPr lang="en-US" sz="2400" dirty="0" err="1">
                <a:solidFill>
                  <a:schemeClr val="tx1">
                    <a:lumMod val="50000"/>
                  </a:schemeClr>
                </a:solidFill>
              </a:rPr>
              <a:t>phần</a:t>
            </a:r>
            <a:r>
              <a:rPr lang="en-US" sz="2400" dirty="0">
                <a:solidFill>
                  <a:schemeClr val="tx1">
                    <a:lumMod val="50000"/>
                  </a:schemeClr>
                </a:solidFill>
              </a:rPr>
              <a:t> </a:t>
            </a:r>
            <a:r>
              <a:rPr lang="en-US" sz="2400" dirty="0" err="1">
                <a:solidFill>
                  <a:schemeClr val="tx1">
                    <a:lumMod val="50000"/>
                  </a:schemeClr>
                </a:solidFill>
              </a:rPr>
              <a:t>cấu</a:t>
            </a:r>
            <a:r>
              <a:rPr lang="en-US" sz="2400" dirty="0">
                <a:solidFill>
                  <a:schemeClr val="tx1">
                    <a:lumMod val="50000"/>
                  </a:schemeClr>
                </a:solidFill>
              </a:rPr>
              <a:t> </a:t>
            </a:r>
            <a:r>
              <a:rPr lang="en-US" sz="2400" dirty="0" err="1">
                <a:solidFill>
                  <a:schemeClr val="tx1">
                    <a:lumMod val="50000"/>
                  </a:schemeClr>
                </a:solidFill>
              </a:rPr>
              <a:t>trúc</a:t>
            </a:r>
            <a:r>
              <a:rPr lang="en-US" sz="2400" dirty="0">
                <a:solidFill>
                  <a:schemeClr val="tx1">
                    <a:lumMod val="50000"/>
                  </a:schemeClr>
                </a:solidFill>
              </a:rPr>
              <a:t> “.” hay </a:t>
            </a:r>
            <a:r>
              <a:rPr lang="en-US" sz="2400" dirty="0" err="1">
                <a:solidFill>
                  <a:schemeClr val="tx1">
                    <a:lumMod val="50000"/>
                  </a:schemeClr>
                </a:solidFill>
              </a:rPr>
              <a:t>còn</a:t>
            </a:r>
            <a:r>
              <a:rPr lang="en-US" sz="2400" dirty="0">
                <a:solidFill>
                  <a:schemeClr val="tx1">
                    <a:lumMod val="50000"/>
                  </a:schemeClr>
                </a:solidFill>
              </a:rPr>
              <a:t> </a:t>
            </a:r>
            <a:r>
              <a:rPr lang="en-US" sz="2400" dirty="0" err="1">
                <a:solidFill>
                  <a:schemeClr val="tx1">
                    <a:lumMod val="50000"/>
                  </a:schemeClr>
                </a:solidFill>
              </a:rPr>
              <a:t>gọi</a:t>
            </a:r>
            <a:r>
              <a:rPr lang="en-US" sz="2400" dirty="0">
                <a:solidFill>
                  <a:schemeClr val="tx1">
                    <a:lumMod val="50000"/>
                  </a:schemeClr>
                </a:solidFill>
              </a:rPr>
              <a:t> </a:t>
            </a:r>
            <a:r>
              <a:rPr lang="en-US" sz="2400" dirty="0" err="1">
                <a:solidFill>
                  <a:schemeClr val="tx1">
                    <a:lumMod val="50000"/>
                  </a:schemeClr>
                </a:solidFill>
              </a:rPr>
              <a:t>là</a:t>
            </a:r>
            <a:r>
              <a:rPr lang="en-US" sz="2400" dirty="0">
                <a:solidFill>
                  <a:schemeClr val="tx1">
                    <a:lumMod val="50000"/>
                  </a:schemeClr>
                </a:solidFill>
              </a:rPr>
              <a:t> </a:t>
            </a:r>
            <a:r>
              <a:rPr lang="en-US" sz="2400" dirty="0" err="1">
                <a:solidFill>
                  <a:schemeClr val="tx1">
                    <a:lumMod val="50000"/>
                  </a:schemeClr>
                </a:solidFill>
              </a:rPr>
              <a:t>toán</a:t>
            </a:r>
            <a:r>
              <a:rPr lang="en-US" sz="2400" dirty="0">
                <a:solidFill>
                  <a:schemeClr val="tx1">
                    <a:lumMod val="50000"/>
                  </a:schemeClr>
                </a:solidFill>
              </a:rPr>
              <a:t> </a:t>
            </a:r>
            <a:r>
              <a:rPr lang="en-US" sz="2400" dirty="0" err="1">
                <a:solidFill>
                  <a:schemeClr val="tx1">
                    <a:lumMod val="50000"/>
                  </a:schemeClr>
                </a:solidFill>
              </a:rPr>
              <a:t>tử</a:t>
            </a:r>
            <a:r>
              <a:rPr lang="en-US" sz="2400" dirty="0">
                <a:solidFill>
                  <a:schemeClr val="tx1">
                    <a:lumMod val="50000"/>
                  </a:schemeClr>
                </a:solidFill>
              </a:rPr>
              <a:t> </a:t>
            </a:r>
            <a:r>
              <a:rPr lang="en-US" sz="2400" dirty="0" err="1">
                <a:solidFill>
                  <a:schemeClr val="tx1">
                    <a:lumMod val="50000"/>
                  </a:schemeClr>
                </a:solidFill>
              </a:rPr>
              <a:t>chấm</a:t>
            </a:r>
            <a:r>
              <a:rPr lang="en-US" sz="2400" dirty="0">
                <a:solidFill>
                  <a:schemeClr val="tx1">
                    <a:lumMod val="50000"/>
                  </a:schemeClr>
                </a:solidFill>
              </a:rPr>
              <a:t> (</a:t>
            </a:r>
            <a:r>
              <a:rPr lang="en-US" sz="2400" dirty="0">
                <a:solidFill>
                  <a:srgbClr val="FF0000"/>
                </a:solidFill>
              </a:rPr>
              <a:t>dot operation</a:t>
            </a:r>
            <a:r>
              <a:rPr lang="en-US" sz="2400" dirty="0">
                <a:solidFill>
                  <a:schemeClr val="tx1">
                    <a:lumMod val="50000"/>
                  </a:schemeClr>
                </a:solidFill>
              </a:rPr>
              <a:t>)</a:t>
            </a:r>
          </a:p>
          <a:p>
            <a:pPr lvl="1" algn="l">
              <a:lnSpc>
                <a:spcPct val="100000"/>
              </a:lnSpc>
              <a:defRPr/>
            </a:pPr>
            <a:endParaRPr lang="en-US" dirty="0">
              <a:solidFill>
                <a:schemeClr val="tx1">
                  <a:lumMod val="50000"/>
                </a:schemeClr>
              </a:solidFill>
            </a:endParaRPr>
          </a:p>
          <a:p>
            <a:pPr algn="l">
              <a:lnSpc>
                <a:spcPct val="100000"/>
              </a:lnSpc>
              <a:defRPr/>
            </a:pPr>
            <a:endParaRPr lang="en-US" sz="2400">
              <a:solidFill>
                <a:schemeClr val="tx1">
                  <a:lumMod val="50000"/>
                </a:schemeClr>
              </a:solidFill>
            </a:endParaRPr>
          </a:p>
          <a:p>
            <a:pPr algn="l">
              <a:lnSpc>
                <a:spcPct val="100000"/>
              </a:lnSpc>
              <a:defRPr/>
            </a:pPr>
            <a:r>
              <a:rPr lang="en-US" sz="2400">
                <a:solidFill>
                  <a:schemeClr val="tx1">
                    <a:lumMod val="50000"/>
                  </a:schemeClr>
                </a:solidFill>
              </a:rPr>
              <a:t>Ví dụ:</a:t>
            </a:r>
            <a:endParaRPr lang="fr-FR" sz="2400">
              <a:solidFill>
                <a:schemeClr val="tx1">
                  <a:lumMod val="50000"/>
                </a:schemeClr>
              </a:solidFill>
              <a:highlight>
                <a:srgbClr val="FFFFFF"/>
              </a:highlight>
              <a:latin typeface="PragmataPro Mono Liga" panose="02000509040000020004" pitchFamily="49" charset="0"/>
            </a:endParaRPr>
          </a:p>
        </p:txBody>
      </p:sp>
      <p:sp>
        <p:nvSpPr>
          <p:cNvPr id="6" name="TextBox 5"/>
          <p:cNvSpPr txBox="1">
            <a:spLocks noChangeArrowheads="1"/>
          </p:cNvSpPr>
          <p:nvPr/>
        </p:nvSpPr>
        <p:spPr bwMode="auto">
          <a:xfrm>
            <a:off x="3110182" y="3177385"/>
            <a:ext cx="5907579" cy="461665"/>
          </a:xfrm>
          <a:prstGeom prst="rect">
            <a:avLst/>
          </a:prstGeom>
          <a:noFill/>
          <a:ln w="12700">
            <a:solidFill>
              <a:schemeClr val="tx1">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a:solidFill>
                  <a:srgbClr val="000000"/>
                </a:solidFill>
                <a:highlight>
                  <a:srgbClr val="FFFFFF"/>
                </a:highlight>
                <a:latin typeface="PragmataPro Mono Liga" panose="02000509040000020004" pitchFamily="49" charset="0"/>
              </a:rPr>
              <a:t>&lt;tên_biến_cấu_trúc&gt;</a:t>
            </a:r>
            <a:r>
              <a:rPr lang="en-US" sz="2400">
                <a:solidFill>
                  <a:srgbClr val="FF0000"/>
                </a:solidFill>
                <a:highlight>
                  <a:srgbClr val="FFFFFF"/>
                </a:highlight>
                <a:latin typeface="PragmataPro Mono Liga" panose="02000509040000020004" pitchFamily="49" charset="0"/>
              </a:rPr>
              <a:t>.</a:t>
            </a:r>
            <a:r>
              <a:rPr lang="en-US" sz="2400">
                <a:solidFill>
                  <a:srgbClr val="000000"/>
                </a:solidFill>
                <a:highlight>
                  <a:srgbClr val="FFFFFF"/>
                </a:highlight>
                <a:latin typeface="PragmataPro Mono Liga" panose="02000509040000020004" pitchFamily="49" charset="0"/>
              </a:rPr>
              <a:t>&lt;tên_thành_phần&gt;</a:t>
            </a:r>
          </a:p>
        </p:txBody>
      </p:sp>
      <p:sp>
        <p:nvSpPr>
          <p:cNvPr id="7" name="TextBox 6">
            <a:extLst>
              <a:ext uri="{FF2B5EF4-FFF2-40B4-BE49-F238E27FC236}">
                <a16:creationId xmlns:a16="http://schemas.microsoft.com/office/drawing/2014/main" id="{AB789E7C-4E8C-F24D-26FE-79A4143CEE05}"/>
              </a:ext>
            </a:extLst>
          </p:cNvPr>
          <p:cNvSpPr txBox="1"/>
          <p:nvPr/>
        </p:nvSpPr>
        <p:spPr>
          <a:xfrm>
            <a:off x="4044660" y="4197927"/>
            <a:ext cx="3041940" cy="1938992"/>
          </a:xfrm>
          <a:prstGeom prst="rect">
            <a:avLst/>
          </a:prstGeom>
          <a:noFill/>
          <a:ln>
            <a:solidFill>
              <a:schemeClr val="tx1">
                <a:lumMod val="50000"/>
              </a:schemeClr>
            </a:solidFill>
          </a:ln>
        </p:spPr>
        <p:txBody>
          <a:bodyPr wrap="square">
            <a:spAutoFit/>
          </a:bodyPr>
          <a:lstStyle/>
          <a:p>
            <a:pPr marL="0" indent="0" algn="l">
              <a:lnSpc>
                <a:spcPct val="100000"/>
              </a:lnSpc>
              <a:spcBef>
                <a:spcPts val="0"/>
              </a:spcBef>
              <a:spcAft>
                <a:spcPts val="0"/>
              </a:spcAft>
              <a:buNone/>
            </a:pPr>
            <a:r>
              <a:rPr lang="fr-FR" sz="2400">
                <a:solidFill>
                  <a:srgbClr val="0000FF"/>
                </a:solidFill>
                <a:highlight>
                  <a:srgbClr val="FFFFFF"/>
                </a:highlight>
                <a:latin typeface="PragmataPro Mono Liga" panose="02000509040000020004" pitchFamily="49" charset="0"/>
              </a:rPr>
              <a:t>struct</a:t>
            </a:r>
            <a:r>
              <a:rPr lang="fr-FR" sz="2400">
                <a:solidFill>
                  <a:srgbClr val="000000"/>
                </a:solidFill>
                <a:highlight>
                  <a:srgbClr val="FFFFFF"/>
                </a:highlight>
                <a:latin typeface="PragmataPro Mono Liga" panose="02000509040000020004" pitchFamily="49" charset="0"/>
              </a:rPr>
              <a:t> </a:t>
            </a:r>
            <a:r>
              <a:rPr lang="fr-FR" sz="2400">
                <a:solidFill>
                  <a:srgbClr val="267F99"/>
                </a:solidFill>
                <a:highlight>
                  <a:srgbClr val="FFFFFF"/>
                </a:highlight>
                <a:latin typeface="PragmataPro Mono Liga" panose="02000509040000020004" pitchFamily="49" charset="0"/>
              </a:rPr>
              <a:t>Point</a:t>
            </a:r>
            <a:r>
              <a:rPr lang="fr-FR" sz="2400">
                <a:solidFill>
                  <a:srgbClr val="000000"/>
                </a:solidFill>
                <a:highlight>
                  <a:srgbClr val="FFFFFF"/>
                </a:highlight>
                <a:latin typeface="PragmataPro Mono Liga" panose="02000509040000020004" pitchFamily="49" charset="0"/>
              </a:rPr>
              <a:t> { </a:t>
            </a:r>
          </a:p>
          <a:p>
            <a:pPr marL="0" indent="0" algn="l">
              <a:lnSpc>
                <a:spcPct val="100000"/>
              </a:lnSpc>
              <a:spcBef>
                <a:spcPts val="0"/>
              </a:spcBef>
              <a:spcAft>
                <a:spcPts val="0"/>
              </a:spcAft>
              <a:buNone/>
            </a:pPr>
            <a:r>
              <a:rPr lang="fr-FR" sz="2400">
                <a:solidFill>
                  <a:srgbClr val="000000"/>
                </a:solidFill>
                <a:highlight>
                  <a:srgbClr val="FFFFFF"/>
                </a:highlight>
                <a:latin typeface="PragmataPro Mono Liga" panose="02000509040000020004" pitchFamily="49" charset="0"/>
              </a:rPr>
              <a:t>    </a:t>
            </a:r>
            <a:r>
              <a:rPr lang="fr-FR" sz="2400">
                <a:solidFill>
                  <a:srgbClr val="0000FF"/>
                </a:solidFill>
                <a:highlight>
                  <a:srgbClr val="FFFFFF"/>
                </a:highlight>
                <a:latin typeface="PragmataPro Mono Liga" panose="02000509040000020004" pitchFamily="49" charset="0"/>
              </a:rPr>
              <a:t>float</a:t>
            </a:r>
            <a:r>
              <a:rPr lang="fr-FR" sz="2400">
                <a:solidFill>
                  <a:srgbClr val="000000"/>
                </a:solidFill>
                <a:highlight>
                  <a:srgbClr val="FFFFFF"/>
                </a:highlight>
                <a:latin typeface="PragmataPro Mono Liga" panose="02000509040000020004" pitchFamily="49" charset="0"/>
              </a:rPr>
              <a:t> </a:t>
            </a:r>
            <a:r>
              <a:rPr lang="fr-FR" sz="2400">
                <a:solidFill>
                  <a:srgbClr val="001080"/>
                </a:solidFill>
                <a:highlight>
                  <a:srgbClr val="FFFFFF"/>
                </a:highlight>
                <a:latin typeface="PragmataPro Mono Liga" panose="02000509040000020004" pitchFamily="49" charset="0"/>
              </a:rPr>
              <a:t>x</a:t>
            </a:r>
            <a:r>
              <a:rPr lang="fr-FR" sz="2400">
                <a:solidFill>
                  <a:srgbClr val="000000"/>
                </a:solidFill>
                <a:highlight>
                  <a:srgbClr val="FFFFFF"/>
                </a:highlight>
                <a:latin typeface="PragmataPro Mono Liga" panose="02000509040000020004" pitchFamily="49" charset="0"/>
              </a:rPr>
              <a:t>, </a:t>
            </a:r>
            <a:r>
              <a:rPr lang="fr-FR" sz="2400">
                <a:solidFill>
                  <a:srgbClr val="001080"/>
                </a:solidFill>
                <a:highlight>
                  <a:srgbClr val="FFFFFF"/>
                </a:highlight>
                <a:latin typeface="PragmataPro Mono Liga" panose="02000509040000020004" pitchFamily="49" charset="0"/>
              </a:rPr>
              <a:t>y</a:t>
            </a:r>
            <a:r>
              <a:rPr lang="fr-FR" sz="2400">
                <a:solidFill>
                  <a:srgbClr val="000000"/>
                </a:solidFill>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fr-FR" sz="2400">
                <a:solidFill>
                  <a:srgbClr val="000000"/>
                </a:solidFill>
                <a:highlight>
                  <a:srgbClr val="FFFFFF"/>
                </a:highlight>
                <a:latin typeface="PragmataPro Mono Liga" panose="02000509040000020004" pitchFamily="49" charset="0"/>
              </a:rPr>
              <a:t>} </a:t>
            </a:r>
            <a:r>
              <a:rPr lang="fr-FR" sz="2400">
                <a:solidFill>
                  <a:srgbClr val="001080"/>
                </a:solidFill>
                <a:highlight>
                  <a:srgbClr val="FFFFFF"/>
                </a:highlight>
                <a:latin typeface="PragmataPro Mono Liga" panose="02000509040000020004" pitchFamily="49" charset="0"/>
              </a:rPr>
              <a:t>A</a:t>
            </a:r>
            <a:r>
              <a:rPr lang="fr-FR" sz="2400">
                <a:solidFill>
                  <a:srgbClr val="000000"/>
                </a:solidFill>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fr-FR" sz="2400">
                <a:solidFill>
                  <a:srgbClr val="001080"/>
                </a:solidFill>
                <a:highlight>
                  <a:srgbClr val="FFFFFF"/>
                </a:highlight>
                <a:latin typeface="PragmataPro Mono Liga" panose="02000509040000020004" pitchFamily="49" charset="0"/>
              </a:rPr>
              <a:t>cout</a:t>
            </a:r>
            <a:r>
              <a:rPr lang="fr-FR" sz="2400">
                <a:solidFill>
                  <a:srgbClr val="000000"/>
                </a:solidFill>
                <a:highlight>
                  <a:srgbClr val="FFFFFF"/>
                </a:highlight>
                <a:latin typeface="PragmataPro Mono Liga" panose="02000509040000020004" pitchFamily="49" charset="0"/>
              </a:rPr>
              <a:t> &lt;&lt; </a:t>
            </a:r>
            <a:r>
              <a:rPr lang="fr-FR" sz="2400">
                <a:solidFill>
                  <a:srgbClr val="001080"/>
                </a:solidFill>
                <a:highlight>
                  <a:srgbClr val="FFFFFF"/>
                </a:highlight>
                <a:latin typeface="PragmataPro Mono Liga" panose="02000509040000020004" pitchFamily="49" charset="0"/>
              </a:rPr>
              <a:t>A</a:t>
            </a:r>
            <a:r>
              <a:rPr lang="fr-FR" sz="2400">
                <a:solidFill>
                  <a:srgbClr val="000000"/>
                </a:solidFill>
                <a:highlight>
                  <a:srgbClr val="FFFFFF"/>
                </a:highlight>
                <a:latin typeface="PragmataPro Mono Liga" panose="02000509040000020004" pitchFamily="49" charset="0"/>
              </a:rPr>
              <a:t>.</a:t>
            </a:r>
            <a:r>
              <a:rPr lang="fr-FR" sz="2400">
                <a:solidFill>
                  <a:srgbClr val="001080"/>
                </a:solidFill>
                <a:highlight>
                  <a:srgbClr val="FFFFFF"/>
                </a:highlight>
                <a:latin typeface="PragmataPro Mono Liga" panose="02000509040000020004" pitchFamily="49" charset="0"/>
              </a:rPr>
              <a:t>x</a:t>
            </a:r>
            <a:r>
              <a:rPr lang="fr-FR" sz="2400">
                <a:solidFill>
                  <a:srgbClr val="000000"/>
                </a:solidFill>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fr-FR" sz="2400">
                <a:solidFill>
                  <a:srgbClr val="001080"/>
                </a:solidFill>
                <a:highlight>
                  <a:srgbClr val="FFFFFF"/>
                </a:highlight>
                <a:latin typeface="PragmataPro Mono Liga" panose="02000509040000020004" pitchFamily="49" charset="0"/>
              </a:rPr>
              <a:t>cout</a:t>
            </a:r>
            <a:r>
              <a:rPr lang="fr-FR" sz="2400">
                <a:solidFill>
                  <a:srgbClr val="000000"/>
                </a:solidFill>
                <a:highlight>
                  <a:srgbClr val="FFFFFF"/>
                </a:highlight>
                <a:latin typeface="PragmataPro Mono Liga" panose="02000509040000020004" pitchFamily="49" charset="0"/>
              </a:rPr>
              <a:t> &lt;&lt; </a:t>
            </a:r>
            <a:r>
              <a:rPr lang="fr-FR" sz="2400">
                <a:solidFill>
                  <a:srgbClr val="001080"/>
                </a:solidFill>
                <a:highlight>
                  <a:srgbClr val="FFFFFF"/>
                </a:highlight>
                <a:latin typeface="PragmataPro Mono Liga" panose="02000509040000020004" pitchFamily="49" charset="0"/>
              </a:rPr>
              <a:t>A</a:t>
            </a:r>
            <a:r>
              <a:rPr lang="fr-FR" sz="2400">
                <a:solidFill>
                  <a:srgbClr val="000000"/>
                </a:solidFill>
                <a:highlight>
                  <a:srgbClr val="FFFFFF"/>
                </a:highlight>
                <a:latin typeface="PragmataPro Mono Liga" panose="02000509040000020004" pitchFamily="49" charset="0"/>
              </a:rPr>
              <a:t>.</a:t>
            </a:r>
            <a:r>
              <a:rPr lang="fr-FR" sz="2400">
                <a:solidFill>
                  <a:srgbClr val="001080"/>
                </a:solidFill>
                <a:highlight>
                  <a:srgbClr val="FFFFFF"/>
                </a:highlight>
                <a:latin typeface="PragmataPro Mono Liga" panose="02000509040000020004" pitchFamily="49" charset="0"/>
              </a:rPr>
              <a:t>y</a:t>
            </a:r>
            <a:r>
              <a:rPr lang="fr-FR" sz="2400">
                <a:solidFill>
                  <a:srgbClr val="000000"/>
                </a:solidFill>
                <a:highlight>
                  <a:srgbClr val="FFFFFF"/>
                </a:highlight>
                <a:latin typeface="PragmataPro Mono Liga" panose="02000509040000020004" pitchFamily="49" charset="0"/>
              </a:rPr>
              <a:t>;</a:t>
            </a:r>
            <a:endParaRPr lang="en-US" sz="2400"/>
          </a:p>
        </p:txBody>
      </p:sp>
      <p:sp>
        <p:nvSpPr>
          <p:cNvPr id="5" name="Footer Placeholder 4">
            <a:extLst>
              <a:ext uri="{FF2B5EF4-FFF2-40B4-BE49-F238E27FC236}">
                <a16:creationId xmlns:a16="http://schemas.microsoft.com/office/drawing/2014/main" id="{B99100F6-D313-2AF5-1CD2-D06CB4B08776}"/>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8" name="Date Placeholder 7">
            <a:extLst>
              <a:ext uri="{FF2B5EF4-FFF2-40B4-BE49-F238E27FC236}">
                <a16:creationId xmlns:a16="http://schemas.microsoft.com/office/drawing/2014/main" id="{FA2F2E37-73FD-6AAC-B544-582D6080D0E3}"/>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743AFFC2-BA87-DEBF-3919-65CB4CAF7930}"/>
              </a:ext>
            </a:extLst>
          </p:cNvPr>
          <p:cNvSpPr>
            <a:spLocks noGrp="1"/>
          </p:cNvSpPr>
          <p:nvPr>
            <p:ph type="sldNum" sz="quarter" idx="12"/>
          </p:nvPr>
        </p:nvSpPr>
        <p:spPr/>
        <p:txBody>
          <a:bodyPr/>
          <a:lstStyle/>
          <a:p>
            <a:fld id="{D8B0B3AC-44A8-D142-AAF6-9A453466E1A4}" type="slidenum">
              <a:rPr lang="en-VN" smtClean="0"/>
              <a:pPr/>
              <a:t>19</a:t>
            </a:fld>
            <a:endParaRPr lang="en-VN" dirty="0"/>
          </a:p>
        </p:txBody>
      </p:sp>
    </p:spTree>
    <p:extLst>
      <p:ext uri="{BB962C8B-B14F-4D97-AF65-F5344CB8AC3E}">
        <p14:creationId xmlns:p14="http://schemas.microsoft.com/office/powerpoint/2010/main" val="2833128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anim calcmode="lin" valueType="num">
                                      <p:cBhvr>
                                        <p:cTn id="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4" end="4"/>
                                            </p:txEl>
                                          </p:spTgt>
                                        </p:tgtEl>
                                        <p:attrNameLst>
                                          <p:attrName>ppt_y</p:attrName>
                                        </p:attrNameLst>
                                      </p:cBhvr>
                                      <p:tavLst>
                                        <p:tav tm="0">
                                          <p:val>
                                            <p:strVal val="#ppt_y+.1"/>
                                          </p:val>
                                        </p:tav>
                                        <p:tav tm="100000">
                                          <p:val>
                                            <p:strVal val="#ppt_y"/>
                                          </p:val>
                                        </p:tav>
                                      </p:tavLst>
                                    </p:anim>
                                  </p:childTnLst>
                                </p:cTn>
                              </p:par>
                              <p:par>
                                <p:cTn id="10" presetID="1"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03BF388-B206-ABCF-6602-9A1AA70C90FD}"/>
              </a:ext>
            </a:extLst>
          </p:cNvPr>
          <p:cNvSpPr>
            <a:spLocks noGrp="1"/>
          </p:cNvSpPr>
          <p:nvPr>
            <p:ph type="body" sz="quarter" idx="13"/>
          </p:nvPr>
        </p:nvSpPr>
        <p:spPr>
          <a:xfrm>
            <a:off x="2033899" y="1318660"/>
            <a:ext cx="8124204" cy="4804693"/>
          </a:xfrm>
        </p:spPr>
        <p:txBody>
          <a:bodyPr>
            <a:noAutofit/>
          </a:bodyPr>
          <a:lstStyle/>
          <a:p>
            <a:pPr marL="0" indent="0">
              <a:lnSpc>
                <a:spcPct val="100000"/>
              </a:lnSpc>
              <a:spcBef>
                <a:spcPts val="600"/>
              </a:spcBef>
              <a:spcAft>
                <a:spcPts val="0"/>
              </a:spcAft>
              <a:buNone/>
            </a:pPr>
            <a:r>
              <a:rPr lang="en-US" sz="2400" dirty="0">
                <a:solidFill>
                  <a:schemeClr val="tx1">
                    <a:lumMod val="50000"/>
                  </a:schemeClr>
                </a:solidFill>
                <a:ea typeface="Tahoma" pitchFamily="34" charset="0"/>
              </a:rPr>
              <a:t>9.</a:t>
            </a:r>
            <a:r>
              <a:rPr lang="vi-VN" sz="2400" dirty="0">
                <a:solidFill>
                  <a:schemeClr val="tx1">
                    <a:lumMod val="50000"/>
                  </a:schemeClr>
                </a:solidFill>
                <a:ea typeface="Tahoma" pitchFamily="34" charset="0"/>
              </a:rPr>
              <a:t>1 Đặt vấn đề</a:t>
            </a:r>
          </a:p>
          <a:p>
            <a:pPr marL="0" indent="0">
              <a:lnSpc>
                <a:spcPct val="100000"/>
              </a:lnSpc>
              <a:spcBef>
                <a:spcPts val="600"/>
              </a:spcBef>
              <a:spcAft>
                <a:spcPts val="0"/>
              </a:spcAft>
              <a:buNone/>
            </a:pPr>
            <a:r>
              <a:rPr lang="en-US" sz="2400" dirty="0">
                <a:solidFill>
                  <a:schemeClr val="tx1">
                    <a:lumMod val="50000"/>
                  </a:schemeClr>
                </a:solidFill>
                <a:ea typeface="Tahoma" pitchFamily="34" charset="0"/>
              </a:rPr>
              <a:t>9.2</a:t>
            </a:r>
            <a:r>
              <a:rPr lang="vi-VN" sz="2400" dirty="0">
                <a:solidFill>
                  <a:schemeClr val="tx1">
                    <a:lumMod val="50000"/>
                  </a:schemeClr>
                </a:solidFill>
                <a:ea typeface="Tahoma" pitchFamily="34" charset="0"/>
              </a:rPr>
              <a:t> Khai báo và khởi tạo biến cấu trúc</a:t>
            </a:r>
          </a:p>
          <a:p>
            <a:pPr marL="0" indent="0">
              <a:lnSpc>
                <a:spcPct val="100000"/>
              </a:lnSpc>
              <a:spcBef>
                <a:spcPts val="600"/>
              </a:spcBef>
              <a:spcAft>
                <a:spcPts val="0"/>
              </a:spcAft>
              <a:buNone/>
            </a:pPr>
            <a:r>
              <a:rPr lang="en-US" sz="2400" dirty="0">
                <a:solidFill>
                  <a:schemeClr val="tx1">
                    <a:lumMod val="50000"/>
                  </a:schemeClr>
                </a:solidFill>
                <a:ea typeface="Tahoma" pitchFamily="34" charset="0"/>
              </a:rPr>
              <a:t>9.3</a:t>
            </a:r>
            <a:r>
              <a:rPr lang="vi-VN" sz="2400" dirty="0">
                <a:solidFill>
                  <a:schemeClr val="tx1">
                    <a:lumMod val="50000"/>
                  </a:schemeClr>
                </a:solidFill>
                <a:ea typeface="Tahoma" pitchFamily="34" charset="0"/>
              </a:rPr>
              <a:t> Kích thước của cấu trúc</a:t>
            </a:r>
          </a:p>
          <a:p>
            <a:pPr marL="0" indent="0">
              <a:lnSpc>
                <a:spcPct val="100000"/>
              </a:lnSpc>
              <a:spcBef>
                <a:spcPts val="600"/>
              </a:spcBef>
              <a:spcAft>
                <a:spcPts val="0"/>
              </a:spcAft>
              <a:buNone/>
            </a:pPr>
            <a:r>
              <a:rPr lang="en-US" sz="2400" dirty="0">
                <a:solidFill>
                  <a:schemeClr val="tx1">
                    <a:lumMod val="50000"/>
                  </a:schemeClr>
                </a:solidFill>
                <a:ea typeface="Tahoma" pitchFamily="34" charset="0"/>
              </a:rPr>
              <a:t>9.4</a:t>
            </a:r>
            <a:r>
              <a:rPr lang="vi-VN" sz="2400" dirty="0">
                <a:solidFill>
                  <a:schemeClr val="tx1">
                    <a:lumMod val="50000"/>
                  </a:schemeClr>
                </a:solidFill>
                <a:ea typeface="Tahoma" pitchFamily="34" charset="0"/>
              </a:rPr>
              <a:t> Truy xuất thuộc tính của kiểu cấu trúc</a:t>
            </a:r>
          </a:p>
          <a:p>
            <a:pPr marL="0" indent="0">
              <a:lnSpc>
                <a:spcPct val="100000"/>
              </a:lnSpc>
              <a:spcBef>
                <a:spcPts val="600"/>
              </a:spcBef>
              <a:spcAft>
                <a:spcPts val="0"/>
              </a:spcAft>
              <a:buNone/>
            </a:pPr>
            <a:r>
              <a:rPr lang="en-US" sz="2400" dirty="0">
                <a:solidFill>
                  <a:schemeClr val="tx1">
                    <a:lumMod val="50000"/>
                  </a:schemeClr>
                </a:solidFill>
                <a:ea typeface="Tahoma" pitchFamily="34" charset="0"/>
              </a:rPr>
              <a:t>9.5</a:t>
            </a:r>
            <a:r>
              <a:rPr lang="vi-VN" sz="2400" dirty="0">
                <a:solidFill>
                  <a:schemeClr val="tx1">
                    <a:lumMod val="50000"/>
                  </a:schemeClr>
                </a:solidFill>
                <a:ea typeface="Tahoma" pitchFamily="34" charset="0"/>
              </a:rPr>
              <a:t> Phép Gán dữ liệu kiểu cấu trúc</a:t>
            </a:r>
          </a:p>
          <a:p>
            <a:pPr marL="0" indent="0">
              <a:lnSpc>
                <a:spcPct val="100000"/>
              </a:lnSpc>
              <a:spcBef>
                <a:spcPts val="600"/>
              </a:spcBef>
              <a:spcAft>
                <a:spcPts val="0"/>
              </a:spcAft>
              <a:buNone/>
            </a:pPr>
            <a:r>
              <a:rPr lang="en-US" sz="2400" dirty="0">
                <a:solidFill>
                  <a:schemeClr val="tx1">
                    <a:lumMod val="50000"/>
                  </a:schemeClr>
                </a:solidFill>
                <a:ea typeface="Tahoma" pitchFamily="34" charset="0"/>
              </a:rPr>
              <a:t>9.6</a:t>
            </a:r>
            <a:r>
              <a:rPr lang="vi-VN" sz="2400" dirty="0">
                <a:solidFill>
                  <a:schemeClr val="tx1">
                    <a:lumMod val="50000"/>
                  </a:schemeClr>
                </a:solidFill>
                <a:ea typeface="Tahoma" pitchFamily="34" charset="0"/>
              </a:rPr>
              <a:t> Mảng cấu trúc</a:t>
            </a:r>
            <a:r>
              <a:rPr lang="en-US" sz="2400" dirty="0">
                <a:solidFill>
                  <a:schemeClr val="tx1">
                    <a:lumMod val="50000"/>
                  </a:schemeClr>
                </a:solidFill>
                <a:ea typeface="Tahoma" pitchFamily="34" charset="0"/>
              </a:rPr>
              <a:t>, </a:t>
            </a:r>
            <a:r>
              <a:rPr lang="vi-VN" sz="2400" dirty="0">
                <a:solidFill>
                  <a:schemeClr val="tx1">
                    <a:lumMod val="50000"/>
                  </a:schemeClr>
                </a:solidFill>
                <a:ea typeface="Tahoma" pitchFamily="34" charset="0"/>
              </a:rPr>
              <a:t>Cấu trúc phức hợp</a:t>
            </a:r>
            <a:r>
              <a:rPr lang="en-US" sz="2400" dirty="0">
                <a:solidFill>
                  <a:schemeClr val="tx1">
                    <a:lumMod val="50000"/>
                  </a:schemeClr>
                </a:solidFill>
                <a:ea typeface="Tahoma" pitchFamily="34" charset="0"/>
              </a:rPr>
              <a:t>, </a:t>
            </a:r>
            <a:r>
              <a:rPr lang="vi-VN" sz="2400" dirty="0">
                <a:solidFill>
                  <a:schemeClr val="tx1">
                    <a:lumMod val="50000"/>
                  </a:schemeClr>
                </a:solidFill>
                <a:ea typeface="Tahoma" pitchFamily="34" charset="0"/>
              </a:rPr>
              <a:t>Cấu trúc tự trỏ</a:t>
            </a:r>
            <a:endParaRPr lang="en-US" sz="2400" dirty="0">
              <a:solidFill>
                <a:schemeClr val="tx1">
                  <a:lumMod val="50000"/>
                </a:schemeClr>
              </a:solidFill>
              <a:ea typeface="Tahoma" pitchFamily="34" charset="0"/>
            </a:endParaRPr>
          </a:p>
          <a:p>
            <a:pPr marL="0" indent="0">
              <a:lnSpc>
                <a:spcPct val="100000"/>
              </a:lnSpc>
              <a:spcBef>
                <a:spcPts val="600"/>
              </a:spcBef>
              <a:spcAft>
                <a:spcPts val="0"/>
              </a:spcAft>
              <a:buNone/>
            </a:pPr>
            <a:r>
              <a:rPr lang="en-US" sz="2400" dirty="0">
                <a:solidFill>
                  <a:schemeClr val="tx1">
                    <a:lumMod val="50000"/>
                  </a:schemeClr>
                </a:solidFill>
                <a:ea typeface="Tahoma" pitchFamily="34" charset="0"/>
              </a:rPr>
              <a:t>9.7 </a:t>
            </a:r>
            <a:r>
              <a:rPr lang="en-US" sz="2400" dirty="0" err="1">
                <a:solidFill>
                  <a:schemeClr val="tx1">
                    <a:lumMod val="50000"/>
                  </a:schemeClr>
                </a:solidFill>
                <a:ea typeface="Tahoma" pitchFamily="34" charset="0"/>
              </a:rPr>
              <a:t>Kiểu</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hợp</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nhất</a:t>
            </a:r>
            <a:r>
              <a:rPr lang="en-US" sz="2400" dirty="0">
                <a:solidFill>
                  <a:schemeClr val="tx1">
                    <a:lumMod val="50000"/>
                  </a:schemeClr>
                </a:solidFill>
                <a:ea typeface="Tahoma" pitchFamily="34" charset="0"/>
              </a:rPr>
              <a:t> union</a:t>
            </a:r>
          </a:p>
          <a:p>
            <a:pPr marL="0" indent="0">
              <a:lnSpc>
                <a:spcPct val="100000"/>
              </a:lnSpc>
              <a:spcBef>
                <a:spcPts val="600"/>
              </a:spcBef>
              <a:spcAft>
                <a:spcPts val="0"/>
              </a:spcAft>
              <a:buNone/>
            </a:pPr>
            <a:r>
              <a:rPr lang="en-US" sz="2400" dirty="0">
                <a:solidFill>
                  <a:schemeClr val="tx1">
                    <a:lumMod val="50000"/>
                  </a:schemeClr>
                </a:solidFill>
                <a:ea typeface="Tahoma" pitchFamily="34" charset="0"/>
              </a:rPr>
              <a:t>9.8</a:t>
            </a:r>
            <a:r>
              <a:rPr lang="vi-VN"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Cấu</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trúc</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và</a:t>
            </a:r>
            <a:r>
              <a:rPr lang="en-US" sz="2400" dirty="0">
                <a:solidFill>
                  <a:schemeClr val="tx1">
                    <a:lumMod val="50000"/>
                  </a:schemeClr>
                </a:solidFill>
                <a:ea typeface="Tahoma" pitchFamily="34" charset="0"/>
              </a:rPr>
              <a:t> </a:t>
            </a:r>
            <a:r>
              <a:rPr lang="en-US" sz="2400">
                <a:solidFill>
                  <a:schemeClr val="tx1">
                    <a:lumMod val="50000"/>
                  </a:schemeClr>
                </a:solidFill>
                <a:ea typeface="Tahoma" pitchFamily="34" charset="0"/>
              </a:rPr>
              <a:t>con trỏ</a:t>
            </a:r>
            <a:endParaRPr lang="en-US" sz="2400" dirty="0">
              <a:solidFill>
                <a:schemeClr val="tx1">
                  <a:lumMod val="50000"/>
                </a:schemeClr>
              </a:solidFill>
              <a:ea typeface="Tahoma" pitchFamily="34" charset="0"/>
            </a:endParaRPr>
          </a:p>
          <a:p>
            <a:pPr marL="0" indent="0">
              <a:lnSpc>
                <a:spcPct val="100000"/>
              </a:lnSpc>
              <a:spcBef>
                <a:spcPts val="600"/>
              </a:spcBef>
              <a:spcAft>
                <a:spcPts val="0"/>
              </a:spcAft>
              <a:buNone/>
            </a:pPr>
            <a:r>
              <a:rPr lang="en-US" sz="2400" dirty="0">
                <a:solidFill>
                  <a:schemeClr val="tx1">
                    <a:lumMod val="50000"/>
                  </a:schemeClr>
                </a:solidFill>
                <a:ea typeface="Tahoma" pitchFamily="34" charset="0"/>
              </a:rPr>
              <a:t>9.9 </a:t>
            </a:r>
            <a:r>
              <a:rPr lang="vi-VN" sz="2400" dirty="0">
                <a:solidFill>
                  <a:schemeClr val="tx1">
                    <a:lumMod val="50000"/>
                  </a:schemeClr>
                </a:solidFill>
                <a:ea typeface="Tahoma" pitchFamily="34" charset="0"/>
              </a:rPr>
              <a:t>Truyền cấu trúc cho hàm</a:t>
            </a:r>
            <a:endParaRPr lang="en-US" sz="2400" dirty="0">
              <a:solidFill>
                <a:schemeClr val="tx1">
                  <a:lumMod val="50000"/>
                </a:schemeClr>
              </a:solidFill>
              <a:ea typeface="Tahoma" pitchFamily="34" charset="0"/>
            </a:endParaRPr>
          </a:p>
          <a:p>
            <a:pPr marL="0" indent="0">
              <a:lnSpc>
                <a:spcPct val="100000"/>
              </a:lnSpc>
              <a:spcBef>
                <a:spcPts val="600"/>
              </a:spcBef>
              <a:spcAft>
                <a:spcPts val="0"/>
              </a:spcAft>
              <a:buNone/>
            </a:pPr>
            <a:r>
              <a:rPr lang="en-US" sz="2400" dirty="0">
                <a:solidFill>
                  <a:schemeClr val="tx1">
                    <a:lumMod val="50000"/>
                  </a:schemeClr>
                </a:solidFill>
                <a:ea typeface="Tahoma" pitchFamily="34" charset="0"/>
              </a:rPr>
              <a:t>9.10 </a:t>
            </a:r>
            <a:r>
              <a:rPr lang="en-US" sz="2400" dirty="0" err="1">
                <a:solidFill>
                  <a:schemeClr val="tx1">
                    <a:lumMod val="50000"/>
                  </a:schemeClr>
                </a:solidFill>
                <a:ea typeface="Tahoma" pitchFamily="34" charset="0"/>
              </a:rPr>
              <a:t>Ví</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dụ</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minh</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họa</a:t>
            </a:r>
            <a:endParaRPr lang="vi-VN" sz="2400" dirty="0">
              <a:solidFill>
                <a:schemeClr val="tx1">
                  <a:lumMod val="50000"/>
                </a:schemeClr>
              </a:solidFill>
              <a:ea typeface="Tahoma" pitchFamily="34" charset="0"/>
            </a:endParaRPr>
          </a:p>
          <a:p>
            <a:pPr marL="0" indent="0">
              <a:lnSpc>
                <a:spcPct val="100000"/>
              </a:lnSpc>
              <a:spcBef>
                <a:spcPts val="600"/>
              </a:spcBef>
              <a:spcAft>
                <a:spcPts val="0"/>
              </a:spcAft>
              <a:buNone/>
            </a:pPr>
            <a:r>
              <a:rPr lang="en-US" sz="2400" dirty="0" err="1">
                <a:solidFill>
                  <a:schemeClr val="tx1">
                    <a:lumMod val="50000"/>
                  </a:schemeClr>
                </a:solidFill>
                <a:ea typeface="Tahoma" pitchFamily="34" charset="0"/>
              </a:rPr>
              <a:t>Bài</a:t>
            </a:r>
            <a:r>
              <a:rPr lang="en-US" sz="2400" dirty="0">
                <a:solidFill>
                  <a:schemeClr val="tx1">
                    <a:lumMod val="50000"/>
                  </a:schemeClr>
                </a:solidFill>
                <a:ea typeface="Tahoma" pitchFamily="34" charset="0"/>
              </a:rPr>
              <a:t> </a:t>
            </a:r>
            <a:r>
              <a:rPr lang="en-US" sz="2400" dirty="0" err="1">
                <a:solidFill>
                  <a:schemeClr val="tx1">
                    <a:lumMod val="50000"/>
                  </a:schemeClr>
                </a:solidFill>
                <a:ea typeface="Tahoma" pitchFamily="34" charset="0"/>
              </a:rPr>
              <a:t>tập</a:t>
            </a:r>
            <a:endParaRPr lang="vi-VN" sz="2400" dirty="0">
              <a:solidFill>
                <a:schemeClr val="tx1">
                  <a:lumMod val="50000"/>
                </a:schemeClr>
              </a:solidFill>
              <a:ea typeface="Tahoma" pitchFamily="34" charset="0"/>
            </a:endParaRPr>
          </a:p>
        </p:txBody>
      </p:sp>
      <p:sp>
        <p:nvSpPr>
          <p:cNvPr id="5" name="Text Placeholder 4">
            <a:extLst>
              <a:ext uri="{FF2B5EF4-FFF2-40B4-BE49-F238E27FC236}">
                <a16:creationId xmlns:a16="http://schemas.microsoft.com/office/drawing/2014/main" id="{29E7A9CB-61DE-8582-6B34-A964FAC4CB0B}"/>
              </a:ext>
            </a:extLst>
          </p:cNvPr>
          <p:cNvSpPr>
            <a:spLocks noGrp="1"/>
          </p:cNvSpPr>
          <p:nvPr>
            <p:ph type="body" sz="quarter" idx="15"/>
          </p:nvPr>
        </p:nvSpPr>
        <p:spPr/>
        <p:txBody>
          <a:bodyPr/>
          <a:lstStyle/>
          <a:p>
            <a:r>
              <a:rPr lang="en-US"/>
              <a:t>NỘI DUNG</a:t>
            </a:r>
            <a:endParaRPr lang="en-VN" dirty="0"/>
          </a:p>
        </p:txBody>
      </p:sp>
      <p:sp>
        <p:nvSpPr>
          <p:cNvPr id="7" name="Footer Placeholder 6">
            <a:extLst>
              <a:ext uri="{FF2B5EF4-FFF2-40B4-BE49-F238E27FC236}">
                <a16:creationId xmlns:a16="http://schemas.microsoft.com/office/drawing/2014/main" id="{A7D283F2-F459-D4A6-4875-C8E5DA71E224}"/>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2" name="Date Placeholder 1">
            <a:extLst>
              <a:ext uri="{FF2B5EF4-FFF2-40B4-BE49-F238E27FC236}">
                <a16:creationId xmlns:a16="http://schemas.microsoft.com/office/drawing/2014/main" id="{3DEA76D7-7944-8282-2125-84A48FE369C6}"/>
              </a:ext>
            </a:extLst>
          </p:cNvPr>
          <p:cNvSpPr>
            <a:spLocks noGrp="1"/>
          </p:cNvSpPr>
          <p:nvPr>
            <p:ph type="dt" sz="half" idx="14"/>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A20ACAD7-12EE-DD03-27AA-1A60C5691D2F}"/>
              </a:ext>
            </a:extLst>
          </p:cNvPr>
          <p:cNvSpPr>
            <a:spLocks noGrp="1"/>
          </p:cNvSpPr>
          <p:nvPr>
            <p:ph type="sldNum" sz="quarter" idx="12"/>
          </p:nvPr>
        </p:nvSpPr>
        <p:spPr/>
        <p:txBody>
          <a:bodyPr/>
          <a:lstStyle/>
          <a:p>
            <a:fld id="{D8B0B3AC-44A8-D142-AAF6-9A453466E1A4}" type="slidenum">
              <a:rPr lang="en-VN" smtClean="0"/>
              <a:pPr/>
              <a:t>2</a:t>
            </a:fld>
            <a:endParaRPr lang="en-VN" dirty="0"/>
          </a:p>
        </p:txBody>
      </p:sp>
    </p:spTree>
    <p:extLst>
      <p:ext uri="{BB962C8B-B14F-4D97-AF65-F5344CB8AC3E}">
        <p14:creationId xmlns:p14="http://schemas.microsoft.com/office/powerpoint/2010/main" val="4207727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normAutofit fontScale="90000"/>
          </a:bodyPr>
          <a:lstStyle/>
          <a:p>
            <a:r>
              <a:rPr lang="en-VN"/>
              <a:t>9.4 Truy xuất thuộc tính của kiểu cấu trúc</a:t>
            </a:r>
          </a:p>
        </p:txBody>
      </p:sp>
      <p:sp>
        <p:nvSpPr>
          <p:cNvPr id="3" name="Content Placeholder 2"/>
          <p:cNvSpPr>
            <a:spLocks noGrp="1"/>
          </p:cNvSpPr>
          <p:nvPr>
            <p:ph idx="1"/>
          </p:nvPr>
        </p:nvSpPr>
        <p:spPr>
          <a:xfrm>
            <a:off x="774145" y="1233824"/>
            <a:ext cx="10579654" cy="2964103"/>
          </a:xfrm>
        </p:spPr>
        <p:txBody>
          <a:bodyPr>
            <a:noAutofit/>
          </a:bodyPr>
          <a:lstStyle/>
          <a:p>
            <a:pPr>
              <a:defRPr/>
            </a:pPr>
            <a:r>
              <a:rPr lang="en-US" sz="2400" b="1" dirty="0" err="1">
                <a:solidFill>
                  <a:schemeClr val="tx1">
                    <a:lumMod val="50000"/>
                  </a:schemeClr>
                </a:solidFill>
              </a:rPr>
              <a:t>Biến</a:t>
            </a:r>
            <a:r>
              <a:rPr lang="en-US" sz="2400" b="1" dirty="0">
                <a:solidFill>
                  <a:schemeClr val="tx1">
                    <a:lumMod val="50000"/>
                  </a:schemeClr>
                </a:solidFill>
              </a:rPr>
              <a:t> </a:t>
            </a:r>
            <a:r>
              <a:rPr lang="en-US" sz="2400" b="1" dirty="0" err="1">
                <a:solidFill>
                  <a:schemeClr val="tx1">
                    <a:lumMod val="50000"/>
                  </a:schemeClr>
                </a:solidFill>
              </a:rPr>
              <a:t>cấu</a:t>
            </a:r>
            <a:r>
              <a:rPr lang="en-US" sz="2400" b="1" dirty="0">
                <a:solidFill>
                  <a:schemeClr val="tx1">
                    <a:lumMod val="50000"/>
                  </a:schemeClr>
                </a:solidFill>
              </a:rPr>
              <a:t> </a:t>
            </a:r>
            <a:r>
              <a:rPr lang="en-US" sz="2400" b="1" dirty="0" err="1">
                <a:solidFill>
                  <a:schemeClr val="tx1">
                    <a:lumMod val="50000"/>
                  </a:schemeClr>
                </a:solidFill>
              </a:rPr>
              <a:t>trúc</a:t>
            </a:r>
            <a:r>
              <a:rPr lang="en-US" sz="2400" b="1" dirty="0">
                <a:solidFill>
                  <a:schemeClr val="tx1">
                    <a:lumMod val="50000"/>
                  </a:schemeClr>
                </a:solidFill>
              </a:rPr>
              <a:t> </a:t>
            </a:r>
            <a:r>
              <a:rPr lang="en-US" sz="2400" b="1" dirty="0" err="1">
                <a:solidFill>
                  <a:schemeClr val="tx1">
                    <a:lumMod val="50000"/>
                  </a:schemeClr>
                </a:solidFill>
              </a:rPr>
              <a:t>kiểu</a:t>
            </a:r>
            <a:r>
              <a:rPr lang="en-US" sz="2400" b="1" dirty="0">
                <a:solidFill>
                  <a:schemeClr val="tx1">
                    <a:lumMod val="50000"/>
                  </a:schemeClr>
                </a:solidFill>
              </a:rPr>
              <a:t> con </a:t>
            </a:r>
            <a:r>
              <a:rPr lang="en-US" sz="2400" b="1" dirty="0" err="1">
                <a:solidFill>
                  <a:schemeClr val="tx1">
                    <a:lumMod val="50000"/>
                  </a:schemeClr>
                </a:solidFill>
              </a:rPr>
              <a:t>trỏ</a:t>
            </a:r>
            <a:r>
              <a:rPr lang="en-US" sz="2400" dirty="0">
                <a:solidFill>
                  <a:schemeClr val="tx1">
                    <a:lumMod val="50000"/>
                  </a:schemeClr>
                </a:solidFill>
              </a:rPr>
              <a:t>:</a:t>
            </a:r>
          </a:p>
          <a:p>
            <a:pPr lvl="1">
              <a:defRPr/>
            </a:pPr>
            <a:r>
              <a:rPr lang="en-US" dirty="0">
                <a:solidFill>
                  <a:schemeClr val="tx1">
                    <a:lumMod val="50000"/>
                  </a:schemeClr>
                </a:solidFill>
              </a:rPr>
              <a:t>Thông qua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tử</a:t>
            </a:r>
            <a:r>
              <a:rPr lang="en-US" dirty="0">
                <a:solidFill>
                  <a:schemeClr val="tx1">
                    <a:lumMod val="50000"/>
                  </a:schemeClr>
                </a:solidFill>
              </a:rPr>
              <a:t> </a:t>
            </a:r>
            <a:r>
              <a:rPr lang="en-US" dirty="0" err="1">
                <a:solidFill>
                  <a:schemeClr val="tx1">
                    <a:lumMod val="50000"/>
                  </a:schemeClr>
                </a:solidFill>
              </a:rPr>
              <a:t>thành</a:t>
            </a:r>
            <a:r>
              <a:rPr lang="en-US" dirty="0">
                <a:solidFill>
                  <a:schemeClr val="tx1">
                    <a:lumMod val="50000"/>
                  </a:schemeClr>
                </a:solidFill>
              </a:rPr>
              <a:t> </a:t>
            </a:r>
            <a:r>
              <a:rPr lang="en-US" dirty="0" err="1">
                <a:solidFill>
                  <a:schemeClr val="tx1">
                    <a:lumMod val="50000"/>
                  </a:schemeClr>
                </a:solidFill>
              </a:rPr>
              <a:t>phần</a:t>
            </a:r>
            <a:r>
              <a:rPr lang="en-US" dirty="0">
                <a:solidFill>
                  <a:schemeClr val="tx1">
                    <a:lumMod val="50000"/>
                  </a:schemeClr>
                </a:solidFill>
              </a:rPr>
              <a:t> </a:t>
            </a:r>
            <a:r>
              <a:rPr lang="en-US" dirty="0" err="1">
                <a:solidFill>
                  <a:schemeClr val="tx1">
                    <a:lumMod val="50000"/>
                  </a:schemeClr>
                </a:solidFill>
              </a:rPr>
              <a:t>cấu</a:t>
            </a:r>
            <a:r>
              <a:rPr lang="en-US" dirty="0">
                <a:solidFill>
                  <a:schemeClr val="tx1">
                    <a:lumMod val="50000"/>
                  </a:schemeClr>
                </a:solidFill>
              </a:rPr>
              <a:t> </a:t>
            </a:r>
            <a:r>
              <a:rPr lang="en-US" dirty="0" err="1">
                <a:solidFill>
                  <a:schemeClr val="tx1">
                    <a:lumMod val="50000"/>
                  </a:schemeClr>
                </a:solidFill>
              </a:rPr>
              <a:t>trúc</a:t>
            </a:r>
            <a:r>
              <a:rPr lang="en-US" dirty="0">
                <a:solidFill>
                  <a:schemeClr val="tx1">
                    <a:lumMod val="50000"/>
                  </a:schemeClr>
                </a:solidFill>
              </a:rPr>
              <a:t> “</a:t>
            </a:r>
            <a:r>
              <a:rPr lang="en-US" altLang="en-US" b="1" dirty="0">
                <a:solidFill>
                  <a:srgbClr val="FF0000"/>
                </a:solidFill>
                <a:latin typeface="Courier New" panose="02070309020205020404" pitchFamily="49" charset="0"/>
                <a:cs typeface="Courier New" panose="02070309020205020404" pitchFamily="49" charset="0"/>
              </a:rPr>
              <a:t>-&gt;</a:t>
            </a:r>
            <a:r>
              <a:rPr lang="en-US" dirty="0">
                <a:solidFill>
                  <a:schemeClr val="tx1">
                    <a:lumMod val="50000"/>
                  </a:schemeClr>
                </a:solidFill>
              </a:rPr>
              <a:t>” hay </a:t>
            </a:r>
            <a:r>
              <a:rPr lang="en-US" dirty="0" err="1">
                <a:solidFill>
                  <a:schemeClr val="tx1">
                    <a:lumMod val="50000"/>
                  </a:schemeClr>
                </a:solidFill>
              </a:rPr>
              <a:t>còn</a:t>
            </a:r>
            <a:r>
              <a:rPr lang="en-US" dirty="0">
                <a:solidFill>
                  <a:schemeClr val="tx1">
                    <a:lumMod val="50000"/>
                  </a:schemeClr>
                </a:solidFill>
              </a:rPr>
              <a:t> </a:t>
            </a:r>
            <a:r>
              <a:rPr lang="en-US" dirty="0" err="1">
                <a:solidFill>
                  <a:schemeClr val="tx1">
                    <a:lumMod val="50000"/>
                  </a:schemeClr>
                </a:solidFill>
              </a:rPr>
              <a:t>gọi</a:t>
            </a:r>
            <a:r>
              <a:rPr lang="en-US" dirty="0">
                <a:solidFill>
                  <a:schemeClr val="tx1">
                    <a:lumMod val="50000"/>
                  </a:schemeClr>
                </a:solidFill>
              </a:rPr>
              <a:t> </a:t>
            </a:r>
            <a:r>
              <a:rPr lang="en-US" dirty="0" err="1">
                <a:solidFill>
                  <a:schemeClr val="tx1">
                    <a:lumMod val="50000"/>
                  </a:schemeClr>
                </a:solidFill>
              </a:rPr>
              <a:t>là</a:t>
            </a:r>
            <a:r>
              <a:rPr lang="en-US" dirty="0">
                <a:solidFill>
                  <a:schemeClr val="tx1">
                    <a:lumMod val="50000"/>
                  </a:schemeClr>
                </a:solidFill>
              </a:rPr>
              <a:t> </a:t>
            </a:r>
            <a:r>
              <a:rPr lang="en-US" dirty="0" err="1">
                <a:solidFill>
                  <a:schemeClr val="tx1">
                    <a:lumMod val="50000"/>
                  </a:schemeClr>
                </a:solidFill>
              </a:rPr>
              <a:t>toán</a:t>
            </a:r>
            <a:r>
              <a:rPr lang="en-US" dirty="0">
                <a:solidFill>
                  <a:schemeClr val="tx1">
                    <a:lumMod val="50000"/>
                  </a:schemeClr>
                </a:solidFill>
              </a:rPr>
              <a:t> </a:t>
            </a:r>
            <a:r>
              <a:rPr lang="en-US" dirty="0" err="1">
                <a:solidFill>
                  <a:schemeClr val="tx1">
                    <a:lumMod val="50000"/>
                  </a:schemeClr>
                </a:solidFill>
              </a:rPr>
              <a:t>tử</a:t>
            </a:r>
            <a:r>
              <a:rPr lang="en-US" dirty="0">
                <a:solidFill>
                  <a:schemeClr val="tx1">
                    <a:lumMod val="50000"/>
                  </a:schemeClr>
                </a:solidFill>
              </a:rPr>
              <a:t> </a:t>
            </a:r>
            <a:r>
              <a:rPr lang="en-US" dirty="0" err="1">
                <a:solidFill>
                  <a:schemeClr val="tx1">
                    <a:lumMod val="50000"/>
                  </a:schemeClr>
                </a:solidFill>
              </a:rPr>
              <a:t>dấu</a:t>
            </a:r>
            <a:r>
              <a:rPr lang="en-US" dirty="0">
                <a:solidFill>
                  <a:schemeClr val="tx1">
                    <a:lumMod val="50000"/>
                  </a:schemeClr>
                </a:solidFill>
              </a:rPr>
              <a:t> </a:t>
            </a:r>
            <a:r>
              <a:rPr lang="en-US" dirty="0" err="1">
                <a:solidFill>
                  <a:schemeClr val="tx1">
                    <a:lumMod val="50000"/>
                  </a:schemeClr>
                </a:solidFill>
              </a:rPr>
              <a:t>mũi</a:t>
            </a:r>
            <a:r>
              <a:rPr lang="en-US" dirty="0">
                <a:solidFill>
                  <a:schemeClr val="tx1">
                    <a:lumMod val="50000"/>
                  </a:schemeClr>
                </a:solidFill>
              </a:rPr>
              <a:t> </a:t>
            </a:r>
            <a:r>
              <a:rPr lang="en-US" dirty="0" err="1">
                <a:solidFill>
                  <a:schemeClr val="tx1">
                    <a:lumMod val="50000"/>
                  </a:schemeClr>
                </a:solidFill>
              </a:rPr>
              <a:t>tên</a:t>
            </a:r>
            <a:r>
              <a:rPr lang="en-US" dirty="0">
                <a:solidFill>
                  <a:schemeClr val="tx1">
                    <a:lumMod val="50000"/>
                  </a:schemeClr>
                </a:solidFill>
              </a:rPr>
              <a:t> (arrow operation)</a:t>
            </a:r>
          </a:p>
          <a:p>
            <a:pPr algn="l">
              <a:lnSpc>
                <a:spcPct val="100000"/>
              </a:lnSpc>
              <a:defRPr/>
            </a:pPr>
            <a:endParaRPr lang="en-US" sz="2400" dirty="0">
              <a:solidFill>
                <a:schemeClr val="tx1">
                  <a:lumMod val="50000"/>
                </a:schemeClr>
              </a:solidFill>
            </a:endParaRPr>
          </a:p>
          <a:p>
            <a:pPr lvl="1" algn="l">
              <a:lnSpc>
                <a:spcPct val="100000"/>
              </a:lnSpc>
              <a:defRPr/>
            </a:pPr>
            <a:endParaRPr lang="en-US" dirty="0">
              <a:solidFill>
                <a:schemeClr val="tx1">
                  <a:lumMod val="50000"/>
                </a:schemeClr>
              </a:solidFill>
            </a:endParaRPr>
          </a:p>
          <a:p>
            <a:pPr algn="l">
              <a:lnSpc>
                <a:spcPct val="100000"/>
              </a:lnSpc>
              <a:defRPr/>
            </a:pPr>
            <a:r>
              <a:rPr lang="en-US" sz="2400" dirty="0" err="1">
                <a:solidFill>
                  <a:schemeClr val="tx1">
                    <a:lumMod val="50000"/>
                  </a:schemeClr>
                </a:solidFill>
              </a:rPr>
              <a:t>Ví</a:t>
            </a:r>
            <a:r>
              <a:rPr lang="en-US" sz="2400" dirty="0">
                <a:solidFill>
                  <a:schemeClr val="tx1">
                    <a:lumMod val="50000"/>
                  </a:schemeClr>
                </a:solidFill>
              </a:rPr>
              <a:t> </a:t>
            </a:r>
            <a:r>
              <a:rPr lang="en-US" sz="2400" dirty="0" err="1">
                <a:solidFill>
                  <a:schemeClr val="tx1">
                    <a:lumMod val="50000"/>
                  </a:schemeClr>
                </a:solidFill>
              </a:rPr>
              <a:t>dụ</a:t>
            </a:r>
            <a:r>
              <a:rPr lang="en-US" sz="2400" dirty="0">
                <a:solidFill>
                  <a:schemeClr val="tx1">
                    <a:lumMod val="50000"/>
                  </a:schemeClr>
                </a:solidFill>
              </a:rPr>
              <a:t>:</a:t>
            </a:r>
            <a:endParaRPr lang="fr-FR" sz="2400" dirty="0">
              <a:solidFill>
                <a:schemeClr val="tx1">
                  <a:lumMod val="50000"/>
                </a:schemeClr>
              </a:solidFill>
              <a:highlight>
                <a:srgbClr val="FFFFFF"/>
              </a:highlight>
              <a:latin typeface="PragmataPro Mono Liga" panose="02000509040000020004" pitchFamily="49" charset="0"/>
            </a:endParaRPr>
          </a:p>
        </p:txBody>
      </p:sp>
      <p:sp>
        <p:nvSpPr>
          <p:cNvPr id="6" name="TextBox 5"/>
          <p:cNvSpPr txBox="1">
            <a:spLocks noChangeArrowheads="1"/>
          </p:cNvSpPr>
          <p:nvPr/>
        </p:nvSpPr>
        <p:spPr bwMode="auto">
          <a:xfrm>
            <a:off x="3142210" y="2967335"/>
            <a:ext cx="6625245" cy="461665"/>
          </a:xfrm>
          <a:prstGeom prst="rect">
            <a:avLst/>
          </a:prstGeom>
          <a:noFill/>
          <a:ln w="12700">
            <a:solidFill>
              <a:schemeClr val="tx1">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a:solidFill>
                  <a:srgbClr val="000000"/>
                </a:solidFill>
                <a:highlight>
                  <a:srgbClr val="FFFFFF"/>
                </a:highlight>
                <a:latin typeface="PragmataPro Mono Liga" panose="02000509040000020004" pitchFamily="49" charset="0"/>
              </a:rPr>
              <a:t>&lt;tên_biến_cấu_trúc&gt; </a:t>
            </a:r>
            <a:r>
              <a:rPr lang="en-US" sz="2400" b="1">
                <a:solidFill>
                  <a:srgbClr val="FF0000"/>
                </a:solidFill>
                <a:highlight>
                  <a:srgbClr val="FFFFFF"/>
                </a:highlight>
                <a:latin typeface="PragmataPro Mono Liga" panose="02000509040000020004" pitchFamily="49" charset="0"/>
              </a:rPr>
              <a:t>-&gt;</a:t>
            </a:r>
            <a:r>
              <a:rPr lang="en-US" sz="2400">
                <a:solidFill>
                  <a:srgbClr val="FF0000"/>
                </a:solidFill>
                <a:highlight>
                  <a:srgbClr val="FFFFFF"/>
                </a:highlight>
                <a:latin typeface="PragmataPro Mono Liga" panose="02000509040000020004" pitchFamily="49" charset="0"/>
              </a:rPr>
              <a:t> </a:t>
            </a:r>
            <a:r>
              <a:rPr lang="en-US" sz="2400">
                <a:solidFill>
                  <a:srgbClr val="000000"/>
                </a:solidFill>
                <a:highlight>
                  <a:srgbClr val="FFFFFF"/>
                </a:highlight>
                <a:latin typeface="PragmataPro Mono Liga" panose="02000509040000020004" pitchFamily="49" charset="0"/>
              </a:rPr>
              <a:t>&lt;tên_thành_phần&gt;</a:t>
            </a:r>
          </a:p>
        </p:txBody>
      </p:sp>
      <p:sp>
        <p:nvSpPr>
          <p:cNvPr id="7" name="TextBox 6">
            <a:extLst>
              <a:ext uri="{FF2B5EF4-FFF2-40B4-BE49-F238E27FC236}">
                <a16:creationId xmlns:a16="http://schemas.microsoft.com/office/drawing/2014/main" id="{AB789E7C-4E8C-F24D-26FE-79A4143CEE05}"/>
              </a:ext>
            </a:extLst>
          </p:cNvPr>
          <p:cNvSpPr txBox="1"/>
          <p:nvPr/>
        </p:nvSpPr>
        <p:spPr>
          <a:xfrm>
            <a:off x="2473707" y="3671512"/>
            <a:ext cx="3571009" cy="2783326"/>
          </a:xfrm>
          <a:prstGeom prst="rect">
            <a:avLst/>
          </a:prstGeom>
          <a:noFill/>
          <a:ln>
            <a:solidFill>
              <a:schemeClr val="tx1">
                <a:lumMod val="50000"/>
              </a:schemeClr>
            </a:solidFill>
          </a:ln>
        </p:spPr>
        <p:txBody>
          <a:bodyPr wrap="square">
            <a:spAutoFit/>
          </a:bodyPr>
          <a:lstStyle/>
          <a:p>
            <a:pPr marL="0" indent="0" algn="l">
              <a:lnSpc>
                <a:spcPct val="150000"/>
              </a:lnSpc>
              <a:spcBef>
                <a:spcPts val="0"/>
              </a:spcBef>
              <a:spcAft>
                <a:spcPts val="0"/>
              </a:spcAft>
              <a:buNone/>
            </a:pPr>
            <a:r>
              <a:rPr lang="fr-FR" sz="2400" dirty="0" err="1">
                <a:solidFill>
                  <a:srgbClr val="0000FF"/>
                </a:solidFill>
                <a:highlight>
                  <a:srgbClr val="FFFFFF"/>
                </a:highlight>
                <a:latin typeface="PragmataPro Mono Liga" panose="02000509040000020004" pitchFamily="49" charset="0"/>
              </a:rPr>
              <a:t>struct</a:t>
            </a:r>
            <a:r>
              <a:rPr lang="fr-FR" sz="2400" dirty="0">
                <a:solidFill>
                  <a:srgbClr val="000000"/>
                </a:solidFill>
                <a:highlight>
                  <a:srgbClr val="FFFFFF"/>
                </a:highlight>
                <a:latin typeface="PragmataPro Mono Liga" panose="02000509040000020004" pitchFamily="49" charset="0"/>
              </a:rPr>
              <a:t> </a:t>
            </a:r>
            <a:r>
              <a:rPr lang="fr-FR" sz="2400" dirty="0">
                <a:solidFill>
                  <a:srgbClr val="267F99"/>
                </a:solidFill>
                <a:highlight>
                  <a:srgbClr val="FFFFFF"/>
                </a:highlight>
                <a:latin typeface="PragmataPro Mono Liga" panose="02000509040000020004" pitchFamily="49" charset="0"/>
              </a:rPr>
              <a:t>Point</a:t>
            </a:r>
            <a:r>
              <a:rPr lang="fr-FR" sz="2400" dirty="0">
                <a:solidFill>
                  <a:srgbClr val="000000"/>
                </a:solidFill>
                <a:highlight>
                  <a:srgbClr val="FFFFFF"/>
                </a:highlight>
                <a:latin typeface="PragmataPro Mono Liga" panose="02000509040000020004" pitchFamily="49" charset="0"/>
              </a:rPr>
              <a:t> { </a:t>
            </a:r>
          </a:p>
          <a:p>
            <a:pPr marL="0" indent="0" algn="l">
              <a:lnSpc>
                <a:spcPct val="150000"/>
              </a:lnSpc>
              <a:spcBef>
                <a:spcPts val="0"/>
              </a:spcBef>
              <a:spcAft>
                <a:spcPts val="0"/>
              </a:spcAft>
              <a:buNone/>
            </a:pPr>
            <a:r>
              <a:rPr lang="fr-FR" sz="2400" dirty="0">
                <a:solidFill>
                  <a:srgbClr val="000000"/>
                </a:solidFill>
                <a:highlight>
                  <a:srgbClr val="FFFFFF"/>
                </a:highlight>
                <a:latin typeface="PragmataPro Mono Liga" panose="02000509040000020004" pitchFamily="49" charset="0"/>
              </a:rPr>
              <a:t>    </a:t>
            </a:r>
            <a:r>
              <a:rPr lang="fr-FR" sz="2400" dirty="0" err="1">
                <a:solidFill>
                  <a:srgbClr val="0000FF"/>
                </a:solidFill>
                <a:highlight>
                  <a:srgbClr val="FFFFFF"/>
                </a:highlight>
                <a:latin typeface="PragmataPro Mono Liga" panose="02000509040000020004" pitchFamily="49" charset="0"/>
              </a:rPr>
              <a:t>float</a:t>
            </a:r>
            <a:r>
              <a:rPr lang="fr-FR" sz="2400" dirty="0">
                <a:solidFill>
                  <a:srgbClr val="000000"/>
                </a:solidFill>
                <a:highlight>
                  <a:srgbClr val="FFFFFF"/>
                </a:highlight>
                <a:latin typeface="PragmataPro Mono Liga" panose="02000509040000020004" pitchFamily="49" charset="0"/>
              </a:rPr>
              <a:t> </a:t>
            </a:r>
            <a:r>
              <a:rPr lang="fr-FR" sz="2400" dirty="0">
                <a:solidFill>
                  <a:srgbClr val="001080"/>
                </a:solidFill>
                <a:highlight>
                  <a:srgbClr val="FFFFFF"/>
                </a:highlight>
                <a:latin typeface="PragmataPro Mono Liga" panose="02000509040000020004" pitchFamily="49" charset="0"/>
              </a:rPr>
              <a:t>x</a:t>
            </a:r>
            <a:r>
              <a:rPr lang="fr-FR" sz="2400" dirty="0">
                <a:solidFill>
                  <a:srgbClr val="000000"/>
                </a:solidFill>
                <a:highlight>
                  <a:srgbClr val="FFFFFF"/>
                </a:highlight>
                <a:latin typeface="PragmataPro Mono Liga" panose="02000509040000020004" pitchFamily="49" charset="0"/>
              </a:rPr>
              <a:t>, </a:t>
            </a:r>
            <a:r>
              <a:rPr lang="fr-FR" sz="2400" dirty="0">
                <a:solidFill>
                  <a:srgbClr val="001080"/>
                </a:solidFill>
                <a:highlight>
                  <a:srgbClr val="FFFFFF"/>
                </a:highlight>
                <a:latin typeface="PragmataPro Mono Liga" panose="02000509040000020004" pitchFamily="49" charset="0"/>
              </a:rPr>
              <a:t>y</a:t>
            </a:r>
            <a:r>
              <a:rPr lang="fr-FR" sz="2400" dirty="0">
                <a:solidFill>
                  <a:srgbClr val="000000"/>
                </a:solidFill>
                <a:highlight>
                  <a:srgbClr val="FFFFFF"/>
                </a:highlight>
                <a:latin typeface="PragmataPro Mono Liga" panose="02000509040000020004" pitchFamily="49" charset="0"/>
              </a:rPr>
              <a:t>;</a:t>
            </a:r>
          </a:p>
          <a:p>
            <a:pPr marL="0" indent="0" algn="l">
              <a:lnSpc>
                <a:spcPct val="150000"/>
              </a:lnSpc>
              <a:spcBef>
                <a:spcPts val="0"/>
              </a:spcBef>
              <a:spcAft>
                <a:spcPts val="0"/>
              </a:spcAft>
              <a:buNone/>
            </a:pPr>
            <a:r>
              <a:rPr lang="fr-FR" sz="2400" dirty="0">
                <a:solidFill>
                  <a:srgbClr val="000000"/>
                </a:solidFill>
                <a:highlight>
                  <a:srgbClr val="FFFFFF"/>
                </a:highlight>
                <a:latin typeface="PragmataPro Mono Liga" panose="02000509040000020004" pitchFamily="49" charset="0"/>
              </a:rPr>
              <a:t>} </a:t>
            </a:r>
            <a:r>
              <a:rPr lang="fr-FR" sz="2400">
                <a:solidFill>
                  <a:srgbClr val="000000"/>
                </a:solidFill>
                <a:highlight>
                  <a:srgbClr val="FFFFFF"/>
                </a:highlight>
                <a:latin typeface="PragmataPro Mono Liga" panose="02000509040000020004" pitchFamily="49" charset="0"/>
              </a:rPr>
              <a:t>*</a:t>
            </a:r>
            <a:r>
              <a:rPr lang="fr-FR" sz="2400">
                <a:solidFill>
                  <a:srgbClr val="001080"/>
                </a:solidFill>
                <a:highlight>
                  <a:srgbClr val="FFFFFF"/>
                </a:highlight>
                <a:latin typeface="PragmataPro Mono Liga" panose="02000509040000020004" pitchFamily="49" charset="0"/>
              </a:rPr>
              <a:t>A</a:t>
            </a:r>
            <a:r>
              <a:rPr lang="fr-FR" sz="2400">
                <a:solidFill>
                  <a:srgbClr val="000000"/>
                </a:solidFill>
                <a:highlight>
                  <a:srgbClr val="FFFFFF"/>
                </a:highlight>
                <a:latin typeface="PragmataPro Mono Liga" panose="02000509040000020004" pitchFamily="49" charset="0"/>
              </a:rPr>
              <a:t>;</a:t>
            </a:r>
            <a:endParaRPr lang="fr-FR" sz="2400" dirty="0">
              <a:solidFill>
                <a:srgbClr val="000000"/>
              </a:solidFill>
              <a:highlight>
                <a:srgbClr val="FFFFFF"/>
              </a:highlight>
              <a:latin typeface="PragmataPro Mono Liga" panose="02000509040000020004" pitchFamily="49" charset="0"/>
            </a:endParaRPr>
          </a:p>
          <a:p>
            <a:pPr marL="0" indent="0" algn="l">
              <a:lnSpc>
                <a:spcPct val="150000"/>
              </a:lnSpc>
              <a:spcBef>
                <a:spcPts val="0"/>
              </a:spcBef>
              <a:spcAft>
                <a:spcPts val="0"/>
              </a:spcAft>
              <a:buNone/>
            </a:pPr>
            <a:r>
              <a:rPr lang="fr-FR" sz="2400" dirty="0">
                <a:solidFill>
                  <a:srgbClr val="001080"/>
                </a:solidFill>
                <a:highlight>
                  <a:srgbClr val="FFFFFF"/>
                </a:highlight>
                <a:latin typeface="PragmataPro Mono Liga" panose="02000509040000020004" pitchFamily="49" charset="0"/>
              </a:rPr>
              <a:t>cout</a:t>
            </a:r>
            <a:r>
              <a:rPr lang="fr-FR" sz="2400" dirty="0">
                <a:solidFill>
                  <a:srgbClr val="000000"/>
                </a:solidFill>
                <a:highlight>
                  <a:srgbClr val="FFFFFF"/>
                </a:highlight>
                <a:latin typeface="PragmataPro Mono Liga" panose="02000509040000020004" pitchFamily="49" charset="0"/>
              </a:rPr>
              <a:t> &lt;&lt; </a:t>
            </a:r>
            <a:r>
              <a:rPr lang="fr-FR" sz="2400" dirty="0">
                <a:solidFill>
                  <a:srgbClr val="001080"/>
                </a:solidFill>
                <a:highlight>
                  <a:srgbClr val="FFFFFF"/>
                </a:highlight>
                <a:latin typeface="PragmataPro Mono Liga" panose="02000509040000020004" pitchFamily="49" charset="0"/>
              </a:rPr>
              <a:t>A</a:t>
            </a:r>
            <a:r>
              <a:rPr lang="fr-FR" sz="2400" dirty="0">
                <a:solidFill>
                  <a:srgbClr val="000000"/>
                </a:solidFill>
                <a:highlight>
                  <a:srgbClr val="FFFFFF"/>
                </a:highlight>
                <a:latin typeface="PragmataPro Mono Liga" panose="02000509040000020004" pitchFamily="49" charset="0"/>
              </a:rPr>
              <a:t>-&gt;</a:t>
            </a:r>
            <a:r>
              <a:rPr lang="fr-FR" sz="2400" dirty="0">
                <a:solidFill>
                  <a:srgbClr val="001080"/>
                </a:solidFill>
                <a:highlight>
                  <a:srgbClr val="FFFFFF"/>
                </a:highlight>
                <a:latin typeface="PragmataPro Mono Liga" panose="02000509040000020004" pitchFamily="49" charset="0"/>
              </a:rPr>
              <a:t>x</a:t>
            </a:r>
            <a:r>
              <a:rPr lang="fr-FR" sz="2400" dirty="0">
                <a:solidFill>
                  <a:srgbClr val="000000"/>
                </a:solidFill>
                <a:highlight>
                  <a:srgbClr val="FFFFFF"/>
                </a:highlight>
                <a:latin typeface="PragmataPro Mono Liga" panose="02000509040000020004" pitchFamily="49" charset="0"/>
              </a:rPr>
              <a:t>; </a:t>
            </a:r>
          </a:p>
          <a:p>
            <a:pPr marL="0" indent="0" algn="l">
              <a:lnSpc>
                <a:spcPct val="150000"/>
              </a:lnSpc>
              <a:spcBef>
                <a:spcPts val="0"/>
              </a:spcBef>
              <a:spcAft>
                <a:spcPts val="0"/>
              </a:spcAft>
              <a:buNone/>
            </a:pPr>
            <a:r>
              <a:rPr lang="fr-FR" sz="2400" dirty="0">
                <a:solidFill>
                  <a:srgbClr val="001080"/>
                </a:solidFill>
                <a:highlight>
                  <a:srgbClr val="FFFFFF"/>
                </a:highlight>
                <a:latin typeface="PragmataPro Mono Liga" panose="02000509040000020004" pitchFamily="49" charset="0"/>
              </a:rPr>
              <a:t>cout</a:t>
            </a:r>
            <a:r>
              <a:rPr lang="fr-FR" sz="2400" dirty="0">
                <a:solidFill>
                  <a:srgbClr val="000000"/>
                </a:solidFill>
                <a:highlight>
                  <a:srgbClr val="FFFFFF"/>
                </a:highlight>
                <a:latin typeface="PragmataPro Mono Liga" panose="02000509040000020004" pitchFamily="49" charset="0"/>
              </a:rPr>
              <a:t> &lt;&lt; </a:t>
            </a:r>
            <a:r>
              <a:rPr lang="fr-FR" sz="2400" dirty="0">
                <a:solidFill>
                  <a:srgbClr val="001080"/>
                </a:solidFill>
                <a:highlight>
                  <a:srgbClr val="FFFFFF"/>
                </a:highlight>
                <a:latin typeface="PragmataPro Mono Liga" panose="02000509040000020004" pitchFamily="49" charset="0"/>
              </a:rPr>
              <a:t>A</a:t>
            </a:r>
            <a:r>
              <a:rPr lang="fr-FR" sz="2400" dirty="0">
                <a:solidFill>
                  <a:srgbClr val="000000"/>
                </a:solidFill>
                <a:highlight>
                  <a:srgbClr val="FFFFFF"/>
                </a:highlight>
                <a:latin typeface="PragmataPro Mono Liga" panose="02000509040000020004" pitchFamily="49" charset="0"/>
              </a:rPr>
              <a:t>-&gt;</a:t>
            </a:r>
            <a:r>
              <a:rPr lang="fr-FR" sz="2400">
                <a:solidFill>
                  <a:srgbClr val="001080"/>
                </a:solidFill>
                <a:highlight>
                  <a:srgbClr val="FFFFFF"/>
                </a:highlight>
                <a:latin typeface="PragmataPro Mono Liga" panose="02000509040000020004" pitchFamily="49" charset="0"/>
              </a:rPr>
              <a:t>y</a:t>
            </a:r>
            <a:r>
              <a:rPr lang="fr-FR" sz="2400">
                <a:solidFill>
                  <a:srgbClr val="000000"/>
                </a:solidFill>
                <a:highlight>
                  <a:srgbClr val="FFFFFF"/>
                </a:highlight>
                <a:latin typeface="PragmataPro Mono Liga" panose="02000509040000020004" pitchFamily="49" charset="0"/>
              </a:rPr>
              <a:t>;</a:t>
            </a:r>
            <a:endParaRPr lang="fr-FR" sz="2400" dirty="0">
              <a:solidFill>
                <a:srgbClr val="000000"/>
              </a:solidFill>
              <a:highlight>
                <a:srgbClr val="FFFFFF"/>
              </a:highlight>
              <a:latin typeface="PragmataPro Mono Liga" panose="02000509040000020004" pitchFamily="49" charset="0"/>
            </a:endParaRPr>
          </a:p>
        </p:txBody>
      </p:sp>
      <p:sp>
        <p:nvSpPr>
          <p:cNvPr id="5" name="Footer Placeholder 4">
            <a:extLst>
              <a:ext uri="{FF2B5EF4-FFF2-40B4-BE49-F238E27FC236}">
                <a16:creationId xmlns:a16="http://schemas.microsoft.com/office/drawing/2014/main" id="{7275BAA7-A6B8-D0F9-0BF9-61CC0F92F2A9}"/>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8" name="Date Placeholder 7">
            <a:extLst>
              <a:ext uri="{FF2B5EF4-FFF2-40B4-BE49-F238E27FC236}">
                <a16:creationId xmlns:a16="http://schemas.microsoft.com/office/drawing/2014/main" id="{D49D4D91-56A8-1B92-EB42-8F41ACBFC4B7}"/>
              </a:ext>
            </a:extLst>
          </p:cNvPr>
          <p:cNvSpPr>
            <a:spLocks noGrp="1"/>
          </p:cNvSpPr>
          <p:nvPr>
            <p:ph type="dt" sz="half" idx="13"/>
          </p:nvPr>
        </p:nvSpPr>
        <p:spPr/>
        <p:txBody>
          <a:bodyPr/>
          <a:lstStyle/>
          <a:p>
            <a:r>
              <a:rPr lang="en-US"/>
              <a:t>June 2024</a:t>
            </a:r>
            <a:endParaRPr lang="en-US" dirty="0"/>
          </a:p>
        </p:txBody>
      </p:sp>
      <p:sp>
        <p:nvSpPr>
          <p:cNvPr id="9" name="TextBox 8">
            <a:extLst>
              <a:ext uri="{FF2B5EF4-FFF2-40B4-BE49-F238E27FC236}">
                <a16:creationId xmlns:a16="http://schemas.microsoft.com/office/drawing/2014/main" id="{809E15E2-C89D-E3F3-F926-4A280436EDF4}"/>
              </a:ext>
            </a:extLst>
          </p:cNvPr>
          <p:cNvSpPr txBox="1"/>
          <p:nvPr/>
        </p:nvSpPr>
        <p:spPr>
          <a:xfrm>
            <a:off x="6447446" y="4170623"/>
            <a:ext cx="3817246" cy="1446550"/>
          </a:xfrm>
          <a:prstGeom prst="rect">
            <a:avLst/>
          </a:prstGeom>
          <a:noFill/>
        </p:spPr>
        <p:txBody>
          <a:bodyPr wrap="square">
            <a:spAutoFit/>
          </a:bodyPr>
          <a:lstStyle/>
          <a:p>
            <a:pPr algn="just"/>
            <a:r>
              <a:rPr lang="fr-FR" sz="2200">
                <a:solidFill>
                  <a:srgbClr val="FF0000"/>
                </a:solidFill>
                <a:highlight>
                  <a:srgbClr val="FFFFFF"/>
                </a:highlight>
                <a:latin typeface="PragmataPro Mono Liga" panose="02000509040000020004" pitchFamily="49" charset="0"/>
              </a:rPr>
              <a:t>* Lưu ý biến con trỏ A cần xác định được vùng nhớ trỏ đến trươc khi truy xuất các thuộc tính của A.</a:t>
            </a:r>
            <a:endParaRPr lang="fr-FR" sz="2200" dirty="0">
              <a:solidFill>
                <a:srgbClr val="FF0000"/>
              </a:solidFill>
              <a:highlight>
                <a:srgbClr val="FFFFFF"/>
              </a:highlight>
              <a:latin typeface="PragmataPro Mono Liga" panose="02000509040000020004" pitchFamily="49" charset="0"/>
            </a:endParaRPr>
          </a:p>
        </p:txBody>
      </p:sp>
      <p:sp>
        <p:nvSpPr>
          <p:cNvPr id="2" name="Slide Number Placeholder 1">
            <a:extLst>
              <a:ext uri="{FF2B5EF4-FFF2-40B4-BE49-F238E27FC236}">
                <a16:creationId xmlns:a16="http://schemas.microsoft.com/office/drawing/2014/main" id="{F2BB39DF-1663-1BA3-4019-90FE532333E9}"/>
              </a:ext>
            </a:extLst>
          </p:cNvPr>
          <p:cNvSpPr>
            <a:spLocks noGrp="1"/>
          </p:cNvSpPr>
          <p:nvPr>
            <p:ph type="sldNum" sz="quarter" idx="12"/>
          </p:nvPr>
        </p:nvSpPr>
        <p:spPr/>
        <p:txBody>
          <a:bodyPr/>
          <a:lstStyle/>
          <a:p>
            <a:fld id="{D8B0B3AC-44A8-D142-AAF6-9A453466E1A4}" type="slidenum">
              <a:rPr lang="en-VN" smtClean="0"/>
              <a:pPr/>
              <a:t>20</a:t>
            </a:fld>
            <a:endParaRPr lang="en-VN" dirty="0"/>
          </a:p>
        </p:txBody>
      </p:sp>
    </p:spTree>
    <p:extLst>
      <p:ext uri="{BB962C8B-B14F-4D97-AF65-F5344CB8AC3E}">
        <p14:creationId xmlns:p14="http://schemas.microsoft.com/office/powerpoint/2010/main" val="2464435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a:bodyPr>
          <a:lstStyle/>
          <a:p>
            <a:r>
              <a:rPr lang="en-VN"/>
              <a:t>9.5 </a:t>
            </a:r>
            <a:r>
              <a:rPr lang="en-US"/>
              <a:t>Phép </a:t>
            </a:r>
            <a:r>
              <a:rPr lang="en-VN"/>
              <a:t>Gán dữ liệu kiểu cấu trúc</a:t>
            </a:r>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9" name="Footer Placeholder 8">
            <a:extLst>
              <a:ext uri="{FF2B5EF4-FFF2-40B4-BE49-F238E27FC236}">
                <a16:creationId xmlns:a16="http://schemas.microsoft.com/office/drawing/2014/main" id="{B023A17D-33AA-4DC2-739E-3B322AA37B6D}"/>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3DAE6537-6DD1-C3E5-2A4A-583B61FCFF70}"/>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ECC4C364-4F60-4804-7E63-7551AB65FDB9}"/>
              </a:ext>
            </a:extLst>
          </p:cNvPr>
          <p:cNvSpPr>
            <a:spLocks noGrp="1"/>
          </p:cNvSpPr>
          <p:nvPr>
            <p:ph type="sldNum" sz="quarter" idx="12"/>
          </p:nvPr>
        </p:nvSpPr>
        <p:spPr/>
        <p:txBody>
          <a:bodyPr/>
          <a:lstStyle/>
          <a:p>
            <a:fld id="{D8B0B3AC-44A8-D142-AAF6-9A453466E1A4}" type="slidenum">
              <a:rPr lang="en-VN" smtClean="0"/>
              <a:pPr/>
              <a:t>21</a:t>
            </a:fld>
            <a:endParaRPr lang="en-VN" dirty="0"/>
          </a:p>
        </p:txBody>
      </p:sp>
    </p:spTree>
    <p:extLst>
      <p:ext uri="{BB962C8B-B14F-4D97-AF65-F5344CB8AC3E}">
        <p14:creationId xmlns:p14="http://schemas.microsoft.com/office/powerpoint/2010/main" val="3783859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fontScale="90000"/>
          </a:bodyPr>
          <a:lstStyle/>
          <a:p>
            <a:r>
              <a:rPr lang="en-VN"/>
              <a:t>9.5 </a:t>
            </a:r>
            <a:r>
              <a:rPr lang="en-US"/>
              <a:t>Phép </a:t>
            </a:r>
            <a:r>
              <a:rPr lang="en-VN"/>
              <a:t>Gán dữ liệu kiểu cấu trúc</a:t>
            </a:r>
          </a:p>
        </p:txBody>
      </p:sp>
      <p:sp>
        <p:nvSpPr>
          <p:cNvPr id="3" name="Content Placeholder 2"/>
          <p:cNvSpPr>
            <a:spLocks noGrp="1"/>
          </p:cNvSpPr>
          <p:nvPr>
            <p:ph idx="1"/>
          </p:nvPr>
        </p:nvSpPr>
        <p:spPr/>
        <p:txBody>
          <a:bodyPr>
            <a:noAutofit/>
          </a:bodyPr>
          <a:lstStyle/>
          <a:p>
            <a:pPr>
              <a:lnSpc>
                <a:spcPct val="100000"/>
              </a:lnSpc>
              <a:spcBef>
                <a:spcPts val="600"/>
              </a:spcBef>
              <a:spcAft>
                <a:spcPts val="0"/>
              </a:spcAft>
              <a:defRPr/>
            </a:pPr>
            <a:r>
              <a:rPr lang="en-US" sz="2200" dirty="0" err="1">
                <a:solidFill>
                  <a:schemeClr val="tx1">
                    <a:lumMod val="50000"/>
                  </a:schemeClr>
                </a:solidFill>
              </a:rPr>
              <a:t>Có</a:t>
            </a:r>
            <a:r>
              <a:rPr lang="en-US" sz="2200" dirty="0">
                <a:solidFill>
                  <a:schemeClr val="tx1">
                    <a:lumMod val="50000"/>
                  </a:schemeClr>
                </a:solidFill>
              </a:rPr>
              <a:t> </a:t>
            </a:r>
            <a:r>
              <a:rPr lang="en-US" sz="2200" dirty="0" err="1">
                <a:solidFill>
                  <a:schemeClr val="tx1">
                    <a:lumMod val="50000"/>
                  </a:schemeClr>
                </a:solidFill>
              </a:rPr>
              <a:t>thể</a:t>
            </a:r>
            <a:r>
              <a:rPr lang="en-US" sz="2200" dirty="0">
                <a:solidFill>
                  <a:schemeClr val="tx1">
                    <a:lumMod val="50000"/>
                  </a:schemeClr>
                </a:solidFill>
              </a:rPr>
              <a:t> </a:t>
            </a:r>
            <a:r>
              <a:rPr lang="en-US" sz="2200" dirty="0" err="1">
                <a:solidFill>
                  <a:schemeClr val="tx1">
                    <a:lumMod val="50000"/>
                  </a:schemeClr>
                </a:solidFill>
              </a:rPr>
              <a:t>xét</a:t>
            </a:r>
            <a:r>
              <a:rPr lang="en-US" sz="2200" dirty="0">
                <a:solidFill>
                  <a:schemeClr val="tx1">
                    <a:lumMod val="50000"/>
                  </a:schemeClr>
                </a:solidFill>
              </a:rPr>
              <a:t> 2 </a:t>
            </a:r>
            <a:r>
              <a:rPr lang="en-US" sz="2200" dirty="0" err="1">
                <a:solidFill>
                  <a:schemeClr val="tx1">
                    <a:lumMod val="50000"/>
                  </a:schemeClr>
                </a:solidFill>
              </a:rPr>
              <a:t>cách</a:t>
            </a:r>
            <a:r>
              <a:rPr lang="en-US" sz="2200" dirty="0">
                <a:solidFill>
                  <a:schemeClr val="tx1">
                    <a:lumMod val="50000"/>
                  </a:schemeClr>
                </a:solidFill>
              </a:rPr>
              <a:t> </a:t>
            </a:r>
            <a:r>
              <a:rPr lang="en-US" sz="2200" dirty="0" err="1">
                <a:solidFill>
                  <a:schemeClr val="tx1">
                    <a:lumMod val="50000"/>
                  </a:schemeClr>
                </a:solidFill>
              </a:rPr>
              <a:t>gán</a:t>
            </a:r>
            <a:r>
              <a:rPr lang="en-US" sz="2200" dirty="0">
                <a:solidFill>
                  <a:schemeClr val="tx1">
                    <a:lumMod val="50000"/>
                  </a:schemeClr>
                </a:solidFill>
              </a:rPr>
              <a:t> </a:t>
            </a:r>
            <a:r>
              <a:rPr lang="en-US" sz="2200" dirty="0" err="1">
                <a:solidFill>
                  <a:schemeClr val="tx1">
                    <a:lumMod val="50000"/>
                  </a:schemeClr>
                </a:solidFill>
              </a:rPr>
              <a:t>sau</a:t>
            </a:r>
            <a:r>
              <a:rPr lang="en-US" sz="2200" dirty="0">
                <a:solidFill>
                  <a:schemeClr val="tx1">
                    <a:lumMod val="50000"/>
                  </a:schemeClr>
                </a:solidFill>
              </a:rPr>
              <a:t>:</a:t>
            </a:r>
          </a:p>
          <a:p>
            <a:pPr>
              <a:lnSpc>
                <a:spcPct val="100000"/>
              </a:lnSpc>
              <a:spcBef>
                <a:spcPts val="600"/>
              </a:spcBef>
              <a:spcAft>
                <a:spcPts val="0"/>
              </a:spcAft>
              <a:defRPr/>
            </a:pPr>
            <a:endParaRPr lang="en-US" sz="2200" dirty="0"/>
          </a:p>
          <a:p>
            <a:pPr>
              <a:lnSpc>
                <a:spcPct val="100000"/>
              </a:lnSpc>
              <a:spcBef>
                <a:spcPts val="600"/>
              </a:spcBef>
              <a:spcAft>
                <a:spcPts val="0"/>
              </a:spcAft>
              <a:defRPr/>
            </a:pPr>
            <a:endParaRPr lang="en-US" sz="2200" dirty="0">
              <a:solidFill>
                <a:schemeClr val="tx1">
                  <a:lumMod val="50000"/>
                </a:schemeClr>
              </a:solidFill>
            </a:endParaRPr>
          </a:p>
          <a:p>
            <a:pPr>
              <a:lnSpc>
                <a:spcPct val="100000"/>
              </a:lnSpc>
              <a:spcBef>
                <a:spcPts val="600"/>
              </a:spcBef>
              <a:spcAft>
                <a:spcPts val="0"/>
              </a:spcAft>
              <a:defRPr/>
            </a:pPr>
            <a:r>
              <a:rPr lang="en-US" sz="2200">
                <a:solidFill>
                  <a:schemeClr val="tx1">
                    <a:lumMod val="50000"/>
                  </a:schemeClr>
                </a:solidFill>
              </a:rPr>
              <a:t>Ví </a:t>
            </a:r>
            <a:r>
              <a:rPr lang="en-US" sz="2200" dirty="0" err="1">
                <a:solidFill>
                  <a:schemeClr val="tx1">
                    <a:lumMod val="50000"/>
                  </a:schemeClr>
                </a:solidFill>
              </a:rPr>
              <a:t>dụ</a:t>
            </a:r>
            <a:r>
              <a:rPr lang="en-US" sz="2200" dirty="0">
                <a:solidFill>
                  <a:schemeClr val="tx1">
                    <a:lumMod val="50000"/>
                  </a:schemeClr>
                </a:solidFill>
              </a:rPr>
              <a:t>:</a:t>
            </a:r>
          </a:p>
          <a:p>
            <a:pPr marL="82296" indent="0">
              <a:lnSpc>
                <a:spcPct val="100000"/>
              </a:lnSpc>
              <a:spcBef>
                <a:spcPts val="600"/>
              </a:spcBef>
              <a:spcAft>
                <a:spcPts val="0"/>
              </a:spcAft>
              <a:buNone/>
            </a:pPr>
            <a:r>
              <a:rPr lang="en-US" sz="2200" dirty="0">
                <a:solidFill>
                  <a:srgbClr val="0000FF"/>
                </a:solidFill>
                <a:highlight>
                  <a:srgbClr val="FFFFFF"/>
                </a:highlight>
                <a:latin typeface="Consolas" panose="020B0609020204030204" pitchFamily="49" charset="0"/>
              </a:rPr>
              <a:t>struct</a:t>
            </a:r>
            <a:r>
              <a:rPr lang="en-US" sz="2200" dirty="0">
                <a:solidFill>
                  <a:srgbClr val="000000"/>
                </a:solidFill>
                <a:highlight>
                  <a:srgbClr val="FFFFFF"/>
                </a:highlight>
                <a:latin typeface="Consolas" panose="020B0609020204030204" pitchFamily="49" charset="0"/>
              </a:rPr>
              <a:t> </a:t>
            </a:r>
            <a:r>
              <a:rPr lang="en-US" sz="2200" dirty="0">
                <a:solidFill>
                  <a:srgbClr val="008B8B"/>
                </a:solidFill>
                <a:highlight>
                  <a:srgbClr val="FFFFFF"/>
                </a:highlight>
                <a:latin typeface="Consolas" panose="020B0609020204030204" pitchFamily="49" charset="0"/>
              </a:rPr>
              <a:t>Point</a:t>
            </a:r>
            <a:r>
              <a:rPr lang="en-US" sz="2200" dirty="0">
                <a:solidFill>
                  <a:srgbClr val="000000"/>
                </a:solidFill>
                <a:highlight>
                  <a:srgbClr val="FFFFFF"/>
                </a:highlight>
                <a:latin typeface="Consolas" panose="020B0609020204030204" pitchFamily="49" charset="0"/>
              </a:rPr>
              <a:t> {</a:t>
            </a:r>
          </a:p>
          <a:p>
            <a:pPr marL="633413" indent="0">
              <a:lnSpc>
                <a:spcPct val="100000"/>
              </a:lnSpc>
              <a:spcBef>
                <a:spcPts val="600"/>
              </a:spcBef>
              <a:spcAft>
                <a:spcPts val="0"/>
              </a:spcAft>
              <a:buNone/>
              <a:tabLst>
                <a:tab pos="693738" algn="l"/>
              </a:tabLst>
            </a:pPr>
            <a:r>
              <a:rPr lang="en-US" sz="2200" dirty="0">
                <a:solidFill>
                  <a:srgbClr val="0000FF"/>
                </a:solidFill>
                <a:highlight>
                  <a:srgbClr val="FFFFFF"/>
                </a:highlight>
                <a:latin typeface="Consolas" panose="020B0609020204030204" pitchFamily="49" charset="0"/>
              </a:rPr>
              <a:t>int</a:t>
            </a:r>
            <a:r>
              <a:rPr lang="en-US" sz="2200" dirty="0">
                <a:solidFill>
                  <a:srgbClr val="000000"/>
                </a:solidFill>
                <a:highlight>
                  <a:srgbClr val="FFFFFF"/>
                </a:highlight>
                <a:latin typeface="Consolas" panose="020B0609020204030204" pitchFamily="49" charset="0"/>
              </a:rPr>
              <a:t> </a:t>
            </a:r>
            <a:r>
              <a:rPr lang="en-US" sz="2200" dirty="0">
                <a:solidFill>
                  <a:srgbClr val="8B008B"/>
                </a:solidFill>
                <a:highlight>
                  <a:srgbClr val="FFFFFF"/>
                </a:highlight>
                <a:latin typeface="Consolas" panose="020B0609020204030204" pitchFamily="49" charset="0"/>
              </a:rPr>
              <a:t>x</a:t>
            </a:r>
            <a:r>
              <a:rPr lang="en-US" sz="2200" dirty="0">
                <a:solidFill>
                  <a:srgbClr val="000000"/>
                </a:solidFill>
                <a:highlight>
                  <a:srgbClr val="FFFFFF"/>
                </a:highlight>
                <a:latin typeface="Consolas" panose="020B0609020204030204" pitchFamily="49" charset="0"/>
              </a:rPr>
              <a:t>, </a:t>
            </a:r>
            <a:r>
              <a:rPr lang="en-US" sz="2200" dirty="0">
                <a:solidFill>
                  <a:srgbClr val="8B008B"/>
                </a:solidFill>
                <a:highlight>
                  <a:srgbClr val="FFFFFF"/>
                </a:highlight>
                <a:latin typeface="Consolas" panose="020B0609020204030204" pitchFamily="49" charset="0"/>
              </a:rPr>
              <a:t>y</a:t>
            </a:r>
            <a:r>
              <a:rPr lang="en-US" sz="2200" dirty="0">
                <a:solidFill>
                  <a:srgbClr val="000000"/>
                </a:solidFill>
                <a:highlight>
                  <a:srgbClr val="FFFFFF"/>
                </a:highlight>
                <a:latin typeface="Consolas" panose="020B0609020204030204" pitchFamily="49" charset="0"/>
              </a:rPr>
              <a:t>;</a:t>
            </a:r>
          </a:p>
          <a:p>
            <a:pPr marL="82296" indent="0">
              <a:lnSpc>
                <a:spcPct val="100000"/>
              </a:lnSpc>
              <a:spcBef>
                <a:spcPts val="600"/>
              </a:spcBef>
              <a:spcAft>
                <a:spcPts val="0"/>
              </a:spcAft>
              <a:buNone/>
            </a:pPr>
            <a:r>
              <a:rPr lang="en-US" sz="2200" dirty="0">
                <a:solidFill>
                  <a:srgbClr val="000000"/>
                </a:solidFill>
                <a:highlight>
                  <a:srgbClr val="FFFFFF"/>
                </a:highlight>
                <a:latin typeface="Consolas" panose="020B0609020204030204" pitchFamily="49" charset="0"/>
              </a:rPr>
              <a:t>} </a:t>
            </a:r>
            <a:r>
              <a:rPr lang="en-US" sz="2200" dirty="0">
                <a:solidFill>
                  <a:srgbClr val="483D8B"/>
                </a:solidFill>
                <a:highlight>
                  <a:srgbClr val="FFFFFF"/>
                </a:highlight>
                <a:latin typeface="Consolas" panose="020B0609020204030204" pitchFamily="49" charset="0"/>
              </a:rPr>
              <a:t>A</a:t>
            </a:r>
            <a:r>
              <a:rPr lang="en-US" sz="2200" dirty="0">
                <a:solidFill>
                  <a:srgbClr val="000000"/>
                </a:solidFill>
                <a:highlight>
                  <a:srgbClr val="FFFFFF"/>
                </a:highlight>
                <a:latin typeface="Consolas" panose="020B0609020204030204" pitchFamily="49" charset="0"/>
              </a:rPr>
              <a:t> = { 2912, 1706 }, </a:t>
            </a:r>
            <a:r>
              <a:rPr lang="en-US" sz="2200" dirty="0">
                <a:solidFill>
                  <a:srgbClr val="483D8B"/>
                </a:solidFill>
                <a:highlight>
                  <a:srgbClr val="FFFFFF"/>
                </a:highlight>
                <a:latin typeface="Consolas" panose="020B0609020204030204" pitchFamily="49" charset="0"/>
              </a:rPr>
              <a:t>B</a:t>
            </a:r>
            <a:r>
              <a:rPr lang="en-US" sz="2200" dirty="0">
                <a:solidFill>
                  <a:srgbClr val="000000"/>
                </a:solidFill>
                <a:highlight>
                  <a:srgbClr val="FFFFFF"/>
                </a:highlight>
                <a:latin typeface="Consolas" panose="020B0609020204030204" pitchFamily="49" charset="0"/>
              </a:rPr>
              <a:t>;</a:t>
            </a:r>
            <a:endParaRPr lang="en-US" sz="2200" dirty="0">
              <a:solidFill>
                <a:srgbClr val="008000"/>
              </a:solidFill>
              <a:highlight>
                <a:srgbClr val="FFFFFF"/>
              </a:highlight>
              <a:latin typeface="Consolas" panose="020B0609020204030204" pitchFamily="49" charset="0"/>
            </a:endParaRPr>
          </a:p>
          <a:p>
            <a:pPr marL="82296" indent="0">
              <a:lnSpc>
                <a:spcPct val="100000"/>
              </a:lnSpc>
              <a:spcBef>
                <a:spcPts val="600"/>
              </a:spcBef>
              <a:spcAft>
                <a:spcPts val="0"/>
              </a:spcAft>
              <a:buNone/>
            </a:pPr>
            <a:r>
              <a:rPr lang="en-US" sz="2200" dirty="0">
                <a:solidFill>
                  <a:srgbClr val="008000"/>
                </a:solidFill>
                <a:highlight>
                  <a:srgbClr val="FFFFFF"/>
                </a:highlight>
                <a:latin typeface="Consolas" panose="020B0609020204030204" pitchFamily="49" charset="0"/>
              </a:rPr>
              <a:t>// C1:</a:t>
            </a:r>
            <a:endParaRPr lang="en-US" sz="2200" dirty="0">
              <a:solidFill>
                <a:srgbClr val="000000"/>
              </a:solidFill>
              <a:highlight>
                <a:srgbClr val="FFFFFF"/>
              </a:highlight>
              <a:latin typeface="Consolas" panose="020B0609020204030204" pitchFamily="49" charset="0"/>
            </a:endParaRPr>
          </a:p>
          <a:p>
            <a:pPr marL="82296" indent="0">
              <a:lnSpc>
                <a:spcPct val="100000"/>
              </a:lnSpc>
              <a:spcBef>
                <a:spcPts val="600"/>
              </a:spcBef>
              <a:spcAft>
                <a:spcPts val="0"/>
              </a:spcAft>
              <a:buNone/>
            </a:pPr>
            <a:r>
              <a:rPr lang="en-US" sz="2200" dirty="0">
                <a:solidFill>
                  <a:srgbClr val="483D8B"/>
                </a:solidFill>
                <a:highlight>
                  <a:srgbClr val="FFFFFF"/>
                </a:highlight>
                <a:latin typeface="Consolas" panose="020B0609020204030204" pitchFamily="49" charset="0"/>
              </a:rPr>
              <a:t>B</a:t>
            </a:r>
            <a:r>
              <a:rPr lang="en-US" sz="2200" dirty="0">
                <a:solidFill>
                  <a:srgbClr val="000000"/>
                </a:solidFill>
                <a:highlight>
                  <a:srgbClr val="FFFFFF"/>
                </a:highlight>
                <a:latin typeface="Consolas" panose="020B0609020204030204" pitchFamily="49" charset="0"/>
              </a:rPr>
              <a:t> </a:t>
            </a:r>
            <a:r>
              <a:rPr lang="en-US" sz="2200" dirty="0">
                <a:solidFill>
                  <a:srgbClr val="008B8B"/>
                </a:solidFill>
                <a:highlight>
                  <a:srgbClr val="FFFFFF"/>
                </a:highlight>
                <a:latin typeface="Consolas" panose="020B0609020204030204" pitchFamily="49" charset="0"/>
              </a:rPr>
              <a:t>=</a:t>
            </a:r>
            <a:r>
              <a:rPr lang="en-US" sz="2200" dirty="0">
                <a:solidFill>
                  <a:srgbClr val="000000"/>
                </a:solidFill>
                <a:highlight>
                  <a:srgbClr val="FFFFFF"/>
                </a:highlight>
                <a:latin typeface="Consolas" panose="020B0609020204030204" pitchFamily="49" charset="0"/>
              </a:rPr>
              <a:t> </a:t>
            </a:r>
            <a:r>
              <a:rPr lang="en-US" sz="2200" dirty="0">
                <a:solidFill>
                  <a:srgbClr val="483D8B"/>
                </a:solidFill>
                <a:highlight>
                  <a:srgbClr val="FFFFFF"/>
                </a:highlight>
                <a:latin typeface="Consolas" panose="020B0609020204030204" pitchFamily="49" charset="0"/>
              </a:rPr>
              <a:t>A</a:t>
            </a:r>
            <a:r>
              <a:rPr lang="en-US" sz="2200" dirty="0">
                <a:solidFill>
                  <a:srgbClr val="000000"/>
                </a:solidFill>
                <a:highlight>
                  <a:srgbClr val="FFFFFF"/>
                </a:highlight>
                <a:latin typeface="Consolas" panose="020B0609020204030204" pitchFamily="49" charset="0"/>
              </a:rPr>
              <a:t>;</a:t>
            </a:r>
          </a:p>
          <a:p>
            <a:pPr marL="82296" indent="0">
              <a:lnSpc>
                <a:spcPct val="100000"/>
              </a:lnSpc>
              <a:spcBef>
                <a:spcPts val="600"/>
              </a:spcBef>
              <a:spcAft>
                <a:spcPts val="0"/>
              </a:spcAft>
              <a:buNone/>
            </a:pPr>
            <a:r>
              <a:rPr lang="en-US" sz="2200" dirty="0">
                <a:solidFill>
                  <a:srgbClr val="008000"/>
                </a:solidFill>
                <a:highlight>
                  <a:srgbClr val="FFFFFF"/>
                </a:highlight>
                <a:latin typeface="Consolas" panose="020B0609020204030204" pitchFamily="49" charset="0"/>
              </a:rPr>
              <a:t>// C2</a:t>
            </a:r>
            <a:endParaRPr lang="en-US" sz="2200" dirty="0">
              <a:solidFill>
                <a:srgbClr val="000000"/>
              </a:solidFill>
              <a:highlight>
                <a:srgbClr val="FFFFFF"/>
              </a:highlight>
              <a:latin typeface="Consolas" panose="020B0609020204030204" pitchFamily="49" charset="0"/>
            </a:endParaRPr>
          </a:p>
          <a:p>
            <a:pPr marL="82296" indent="0">
              <a:lnSpc>
                <a:spcPct val="100000"/>
              </a:lnSpc>
              <a:spcBef>
                <a:spcPts val="600"/>
              </a:spcBef>
              <a:spcAft>
                <a:spcPts val="0"/>
              </a:spcAft>
              <a:buNone/>
            </a:pPr>
            <a:r>
              <a:rPr lang="en-US" sz="2200" dirty="0" err="1">
                <a:solidFill>
                  <a:srgbClr val="483D8B"/>
                </a:solidFill>
                <a:highlight>
                  <a:srgbClr val="FFFFFF"/>
                </a:highlight>
                <a:latin typeface="Consolas" panose="020B0609020204030204" pitchFamily="49" charset="0"/>
              </a:rPr>
              <a:t>B</a:t>
            </a:r>
            <a:r>
              <a:rPr lang="en-US" sz="2200" dirty="0" err="1">
                <a:solidFill>
                  <a:srgbClr val="000000"/>
                </a:solidFill>
                <a:highlight>
                  <a:srgbClr val="FFFFFF"/>
                </a:highlight>
                <a:latin typeface="Consolas" panose="020B0609020204030204" pitchFamily="49" charset="0"/>
              </a:rPr>
              <a:t>.</a:t>
            </a:r>
            <a:r>
              <a:rPr lang="en-US" sz="2200" dirty="0" err="1">
                <a:solidFill>
                  <a:srgbClr val="8B008B"/>
                </a:solidFill>
                <a:highlight>
                  <a:srgbClr val="FFFFFF"/>
                </a:highlight>
                <a:latin typeface="Consolas" panose="020B0609020204030204" pitchFamily="49" charset="0"/>
              </a:rPr>
              <a:t>x</a:t>
            </a:r>
            <a:r>
              <a:rPr lang="en-US" sz="2200" dirty="0">
                <a:solidFill>
                  <a:srgbClr val="000000"/>
                </a:solidFill>
                <a:highlight>
                  <a:srgbClr val="FFFFFF"/>
                </a:highlight>
                <a:latin typeface="Consolas" panose="020B0609020204030204" pitchFamily="49" charset="0"/>
              </a:rPr>
              <a:t> = </a:t>
            </a:r>
            <a:r>
              <a:rPr lang="en-US" sz="2200" dirty="0" err="1">
                <a:solidFill>
                  <a:srgbClr val="483D8B"/>
                </a:solidFill>
                <a:highlight>
                  <a:srgbClr val="FFFFFF"/>
                </a:highlight>
                <a:latin typeface="Consolas" panose="020B0609020204030204" pitchFamily="49" charset="0"/>
              </a:rPr>
              <a:t>A</a:t>
            </a:r>
            <a:r>
              <a:rPr lang="en-US" sz="2200" dirty="0" err="1">
                <a:solidFill>
                  <a:srgbClr val="000000"/>
                </a:solidFill>
                <a:highlight>
                  <a:srgbClr val="FFFFFF"/>
                </a:highlight>
                <a:latin typeface="Consolas" panose="020B0609020204030204" pitchFamily="49" charset="0"/>
              </a:rPr>
              <a:t>.</a:t>
            </a:r>
            <a:r>
              <a:rPr lang="en-US" sz="2200" dirty="0" err="1">
                <a:solidFill>
                  <a:srgbClr val="8B008B"/>
                </a:solidFill>
                <a:highlight>
                  <a:srgbClr val="FFFFFF"/>
                </a:highlight>
                <a:latin typeface="Consolas" panose="020B0609020204030204" pitchFamily="49" charset="0"/>
              </a:rPr>
              <a:t>x</a:t>
            </a:r>
            <a:r>
              <a:rPr lang="en-US" sz="2200" dirty="0">
                <a:solidFill>
                  <a:srgbClr val="000000"/>
                </a:solidFill>
                <a:highlight>
                  <a:srgbClr val="FFFFFF"/>
                </a:highlight>
                <a:latin typeface="Consolas" panose="020B0609020204030204" pitchFamily="49" charset="0"/>
              </a:rPr>
              <a:t>;</a:t>
            </a:r>
          </a:p>
          <a:p>
            <a:pPr marL="82296" indent="0">
              <a:lnSpc>
                <a:spcPct val="100000"/>
              </a:lnSpc>
              <a:spcBef>
                <a:spcPts val="600"/>
              </a:spcBef>
              <a:spcAft>
                <a:spcPts val="0"/>
              </a:spcAft>
              <a:buNone/>
            </a:pPr>
            <a:r>
              <a:rPr lang="en-US" sz="2200" dirty="0" err="1">
                <a:solidFill>
                  <a:srgbClr val="483D8B"/>
                </a:solidFill>
                <a:highlight>
                  <a:srgbClr val="FFFFFF"/>
                </a:highlight>
                <a:latin typeface="Consolas" panose="020B0609020204030204" pitchFamily="49" charset="0"/>
              </a:rPr>
              <a:t>B</a:t>
            </a:r>
            <a:r>
              <a:rPr lang="en-US" sz="2200" dirty="0" err="1">
                <a:solidFill>
                  <a:srgbClr val="000000"/>
                </a:solidFill>
                <a:highlight>
                  <a:srgbClr val="FFFFFF"/>
                </a:highlight>
                <a:latin typeface="Consolas" panose="020B0609020204030204" pitchFamily="49" charset="0"/>
              </a:rPr>
              <a:t>.</a:t>
            </a:r>
            <a:r>
              <a:rPr lang="en-US" sz="2200" dirty="0" err="1">
                <a:solidFill>
                  <a:srgbClr val="8B008B"/>
                </a:solidFill>
                <a:highlight>
                  <a:srgbClr val="FFFFFF"/>
                </a:highlight>
                <a:latin typeface="Consolas" panose="020B0609020204030204" pitchFamily="49" charset="0"/>
              </a:rPr>
              <a:t>y</a:t>
            </a:r>
            <a:r>
              <a:rPr lang="en-US" sz="2200" dirty="0">
                <a:solidFill>
                  <a:srgbClr val="000000"/>
                </a:solidFill>
                <a:highlight>
                  <a:srgbClr val="FFFFFF"/>
                </a:highlight>
                <a:latin typeface="Consolas" panose="020B0609020204030204" pitchFamily="49" charset="0"/>
              </a:rPr>
              <a:t> = </a:t>
            </a:r>
            <a:r>
              <a:rPr lang="en-US" sz="2200" dirty="0" err="1">
                <a:solidFill>
                  <a:srgbClr val="483D8B"/>
                </a:solidFill>
                <a:highlight>
                  <a:srgbClr val="FFFFFF"/>
                </a:highlight>
                <a:latin typeface="Consolas" panose="020B0609020204030204" pitchFamily="49" charset="0"/>
              </a:rPr>
              <a:t>A</a:t>
            </a:r>
            <a:r>
              <a:rPr lang="en-US" sz="2200" dirty="0" err="1">
                <a:solidFill>
                  <a:srgbClr val="000000"/>
                </a:solidFill>
                <a:highlight>
                  <a:srgbClr val="FFFFFF"/>
                </a:highlight>
                <a:latin typeface="Consolas" panose="020B0609020204030204" pitchFamily="49" charset="0"/>
              </a:rPr>
              <a:t>.</a:t>
            </a:r>
            <a:r>
              <a:rPr lang="en-US" sz="2200" dirty="0" err="1">
                <a:solidFill>
                  <a:srgbClr val="8B008B"/>
                </a:solidFill>
                <a:highlight>
                  <a:srgbClr val="FFFFFF"/>
                </a:highlight>
                <a:latin typeface="Consolas" panose="020B0609020204030204" pitchFamily="49" charset="0"/>
              </a:rPr>
              <a:t>y</a:t>
            </a:r>
            <a:r>
              <a:rPr lang="en-US" sz="2200" dirty="0">
                <a:solidFill>
                  <a:srgbClr val="000000"/>
                </a:solidFill>
                <a:highlight>
                  <a:srgbClr val="FFFFFF"/>
                </a:highlight>
                <a:latin typeface="Consolas" panose="020B0609020204030204" pitchFamily="49" charset="0"/>
              </a:rPr>
              <a:t> * 2;</a:t>
            </a:r>
            <a:endParaRPr lang="en-US" altLang="en-US" sz="2200" b="1" dirty="0">
              <a:solidFill>
                <a:srgbClr val="FF0000"/>
              </a:solidFill>
              <a:latin typeface="Courier New" panose="02070309020205020404" pitchFamily="49" charset="0"/>
              <a:cs typeface="Courier New" panose="02070309020205020404" pitchFamily="49" charset="0"/>
            </a:endParaRPr>
          </a:p>
          <a:p>
            <a:pPr marL="82296" indent="0">
              <a:lnSpc>
                <a:spcPct val="100000"/>
              </a:lnSpc>
              <a:spcBef>
                <a:spcPts val="600"/>
              </a:spcBef>
              <a:spcAft>
                <a:spcPts val="0"/>
              </a:spcAft>
              <a:buNone/>
              <a:defRPr/>
            </a:pPr>
            <a:endParaRPr lang="en-US" sz="2200" dirty="0">
              <a:solidFill>
                <a:schemeClr val="tx1">
                  <a:lumMod val="60000"/>
                  <a:lumOff val="40000"/>
                </a:schemeClr>
              </a:solidFill>
            </a:endParaRPr>
          </a:p>
        </p:txBody>
      </p:sp>
      <p:sp>
        <p:nvSpPr>
          <p:cNvPr id="6" name="TextBox 5"/>
          <p:cNvSpPr txBox="1">
            <a:spLocks noChangeArrowheads="1"/>
          </p:cNvSpPr>
          <p:nvPr/>
        </p:nvSpPr>
        <p:spPr bwMode="auto">
          <a:xfrm>
            <a:off x="2618510" y="1686320"/>
            <a:ext cx="7969827" cy="830997"/>
          </a:xfrm>
          <a:prstGeom prst="rect">
            <a:avLst/>
          </a:prstGeom>
          <a:noFill/>
          <a:ln w="12700">
            <a:solidFill>
              <a:schemeClr val="tx1">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2400" dirty="0">
                <a:solidFill>
                  <a:srgbClr val="000000"/>
                </a:solidFill>
                <a:highlight>
                  <a:srgbClr val="FFFFFF"/>
                </a:highlight>
                <a:latin typeface="PragmataPro Mono Liga" panose="02000509040000020004" pitchFamily="49" charset="0"/>
              </a:rPr>
              <a:t>&lt;</a:t>
            </a:r>
            <a:r>
              <a:rPr lang="en-US" sz="2400" dirty="0" err="1">
                <a:solidFill>
                  <a:srgbClr val="000000"/>
                </a:solidFill>
                <a:highlight>
                  <a:srgbClr val="FFFFFF"/>
                </a:highlight>
                <a:latin typeface="PragmataPro Mono Liga" panose="02000509040000020004" pitchFamily="49" charset="0"/>
              </a:rPr>
              <a:t>Biến_cấu_trúc_đích</a:t>
            </a:r>
            <a:r>
              <a:rPr lang="en-US" sz="2400" dirty="0">
                <a:solidFill>
                  <a:srgbClr val="000000"/>
                </a:solidFill>
                <a:highlight>
                  <a:srgbClr val="FFFFFF"/>
                </a:highlight>
                <a:latin typeface="PragmataPro Mono Liga" panose="02000509040000020004" pitchFamily="49" charset="0"/>
              </a:rPr>
              <a:t>&gt; = &lt;</a:t>
            </a:r>
            <a:r>
              <a:rPr lang="en-US" sz="2400" dirty="0" err="1">
                <a:solidFill>
                  <a:srgbClr val="000000"/>
                </a:solidFill>
                <a:highlight>
                  <a:srgbClr val="FFFFFF"/>
                </a:highlight>
                <a:latin typeface="PragmataPro Mono Liga" panose="02000509040000020004" pitchFamily="49" charset="0"/>
              </a:rPr>
              <a:t>biến_cấu_trúc_nguồn</a:t>
            </a:r>
            <a:r>
              <a:rPr lang="en-US" sz="2400" dirty="0">
                <a:solidFill>
                  <a:srgbClr val="000000"/>
                </a:solidFill>
                <a:highlight>
                  <a:srgbClr val="FFFFFF"/>
                </a:highlight>
                <a:latin typeface="PragmataPro Mono Liga" panose="02000509040000020004" pitchFamily="49" charset="0"/>
              </a:rPr>
              <a:t>&gt;;</a:t>
            </a:r>
          </a:p>
          <a:p>
            <a:pPr algn="ctr"/>
            <a:r>
              <a:rPr lang="en-US" sz="2400" dirty="0">
                <a:solidFill>
                  <a:srgbClr val="000000"/>
                </a:solidFill>
                <a:highlight>
                  <a:srgbClr val="FFFFFF"/>
                </a:highlight>
                <a:latin typeface="PragmataPro Mono Liga" panose="02000509040000020004" pitchFamily="49" charset="0"/>
              </a:rPr>
              <a:t>&lt;</a:t>
            </a:r>
            <a:r>
              <a:rPr lang="en-US" sz="2400" dirty="0" err="1">
                <a:solidFill>
                  <a:srgbClr val="000000"/>
                </a:solidFill>
                <a:highlight>
                  <a:srgbClr val="FFFFFF"/>
                </a:highlight>
                <a:latin typeface="PragmataPro Mono Liga" panose="02000509040000020004" pitchFamily="49" charset="0"/>
              </a:rPr>
              <a:t>Biến_cấu_trúc_đích</a:t>
            </a:r>
            <a:r>
              <a:rPr lang="en-US" sz="2400" dirty="0">
                <a:solidFill>
                  <a:srgbClr val="000000"/>
                </a:solidFill>
                <a:highlight>
                  <a:srgbClr val="FFFFFF"/>
                </a:highlight>
                <a:latin typeface="PragmataPro Mono Liga" panose="02000509040000020004" pitchFamily="49" charset="0"/>
              </a:rPr>
              <a:t>&gt;.&lt;</a:t>
            </a:r>
            <a:r>
              <a:rPr lang="en-US" sz="2400" dirty="0" err="1">
                <a:solidFill>
                  <a:srgbClr val="000000"/>
                </a:solidFill>
                <a:highlight>
                  <a:srgbClr val="FFFFFF"/>
                </a:highlight>
                <a:latin typeface="PragmataPro Mono Liga" panose="02000509040000020004" pitchFamily="49" charset="0"/>
              </a:rPr>
              <a:t>tên_thành_phần</a:t>
            </a:r>
            <a:r>
              <a:rPr lang="en-US" sz="2400" dirty="0">
                <a:solidFill>
                  <a:srgbClr val="000000"/>
                </a:solidFill>
                <a:highlight>
                  <a:srgbClr val="FFFFFF"/>
                </a:highlight>
                <a:latin typeface="PragmataPro Mono Liga" panose="02000509040000020004" pitchFamily="49" charset="0"/>
              </a:rPr>
              <a:t>&gt; = &lt;</a:t>
            </a:r>
            <a:r>
              <a:rPr lang="en-US" sz="2400" dirty="0" err="1">
                <a:solidFill>
                  <a:srgbClr val="000000"/>
                </a:solidFill>
                <a:highlight>
                  <a:srgbClr val="FFFFFF"/>
                </a:highlight>
                <a:latin typeface="PragmataPro Mono Liga" panose="02000509040000020004" pitchFamily="49" charset="0"/>
              </a:rPr>
              <a:t>giá</a:t>
            </a:r>
            <a:r>
              <a:rPr lang="en-US" sz="2400" dirty="0">
                <a:solidFill>
                  <a:srgbClr val="000000"/>
                </a:solidFill>
                <a:highlight>
                  <a:srgbClr val="FFFFFF"/>
                </a:highlight>
                <a:latin typeface="PragmataPro Mono Liga" panose="02000509040000020004" pitchFamily="49" charset="0"/>
              </a:rPr>
              <a:t> </a:t>
            </a:r>
            <a:r>
              <a:rPr lang="en-US" sz="2400" dirty="0" err="1">
                <a:solidFill>
                  <a:srgbClr val="000000"/>
                </a:solidFill>
                <a:highlight>
                  <a:srgbClr val="FFFFFF"/>
                </a:highlight>
                <a:latin typeface="PragmataPro Mono Liga" panose="02000509040000020004" pitchFamily="49" charset="0"/>
              </a:rPr>
              <a:t>trị</a:t>
            </a:r>
            <a:r>
              <a:rPr lang="en-US" sz="2400" dirty="0">
                <a:solidFill>
                  <a:srgbClr val="000000"/>
                </a:solidFill>
                <a:highlight>
                  <a:srgbClr val="FFFFFF"/>
                </a:highlight>
                <a:latin typeface="PragmataPro Mono Liga" panose="02000509040000020004" pitchFamily="49" charset="0"/>
              </a:rPr>
              <a:t>&gt;;</a:t>
            </a:r>
          </a:p>
        </p:txBody>
      </p:sp>
      <p:sp>
        <p:nvSpPr>
          <p:cNvPr id="5" name="Footer Placeholder 4">
            <a:extLst>
              <a:ext uri="{FF2B5EF4-FFF2-40B4-BE49-F238E27FC236}">
                <a16:creationId xmlns:a16="http://schemas.microsoft.com/office/drawing/2014/main" id="{A355AEE1-DD2A-19DD-2DDC-E3B344184F68}"/>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Date Placeholder 6">
            <a:extLst>
              <a:ext uri="{FF2B5EF4-FFF2-40B4-BE49-F238E27FC236}">
                <a16:creationId xmlns:a16="http://schemas.microsoft.com/office/drawing/2014/main" id="{A53AB4DE-76F2-87EF-16BD-CB56424B15E7}"/>
              </a:ext>
            </a:extLst>
          </p:cNvPr>
          <p:cNvSpPr>
            <a:spLocks noGrp="1"/>
          </p:cNvSpPr>
          <p:nvPr>
            <p:ph type="dt" sz="half" idx="13"/>
          </p:nvPr>
        </p:nvSpPr>
        <p:spPr/>
        <p:txBody>
          <a:bodyPr/>
          <a:lstStyle/>
          <a:p>
            <a:r>
              <a:rPr lang="en-US"/>
              <a:t>June 2024</a:t>
            </a:r>
            <a:endParaRPr lang="en-US" dirty="0"/>
          </a:p>
        </p:txBody>
      </p:sp>
      <p:sp>
        <p:nvSpPr>
          <p:cNvPr id="8" name="TextBox 7">
            <a:extLst>
              <a:ext uri="{FF2B5EF4-FFF2-40B4-BE49-F238E27FC236}">
                <a16:creationId xmlns:a16="http://schemas.microsoft.com/office/drawing/2014/main" id="{C29D8524-DBD1-C11C-B073-2381DD289CA3}"/>
              </a:ext>
            </a:extLst>
          </p:cNvPr>
          <p:cNvSpPr txBox="1"/>
          <p:nvPr/>
        </p:nvSpPr>
        <p:spPr>
          <a:xfrm>
            <a:off x="5147049" y="2969813"/>
            <a:ext cx="6270806" cy="2246769"/>
          </a:xfrm>
          <a:prstGeom prst="rect">
            <a:avLst/>
          </a:prstGeom>
          <a:noFill/>
          <a:ln>
            <a:solidFill>
              <a:schemeClr val="tx1">
                <a:lumMod val="50000"/>
              </a:schemeClr>
            </a:solidFill>
          </a:ln>
        </p:spPr>
        <p:txBody>
          <a:bodyPr wrap="square">
            <a:spAutoFit/>
          </a:bodyPr>
          <a:lstStyle/>
          <a:p>
            <a:pPr marL="368046" indent="-285750">
              <a:spcBef>
                <a:spcPts val="600"/>
              </a:spcBef>
              <a:buFont typeface="Arial" panose="020B0604020202020204" pitchFamily="34" charset="0"/>
              <a:buChar char="•"/>
            </a:pPr>
            <a:r>
              <a:rPr lang="en-US" sz="2400" dirty="0" err="1">
                <a:solidFill>
                  <a:srgbClr val="FF0000"/>
                </a:solidFill>
              </a:rPr>
              <a:t>Lưu</a:t>
            </a:r>
            <a:r>
              <a:rPr lang="en-US" sz="2400" dirty="0">
                <a:solidFill>
                  <a:srgbClr val="FF0000"/>
                </a:solidFill>
              </a:rPr>
              <a:t> ý </a:t>
            </a:r>
            <a:r>
              <a:rPr lang="en-US" sz="2400" dirty="0" err="1">
                <a:solidFill>
                  <a:srgbClr val="FF0000"/>
                </a:solidFill>
              </a:rPr>
              <a:t>khi</a:t>
            </a:r>
            <a:r>
              <a:rPr lang="en-US" sz="2400" dirty="0">
                <a:solidFill>
                  <a:srgbClr val="FF0000"/>
                </a:solidFill>
              </a:rPr>
              <a:t> </a:t>
            </a:r>
            <a:r>
              <a:rPr lang="en-US" sz="2400" dirty="0" err="1">
                <a:solidFill>
                  <a:srgbClr val="FF0000"/>
                </a:solidFill>
              </a:rPr>
              <a:t>thành</a:t>
            </a:r>
            <a:r>
              <a:rPr lang="en-US" sz="2400" dirty="0">
                <a:solidFill>
                  <a:srgbClr val="FF0000"/>
                </a:solidFill>
              </a:rPr>
              <a:t> </a:t>
            </a:r>
            <a:r>
              <a:rPr lang="en-US" sz="2400" dirty="0" err="1">
                <a:solidFill>
                  <a:srgbClr val="FF0000"/>
                </a:solidFill>
              </a:rPr>
              <a:t>phần</a:t>
            </a:r>
            <a:r>
              <a:rPr lang="en-US" sz="2400" dirty="0">
                <a:solidFill>
                  <a:srgbClr val="FF0000"/>
                </a:solidFill>
              </a:rPr>
              <a:t> </a:t>
            </a:r>
            <a:r>
              <a:rPr lang="en-US" sz="2400" dirty="0" err="1">
                <a:solidFill>
                  <a:srgbClr val="FF0000"/>
                </a:solidFill>
              </a:rPr>
              <a:t>của</a:t>
            </a:r>
            <a:r>
              <a:rPr lang="en-US" sz="2400" dirty="0">
                <a:solidFill>
                  <a:srgbClr val="FF0000"/>
                </a:solidFill>
              </a:rPr>
              <a:t> </a:t>
            </a:r>
            <a:r>
              <a:rPr lang="en-US" sz="2400" dirty="0" err="1">
                <a:solidFill>
                  <a:srgbClr val="FF0000"/>
                </a:solidFill>
              </a:rPr>
              <a:t>cấu</a:t>
            </a:r>
            <a:r>
              <a:rPr lang="en-US" sz="2400" dirty="0">
                <a:solidFill>
                  <a:srgbClr val="FF0000"/>
                </a:solidFill>
              </a:rPr>
              <a:t> </a:t>
            </a:r>
            <a:r>
              <a:rPr lang="en-US" sz="2400" dirty="0" err="1">
                <a:solidFill>
                  <a:srgbClr val="FF0000"/>
                </a:solidFill>
              </a:rPr>
              <a:t>trúc</a:t>
            </a:r>
            <a:r>
              <a:rPr lang="en-US" sz="2400" dirty="0">
                <a:solidFill>
                  <a:srgbClr val="FF0000"/>
                </a:solidFill>
              </a:rPr>
              <a:t> </a:t>
            </a:r>
            <a:r>
              <a:rPr lang="en-US" sz="2400" dirty="0" err="1">
                <a:solidFill>
                  <a:srgbClr val="FF0000"/>
                </a:solidFill>
              </a:rPr>
              <a:t>có</a:t>
            </a:r>
            <a:r>
              <a:rPr lang="en-US" sz="2400" dirty="0">
                <a:solidFill>
                  <a:srgbClr val="FF0000"/>
                </a:solidFill>
              </a:rPr>
              <a:t> con </a:t>
            </a:r>
            <a:r>
              <a:rPr lang="en-US" sz="2400" dirty="0" err="1">
                <a:solidFill>
                  <a:srgbClr val="FF0000"/>
                </a:solidFill>
              </a:rPr>
              <a:t>trỏ</a:t>
            </a:r>
            <a:r>
              <a:rPr lang="en-US" sz="2400" dirty="0">
                <a:solidFill>
                  <a:srgbClr val="FF0000"/>
                </a:solidFill>
              </a:rPr>
              <a:t>.</a:t>
            </a:r>
          </a:p>
          <a:p>
            <a:pPr marL="368046" indent="-285750">
              <a:spcBef>
                <a:spcPts val="600"/>
              </a:spcBef>
              <a:buFont typeface="Arial" panose="020B0604020202020204" pitchFamily="34" charset="0"/>
              <a:buChar char="•"/>
            </a:pPr>
            <a:r>
              <a:rPr lang="en-US" sz="2400" dirty="0" err="1">
                <a:solidFill>
                  <a:schemeClr val="tx1">
                    <a:lumMod val="50000"/>
                  </a:schemeClr>
                </a:solidFill>
              </a:rPr>
              <a:t>Ví</a:t>
            </a:r>
            <a:r>
              <a:rPr lang="en-US" sz="2400" dirty="0">
                <a:solidFill>
                  <a:schemeClr val="tx1">
                    <a:lumMod val="50000"/>
                  </a:schemeClr>
                </a:solidFill>
              </a:rPr>
              <a:t> </a:t>
            </a:r>
            <a:r>
              <a:rPr lang="en-US" sz="2400" dirty="0" err="1">
                <a:solidFill>
                  <a:schemeClr val="tx1">
                    <a:lumMod val="50000"/>
                  </a:schemeClr>
                </a:solidFill>
              </a:rPr>
              <a:t>dụ</a:t>
            </a:r>
            <a:r>
              <a:rPr lang="en-US" sz="2400" dirty="0">
                <a:solidFill>
                  <a:schemeClr val="tx1">
                    <a:lumMod val="50000"/>
                  </a:schemeClr>
                </a:solidFill>
              </a:rPr>
              <a:t>:</a:t>
            </a:r>
          </a:p>
          <a:p>
            <a:pPr marL="82296">
              <a:spcBef>
                <a:spcPts val="600"/>
              </a:spcBef>
            </a:pPr>
            <a:r>
              <a:rPr lang="en-US" sz="2400" dirty="0">
                <a:solidFill>
                  <a:srgbClr val="0000FF"/>
                </a:solidFill>
                <a:highlight>
                  <a:srgbClr val="FFFFFF"/>
                </a:highlight>
                <a:latin typeface="Consolas" panose="020B0609020204030204" pitchFamily="49" charset="0"/>
              </a:rPr>
              <a:t>struct</a:t>
            </a:r>
            <a:r>
              <a:rPr lang="en-US" sz="2400" dirty="0">
                <a:solidFill>
                  <a:srgbClr val="000000"/>
                </a:solidFill>
                <a:highlight>
                  <a:srgbClr val="FFFFFF"/>
                </a:highlight>
                <a:latin typeface="Consolas" panose="020B0609020204030204" pitchFamily="49" charset="0"/>
              </a:rPr>
              <a:t> </a:t>
            </a:r>
            <a:r>
              <a:rPr lang="en-US" sz="2400" dirty="0">
                <a:solidFill>
                  <a:srgbClr val="008B8B"/>
                </a:solidFill>
                <a:highlight>
                  <a:srgbClr val="FFFFFF"/>
                </a:highlight>
                <a:latin typeface="Consolas" panose="020B0609020204030204" pitchFamily="49" charset="0"/>
              </a:rPr>
              <a:t>Point</a:t>
            </a:r>
            <a:r>
              <a:rPr lang="en-US" sz="2400" dirty="0">
                <a:solidFill>
                  <a:srgbClr val="000000"/>
                </a:solidFill>
                <a:highlight>
                  <a:srgbClr val="FFFFFF"/>
                </a:highlight>
                <a:latin typeface="Consolas" panose="020B0609020204030204" pitchFamily="49" charset="0"/>
              </a:rPr>
              <a:t> {</a:t>
            </a:r>
          </a:p>
          <a:p>
            <a:pPr marL="633413" indent="0">
              <a:lnSpc>
                <a:spcPct val="100000"/>
              </a:lnSpc>
              <a:spcBef>
                <a:spcPts val="600"/>
              </a:spcBef>
              <a:spcAft>
                <a:spcPts val="0"/>
              </a:spcAft>
              <a:buNone/>
              <a:tabLst>
                <a:tab pos="693738" algn="l"/>
              </a:tabLst>
            </a:pPr>
            <a:r>
              <a:rPr lang="en-US" sz="2400" dirty="0">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 </a:t>
            </a:r>
            <a:r>
              <a:rPr lang="en-US" sz="2400" dirty="0">
                <a:solidFill>
                  <a:srgbClr val="8B008B"/>
                </a:solidFill>
                <a:highlight>
                  <a:srgbClr val="FFFFFF"/>
                </a:highlight>
                <a:latin typeface="Consolas" panose="020B0609020204030204" pitchFamily="49" charset="0"/>
              </a:rPr>
              <a:t>x</a:t>
            </a:r>
            <a:r>
              <a:rPr lang="en-US" sz="2400" dirty="0">
                <a:solidFill>
                  <a:srgbClr val="000000"/>
                </a:solidFill>
                <a:highlight>
                  <a:srgbClr val="FFFFFF"/>
                </a:highlight>
                <a:latin typeface="Consolas" panose="020B0609020204030204" pitchFamily="49" charset="0"/>
              </a:rPr>
              <a:t>, *</a:t>
            </a:r>
            <a:r>
              <a:rPr lang="en-US" sz="2400" dirty="0">
                <a:solidFill>
                  <a:srgbClr val="8B008B"/>
                </a:solidFill>
                <a:highlight>
                  <a:srgbClr val="FFFFFF"/>
                </a:highlight>
                <a:latin typeface="Consolas" panose="020B0609020204030204" pitchFamily="49" charset="0"/>
              </a:rPr>
              <a:t>y</a:t>
            </a:r>
            <a:r>
              <a:rPr lang="en-US" sz="2400" dirty="0">
                <a:solidFill>
                  <a:srgbClr val="000000"/>
                </a:solidFill>
                <a:highlight>
                  <a:srgbClr val="FFFFFF"/>
                </a:highlight>
                <a:latin typeface="Consolas" panose="020B0609020204030204" pitchFamily="49" charset="0"/>
              </a:rPr>
              <a:t>;</a:t>
            </a:r>
          </a:p>
          <a:p>
            <a:pPr marL="82296" indent="0">
              <a:lnSpc>
                <a:spcPct val="100000"/>
              </a:lnSpc>
              <a:spcBef>
                <a:spcPts val="600"/>
              </a:spcBef>
              <a:spcAft>
                <a:spcPts val="0"/>
              </a:spcAft>
              <a:buNone/>
            </a:pPr>
            <a:r>
              <a:rPr lang="en-US" sz="2400" dirty="0">
                <a:solidFill>
                  <a:srgbClr val="000000"/>
                </a:solidFill>
                <a:highlight>
                  <a:srgbClr val="FFFFFF"/>
                </a:highlight>
                <a:latin typeface="Consolas" panose="020B0609020204030204" pitchFamily="49" charset="0"/>
              </a:rPr>
              <a:t>};</a:t>
            </a:r>
            <a:endParaRPr lang="en-US" sz="2400" dirty="0">
              <a:solidFill>
                <a:srgbClr val="008000"/>
              </a:solidFill>
              <a:highlight>
                <a:srgbClr val="FFFFFF"/>
              </a:highlight>
              <a:latin typeface="Consolas" panose="020B0609020204030204" pitchFamily="49" charset="0"/>
            </a:endParaRPr>
          </a:p>
        </p:txBody>
      </p:sp>
      <p:sp>
        <p:nvSpPr>
          <p:cNvPr id="2" name="Slide Number Placeholder 1">
            <a:extLst>
              <a:ext uri="{FF2B5EF4-FFF2-40B4-BE49-F238E27FC236}">
                <a16:creationId xmlns:a16="http://schemas.microsoft.com/office/drawing/2014/main" id="{ED3F4520-E64A-9F6C-9855-9DEC6D52874D}"/>
              </a:ext>
            </a:extLst>
          </p:cNvPr>
          <p:cNvSpPr>
            <a:spLocks noGrp="1"/>
          </p:cNvSpPr>
          <p:nvPr>
            <p:ph type="sldNum" sz="quarter" idx="12"/>
          </p:nvPr>
        </p:nvSpPr>
        <p:spPr/>
        <p:txBody>
          <a:bodyPr/>
          <a:lstStyle/>
          <a:p>
            <a:fld id="{D8B0B3AC-44A8-D142-AAF6-9A453466E1A4}" type="slidenum">
              <a:rPr lang="en-VN" smtClean="0"/>
              <a:pPr/>
              <a:t>22</a:t>
            </a:fld>
            <a:endParaRPr lang="en-VN" dirty="0"/>
          </a:p>
        </p:txBody>
      </p:sp>
    </p:spTree>
    <p:extLst>
      <p:ext uri="{BB962C8B-B14F-4D97-AF65-F5344CB8AC3E}">
        <p14:creationId xmlns:p14="http://schemas.microsoft.com/office/powerpoint/2010/main" val="1436363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fontScale="77500" lnSpcReduction="20000"/>
          </a:bodyPr>
          <a:lstStyle/>
          <a:p>
            <a:r>
              <a:rPr lang="en-VN"/>
              <a:t>9.6</a:t>
            </a:r>
            <a:r>
              <a:rPr lang="en-US"/>
              <a:t> Mảng cấu trúc, cấu trúc phức hợp, cấu trúc tự trỏ</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9" name="Footer Placeholder 8">
            <a:extLst>
              <a:ext uri="{FF2B5EF4-FFF2-40B4-BE49-F238E27FC236}">
                <a16:creationId xmlns:a16="http://schemas.microsoft.com/office/drawing/2014/main" id="{C884944B-99E4-A649-FDBD-C289A0B3544A}"/>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43498E2D-21E4-CDB7-9CCE-F8DD7D39EE5A}"/>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91B69478-F155-31E2-D4B8-A36FE2F49C6F}"/>
              </a:ext>
            </a:extLst>
          </p:cNvPr>
          <p:cNvSpPr>
            <a:spLocks noGrp="1"/>
          </p:cNvSpPr>
          <p:nvPr>
            <p:ph type="sldNum" sz="quarter" idx="12"/>
          </p:nvPr>
        </p:nvSpPr>
        <p:spPr/>
        <p:txBody>
          <a:bodyPr/>
          <a:lstStyle/>
          <a:p>
            <a:fld id="{D8B0B3AC-44A8-D142-AAF6-9A453466E1A4}" type="slidenum">
              <a:rPr lang="en-VN" smtClean="0"/>
              <a:pPr/>
              <a:t>23</a:t>
            </a:fld>
            <a:endParaRPr lang="en-VN" dirty="0"/>
          </a:p>
        </p:txBody>
      </p:sp>
    </p:spTree>
    <p:extLst>
      <p:ext uri="{BB962C8B-B14F-4D97-AF65-F5344CB8AC3E}">
        <p14:creationId xmlns:p14="http://schemas.microsoft.com/office/powerpoint/2010/main" val="3482742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normAutofit fontScale="90000"/>
          </a:bodyPr>
          <a:lstStyle/>
          <a:p>
            <a:r>
              <a:rPr lang="en-US"/>
              <a:t>Mảng cấu trúc</a:t>
            </a:r>
            <a:endParaRPr lang="en-VN"/>
          </a:p>
        </p:txBody>
      </p:sp>
      <p:sp>
        <p:nvSpPr>
          <p:cNvPr id="3" name="Content Placeholder 2"/>
          <p:cNvSpPr>
            <a:spLocks noGrp="1"/>
          </p:cNvSpPr>
          <p:nvPr>
            <p:ph idx="1"/>
          </p:nvPr>
        </p:nvSpPr>
        <p:spPr/>
        <p:txBody>
          <a:bodyPr>
            <a:normAutofit/>
          </a:bodyPr>
          <a:lstStyle/>
          <a:p>
            <a:pPr>
              <a:lnSpc>
                <a:spcPct val="150000"/>
              </a:lnSpc>
              <a:defRPr/>
            </a:pPr>
            <a:r>
              <a:rPr lang="en-US" sz="2400" b="1" dirty="0" err="1">
                <a:solidFill>
                  <a:schemeClr val="bg2">
                    <a:lumMod val="25000"/>
                  </a:schemeClr>
                </a:solidFill>
              </a:rPr>
              <a:t>Mảng</a:t>
            </a:r>
            <a:r>
              <a:rPr lang="en-US" sz="2400" b="1" dirty="0">
                <a:solidFill>
                  <a:schemeClr val="bg2">
                    <a:lumMod val="25000"/>
                  </a:schemeClr>
                </a:solidFill>
              </a:rPr>
              <a:t> </a:t>
            </a:r>
            <a:r>
              <a:rPr lang="en-US" sz="2400" b="1" dirty="0" err="1">
                <a:solidFill>
                  <a:schemeClr val="bg2">
                    <a:lumMod val="25000"/>
                  </a:schemeClr>
                </a:solidFill>
              </a:rPr>
              <a:t>cấu</a:t>
            </a:r>
            <a:r>
              <a:rPr lang="en-US" sz="2400" b="1" dirty="0">
                <a:solidFill>
                  <a:schemeClr val="bg2">
                    <a:lumMod val="25000"/>
                  </a:schemeClr>
                </a:solidFill>
              </a:rPr>
              <a:t> </a:t>
            </a:r>
            <a:r>
              <a:rPr lang="en-US" sz="2400" b="1" dirty="0" err="1">
                <a:solidFill>
                  <a:schemeClr val="bg2">
                    <a:lumMod val="25000"/>
                  </a:schemeClr>
                </a:solidFill>
              </a:rPr>
              <a:t>trúc</a:t>
            </a:r>
            <a:r>
              <a:rPr lang="en-US" sz="2400" dirty="0">
                <a:solidFill>
                  <a:schemeClr val="bg2">
                    <a:lumMod val="25000"/>
                  </a:schemeClr>
                </a:solidFill>
              </a:rPr>
              <a:t>: </a:t>
            </a:r>
            <a:r>
              <a:rPr lang="en-US" sz="2400" dirty="0" err="1">
                <a:solidFill>
                  <a:schemeClr val="bg2">
                    <a:lumMod val="25000"/>
                  </a:schemeClr>
                </a:solidFill>
              </a:rPr>
              <a:t>Khai</a:t>
            </a:r>
            <a:r>
              <a:rPr lang="en-US" sz="2400" dirty="0">
                <a:solidFill>
                  <a:schemeClr val="bg2">
                    <a:lumMod val="25000"/>
                  </a:schemeClr>
                </a:solidFill>
              </a:rPr>
              <a:t> </a:t>
            </a:r>
            <a:r>
              <a:rPr lang="en-US" sz="2400" dirty="0" err="1">
                <a:solidFill>
                  <a:schemeClr val="bg2">
                    <a:lumMod val="25000"/>
                  </a:schemeClr>
                </a:solidFill>
              </a:rPr>
              <a:t>báo</a:t>
            </a:r>
            <a:r>
              <a:rPr lang="en-US" sz="2400" dirty="0">
                <a:solidFill>
                  <a:schemeClr val="bg2">
                    <a:lumMod val="25000"/>
                  </a:schemeClr>
                </a:solidFill>
              </a:rPr>
              <a:t> </a:t>
            </a:r>
            <a:r>
              <a:rPr lang="en-US" sz="2400" dirty="0" err="1">
                <a:solidFill>
                  <a:schemeClr val="bg2">
                    <a:lumMod val="25000"/>
                  </a:schemeClr>
                </a:solidFill>
              </a:rPr>
              <a:t>và</a:t>
            </a:r>
            <a:r>
              <a:rPr lang="en-US" sz="2400" dirty="0">
                <a:solidFill>
                  <a:schemeClr val="bg2">
                    <a:lumMod val="25000"/>
                  </a:schemeClr>
                </a:solidFill>
              </a:rPr>
              <a:t> </a:t>
            </a:r>
            <a:r>
              <a:rPr lang="en-US" sz="2400" dirty="0" err="1">
                <a:solidFill>
                  <a:schemeClr val="bg2">
                    <a:lumMod val="25000"/>
                  </a:schemeClr>
                </a:solidFill>
              </a:rPr>
              <a:t>hoạt</a:t>
            </a:r>
            <a:r>
              <a:rPr lang="en-US" sz="2400" dirty="0">
                <a:solidFill>
                  <a:schemeClr val="bg2">
                    <a:lumMod val="25000"/>
                  </a:schemeClr>
                </a:solidFill>
              </a:rPr>
              <a:t> </a:t>
            </a:r>
            <a:r>
              <a:rPr lang="en-US" sz="2400" dirty="0" err="1">
                <a:solidFill>
                  <a:schemeClr val="bg2">
                    <a:lumMod val="25000"/>
                  </a:schemeClr>
                </a:solidFill>
              </a:rPr>
              <a:t>động</a:t>
            </a:r>
            <a:r>
              <a:rPr lang="en-US" sz="2400" dirty="0">
                <a:solidFill>
                  <a:schemeClr val="bg2">
                    <a:lumMod val="25000"/>
                  </a:schemeClr>
                </a:solidFill>
              </a:rPr>
              <a:t> t</a:t>
            </a:r>
            <a:r>
              <a:rPr lang="vi-VN" sz="2400" dirty="0">
                <a:solidFill>
                  <a:schemeClr val="bg2">
                    <a:lumMod val="25000"/>
                  </a:schemeClr>
                </a:solidFill>
              </a:rPr>
              <a:t>ươ</a:t>
            </a:r>
            <a:r>
              <a:rPr lang="en-US" sz="2400" dirty="0">
                <a:solidFill>
                  <a:schemeClr val="bg2">
                    <a:lumMod val="25000"/>
                  </a:schemeClr>
                </a:solidFill>
              </a:rPr>
              <a:t>ng </a:t>
            </a:r>
            <a:r>
              <a:rPr lang="en-US" sz="2400" dirty="0" err="1">
                <a:solidFill>
                  <a:schemeClr val="bg2">
                    <a:lumMod val="25000"/>
                  </a:schemeClr>
                </a:solidFill>
              </a:rPr>
              <a:t>tự</a:t>
            </a:r>
            <a:r>
              <a:rPr lang="en-US" sz="2400" dirty="0">
                <a:solidFill>
                  <a:schemeClr val="bg2">
                    <a:lumMod val="25000"/>
                  </a:schemeClr>
                </a:solidFill>
              </a:rPr>
              <a:t> </a:t>
            </a:r>
            <a:r>
              <a:rPr lang="en-US" sz="2400" dirty="0" err="1">
                <a:solidFill>
                  <a:schemeClr val="bg2">
                    <a:lumMod val="25000"/>
                  </a:schemeClr>
                </a:solidFill>
              </a:rPr>
              <a:t>nh</a:t>
            </a:r>
            <a:r>
              <a:rPr lang="vi-VN" sz="2400" dirty="0">
                <a:solidFill>
                  <a:schemeClr val="bg2">
                    <a:lumMod val="25000"/>
                  </a:schemeClr>
                </a:solidFill>
              </a:rPr>
              <a:t>ư</a:t>
            </a:r>
            <a:r>
              <a:rPr lang="en-US" sz="2400" dirty="0">
                <a:solidFill>
                  <a:schemeClr val="bg2">
                    <a:lumMod val="25000"/>
                  </a:schemeClr>
                </a:solidFill>
              </a:rPr>
              <a:t> </a:t>
            </a:r>
            <a:r>
              <a:rPr lang="en-US" sz="2400" dirty="0" err="1">
                <a:solidFill>
                  <a:schemeClr val="bg2">
                    <a:lumMod val="25000"/>
                  </a:schemeClr>
                </a:solidFill>
              </a:rPr>
              <a:t>mảng</a:t>
            </a:r>
            <a:r>
              <a:rPr lang="en-US" sz="2400" dirty="0">
                <a:solidFill>
                  <a:schemeClr val="bg2">
                    <a:lumMod val="25000"/>
                  </a:schemeClr>
                </a:solidFill>
              </a:rPr>
              <a:t> </a:t>
            </a:r>
            <a:r>
              <a:rPr lang="en-US" sz="2400" dirty="0" err="1">
                <a:solidFill>
                  <a:schemeClr val="bg2">
                    <a:lumMod val="25000"/>
                  </a:schemeClr>
                </a:solidFill>
              </a:rPr>
              <a:t>với</a:t>
            </a:r>
            <a:r>
              <a:rPr lang="en-US" sz="2400" dirty="0">
                <a:solidFill>
                  <a:schemeClr val="bg2">
                    <a:lumMod val="25000"/>
                  </a:schemeClr>
                </a:solidFill>
              </a:rPr>
              <a:t> </a:t>
            </a:r>
            <a:r>
              <a:rPr lang="en-US" sz="2400" dirty="0" err="1">
                <a:solidFill>
                  <a:schemeClr val="bg2">
                    <a:lumMod val="25000"/>
                  </a:schemeClr>
                </a:solidFill>
              </a:rPr>
              <a:t>kiểu</a:t>
            </a:r>
            <a:r>
              <a:rPr lang="en-US" sz="2400" dirty="0">
                <a:solidFill>
                  <a:schemeClr val="bg2">
                    <a:lumMod val="25000"/>
                  </a:schemeClr>
                </a:solidFill>
              </a:rPr>
              <a:t> </a:t>
            </a:r>
            <a:r>
              <a:rPr lang="en-US" sz="2400" dirty="0" err="1">
                <a:solidFill>
                  <a:schemeClr val="bg2">
                    <a:lumMod val="25000"/>
                  </a:schemeClr>
                </a:solidFill>
              </a:rPr>
              <a:t>dữ</a:t>
            </a:r>
            <a:r>
              <a:rPr lang="en-US" sz="2400" dirty="0">
                <a:solidFill>
                  <a:schemeClr val="bg2">
                    <a:lumMod val="25000"/>
                  </a:schemeClr>
                </a:solidFill>
              </a:rPr>
              <a:t> </a:t>
            </a:r>
            <a:r>
              <a:rPr lang="en-US" sz="2400" dirty="0" err="1">
                <a:solidFill>
                  <a:schemeClr val="bg2">
                    <a:lumMod val="25000"/>
                  </a:schemeClr>
                </a:solidFill>
              </a:rPr>
              <a:t>liệu</a:t>
            </a:r>
            <a:r>
              <a:rPr lang="en-US" sz="2400" dirty="0">
                <a:solidFill>
                  <a:schemeClr val="bg2">
                    <a:lumMod val="25000"/>
                  </a:schemeClr>
                </a:solidFill>
              </a:rPr>
              <a:t> c</a:t>
            </a:r>
            <a:r>
              <a:rPr lang="vi-VN" sz="2400" dirty="0">
                <a:solidFill>
                  <a:schemeClr val="bg2">
                    <a:lumMod val="25000"/>
                  </a:schemeClr>
                </a:solidFill>
              </a:rPr>
              <a:t>ơ</a:t>
            </a:r>
            <a:r>
              <a:rPr lang="en-US" sz="2400" dirty="0">
                <a:solidFill>
                  <a:schemeClr val="bg2">
                    <a:lumMod val="25000"/>
                  </a:schemeClr>
                </a:solidFill>
              </a:rPr>
              <a:t> </a:t>
            </a:r>
            <a:r>
              <a:rPr lang="en-US" sz="2400" dirty="0" err="1">
                <a:solidFill>
                  <a:schemeClr val="bg2">
                    <a:lumMod val="25000"/>
                  </a:schemeClr>
                </a:solidFill>
              </a:rPr>
              <a:t>sở</a:t>
            </a:r>
            <a:r>
              <a:rPr lang="en-US" sz="2400" dirty="0">
                <a:solidFill>
                  <a:schemeClr val="bg2">
                    <a:lumMod val="25000"/>
                  </a:schemeClr>
                </a:solidFill>
              </a:rPr>
              <a:t>.</a:t>
            </a:r>
          </a:p>
          <a:p>
            <a:pPr>
              <a:lnSpc>
                <a:spcPct val="150000"/>
              </a:lnSpc>
              <a:defRPr/>
            </a:pPr>
            <a:r>
              <a:rPr lang="en-US" sz="2400" dirty="0" err="1">
                <a:solidFill>
                  <a:schemeClr val="bg2">
                    <a:lumMod val="25000"/>
                  </a:schemeClr>
                </a:solidFill>
              </a:rPr>
              <a:t>Có</a:t>
            </a:r>
            <a:r>
              <a:rPr lang="en-US" sz="2400" dirty="0">
                <a:solidFill>
                  <a:schemeClr val="bg2">
                    <a:lumMod val="25000"/>
                  </a:schemeClr>
                </a:solidFill>
              </a:rPr>
              <a:t> </a:t>
            </a:r>
            <a:r>
              <a:rPr lang="en-US" sz="2400" dirty="0" err="1">
                <a:solidFill>
                  <a:schemeClr val="bg2">
                    <a:lumMod val="25000"/>
                  </a:schemeClr>
                </a:solidFill>
              </a:rPr>
              <a:t>thể</a:t>
            </a:r>
            <a:r>
              <a:rPr lang="en-US" sz="2400" dirty="0">
                <a:solidFill>
                  <a:schemeClr val="bg2">
                    <a:lumMod val="25000"/>
                  </a:schemeClr>
                </a:solidFill>
              </a:rPr>
              <a:t> </a:t>
            </a:r>
            <a:r>
              <a:rPr lang="en-US" sz="2400" dirty="0" err="1">
                <a:solidFill>
                  <a:schemeClr val="bg2">
                    <a:lumMod val="25000"/>
                  </a:schemeClr>
                </a:solidFill>
              </a:rPr>
              <a:t>khai</a:t>
            </a:r>
            <a:r>
              <a:rPr lang="en-US" sz="2400" dirty="0">
                <a:solidFill>
                  <a:schemeClr val="bg2">
                    <a:lumMod val="25000"/>
                  </a:schemeClr>
                </a:solidFill>
              </a:rPr>
              <a:t> </a:t>
            </a:r>
            <a:r>
              <a:rPr lang="en-US" sz="2400" dirty="0" err="1">
                <a:solidFill>
                  <a:schemeClr val="bg2">
                    <a:lumMod val="25000"/>
                  </a:schemeClr>
                </a:solidFill>
              </a:rPr>
              <a:t>báo</a:t>
            </a:r>
            <a:r>
              <a:rPr lang="en-US" sz="2400" dirty="0">
                <a:solidFill>
                  <a:schemeClr val="bg2">
                    <a:lumMod val="25000"/>
                  </a:schemeClr>
                </a:solidFill>
              </a:rPr>
              <a:t> </a:t>
            </a:r>
            <a:r>
              <a:rPr lang="en-US" sz="2400" dirty="0" err="1">
                <a:solidFill>
                  <a:schemeClr val="bg2">
                    <a:lumMod val="25000"/>
                  </a:schemeClr>
                </a:solidFill>
              </a:rPr>
              <a:t>Mảng</a:t>
            </a:r>
            <a:r>
              <a:rPr lang="en-US" sz="2400" dirty="0">
                <a:solidFill>
                  <a:schemeClr val="bg2">
                    <a:lumMod val="25000"/>
                  </a:schemeClr>
                </a:solidFill>
              </a:rPr>
              <a:t> </a:t>
            </a:r>
            <a:r>
              <a:rPr lang="en-US" sz="2400" dirty="0" err="1">
                <a:solidFill>
                  <a:schemeClr val="bg2">
                    <a:lumMod val="25000"/>
                  </a:schemeClr>
                </a:solidFill>
              </a:rPr>
              <a:t>cấu</a:t>
            </a:r>
            <a:r>
              <a:rPr lang="en-US" sz="2400" dirty="0">
                <a:solidFill>
                  <a:schemeClr val="bg2">
                    <a:lumMod val="25000"/>
                  </a:schemeClr>
                </a:solidFill>
              </a:rPr>
              <a:t> </a:t>
            </a:r>
            <a:r>
              <a:rPr lang="en-US" sz="2400" dirty="0" err="1">
                <a:solidFill>
                  <a:schemeClr val="bg2">
                    <a:lumMod val="25000"/>
                  </a:schemeClr>
                </a:solidFill>
              </a:rPr>
              <a:t>trúc</a:t>
            </a:r>
            <a:r>
              <a:rPr lang="en-US" sz="2400" dirty="0">
                <a:solidFill>
                  <a:schemeClr val="bg2">
                    <a:lumMod val="25000"/>
                  </a:schemeClr>
                </a:solidFill>
              </a:rPr>
              <a:t> 1 </a:t>
            </a:r>
            <a:r>
              <a:rPr lang="en-US" sz="2400" dirty="0" err="1">
                <a:solidFill>
                  <a:schemeClr val="bg2">
                    <a:lumMod val="25000"/>
                  </a:schemeClr>
                </a:solidFill>
              </a:rPr>
              <a:t>chiều</a:t>
            </a:r>
            <a:r>
              <a:rPr lang="en-US" sz="2400" dirty="0">
                <a:solidFill>
                  <a:schemeClr val="bg2">
                    <a:lumMod val="25000"/>
                  </a:schemeClr>
                </a:solidFill>
              </a:rPr>
              <a:t>, 2 </a:t>
            </a:r>
            <a:r>
              <a:rPr lang="en-US" sz="2400" dirty="0" err="1">
                <a:solidFill>
                  <a:schemeClr val="bg2">
                    <a:lumMod val="25000"/>
                  </a:schemeClr>
                </a:solidFill>
              </a:rPr>
              <a:t>chiều</a:t>
            </a:r>
            <a:r>
              <a:rPr lang="en-US" sz="2400" dirty="0">
                <a:solidFill>
                  <a:schemeClr val="bg2">
                    <a:lumMod val="25000"/>
                  </a:schemeClr>
                </a:solidFill>
              </a:rPr>
              <a:t> </a:t>
            </a:r>
            <a:r>
              <a:rPr lang="en-US" sz="2400" dirty="0" err="1">
                <a:solidFill>
                  <a:schemeClr val="bg2">
                    <a:lumMod val="25000"/>
                  </a:schemeClr>
                </a:solidFill>
              </a:rPr>
              <a:t>hoặc</a:t>
            </a:r>
            <a:r>
              <a:rPr lang="en-US" sz="2400" dirty="0">
                <a:solidFill>
                  <a:schemeClr val="bg2">
                    <a:lumMod val="25000"/>
                  </a:schemeClr>
                </a:solidFill>
              </a:rPr>
              <a:t> </a:t>
            </a:r>
            <a:r>
              <a:rPr lang="en-US" sz="2400" dirty="0" err="1">
                <a:solidFill>
                  <a:schemeClr val="bg2">
                    <a:lumMod val="25000"/>
                  </a:schemeClr>
                </a:solidFill>
              </a:rPr>
              <a:t>nhiều</a:t>
            </a:r>
            <a:r>
              <a:rPr lang="en-US" sz="2400" dirty="0">
                <a:solidFill>
                  <a:schemeClr val="bg2">
                    <a:lumMod val="25000"/>
                  </a:schemeClr>
                </a:solidFill>
              </a:rPr>
              <a:t> </a:t>
            </a:r>
            <a:r>
              <a:rPr lang="en-US" sz="2400" dirty="0" err="1">
                <a:solidFill>
                  <a:schemeClr val="bg2">
                    <a:lumMod val="25000"/>
                  </a:schemeClr>
                </a:solidFill>
              </a:rPr>
              <a:t>chiều</a:t>
            </a:r>
            <a:r>
              <a:rPr lang="en-US" sz="2400" dirty="0">
                <a:solidFill>
                  <a:schemeClr val="bg2">
                    <a:lumMod val="25000"/>
                  </a:schemeClr>
                </a:solidFill>
              </a:rPr>
              <a:t>.</a:t>
            </a:r>
          </a:p>
          <a:p>
            <a:pPr>
              <a:lnSpc>
                <a:spcPct val="150000"/>
              </a:lnSpc>
              <a:defRPr/>
            </a:pPr>
            <a:r>
              <a:rPr lang="en-US" sz="2400" dirty="0" err="1">
                <a:solidFill>
                  <a:schemeClr val="bg2">
                    <a:lumMod val="25000"/>
                  </a:schemeClr>
                </a:solidFill>
              </a:rPr>
              <a:t>Ví</a:t>
            </a:r>
            <a:r>
              <a:rPr lang="en-US" sz="2400" dirty="0">
                <a:solidFill>
                  <a:schemeClr val="bg2">
                    <a:lumMod val="25000"/>
                  </a:schemeClr>
                </a:solidFill>
              </a:rPr>
              <a:t> </a:t>
            </a:r>
            <a:r>
              <a:rPr lang="en-US" sz="2400" dirty="0" err="1">
                <a:solidFill>
                  <a:schemeClr val="bg2">
                    <a:lumMod val="25000"/>
                  </a:schemeClr>
                </a:solidFill>
              </a:rPr>
              <a:t>dụ</a:t>
            </a:r>
            <a:r>
              <a:rPr lang="en-US" sz="2400" dirty="0">
                <a:solidFill>
                  <a:schemeClr val="bg2">
                    <a:lumMod val="25000"/>
                  </a:schemeClr>
                </a:solidFill>
              </a:rPr>
              <a:t>:</a:t>
            </a:r>
          </a:p>
          <a:p>
            <a:pPr marL="0" indent="0">
              <a:lnSpc>
                <a:spcPct val="100000"/>
              </a:lnSpc>
              <a:buNone/>
            </a:pPr>
            <a:r>
              <a:rPr lang="en-US" sz="2400" dirty="0">
                <a:solidFill>
                  <a:srgbClr val="000000"/>
                </a:solidFill>
                <a:highlight>
                  <a:srgbClr val="FFFFFF"/>
                </a:highlight>
                <a:latin typeface="PragmataPro Mono Liga" panose="02000509040000020004" pitchFamily="49" charset="0"/>
              </a:rPr>
              <a:t>Point </a:t>
            </a:r>
            <a:r>
              <a:rPr lang="en-US" sz="2400" dirty="0" err="1">
                <a:solidFill>
                  <a:srgbClr val="001080"/>
                </a:solidFill>
                <a:highlight>
                  <a:srgbClr val="FFFFFF"/>
                </a:highlight>
                <a:latin typeface="PragmataPro Mono Liga" panose="02000509040000020004" pitchFamily="49" charset="0"/>
              </a:rPr>
              <a:t>arr</a:t>
            </a:r>
            <a:r>
              <a:rPr lang="en-US" sz="2400" dirty="0">
                <a:solidFill>
                  <a:srgbClr val="000000"/>
                </a:solidFill>
                <a:highlight>
                  <a:srgbClr val="FFFFFF"/>
                </a:highlight>
                <a:latin typeface="PragmataPro Mono Liga" panose="02000509040000020004" pitchFamily="49" charset="0"/>
              </a:rPr>
              <a:t>[</a:t>
            </a:r>
            <a:r>
              <a:rPr lang="en-US" sz="2400" dirty="0">
                <a:solidFill>
                  <a:srgbClr val="098658"/>
                </a:solidFill>
                <a:highlight>
                  <a:srgbClr val="FFFFFF"/>
                </a:highlight>
                <a:latin typeface="PragmataPro Mono Liga" panose="02000509040000020004" pitchFamily="49" charset="0"/>
              </a:rPr>
              <a:t>10</a:t>
            </a:r>
            <a:r>
              <a:rPr lang="en-US" sz="2400" dirty="0">
                <a:solidFill>
                  <a:srgbClr val="000000"/>
                </a:solidFill>
                <a:highlight>
                  <a:srgbClr val="FFFFFF"/>
                </a:highlight>
                <a:latin typeface="PragmataPro Mono Liga" panose="02000509040000020004" pitchFamily="49" charset="0"/>
              </a:rPr>
              <a:t>] = { { </a:t>
            </a:r>
            <a:r>
              <a:rPr lang="en-US" sz="2400" dirty="0">
                <a:solidFill>
                  <a:srgbClr val="098658"/>
                </a:solidFill>
                <a:highlight>
                  <a:srgbClr val="FFFFFF"/>
                </a:highlight>
                <a:latin typeface="PragmataPro Mono Liga" panose="02000509040000020004" pitchFamily="49" charset="0"/>
              </a:rPr>
              <a:t>3</a:t>
            </a:r>
            <a:r>
              <a:rPr lang="en-US" sz="2400" dirty="0">
                <a:solidFill>
                  <a:srgbClr val="000000"/>
                </a:solidFill>
                <a:highlight>
                  <a:srgbClr val="FFFFFF"/>
                </a:highlight>
                <a:latin typeface="PragmataPro Mono Liga" panose="02000509040000020004" pitchFamily="49" charset="0"/>
              </a:rPr>
              <a:t>, </a:t>
            </a:r>
            <a:r>
              <a:rPr lang="en-US" sz="2400" dirty="0">
                <a:solidFill>
                  <a:srgbClr val="098658"/>
                </a:solidFill>
                <a:highlight>
                  <a:srgbClr val="FFFFFF"/>
                </a:highlight>
                <a:latin typeface="PragmataPro Mono Liga" panose="02000509040000020004" pitchFamily="49" charset="0"/>
              </a:rPr>
              <a:t>2</a:t>
            </a:r>
            <a:r>
              <a:rPr lang="en-US" sz="2400" dirty="0">
                <a:solidFill>
                  <a:srgbClr val="000000"/>
                </a:solidFill>
                <a:highlight>
                  <a:srgbClr val="FFFFFF"/>
                </a:highlight>
                <a:latin typeface="PragmataPro Mono Liga" panose="02000509040000020004" pitchFamily="49" charset="0"/>
              </a:rPr>
              <a:t> }, { </a:t>
            </a:r>
            <a:r>
              <a:rPr lang="en-US" sz="2400" dirty="0">
                <a:solidFill>
                  <a:srgbClr val="098658"/>
                </a:solidFill>
                <a:highlight>
                  <a:srgbClr val="FFFFFF"/>
                </a:highlight>
                <a:latin typeface="PragmataPro Mono Liga" panose="02000509040000020004" pitchFamily="49" charset="0"/>
              </a:rPr>
              <a:t>4</a:t>
            </a:r>
            <a:r>
              <a:rPr lang="en-US" sz="2400" dirty="0">
                <a:solidFill>
                  <a:srgbClr val="000000"/>
                </a:solidFill>
                <a:highlight>
                  <a:srgbClr val="FFFFFF"/>
                </a:highlight>
                <a:latin typeface="PragmataPro Mono Liga" panose="02000509040000020004" pitchFamily="49" charset="0"/>
              </a:rPr>
              <a:t>, </a:t>
            </a:r>
            <a:r>
              <a:rPr lang="en-US" sz="2400" dirty="0">
                <a:solidFill>
                  <a:srgbClr val="098658"/>
                </a:solidFill>
                <a:highlight>
                  <a:srgbClr val="FFFFFF"/>
                </a:highlight>
                <a:latin typeface="PragmataPro Mono Liga" panose="02000509040000020004" pitchFamily="49" charset="0"/>
              </a:rPr>
              <a:t>4</a:t>
            </a:r>
            <a:r>
              <a:rPr lang="en-US" sz="2400" dirty="0">
                <a:solidFill>
                  <a:srgbClr val="000000"/>
                </a:solidFill>
                <a:highlight>
                  <a:srgbClr val="FFFFFF"/>
                </a:highlight>
                <a:latin typeface="PragmataPro Mono Liga" panose="02000509040000020004" pitchFamily="49" charset="0"/>
              </a:rPr>
              <a:t> }, { </a:t>
            </a:r>
            <a:r>
              <a:rPr lang="en-US" sz="2400" dirty="0">
                <a:solidFill>
                  <a:srgbClr val="098658"/>
                </a:solidFill>
                <a:highlight>
                  <a:srgbClr val="FFFFFF"/>
                </a:highlight>
                <a:latin typeface="PragmataPro Mono Liga" panose="02000509040000020004" pitchFamily="49" charset="0"/>
              </a:rPr>
              <a:t>2</a:t>
            </a:r>
            <a:r>
              <a:rPr lang="en-US" sz="2400" dirty="0">
                <a:solidFill>
                  <a:srgbClr val="000000"/>
                </a:solidFill>
                <a:highlight>
                  <a:srgbClr val="FFFFFF"/>
                </a:highlight>
                <a:latin typeface="PragmataPro Mono Liga" panose="02000509040000020004" pitchFamily="49" charset="0"/>
              </a:rPr>
              <a:t>, </a:t>
            </a:r>
            <a:r>
              <a:rPr lang="en-US" sz="2400" dirty="0">
                <a:solidFill>
                  <a:srgbClr val="098658"/>
                </a:solidFill>
                <a:highlight>
                  <a:srgbClr val="FFFFFF"/>
                </a:highlight>
                <a:latin typeface="PragmataPro Mono Liga" panose="02000509040000020004" pitchFamily="49" charset="0"/>
              </a:rPr>
              <a:t>7</a:t>
            </a:r>
            <a:r>
              <a:rPr lang="en-US" sz="2400" dirty="0">
                <a:solidFill>
                  <a:srgbClr val="000000"/>
                </a:solidFill>
                <a:highlight>
                  <a:srgbClr val="FFFFFF"/>
                </a:highlight>
                <a:latin typeface="PragmataPro Mono Liga" panose="02000509040000020004" pitchFamily="49" charset="0"/>
              </a:rPr>
              <a:t> } };</a:t>
            </a:r>
          </a:p>
          <a:p>
            <a:pPr marL="0" indent="0">
              <a:lnSpc>
                <a:spcPct val="100000"/>
              </a:lnSpc>
              <a:buNone/>
            </a:pPr>
            <a:r>
              <a:rPr lang="en-US" sz="2400" dirty="0" err="1">
                <a:solidFill>
                  <a:srgbClr val="000000"/>
                </a:solidFill>
                <a:highlight>
                  <a:srgbClr val="FFFFFF"/>
                </a:highlight>
                <a:latin typeface="PragmataPro Mono Liga" panose="02000509040000020004" pitchFamily="49" charset="0"/>
              </a:rPr>
              <a:t>cout</a:t>
            </a:r>
            <a:r>
              <a:rPr lang="en-US" sz="2400" dirty="0">
                <a:solidFill>
                  <a:srgbClr val="000000"/>
                </a:solidFill>
                <a:highlight>
                  <a:srgbClr val="FFFFFF"/>
                </a:highlight>
                <a:latin typeface="PragmataPro Mono Liga" panose="02000509040000020004" pitchFamily="49" charset="0"/>
              </a:rPr>
              <a:t> &lt;&lt; </a:t>
            </a:r>
            <a:r>
              <a:rPr lang="en-US" sz="2400" dirty="0" err="1">
                <a:solidFill>
                  <a:srgbClr val="001080"/>
                </a:solidFill>
                <a:highlight>
                  <a:srgbClr val="FFFFFF"/>
                </a:highlight>
                <a:latin typeface="PragmataPro Mono Liga" panose="02000509040000020004" pitchFamily="49" charset="0"/>
              </a:rPr>
              <a:t>arr</a:t>
            </a:r>
            <a:r>
              <a:rPr lang="en-US" sz="2400" dirty="0">
                <a:solidFill>
                  <a:srgbClr val="000000"/>
                </a:solidFill>
                <a:highlight>
                  <a:srgbClr val="FFFFFF"/>
                </a:highlight>
                <a:latin typeface="PragmataPro Mono Liga" panose="02000509040000020004" pitchFamily="49" charset="0"/>
              </a:rPr>
              <a:t>[</a:t>
            </a:r>
            <a:r>
              <a:rPr lang="en-US" sz="2400" dirty="0">
                <a:solidFill>
                  <a:srgbClr val="098658"/>
                </a:solidFill>
                <a:highlight>
                  <a:srgbClr val="FFFFFF"/>
                </a:highlight>
                <a:latin typeface="PragmataPro Mono Liga" panose="02000509040000020004" pitchFamily="49" charset="0"/>
              </a:rPr>
              <a:t>0</a:t>
            </a:r>
            <a:r>
              <a:rPr lang="en-US" sz="2400" dirty="0">
                <a:solidFill>
                  <a:srgbClr val="000000"/>
                </a:solidFill>
                <a:highlight>
                  <a:srgbClr val="FFFFFF"/>
                </a:highlight>
                <a:latin typeface="PragmataPro Mono Liga" panose="02000509040000020004" pitchFamily="49" charset="0"/>
              </a:rPr>
              <a:t>].</a:t>
            </a:r>
            <a:r>
              <a:rPr lang="en-US" sz="2400" dirty="0">
                <a:solidFill>
                  <a:srgbClr val="001080"/>
                </a:solidFill>
                <a:highlight>
                  <a:srgbClr val="FFFFFF"/>
                </a:highlight>
                <a:latin typeface="PragmataPro Mono Liga" panose="02000509040000020004" pitchFamily="49" charset="0"/>
              </a:rPr>
              <a:t>x</a:t>
            </a:r>
            <a:r>
              <a:rPr lang="en-US" sz="2400" dirty="0">
                <a:solidFill>
                  <a:srgbClr val="000000"/>
                </a:solidFill>
                <a:highlight>
                  <a:srgbClr val="FFFFFF"/>
                </a:highlight>
                <a:latin typeface="PragmataPro Mono Liga" panose="02000509040000020004" pitchFamily="49" charset="0"/>
              </a:rPr>
              <a:t> &lt;&lt; </a:t>
            </a:r>
            <a:r>
              <a:rPr lang="en-US" sz="2400" dirty="0" err="1">
                <a:solidFill>
                  <a:srgbClr val="001080"/>
                </a:solidFill>
                <a:highlight>
                  <a:srgbClr val="FFFFFF"/>
                </a:highlight>
                <a:latin typeface="PragmataPro Mono Liga" panose="02000509040000020004" pitchFamily="49" charset="0"/>
              </a:rPr>
              <a:t>arr</a:t>
            </a:r>
            <a:r>
              <a:rPr lang="en-US" sz="2400" dirty="0">
                <a:solidFill>
                  <a:srgbClr val="000000"/>
                </a:solidFill>
                <a:highlight>
                  <a:srgbClr val="FFFFFF"/>
                </a:highlight>
                <a:latin typeface="PragmataPro Mono Liga" panose="02000509040000020004" pitchFamily="49" charset="0"/>
              </a:rPr>
              <a:t>[</a:t>
            </a:r>
            <a:r>
              <a:rPr lang="en-US" sz="2400" dirty="0">
                <a:solidFill>
                  <a:srgbClr val="098658"/>
                </a:solidFill>
                <a:highlight>
                  <a:srgbClr val="FFFFFF"/>
                </a:highlight>
                <a:latin typeface="PragmataPro Mono Liga" panose="02000509040000020004" pitchFamily="49" charset="0"/>
              </a:rPr>
              <a:t>0</a:t>
            </a:r>
            <a:r>
              <a:rPr lang="en-US" sz="2400" dirty="0">
                <a:solidFill>
                  <a:srgbClr val="000000"/>
                </a:solidFill>
                <a:highlight>
                  <a:srgbClr val="FFFFFF"/>
                </a:highlight>
                <a:latin typeface="PragmataPro Mono Liga" panose="02000509040000020004" pitchFamily="49" charset="0"/>
              </a:rPr>
              <a:t>].</a:t>
            </a:r>
            <a:r>
              <a:rPr lang="en-US" sz="2400" dirty="0">
                <a:solidFill>
                  <a:srgbClr val="001080"/>
                </a:solidFill>
                <a:highlight>
                  <a:srgbClr val="FFFFFF"/>
                </a:highlight>
                <a:latin typeface="PragmataPro Mono Liga" panose="02000509040000020004" pitchFamily="49" charset="0"/>
              </a:rPr>
              <a:t>y</a:t>
            </a:r>
            <a:r>
              <a:rPr lang="en-US" sz="2400" dirty="0">
                <a:solidFill>
                  <a:srgbClr val="000000"/>
                </a:solidFill>
                <a:highlight>
                  <a:srgbClr val="FFFFFF"/>
                </a:highlight>
                <a:latin typeface="PragmataPro Mono Liga" panose="02000509040000020004" pitchFamily="49" charset="0"/>
              </a:rPr>
              <a:t>;</a:t>
            </a:r>
          </a:p>
          <a:p>
            <a:pPr marL="0" indent="0">
              <a:lnSpc>
                <a:spcPct val="100000"/>
              </a:lnSpc>
              <a:buNone/>
            </a:pPr>
            <a:r>
              <a:rPr lang="en-US" sz="2400" dirty="0" err="1">
                <a:solidFill>
                  <a:srgbClr val="000000"/>
                </a:solidFill>
                <a:highlight>
                  <a:srgbClr val="FFFFFF"/>
                </a:highlight>
                <a:latin typeface="PragmataPro Mono Liga" panose="02000509040000020004" pitchFamily="49" charset="0"/>
              </a:rPr>
              <a:t>cout</a:t>
            </a:r>
            <a:r>
              <a:rPr lang="en-US" sz="2400" dirty="0">
                <a:solidFill>
                  <a:srgbClr val="000000"/>
                </a:solidFill>
                <a:highlight>
                  <a:srgbClr val="FFFFFF"/>
                </a:highlight>
                <a:latin typeface="PragmataPro Mono Liga" panose="02000509040000020004" pitchFamily="49" charset="0"/>
              </a:rPr>
              <a:t> &lt;&lt; </a:t>
            </a:r>
            <a:r>
              <a:rPr lang="en-US" sz="2400" dirty="0" err="1">
                <a:solidFill>
                  <a:srgbClr val="001080"/>
                </a:solidFill>
                <a:highlight>
                  <a:srgbClr val="FFFFFF"/>
                </a:highlight>
                <a:latin typeface="PragmataPro Mono Liga" panose="02000509040000020004" pitchFamily="49" charset="0"/>
              </a:rPr>
              <a:t>arr</a:t>
            </a:r>
            <a:r>
              <a:rPr lang="en-US" sz="2400" dirty="0">
                <a:solidFill>
                  <a:srgbClr val="000000"/>
                </a:solidFill>
                <a:highlight>
                  <a:srgbClr val="FFFFFF"/>
                </a:highlight>
                <a:latin typeface="PragmataPro Mono Liga" panose="02000509040000020004" pitchFamily="49" charset="0"/>
              </a:rPr>
              <a:t>[</a:t>
            </a:r>
            <a:r>
              <a:rPr lang="en-US" sz="2400" dirty="0">
                <a:solidFill>
                  <a:srgbClr val="098658"/>
                </a:solidFill>
                <a:highlight>
                  <a:srgbClr val="FFFFFF"/>
                </a:highlight>
                <a:latin typeface="PragmataPro Mono Liga" panose="02000509040000020004" pitchFamily="49" charset="0"/>
              </a:rPr>
              <a:t>1</a:t>
            </a:r>
            <a:r>
              <a:rPr lang="en-US" sz="2400" dirty="0">
                <a:solidFill>
                  <a:srgbClr val="000000"/>
                </a:solidFill>
                <a:highlight>
                  <a:srgbClr val="FFFFFF"/>
                </a:highlight>
                <a:latin typeface="PragmataPro Mono Liga" panose="02000509040000020004" pitchFamily="49" charset="0"/>
              </a:rPr>
              <a:t>].</a:t>
            </a:r>
            <a:r>
              <a:rPr lang="en-US" sz="2400" dirty="0">
                <a:solidFill>
                  <a:srgbClr val="001080"/>
                </a:solidFill>
                <a:highlight>
                  <a:srgbClr val="FFFFFF"/>
                </a:highlight>
                <a:latin typeface="PragmataPro Mono Liga" panose="02000509040000020004" pitchFamily="49" charset="0"/>
              </a:rPr>
              <a:t>x</a:t>
            </a:r>
            <a:r>
              <a:rPr lang="en-US" sz="2400" dirty="0">
                <a:solidFill>
                  <a:srgbClr val="000000"/>
                </a:solidFill>
                <a:highlight>
                  <a:srgbClr val="FFFFFF"/>
                </a:highlight>
                <a:latin typeface="PragmataPro Mono Liga" panose="02000509040000020004" pitchFamily="49" charset="0"/>
              </a:rPr>
              <a:t> &lt;&lt; </a:t>
            </a:r>
            <a:r>
              <a:rPr lang="en-US" sz="2400" dirty="0" err="1">
                <a:solidFill>
                  <a:srgbClr val="001080"/>
                </a:solidFill>
                <a:highlight>
                  <a:srgbClr val="FFFFFF"/>
                </a:highlight>
                <a:latin typeface="PragmataPro Mono Liga" panose="02000509040000020004" pitchFamily="49" charset="0"/>
              </a:rPr>
              <a:t>arr</a:t>
            </a:r>
            <a:r>
              <a:rPr lang="en-US" sz="2400" dirty="0">
                <a:solidFill>
                  <a:srgbClr val="000000"/>
                </a:solidFill>
                <a:highlight>
                  <a:srgbClr val="FFFFFF"/>
                </a:highlight>
                <a:latin typeface="PragmataPro Mono Liga" panose="02000509040000020004" pitchFamily="49" charset="0"/>
              </a:rPr>
              <a:t>[</a:t>
            </a:r>
            <a:r>
              <a:rPr lang="en-US" sz="2400" dirty="0">
                <a:solidFill>
                  <a:srgbClr val="098658"/>
                </a:solidFill>
                <a:highlight>
                  <a:srgbClr val="FFFFFF"/>
                </a:highlight>
                <a:latin typeface="PragmataPro Mono Liga" panose="02000509040000020004" pitchFamily="49" charset="0"/>
              </a:rPr>
              <a:t>1</a:t>
            </a:r>
            <a:r>
              <a:rPr lang="en-US" sz="2400" dirty="0">
                <a:solidFill>
                  <a:srgbClr val="000000"/>
                </a:solidFill>
                <a:highlight>
                  <a:srgbClr val="FFFFFF"/>
                </a:highlight>
                <a:latin typeface="PragmataPro Mono Liga" panose="02000509040000020004" pitchFamily="49" charset="0"/>
              </a:rPr>
              <a:t>].</a:t>
            </a:r>
            <a:r>
              <a:rPr lang="en-US" sz="2400" dirty="0">
                <a:solidFill>
                  <a:srgbClr val="001080"/>
                </a:solidFill>
                <a:highlight>
                  <a:srgbClr val="FFFFFF"/>
                </a:highlight>
                <a:latin typeface="PragmataPro Mono Liga" panose="02000509040000020004" pitchFamily="49" charset="0"/>
              </a:rPr>
              <a:t>y</a:t>
            </a:r>
            <a:r>
              <a:rPr lang="en-US" sz="2400" dirty="0">
                <a:solidFill>
                  <a:srgbClr val="000000"/>
                </a:solidFill>
                <a:highlight>
                  <a:srgbClr val="FFFFFF"/>
                </a:highlight>
                <a:latin typeface="PragmataPro Mono Liga" panose="02000509040000020004" pitchFamily="49" charset="0"/>
              </a:rPr>
              <a:t>;</a:t>
            </a:r>
          </a:p>
          <a:p>
            <a:pPr marL="0" indent="0">
              <a:lnSpc>
                <a:spcPct val="100000"/>
              </a:lnSpc>
              <a:buNone/>
            </a:pPr>
            <a:r>
              <a:rPr lang="en-US" sz="2400" dirty="0" err="1">
                <a:solidFill>
                  <a:srgbClr val="000000"/>
                </a:solidFill>
                <a:highlight>
                  <a:srgbClr val="FFFFFF"/>
                </a:highlight>
                <a:latin typeface="PragmataPro Mono Liga" panose="02000509040000020004" pitchFamily="49" charset="0"/>
              </a:rPr>
              <a:t>cout</a:t>
            </a:r>
            <a:r>
              <a:rPr lang="en-US" sz="2400" dirty="0">
                <a:solidFill>
                  <a:srgbClr val="000000"/>
                </a:solidFill>
                <a:highlight>
                  <a:srgbClr val="FFFFFF"/>
                </a:highlight>
                <a:latin typeface="PragmataPro Mono Liga" panose="02000509040000020004" pitchFamily="49" charset="0"/>
              </a:rPr>
              <a:t> &lt;&lt; </a:t>
            </a:r>
            <a:r>
              <a:rPr lang="en-US" sz="2400" dirty="0" err="1">
                <a:solidFill>
                  <a:srgbClr val="001080"/>
                </a:solidFill>
                <a:highlight>
                  <a:srgbClr val="FFFFFF"/>
                </a:highlight>
                <a:latin typeface="PragmataPro Mono Liga" panose="02000509040000020004" pitchFamily="49" charset="0"/>
              </a:rPr>
              <a:t>arr</a:t>
            </a:r>
            <a:r>
              <a:rPr lang="en-US" sz="2400" dirty="0">
                <a:solidFill>
                  <a:srgbClr val="000000"/>
                </a:solidFill>
                <a:highlight>
                  <a:srgbClr val="FFFFFF"/>
                </a:highlight>
                <a:latin typeface="PragmataPro Mono Liga" panose="02000509040000020004" pitchFamily="49" charset="0"/>
              </a:rPr>
              <a:t>[</a:t>
            </a:r>
            <a:r>
              <a:rPr lang="en-US" sz="2400" dirty="0">
                <a:solidFill>
                  <a:srgbClr val="098658"/>
                </a:solidFill>
                <a:highlight>
                  <a:srgbClr val="FFFFFF"/>
                </a:highlight>
                <a:latin typeface="PragmataPro Mono Liga" panose="02000509040000020004" pitchFamily="49" charset="0"/>
              </a:rPr>
              <a:t>2</a:t>
            </a:r>
            <a:r>
              <a:rPr lang="en-US" sz="2400" dirty="0">
                <a:solidFill>
                  <a:srgbClr val="000000"/>
                </a:solidFill>
                <a:highlight>
                  <a:srgbClr val="FFFFFF"/>
                </a:highlight>
                <a:latin typeface="PragmataPro Mono Liga" panose="02000509040000020004" pitchFamily="49" charset="0"/>
              </a:rPr>
              <a:t>].</a:t>
            </a:r>
            <a:r>
              <a:rPr lang="en-US" sz="2400" dirty="0">
                <a:solidFill>
                  <a:srgbClr val="001080"/>
                </a:solidFill>
                <a:highlight>
                  <a:srgbClr val="FFFFFF"/>
                </a:highlight>
                <a:latin typeface="PragmataPro Mono Liga" panose="02000509040000020004" pitchFamily="49" charset="0"/>
              </a:rPr>
              <a:t>x</a:t>
            </a:r>
            <a:r>
              <a:rPr lang="en-US" sz="2400" dirty="0">
                <a:solidFill>
                  <a:srgbClr val="000000"/>
                </a:solidFill>
                <a:highlight>
                  <a:srgbClr val="FFFFFF"/>
                </a:highlight>
                <a:latin typeface="PragmataPro Mono Liga" panose="02000509040000020004" pitchFamily="49" charset="0"/>
              </a:rPr>
              <a:t> &lt;&lt; </a:t>
            </a:r>
            <a:r>
              <a:rPr lang="en-US" sz="2400" dirty="0" err="1">
                <a:solidFill>
                  <a:srgbClr val="001080"/>
                </a:solidFill>
                <a:highlight>
                  <a:srgbClr val="FFFFFF"/>
                </a:highlight>
                <a:latin typeface="PragmataPro Mono Liga" panose="02000509040000020004" pitchFamily="49" charset="0"/>
              </a:rPr>
              <a:t>arr</a:t>
            </a:r>
            <a:r>
              <a:rPr lang="en-US" sz="2400" dirty="0">
                <a:solidFill>
                  <a:srgbClr val="000000"/>
                </a:solidFill>
                <a:highlight>
                  <a:srgbClr val="FFFFFF"/>
                </a:highlight>
                <a:latin typeface="PragmataPro Mono Liga" panose="02000509040000020004" pitchFamily="49" charset="0"/>
              </a:rPr>
              <a:t>[</a:t>
            </a:r>
            <a:r>
              <a:rPr lang="en-US" sz="2400" dirty="0">
                <a:solidFill>
                  <a:srgbClr val="098658"/>
                </a:solidFill>
                <a:highlight>
                  <a:srgbClr val="FFFFFF"/>
                </a:highlight>
                <a:latin typeface="PragmataPro Mono Liga" panose="02000509040000020004" pitchFamily="49" charset="0"/>
              </a:rPr>
              <a:t>2</a:t>
            </a:r>
            <a:r>
              <a:rPr lang="en-US" sz="2400" dirty="0">
                <a:solidFill>
                  <a:srgbClr val="000000"/>
                </a:solidFill>
                <a:highlight>
                  <a:srgbClr val="FFFFFF"/>
                </a:highlight>
                <a:latin typeface="PragmataPro Mono Liga" panose="02000509040000020004" pitchFamily="49" charset="0"/>
              </a:rPr>
              <a:t>].</a:t>
            </a:r>
            <a:r>
              <a:rPr lang="en-US" sz="2400" dirty="0">
                <a:solidFill>
                  <a:srgbClr val="001080"/>
                </a:solidFill>
                <a:highlight>
                  <a:srgbClr val="FFFFFF"/>
                </a:highlight>
                <a:latin typeface="PragmataPro Mono Liga" panose="02000509040000020004" pitchFamily="49" charset="0"/>
              </a:rPr>
              <a:t>y</a:t>
            </a:r>
            <a:r>
              <a:rPr lang="en-US" sz="2400" dirty="0">
                <a:solidFill>
                  <a:srgbClr val="000000"/>
                </a:solidFill>
                <a:highlight>
                  <a:srgbClr val="FFFFFF"/>
                </a:highlight>
                <a:latin typeface="PragmataPro Mono Liga" panose="02000509040000020004" pitchFamily="49" charset="0"/>
              </a:rPr>
              <a:t>;</a:t>
            </a:r>
          </a:p>
          <a:p>
            <a:pPr marL="457200" lvl="1" indent="0">
              <a:buNone/>
              <a:defRPr/>
            </a:pPr>
            <a:endParaRPr lang="en-US" dirty="0">
              <a:solidFill>
                <a:schemeClr val="bg2">
                  <a:lumMod val="25000"/>
                </a:schemeClr>
              </a:solidFill>
            </a:endParaRPr>
          </a:p>
        </p:txBody>
      </p:sp>
      <p:sp>
        <p:nvSpPr>
          <p:cNvPr id="5" name="Footer Placeholder 4">
            <a:extLst>
              <a:ext uri="{FF2B5EF4-FFF2-40B4-BE49-F238E27FC236}">
                <a16:creationId xmlns:a16="http://schemas.microsoft.com/office/drawing/2014/main" id="{C8B31596-0F70-06C5-A882-3E4C56D63175}"/>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6A1E44F6-3C60-47BA-0CE6-0F6E0CB9DC7C}"/>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8D610E88-F264-ECC3-5F10-9B2B62B6906E}"/>
              </a:ext>
            </a:extLst>
          </p:cNvPr>
          <p:cNvSpPr>
            <a:spLocks noGrp="1"/>
          </p:cNvSpPr>
          <p:nvPr>
            <p:ph type="sldNum" sz="quarter" idx="12"/>
          </p:nvPr>
        </p:nvSpPr>
        <p:spPr/>
        <p:txBody>
          <a:bodyPr/>
          <a:lstStyle/>
          <a:p>
            <a:fld id="{D8B0B3AC-44A8-D142-AAF6-9A453466E1A4}" type="slidenum">
              <a:rPr lang="en-VN" smtClean="0"/>
              <a:pPr/>
              <a:t>24</a:t>
            </a:fld>
            <a:endParaRPr lang="en-VN" dirty="0"/>
          </a:p>
        </p:txBody>
      </p:sp>
    </p:spTree>
    <p:extLst>
      <p:ext uri="{BB962C8B-B14F-4D97-AF65-F5344CB8AC3E}">
        <p14:creationId xmlns:p14="http://schemas.microsoft.com/office/powerpoint/2010/main" val="1219048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fontScale="90000"/>
          </a:bodyPr>
          <a:lstStyle/>
          <a:p>
            <a:r>
              <a:rPr lang="en-VN"/>
              <a:t>Cấu trúc phức hợp </a:t>
            </a:r>
          </a:p>
        </p:txBody>
      </p:sp>
      <p:sp>
        <p:nvSpPr>
          <p:cNvPr id="3" name="Content Placeholder 2"/>
          <p:cNvSpPr>
            <a:spLocks noGrp="1"/>
          </p:cNvSpPr>
          <p:nvPr>
            <p:ph idx="1"/>
          </p:nvPr>
        </p:nvSpPr>
        <p:spPr/>
        <p:txBody>
          <a:bodyPr>
            <a:normAutofit/>
          </a:bodyPr>
          <a:lstStyle/>
          <a:p>
            <a:pPr>
              <a:defRPr/>
            </a:pPr>
            <a:r>
              <a:rPr lang="en-US" sz="2400" dirty="0" err="1">
                <a:solidFill>
                  <a:schemeClr val="tx1">
                    <a:lumMod val="50000"/>
                  </a:schemeClr>
                </a:solidFill>
              </a:rPr>
              <a:t>Cấu</a:t>
            </a:r>
            <a:r>
              <a:rPr lang="en-US" sz="2400" dirty="0">
                <a:solidFill>
                  <a:schemeClr val="tx1">
                    <a:lumMod val="50000"/>
                  </a:schemeClr>
                </a:solidFill>
              </a:rPr>
              <a:t> </a:t>
            </a:r>
            <a:r>
              <a:rPr lang="en-US" sz="2400" dirty="0" err="1">
                <a:solidFill>
                  <a:schemeClr val="tx1">
                    <a:lumMod val="50000"/>
                  </a:schemeClr>
                </a:solidFill>
              </a:rPr>
              <a:t>trúc</a:t>
            </a:r>
            <a:r>
              <a:rPr lang="en-US" sz="2400" dirty="0">
                <a:solidFill>
                  <a:schemeClr val="tx1">
                    <a:lumMod val="50000"/>
                  </a:schemeClr>
                </a:solidFill>
              </a:rPr>
              <a:t> </a:t>
            </a:r>
            <a:r>
              <a:rPr lang="en-US" sz="2400" dirty="0" err="1">
                <a:solidFill>
                  <a:schemeClr val="tx1">
                    <a:lumMod val="50000"/>
                  </a:schemeClr>
                </a:solidFill>
              </a:rPr>
              <a:t>phức</a:t>
            </a:r>
            <a:r>
              <a:rPr lang="en-US" sz="2400" dirty="0">
                <a:solidFill>
                  <a:schemeClr val="tx1">
                    <a:lumMod val="50000"/>
                  </a:schemeClr>
                </a:solidFill>
              </a:rPr>
              <a:t> </a:t>
            </a:r>
            <a:r>
              <a:rPr lang="en-US" sz="2400" dirty="0" err="1">
                <a:solidFill>
                  <a:schemeClr val="tx1">
                    <a:lumMod val="50000"/>
                  </a:schemeClr>
                </a:solidFill>
              </a:rPr>
              <a:t>hợp</a:t>
            </a:r>
            <a:r>
              <a:rPr lang="en-US" sz="2400" dirty="0">
                <a:solidFill>
                  <a:schemeClr val="tx1">
                    <a:lumMod val="50000"/>
                  </a:schemeClr>
                </a:solidFill>
              </a:rPr>
              <a:t> </a:t>
            </a:r>
            <a:r>
              <a:rPr lang="en-US" sz="2400" dirty="0" err="1">
                <a:solidFill>
                  <a:schemeClr val="tx1">
                    <a:lumMod val="50000"/>
                  </a:schemeClr>
                </a:solidFill>
              </a:rPr>
              <a:t>có</a:t>
            </a:r>
            <a:r>
              <a:rPr lang="en-US" sz="2400" dirty="0">
                <a:solidFill>
                  <a:schemeClr val="tx1">
                    <a:lumMod val="50000"/>
                  </a:schemeClr>
                </a:solidFill>
              </a:rPr>
              <a:t> </a:t>
            </a:r>
            <a:r>
              <a:rPr lang="en-US" sz="2400" dirty="0" err="1">
                <a:solidFill>
                  <a:schemeClr val="tx1">
                    <a:lumMod val="50000"/>
                  </a:schemeClr>
                </a:solidFill>
              </a:rPr>
              <a:t>thành</a:t>
            </a:r>
            <a:r>
              <a:rPr lang="en-US" sz="2400" dirty="0">
                <a:solidFill>
                  <a:schemeClr val="tx1">
                    <a:lumMod val="50000"/>
                  </a:schemeClr>
                </a:solidFill>
              </a:rPr>
              <a:t> </a:t>
            </a:r>
            <a:r>
              <a:rPr lang="en-US" sz="2400" dirty="0" err="1">
                <a:solidFill>
                  <a:schemeClr val="tx1">
                    <a:lumMod val="50000"/>
                  </a:schemeClr>
                </a:solidFill>
              </a:rPr>
              <a:t>phần</a:t>
            </a:r>
            <a:r>
              <a:rPr lang="en-US" sz="2400" dirty="0">
                <a:solidFill>
                  <a:schemeClr val="tx1">
                    <a:lumMod val="50000"/>
                  </a:schemeClr>
                </a:solidFill>
              </a:rPr>
              <a:t> </a:t>
            </a:r>
            <a:r>
              <a:rPr lang="en-US" sz="2400" dirty="0" err="1">
                <a:solidFill>
                  <a:schemeClr val="tx1">
                    <a:lumMod val="50000"/>
                  </a:schemeClr>
                </a:solidFill>
              </a:rPr>
              <a:t>của</a:t>
            </a:r>
            <a:r>
              <a:rPr lang="en-US" sz="2400" dirty="0">
                <a:solidFill>
                  <a:schemeClr val="tx1">
                    <a:lumMod val="50000"/>
                  </a:schemeClr>
                </a:solidFill>
              </a:rPr>
              <a:t> </a:t>
            </a:r>
            <a:r>
              <a:rPr lang="en-US" sz="2400" dirty="0" err="1">
                <a:solidFill>
                  <a:schemeClr val="tx1">
                    <a:lumMod val="50000"/>
                  </a:schemeClr>
                </a:solidFill>
              </a:rPr>
              <a:t>cấu</a:t>
            </a:r>
            <a:r>
              <a:rPr lang="en-US" sz="2400" dirty="0">
                <a:solidFill>
                  <a:schemeClr val="tx1">
                    <a:lumMod val="50000"/>
                  </a:schemeClr>
                </a:solidFill>
              </a:rPr>
              <a:t> </a:t>
            </a:r>
            <a:r>
              <a:rPr lang="en-US" sz="2400" dirty="0" err="1">
                <a:solidFill>
                  <a:schemeClr val="tx1">
                    <a:lumMod val="50000"/>
                  </a:schemeClr>
                </a:solidFill>
              </a:rPr>
              <a:t>trúc</a:t>
            </a:r>
            <a:r>
              <a:rPr lang="en-US" sz="2400" dirty="0">
                <a:solidFill>
                  <a:schemeClr val="tx1">
                    <a:lumMod val="50000"/>
                  </a:schemeClr>
                </a:solidFill>
              </a:rPr>
              <a:t> </a:t>
            </a:r>
            <a:r>
              <a:rPr lang="en-US" sz="2400" dirty="0" err="1">
                <a:solidFill>
                  <a:schemeClr val="tx1">
                    <a:lumMod val="50000"/>
                  </a:schemeClr>
                </a:solidFill>
              </a:rPr>
              <a:t>là</a:t>
            </a:r>
            <a:r>
              <a:rPr lang="en-US" sz="2400" dirty="0">
                <a:solidFill>
                  <a:schemeClr val="tx1">
                    <a:lumMod val="50000"/>
                  </a:schemeClr>
                </a:solidFill>
              </a:rPr>
              <a:t> </a:t>
            </a:r>
            <a:r>
              <a:rPr lang="en-US" sz="2400" dirty="0" err="1">
                <a:solidFill>
                  <a:schemeClr val="tx1">
                    <a:lumMod val="50000"/>
                  </a:schemeClr>
                </a:solidFill>
              </a:rPr>
              <a:t>cấu</a:t>
            </a:r>
            <a:r>
              <a:rPr lang="en-US" sz="2400" dirty="0">
                <a:solidFill>
                  <a:schemeClr val="tx1">
                    <a:lumMod val="50000"/>
                  </a:schemeClr>
                </a:solidFill>
              </a:rPr>
              <a:t> </a:t>
            </a:r>
            <a:r>
              <a:rPr lang="en-US" sz="2400" dirty="0" err="1">
                <a:solidFill>
                  <a:schemeClr val="tx1">
                    <a:lumMod val="50000"/>
                  </a:schemeClr>
                </a:solidFill>
              </a:rPr>
              <a:t>trúc</a:t>
            </a:r>
            <a:r>
              <a:rPr lang="en-US" sz="2400" dirty="0">
                <a:solidFill>
                  <a:schemeClr val="tx1">
                    <a:lumMod val="50000"/>
                  </a:schemeClr>
                </a:solidFill>
              </a:rPr>
              <a:t> </a:t>
            </a:r>
            <a:r>
              <a:rPr lang="en-US" sz="2400" dirty="0" err="1">
                <a:solidFill>
                  <a:schemeClr val="tx1">
                    <a:lumMod val="50000"/>
                  </a:schemeClr>
                </a:solidFill>
              </a:rPr>
              <a:t>khác</a:t>
            </a:r>
            <a:r>
              <a:rPr lang="en-US" sz="2400" dirty="0">
                <a:solidFill>
                  <a:schemeClr val="tx1">
                    <a:lumMod val="50000"/>
                  </a:schemeClr>
                </a:solidFill>
              </a:rPr>
              <a:t>.</a:t>
            </a:r>
          </a:p>
          <a:p>
            <a:pPr>
              <a:defRPr/>
            </a:pPr>
            <a:r>
              <a:rPr lang="en-US" sz="2400" dirty="0" err="1">
                <a:solidFill>
                  <a:schemeClr val="tx1">
                    <a:lumMod val="50000"/>
                  </a:schemeClr>
                </a:solidFill>
              </a:rPr>
              <a:t>Ví</a:t>
            </a:r>
            <a:r>
              <a:rPr lang="en-US" sz="2400" dirty="0">
                <a:solidFill>
                  <a:schemeClr val="tx1">
                    <a:lumMod val="50000"/>
                  </a:schemeClr>
                </a:solidFill>
              </a:rPr>
              <a:t> </a:t>
            </a:r>
            <a:r>
              <a:rPr lang="en-US" sz="2400" dirty="0" err="1">
                <a:solidFill>
                  <a:schemeClr val="tx1">
                    <a:lumMod val="50000"/>
                  </a:schemeClr>
                </a:solidFill>
              </a:rPr>
              <a:t>dụ</a:t>
            </a:r>
            <a:r>
              <a:rPr lang="en-US" sz="2400" dirty="0">
                <a:solidFill>
                  <a:schemeClr val="tx1">
                    <a:lumMod val="50000"/>
                  </a:schemeClr>
                </a:solidFill>
              </a:rPr>
              <a:t>:</a:t>
            </a:r>
          </a:p>
        </p:txBody>
      </p:sp>
      <p:sp>
        <p:nvSpPr>
          <p:cNvPr id="6" name="TextBox 5">
            <a:extLst>
              <a:ext uri="{FF2B5EF4-FFF2-40B4-BE49-F238E27FC236}">
                <a16:creationId xmlns:a16="http://schemas.microsoft.com/office/drawing/2014/main" id="{4A4EEA89-0550-FE7B-FB0F-208D33B761AE}"/>
              </a:ext>
            </a:extLst>
          </p:cNvPr>
          <p:cNvSpPr txBox="1"/>
          <p:nvPr/>
        </p:nvSpPr>
        <p:spPr>
          <a:xfrm>
            <a:off x="3772549" y="2222034"/>
            <a:ext cx="4311788" cy="3954929"/>
          </a:xfrm>
          <a:prstGeom prst="rect">
            <a:avLst/>
          </a:prstGeom>
          <a:noFill/>
          <a:ln>
            <a:solidFill>
              <a:schemeClr val="tx1">
                <a:lumMod val="50000"/>
              </a:schemeClr>
            </a:solidFill>
          </a:ln>
        </p:spPr>
        <p:txBody>
          <a:bodyPr wrap="square">
            <a:spAutoFit/>
          </a:bodyPr>
          <a:lstStyle/>
          <a:p>
            <a:pPr>
              <a:spcBef>
                <a:spcPts val="600"/>
              </a:spcBef>
            </a:pPr>
            <a:r>
              <a:rPr lang="en-US" sz="2400" b="0">
                <a:solidFill>
                  <a:srgbClr val="0000FF"/>
                </a:solidFill>
                <a:effectLst/>
                <a:highlight>
                  <a:srgbClr val="FFFFFF"/>
                </a:highlight>
                <a:latin typeface="PragmataPro Mono Liga" panose="02000509040000020004" pitchFamily="49" charset="0"/>
              </a:rPr>
              <a:t>struct</a:t>
            </a:r>
            <a:r>
              <a:rPr lang="en-US" sz="2400" b="0">
                <a:solidFill>
                  <a:srgbClr val="000000"/>
                </a:solidFill>
                <a:effectLst/>
                <a:highlight>
                  <a:srgbClr val="FFFFFF"/>
                </a:highlight>
                <a:latin typeface="PragmataPro Mono Liga" panose="02000509040000020004" pitchFamily="49" charset="0"/>
              </a:rPr>
              <a:t> </a:t>
            </a:r>
            <a:r>
              <a:rPr lang="en-US" sz="2400" b="0">
                <a:solidFill>
                  <a:srgbClr val="267F99"/>
                </a:solidFill>
                <a:effectLst/>
                <a:highlight>
                  <a:srgbClr val="FFFFFF"/>
                </a:highlight>
                <a:latin typeface="PragmataPro Mono Liga" panose="02000509040000020004" pitchFamily="49" charset="0"/>
              </a:rPr>
              <a:t>Point</a:t>
            </a:r>
            <a:r>
              <a:rPr lang="en-US" sz="2400" b="0">
                <a:solidFill>
                  <a:srgbClr val="000000"/>
                </a:solidFill>
                <a:effectLst/>
                <a:highlight>
                  <a:srgbClr val="FFFFFF"/>
                </a:highlight>
                <a:latin typeface="PragmataPro Mono Liga" panose="02000509040000020004" pitchFamily="49" charset="0"/>
              </a:rPr>
              <a:t> {</a:t>
            </a:r>
          </a:p>
          <a:p>
            <a:pPr>
              <a:spcBef>
                <a:spcPts val="600"/>
              </a:spcBef>
            </a:pP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float</a:t>
            </a:r>
            <a:r>
              <a:rPr lang="en-US" sz="2400" b="0">
                <a:solidFill>
                  <a:srgbClr val="000000"/>
                </a:solidFill>
                <a:effectLst/>
                <a:highlight>
                  <a:srgbClr val="FFFFFF"/>
                </a:highlight>
                <a:latin typeface="PragmataPro Mono Liga" panose="02000509040000020004" pitchFamily="49" charset="0"/>
              </a:rPr>
              <a:t> x</a:t>
            </a:r>
            <a:r>
              <a:rPr lang="en-US" sz="2400" b="0">
                <a:solidFill>
                  <a:srgbClr val="001080"/>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 y;</a:t>
            </a:r>
          </a:p>
          <a:p>
            <a:pPr>
              <a:spcBef>
                <a:spcPts val="600"/>
              </a:spcBef>
            </a:pPr>
            <a:r>
              <a:rPr lang="en-US" sz="2400" b="0">
                <a:solidFill>
                  <a:srgbClr val="000000"/>
                </a:solidFill>
                <a:effectLst/>
                <a:highlight>
                  <a:srgbClr val="FFFFFF"/>
                </a:highlight>
                <a:latin typeface="PragmataPro Mono Liga" panose="02000509040000020004" pitchFamily="49" charset="0"/>
              </a:rPr>
              <a:t>};</a:t>
            </a:r>
            <a:br>
              <a:rPr lang="en-US" sz="2400" b="0">
                <a:solidFill>
                  <a:srgbClr val="000000"/>
                </a:solidFill>
                <a:effectLst/>
                <a:highlight>
                  <a:srgbClr val="FFFFFF"/>
                </a:highlight>
                <a:latin typeface="PragmataPro Mono Liga" panose="02000509040000020004" pitchFamily="49" charset="0"/>
              </a:rPr>
            </a:br>
            <a:r>
              <a:rPr lang="en-US" sz="2400" b="0">
                <a:solidFill>
                  <a:srgbClr val="0000FF"/>
                </a:solidFill>
                <a:effectLst/>
                <a:highlight>
                  <a:srgbClr val="FFFFFF"/>
                </a:highlight>
                <a:latin typeface="PragmataPro Mono Liga" panose="02000509040000020004" pitchFamily="49" charset="0"/>
              </a:rPr>
              <a:t>struct</a:t>
            </a:r>
            <a:r>
              <a:rPr lang="en-US" sz="2400" b="0">
                <a:solidFill>
                  <a:srgbClr val="000000"/>
                </a:solidFill>
                <a:effectLst/>
                <a:highlight>
                  <a:srgbClr val="FFFFFF"/>
                </a:highlight>
                <a:latin typeface="PragmataPro Mono Liga" panose="02000509040000020004" pitchFamily="49" charset="0"/>
              </a:rPr>
              <a:t> </a:t>
            </a:r>
            <a:r>
              <a:rPr lang="en-US" sz="2400" b="0">
                <a:solidFill>
                  <a:srgbClr val="267F99"/>
                </a:solidFill>
                <a:effectLst/>
                <a:highlight>
                  <a:srgbClr val="FFFFFF"/>
                </a:highlight>
                <a:latin typeface="PragmataPro Mono Liga" panose="02000509040000020004" pitchFamily="49" charset="0"/>
              </a:rPr>
              <a:t>Rectangle</a:t>
            </a:r>
            <a:r>
              <a:rPr lang="en-US" sz="2400" b="0">
                <a:solidFill>
                  <a:srgbClr val="000000"/>
                </a:solidFill>
                <a:effectLst/>
                <a:highlight>
                  <a:srgbClr val="FFFFFF"/>
                </a:highlight>
                <a:latin typeface="PragmataPro Mono Liga" panose="02000509040000020004" pitchFamily="49" charset="0"/>
              </a:rPr>
              <a:t> {</a:t>
            </a:r>
          </a:p>
          <a:p>
            <a:pPr>
              <a:spcBef>
                <a:spcPts val="600"/>
              </a:spcBef>
            </a:pPr>
            <a:r>
              <a:rPr lang="en-US" sz="2400" b="0">
                <a:solidFill>
                  <a:srgbClr val="000000"/>
                </a:solidFill>
                <a:effectLst/>
                <a:highlight>
                  <a:srgbClr val="FFFFFF"/>
                </a:highlight>
                <a:latin typeface="PragmataPro Mono Liga" panose="02000509040000020004" pitchFamily="49" charset="0"/>
              </a:rPr>
              <a:t>    </a:t>
            </a:r>
            <a:r>
              <a:rPr lang="en-US" sz="2400" b="0">
                <a:solidFill>
                  <a:srgbClr val="267F99"/>
                </a:solidFill>
                <a:effectLst/>
                <a:highlight>
                  <a:srgbClr val="FFFFFF"/>
                </a:highlight>
                <a:latin typeface="PragmataPro Mono Liga" panose="02000509040000020004" pitchFamily="49" charset="0"/>
              </a:rPr>
              <a:t>Point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TraiTren</a:t>
            </a:r>
            <a:r>
              <a:rPr lang="en-US" sz="2400" b="0">
                <a:solidFill>
                  <a:srgbClr val="000000"/>
                </a:solidFill>
                <a:effectLst/>
                <a:highlight>
                  <a:srgbClr val="FFFFFF"/>
                </a:highlight>
                <a:latin typeface="PragmataPro Mono Liga" panose="02000509040000020004" pitchFamily="49" charset="0"/>
              </a:rPr>
              <a:t>;</a:t>
            </a:r>
          </a:p>
          <a:p>
            <a:pPr>
              <a:spcBef>
                <a:spcPts val="600"/>
              </a:spcBef>
            </a:pPr>
            <a:r>
              <a:rPr lang="en-US" sz="2400" b="0">
                <a:solidFill>
                  <a:srgbClr val="000000"/>
                </a:solidFill>
                <a:effectLst/>
                <a:highlight>
                  <a:srgbClr val="FFFFFF"/>
                </a:highlight>
                <a:latin typeface="PragmataPro Mono Liga" panose="02000509040000020004" pitchFamily="49" charset="0"/>
              </a:rPr>
              <a:t>    </a:t>
            </a:r>
            <a:r>
              <a:rPr lang="en-US" sz="2400" b="0">
                <a:solidFill>
                  <a:srgbClr val="267F99"/>
                </a:solidFill>
                <a:effectLst/>
                <a:highlight>
                  <a:srgbClr val="FFFFFF"/>
                </a:highlight>
                <a:latin typeface="PragmataPro Mono Liga" panose="02000509040000020004" pitchFamily="49" charset="0"/>
              </a:rPr>
              <a:t>Point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PhaiDuoi</a:t>
            </a:r>
            <a:r>
              <a:rPr lang="en-US" sz="2400" b="0">
                <a:solidFill>
                  <a:srgbClr val="000000"/>
                </a:solidFill>
                <a:effectLst/>
                <a:highlight>
                  <a:srgbClr val="FFFFFF"/>
                </a:highlight>
                <a:latin typeface="PragmataPro Mono Liga" panose="02000509040000020004" pitchFamily="49" charset="0"/>
              </a:rPr>
              <a:t>;</a:t>
            </a:r>
          </a:p>
          <a:p>
            <a:pPr>
              <a:spcBef>
                <a:spcPts val="600"/>
              </a:spcBef>
            </a:pP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Rec1</a:t>
            </a:r>
            <a:r>
              <a:rPr lang="en-US" sz="2400" b="0">
                <a:solidFill>
                  <a:srgbClr val="000000"/>
                </a:solidFill>
                <a:effectLst/>
                <a:highlight>
                  <a:srgbClr val="FFFFFF"/>
                </a:highlight>
                <a:latin typeface="PragmataPro Mono Liga" panose="02000509040000020004" pitchFamily="49" charset="0"/>
              </a:rPr>
              <a:t>;</a:t>
            </a:r>
          </a:p>
          <a:p>
            <a:pPr>
              <a:spcBef>
                <a:spcPts val="600"/>
              </a:spcBef>
            </a:pPr>
            <a:r>
              <a:rPr lang="en-US" sz="2400" b="0">
                <a:solidFill>
                  <a:srgbClr val="001080"/>
                </a:solidFill>
                <a:effectLst/>
                <a:highlight>
                  <a:srgbClr val="FFFFFF"/>
                </a:highlight>
                <a:latin typeface="PragmataPro Mono Liga" panose="02000509040000020004" pitchFamily="49" charset="0"/>
              </a:rPr>
              <a:t>Rec1</a:t>
            </a: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TraiTren</a:t>
            </a: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x</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2912</a:t>
            </a:r>
            <a:r>
              <a:rPr lang="en-US" sz="2400" b="0">
                <a:solidFill>
                  <a:srgbClr val="000000"/>
                </a:solidFill>
                <a:effectLst/>
                <a:highlight>
                  <a:srgbClr val="FFFFFF"/>
                </a:highlight>
                <a:latin typeface="PragmataPro Mono Liga" panose="02000509040000020004" pitchFamily="49" charset="0"/>
              </a:rPr>
              <a:t>;</a:t>
            </a:r>
          </a:p>
          <a:p>
            <a:pPr>
              <a:spcBef>
                <a:spcPts val="600"/>
              </a:spcBef>
            </a:pPr>
            <a:r>
              <a:rPr lang="en-US" sz="2400" b="0">
                <a:solidFill>
                  <a:srgbClr val="001080"/>
                </a:solidFill>
                <a:effectLst/>
                <a:highlight>
                  <a:srgbClr val="FFFFFF"/>
                </a:highlight>
                <a:latin typeface="PragmataPro Mono Liga" panose="02000509040000020004" pitchFamily="49" charset="0"/>
              </a:rPr>
              <a:t>Rec1</a:t>
            </a: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TraiTren</a:t>
            </a: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y</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1706</a:t>
            </a:r>
            <a:r>
              <a:rPr lang="en-US" sz="2400" b="0">
                <a:solidFill>
                  <a:srgbClr val="000000"/>
                </a:solidFill>
                <a:effectLst/>
                <a:highlight>
                  <a:srgbClr val="FFFFFF"/>
                </a:highlight>
                <a:latin typeface="PragmataPro Mono Liga" panose="02000509040000020004" pitchFamily="49" charset="0"/>
              </a:rPr>
              <a:t>;</a:t>
            </a:r>
          </a:p>
        </p:txBody>
      </p:sp>
      <p:sp>
        <p:nvSpPr>
          <p:cNvPr id="5" name="Footer Placeholder 4">
            <a:extLst>
              <a:ext uri="{FF2B5EF4-FFF2-40B4-BE49-F238E27FC236}">
                <a16:creationId xmlns:a16="http://schemas.microsoft.com/office/drawing/2014/main" id="{05161072-DEFB-7953-3110-41F184FBA83B}"/>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Date Placeholder 6">
            <a:extLst>
              <a:ext uri="{FF2B5EF4-FFF2-40B4-BE49-F238E27FC236}">
                <a16:creationId xmlns:a16="http://schemas.microsoft.com/office/drawing/2014/main" id="{410C0541-5BFB-FFF2-4FBB-4955A8E11DB9}"/>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79C147C9-4816-BE16-B195-5CC3C08F19E3}"/>
              </a:ext>
            </a:extLst>
          </p:cNvPr>
          <p:cNvSpPr>
            <a:spLocks noGrp="1"/>
          </p:cNvSpPr>
          <p:nvPr>
            <p:ph type="sldNum" sz="quarter" idx="12"/>
          </p:nvPr>
        </p:nvSpPr>
        <p:spPr/>
        <p:txBody>
          <a:bodyPr/>
          <a:lstStyle/>
          <a:p>
            <a:fld id="{D8B0B3AC-44A8-D142-AAF6-9A453466E1A4}" type="slidenum">
              <a:rPr lang="en-VN" smtClean="0"/>
              <a:pPr/>
              <a:t>25</a:t>
            </a:fld>
            <a:endParaRPr lang="en-VN" dirty="0"/>
          </a:p>
        </p:txBody>
      </p:sp>
    </p:spTree>
    <p:extLst>
      <p:ext uri="{BB962C8B-B14F-4D97-AF65-F5344CB8AC3E}">
        <p14:creationId xmlns:p14="http://schemas.microsoft.com/office/powerpoint/2010/main" val="2703158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fontScale="90000"/>
          </a:bodyPr>
          <a:lstStyle/>
          <a:p>
            <a:r>
              <a:rPr lang="en-VN"/>
              <a:t>Cấu trúc phức hợp </a:t>
            </a:r>
          </a:p>
        </p:txBody>
      </p:sp>
      <p:sp>
        <p:nvSpPr>
          <p:cNvPr id="3" name="Content Placeholder 2"/>
          <p:cNvSpPr>
            <a:spLocks noGrp="1"/>
          </p:cNvSpPr>
          <p:nvPr>
            <p:ph idx="1"/>
          </p:nvPr>
        </p:nvSpPr>
        <p:spPr/>
        <p:txBody>
          <a:bodyPr>
            <a:normAutofit/>
          </a:bodyPr>
          <a:lstStyle/>
          <a:p>
            <a:pPr algn="l">
              <a:defRPr/>
            </a:pPr>
            <a:r>
              <a:rPr lang="en-VN"/>
              <a:t>Cấu trúc phức hợp</a:t>
            </a:r>
            <a:r>
              <a:rPr lang="en-US"/>
              <a:t> có </a:t>
            </a:r>
            <a:r>
              <a:rPr lang="en-US">
                <a:solidFill>
                  <a:schemeClr val="tx1">
                    <a:lumMod val="50000"/>
                  </a:schemeClr>
                </a:solidFill>
              </a:rPr>
              <a:t>thành phần của cấu trúc là mảng.</a:t>
            </a:r>
          </a:p>
          <a:p>
            <a:pPr algn="l">
              <a:defRPr/>
            </a:pPr>
            <a:r>
              <a:rPr lang="en-US">
                <a:solidFill>
                  <a:schemeClr val="tx1">
                    <a:lumMod val="50000"/>
                  </a:schemeClr>
                </a:solidFill>
              </a:rPr>
              <a:t>Ví dụ:</a:t>
            </a:r>
          </a:p>
          <a:p>
            <a:pPr marL="82296" indent="0">
              <a:buNone/>
            </a:pPr>
            <a:endParaRPr lang="en-US" altLang="en-US" sz="2400" b="1">
              <a:latin typeface="Courier New" panose="02070309020205020404" pitchFamily="49" charset="0"/>
              <a:cs typeface="Courier New" panose="02070309020205020404" pitchFamily="49" charset="0"/>
            </a:endParaRPr>
          </a:p>
          <a:p>
            <a:pPr>
              <a:defRPr/>
            </a:pPr>
            <a:endParaRPr lang="en-US">
              <a:solidFill>
                <a:schemeClr val="tx1">
                  <a:lumMod val="60000"/>
                  <a:lumOff val="40000"/>
                </a:schemeClr>
              </a:solidFill>
            </a:endParaRPr>
          </a:p>
        </p:txBody>
      </p:sp>
      <p:sp>
        <p:nvSpPr>
          <p:cNvPr id="6" name="TextBox 5">
            <a:extLst>
              <a:ext uri="{FF2B5EF4-FFF2-40B4-BE49-F238E27FC236}">
                <a16:creationId xmlns:a16="http://schemas.microsoft.com/office/drawing/2014/main" id="{1786C4F4-1B05-9FF0-5744-0DA9933B80AF}"/>
              </a:ext>
            </a:extLst>
          </p:cNvPr>
          <p:cNvSpPr txBox="1"/>
          <p:nvPr/>
        </p:nvSpPr>
        <p:spPr>
          <a:xfrm>
            <a:off x="3146280" y="2344157"/>
            <a:ext cx="5899439" cy="3954929"/>
          </a:xfrm>
          <a:prstGeom prst="rect">
            <a:avLst/>
          </a:prstGeom>
          <a:noFill/>
          <a:ln>
            <a:solidFill>
              <a:schemeClr val="tx1">
                <a:lumMod val="50000"/>
              </a:schemeClr>
            </a:solidFill>
          </a:ln>
        </p:spPr>
        <p:txBody>
          <a:bodyPr wrap="square">
            <a:spAutoFit/>
          </a:bodyPr>
          <a:lstStyle/>
          <a:p>
            <a:pPr marL="0" indent="0">
              <a:lnSpc>
                <a:spcPct val="100000"/>
              </a:lnSpc>
              <a:spcBef>
                <a:spcPts val="600"/>
              </a:spcBef>
              <a:buNone/>
            </a:pPr>
            <a:r>
              <a:rPr lang="en-US" sz="2400" b="0" dirty="0">
                <a:solidFill>
                  <a:srgbClr val="0000FF"/>
                </a:solidFill>
                <a:effectLst/>
                <a:highlight>
                  <a:srgbClr val="FFFFFF"/>
                </a:highlight>
                <a:latin typeface="PragmataPro Mono Liga" panose="02000509040000020004" pitchFamily="49" charset="0"/>
              </a:rPr>
              <a:t>struct</a:t>
            </a:r>
            <a:r>
              <a:rPr lang="en-US" sz="2400" b="0" dirty="0">
                <a:solidFill>
                  <a:srgbClr val="000000"/>
                </a:solidFill>
                <a:effectLst/>
                <a:highlight>
                  <a:srgbClr val="FFFFFF"/>
                </a:highlight>
                <a:latin typeface="PragmataPro Mono Liga" panose="02000509040000020004" pitchFamily="49" charset="0"/>
              </a:rPr>
              <a:t> </a:t>
            </a:r>
            <a:r>
              <a:rPr lang="en-US" sz="2400" b="0" dirty="0">
                <a:solidFill>
                  <a:srgbClr val="267F99"/>
                </a:solidFill>
                <a:effectLst/>
                <a:highlight>
                  <a:srgbClr val="FFFFFF"/>
                </a:highlight>
                <a:latin typeface="PragmataPro Mono Liga" panose="02000509040000020004" pitchFamily="49" charset="0"/>
              </a:rPr>
              <a:t>SINHVIEN</a:t>
            </a:r>
            <a:r>
              <a:rPr lang="en-US" sz="2400" b="0" dirty="0">
                <a:solidFill>
                  <a:srgbClr val="000000"/>
                </a:solidFill>
                <a:effectLst/>
                <a:highlight>
                  <a:srgbClr val="FFFFFF"/>
                </a:highlight>
                <a:latin typeface="PragmataPro Mono Liga" panose="02000509040000020004" pitchFamily="49" charset="0"/>
              </a:rPr>
              <a:t> {</a:t>
            </a:r>
          </a:p>
          <a:p>
            <a:pPr marL="0" indent="0">
              <a:lnSpc>
                <a:spcPct val="100000"/>
              </a:lnSpc>
              <a:spcBef>
                <a:spcPts val="600"/>
              </a:spcBef>
              <a:buNone/>
            </a:pPr>
            <a:r>
              <a:rPr lang="en-US" sz="2400" b="0" dirty="0">
                <a:solidFill>
                  <a:srgbClr val="000000"/>
                </a:solidFill>
                <a:effectLst/>
                <a:highlight>
                  <a:srgbClr val="FFFFFF"/>
                </a:highlight>
                <a:latin typeface="PragmataPro Mono Liga" panose="02000509040000020004" pitchFamily="49" charset="0"/>
              </a:rPr>
              <a:t>    </a:t>
            </a:r>
            <a:r>
              <a:rPr lang="en-US" sz="2400" b="0" dirty="0">
                <a:solidFill>
                  <a:srgbClr val="0000FF"/>
                </a:solidFill>
                <a:effectLst/>
                <a:highlight>
                  <a:srgbClr val="FFFFFF"/>
                </a:highlight>
                <a:latin typeface="PragmataPro Mono Liga" panose="02000509040000020004" pitchFamily="49" charset="0"/>
              </a:rPr>
              <a:t>char</a:t>
            </a:r>
            <a:r>
              <a:rPr lang="en-US" sz="2400" b="0" dirty="0">
                <a:solidFill>
                  <a:srgbClr val="000000"/>
                </a:solidFill>
                <a:effectLst/>
                <a:highlight>
                  <a:srgbClr val="FFFFFF"/>
                </a:highlight>
                <a:latin typeface="PragmataPro Mono Liga" panose="02000509040000020004" pitchFamily="49" charset="0"/>
              </a:rPr>
              <a:t> </a:t>
            </a:r>
            <a:r>
              <a:rPr lang="en-US" sz="2400" b="0" dirty="0" err="1">
                <a:solidFill>
                  <a:srgbClr val="001080"/>
                </a:solidFill>
                <a:effectLst/>
                <a:highlight>
                  <a:srgbClr val="FFFFFF"/>
                </a:highlight>
                <a:latin typeface="PragmataPro Mono Liga" panose="02000509040000020004" pitchFamily="49" charset="0"/>
              </a:rPr>
              <a:t>HoTen</a:t>
            </a:r>
            <a:r>
              <a:rPr lang="en-US" sz="2400" b="0" dirty="0">
                <a:solidFill>
                  <a:srgbClr val="000000"/>
                </a:solidFill>
                <a:effectLst/>
                <a:highlight>
                  <a:srgbClr val="FFFFFF"/>
                </a:highlight>
                <a:latin typeface="PragmataPro Mono Liga" panose="02000509040000020004" pitchFamily="49" charset="0"/>
              </a:rPr>
              <a:t>[</a:t>
            </a:r>
            <a:r>
              <a:rPr lang="en-US" sz="2400" b="0" dirty="0">
                <a:solidFill>
                  <a:srgbClr val="098658"/>
                </a:solidFill>
                <a:effectLst/>
                <a:highlight>
                  <a:srgbClr val="FFFFFF"/>
                </a:highlight>
                <a:latin typeface="PragmataPro Mono Liga" panose="02000509040000020004" pitchFamily="49" charset="0"/>
              </a:rPr>
              <a:t>30</a:t>
            </a:r>
            <a:r>
              <a:rPr lang="en-US" sz="2400" b="0" dirty="0">
                <a:solidFill>
                  <a:srgbClr val="000000"/>
                </a:solidFill>
                <a:effectLst/>
                <a:highlight>
                  <a:srgbClr val="FFFFFF"/>
                </a:highlight>
                <a:latin typeface="PragmataPro Mono Liga" panose="02000509040000020004" pitchFamily="49" charset="0"/>
              </a:rPr>
              <a:t>];</a:t>
            </a:r>
          </a:p>
          <a:p>
            <a:pPr marL="0" indent="0">
              <a:lnSpc>
                <a:spcPct val="100000"/>
              </a:lnSpc>
              <a:spcBef>
                <a:spcPts val="600"/>
              </a:spcBef>
              <a:buNone/>
            </a:pPr>
            <a:r>
              <a:rPr lang="en-US" sz="2400" b="0" dirty="0">
                <a:solidFill>
                  <a:srgbClr val="000000"/>
                </a:solidFill>
                <a:effectLst/>
                <a:highlight>
                  <a:srgbClr val="FFFFFF"/>
                </a:highlight>
                <a:latin typeface="PragmataPro Mono Liga" panose="02000509040000020004" pitchFamily="49" charset="0"/>
              </a:rPr>
              <a:t>    </a:t>
            </a:r>
            <a:r>
              <a:rPr lang="en-US" sz="2400" b="0" dirty="0">
                <a:solidFill>
                  <a:srgbClr val="0000FF"/>
                </a:solidFill>
                <a:effectLst/>
                <a:highlight>
                  <a:srgbClr val="FFFFFF"/>
                </a:highlight>
                <a:latin typeface="PragmataPro Mono Liga" panose="02000509040000020004" pitchFamily="49" charset="0"/>
              </a:rPr>
              <a:t>float</a:t>
            </a:r>
            <a:r>
              <a:rPr lang="en-US" sz="2400" b="0" dirty="0">
                <a:solidFill>
                  <a:srgbClr val="000000"/>
                </a:solidFill>
                <a:effectLst/>
                <a:highlight>
                  <a:srgbClr val="FFFFFF"/>
                </a:highlight>
                <a:latin typeface="PragmataPro Mono Liga" panose="02000509040000020004" pitchFamily="49" charset="0"/>
              </a:rPr>
              <a:t> </a:t>
            </a:r>
            <a:r>
              <a:rPr lang="en-US" sz="2400" b="0" dirty="0" err="1">
                <a:solidFill>
                  <a:srgbClr val="001080"/>
                </a:solidFill>
                <a:effectLst/>
                <a:highlight>
                  <a:srgbClr val="FFFFFF"/>
                </a:highlight>
                <a:latin typeface="PragmataPro Mono Liga" panose="02000509040000020004" pitchFamily="49" charset="0"/>
              </a:rPr>
              <a:t>DiemToan</a:t>
            </a:r>
            <a:r>
              <a:rPr lang="en-US" sz="2400" b="0" dirty="0">
                <a:solidFill>
                  <a:srgbClr val="000000"/>
                </a:solidFill>
                <a:effectLst/>
                <a:highlight>
                  <a:srgbClr val="FFFFFF"/>
                </a:highlight>
                <a:latin typeface="PragmataPro Mono Liga" panose="02000509040000020004" pitchFamily="49" charset="0"/>
              </a:rPr>
              <a:t>, </a:t>
            </a:r>
            <a:r>
              <a:rPr lang="en-US" sz="2400" b="0" dirty="0" err="1">
                <a:solidFill>
                  <a:srgbClr val="001080"/>
                </a:solidFill>
                <a:effectLst/>
                <a:highlight>
                  <a:srgbClr val="FFFFFF"/>
                </a:highlight>
                <a:latin typeface="PragmataPro Mono Liga" panose="02000509040000020004" pitchFamily="49" charset="0"/>
              </a:rPr>
              <a:t>DiemLy</a:t>
            </a:r>
            <a:r>
              <a:rPr lang="en-US" sz="2400" b="0" dirty="0">
                <a:solidFill>
                  <a:srgbClr val="000000"/>
                </a:solidFill>
                <a:effectLst/>
                <a:highlight>
                  <a:srgbClr val="FFFFFF"/>
                </a:highlight>
                <a:latin typeface="PragmataPro Mono Liga" panose="02000509040000020004" pitchFamily="49" charset="0"/>
              </a:rPr>
              <a:t>, </a:t>
            </a:r>
            <a:r>
              <a:rPr lang="en-US" sz="2400" b="0" dirty="0" err="1">
                <a:solidFill>
                  <a:srgbClr val="001080"/>
                </a:solidFill>
                <a:effectLst/>
                <a:highlight>
                  <a:srgbClr val="FFFFFF"/>
                </a:highlight>
                <a:latin typeface="PragmataPro Mono Liga" panose="02000509040000020004" pitchFamily="49" charset="0"/>
              </a:rPr>
              <a:t>DiemHoa</a:t>
            </a:r>
            <a:r>
              <a:rPr lang="en-US" sz="2400" b="0" dirty="0">
                <a:solidFill>
                  <a:srgbClr val="000000"/>
                </a:solidFill>
                <a:effectLst/>
                <a:highlight>
                  <a:srgbClr val="FFFFFF"/>
                </a:highlight>
                <a:latin typeface="PragmataPro Mono Liga" panose="02000509040000020004" pitchFamily="49" charset="0"/>
              </a:rPr>
              <a:t>;</a:t>
            </a:r>
          </a:p>
          <a:p>
            <a:pPr marL="0" indent="0">
              <a:lnSpc>
                <a:spcPct val="100000"/>
              </a:lnSpc>
              <a:spcBef>
                <a:spcPts val="600"/>
              </a:spcBef>
              <a:buNone/>
            </a:pPr>
            <a:r>
              <a:rPr lang="en-US" sz="2400" b="0" dirty="0">
                <a:solidFill>
                  <a:srgbClr val="000000"/>
                </a:solidFill>
                <a:effectLst/>
                <a:highlight>
                  <a:srgbClr val="FFFFFF"/>
                </a:highlight>
                <a:latin typeface="PragmataPro Mono Liga" panose="02000509040000020004" pitchFamily="49" charset="0"/>
              </a:rPr>
              <a:t>} </a:t>
            </a:r>
            <a:r>
              <a:rPr lang="en-US" sz="2400" b="0" dirty="0">
                <a:solidFill>
                  <a:srgbClr val="001080"/>
                </a:solidFill>
                <a:effectLst/>
                <a:highlight>
                  <a:srgbClr val="FFFFFF"/>
                </a:highlight>
                <a:latin typeface="PragmataPro Mono Liga" panose="02000509040000020004" pitchFamily="49" charset="0"/>
              </a:rPr>
              <a:t>SV1</a:t>
            </a:r>
            <a:r>
              <a:rPr lang="en-US" sz="2400" b="0" dirty="0">
                <a:solidFill>
                  <a:srgbClr val="000000"/>
                </a:solidFill>
                <a:effectLst/>
                <a:highlight>
                  <a:srgbClr val="FFFFFF"/>
                </a:highlight>
                <a:latin typeface="PragmataPro Mono Liga" panose="02000509040000020004" pitchFamily="49" charset="0"/>
              </a:rPr>
              <a:t>;</a:t>
            </a:r>
          </a:p>
          <a:p>
            <a:pPr marL="0" indent="0">
              <a:lnSpc>
                <a:spcPct val="100000"/>
              </a:lnSpc>
              <a:spcBef>
                <a:spcPts val="600"/>
              </a:spcBef>
              <a:buNone/>
            </a:pPr>
            <a:br>
              <a:rPr lang="en-US" sz="2400" b="0" dirty="0">
                <a:solidFill>
                  <a:srgbClr val="000000"/>
                </a:solidFill>
                <a:effectLst/>
                <a:highlight>
                  <a:srgbClr val="FFFFFF"/>
                </a:highlight>
                <a:latin typeface="PragmataPro Mono Liga" panose="02000509040000020004" pitchFamily="49" charset="0"/>
              </a:rPr>
            </a:br>
            <a:r>
              <a:rPr lang="en-US" sz="2400" b="0" dirty="0" err="1">
                <a:solidFill>
                  <a:srgbClr val="001080"/>
                </a:solidFill>
                <a:effectLst/>
                <a:highlight>
                  <a:srgbClr val="FFFFFF"/>
                </a:highlight>
                <a:latin typeface="PragmataPro Mono Liga" panose="02000509040000020004" pitchFamily="49" charset="0"/>
              </a:rPr>
              <a:t>strcpy</a:t>
            </a:r>
            <a:r>
              <a:rPr lang="en-US" sz="2400" b="0" dirty="0">
                <a:solidFill>
                  <a:srgbClr val="000000"/>
                </a:solidFill>
                <a:effectLst/>
                <a:highlight>
                  <a:srgbClr val="FFFFFF"/>
                </a:highlight>
                <a:latin typeface="PragmataPro Mono Liga" panose="02000509040000020004" pitchFamily="49" charset="0"/>
              </a:rPr>
              <a:t>(</a:t>
            </a:r>
            <a:r>
              <a:rPr lang="en-US" sz="2400" b="0" dirty="0">
                <a:solidFill>
                  <a:srgbClr val="001080"/>
                </a:solidFill>
                <a:effectLst/>
                <a:highlight>
                  <a:srgbClr val="FFFFFF"/>
                </a:highlight>
                <a:latin typeface="PragmataPro Mono Liga" panose="02000509040000020004" pitchFamily="49" charset="0"/>
              </a:rPr>
              <a:t>SV1</a:t>
            </a:r>
            <a:r>
              <a:rPr lang="en-US" sz="2400" b="0" dirty="0">
                <a:solidFill>
                  <a:srgbClr val="000000"/>
                </a:solidFill>
                <a:effectLst/>
                <a:highlight>
                  <a:srgbClr val="FFFFFF"/>
                </a:highlight>
                <a:latin typeface="PragmataPro Mono Liga" panose="02000509040000020004" pitchFamily="49" charset="0"/>
              </a:rPr>
              <a:t>.</a:t>
            </a:r>
            <a:r>
              <a:rPr lang="en-US" sz="2400" b="0" dirty="0">
                <a:solidFill>
                  <a:srgbClr val="001080"/>
                </a:solidFill>
                <a:effectLst/>
                <a:highlight>
                  <a:srgbClr val="FFFFFF"/>
                </a:highlight>
                <a:latin typeface="PragmataPro Mono Liga" panose="02000509040000020004" pitchFamily="49" charset="0"/>
              </a:rPr>
              <a:t>HoTen</a:t>
            </a:r>
            <a:r>
              <a:rPr lang="en-US" sz="2400" b="0" dirty="0">
                <a:solidFill>
                  <a:srgbClr val="000000"/>
                </a:solidFill>
                <a:effectLst/>
                <a:highlight>
                  <a:srgbClr val="FFFFFF"/>
                </a:highlight>
                <a:latin typeface="PragmataPro Mono Liga" panose="02000509040000020004" pitchFamily="49" charset="0"/>
              </a:rPr>
              <a:t>, </a:t>
            </a:r>
            <a:r>
              <a:rPr lang="en-US" sz="2400" b="0" dirty="0">
                <a:solidFill>
                  <a:srgbClr val="A31515"/>
                </a:solidFill>
                <a:effectLst/>
                <a:highlight>
                  <a:srgbClr val="FFFFFF"/>
                </a:highlight>
                <a:latin typeface="PragmataPro Mono Liga" panose="02000509040000020004" pitchFamily="49" charset="0"/>
              </a:rPr>
              <a:t>"Nguyen Van A"</a:t>
            </a:r>
            <a:r>
              <a:rPr lang="en-US" sz="2400" b="0" dirty="0">
                <a:solidFill>
                  <a:srgbClr val="000000"/>
                </a:solidFill>
                <a:effectLst/>
                <a:highlight>
                  <a:srgbClr val="FFFFFF"/>
                </a:highlight>
                <a:latin typeface="PragmataPro Mono Liga" panose="02000509040000020004" pitchFamily="49" charset="0"/>
              </a:rPr>
              <a:t>);</a:t>
            </a:r>
          </a:p>
          <a:p>
            <a:pPr marL="0" indent="0">
              <a:lnSpc>
                <a:spcPct val="100000"/>
              </a:lnSpc>
              <a:spcBef>
                <a:spcPts val="600"/>
              </a:spcBef>
              <a:buNone/>
            </a:pPr>
            <a:r>
              <a:rPr lang="en-US" sz="2400" b="0" dirty="0">
                <a:solidFill>
                  <a:srgbClr val="001080"/>
                </a:solidFill>
                <a:effectLst/>
                <a:highlight>
                  <a:srgbClr val="FFFFFF"/>
                </a:highlight>
                <a:latin typeface="PragmataPro Mono Liga" panose="02000509040000020004" pitchFamily="49" charset="0"/>
              </a:rPr>
              <a:t>SV1</a:t>
            </a:r>
            <a:r>
              <a:rPr lang="en-US" sz="2400" b="0" dirty="0">
                <a:solidFill>
                  <a:srgbClr val="000000"/>
                </a:solidFill>
                <a:effectLst/>
                <a:highlight>
                  <a:srgbClr val="FFFFFF"/>
                </a:highlight>
                <a:latin typeface="PragmataPro Mono Liga" panose="02000509040000020004" pitchFamily="49" charset="0"/>
              </a:rPr>
              <a:t>.</a:t>
            </a:r>
            <a:r>
              <a:rPr lang="en-US" sz="2400" b="0" dirty="0">
                <a:solidFill>
                  <a:srgbClr val="001080"/>
                </a:solidFill>
                <a:effectLst/>
                <a:highlight>
                  <a:srgbClr val="FFFFFF"/>
                </a:highlight>
                <a:latin typeface="PragmataPro Mono Liga" panose="02000509040000020004" pitchFamily="49" charset="0"/>
              </a:rPr>
              <a:t>DiemToan</a:t>
            </a:r>
            <a:r>
              <a:rPr lang="en-US" sz="2400" b="0" dirty="0">
                <a:solidFill>
                  <a:srgbClr val="000000"/>
                </a:solidFill>
                <a:effectLst/>
                <a:highlight>
                  <a:srgbClr val="FFFFFF"/>
                </a:highlight>
                <a:latin typeface="PragmataPro Mono Liga" panose="02000509040000020004" pitchFamily="49" charset="0"/>
              </a:rPr>
              <a:t> = </a:t>
            </a:r>
            <a:r>
              <a:rPr lang="en-US" sz="2400" b="0" dirty="0">
                <a:solidFill>
                  <a:srgbClr val="098658"/>
                </a:solidFill>
                <a:effectLst/>
                <a:highlight>
                  <a:srgbClr val="FFFFFF"/>
                </a:highlight>
                <a:latin typeface="PragmataPro Mono Liga" panose="02000509040000020004" pitchFamily="49" charset="0"/>
              </a:rPr>
              <a:t>10</a:t>
            </a:r>
            <a:r>
              <a:rPr lang="en-US" sz="2400" b="0" dirty="0">
                <a:solidFill>
                  <a:srgbClr val="000000"/>
                </a:solidFill>
                <a:effectLst/>
                <a:highlight>
                  <a:srgbClr val="FFFFFF"/>
                </a:highlight>
                <a:latin typeface="PragmataPro Mono Liga" panose="02000509040000020004" pitchFamily="49" charset="0"/>
              </a:rPr>
              <a:t>;</a:t>
            </a:r>
          </a:p>
          <a:p>
            <a:pPr marL="0" indent="0">
              <a:lnSpc>
                <a:spcPct val="100000"/>
              </a:lnSpc>
              <a:spcBef>
                <a:spcPts val="600"/>
              </a:spcBef>
              <a:buNone/>
            </a:pPr>
            <a:r>
              <a:rPr lang="en-US" sz="2400" b="0" dirty="0">
                <a:solidFill>
                  <a:srgbClr val="001080"/>
                </a:solidFill>
                <a:effectLst/>
                <a:highlight>
                  <a:srgbClr val="FFFFFF"/>
                </a:highlight>
                <a:latin typeface="PragmataPro Mono Liga" panose="02000509040000020004" pitchFamily="49" charset="0"/>
              </a:rPr>
              <a:t>SV1</a:t>
            </a:r>
            <a:r>
              <a:rPr lang="en-US" sz="2400" b="0" dirty="0">
                <a:solidFill>
                  <a:srgbClr val="000000"/>
                </a:solidFill>
                <a:effectLst/>
                <a:highlight>
                  <a:srgbClr val="FFFFFF"/>
                </a:highlight>
                <a:latin typeface="PragmataPro Mono Liga" panose="02000509040000020004" pitchFamily="49" charset="0"/>
              </a:rPr>
              <a:t>.</a:t>
            </a:r>
            <a:r>
              <a:rPr lang="en-US" sz="2400" b="0" dirty="0">
                <a:solidFill>
                  <a:srgbClr val="001080"/>
                </a:solidFill>
                <a:effectLst/>
                <a:highlight>
                  <a:srgbClr val="FFFFFF"/>
                </a:highlight>
                <a:latin typeface="PragmataPro Mono Liga" panose="02000509040000020004" pitchFamily="49" charset="0"/>
              </a:rPr>
              <a:t>DiemHoa</a:t>
            </a:r>
            <a:r>
              <a:rPr lang="en-US" sz="2400" b="0" dirty="0">
                <a:solidFill>
                  <a:srgbClr val="000000"/>
                </a:solidFill>
                <a:effectLst/>
                <a:highlight>
                  <a:srgbClr val="FFFFFF"/>
                </a:highlight>
                <a:latin typeface="PragmataPro Mono Liga" panose="02000509040000020004" pitchFamily="49" charset="0"/>
              </a:rPr>
              <a:t> = </a:t>
            </a:r>
            <a:r>
              <a:rPr lang="en-US" sz="2400" b="0" dirty="0">
                <a:solidFill>
                  <a:srgbClr val="098658"/>
                </a:solidFill>
                <a:effectLst/>
                <a:highlight>
                  <a:srgbClr val="FFFFFF"/>
                </a:highlight>
                <a:latin typeface="PragmataPro Mono Liga" panose="02000509040000020004" pitchFamily="49" charset="0"/>
              </a:rPr>
              <a:t>6.5</a:t>
            </a:r>
            <a:r>
              <a:rPr lang="en-US" sz="2400" b="0" dirty="0">
                <a:solidFill>
                  <a:srgbClr val="000000"/>
                </a:solidFill>
                <a:effectLst/>
                <a:highlight>
                  <a:srgbClr val="FFFFFF"/>
                </a:highlight>
                <a:latin typeface="PragmataPro Mono Liga" panose="02000509040000020004" pitchFamily="49" charset="0"/>
              </a:rPr>
              <a:t>;</a:t>
            </a:r>
          </a:p>
          <a:p>
            <a:pPr marL="0" indent="0">
              <a:lnSpc>
                <a:spcPct val="100000"/>
              </a:lnSpc>
              <a:spcBef>
                <a:spcPts val="600"/>
              </a:spcBef>
              <a:buNone/>
            </a:pPr>
            <a:r>
              <a:rPr lang="en-US" sz="2400" b="0" dirty="0">
                <a:solidFill>
                  <a:srgbClr val="001080"/>
                </a:solidFill>
                <a:effectLst/>
                <a:highlight>
                  <a:srgbClr val="FFFFFF"/>
                </a:highlight>
                <a:latin typeface="PragmataPro Mono Liga" panose="02000509040000020004" pitchFamily="49" charset="0"/>
              </a:rPr>
              <a:t>SV1</a:t>
            </a:r>
            <a:r>
              <a:rPr lang="en-US" sz="2400" b="0" dirty="0">
                <a:solidFill>
                  <a:srgbClr val="000000"/>
                </a:solidFill>
                <a:effectLst/>
                <a:highlight>
                  <a:srgbClr val="FFFFFF"/>
                </a:highlight>
                <a:latin typeface="PragmataPro Mono Liga" panose="02000509040000020004" pitchFamily="49" charset="0"/>
              </a:rPr>
              <a:t>.</a:t>
            </a:r>
            <a:r>
              <a:rPr lang="en-US" sz="2400" b="0" dirty="0">
                <a:solidFill>
                  <a:srgbClr val="001080"/>
                </a:solidFill>
                <a:effectLst/>
                <a:highlight>
                  <a:srgbClr val="FFFFFF"/>
                </a:highlight>
                <a:latin typeface="PragmataPro Mono Liga" panose="02000509040000020004" pitchFamily="49" charset="0"/>
              </a:rPr>
              <a:t>DiemLy</a:t>
            </a:r>
            <a:r>
              <a:rPr lang="en-US" sz="2400" b="0" dirty="0">
                <a:solidFill>
                  <a:srgbClr val="000000"/>
                </a:solidFill>
                <a:effectLst/>
                <a:highlight>
                  <a:srgbClr val="FFFFFF"/>
                </a:highlight>
                <a:latin typeface="PragmataPro Mono Liga" panose="02000509040000020004" pitchFamily="49" charset="0"/>
              </a:rPr>
              <a:t> = </a:t>
            </a:r>
            <a:r>
              <a:rPr lang="en-US" sz="2400" b="0" dirty="0">
                <a:solidFill>
                  <a:srgbClr val="098658"/>
                </a:solidFill>
                <a:effectLst/>
                <a:highlight>
                  <a:srgbClr val="FFFFFF"/>
                </a:highlight>
                <a:latin typeface="PragmataPro Mono Liga" panose="02000509040000020004" pitchFamily="49" charset="0"/>
              </a:rPr>
              <a:t>9</a:t>
            </a:r>
            <a:r>
              <a:rPr lang="en-US" sz="2400" b="0" dirty="0">
                <a:solidFill>
                  <a:srgbClr val="000000"/>
                </a:solidFill>
                <a:effectLst/>
                <a:highlight>
                  <a:srgbClr val="FFFFFF"/>
                </a:highlight>
                <a:latin typeface="PragmataPro Mono Liga" panose="02000509040000020004" pitchFamily="49" charset="0"/>
              </a:rPr>
              <a:t>;</a:t>
            </a:r>
          </a:p>
        </p:txBody>
      </p:sp>
      <p:sp>
        <p:nvSpPr>
          <p:cNvPr id="5" name="Footer Placeholder 4">
            <a:extLst>
              <a:ext uri="{FF2B5EF4-FFF2-40B4-BE49-F238E27FC236}">
                <a16:creationId xmlns:a16="http://schemas.microsoft.com/office/drawing/2014/main" id="{47B032B4-158A-A5E8-17E4-7C17F1D952AC}"/>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Date Placeholder 6">
            <a:extLst>
              <a:ext uri="{FF2B5EF4-FFF2-40B4-BE49-F238E27FC236}">
                <a16:creationId xmlns:a16="http://schemas.microsoft.com/office/drawing/2014/main" id="{8E3E747C-F302-5C7D-F033-4E3639437060}"/>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D8239A6E-30B1-37F3-8183-2684DEB7528F}"/>
              </a:ext>
            </a:extLst>
          </p:cNvPr>
          <p:cNvSpPr>
            <a:spLocks noGrp="1"/>
          </p:cNvSpPr>
          <p:nvPr>
            <p:ph type="sldNum" sz="quarter" idx="12"/>
          </p:nvPr>
        </p:nvSpPr>
        <p:spPr/>
        <p:txBody>
          <a:bodyPr/>
          <a:lstStyle/>
          <a:p>
            <a:fld id="{D8B0B3AC-44A8-D142-AAF6-9A453466E1A4}" type="slidenum">
              <a:rPr lang="en-VN" smtClean="0"/>
              <a:pPr/>
              <a:t>26</a:t>
            </a:fld>
            <a:endParaRPr lang="en-VN" dirty="0"/>
          </a:p>
        </p:txBody>
      </p:sp>
    </p:spTree>
    <p:extLst>
      <p:ext uri="{BB962C8B-B14F-4D97-AF65-F5344CB8AC3E}">
        <p14:creationId xmlns:p14="http://schemas.microsoft.com/office/powerpoint/2010/main" val="2528863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fontScale="90000"/>
          </a:bodyPr>
          <a:lstStyle/>
          <a:p>
            <a:r>
              <a:rPr lang="en-US" altLang="en-US"/>
              <a:t>Cấu trúc tự trỏ</a:t>
            </a:r>
          </a:p>
        </p:txBody>
      </p:sp>
      <p:sp>
        <p:nvSpPr>
          <p:cNvPr id="3" name="Content Placeholder 2"/>
          <p:cNvSpPr>
            <a:spLocks noGrp="1"/>
          </p:cNvSpPr>
          <p:nvPr>
            <p:ph idx="1"/>
          </p:nvPr>
        </p:nvSpPr>
        <p:spPr/>
        <p:txBody>
          <a:bodyPr>
            <a:noAutofit/>
          </a:bodyPr>
          <a:lstStyle/>
          <a:p>
            <a:pPr algn="l">
              <a:defRPr/>
            </a:pPr>
            <a:r>
              <a:rPr lang="en-US" sz="2400" b="1" dirty="0" err="1">
                <a:solidFill>
                  <a:schemeClr val="tx1">
                    <a:lumMod val="50000"/>
                  </a:schemeClr>
                </a:solidFill>
              </a:rPr>
              <a:t>Cấu</a:t>
            </a:r>
            <a:r>
              <a:rPr lang="en-US" sz="2400" b="1" dirty="0">
                <a:solidFill>
                  <a:schemeClr val="tx1">
                    <a:lumMod val="50000"/>
                  </a:schemeClr>
                </a:solidFill>
              </a:rPr>
              <a:t> </a:t>
            </a:r>
            <a:r>
              <a:rPr lang="en-US" sz="2400" b="1" err="1">
                <a:solidFill>
                  <a:schemeClr val="tx1">
                    <a:lumMod val="50000"/>
                  </a:schemeClr>
                </a:solidFill>
              </a:rPr>
              <a:t>trúc</a:t>
            </a:r>
            <a:r>
              <a:rPr lang="en-US" sz="2400" b="1">
                <a:solidFill>
                  <a:schemeClr val="tx1">
                    <a:lumMod val="50000"/>
                  </a:schemeClr>
                </a:solidFill>
              </a:rPr>
              <a:t> tự trỏ </a:t>
            </a:r>
            <a:r>
              <a:rPr lang="en-US" sz="2400" b="1" dirty="0">
                <a:solidFill>
                  <a:schemeClr val="tx1">
                    <a:lumMod val="50000"/>
                  </a:schemeClr>
                </a:solidFill>
              </a:rPr>
              <a:t>(</a:t>
            </a:r>
            <a:r>
              <a:rPr lang="en-US" sz="2400" b="1" dirty="0" err="1">
                <a:solidFill>
                  <a:schemeClr val="tx1">
                    <a:lumMod val="50000"/>
                  </a:schemeClr>
                </a:solidFill>
              </a:rPr>
              <a:t>tự</a:t>
            </a:r>
            <a:r>
              <a:rPr lang="en-US" sz="2400" b="1" dirty="0">
                <a:solidFill>
                  <a:schemeClr val="tx1">
                    <a:lumMod val="50000"/>
                  </a:schemeClr>
                </a:solidFill>
              </a:rPr>
              <a:t> </a:t>
            </a:r>
            <a:r>
              <a:rPr lang="en-US" sz="2400" b="1" err="1">
                <a:solidFill>
                  <a:schemeClr val="tx1">
                    <a:lumMod val="50000"/>
                  </a:schemeClr>
                </a:solidFill>
              </a:rPr>
              <a:t>trỏ</a:t>
            </a:r>
            <a:r>
              <a:rPr lang="en-US" sz="2400" b="1">
                <a:solidFill>
                  <a:schemeClr val="tx1">
                    <a:lumMod val="50000"/>
                  </a:schemeClr>
                </a:solidFill>
              </a:rPr>
              <a:t>): </a:t>
            </a:r>
            <a:r>
              <a:rPr lang="en-US" sz="2400">
                <a:solidFill>
                  <a:schemeClr val="tx1">
                    <a:lumMod val="50000"/>
                  </a:schemeClr>
                </a:solidFill>
              </a:rPr>
              <a:t>Tồn tại một (hoặc nhiều) thành phần thông tin trong cấu trúc đang khai báo có kiểu dữ liệu chính là cấu trúc đó.</a:t>
            </a:r>
            <a:endParaRPr lang="en-US" sz="2400" dirty="0">
              <a:solidFill>
                <a:schemeClr val="tx1">
                  <a:lumMod val="50000"/>
                </a:schemeClr>
              </a:solidFill>
            </a:endParaRPr>
          </a:p>
          <a:p>
            <a:pPr algn="l">
              <a:defRPr/>
            </a:pPr>
            <a:r>
              <a:rPr lang="en-US" sz="2400" err="1">
                <a:solidFill>
                  <a:schemeClr val="tx1">
                    <a:lumMod val="50000"/>
                  </a:schemeClr>
                </a:solidFill>
              </a:rPr>
              <a:t>Ví</a:t>
            </a:r>
            <a:r>
              <a:rPr lang="en-US" sz="2400">
                <a:solidFill>
                  <a:schemeClr val="tx1">
                    <a:lumMod val="50000"/>
                  </a:schemeClr>
                </a:solidFill>
              </a:rPr>
              <a:t> dụ:</a:t>
            </a:r>
          </a:p>
        </p:txBody>
      </p:sp>
      <p:sp>
        <p:nvSpPr>
          <p:cNvPr id="6" name="TextBox 5">
            <a:extLst>
              <a:ext uri="{FF2B5EF4-FFF2-40B4-BE49-F238E27FC236}">
                <a16:creationId xmlns:a16="http://schemas.microsoft.com/office/drawing/2014/main" id="{FFB95A50-ECB3-908A-60F4-613452771040}"/>
              </a:ext>
            </a:extLst>
          </p:cNvPr>
          <p:cNvSpPr txBox="1"/>
          <p:nvPr/>
        </p:nvSpPr>
        <p:spPr>
          <a:xfrm>
            <a:off x="3677083" y="2635952"/>
            <a:ext cx="4837834" cy="3416320"/>
          </a:xfrm>
          <a:prstGeom prst="rect">
            <a:avLst/>
          </a:prstGeom>
          <a:noFill/>
          <a:ln>
            <a:solidFill>
              <a:schemeClr val="tx1">
                <a:lumMod val="50000"/>
              </a:schemeClr>
            </a:solidFill>
          </a:ln>
        </p:spPr>
        <p:txBody>
          <a:bodyPr wrap="square">
            <a:spAutoFit/>
          </a:bodyPr>
          <a:lstStyle/>
          <a:p>
            <a:pPr marL="0" indent="0" algn="l">
              <a:lnSpc>
                <a:spcPct val="100000"/>
              </a:lnSpc>
              <a:buNone/>
            </a:pPr>
            <a:r>
              <a:rPr lang="en-US" sz="2400" b="0">
                <a:solidFill>
                  <a:srgbClr val="0000FF"/>
                </a:solidFill>
                <a:effectLst/>
                <a:highlight>
                  <a:srgbClr val="FFFFFF"/>
                </a:highlight>
                <a:latin typeface="PragmataPro Mono Liga" panose="02000509040000020004" pitchFamily="49" charset="0"/>
              </a:rPr>
              <a:t>struct</a:t>
            </a:r>
            <a:r>
              <a:rPr lang="en-US" sz="2400" b="0">
                <a:solidFill>
                  <a:srgbClr val="000000"/>
                </a:solidFill>
                <a:effectLst/>
                <a:highlight>
                  <a:srgbClr val="FFFFFF"/>
                </a:highlight>
                <a:latin typeface="PragmataPro Mono Liga" panose="02000509040000020004" pitchFamily="49" charset="0"/>
              </a:rPr>
              <a:t> </a:t>
            </a:r>
            <a:r>
              <a:rPr lang="en-US" sz="2400" b="0">
                <a:solidFill>
                  <a:srgbClr val="267F99"/>
                </a:solidFill>
                <a:effectLst/>
                <a:highlight>
                  <a:srgbClr val="FFFFFF"/>
                </a:highlight>
                <a:latin typeface="PragmataPro Mono Liga" panose="02000509040000020004" pitchFamily="49" charset="0"/>
              </a:rPr>
              <a:t>PERSON</a:t>
            </a:r>
            <a:r>
              <a:rPr lang="en-US" sz="2400" b="0">
                <a:solidFill>
                  <a:srgbClr val="000000"/>
                </a:solidFill>
                <a:effectLst/>
                <a:highlight>
                  <a:srgbClr val="FFFFFF"/>
                </a:highlight>
                <a:latin typeface="PragmataPro Mono Liga" panose="02000509040000020004" pitchFamily="49" charset="0"/>
              </a:rPr>
              <a:t> {</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char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hoten</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30</a:t>
            </a:r>
            <a:r>
              <a:rPr lang="en-US" sz="24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    PERSON *father, *mother;</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a:t>
            </a:r>
          </a:p>
          <a:p>
            <a:pPr marL="0" indent="0" algn="l">
              <a:lnSpc>
                <a:spcPct val="100000"/>
              </a:lnSpc>
              <a:buNone/>
            </a:pPr>
            <a:br>
              <a:rPr lang="en-US" sz="2400" b="0">
                <a:solidFill>
                  <a:srgbClr val="000000"/>
                </a:solidFill>
                <a:effectLst/>
                <a:highlight>
                  <a:srgbClr val="FFFFFF"/>
                </a:highlight>
                <a:latin typeface="PragmataPro Mono Liga" panose="02000509040000020004" pitchFamily="49" charset="0"/>
              </a:rPr>
            </a:br>
            <a:r>
              <a:rPr lang="en-US" sz="2400" b="0">
                <a:solidFill>
                  <a:srgbClr val="0000FF"/>
                </a:solidFill>
                <a:effectLst/>
                <a:highlight>
                  <a:srgbClr val="FFFFFF"/>
                </a:highlight>
                <a:latin typeface="PragmataPro Mono Liga" panose="02000509040000020004" pitchFamily="49" charset="0"/>
              </a:rPr>
              <a:t>struct</a:t>
            </a:r>
            <a:r>
              <a:rPr lang="en-US" sz="2400" b="0">
                <a:solidFill>
                  <a:srgbClr val="000000"/>
                </a:solidFill>
                <a:effectLst/>
                <a:highlight>
                  <a:srgbClr val="FFFFFF"/>
                </a:highlight>
                <a:latin typeface="PragmataPro Mono Liga" panose="02000509040000020004" pitchFamily="49" charset="0"/>
              </a:rPr>
              <a:t> </a:t>
            </a:r>
            <a:r>
              <a:rPr lang="en-US" sz="2400" b="0">
                <a:solidFill>
                  <a:srgbClr val="267F99"/>
                </a:solidFill>
                <a:effectLst/>
                <a:highlight>
                  <a:srgbClr val="FFFFFF"/>
                </a:highlight>
                <a:latin typeface="PragmataPro Mono Liga" panose="02000509040000020004" pitchFamily="49" charset="0"/>
              </a:rPr>
              <a:t>NODE</a:t>
            </a:r>
            <a:r>
              <a:rPr lang="en-US" sz="2400" b="0">
                <a:solidFill>
                  <a:srgbClr val="000000"/>
                </a:solidFill>
                <a:effectLst/>
                <a:highlight>
                  <a:srgbClr val="FFFFFF"/>
                </a:highlight>
                <a:latin typeface="PragmataPro Mono Liga" panose="02000509040000020004" pitchFamily="49" charset="0"/>
              </a:rPr>
              <a:t> {</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value;</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267F99"/>
                </a:solidFill>
                <a:effectLst/>
                <a:highlight>
                  <a:srgbClr val="FFFFFF"/>
                </a:highlight>
                <a:latin typeface="PragmataPro Mono Liga" panose="02000509040000020004" pitchFamily="49" charset="0"/>
              </a:rPr>
              <a:t>NODE</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pNext</a:t>
            </a:r>
            <a:r>
              <a:rPr lang="en-US" sz="24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a:t>
            </a:r>
          </a:p>
        </p:txBody>
      </p:sp>
      <p:sp>
        <p:nvSpPr>
          <p:cNvPr id="5" name="Footer Placeholder 4">
            <a:extLst>
              <a:ext uri="{FF2B5EF4-FFF2-40B4-BE49-F238E27FC236}">
                <a16:creationId xmlns:a16="http://schemas.microsoft.com/office/drawing/2014/main" id="{86874807-863F-9CEB-3893-18C567FECDE0}"/>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Date Placeholder 6">
            <a:extLst>
              <a:ext uri="{FF2B5EF4-FFF2-40B4-BE49-F238E27FC236}">
                <a16:creationId xmlns:a16="http://schemas.microsoft.com/office/drawing/2014/main" id="{378ED897-2F09-ABF8-0ED7-213338DB8861}"/>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B415402C-A53D-CB14-2274-FA7EC2379436}"/>
              </a:ext>
            </a:extLst>
          </p:cNvPr>
          <p:cNvSpPr>
            <a:spLocks noGrp="1"/>
          </p:cNvSpPr>
          <p:nvPr>
            <p:ph type="sldNum" sz="quarter" idx="12"/>
          </p:nvPr>
        </p:nvSpPr>
        <p:spPr/>
        <p:txBody>
          <a:bodyPr/>
          <a:lstStyle/>
          <a:p>
            <a:fld id="{D8B0B3AC-44A8-D142-AAF6-9A453466E1A4}" type="slidenum">
              <a:rPr lang="en-VN" smtClean="0"/>
              <a:pPr/>
              <a:t>27</a:t>
            </a:fld>
            <a:endParaRPr lang="en-VN" dirty="0"/>
          </a:p>
        </p:txBody>
      </p:sp>
    </p:spTree>
    <p:extLst>
      <p:ext uri="{BB962C8B-B14F-4D97-AF65-F5344CB8AC3E}">
        <p14:creationId xmlns:p14="http://schemas.microsoft.com/office/powerpoint/2010/main" val="3213936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3236E-1519-9C9D-0E48-A5EAA6EAC96D}"/>
              </a:ext>
            </a:extLst>
          </p:cNvPr>
          <p:cNvSpPr>
            <a:spLocks noGrp="1"/>
          </p:cNvSpPr>
          <p:nvPr>
            <p:ph type="title"/>
          </p:nvPr>
        </p:nvSpPr>
        <p:spPr/>
        <p:txBody>
          <a:bodyPr>
            <a:normAutofit fontScale="90000"/>
          </a:bodyPr>
          <a:lstStyle/>
          <a:p>
            <a:r>
              <a:rPr lang="en-US" altLang="en-US"/>
              <a:t>Cấu trúc tự trỏ</a:t>
            </a:r>
            <a:endParaRPr lang="en-US"/>
          </a:p>
        </p:txBody>
      </p:sp>
      <p:sp>
        <p:nvSpPr>
          <p:cNvPr id="3" name="Content Placeholder 2">
            <a:extLst>
              <a:ext uri="{FF2B5EF4-FFF2-40B4-BE49-F238E27FC236}">
                <a16:creationId xmlns:a16="http://schemas.microsoft.com/office/drawing/2014/main" id="{E42C72DF-CEE4-9FBE-C356-D40DE63F6AFF}"/>
              </a:ext>
            </a:extLst>
          </p:cNvPr>
          <p:cNvSpPr>
            <a:spLocks noGrp="1"/>
          </p:cNvSpPr>
          <p:nvPr>
            <p:ph idx="1"/>
          </p:nvPr>
        </p:nvSpPr>
        <p:spPr>
          <a:xfrm>
            <a:off x="774145" y="1233824"/>
            <a:ext cx="3676930" cy="5274533"/>
          </a:xfrm>
        </p:spPr>
        <p:txBody>
          <a:bodyPr>
            <a:noAutofit/>
          </a:bodyPr>
          <a:lstStyle/>
          <a:p>
            <a:pPr marL="0" indent="0" algn="l">
              <a:lnSpc>
                <a:spcPct val="100000"/>
              </a:lnSpc>
              <a:spcBef>
                <a:spcPts val="0"/>
              </a:spcBef>
              <a:spcAft>
                <a:spcPts val="0"/>
              </a:spcAft>
              <a:buNone/>
            </a:pPr>
            <a:r>
              <a:rPr lang="en-US" sz="1800" b="0">
                <a:solidFill>
                  <a:srgbClr val="0000FF"/>
                </a:solidFill>
                <a:effectLst/>
                <a:highlight>
                  <a:srgbClr val="FFFFFF"/>
                </a:highlight>
                <a:latin typeface="PragmataPro Mono Liga" panose="02000509040000020004" pitchFamily="49" charset="0"/>
              </a:rPr>
              <a:t>struct</a:t>
            </a:r>
            <a:r>
              <a:rPr lang="en-US" sz="1800" b="0">
                <a:solidFill>
                  <a:srgbClr val="000000"/>
                </a:solidFill>
                <a:effectLst/>
                <a:highlight>
                  <a:srgbClr val="FFFFFF"/>
                </a:highlight>
                <a:latin typeface="PragmataPro Mono Liga" panose="02000509040000020004" pitchFamily="49" charset="0"/>
              </a:rPr>
              <a:t> </a:t>
            </a:r>
            <a:r>
              <a:rPr lang="en-US" sz="1800" b="0">
                <a:solidFill>
                  <a:srgbClr val="267F99"/>
                </a:solidFill>
                <a:effectLst/>
                <a:highlight>
                  <a:srgbClr val="FFFFFF"/>
                </a:highlight>
                <a:latin typeface="PragmataPro Mono Liga" panose="02000509040000020004" pitchFamily="49" charset="0"/>
              </a:rPr>
              <a:t>PERSON</a:t>
            </a:r>
            <a:r>
              <a:rPr lang="en-US" sz="18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0000FF"/>
                </a:solidFill>
                <a:effectLst/>
                <a:highlight>
                  <a:srgbClr val="FFFFFF"/>
                </a:highlight>
                <a:latin typeface="PragmataPro Mono Liga" panose="02000509040000020004" pitchFamily="49" charset="0"/>
              </a:rPr>
              <a:t>char</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hoten</a:t>
            </a:r>
            <a:r>
              <a:rPr lang="en-US" sz="1800" b="0">
                <a:solidFill>
                  <a:srgbClr val="000000"/>
                </a:solidFill>
                <a:effectLst/>
                <a:highlight>
                  <a:srgbClr val="FFFFFF"/>
                </a:highlight>
                <a:latin typeface="PragmataPro Mono Liga" panose="02000509040000020004" pitchFamily="49" charset="0"/>
              </a:rPr>
              <a:t>[</a:t>
            </a:r>
            <a:r>
              <a:rPr lang="en-US" sz="1800" b="0">
                <a:solidFill>
                  <a:srgbClr val="098658"/>
                </a:solidFill>
                <a:effectLst/>
                <a:highlight>
                  <a:srgbClr val="FFFFFF"/>
                </a:highlight>
                <a:latin typeface="PragmataPro Mono Liga" panose="02000509040000020004" pitchFamily="49" charset="0"/>
              </a:rPr>
              <a:t>30</a:t>
            </a:r>
            <a:r>
              <a:rPr lang="en-US" sz="18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267F99"/>
                </a:solidFill>
                <a:effectLst/>
                <a:highlight>
                  <a:srgbClr val="FFFFFF"/>
                </a:highlight>
                <a:latin typeface="PragmataPro Mono Liga" panose="02000509040000020004" pitchFamily="49" charset="0"/>
              </a:rPr>
              <a:t>PERSON</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father</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mother</a:t>
            </a:r>
            <a:r>
              <a:rPr lang="en-US" sz="18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1800" b="0">
                <a:solidFill>
                  <a:srgbClr val="000000"/>
                </a:solidFill>
                <a:effectLst/>
                <a:highlight>
                  <a:srgbClr val="FFFFFF"/>
                </a:highlight>
                <a:latin typeface="PragmataPro Mono Liga" panose="02000509040000020004" pitchFamily="49" charset="0"/>
              </a:rPr>
              <a:t>} ;</a:t>
            </a:r>
          </a:p>
          <a:p>
            <a:pPr marL="0" indent="0">
              <a:lnSpc>
                <a:spcPct val="100000"/>
              </a:lnSpc>
              <a:spcBef>
                <a:spcPts val="0"/>
              </a:spcBef>
              <a:spcAft>
                <a:spcPts val="0"/>
              </a:spcAft>
              <a:buNone/>
            </a:pPr>
            <a:r>
              <a:rPr lang="en-US" sz="1800" b="0">
                <a:solidFill>
                  <a:srgbClr val="000000"/>
                </a:solidFill>
                <a:effectLst/>
                <a:highlight>
                  <a:srgbClr val="FFFFFF"/>
                </a:highlight>
                <a:latin typeface="PragmataPro Mono Liga" panose="02000509040000020004" pitchFamily="49" charset="0"/>
              </a:rPr>
              <a:t>PERSON </a:t>
            </a:r>
            <a:r>
              <a:rPr lang="en-US" sz="1800" b="0">
                <a:solidFill>
                  <a:srgbClr val="001080"/>
                </a:solidFill>
                <a:effectLst/>
                <a:highlight>
                  <a:srgbClr val="FFFFFF"/>
                </a:highlight>
                <a:latin typeface="PragmataPro Mono Liga" panose="02000509040000020004" pitchFamily="49" charset="0"/>
              </a:rPr>
              <a:t>A</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B</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C</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D</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E</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F</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G</a:t>
            </a:r>
            <a:r>
              <a:rPr lang="en-US" sz="18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1800" b="0">
                <a:solidFill>
                  <a:srgbClr val="001080"/>
                </a:solidFill>
                <a:effectLst/>
                <a:highlight>
                  <a:srgbClr val="FFFFFF"/>
                </a:highlight>
                <a:latin typeface="PragmataPro Mono Liga" panose="02000509040000020004" pitchFamily="49" charset="0"/>
              </a:rPr>
              <a:t>A</a:t>
            </a:r>
            <a:r>
              <a:rPr lang="en-US" sz="1800" b="0">
                <a:solidFill>
                  <a:srgbClr val="000000"/>
                </a:solidFill>
                <a:effectLst/>
                <a:highlight>
                  <a:srgbClr val="FFFFFF"/>
                </a:highlight>
                <a:latin typeface="PragmataPro Mono Liga" panose="02000509040000020004" pitchFamily="49" charset="0"/>
              </a:rPr>
              <a:t>.</a:t>
            </a:r>
            <a:r>
              <a:rPr lang="en-US" sz="1800" b="0">
                <a:solidFill>
                  <a:srgbClr val="001080"/>
                </a:solidFill>
                <a:effectLst/>
                <a:highlight>
                  <a:srgbClr val="FFFFFF"/>
                </a:highlight>
                <a:latin typeface="PragmataPro Mono Liga" panose="02000509040000020004" pitchFamily="49" charset="0"/>
              </a:rPr>
              <a:t>father</a:t>
            </a:r>
            <a:r>
              <a:rPr lang="en-US" sz="1800" b="0">
                <a:solidFill>
                  <a:srgbClr val="000000"/>
                </a:solidFill>
                <a:effectLst/>
                <a:highlight>
                  <a:srgbClr val="FFFFFF"/>
                </a:highlight>
                <a:latin typeface="PragmataPro Mono Liga" panose="02000509040000020004" pitchFamily="49" charset="0"/>
              </a:rPr>
              <a:t>=&amp;B;</a:t>
            </a:r>
          </a:p>
          <a:p>
            <a:pPr marL="0" indent="0">
              <a:lnSpc>
                <a:spcPct val="100000"/>
              </a:lnSpc>
              <a:spcBef>
                <a:spcPts val="0"/>
              </a:spcBef>
              <a:spcAft>
                <a:spcPts val="0"/>
              </a:spcAft>
              <a:buNone/>
            </a:pPr>
            <a:r>
              <a:rPr lang="en-US" sz="1800" b="0">
                <a:solidFill>
                  <a:srgbClr val="001080"/>
                </a:solidFill>
                <a:effectLst/>
                <a:highlight>
                  <a:srgbClr val="FFFFFF"/>
                </a:highlight>
                <a:latin typeface="PragmataPro Mono Liga" panose="02000509040000020004" pitchFamily="49" charset="0"/>
              </a:rPr>
              <a:t>A</a:t>
            </a:r>
            <a:r>
              <a:rPr lang="en-US" sz="1800" b="0">
                <a:solidFill>
                  <a:srgbClr val="000000"/>
                </a:solidFill>
                <a:effectLst/>
                <a:highlight>
                  <a:srgbClr val="FFFFFF"/>
                </a:highlight>
                <a:latin typeface="PragmataPro Mono Liga" panose="02000509040000020004" pitchFamily="49" charset="0"/>
              </a:rPr>
              <a:t>.</a:t>
            </a:r>
            <a:r>
              <a:rPr lang="en-US" sz="1800" b="0">
                <a:solidFill>
                  <a:srgbClr val="001080"/>
                </a:solidFill>
                <a:effectLst/>
                <a:highlight>
                  <a:srgbClr val="FFFFFF"/>
                </a:highlight>
                <a:latin typeface="PragmataPro Mono Liga" panose="02000509040000020004" pitchFamily="49" charset="0"/>
              </a:rPr>
              <a:t>mother</a:t>
            </a:r>
            <a:r>
              <a:rPr lang="en-US" sz="1800" b="0">
                <a:solidFill>
                  <a:srgbClr val="000000"/>
                </a:solidFill>
                <a:effectLst/>
                <a:highlight>
                  <a:srgbClr val="FFFFFF"/>
                </a:highlight>
                <a:latin typeface="PragmataPro Mono Liga" panose="02000509040000020004" pitchFamily="49" charset="0"/>
              </a:rPr>
              <a:t>=&amp;C;</a:t>
            </a:r>
          </a:p>
          <a:p>
            <a:pPr marL="0" indent="0">
              <a:lnSpc>
                <a:spcPct val="100000"/>
              </a:lnSpc>
              <a:spcBef>
                <a:spcPts val="0"/>
              </a:spcBef>
              <a:spcAft>
                <a:spcPts val="0"/>
              </a:spcAft>
              <a:buNone/>
            </a:pPr>
            <a:br>
              <a:rPr lang="en-US" sz="1800" b="0">
                <a:solidFill>
                  <a:srgbClr val="000000"/>
                </a:solidFill>
                <a:effectLst/>
                <a:highlight>
                  <a:srgbClr val="FFFFFF"/>
                </a:highlight>
                <a:latin typeface="PragmataPro Mono Liga" panose="02000509040000020004" pitchFamily="49" charset="0"/>
              </a:rPr>
            </a:br>
            <a:r>
              <a:rPr lang="en-US" sz="1800" b="0">
                <a:solidFill>
                  <a:srgbClr val="001080"/>
                </a:solidFill>
                <a:effectLst/>
                <a:highlight>
                  <a:srgbClr val="FFFFFF"/>
                </a:highlight>
                <a:latin typeface="PragmataPro Mono Liga" panose="02000509040000020004" pitchFamily="49" charset="0"/>
              </a:rPr>
              <a:t>B</a:t>
            </a:r>
            <a:r>
              <a:rPr lang="en-US" sz="1800" b="0">
                <a:solidFill>
                  <a:srgbClr val="000000"/>
                </a:solidFill>
                <a:effectLst/>
                <a:highlight>
                  <a:srgbClr val="FFFFFF"/>
                </a:highlight>
                <a:latin typeface="PragmataPro Mono Liga" panose="02000509040000020004" pitchFamily="49" charset="0"/>
              </a:rPr>
              <a:t>.</a:t>
            </a:r>
            <a:r>
              <a:rPr lang="en-US" sz="1800" b="0">
                <a:solidFill>
                  <a:srgbClr val="001080"/>
                </a:solidFill>
                <a:effectLst/>
                <a:highlight>
                  <a:srgbClr val="FFFFFF"/>
                </a:highlight>
                <a:latin typeface="PragmataPro Mono Liga" panose="02000509040000020004" pitchFamily="49" charset="0"/>
              </a:rPr>
              <a:t>father</a:t>
            </a:r>
            <a:r>
              <a:rPr lang="en-US" sz="1800" b="0">
                <a:solidFill>
                  <a:srgbClr val="000000"/>
                </a:solidFill>
                <a:effectLst/>
                <a:highlight>
                  <a:srgbClr val="FFFFFF"/>
                </a:highlight>
                <a:latin typeface="PragmataPro Mono Liga" panose="02000509040000020004" pitchFamily="49" charset="0"/>
              </a:rPr>
              <a:t>=&amp;D;</a:t>
            </a:r>
          </a:p>
          <a:p>
            <a:pPr marL="0" indent="0">
              <a:lnSpc>
                <a:spcPct val="100000"/>
              </a:lnSpc>
              <a:spcBef>
                <a:spcPts val="0"/>
              </a:spcBef>
              <a:spcAft>
                <a:spcPts val="0"/>
              </a:spcAft>
              <a:buNone/>
            </a:pPr>
            <a:r>
              <a:rPr lang="en-US" sz="1800" b="0">
                <a:solidFill>
                  <a:srgbClr val="001080"/>
                </a:solidFill>
                <a:effectLst/>
                <a:highlight>
                  <a:srgbClr val="FFFFFF"/>
                </a:highlight>
                <a:latin typeface="PragmataPro Mono Liga" panose="02000509040000020004" pitchFamily="49" charset="0"/>
              </a:rPr>
              <a:t>B</a:t>
            </a:r>
            <a:r>
              <a:rPr lang="en-US" sz="1800" b="0">
                <a:solidFill>
                  <a:srgbClr val="000000"/>
                </a:solidFill>
                <a:effectLst/>
                <a:highlight>
                  <a:srgbClr val="FFFFFF"/>
                </a:highlight>
                <a:latin typeface="PragmataPro Mono Liga" panose="02000509040000020004" pitchFamily="49" charset="0"/>
              </a:rPr>
              <a:t>.</a:t>
            </a:r>
            <a:r>
              <a:rPr lang="en-US" sz="1800" b="0">
                <a:solidFill>
                  <a:srgbClr val="001080"/>
                </a:solidFill>
                <a:effectLst/>
                <a:highlight>
                  <a:srgbClr val="FFFFFF"/>
                </a:highlight>
                <a:latin typeface="PragmataPro Mono Liga" panose="02000509040000020004" pitchFamily="49" charset="0"/>
              </a:rPr>
              <a:t>mother</a:t>
            </a:r>
            <a:r>
              <a:rPr lang="en-US" sz="1800" b="0">
                <a:solidFill>
                  <a:srgbClr val="000000"/>
                </a:solidFill>
                <a:effectLst/>
                <a:highlight>
                  <a:srgbClr val="FFFFFF"/>
                </a:highlight>
                <a:latin typeface="PragmataPro Mono Liga" panose="02000509040000020004" pitchFamily="49" charset="0"/>
              </a:rPr>
              <a:t>=&amp;E;</a:t>
            </a:r>
          </a:p>
          <a:p>
            <a:pPr marL="0" indent="0">
              <a:lnSpc>
                <a:spcPct val="100000"/>
              </a:lnSpc>
              <a:spcBef>
                <a:spcPts val="0"/>
              </a:spcBef>
              <a:spcAft>
                <a:spcPts val="0"/>
              </a:spcAft>
              <a:buNone/>
            </a:pPr>
            <a:br>
              <a:rPr lang="en-US" sz="1800" b="0">
                <a:solidFill>
                  <a:srgbClr val="000000"/>
                </a:solidFill>
                <a:effectLst/>
                <a:highlight>
                  <a:srgbClr val="FFFFFF"/>
                </a:highlight>
                <a:latin typeface="PragmataPro Mono Liga" panose="02000509040000020004" pitchFamily="49" charset="0"/>
              </a:rPr>
            </a:br>
            <a:r>
              <a:rPr lang="en-US" sz="1800" b="0">
                <a:solidFill>
                  <a:srgbClr val="001080"/>
                </a:solidFill>
                <a:effectLst/>
                <a:highlight>
                  <a:srgbClr val="FFFFFF"/>
                </a:highlight>
                <a:latin typeface="PragmataPro Mono Liga" panose="02000509040000020004" pitchFamily="49" charset="0"/>
              </a:rPr>
              <a:t>C</a:t>
            </a:r>
            <a:r>
              <a:rPr lang="en-US" sz="1800" b="0">
                <a:solidFill>
                  <a:srgbClr val="000000"/>
                </a:solidFill>
                <a:effectLst/>
                <a:highlight>
                  <a:srgbClr val="FFFFFF"/>
                </a:highlight>
                <a:latin typeface="PragmataPro Mono Liga" panose="02000509040000020004" pitchFamily="49" charset="0"/>
              </a:rPr>
              <a:t>.</a:t>
            </a:r>
            <a:r>
              <a:rPr lang="en-US" sz="1800" b="0">
                <a:solidFill>
                  <a:srgbClr val="001080"/>
                </a:solidFill>
                <a:effectLst/>
                <a:highlight>
                  <a:srgbClr val="FFFFFF"/>
                </a:highlight>
                <a:latin typeface="PragmataPro Mono Liga" panose="02000509040000020004" pitchFamily="49" charset="0"/>
              </a:rPr>
              <a:t>father</a:t>
            </a:r>
            <a:r>
              <a:rPr lang="en-US" sz="1800" b="0">
                <a:solidFill>
                  <a:srgbClr val="000000"/>
                </a:solidFill>
                <a:effectLst/>
                <a:highlight>
                  <a:srgbClr val="FFFFFF"/>
                </a:highlight>
                <a:latin typeface="PragmataPro Mono Liga" panose="02000509040000020004" pitchFamily="49" charset="0"/>
              </a:rPr>
              <a:t>=&amp;F;</a:t>
            </a:r>
          </a:p>
          <a:p>
            <a:pPr marL="0" indent="0">
              <a:lnSpc>
                <a:spcPct val="100000"/>
              </a:lnSpc>
              <a:spcBef>
                <a:spcPts val="0"/>
              </a:spcBef>
              <a:spcAft>
                <a:spcPts val="0"/>
              </a:spcAft>
              <a:buNone/>
            </a:pPr>
            <a:r>
              <a:rPr lang="en-US" sz="1800" b="0">
                <a:solidFill>
                  <a:srgbClr val="001080"/>
                </a:solidFill>
                <a:effectLst/>
                <a:highlight>
                  <a:srgbClr val="FFFFFF"/>
                </a:highlight>
                <a:latin typeface="PragmataPro Mono Liga" panose="02000509040000020004" pitchFamily="49" charset="0"/>
              </a:rPr>
              <a:t>C</a:t>
            </a:r>
            <a:r>
              <a:rPr lang="en-US" sz="1800" b="0">
                <a:solidFill>
                  <a:srgbClr val="000000"/>
                </a:solidFill>
                <a:effectLst/>
                <a:highlight>
                  <a:srgbClr val="FFFFFF"/>
                </a:highlight>
                <a:latin typeface="PragmataPro Mono Liga" panose="02000509040000020004" pitchFamily="49" charset="0"/>
              </a:rPr>
              <a:t>.</a:t>
            </a:r>
            <a:r>
              <a:rPr lang="en-US" sz="1800" b="0">
                <a:solidFill>
                  <a:srgbClr val="001080"/>
                </a:solidFill>
                <a:effectLst/>
                <a:highlight>
                  <a:srgbClr val="FFFFFF"/>
                </a:highlight>
                <a:latin typeface="PragmataPro Mono Liga" panose="02000509040000020004" pitchFamily="49" charset="0"/>
              </a:rPr>
              <a:t>mother</a:t>
            </a:r>
            <a:r>
              <a:rPr lang="en-US" sz="1800" b="0">
                <a:solidFill>
                  <a:srgbClr val="000000"/>
                </a:solidFill>
                <a:effectLst/>
                <a:highlight>
                  <a:srgbClr val="FFFFFF"/>
                </a:highlight>
                <a:latin typeface="PragmataPro Mono Liga" panose="02000509040000020004" pitchFamily="49" charset="0"/>
              </a:rPr>
              <a:t>=&amp;G;</a:t>
            </a:r>
          </a:p>
          <a:p>
            <a:pPr marL="0" indent="0">
              <a:lnSpc>
                <a:spcPct val="100000"/>
              </a:lnSpc>
              <a:spcBef>
                <a:spcPts val="0"/>
              </a:spcBef>
              <a:spcAft>
                <a:spcPts val="0"/>
              </a:spcAft>
              <a:buNone/>
            </a:pPr>
            <a:br>
              <a:rPr lang="en-US" sz="1800" b="0">
                <a:solidFill>
                  <a:srgbClr val="000000"/>
                </a:solidFill>
                <a:effectLst/>
                <a:highlight>
                  <a:srgbClr val="FFFFFF"/>
                </a:highlight>
                <a:latin typeface="PragmataPro Mono Liga" panose="02000509040000020004" pitchFamily="49" charset="0"/>
              </a:rPr>
            </a:br>
            <a:r>
              <a:rPr lang="en-US" sz="1800" b="0">
                <a:solidFill>
                  <a:srgbClr val="001080"/>
                </a:solidFill>
                <a:effectLst/>
                <a:highlight>
                  <a:srgbClr val="FFFFFF"/>
                </a:highlight>
                <a:latin typeface="PragmataPro Mono Liga" panose="02000509040000020004" pitchFamily="49" charset="0"/>
              </a:rPr>
              <a:t>D</a:t>
            </a:r>
            <a:r>
              <a:rPr lang="en-US" sz="1800" b="0">
                <a:solidFill>
                  <a:srgbClr val="000000"/>
                </a:solidFill>
                <a:effectLst/>
                <a:highlight>
                  <a:srgbClr val="FFFFFF"/>
                </a:highlight>
                <a:latin typeface="PragmataPro Mono Liga" panose="02000509040000020004" pitchFamily="49" charset="0"/>
              </a:rPr>
              <a:t>.</a:t>
            </a:r>
            <a:r>
              <a:rPr lang="en-US" sz="1800" b="0">
                <a:solidFill>
                  <a:srgbClr val="001080"/>
                </a:solidFill>
                <a:effectLst/>
                <a:highlight>
                  <a:srgbClr val="FFFFFF"/>
                </a:highlight>
                <a:latin typeface="PragmataPro Mono Liga" panose="02000509040000020004" pitchFamily="49" charset="0"/>
              </a:rPr>
              <a:t>father</a:t>
            </a:r>
            <a:r>
              <a:rPr lang="en-US" sz="1800" b="0">
                <a:solidFill>
                  <a:srgbClr val="000000"/>
                </a:solidFill>
                <a:effectLst/>
                <a:highlight>
                  <a:srgbClr val="FFFFFF"/>
                </a:highlight>
                <a:latin typeface="PragmataPro Mono Liga" panose="02000509040000020004" pitchFamily="49" charset="0"/>
              </a:rPr>
              <a:t>=</a:t>
            </a:r>
            <a:r>
              <a:rPr lang="en-US" sz="1800" b="0">
                <a:solidFill>
                  <a:srgbClr val="001080"/>
                </a:solidFill>
                <a:effectLst/>
                <a:highlight>
                  <a:srgbClr val="FFFFFF"/>
                </a:highlight>
                <a:latin typeface="PragmataPro Mono Liga" panose="02000509040000020004" pitchFamily="49" charset="0"/>
              </a:rPr>
              <a:t>D</a:t>
            </a:r>
            <a:r>
              <a:rPr lang="en-US" sz="1800" b="0">
                <a:solidFill>
                  <a:srgbClr val="000000"/>
                </a:solidFill>
                <a:effectLst/>
                <a:highlight>
                  <a:srgbClr val="FFFFFF"/>
                </a:highlight>
                <a:latin typeface="PragmataPro Mono Liga" panose="02000509040000020004" pitchFamily="49" charset="0"/>
              </a:rPr>
              <a:t>.</a:t>
            </a:r>
            <a:r>
              <a:rPr lang="en-US" sz="1800" b="0">
                <a:solidFill>
                  <a:srgbClr val="001080"/>
                </a:solidFill>
                <a:effectLst/>
                <a:highlight>
                  <a:srgbClr val="FFFFFF"/>
                </a:highlight>
                <a:latin typeface="PragmataPro Mono Liga" panose="02000509040000020004" pitchFamily="49" charset="0"/>
              </a:rPr>
              <a:t>mother</a:t>
            </a:r>
            <a:r>
              <a:rPr lang="en-US" sz="1800" b="0">
                <a:solidFill>
                  <a:srgbClr val="000000"/>
                </a:solidFill>
                <a:effectLst/>
                <a:highlight>
                  <a:srgbClr val="FFFFFF"/>
                </a:highlight>
                <a:latin typeface="PragmataPro Mono Liga" panose="02000509040000020004" pitchFamily="49" charset="0"/>
              </a:rPr>
              <a:t>=</a:t>
            </a:r>
            <a:r>
              <a:rPr lang="en-US" sz="1800" b="0">
                <a:solidFill>
                  <a:srgbClr val="0000FF"/>
                </a:solidFill>
                <a:effectLst/>
                <a:highlight>
                  <a:srgbClr val="FFFFFF"/>
                </a:highlight>
                <a:latin typeface="PragmataPro Mono Liga" panose="02000509040000020004" pitchFamily="49" charset="0"/>
              </a:rPr>
              <a:t>NULL</a:t>
            </a:r>
            <a:r>
              <a:rPr lang="en-US" sz="18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1800" b="0">
                <a:solidFill>
                  <a:srgbClr val="001080"/>
                </a:solidFill>
                <a:effectLst/>
                <a:highlight>
                  <a:srgbClr val="FFFFFF"/>
                </a:highlight>
                <a:latin typeface="PragmataPro Mono Liga" panose="02000509040000020004" pitchFamily="49" charset="0"/>
              </a:rPr>
              <a:t>E</a:t>
            </a:r>
            <a:r>
              <a:rPr lang="en-US" sz="1800" b="0">
                <a:solidFill>
                  <a:srgbClr val="000000"/>
                </a:solidFill>
                <a:effectLst/>
                <a:highlight>
                  <a:srgbClr val="FFFFFF"/>
                </a:highlight>
                <a:latin typeface="PragmataPro Mono Liga" panose="02000509040000020004" pitchFamily="49" charset="0"/>
              </a:rPr>
              <a:t>.</a:t>
            </a:r>
            <a:r>
              <a:rPr lang="en-US" sz="1800" b="0">
                <a:solidFill>
                  <a:srgbClr val="001080"/>
                </a:solidFill>
                <a:effectLst/>
                <a:highlight>
                  <a:srgbClr val="FFFFFF"/>
                </a:highlight>
                <a:latin typeface="PragmataPro Mono Liga" panose="02000509040000020004" pitchFamily="49" charset="0"/>
              </a:rPr>
              <a:t>father</a:t>
            </a:r>
            <a:r>
              <a:rPr lang="en-US" sz="1800" b="0">
                <a:solidFill>
                  <a:srgbClr val="000000"/>
                </a:solidFill>
                <a:effectLst/>
                <a:highlight>
                  <a:srgbClr val="FFFFFF"/>
                </a:highlight>
                <a:latin typeface="PragmataPro Mono Liga" panose="02000509040000020004" pitchFamily="49" charset="0"/>
              </a:rPr>
              <a:t>=</a:t>
            </a:r>
            <a:r>
              <a:rPr lang="en-US" sz="1800" b="0">
                <a:solidFill>
                  <a:srgbClr val="001080"/>
                </a:solidFill>
                <a:effectLst/>
                <a:highlight>
                  <a:srgbClr val="FFFFFF"/>
                </a:highlight>
                <a:latin typeface="PragmataPro Mono Liga" panose="02000509040000020004" pitchFamily="49" charset="0"/>
              </a:rPr>
              <a:t>E</a:t>
            </a:r>
            <a:r>
              <a:rPr lang="en-US" sz="1800" b="0">
                <a:solidFill>
                  <a:srgbClr val="000000"/>
                </a:solidFill>
                <a:effectLst/>
                <a:highlight>
                  <a:srgbClr val="FFFFFF"/>
                </a:highlight>
                <a:latin typeface="PragmataPro Mono Liga" panose="02000509040000020004" pitchFamily="49" charset="0"/>
              </a:rPr>
              <a:t>.</a:t>
            </a:r>
            <a:r>
              <a:rPr lang="en-US" sz="1800" b="0">
                <a:solidFill>
                  <a:srgbClr val="001080"/>
                </a:solidFill>
                <a:effectLst/>
                <a:highlight>
                  <a:srgbClr val="FFFFFF"/>
                </a:highlight>
                <a:latin typeface="PragmataPro Mono Liga" panose="02000509040000020004" pitchFamily="49" charset="0"/>
              </a:rPr>
              <a:t>mother</a:t>
            </a:r>
            <a:r>
              <a:rPr lang="en-US" sz="1800" b="0">
                <a:solidFill>
                  <a:srgbClr val="000000"/>
                </a:solidFill>
                <a:effectLst/>
                <a:highlight>
                  <a:srgbClr val="FFFFFF"/>
                </a:highlight>
                <a:latin typeface="PragmataPro Mono Liga" panose="02000509040000020004" pitchFamily="49" charset="0"/>
              </a:rPr>
              <a:t>=</a:t>
            </a:r>
            <a:r>
              <a:rPr lang="en-US" sz="1800" b="0">
                <a:solidFill>
                  <a:srgbClr val="0000FF"/>
                </a:solidFill>
                <a:effectLst/>
                <a:highlight>
                  <a:srgbClr val="FFFFFF"/>
                </a:highlight>
                <a:latin typeface="PragmataPro Mono Liga" panose="02000509040000020004" pitchFamily="49" charset="0"/>
              </a:rPr>
              <a:t>NULL</a:t>
            </a:r>
            <a:r>
              <a:rPr lang="en-US" sz="18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1800" b="0">
                <a:solidFill>
                  <a:srgbClr val="001080"/>
                </a:solidFill>
                <a:effectLst/>
                <a:highlight>
                  <a:srgbClr val="FFFFFF"/>
                </a:highlight>
                <a:latin typeface="PragmataPro Mono Liga" panose="02000509040000020004" pitchFamily="49" charset="0"/>
              </a:rPr>
              <a:t>F</a:t>
            </a:r>
            <a:r>
              <a:rPr lang="en-US" sz="1800" b="0">
                <a:solidFill>
                  <a:srgbClr val="000000"/>
                </a:solidFill>
                <a:effectLst/>
                <a:highlight>
                  <a:srgbClr val="FFFFFF"/>
                </a:highlight>
                <a:latin typeface="PragmataPro Mono Liga" panose="02000509040000020004" pitchFamily="49" charset="0"/>
              </a:rPr>
              <a:t>.</a:t>
            </a:r>
            <a:r>
              <a:rPr lang="en-US" sz="1800" b="0">
                <a:solidFill>
                  <a:srgbClr val="001080"/>
                </a:solidFill>
                <a:effectLst/>
                <a:highlight>
                  <a:srgbClr val="FFFFFF"/>
                </a:highlight>
                <a:latin typeface="PragmataPro Mono Liga" panose="02000509040000020004" pitchFamily="49" charset="0"/>
              </a:rPr>
              <a:t>father</a:t>
            </a:r>
            <a:r>
              <a:rPr lang="en-US" sz="1800" b="0">
                <a:solidFill>
                  <a:srgbClr val="000000"/>
                </a:solidFill>
                <a:effectLst/>
                <a:highlight>
                  <a:srgbClr val="FFFFFF"/>
                </a:highlight>
                <a:latin typeface="PragmataPro Mono Liga" panose="02000509040000020004" pitchFamily="49" charset="0"/>
              </a:rPr>
              <a:t>=</a:t>
            </a:r>
            <a:r>
              <a:rPr lang="en-US" sz="1800" b="0">
                <a:solidFill>
                  <a:srgbClr val="001080"/>
                </a:solidFill>
                <a:effectLst/>
                <a:highlight>
                  <a:srgbClr val="FFFFFF"/>
                </a:highlight>
                <a:latin typeface="PragmataPro Mono Liga" panose="02000509040000020004" pitchFamily="49" charset="0"/>
              </a:rPr>
              <a:t>F</a:t>
            </a:r>
            <a:r>
              <a:rPr lang="en-US" sz="1800" b="0">
                <a:solidFill>
                  <a:srgbClr val="000000"/>
                </a:solidFill>
                <a:effectLst/>
                <a:highlight>
                  <a:srgbClr val="FFFFFF"/>
                </a:highlight>
                <a:latin typeface="PragmataPro Mono Liga" panose="02000509040000020004" pitchFamily="49" charset="0"/>
              </a:rPr>
              <a:t>.</a:t>
            </a:r>
            <a:r>
              <a:rPr lang="en-US" sz="1800" b="0">
                <a:solidFill>
                  <a:srgbClr val="001080"/>
                </a:solidFill>
                <a:effectLst/>
                <a:highlight>
                  <a:srgbClr val="FFFFFF"/>
                </a:highlight>
                <a:latin typeface="PragmataPro Mono Liga" panose="02000509040000020004" pitchFamily="49" charset="0"/>
              </a:rPr>
              <a:t>mother</a:t>
            </a:r>
            <a:r>
              <a:rPr lang="en-US" sz="1800" b="0">
                <a:solidFill>
                  <a:srgbClr val="000000"/>
                </a:solidFill>
                <a:effectLst/>
                <a:highlight>
                  <a:srgbClr val="FFFFFF"/>
                </a:highlight>
                <a:latin typeface="PragmataPro Mono Liga" panose="02000509040000020004" pitchFamily="49" charset="0"/>
              </a:rPr>
              <a:t>=</a:t>
            </a:r>
            <a:r>
              <a:rPr lang="en-US" sz="1800" b="0">
                <a:solidFill>
                  <a:srgbClr val="0000FF"/>
                </a:solidFill>
                <a:effectLst/>
                <a:highlight>
                  <a:srgbClr val="FFFFFF"/>
                </a:highlight>
                <a:latin typeface="PragmataPro Mono Liga" panose="02000509040000020004" pitchFamily="49" charset="0"/>
              </a:rPr>
              <a:t>NULL</a:t>
            </a:r>
            <a:r>
              <a:rPr lang="en-US" sz="18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1800" b="0">
                <a:solidFill>
                  <a:srgbClr val="001080"/>
                </a:solidFill>
                <a:effectLst/>
                <a:highlight>
                  <a:srgbClr val="FFFFFF"/>
                </a:highlight>
                <a:latin typeface="PragmataPro Mono Liga" panose="02000509040000020004" pitchFamily="49" charset="0"/>
              </a:rPr>
              <a:t>G</a:t>
            </a:r>
            <a:r>
              <a:rPr lang="en-US" sz="1800" b="0">
                <a:solidFill>
                  <a:srgbClr val="000000"/>
                </a:solidFill>
                <a:effectLst/>
                <a:highlight>
                  <a:srgbClr val="FFFFFF"/>
                </a:highlight>
                <a:latin typeface="PragmataPro Mono Liga" panose="02000509040000020004" pitchFamily="49" charset="0"/>
              </a:rPr>
              <a:t>.</a:t>
            </a:r>
            <a:r>
              <a:rPr lang="en-US" sz="1800" b="0">
                <a:solidFill>
                  <a:srgbClr val="001080"/>
                </a:solidFill>
                <a:effectLst/>
                <a:highlight>
                  <a:srgbClr val="FFFFFF"/>
                </a:highlight>
                <a:latin typeface="PragmataPro Mono Liga" panose="02000509040000020004" pitchFamily="49" charset="0"/>
              </a:rPr>
              <a:t>father</a:t>
            </a:r>
            <a:r>
              <a:rPr lang="en-US" sz="1800" b="0">
                <a:solidFill>
                  <a:srgbClr val="000000"/>
                </a:solidFill>
                <a:effectLst/>
                <a:highlight>
                  <a:srgbClr val="FFFFFF"/>
                </a:highlight>
                <a:latin typeface="PragmataPro Mono Liga" panose="02000509040000020004" pitchFamily="49" charset="0"/>
              </a:rPr>
              <a:t>=</a:t>
            </a:r>
            <a:r>
              <a:rPr lang="en-US" sz="1800" b="0">
                <a:solidFill>
                  <a:srgbClr val="001080"/>
                </a:solidFill>
                <a:effectLst/>
                <a:highlight>
                  <a:srgbClr val="FFFFFF"/>
                </a:highlight>
                <a:latin typeface="PragmataPro Mono Liga" panose="02000509040000020004" pitchFamily="49" charset="0"/>
              </a:rPr>
              <a:t>G</a:t>
            </a:r>
            <a:r>
              <a:rPr lang="en-US" sz="1800" b="0">
                <a:solidFill>
                  <a:srgbClr val="000000"/>
                </a:solidFill>
                <a:effectLst/>
                <a:highlight>
                  <a:srgbClr val="FFFFFF"/>
                </a:highlight>
                <a:latin typeface="PragmataPro Mono Liga" panose="02000509040000020004" pitchFamily="49" charset="0"/>
              </a:rPr>
              <a:t>.</a:t>
            </a:r>
            <a:r>
              <a:rPr lang="en-US" sz="1800" b="0">
                <a:solidFill>
                  <a:srgbClr val="001080"/>
                </a:solidFill>
                <a:effectLst/>
                <a:highlight>
                  <a:srgbClr val="FFFFFF"/>
                </a:highlight>
                <a:latin typeface="PragmataPro Mono Liga" panose="02000509040000020004" pitchFamily="49" charset="0"/>
              </a:rPr>
              <a:t>mother</a:t>
            </a:r>
            <a:r>
              <a:rPr lang="en-US" sz="1800" b="0">
                <a:solidFill>
                  <a:srgbClr val="000000"/>
                </a:solidFill>
                <a:effectLst/>
                <a:highlight>
                  <a:srgbClr val="FFFFFF"/>
                </a:highlight>
                <a:latin typeface="PragmataPro Mono Liga" panose="02000509040000020004" pitchFamily="49" charset="0"/>
              </a:rPr>
              <a:t>=</a:t>
            </a:r>
            <a:r>
              <a:rPr lang="en-US" sz="1800" b="0">
                <a:solidFill>
                  <a:srgbClr val="0000FF"/>
                </a:solidFill>
                <a:effectLst/>
                <a:highlight>
                  <a:srgbClr val="FFFFFF"/>
                </a:highlight>
                <a:latin typeface="PragmataPro Mono Liga" panose="02000509040000020004" pitchFamily="49" charset="0"/>
              </a:rPr>
              <a:t>NULL</a:t>
            </a:r>
            <a:r>
              <a:rPr lang="en-US" sz="1800" b="0">
                <a:solidFill>
                  <a:srgbClr val="000000"/>
                </a:solidFill>
                <a:effectLst/>
                <a:highlight>
                  <a:srgbClr val="FFFFFF"/>
                </a:highlight>
                <a:latin typeface="PragmataPro Mono Liga" panose="02000509040000020004" pitchFamily="49" charset="0"/>
              </a:rPr>
              <a:t>;</a:t>
            </a:r>
          </a:p>
        </p:txBody>
      </p:sp>
      <p:grpSp>
        <p:nvGrpSpPr>
          <p:cNvPr id="129" name="Group 128">
            <a:extLst>
              <a:ext uri="{FF2B5EF4-FFF2-40B4-BE49-F238E27FC236}">
                <a16:creationId xmlns:a16="http://schemas.microsoft.com/office/drawing/2014/main" id="{54C7C3B9-5E37-A07F-865D-0D8E2B96716C}"/>
              </a:ext>
            </a:extLst>
          </p:cNvPr>
          <p:cNvGrpSpPr/>
          <p:nvPr/>
        </p:nvGrpSpPr>
        <p:grpSpPr>
          <a:xfrm>
            <a:off x="3553390" y="727364"/>
            <a:ext cx="8375073" cy="4642598"/>
            <a:chOff x="983293" y="971849"/>
            <a:chExt cx="10289765" cy="5253479"/>
          </a:xfrm>
        </p:grpSpPr>
        <p:grpSp>
          <p:nvGrpSpPr>
            <p:cNvPr id="91" name="Group 90">
              <a:extLst>
                <a:ext uri="{FF2B5EF4-FFF2-40B4-BE49-F238E27FC236}">
                  <a16:creationId xmlns:a16="http://schemas.microsoft.com/office/drawing/2014/main" id="{5278A680-E034-E578-BB47-BDBCB53889D4}"/>
                </a:ext>
              </a:extLst>
            </p:cNvPr>
            <p:cNvGrpSpPr/>
            <p:nvPr/>
          </p:nvGrpSpPr>
          <p:grpSpPr>
            <a:xfrm>
              <a:off x="2582807" y="2959769"/>
              <a:ext cx="1811297" cy="1508960"/>
              <a:chOff x="3320564" y="3158088"/>
              <a:chExt cx="2158046" cy="1590738"/>
            </a:xfrm>
          </p:grpSpPr>
          <p:sp>
            <p:nvSpPr>
              <p:cNvPr id="63" name="Rectangle 62">
                <a:extLst>
                  <a:ext uri="{FF2B5EF4-FFF2-40B4-BE49-F238E27FC236}">
                    <a16:creationId xmlns:a16="http://schemas.microsoft.com/office/drawing/2014/main" id="{DFC1A7EB-C7AD-5467-A069-4F451F753CD3}"/>
                  </a:ext>
                </a:extLst>
              </p:cNvPr>
              <p:cNvSpPr/>
              <p:nvPr/>
            </p:nvSpPr>
            <p:spPr>
              <a:xfrm>
                <a:off x="3320564" y="3582650"/>
                <a:ext cx="2157686" cy="583087"/>
              </a:xfrm>
              <a:prstGeom prst="rect">
                <a:avLst/>
              </a:prstGeom>
              <a:no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a:solidFill>
                      <a:schemeClr val="tx1">
                        <a:lumMod val="50000"/>
                      </a:schemeClr>
                    </a:solidFill>
                    <a:latin typeface="Times New Roman" panose="02020603050405020304" pitchFamily="18" charset="0"/>
                    <a:cs typeface="Times New Roman" panose="02020603050405020304" pitchFamily="18" charset="0"/>
                  </a:rPr>
                  <a:t>Name B</a:t>
                </a:r>
              </a:p>
            </p:txBody>
          </p:sp>
          <p:sp>
            <p:nvSpPr>
              <p:cNvPr id="64" name="Rectangle 63">
                <a:extLst>
                  <a:ext uri="{FF2B5EF4-FFF2-40B4-BE49-F238E27FC236}">
                    <a16:creationId xmlns:a16="http://schemas.microsoft.com/office/drawing/2014/main" id="{FA09AE1D-0EFA-AFCE-52EA-5276E9BCCC75}"/>
                  </a:ext>
                </a:extLst>
              </p:cNvPr>
              <p:cNvSpPr/>
              <p:nvPr/>
            </p:nvSpPr>
            <p:spPr>
              <a:xfrm>
                <a:off x="3446776" y="4034475"/>
                <a:ext cx="1040791" cy="6047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US" sz="1600">
                  <a:solidFill>
                    <a:schemeClr val="tx1">
                      <a:lumMod val="50000"/>
                    </a:schemeClr>
                  </a:solidFill>
                  <a:latin typeface="Times New Roman" panose="02020603050405020304" pitchFamily="18" charset="0"/>
                  <a:cs typeface="Times New Roman" panose="02020603050405020304" pitchFamily="18" charset="0"/>
                </a:endParaRPr>
              </a:p>
            </p:txBody>
          </p:sp>
          <p:sp>
            <p:nvSpPr>
              <p:cNvPr id="65" name="Rectangle 64">
                <a:extLst>
                  <a:ext uri="{FF2B5EF4-FFF2-40B4-BE49-F238E27FC236}">
                    <a16:creationId xmlns:a16="http://schemas.microsoft.com/office/drawing/2014/main" id="{FFB40BD3-2115-2A78-BFA9-E33FC6B14707}"/>
                  </a:ext>
                </a:extLst>
              </p:cNvPr>
              <p:cNvSpPr/>
              <p:nvPr/>
            </p:nvSpPr>
            <p:spPr>
              <a:xfrm>
                <a:off x="3321434" y="3158088"/>
                <a:ext cx="2147651" cy="541438"/>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a:solidFill>
                      <a:srgbClr val="FF0000"/>
                    </a:solidFill>
                    <a:latin typeface="Times New Roman" panose="02020603050405020304" pitchFamily="18" charset="0"/>
                    <a:cs typeface="Times New Roman" panose="02020603050405020304" pitchFamily="18" charset="0"/>
                  </a:rPr>
                  <a:t>0x100</a:t>
                </a:r>
              </a:p>
            </p:txBody>
          </p:sp>
          <p:sp>
            <p:nvSpPr>
              <p:cNvPr id="66" name="Rectangle 65">
                <a:extLst>
                  <a:ext uri="{FF2B5EF4-FFF2-40B4-BE49-F238E27FC236}">
                    <a16:creationId xmlns:a16="http://schemas.microsoft.com/office/drawing/2014/main" id="{B1D39DD1-4A80-36A4-6035-D0C6F215E717}"/>
                  </a:ext>
                </a:extLst>
              </p:cNvPr>
              <p:cNvSpPr/>
              <p:nvPr/>
            </p:nvSpPr>
            <p:spPr>
              <a:xfrm>
                <a:off x="3320565" y="4165739"/>
                <a:ext cx="1067136" cy="583087"/>
              </a:xfrm>
              <a:prstGeom prst="rect">
                <a:avLst/>
              </a:prstGeom>
              <a:no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a:solidFill>
                      <a:schemeClr val="tx1">
                        <a:lumMod val="50000"/>
                      </a:schemeClr>
                    </a:solidFill>
                    <a:latin typeface="Times New Roman" panose="02020603050405020304" pitchFamily="18" charset="0"/>
                    <a:cs typeface="Times New Roman" panose="02020603050405020304" pitchFamily="18" charset="0"/>
                  </a:rPr>
                  <a:t>0x400</a:t>
                </a:r>
              </a:p>
            </p:txBody>
          </p:sp>
          <p:sp>
            <p:nvSpPr>
              <p:cNvPr id="67" name="Rectangle 66">
                <a:extLst>
                  <a:ext uri="{FF2B5EF4-FFF2-40B4-BE49-F238E27FC236}">
                    <a16:creationId xmlns:a16="http://schemas.microsoft.com/office/drawing/2014/main" id="{4F8626D3-A527-2DF7-A1DD-3C64E638FCD0}"/>
                  </a:ext>
                </a:extLst>
              </p:cNvPr>
              <p:cNvSpPr/>
              <p:nvPr/>
            </p:nvSpPr>
            <p:spPr>
              <a:xfrm>
                <a:off x="4411474" y="4165738"/>
                <a:ext cx="1067136" cy="583087"/>
              </a:xfrm>
              <a:prstGeom prst="rect">
                <a:avLst/>
              </a:prstGeom>
              <a:no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a:solidFill>
                      <a:schemeClr val="tx1">
                        <a:lumMod val="50000"/>
                      </a:schemeClr>
                    </a:solidFill>
                    <a:latin typeface="Times New Roman" panose="02020603050405020304" pitchFamily="18" charset="0"/>
                    <a:cs typeface="Times New Roman" panose="02020603050405020304" pitchFamily="18" charset="0"/>
                  </a:rPr>
                  <a:t>0x500</a:t>
                </a:r>
              </a:p>
            </p:txBody>
          </p:sp>
        </p:grpSp>
        <p:grpSp>
          <p:nvGrpSpPr>
            <p:cNvPr id="89" name="Group 88">
              <a:extLst>
                <a:ext uri="{FF2B5EF4-FFF2-40B4-BE49-F238E27FC236}">
                  <a16:creationId xmlns:a16="http://schemas.microsoft.com/office/drawing/2014/main" id="{234D1E1F-FEE4-093A-74F1-A478011D318D}"/>
                </a:ext>
              </a:extLst>
            </p:cNvPr>
            <p:cNvGrpSpPr/>
            <p:nvPr/>
          </p:nvGrpSpPr>
          <p:grpSpPr>
            <a:xfrm>
              <a:off x="5163383" y="971849"/>
              <a:ext cx="1808917" cy="1533862"/>
              <a:chOff x="4810089" y="1168818"/>
              <a:chExt cx="2155210" cy="1616990"/>
            </a:xfrm>
          </p:grpSpPr>
          <p:sp>
            <p:nvSpPr>
              <p:cNvPr id="59" name="Rectangle 58">
                <a:extLst>
                  <a:ext uri="{FF2B5EF4-FFF2-40B4-BE49-F238E27FC236}">
                    <a16:creationId xmlns:a16="http://schemas.microsoft.com/office/drawing/2014/main" id="{542F5B08-6743-8F63-B006-9457C22A5ABA}"/>
                  </a:ext>
                </a:extLst>
              </p:cNvPr>
              <p:cNvSpPr/>
              <p:nvPr/>
            </p:nvSpPr>
            <p:spPr>
              <a:xfrm>
                <a:off x="4810089" y="1619632"/>
                <a:ext cx="2148521" cy="583087"/>
              </a:xfrm>
              <a:prstGeom prst="rect">
                <a:avLst/>
              </a:prstGeom>
              <a:no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a:solidFill>
                      <a:schemeClr val="tx1">
                        <a:lumMod val="50000"/>
                      </a:schemeClr>
                    </a:solidFill>
                    <a:latin typeface="Times New Roman" panose="02020603050405020304" pitchFamily="18" charset="0"/>
                    <a:cs typeface="Times New Roman" panose="02020603050405020304" pitchFamily="18" charset="0"/>
                  </a:rPr>
                  <a:t>Name A</a:t>
                </a:r>
              </a:p>
            </p:txBody>
          </p:sp>
          <p:sp>
            <p:nvSpPr>
              <p:cNvPr id="60" name="Rectangle 59">
                <a:extLst>
                  <a:ext uri="{FF2B5EF4-FFF2-40B4-BE49-F238E27FC236}">
                    <a16:creationId xmlns:a16="http://schemas.microsoft.com/office/drawing/2014/main" id="{33EE5A87-FA16-8DCF-5EFF-259DA07146BB}"/>
                  </a:ext>
                </a:extLst>
              </p:cNvPr>
              <p:cNvSpPr/>
              <p:nvPr/>
            </p:nvSpPr>
            <p:spPr>
              <a:xfrm>
                <a:off x="4817648" y="1168818"/>
                <a:ext cx="2147651" cy="541438"/>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a:solidFill>
                      <a:schemeClr val="tx1"/>
                    </a:solidFill>
                    <a:latin typeface="Times New Roman" panose="02020603050405020304" pitchFamily="18" charset="0"/>
                    <a:cs typeface="Times New Roman" panose="02020603050405020304" pitchFamily="18" charset="0"/>
                  </a:rPr>
                  <a:t>0x20</a:t>
                </a:r>
              </a:p>
            </p:txBody>
          </p:sp>
          <p:sp>
            <p:nvSpPr>
              <p:cNvPr id="61" name="Rectangle 60">
                <a:extLst>
                  <a:ext uri="{FF2B5EF4-FFF2-40B4-BE49-F238E27FC236}">
                    <a16:creationId xmlns:a16="http://schemas.microsoft.com/office/drawing/2014/main" id="{BBB867FE-9EE5-A9FC-D694-A8DAA5F6F0DA}"/>
                  </a:ext>
                </a:extLst>
              </p:cNvPr>
              <p:cNvSpPr/>
              <p:nvPr/>
            </p:nvSpPr>
            <p:spPr>
              <a:xfrm>
                <a:off x="4810090" y="2202721"/>
                <a:ext cx="1067136" cy="583087"/>
              </a:xfrm>
              <a:prstGeom prst="rect">
                <a:avLst/>
              </a:prstGeom>
              <a:no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a:solidFill>
                      <a:srgbClr val="FF0000"/>
                    </a:solidFill>
                    <a:latin typeface="Times New Roman" panose="02020603050405020304" pitchFamily="18" charset="0"/>
                    <a:cs typeface="Times New Roman" panose="02020603050405020304" pitchFamily="18" charset="0"/>
                  </a:rPr>
                  <a:t>0x100</a:t>
                </a:r>
              </a:p>
            </p:txBody>
          </p:sp>
          <p:sp>
            <p:nvSpPr>
              <p:cNvPr id="62" name="Rectangle 61">
                <a:extLst>
                  <a:ext uri="{FF2B5EF4-FFF2-40B4-BE49-F238E27FC236}">
                    <a16:creationId xmlns:a16="http://schemas.microsoft.com/office/drawing/2014/main" id="{442A5722-4A9B-0B97-D65E-6EAA0E597B18}"/>
                  </a:ext>
                </a:extLst>
              </p:cNvPr>
              <p:cNvSpPr/>
              <p:nvPr/>
            </p:nvSpPr>
            <p:spPr>
              <a:xfrm>
                <a:off x="5891474" y="2202720"/>
                <a:ext cx="1067136" cy="583087"/>
              </a:xfrm>
              <a:prstGeom prst="rect">
                <a:avLst/>
              </a:prstGeom>
              <a:no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a:solidFill>
                      <a:schemeClr val="accent1">
                        <a:lumMod val="75000"/>
                      </a:schemeClr>
                    </a:solidFill>
                    <a:latin typeface="Times New Roman" panose="02020603050405020304" pitchFamily="18" charset="0"/>
                    <a:cs typeface="Times New Roman" panose="02020603050405020304" pitchFamily="18" charset="0"/>
                  </a:rPr>
                  <a:t>0x300</a:t>
                </a:r>
              </a:p>
            </p:txBody>
          </p:sp>
        </p:grpSp>
        <p:grpSp>
          <p:nvGrpSpPr>
            <p:cNvPr id="90" name="Group 89">
              <a:extLst>
                <a:ext uri="{FF2B5EF4-FFF2-40B4-BE49-F238E27FC236}">
                  <a16:creationId xmlns:a16="http://schemas.microsoft.com/office/drawing/2014/main" id="{FC74CE29-B9E4-1357-F627-E15A32DFF580}"/>
                </a:ext>
              </a:extLst>
            </p:cNvPr>
            <p:cNvGrpSpPr/>
            <p:nvPr/>
          </p:nvGrpSpPr>
          <p:grpSpPr>
            <a:xfrm>
              <a:off x="8082562" y="2964463"/>
              <a:ext cx="1810994" cy="1508960"/>
              <a:chOff x="6243364" y="3162782"/>
              <a:chExt cx="2157685" cy="1590738"/>
            </a:xfrm>
          </p:grpSpPr>
          <p:sp>
            <p:nvSpPr>
              <p:cNvPr id="55" name="Rectangle 54">
                <a:extLst>
                  <a:ext uri="{FF2B5EF4-FFF2-40B4-BE49-F238E27FC236}">
                    <a16:creationId xmlns:a16="http://schemas.microsoft.com/office/drawing/2014/main" id="{C2AAAAA4-CEB6-CF82-6EF6-F33AD4D90669}"/>
                  </a:ext>
                </a:extLst>
              </p:cNvPr>
              <p:cNvSpPr/>
              <p:nvPr/>
            </p:nvSpPr>
            <p:spPr>
              <a:xfrm>
                <a:off x="6243364" y="3587344"/>
                <a:ext cx="2157685" cy="583087"/>
              </a:xfrm>
              <a:prstGeom prst="rect">
                <a:avLst/>
              </a:prstGeom>
              <a:no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a:solidFill>
                      <a:schemeClr val="tx1">
                        <a:lumMod val="50000"/>
                      </a:schemeClr>
                    </a:solidFill>
                    <a:latin typeface="Times New Roman" panose="02020603050405020304" pitchFamily="18" charset="0"/>
                    <a:cs typeface="Times New Roman" panose="02020603050405020304" pitchFamily="18" charset="0"/>
                  </a:rPr>
                  <a:t>Name C</a:t>
                </a:r>
              </a:p>
            </p:txBody>
          </p:sp>
          <p:sp>
            <p:nvSpPr>
              <p:cNvPr id="56" name="Rectangle 55">
                <a:extLst>
                  <a:ext uri="{FF2B5EF4-FFF2-40B4-BE49-F238E27FC236}">
                    <a16:creationId xmlns:a16="http://schemas.microsoft.com/office/drawing/2014/main" id="{D9B5E963-E4CF-BF77-56AC-3B5C5BE4D749}"/>
                  </a:ext>
                </a:extLst>
              </p:cNvPr>
              <p:cNvSpPr/>
              <p:nvPr/>
            </p:nvSpPr>
            <p:spPr>
              <a:xfrm>
                <a:off x="6244234" y="3162782"/>
                <a:ext cx="2147651" cy="541438"/>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a:solidFill>
                      <a:schemeClr val="accent1">
                        <a:lumMod val="75000"/>
                      </a:schemeClr>
                    </a:solidFill>
                    <a:latin typeface="Times New Roman" panose="02020603050405020304" pitchFamily="18" charset="0"/>
                    <a:cs typeface="Times New Roman" panose="02020603050405020304" pitchFamily="18" charset="0"/>
                  </a:rPr>
                  <a:t>0x300</a:t>
                </a:r>
              </a:p>
            </p:txBody>
          </p:sp>
          <p:sp>
            <p:nvSpPr>
              <p:cNvPr id="57" name="Rectangle 56">
                <a:extLst>
                  <a:ext uri="{FF2B5EF4-FFF2-40B4-BE49-F238E27FC236}">
                    <a16:creationId xmlns:a16="http://schemas.microsoft.com/office/drawing/2014/main" id="{238E70FD-9D0A-0539-786D-AB2D988B8533}"/>
                  </a:ext>
                </a:extLst>
              </p:cNvPr>
              <p:cNvSpPr/>
              <p:nvPr/>
            </p:nvSpPr>
            <p:spPr>
              <a:xfrm>
                <a:off x="6243365" y="4170433"/>
                <a:ext cx="1067136" cy="583087"/>
              </a:xfrm>
              <a:prstGeom prst="rect">
                <a:avLst/>
              </a:prstGeom>
              <a:no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a:solidFill>
                      <a:schemeClr val="tx1">
                        <a:lumMod val="50000"/>
                      </a:schemeClr>
                    </a:solidFill>
                    <a:latin typeface="Times New Roman" panose="02020603050405020304" pitchFamily="18" charset="0"/>
                    <a:cs typeface="Times New Roman" panose="02020603050405020304" pitchFamily="18" charset="0"/>
                  </a:rPr>
                  <a:t>0x600</a:t>
                </a:r>
              </a:p>
            </p:txBody>
          </p:sp>
          <p:sp>
            <p:nvSpPr>
              <p:cNvPr id="58" name="Rectangle 57">
                <a:extLst>
                  <a:ext uri="{FF2B5EF4-FFF2-40B4-BE49-F238E27FC236}">
                    <a16:creationId xmlns:a16="http://schemas.microsoft.com/office/drawing/2014/main" id="{A99E3EDB-33E6-DFAC-7564-C2433BD07064}"/>
                  </a:ext>
                </a:extLst>
              </p:cNvPr>
              <p:cNvSpPr/>
              <p:nvPr/>
            </p:nvSpPr>
            <p:spPr>
              <a:xfrm>
                <a:off x="7333913" y="4170432"/>
                <a:ext cx="1067136" cy="583087"/>
              </a:xfrm>
              <a:prstGeom prst="rect">
                <a:avLst/>
              </a:prstGeom>
              <a:no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a:solidFill>
                      <a:schemeClr val="tx1">
                        <a:lumMod val="50000"/>
                      </a:schemeClr>
                    </a:solidFill>
                    <a:latin typeface="Times New Roman" panose="02020603050405020304" pitchFamily="18" charset="0"/>
                    <a:cs typeface="Times New Roman" panose="02020603050405020304" pitchFamily="18" charset="0"/>
                  </a:rPr>
                  <a:t>0x700</a:t>
                </a:r>
              </a:p>
            </p:txBody>
          </p:sp>
        </p:grpSp>
        <p:cxnSp>
          <p:nvCxnSpPr>
            <p:cNvPr id="53" name="Connector: Curved 52">
              <a:extLst>
                <a:ext uri="{FF2B5EF4-FFF2-40B4-BE49-F238E27FC236}">
                  <a16:creationId xmlns:a16="http://schemas.microsoft.com/office/drawing/2014/main" id="{C07799EB-96E9-DD5B-F3F5-289EE987BB2E}"/>
                </a:ext>
              </a:extLst>
            </p:cNvPr>
            <p:cNvCxnSpPr>
              <a:cxnSpLocks/>
              <a:stCxn id="61" idx="2"/>
              <a:endCxn id="65" idx="0"/>
            </p:cNvCxnSpPr>
            <p:nvPr/>
          </p:nvCxnSpPr>
          <p:spPr>
            <a:xfrm rot="5400000">
              <a:off x="4320993" y="1669542"/>
              <a:ext cx="454058" cy="2126397"/>
            </a:xfrm>
            <a:prstGeom prst="curved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or: Curved 53">
              <a:extLst>
                <a:ext uri="{FF2B5EF4-FFF2-40B4-BE49-F238E27FC236}">
                  <a16:creationId xmlns:a16="http://schemas.microsoft.com/office/drawing/2014/main" id="{C029CD97-748C-F738-0AB2-5C0EE1346113}"/>
                </a:ext>
              </a:extLst>
            </p:cNvPr>
            <p:cNvCxnSpPr>
              <a:cxnSpLocks/>
              <a:stCxn id="62" idx="2"/>
              <a:endCxn id="56" idx="0"/>
            </p:cNvCxnSpPr>
            <p:nvPr/>
          </p:nvCxnSpPr>
          <p:spPr>
            <a:xfrm rot="16200000" flipH="1">
              <a:off x="7522338" y="1502222"/>
              <a:ext cx="458753" cy="2465728"/>
            </a:xfrm>
            <a:prstGeom prst="curvedConnector3">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3" name="Group 92">
              <a:extLst>
                <a:ext uri="{FF2B5EF4-FFF2-40B4-BE49-F238E27FC236}">
                  <a16:creationId xmlns:a16="http://schemas.microsoft.com/office/drawing/2014/main" id="{CFAF780D-D7A1-18E0-E1BE-ABD63003F3D2}"/>
                </a:ext>
              </a:extLst>
            </p:cNvPr>
            <p:cNvGrpSpPr/>
            <p:nvPr/>
          </p:nvGrpSpPr>
          <p:grpSpPr>
            <a:xfrm>
              <a:off x="983293" y="4693517"/>
              <a:ext cx="1811297" cy="1508960"/>
              <a:chOff x="3320564" y="3158088"/>
              <a:chExt cx="2158046" cy="1590738"/>
            </a:xfrm>
          </p:grpSpPr>
          <p:sp>
            <p:nvSpPr>
              <p:cNvPr id="94" name="Rectangle 93">
                <a:extLst>
                  <a:ext uri="{FF2B5EF4-FFF2-40B4-BE49-F238E27FC236}">
                    <a16:creationId xmlns:a16="http://schemas.microsoft.com/office/drawing/2014/main" id="{1F20E6F1-B186-C7FA-F2A9-5DD39E95A0B2}"/>
                  </a:ext>
                </a:extLst>
              </p:cNvPr>
              <p:cNvSpPr/>
              <p:nvPr/>
            </p:nvSpPr>
            <p:spPr>
              <a:xfrm>
                <a:off x="3320564" y="3582650"/>
                <a:ext cx="2157686" cy="583087"/>
              </a:xfrm>
              <a:prstGeom prst="rect">
                <a:avLst/>
              </a:prstGeom>
              <a:no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a:solidFill>
                      <a:schemeClr val="tx1">
                        <a:lumMod val="50000"/>
                      </a:schemeClr>
                    </a:solidFill>
                    <a:latin typeface="Times New Roman" panose="02020603050405020304" pitchFamily="18" charset="0"/>
                    <a:cs typeface="Times New Roman" panose="02020603050405020304" pitchFamily="18" charset="0"/>
                  </a:rPr>
                  <a:t>Name D</a:t>
                </a:r>
              </a:p>
            </p:txBody>
          </p:sp>
          <p:sp>
            <p:nvSpPr>
              <p:cNvPr id="95" name="Rectangle 94">
                <a:extLst>
                  <a:ext uri="{FF2B5EF4-FFF2-40B4-BE49-F238E27FC236}">
                    <a16:creationId xmlns:a16="http://schemas.microsoft.com/office/drawing/2014/main" id="{461C238D-2D6B-2556-A237-2F0E1B50E45B}"/>
                  </a:ext>
                </a:extLst>
              </p:cNvPr>
              <p:cNvSpPr/>
              <p:nvPr/>
            </p:nvSpPr>
            <p:spPr>
              <a:xfrm>
                <a:off x="3446776" y="4034475"/>
                <a:ext cx="1040791" cy="6047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US" sz="1600">
                  <a:solidFill>
                    <a:schemeClr val="tx1">
                      <a:lumMod val="50000"/>
                    </a:schemeClr>
                  </a:solidFill>
                  <a:latin typeface="Times New Roman" panose="02020603050405020304" pitchFamily="18" charset="0"/>
                  <a:cs typeface="Times New Roman" panose="02020603050405020304" pitchFamily="18" charset="0"/>
                </a:endParaRPr>
              </a:p>
            </p:txBody>
          </p:sp>
          <p:sp>
            <p:nvSpPr>
              <p:cNvPr id="96" name="Rectangle 95">
                <a:extLst>
                  <a:ext uri="{FF2B5EF4-FFF2-40B4-BE49-F238E27FC236}">
                    <a16:creationId xmlns:a16="http://schemas.microsoft.com/office/drawing/2014/main" id="{354812E0-C25F-FA8C-0B4E-9CB6199E37AD}"/>
                  </a:ext>
                </a:extLst>
              </p:cNvPr>
              <p:cNvSpPr/>
              <p:nvPr/>
            </p:nvSpPr>
            <p:spPr>
              <a:xfrm>
                <a:off x="3321434" y="3158088"/>
                <a:ext cx="2147651" cy="541438"/>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a:solidFill>
                      <a:schemeClr val="tx1">
                        <a:lumMod val="50000"/>
                      </a:schemeClr>
                    </a:solidFill>
                    <a:latin typeface="Times New Roman" panose="02020603050405020304" pitchFamily="18" charset="0"/>
                    <a:cs typeface="Times New Roman" panose="02020603050405020304" pitchFamily="18" charset="0"/>
                  </a:rPr>
                  <a:t>0x400</a:t>
                </a:r>
              </a:p>
            </p:txBody>
          </p:sp>
          <p:sp>
            <p:nvSpPr>
              <p:cNvPr id="97" name="Rectangle 96">
                <a:extLst>
                  <a:ext uri="{FF2B5EF4-FFF2-40B4-BE49-F238E27FC236}">
                    <a16:creationId xmlns:a16="http://schemas.microsoft.com/office/drawing/2014/main" id="{E637469F-7A04-78F9-BA28-4A7E002218B0}"/>
                  </a:ext>
                </a:extLst>
              </p:cNvPr>
              <p:cNvSpPr/>
              <p:nvPr/>
            </p:nvSpPr>
            <p:spPr>
              <a:xfrm>
                <a:off x="3320565" y="4165739"/>
                <a:ext cx="1067136" cy="583087"/>
              </a:xfrm>
              <a:prstGeom prst="rect">
                <a:avLst/>
              </a:prstGeom>
              <a:no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a:solidFill>
                      <a:schemeClr val="tx1">
                        <a:lumMod val="50000"/>
                      </a:schemeClr>
                    </a:solidFill>
                    <a:latin typeface="Times New Roman" panose="02020603050405020304" pitchFamily="18" charset="0"/>
                    <a:cs typeface="Times New Roman" panose="02020603050405020304" pitchFamily="18" charset="0"/>
                  </a:rPr>
                  <a:t>NULL</a:t>
                </a:r>
              </a:p>
            </p:txBody>
          </p:sp>
          <p:sp>
            <p:nvSpPr>
              <p:cNvPr id="98" name="Rectangle 97">
                <a:extLst>
                  <a:ext uri="{FF2B5EF4-FFF2-40B4-BE49-F238E27FC236}">
                    <a16:creationId xmlns:a16="http://schemas.microsoft.com/office/drawing/2014/main" id="{2740662F-BAE6-69C8-3484-6DACB3F90CD7}"/>
                  </a:ext>
                </a:extLst>
              </p:cNvPr>
              <p:cNvSpPr/>
              <p:nvPr/>
            </p:nvSpPr>
            <p:spPr>
              <a:xfrm>
                <a:off x="4411474" y="4165738"/>
                <a:ext cx="1067136" cy="583087"/>
              </a:xfrm>
              <a:prstGeom prst="rect">
                <a:avLst/>
              </a:prstGeom>
              <a:no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a:solidFill>
                      <a:schemeClr val="tx1">
                        <a:lumMod val="50000"/>
                      </a:schemeClr>
                    </a:solidFill>
                    <a:latin typeface="Times New Roman" panose="02020603050405020304" pitchFamily="18" charset="0"/>
                    <a:cs typeface="Times New Roman" panose="02020603050405020304" pitchFamily="18" charset="0"/>
                  </a:rPr>
                  <a:t>NULL</a:t>
                </a:r>
              </a:p>
            </p:txBody>
          </p:sp>
        </p:grpSp>
        <p:grpSp>
          <p:nvGrpSpPr>
            <p:cNvPr id="99" name="Group 98">
              <a:extLst>
                <a:ext uri="{FF2B5EF4-FFF2-40B4-BE49-F238E27FC236}">
                  <a16:creationId xmlns:a16="http://schemas.microsoft.com/office/drawing/2014/main" id="{91F4FB9B-4B1A-A691-9AE4-469607403EFB}"/>
                </a:ext>
              </a:extLst>
            </p:cNvPr>
            <p:cNvGrpSpPr/>
            <p:nvPr/>
          </p:nvGrpSpPr>
          <p:grpSpPr>
            <a:xfrm>
              <a:off x="3906093" y="4698211"/>
              <a:ext cx="1810994" cy="1508960"/>
              <a:chOff x="6243364" y="3162782"/>
              <a:chExt cx="2157685" cy="1590738"/>
            </a:xfrm>
          </p:grpSpPr>
          <p:sp>
            <p:nvSpPr>
              <p:cNvPr id="100" name="Rectangle 99">
                <a:extLst>
                  <a:ext uri="{FF2B5EF4-FFF2-40B4-BE49-F238E27FC236}">
                    <a16:creationId xmlns:a16="http://schemas.microsoft.com/office/drawing/2014/main" id="{29C186CD-E652-B050-0EF5-BF39166FC771}"/>
                  </a:ext>
                </a:extLst>
              </p:cNvPr>
              <p:cNvSpPr/>
              <p:nvPr/>
            </p:nvSpPr>
            <p:spPr>
              <a:xfrm>
                <a:off x="6243364" y="3587344"/>
                <a:ext cx="2157685" cy="583087"/>
              </a:xfrm>
              <a:prstGeom prst="rect">
                <a:avLst/>
              </a:prstGeom>
              <a:no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a:solidFill>
                      <a:schemeClr val="tx1">
                        <a:lumMod val="50000"/>
                      </a:schemeClr>
                    </a:solidFill>
                    <a:latin typeface="Times New Roman" panose="02020603050405020304" pitchFamily="18" charset="0"/>
                    <a:cs typeface="Times New Roman" panose="02020603050405020304" pitchFamily="18" charset="0"/>
                  </a:rPr>
                  <a:t>Name E</a:t>
                </a:r>
              </a:p>
            </p:txBody>
          </p:sp>
          <p:sp>
            <p:nvSpPr>
              <p:cNvPr id="101" name="Rectangle 100">
                <a:extLst>
                  <a:ext uri="{FF2B5EF4-FFF2-40B4-BE49-F238E27FC236}">
                    <a16:creationId xmlns:a16="http://schemas.microsoft.com/office/drawing/2014/main" id="{D121EF39-8E7D-CD53-BA73-D0405C5689E4}"/>
                  </a:ext>
                </a:extLst>
              </p:cNvPr>
              <p:cNvSpPr/>
              <p:nvPr/>
            </p:nvSpPr>
            <p:spPr>
              <a:xfrm>
                <a:off x="6244234" y="3162782"/>
                <a:ext cx="2147651" cy="541438"/>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a:solidFill>
                      <a:schemeClr val="tx1">
                        <a:lumMod val="50000"/>
                      </a:schemeClr>
                    </a:solidFill>
                    <a:latin typeface="Times New Roman" panose="02020603050405020304" pitchFamily="18" charset="0"/>
                    <a:cs typeface="Times New Roman" panose="02020603050405020304" pitchFamily="18" charset="0"/>
                  </a:rPr>
                  <a:t>0x500</a:t>
                </a:r>
              </a:p>
            </p:txBody>
          </p:sp>
          <p:sp>
            <p:nvSpPr>
              <p:cNvPr id="102" name="Rectangle 101">
                <a:extLst>
                  <a:ext uri="{FF2B5EF4-FFF2-40B4-BE49-F238E27FC236}">
                    <a16:creationId xmlns:a16="http://schemas.microsoft.com/office/drawing/2014/main" id="{53037865-D16D-19CE-C100-85B71902F30D}"/>
                  </a:ext>
                </a:extLst>
              </p:cNvPr>
              <p:cNvSpPr/>
              <p:nvPr/>
            </p:nvSpPr>
            <p:spPr>
              <a:xfrm>
                <a:off x="6243365" y="4170433"/>
                <a:ext cx="1067136" cy="583087"/>
              </a:xfrm>
              <a:prstGeom prst="rect">
                <a:avLst/>
              </a:prstGeom>
              <a:no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a:solidFill>
                      <a:schemeClr val="tx1">
                        <a:lumMod val="50000"/>
                      </a:schemeClr>
                    </a:solidFill>
                    <a:latin typeface="Times New Roman" panose="02020603050405020304" pitchFamily="18" charset="0"/>
                    <a:cs typeface="Times New Roman" panose="02020603050405020304" pitchFamily="18" charset="0"/>
                  </a:rPr>
                  <a:t>NULL</a:t>
                </a:r>
              </a:p>
            </p:txBody>
          </p:sp>
          <p:sp>
            <p:nvSpPr>
              <p:cNvPr id="103" name="Rectangle 102">
                <a:extLst>
                  <a:ext uri="{FF2B5EF4-FFF2-40B4-BE49-F238E27FC236}">
                    <a16:creationId xmlns:a16="http://schemas.microsoft.com/office/drawing/2014/main" id="{11C327F6-626E-CA8F-582A-CD9896787867}"/>
                  </a:ext>
                </a:extLst>
              </p:cNvPr>
              <p:cNvSpPr/>
              <p:nvPr/>
            </p:nvSpPr>
            <p:spPr>
              <a:xfrm>
                <a:off x="7333913" y="4170432"/>
                <a:ext cx="1067136" cy="583087"/>
              </a:xfrm>
              <a:prstGeom prst="rect">
                <a:avLst/>
              </a:prstGeom>
              <a:no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a:solidFill>
                      <a:schemeClr val="tx1">
                        <a:lumMod val="50000"/>
                      </a:schemeClr>
                    </a:solidFill>
                    <a:latin typeface="Times New Roman" panose="02020603050405020304" pitchFamily="18" charset="0"/>
                    <a:cs typeface="Times New Roman" panose="02020603050405020304" pitchFamily="18" charset="0"/>
                  </a:rPr>
                  <a:t>NULL</a:t>
                </a:r>
              </a:p>
            </p:txBody>
          </p:sp>
        </p:grpSp>
        <p:grpSp>
          <p:nvGrpSpPr>
            <p:cNvPr id="104" name="Group 103">
              <a:extLst>
                <a:ext uri="{FF2B5EF4-FFF2-40B4-BE49-F238E27FC236}">
                  <a16:creationId xmlns:a16="http://schemas.microsoft.com/office/drawing/2014/main" id="{FF798C3D-805E-54A8-AF1D-A7D428C55EBB}"/>
                </a:ext>
              </a:extLst>
            </p:cNvPr>
            <p:cNvGrpSpPr/>
            <p:nvPr/>
          </p:nvGrpSpPr>
          <p:grpSpPr>
            <a:xfrm>
              <a:off x="6539264" y="4711674"/>
              <a:ext cx="1811297" cy="1508960"/>
              <a:chOff x="3320564" y="3158088"/>
              <a:chExt cx="2158046" cy="1590738"/>
            </a:xfrm>
          </p:grpSpPr>
          <p:sp>
            <p:nvSpPr>
              <p:cNvPr id="105" name="Rectangle 104">
                <a:extLst>
                  <a:ext uri="{FF2B5EF4-FFF2-40B4-BE49-F238E27FC236}">
                    <a16:creationId xmlns:a16="http://schemas.microsoft.com/office/drawing/2014/main" id="{98BB8906-D0A0-FA05-0251-75DF63CFD328}"/>
                  </a:ext>
                </a:extLst>
              </p:cNvPr>
              <p:cNvSpPr/>
              <p:nvPr/>
            </p:nvSpPr>
            <p:spPr>
              <a:xfrm>
                <a:off x="3320564" y="3582650"/>
                <a:ext cx="2157686" cy="583087"/>
              </a:xfrm>
              <a:prstGeom prst="rect">
                <a:avLst/>
              </a:prstGeom>
              <a:no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a:solidFill>
                      <a:schemeClr val="tx1">
                        <a:lumMod val="50000"/>
                      </a:schemeClr>
                    </a:solidFill>
                    <a:latin typeface="Times New Roman" panose="02020603050405020304" pitchFamily="18" charset="0"/>
                    <a:cs typeface="Times New Roman" panose="02020603050405020304" pitchFamily="18" charset="0"/>
                  </a:rPr>
                  <a:t>Name F</a:t>
                </a:r>
              </a:p>
            </p:txBody>
          </p:sp>
          <p:sp>
            <p:nvSpPr>
              <p:cNvPr id="106" name="Rectangle 105">
                <a:extLst>
                  <a:ext uri="{FF2B5EF4-FFF2-40B4-BE49-F238E27FC236}">
                    <a16:creationId xmlns:a16="http://schemas.microsoft.com/office/drawing/2014/main" id="{BCCA4895-9938-B7A1-A680-E202850FBEC5}"/>
                  </a:ext>
                </a:extLst>
              </p:cNvPr>
              <p:cNvSpPr/>
              <p:nvPr/>
            </p:nvSpPr>
            <p:spPr>
              <a:xfrm>
                <a:off x="3446776" y="4034475"/>
                <a:ext cx="1040791" cy="6047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US" sz="1600">
                  <a:solidFill>
                    <a:schemeClr val="tx1">
                      <a:lumMod val="50000"/>
                    </a:schemeClr>
                  </a:solidFill>
                  <a:latin typeface="Times New Roman" panose="02020603050405020304" pitchFamily="18" charset="0"/>
                  <a:cs typeface="Times New Roman" panose="02020603050405020304" pitchFamily="18" charset="0"/>
                </a:endParaRPr>
              </a:p>
            </p:txBody>
          </p:sp>
          <p:sp>
            <p:nvSpPr>
              <p:cNvPr id="107" name="Rectangle 106">
                <a:extLst>
                  <a:ext uri="{FF2B5EF4-FFF2-40B4-BE49-F238E27FC236}">
                    <a16:creationId xmlns:a16="http://schemas.microsoft.com/office/drawing/2014/main" id="{4AC6CF40-8BF8-016D-A822-590D0C01A02B}"/>
                  </a:ext>
                </a:extLst>
              </p:cNvPr>
              <p:cNvSpPr/>
              <p:nvPr/>
            </p:nvSpPr>
            <p:spPr>
              <a:xfrm>
                <a:off x="3321434" y="3158088"/>
                <a:ext cx="2147651" cy="541438"/>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a:solidFill>
                      <a:schemeClr val="tx1">
                        <a:lumMod val="50000"/>
                      </a:schemeClr>
                    </a:solidFill>
                    <a:latin typeface="Times New Roman" panose="02020603050405020304" pitchFamily="18" charset="0"/>
                    <a:cs typeface="Times New Roman" panose="02020603050405020304" pitchFamily="18" charset="0"/>
                  </a:rPr>
                  <a:t>0x600</a:t>
                </a:r>
              </a:p>
            </p:txBody>
          </p:sp>
          <p:sp>
            <p:nvSpPr>
              <p:cNvPr id="108" name="Rectangle 107">
                <a:extLst>
                  <a:ext uri="{FF2B5EF4-FFF2-40B4-BE49-F238E27FC236}">
                    <a16:creationId xmlns:a16="http://schemas.microsoft.com/office/drawing/2014/main" id="{DCD955CD-C24D-BE1E-A0E1-7DDAD63C8075}"/>
                  </a:ext>
                </a:extLst>
              </p:cNvPr>
              <p:cNvSpPr/>
              <p:nvPr/>
            </p:nvSpPr>
            <p:spPr>
              <a:xfrm>
                <a:off x="3320565" y="4165739"/>
                <a:ext cx="1067136" cy="583087"/>
              </a:xfrm>
              <a:prstGeom prst="rect">
                <a:avLst/>
              </a:prstGeom>
              <a:no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a:solidFill>
                      <a:schemeClr val="tx1">
                        <a:lumMod val="50000"/>
                      </a:schemeClr>
                    </a:solidFill>
                    <a:latin typeface="Times New Roman" panose="02020603050405020304" pitchFamily="18" charset="0"/>
                    <a:cs typeface="Times New Roman" panose="02020603050405020304" pitchFamily="18" charset="0"/>
                  </a:rPr>
                  <a:t>NULL</a:t>
                </a:r>
              </a:p>
            </p:txBody>
          </p:sp>
          <p:sp>
            <p:nvSpPr>
              <p:cNvPr id="109" name="Rectangle 108">
                <a:extLst>
                  <a:ext uri="{FF2B5EF4-FFF2-40B4-BE49-F238E27FC236}">
                    <a16:creationId xmlns:a16="http://schemas.microsoft.com/office/drawing/2014/main" id="{911B89DF-A05D-11FB-B39E-B435AD78BF50}"/>
                  </a:ext>
                </a:extLst>
              </p:cNvPr>
              <p:cNvSpPr/>
              <p:nvPr/>
            </p:nvSpPr>
            <p:spPr>
              <a:xfrm>
                <a:off x="4411474" y="4165738"/>
                <a:ext cx="1067136" cy="583087"/>
              </a:xfrm>
              <a:prstGeom prst="rect">
                <a:avLst/>
              </a:prstGeom>
              <a:no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a:solidFill>
                      <a:schemeClr val="tx1">
                        <a:lumMod val="50000"/>
                      </a:schemeClr>
                    </a:solidFill>
                    <a:latin typeface="Times New Roman" panose="02020603050405020304" pitchFamily="18" charset="0"/>
                    <a:cs typeface="Times New Roman" panose="02020603050405020304" pitchFamily="18" charset="0"/>
                  </a:rPr>
                  <a:t>NULL</a:t>
                </a:r>
              </a:p>
            </p:txBody>
          </p:sp>
        </p:grpSp>
        <p:grpSp>
          <p:nvGrpSpPr>
            <p:cNvPr id="110" name="Group 109">
              <a:extLst>
                <a:ext uri="{FF2B5EF4-FFF2-40B4-BE49-F238E27FC236}">
                  <a16:creationId xmlns:a16="http://schemas.microsoft.com/office/drawing/2014/main" id="{55F881D0-013D-0FD6-DA49-93B300B6EFF5}"/>
                </a:ext>
              </a:extLst>
            </p:cNvPr>
            <p:cNvGrpSpPr/>
            <p:nvPr/>
          </p:nvGrpSpPr>
          <p:grpSpPr>
            <a:xfrm>
              <a:off x="9462064" y="4716368"/>
              <a:ext cx="1810994" cy="1508960"/>
              <a:chOff x="6243364" y="3162782"/>
              <a:chExt cx="2157685" cy="1590738"/>
            </a:xfrm>
          </p:grpSpPr>
          <p:sp>
            <p:nvSpPr>
              <p:cNvPr id="111" name="Rectangle 110">
                <a:extLst>
                  <a:ext uri="{FF2B5EF4-FFF2-40B4-BE49-F238E27FC236}">
                    <a16:creationId xmlns:a16="http://schemas.microsoft.com/office/drawing/2014/main" id="{9E0E3B89-BCCC-271F-D029-C4A11277FECC}"/>
                  </a:ext>
                </a:extLst>
              </p:cNvPr>
              <p:cNvSpPr/>
              <p:nvPr/>
            </p:nvSpPr>
            <p:spPr>
              <a:xfrm>
                <a:off x="6243364" y="3587344"/>
                <a:ext cx="2157685" cy="583087"/>
              </a:xfrm>
              <a:prstGeom prst="rect">
                <a:avLst/>
              </a:prstGeom>
              <a:no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a:solidFill>
                      <a:schemeClr val="tx1">
                        <a:lumMod val="50000"/>
                      </a:schemeClr>
                    </a:solidFill>
                    <a:latin typeface="Times New Roman" panose="02020603050405020304" pitchFamily="18" charset="0"/>
                    <a:cs typeface="Times New Roman" panose="02020603050405020304" pitchFamily="18" charset="0"/>
                  </a:rPr>
                  <a:t>Name G</a:t>
                </a:r>
              </a:p>
            </p:txBody>
          </p:sp>
          <p:sp>
            <p:nvSpPr>
              <p:cNvPr id="112" name="Rectangle 111">
                <a:extLst>
                  <a:ext uri="{FF2B5EF4-FFF2-40B4-BE49-F238E27FC236}">
                    <a16:creationId xmlns:a16="http://schemas.microsoft.com/office/drawing/2014/main" id="{84AD03C9-6D16-FD31-CBA5-D768011EE64C}"/>
                  </a:ext>
                </a:extLst>
              </p:cNvPr>
              <p:cNvSpPr/>
              <p:nvPr/>
            </p:nvSpPr>
            <p:spPr>
              <a:xfrm>
                <a:off x="6244234" y="3162782"/>
                <a:ext cx="2147651" cy="541438"/>
              </a:xfrm>
              <a:prstGeom prst="rect">
                <a:avLst/>
              </a:prstGeom>
              <a:noFill/>
              <a:ln w="222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a:solidFill>
                      <a:schemeClr val="tx1">
                        <a:lumMod val="50000"/>
                      </a:schemeClr>
                    </a:solidFill>
                    <a:latin typeface="Times New Roman" panose="02020603050405020304" pitchFamily="18" charset="0"/>
                    <a:cs typeface="Times New Roman" panose="02020603050405020304" pitchFamily="18" charset="0"/>
                  </a:rPr>
                  <a:t>0x700</a:t>
                </a:r>
              </a:p>
            </p:txBody>
          </p:sp>
          <p:sp>
            <p:nvSpPr>
              <p:cNvPr id="113" name="Rectangle 112">
                <a:extLst>
                  <a:ext uri="{FF2B5EF4-FFF2-40B4-BE49-F238E27FC236}">
                    <a16:creationId xmlns:a16="http://schemas.microsoft.com/office/drawing/2014/main" id="{44A0CDB3-BBEE-7A24-367B-EE53C77E02BC}"/>
                  </a:ext>
                </a:extLst>
              </p:cNvPr>
              <p:cNvSpPr/>
              <p:nvPr/>
            </p:nvSpPr>
            <p:spPr>
              <a:xfrm>
                <a:off x="6243365" y="4170433"/>
                <a:ext cx="1067136" cy="583087"/>
              </a:xfrm>
              <a:prstGeom prst="rect">
                <a:avLst/>
              </a:prstGeom>
              <a:no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a:solidFill>
                      <a:schemeClr val="tx1">
                        <a:lumMod val="50000"/>
                      </a:schemeClr>
                    </a:solidFill>
                    <a:latin typeface="Times New Roman" panose="02020603050405020304" pitchFamily="18" charset="0"/>
                    <a:cs typeface="Times New Roman" panose="02020603050405020304" pitchFamily="18" charset="0"/>
                  </a:rPr>
                  <a:t>NULL</a:t>
                </a:r>
              </a:p>
            </p:txBody>
          </p:sp>
          <p:sp>
            <p:nvSpPr>
              <p:cNvPr id="114" name="Rectangle 113">
                <a:extLst>
                  <a:ext uri="{FF2B5EF4-FFF2-40B4-BE49-F238E27FC236}">
                    <a16:creationId xmlns:a16="http://schemas.microsoft.com/office/drawing/2014/main" id="{227F4107-5871-1FFA-3E0D-1F39127F4B2F}"/>
                  </a:ext>
                </a:extLst>
              </p:cNvPr>
              <p:cNvSpPr/>
              <p:nvPr/>
            </p:nvSpPr>
            <p:spPr>
              <a:xfrm>
                <a:off x="7333913" y="4170432"/>
                <a:ext cx="1067136" cy="583087"/>
              </a:xfrm>
              <a:prstGeom prst="rect">
                <a:avLst/>
              </a:prstGeom>
              <a:noFill/>
              <a:ln w="1270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a:solidFill>
                      <a:schemeClr val="tx1">
                        <a:lumMod val="50000"/>
                      </a:schemeClr>
                    </a:solidFill>
                    <a:latin typeface="Times New Roman" panose="02020603050405020304" pitchFamily="18" charset="0"/>
                    <a:cs typeface="Times New Roman" panose="02020603050405020304" pitchFamily="18" charset="0"/>
                  </a:rPr>
                  <a:t>NULL</a:t>
                </a:r>
              </a:p>
            </p:txBody>
          </p:sp>
        </p:grpSp>
        <p:cxnSp>
          <p:nvCxnSpPr>
            <p:cNvPr id="115" name="Connector: Curved 114">
              <a:extLst>
                <a:ext uri="{FF2B5EF4-FFF2-40B4-BE49-F238E27FC236}">
                  <a16:creationId xmlns:a16="http://schemas.microsoft.com/office/drawing/2014/main" id="{B6215BB1-8BCA-A77F-38DD-303C313C696E}"/>
                </a:ext>
              </a:extLst>
            </p:cNvPr>
            <p:cNvCxnSpPr>
              <a:cxnSpLocks/>
              <a:stCxn id="66" idx="2"/>
              <a:endCxn id="96" idx="0"/>
            </p:cNvCxnSpPr>
            <p:nvPr/>
          </p:nvCxnSpPr>
          <p:spPr>
            <a:xfrm rot="5400000">
              <a:off x="2345583" y="4008456"/>
              <a:ext cx="224788" cy="1145335"/>
            </a:xfrm>
            <a:prstGeom prst="curvedConnector3">
              <a:avLst>
                <a:gd name="adj1" fmla="val 50000"/>
              </a:avLst>
            </a:prstGeom>
            <a:ln w="28575">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nector: Curved 117">
              <a:extLst>
                <a:ext uri="{FF2B5EF4-FFF2-40B4-BE49-F238E27FC236}">
                  <a16:creationId xmlns:a16="http://schemas.microsoft.com/office/drawing/2014/main" id="{DC1E725A-0458-5A93-3E9C-4686EB3783A2}"/>
                </a:ext>
              </a:extLst>
            </p:cNvPr>
            <p:cNvCxnSpPr>
              <a:cxnSpLocks/>
              <a:stCxn id="67" idx="2"/>
              <a:endCxn id="101" idx="0"/>
            </p:cNvCxnSpPr>
            <p:nvPr/>
          </p:nvCxnSpPr>
          <p:spPr>
            <a:xfrm rot="16200000" flipH="1">
              <a:off x="4262448" y="4152549"/>
              <a:ext cx="229483" cy="861840"/>
            </a:xfrm>
            <a:prstGeom prst="curvedConnector3">
              <a:avLst>
                <a:gd name="adj1" fmla="val 50000"/>
              </a:avLst>
            </a:prstGeom>
            <a:ln w="28575">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Connector: Curved 121">
              <a:extLst>
                <a:ext uri="{FF2B5EF4-FFF2-40B4-BE49-F238E27FC236}">
                  <a16:creationId xmlns:a16="http://schemas.microsoft.com/office/drawing/2014/main" id="{5084DE6E-7E08-05BF-DE8B-A03D196CDE27}"/>
                </a:ext>
              </a:extLst>
            </p:cNvPr>
            <p:cNvCxnSpPr>
              <a:cxnSpLocks/>
              <a:stCxn id="57" idx="2"/>
              <a:endCxn id="107" idx="0"/>
            </p:cNvCxnSpPr>
            <p:nvPr/>
          </p:nvCxnSpPr>
          <p:spPr>
            <a:xfrm rot="5400000">
              <a:off x="7866715" y="4047989"/>
              <a:ext cx="238251" cy="1089119"/>
            </a:xfrm>
            <a:prstGeom prst="curvedConnector3">
              <a:avLst>
                <a:gd name="adj1" fmla="val 50000"/>
              </a:avLst>
            </a:prstGeom>
            <a:ln w="28575">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Connector: Curved 124">
              <a:extLst>
                <a:ext uri="{FF2B5EF4-FFF2-40B4-BE49-F238E27FC236}">
                  <a16:creationId xmlns:a16="http://schemas.microsoft.com/office/drawing/2014/main" id="{5757C037-F1E6-388B-3667-53F29EE3247B}"/>
                </a:ext>
              </a:extLst>
            </p:cNvPr>
            <p:cNvCxnSpPr>
              <a:cxnSpLocks/>
              <a:stCxn id="58" idx="2"/>
              <a:endCxn id="112" idx="0"/>
            </p:cNvCxnSpPr>
            <p:nvPr/>
          </p:nvCxnSpPr>
          <p:spPr>
            <a:xfrm rot="16200000" flipH="1">
              <a:off x="9783427" y="4135715"/>
              <a:ext cx="242946" cy="918359"/>
            </a:xfrm>
            <a:prstGeom prst="curvedConnector3">
              <a:avLst>
                <a:gd name="adj1" fmla="val 50000"/>
              </a:avLst>
            </a:prstGeom>
            <a:ln w="28575">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7" name="Footer Placeholder 6">
            <a:extLst>
              <a:ext uri="{FF2B5EF4-FFF2-40B4-BE49-F238E27FC236}">
                <a16:creationId xmlns:a16="http://schemas.microsoft.com/office/drawing/2014/main" id="{2D082D04-1B34-BD90-4C68-D97416197856}"/>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4" name="Date Placeholder 3">
            <a:extLst>
              <a:ext uri="{FF2B5EF4-FFF2-40B4-BE49-F238E27FC236}">
                <a16:creationId xmlns:a16="http://schemas.microsoft.com/office/drawing/2014/main" id="{46774619-D0EC-E362-9BCF-3D5EBA7691CE}"/>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4F555811-81E3-601F-73FA-973FE2CC5C13}"/>
              </a:ext>
            </a:extLst>
          </p:cNvPr>
          <p:cNvSpPr>
            <a:spLocks noGrp="1"/>
          </p:cNvSpPr>
          <p:nvPr>
            <p:ph type="sldNum" sz="quarter" idx="12"/>
          </p:nvPr>
        </p:nvSpPr>
        <p:spPr/>
        <p:txBody>
          <a:bodyPr/>
          <a:lstStyle/>
          <a:p>
            <a:fld id="{D8B0B3AC-44A8-D142-AAF6-9A453466E1A4}" type="slidenum">
              <a:rPr lang="en-VN" smtClean="0"/>
              <a:pPr/>
              <a:t>28</a:t>
            </a:fld>
            <a:endParaRPr lang="en-VN" dirty="0"/>
          </a:p>
        </p:txBody>
      </p:sp>
    </p:spTree>
    <p:extLst>
      <p:ext uri="{BB962C8B-B14F-4D97-AF65-F5344CB8AC3E}">
        <p14:creationId xmlns:p14="http://schemas.microsoft.com/office/powerpoint/2010/main" val="9120550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3236E-1519-9C9D-0E48-A5EAA6EAC96D}"/>
              </a:ext>
            </a:extLst>
          </p:cNvPr>
          <p:cNvSpPr>
            <a:spLocks noGrp="1"/>
          </p:cNvSpPr>
          <p:nvPr>
            <p:ph type="title"/>
          </p:nvPr>
        </p:nvSpPr>
        <p:spPr/>
        <p:txBody>
          <a:bodyPr>
            <a:normAutofit fontScale="90000"/>
          </a:bodyPr>
          <a:lstStyle/>
          <a:p>
            <a:r>
              <a:rPr lang="en-US" altLang="en-US"/>
              <a:t>Cấu trúc tự trỏ</a:t>
            </a:r>
            <a:endParaRPr lang="en-US"/>
          </a:p>
        </p:txBody>
      </p:sp>
      <p:sp>
        <p:nvSpPr>
          <p:cNvPr id="3" name="Content Placeholder 2">
            <a:extLst>
              <a:ext uri="{FF2B5EF4-FFF2-40B4-BE49-F238E27FC236}">
                <a16:creationId xmlns:a16="http://schemas.microsoft.com/office/drawing/2014/main" id="{E42C72DF-CEE4-9FBE-C356-D40DE63F6AFF}"/>
              </a:ext>
            </a:extLst>
          </p:cNvPr>
          <p:cNvSpPr>
            <a:spLocks noGrp="1"/>
          </p:cNvSpPr>
          <p:nvPr>
            <p:ph idx="1"/>
          </p:nvPr>
        </p:nvSpPr>
        <p:spPr>
          <a:xfrm>
            <a:off x="774145" y="1155333"/>
            <a:ext cx="10579654" cy="4943139"/>
          </a:xfrm>
        </p:spPr>
        <p:txBody>
          <a:bodyPr>
            <a:noAutofit/>
          </a:bodyPr>
          <a:lstStyle/>
          <a:p>
            <a:pPr>
              <a:lnSpc>
                <a:spcPct val="100000"/>
              </a:lnSpc>
              <a:spcBef>
                <a:spcPts val="600"/>
              </a:spcBef>
            </a:pPr>
            <a:r>
              <a:rPr lang="en-US" sz="2200"/>
              <a:t>Hãy cho biết làm sao để:</a:t>
            </a:r>
          </a:p>
          <a:p>
            <a:pPr lvl="1">
              <a:lnSpc>
                <a:spcPct val="100000"/>
              </a:lnSpc>
              <a:spcBef>
                <a:spcPts val="600"/>
              </a:spcBef>
            </a:pPr>
            <a:r>
              <a:rPr lang="en-US" sz="2200"/>
              <a:t>Truy xuất thông tin của B thông qua A?</a:t>
            </a:r>
          </a:p>
          <a:p>
            <a:pPr marL="457200" lvl="1" indent="0">
              <a:lnSpc>
                <a:spcPct val="100000"/>
              </a:lnSpc>
              <a:spcBef>
                <a:spcPts val="600"/>
              </a:spcBef>
              <a:buNone/>
            </a:pPr>
            <a:r>
              <a:rPr lang="vi-VN" sz="2200" b="0">
                <a:solidFill>
                  <a:srgbClr val="000000"/>
                </a:solidFill>
                <a:effectLst/>
                <a:highlight>
                  <a:srgbClr val="FFFFFF"/>
                </a:highlight>
                <a:latin typeface="PragmataPro Mono Liga" panose="02000509040000020004" pitchFamily="49" charset="0"/>
              </a:rPr>
              <a:t>    </a:t>
            </a:r>
            <a:r>
              <a:rPr lang="vi-VN" sz="2200" b="0">
                <a:solidFill>
                  <a:srgbClr val="001080"/>
                </a:solidFill>
                <a:effectLst/>
                <a:highlight>
                  <a:srgbClr val="FFFFFF"/>
                </a:highlight>
                <a:latin typeface="PragmataPro Mono Liga" panose="02000509040000020004" pitchFamily="49" charset="0"/>
              </a:rPr>
              <a:t>B</a:t>
            </a:r>
            <a:r>
              <a:rPr lang="vi-VN" sz="2200" b="0">
                <a:solidFill>
                  <a:srgbClr val="000000"/>
                </a:solidFill>
                <a:effectLst/>
                <a:highlight>
                  <a:srgbClr val="FFFFFF"/>
                </a:highlight>
                <a:latin typeface="PragmataPro Mono Liga" panose="02000509040000020004" pitchFamily="49" charset="0"/>
              </a:rPr>
              <a:t>.</a:t>
            </a:r>
            <a:r>
              <a:rPr lang="vi-VN" sz="2200" b="0">
                <a:solidFill>
                  <a:srgbClr val="001080"/>
                </a:solidFill>
                <a:effectLst/>
                <a:highlight>
                  <a:srgbClr val="FFFFFF"/>
                </a:highlight>
                <a:latin typeface="PragmataPro Mono Liga" panose="02000509040000020004" pitchFamily="49" charset="0"/>
              </a:rPr>
              <a:t>hoten</a:t>
            </a:r>
            <a:r>
              <a:rPr lang="vi-VN" sz="2200" b="0">
                <a:solidFill>
                  <a:srgbClr val="000000"/>
                </a:solidFill>
                <a:effectLst/>
                <a:highlight>
                  <a:srgbClr val="FFFFFF"/>
                </a:highlight>
                <a:latin typeface="PragmataPro Mono Liga" panose="02000509040000020004" pitchFamily="49" charset="0"/>
              </a:rPr>
              <a:t>  tương đương </a:t>
            </a:r>
            <a:r>
              <a:rPr lang="vi-VN" sz="2200" b="0">
                <a:solidFill>
                  <a:srgbClr val="001080"/>
                </a:solidFill>
                <a:effectLst/>
                <a:highlight>
                  <a:srgbClr val="FFFFFF"/>
                </a:highlight>
                <a:latin typeface="PragmataPro Mono Liga" panose="02000509040000020004" pitchFamily="49" charset="0"/>
              </a:rPr>
              <a:t>A</a:t>
            </a:r>
            <a:r>
              <a:rPr lang="vi-VN" sz="2200" b="0">
                <a:solidFill>
                  <a:srgbClr val="000000"/>
                </a:solidFill>
                <a:effectLst/>
                <a:highlight>
                  <a:srgbClr val="FFFFFF"/>
                </a:highlight>
                <a:latin typeface="PragmataPro Mono Liga" panose="02000509040000020004" pitchFamily="49" charset="0"/>
              </a:rPr>
              <a:t>.</a:t>
            </a:r>
            <a:r>
              <a:rPr lang="vi-VN" sz="2200" b="0">
                <a:solidFill>
                  <a:srgbClr val="001080"/>
                </a:solidFill>
                <a:effectLst/>
                <a:highlight>
                  <a:srgbClr val="FFFFFF"/>
                </a:highlight>
                <a:latin typeface="PragmataPro Mono Liga" panose="02000509040000020004" pitchFamily="49" charset="0"/>
              </a:rPr>
              <a:t>father</a:t>
            </a:r>
            <a:r>
              <a:rPr lang="vi-VN" sz="2200" b="0">
                <a:solidFill>
                  <a:srgbClr val="000000"/>
                </a:solidFill>
                <a:effectLst/>
                <a:highlight>
                  <a:srgbClr val="FFFFFF"/>
                </a:highlight>
                <a:latin typeface="PragmataPro Mono Liga" panose="02000509040000020004" pitchFamily="49" charset="0"/>
              </a:rPr>
              <a:t>-&gt;</a:t>
            </a:r>
            <a:r>
              <a:rPr lang="vi-VN" sz="2200" b="0">
                <a:solidFill>
                  <a:srgbClr val="001080"/>
                </a:solidFill>
                <a:effectLst/>
                <a:highlight>
                  <a:srgbClr val="FFFFFF"/>
                </a:highlight>
                <a:latin typeface="PragmataPro Mono Liga" panose="02000509040000020004" pitchFamily="49" charset="0"/>
              </a:rPr>
              <a:t>hoten</a:t>
            </a:r>
            <a:endParaRPr lang="vi-VN" sz="2200" b="0">
              <a:solidFill>
                <a:srgbClr val="000000"/>
              </a:solidFill>
              <a:effectLst/>
              <a:highlight>
                <a:srgbClr val="FFFFFF"/>
              </a:highlight>
              <a:latin typeface="PragmataPro Mono Liga" panose="02000509040000020004" pitchFamily="49" charset="0"/>
            </a:endParaRPr>
          </a:p>
          <a:p>
            <a:pPr marL="457200" lvl="1" indent="0">
              <a:lnSpc>
                <a:spcPct val="100000"/>
              </a:lnSpc>
              <a:spcBef>
                <a:spcPts val="600"/>
              </a:spcBef>
              <a:buNone/>
            </a:pPr>
            <a:r>
              <a:rPr lang="vi-VN" sz="2200" b="0">
                <a:solidFill>
                  <a:srgbClr val="000000"/>
                </a:solidFill>
                <a:effectLst/>
                <a:highlight>
                  <a:srgbClr val="FFFFFF"/>
                </a:highlight>
                <a:latin typeface="PragmataPro Mono Liga" panose="02000509040000020004" pitchFamily="49" charset="0"/>
              </a:rPr>
              <a:t>    </a:t>
            </a:r>
            <a:r>
              <a:rPr lang="vi-VN" sz="2200" b="0">
                <a:solidFill>
                  <a:srgbClr val="001080"/>
                </a:solidFill>
                <a:effectLst/>
                <a:highlight>
                  <a:srgbClr val="FFFFFF"/>
                </a:highlight>
                <a:latin typeface="PragmataPro Mono Liga" panose="02000509040000020004" pitchFamily="49" charset="0"/>
              </a:rPr>
              <a:t>B</a:t>
            </a:r>
            <a:r>
              <a:rPr lang="vi-VN" sz="2200" b="0">
                <a:solidFill>
                  <a:srgbClr val="000000"/>
                </a:solidFill>
                <a:effectLst/>
                <a:highlight>
                  <a:srgbClr val="FFFFFF"/>
                </a:highlight>
                <a:latin typeface="PragmataPro Mono Liga" panose="02000509040000020004" pitchFamily="49" charset="0"/>
              </a:rPr>
              <a:t>.</a:t>
            </a:r>
            <a:r>
              <a:rPr lang="vi-VN" sz="2200" b="0">
                <a:solidFill>
                  <a:srgbClr val="001080"/>
                </a:solidFill>
                <a:effectLst/>
                <a:highlight>
                  <a:srgbClr val="FFFFFF"/>
                </a:highlight>
                <a:latin typeface="PragmataPro Mono Liga" panose="02000509040000020004" pitchFamily="49" charset="0"/>
              </a:rPr>
              <a:t>father</a:t>
            </a:r>
            <a:r>
              <a:rPr lang="vi-VN" sz="2200" b="0">
                <a:solidFill>
                  <a:srgbClr val="000000"/>
                </a:solidFill>
                <a:effectLst/>
                <a:highlight>
                  <a:srgbClr val="FFFFFF"/>
                </a:highlight>
                <a:latin typeface="PragmataPro Mono Liga" panose="02000509040000020004" pitchFamily="49" charset="0"/>
              </a:rPr>
              <a:t> tương đương </a:t>
            </a:r>
            <a:r>
              <a:rPr lang="vi-VN" sz="2200" b="0">
                <a:solidFill>
                  <a:srgbClr val="001080"/>
                </a:solidFill>
                <a:effectLst/>
                <a:highlight>
                  <a:srgbClr val="FFFFFF"/>
                </a:highlight>
                <a:latin typeface="PragmataPro Mono Liga" panose="02000509040000020004" pitchFamily="49" charset="0"/>
              </a:rPr>
              <a:t>A</a:t>
            </a:r>
            <a:r>
              <a:rPr lang="vi-VN" sz="2200" b="0">
                <a:solidFill>
                  <a:srgbClr val="000000"/>
                </a:solidFill>
                <a:effectLst/>
                <a:highlight>
                  <a:srgbClr val="FFFFFF"/>
                </a:highlight>
                <a:latin typeface="PragmataPro Mono Liga" panose="02000509040000020004" pitchFamily="49" charset="0"/>
              </a:rPr>
              <a:t>.</a:t>
            </a:r>
            <a:r>
              <a:rPr lang="vi-VN" sz="2200" b="0">
                <a:solidFill>
                  <a:srgbClr val="001080"/>
                </a:solidFill>
                <a:effectLst/>
                <a:highlight>
                  <a:srgbClr val="FFFFFF"/>
                </a:highlight>
                <a:latin typeface="PragmataPro Mono Liga" panose="02000509040000020004" pitchFamily="49" charset="0"/>
              </a:rPr>
              <a:t>father</a:t>
            </a:r>
            <a:r>
              <a:rPr lang="vi-VN" sz="2200" b="0">
                <a:solidFill>
                  <a:srgbClr val="000000"/>
                </a:solidFill>
                <a:effectLst/>
                <a:highlight>
                  <a:srgbClr val="FFFFFF"/>
                </a:highlight>
                <a:latin typeface="PragmataPro Mono Liga" panose="02000509040000020004" pitchFamily="49" charset="0"/>
              </a:rPr>
              <a:t>-&gt;</a:t>
            </a:r>
            <a:r>
              <a:rPr lang="vi-VN" sz="2200" b="0">
                <a:solidFill>
                  <a:srgbClr val="001080"/>
                </a:solidFill>
                <a:effectLst/>
                <a:highlight>
                  <a:srgbClr val="FFFFFF"/>
                </a:highlight>
                <a:latin typeface="PragmataPro Mono Liga" panose="02000509040000020004" pitchFamily="49" charset="0"/>
              </a:rPr>
              <a:t>father</a:t>
            </a:r>
            <a:endParaRPr lang="vi-VN" sz="2200" b="0">
              <a:solidFill>
                <a:srgbClr val="000000"/>
              </a:solidFill>
              <a:effectLst/>
              <a:highlight>
                <a:srgbClr val="FFFFFF"/>
              </a:highlight>
              <a:latin typeface="PragmataPro Mono Liga" panose="02000509040000020004" pitchFamily="49" charset="0"/>
            </a:endParaRPr>
          </a:p>
          <a:p>
            <a:pPr marL="457200" lvl="1" indent="0">
              <a:lnSpc>
                <a:spcPct val="100000"/>
              </a:lnSpc>
              <a:spcBef>
                <a:spcPts val="600"/>
              </a:spcBef>
              <a:buNone/>
            </a:pPr>
            <a:r>
              <a:rPr lang="vi-VN" sz="2200" b="0">
                <a:solidFill>
                  <a:srgbClr val="000000"/>
                </a:solidFill>
                <a:effectLst/>
                <a:highlight>
                  <a:srgbClr val="FFFFFF"/>
                </a:highlight>
                <a:latin typeface="PragmataPro Mono Liga" panose="02000509040000020004" pitchFamily="49" charset="0"/>
              </a:rPr>
              <a:t>    </a:t>
            </a:r>
            <a:r>
              <a:rPr lang="vi-VN" sz="2200" b="0">
                <a:solidFill>
                  <a:srgbClr val="001080"/>
                </a:solidFill>
                <a:effectLst/>
                <a:highlight>
                  <a:srgbClr val="FFFFFF"/>
                </a:highlight>
                <a:latin typeface="PragmataPro Mono Liga" panose="02000509040000020004" pitchFamily="49" charset="0"/>
              </a:rPr>
              <a:t>B</a:t>
            </a:r>
            <a:r>
              <a:rPr lang="vi-VN" sz="2200" b="0">
                <a:solidFill>
                  <a:srgbClr val="000000"/>
                </a:solidFill>
                <a:effectLst/>
                <a:highlight>
                  <a:srgbClr val="FFFFFF"/>
                </a:highlight>
                <a:latin typeface="PragmataPro Mono Liga" panose="02000509040000020004" pitchFamily="49" charset="0"/>
              </a:rPr>
              <a:t>.</a:t>
            </a:r>
            <a:r>
              <a:rPr lang="vi-VN" sz="2200" b="0">
                <a:solidFill>
                  <a:srgbClr val="001080"/>
                </a:solidFill>
                <a:effectLst/>
                <a:highlight>
                  <a:srgbClr val="FFFFFF"/>
                </a:highlight>
                <a:latin typeface="PragmataPro Mono Liga" panose="02000509040000020004" pitchFamily="49" charset="0"/>
              </a:rPr>
              <a:t>mother</a:t>
            </a:r>
            <a:r>
              <a:rPr lang="vi-VN" sz="2200" b="0">
                <a:solidFill>
                  <a:srgbClr val="000000"/>
                </a:solidFill>
                <a:effectLst/>
                <a:highlight>
                  <a:srgbClr val="FFFFFF"/>
                </a:highlight>
                <a:latin typeface="PragmataPro Mono Liga" panose="02000509040000020004" pitchFamily="49" charset="0"/>
              </a:rPr>
              <a:t> tương đương </a:t>
            </a:r>
            <a:r>
              <a:rPr lang="vi-VN" sz="2200" b="0">
                <a:solidFill>
                  <a:srgbClr val="001080"/>
                </a:solidFill>
                <a:effectLst/>
                <a:highlight>
                  <a:srgbClr val="FFFFFF"/>
                </a:highlight>
                <a:latin typeface="PragmataPro Mono Liga" panose="02000509040000020004" pitchFamily="49" charset="0"/>
              </a:rPr>
              <a:t>A</a:t>
            </a:r>
            <a:r>
              <a:rPr lang="vi-VN" sz="2200" b="0">
                <a:solidFill>
                  <a:srgbClr val="000000"/>
                </a:solidFill>
                <a:effectLst/>
                <a:highlight>
                  <a:srgbClr val="FFFFFF"/>
                </a:highlight>
                <a:latin typeface="PragmataPro Mono Liga" panose="02000509040000020004" pitchFamily="49" charset="0"/>
              </a:rPr>
              <a:t>.</a:t>
            </a:r>
            <a:r>
              <a:rPr lang="vi-VN" sz="2200" b="0">
                <a:solidFill>
                  <a:srgbClr val="001080"/>
                </a:solidFill>
                <a:effectLst/>
                <a:highlight>
                  <a:srgbClr val="FFFFFF"/>
                </a:highlight>
                <a:latin typeface="PragmataPro Mono Liga" panose="02000509040000020004" pitchFamily="49" charset="0"/>
              </a:rPr>
              <a:t>father</a:t>
            </a:r>
            <a:r>
              <a:rPr lang="vi-VN" sz="2200" b="0">
                <a:solidFill>
                  <a:srgbClr val="000000"/>
                </a:solidFill>
                <a:effectLst/>
                <a:highlight>
                  <a:srgbClr val="FFFFFF"/>
                </a:highlight>
                <a:latin typeface="PragmataPro Mono Liga" panose="02000509040000020004" pitchFamily="49" charset="0"/>
              </a:rPr>
              <a:t>-&gt;</a:t>
            </a:r>
            <a:r>
              <a:rPr lang="vi-VN" sz="2200" b="0">
                <a:solidFill>
                  <a:srgbClr val="001080"/>
                </a:solidFill>
                <a:effectLst/>
                <a:highlight>
                  <a:srgbClr val="FFFFFF"/>
                </a:highlight>
                <a:latin typeface="PragmataPro Mono Liga" panose="02000509040000020004" pitchFamily="49" charset="0"/>
              </a:rPr>
              <a:t>mother</a:t>
            </a:r>
            <a:endParaRPr lang="en-US" sz="2200"/>
          </a:p>
          <a:p>
            <a:pPr lvl="1">
              <a:lnSpc>
                <a:spcPct val="100000"/>
              </a:lnSpc>
              <a:spcBef>
                <a:spcPts val="600"/>
              </a:spcBef>
            </a:pPr>
            <a:r>
              <a:rPr lang="en-US" sz="2200"/>
              <a:t>Truy xuất thông tin của C thông qua A?</a:t>
            </a:r>
          </a:p>
          <a:p>
            <a:pPr marL="914400" lvl="2" indent="0">
              <a:lnSpc>
                <a:spcPct val="100000"/>
              </a:lnSpc>
              <a:spcBef>
                <a:spcPts val="600"/>
              </a:spcBef>
              <a:buNone/>
            </a:pPr>
            <a:r>
              <a:rPr lang="vi-VN" sz="2200" b="0">
                <a:solidFill>
                  <a:srgbClr val="001080"/>
                </a:solidFill>
                <a:effectLst/>
                <a:highlight>
                  <a:srgbClr val="FFFFFF"/>
                </a:highlight>
                <a:latin typeface="PragmataPro Mono Liga" panose="02000509040000020004" pitchFamily="49" charset="0"/>
              </a:rPr>
              <a:t>C</a:t>
            </a:r>
            <a:r>
              <a:rPr lang="vi-VN" sz="2200" b="0">
                <a:solidFill>
                  <a:srgbClr val="000000"/>
                </a:solidFill>
                <a:effectLst/>
                <a:highlight>
                  <a:srgbClr val="FFFFFF"/>
                </a:highlight>
                <a:latin typeface="PragmataPro Mono Liga" panose="02000509040000020004" pitchFamily="49" charset="0"/>
              </a:rPr>
              <a:t>.</a:t>
            </a:r>
            <a:r>
              <a:rPr lang="vi-VN" sz="2200" b="0">
                <a:solidFill>
                  <a:srgbClr val="001080"/>
                </a:solidFill>
                <a:effectLst/>
                <a:highlight>
                  <a:srgbClr val="FFFFFF"/>
                </a:highlight>
                <a:latin typeface="PragmataPro Mono Liga" panose="02000509040000020004" pitchFamily="49" charset="0"/>
              </a:rPr>
              <a:t>hoten</a:t>
            </a:r>
            <a:r>
              <a:rPr lang="vi-VN" sz="2200" b="0">
                <a:solidFill>
                  <a:srgbClr val="000000"/>
                </a:solidFill>
                <a:effectLst/>
                <a:highlight>
                  <a:srgbClr val="FFFFFF"/>
                </a:highlight>
                <a:latin typeface="PragmataPro Mono Liga" panose="02000509040000020004" pitchFamily="49" charset="0"/>
              </a:rPr>
              <a:t>  tương đương </a:t>
            </a:r>
            <a:r>
              <a:rPr lang="vi-VN" sz="2200" b="0">
                <a:solidFill>
                  <a:srgbClr val="001080"/>
                </a:solidFill>
                <a:effectLst/>
                <a:highlight>
                  <a:srgbClr val="FFFFFF"/>
                </a:highlight>
                <a:latin typeface="PragmataPro Mono Liga" panose="02000509040000020004" pitchFamily="49" charset="0"/>
              </a:rPr>
              <a:t>A</a:t>
            </a:r>
            <a:r>
              <a:rPr lang="vi-VN" sz="2200" b="0">
                <a:solidFill>
                  <a:srgbClr val="000000"/>
                </a:solidFill>
                <a:effectLst/>
                <a:highlight>
                  <a:srgbClr val="FFFFFF"/>
                </a:highlight>
                <a:latin typeface="PragmataPro Mono Liga" panose="02000509040000020004" pitchFamily="49" charset="0"/>
              </a:rPr>
              <a:t>.</a:t>
            </a:r>
            <a:r>
              <a:rPr lang="vi-VN" sz="2200" b="0">
                <a:solidFill>
                  <a:srgbClr val="001080"/>
                </a:solidFill>
                <a:effectLst/>
                <a:highlight>
                  <a:srgbClr val="FFFFFF"/>
                </a:highlight>
                <a:latin typeface="PragmataPro Mono Liga" panose="02000509040000020004" pitchFamily="49" charset="0"/>
              </a:rPr>
              <a:t>mother</a:t>
            </a:r>
            <a:r>
              <a:rPr lang="vi-VN" sz="2200" b="0">
                <a:solidFill>
                  <a:srgbClr val="000000"/>
                </a:solidFill>
                <a:effectLst/>
                <a:highlight>
                  <a:srgbClr val="FFFFFF"/>
                </a:highlight>
                <a:latin typeface="PragmataPro Mono Liga" panose="02000509040000020004" pitchFamily="49" charset="0"/>
              </a:rPr>
              <a:t>-&gt;</a:t>
            </a:r>
            <a:r>
              <a:rPr lang="vi-VN" sz="2200" b="0">
                <a:solidFill>
                  <a:srgbClr val="001080"/>
                </a:solidFill>
                <a:effectLst/>
                <a:highlight>
                  <a:srgbClr val="FFFFFF"/>
                </a:highlight>
                <a:latin typeface="PragmataPro Mono Liga" panose="02000509040000020004" pitchFamily="49" charset="0"/>
              </a:rPr>
              <a:t>hoten</a:t>
            </a:r>
            <a:endParaRPr lang="vi-VN" sz="2200" b="0">
              <a:solidFill>
                <a:srgbClr val="000000"/>
              </a:solidFill>
              <a:effectLst/>
              <a:highlight>
                <a:srgbClr val="FFFFFF"/>
              </a:highlight>
              <a:latin typeface="PragmataPro Mono Liga" panose="02000509040000020004" pitchFamily="49" charset="0"/>
            </a:endParaRPr>
          </a:p>
          <a:p>
            <a:pPr marL="914400" lvl="2" indent="0">
              <a:lnSpc>
                <a:spcPct val="100000"/>
              </a:lnSpc>
              <a:spcBef>
                <a:spcPts val="600"/>
              </a:spcBef>
              <a:buNone/>
            </a:pPr>
            <a:r>
              <a:rPr lang="vi-VN" sz="2200" b="0">
                <a:solidFill>
                  <a:srgbClr val="001080"/>
                </a:solidFill>
                <a:effectLst/>
                <a:highlight>
                  <a:srgbClr val="FFFFFF"/>
                </a:highlight>
                <a:latin typeface="PragmataPro Mono Liga" panose="02000509040000020004" pitchFamily="49" charset="0"/>
              </a:rPr>
              <a:t>C</a:t>
            </a:r>
            <a:r>
              <a:rPr lang="vi-VN" sz="2200" b="0">
                <a:solidFill>
                  <a:srgbClr val="000000"/>
                </a:solidFill>
                <a:effectLst/>
                <a:highlight>
                  <a:srgbClr val="FFFFFF"/>
                </a:highlight>
                <a:latin typeface="PragmataPro Mono Liga" panose="02000509040000020004" pitchFamily="49" charset="0"/>
              </a:rPr>
              <a:t>.</a:t>
            </a:r>
            <a:r>
              <a:rPr lang="vi-VN" sz="2200" b="0">
                <a:solidFill>
                  <a:srgbClr val="001080"/>
                </a:solidFill>
                <a:effectLst/>
                <a:highlight>
                  <a:srgbClr val="FFFFFF"/>
                </a:highlight>
                <a:latin typeface="PragmataPro Mono Liga" panose="02000509040000020004" pitchFamily="49" charset="0"/>
              </a:rPr>
              <a:t>father</a:t>
            </a:r>
            <a:r>
              <a:rPr lang="vi-VN" sz="2200" b="0">
                <a:solidFill>
                  <a:srgbClr val="000000"/>
                </a:solidFill>
                <a:effectLst/>
                <a:highlight>
                  <a:srgbClr val="FFFFFF"/>
                </a:highlight>
                <a:latin typeface="PragmataPro Mono Liga" panose="02000509040000020004" pitchFamily="49" charset="0"/>
              </a:rPr>
              <a:t> tương đương </a:t>
            </a:r>
            <a:r>
              <a:rPr lang="vi-VN" sz="2200" b="0">
                <a:solidFill>
                  <a:srgbClr val="001080"/>
                </a:solidFill>
                <a:effectLst/>
                <a:highlight>
                  <a:srgbClr val="FFFFFF"/>
                </a:highlight>
                <a:latin typeface="PragmataPro Mono Liga" panose="02000509040000020004" pitchFamily="49" charset="0"/>
              </a:rPr>
              <a:t>A</a:t>
            </a:r>
            <a:r>
              <a:rPr lang="vi-VN" sz="2200" b="0">
                <a:solidFill>
                  <a:srgbClr val="000000"/>
                </a:solidFill>
                <a:effectLst/>
                <a:highlight>
                  <a:srgbClr val="FFFFFF"/>
                </a:highlight>
                <a:latin typeface="PragmataPro Mono Liga" panose="02000509040000020004" pitchFamily="49" charset="0"/>
              </a:rPr>
              <a:t>.</a:t>
            </a:r>
            <a:r>
              <a:rPr lang="vi-VN" sz="2200" b="0">
                <a:solidFill>
                  <a:srgbClr val="001080"/>
                </a:solidFill>
                <a:effectLst/>
                <a:highlight>
                  <a:srgbClr val="FFFFFF"/>
                </a:highlight>
                <a:latin typeface="PragmataPro Mono Liga" panose="02000509040000020004" pitchFamily="49" charset="0"/>
              </a:rPr>
              <a:t>mother</a:t>
            </a:r>
            <a:r>
              <a:rPr lang="vi-VN" sz="2200" b="0">
                <a:solidFill>
                  <a:srgbClr val="000000"/>
                </a:solidFill>
                <a:effectLst/>
                <a:highlight>
                  <a:srgbClr val="FFFFFF"/>
                </a:highlight>
                <a:latin typeface="PragmataPro Mono Liga" panose="02000509040000020004" pitchFamily="49" charset="0"/>
              </a:rPr>
              <a:t>-&gt;</a:t>
            </a:r>
            <a:r>
              <a:rPr lang="vi-VN" sz="2200" b="0">
                <a:solidFill>
                  <a:srgbClr val="001080"/>
                </a:solidFill>
                <a:effectLst/>
                <a:highlight>
                  <a:srgbClr val="FFFFFF"/>
                </a:highlight>
                <a:latin typeface="PragmataPro Mono Liga" panose="02000509040000020004" pitchFamily="49" charset="0"/>
              </a:rPr>
              <a:t>father</a:t>
            </a:r>
            <a:r>
              <a:rPr lang="vi-VN" sz="2200" b="0">
                <a:solidFill>
                  <a:srgbClr val="000000"/>
                </a:solidFill>
                <a:effectLst/>
                <a:highlight>
                  <a:srgbClr val="FFFFFF"/>
                </a:highlight>
                <a:latin typeface="PragmataPro Mono Liga" panose="02000509040000020004" pitchFamily="49" charset="0"/>
              </a:rPr>
              <a:t> </a:t>
            </a:r>
          </a:p>
          <a:p>
            <a:pPr marL="914400" lvl="2" indent="0">
              <a:lnSpc>
                <a:spcPct val="100000"/>
              </a:lnSpc>
              <a:spcBef>
                <a:spcPts val="600"/>
              </a:spcBef>
              <a:buNone/>
            </a:pPr>
            <a:r>
              <a:rPr lang="vi-VN" sz="2200" b="0">
                <a:solidFill>
                  <a:srgbClr val="001080"/>
                </a:solidFill>
                <a:effectLst/>
                <a:highlight>
                  <a:srgbClr val="FFFFFF"/>
                </a:highlight>
                <a:latin typeface="PragmataPro Mono Liga" panose="02000509040000020004" pitchFamily="49" charset="0"/>
              </a:rPr>
              <a:t>C</a:t>
            </a:r>
            <a:r>
              <a:rPr lang="vi-VN" sz="2200" b="0">
                <a:solidFill>
                  <a:srgbClr val="000000"/>
                </a:solidFill>
                <a:effectLst/>
                <a:highlight>
                  <a:srgbClr val="FFFFFF"/>
                </a:highlight>
                <a:latin typeface="PragmataPro Mono Liga" panose="02000509040000020004" pitchFamily="49" charset="0"/>
              </a:rPr>
              <a:t>.</a:t>
            </a:r>
            <a:r>
              <a:rPr lang="vi-VN" sz="2200" b="0">
                <a:solidFill>
                  <a:srgbClr val="001080"/>
                </a:solidFill>
                <a:effectLst/>
                <a:highlight>
                  <a:srgbClr val="FFFFFF"/>
                </a:highlight>
                <a:latin typeface="PragmataPro Mono Liga" panose="02000509040000020004" pitchFamily="49" charset="0"/>
              </a:rPr>
              <a:t>mother</a:t>
            </a:r>
            <a:r>
              <a:rPr lang="vi-VN" sz="2200" b="0">
                <a:solidFill>
                  <a:srgbClr val="000000"/>
                </a:solidFill>
                <a:effectLst/>
                <a:highlight>
                  <a:srgbClr val="FFFFFF"/>
                </a:highlight>
                <a:latin typeface="PragmataPro Mono Liga" panose="02000509040000020004" pitchFamily="49" charset="0"/>
              </a:rPr>
              <a:t> tương đương </a:t>
            </a:r>
            <a:r>
              <a:rPr lang="vi-VN" sz="2200" b="0">
                <a:solidFill>
                  <a:srgbClr val="001080"/>
                </a:solidFill>
                <a:effectLst/>
                <a:highlight>
                  <a:srgbClr val="FFFFFF"/>
                </a:highlight>
                <a:latin typeface="PragmataPro Mono Liga" panose="02000509040000020004" pitchFamily="49" charset="0"/>
              </a:rPr>
              <a:t>A</a:t>
            </a:r>
            <a:r>
              <a:rPr lang="vi-VN" sz="2200" b="0">
                <a:solidFill>
                  <a:srgbClr val="000000"/>
                </a:solidFill>
                <a:effectLst/>
                <a:highlight>
                  <a:srgbClr val="FFFFFF"/>
                </a:highlight>
                <a:latin typeface="PragmataPro Mono Liga" panose="02000509040000020004" pitchFamily="49" charset="0"/>
              </a:rPr>
              <a:t>.</a:t>
            </a:r>
            <a:r>
              <a:rPr lang="vi-VN" sz="2200" b="0">
                <a:solidFill>
                  <a:srgbClr val="001080"/>
                </a:solidFill>
                <a:effectLst/>
                <a:highlight>
                  <a:srgbClr val="FFFFFF"/>
                </a:highlight>
                <a:latin typeface="PragmataPro Mono Liga" panose="02000509040000020004" pitchFamily="49" charset="0"/>
              </a:rPr>
              <a:t>mother</a:t>
            </a:r>
            <a:r>
              <a:rPr lang="vi-VN" sz="2200" b="0">
                <a:solidFill>
                  <a:srgbClr val="000000"/>
                </a:solidFill>
                <a:effectLst/>
                <a:highlight>
                  <a:srgbClr val="FFFFFF"/>
                </a:highlight>
                <a:latin typeface="PragmataPro Mono Liga" panose="02000509040000020004" pitchFamily="49" charset="0"/>
              </a:rPr>
              <a:t>-&gt;</a:t>
            </a:r>
            <a:r>
              <a:rPr lang="vi-VN" sz="2200" b="0">
                <a:solidFill>
                  <a:srgbClr val="001080"/>
                </a:solidFill>
                <a:effectLst/>
                <a:highlight>
                  <a:srgbClr val="FFFFFF"/>
                </a:highlight>
                <a:latin typeface="PragmataPro Mono Liga" panose="02000509040000020004" pitchFamily="49" charset="0"/>
              </a:rPr>
              <a:t>mother</a:t>
            </a:r>
            <a:r>
              <a:rPr lang="vi-VN" sz="2200" b="0">
                <a:solidFill>
                  <a:srgbClr val="000000"/>
                </a:solidFill>
                <a:effectLst/>
                <a:highlight>
                  <a:srgbClr val="FFFFFF"/>
                </a:highlight>
                <a:latin typeface="PragmataPro Mono Liga" panose="02000509040000020004" pitchFamily="49" charset="0"/>
              </a:rPr>
              <a:t> </a:t>
            </a:r>
          </a:p>
          <a:p>
            <a:pPr lvl="1">
              <a:lnSpc>
                <a:spcPct val="100000"/>
              </a:lnSpc>
              <a:spcBef>
                <a:spcPts val="600"/>
              </a:spcBef>
            </a:pPr>
            <a:r>
              <a:rPr lang="en-US" sz="2200"/>
              <a:t>Truy xuất họ tên của D thông qua A và B?</a:t>
            </a:r>
          </a:p>
          <a:p>
            <a:pPr marL="457200" lvl="1" indent="0">
              <a:lnSpc>
                <a:spcPct val="100000"/>
              </a:lnSpc>
              <a:spcBef>
                <a:spcPts val="600"/>
              </a:spcBef>
              <a:buNone/>
            </a:pPr>
            <a:r>
              <a:rPr lang="en-US" sz="2200" b="0">
                <a:solidFill>
                  <a:srgbClr val="001080"/>
                </a:solidFill>
                <a:effectLst/>
                <a:highlight>
                  <a:srgbClr val="FFFFFF"/>
                </a:highlight>
                <a:latin typeface="PragmataPro Mono Liga" panose="02000509040000020004" pitchFamily="49" charset="0"/>
              </a:rPr>
              <a:t>	D</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hoten</a:t>
            </a:r>
            <a:r>
              <a:rPr lang="en-US" sz="2200" b="0">
                <a:solidFill>
                  <a:srgbClr val="000000"/>
                </a:solidFill>
                <a:effectLst/>
                <a:highlight>
                  <a:srgbClr val="FFFFFF"/>
                </a:highlight>
                <a:latin typeface="PragmataPro Mono Liga" panose="02000509040000020004" pitchFamily="49" charset="0"/>
              </a:rPr>
              <a:t> </a:t>
            </a:r>
            <a:r>
              <a:rPr lang="vi-VN" sz="2200" b="0">
                <a:solidFill>
                  <a:srgbClr val="000000"/>
                </a:solidFill>
                <a:effectLst/>
                <a:highlight>
                  <a:srgbClr val="FFFFFF"/>
                </a:highlight>
                <a:latin typeface="PragmataPro Mono Liga" panose="02000509040000020004" pitchFamily="49" charset="0"/>
              </a:rPr>
              <a:t>tương đương</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B</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father</a:t>
            </a:r>
            <a:r>
              <a:rPr lang="en-US" sz="2200" b="0">
                <a:solidFill>
                  <a:srgbClr val="000000"/>
                </a:solidFill>
                <a:effectLst/>
                <a:highlight>
                  <a:srgbClr val="FFFFFF"/>
                </a:highlight>
                <a:latin typeface="PragmataPro Mono Liga" panose="02000509040000020004" pitchFamily="49" charset="0"/>
              </a:rPr>
              <a:t>-&gt;</a:t>
            </a:r>
            <a:r>
              <a:rPr lang="en-US" sz="2200" b="0">
                <a:solidFill>
                  <a:srgbClr val="001080"/>
                </a:solidFill>
                <a:effectLst/>
                <a:highlight>
                  <a:srgbClr val="FFFFFF"/>
                </a:highlight>
                <a:latin typeface="PragmataPro Mono Liga" panose="02000509040000020004" pitchFamily="49" charset="0"/>
              </a:rPr>
              <a:t>hoten </a:t>
            </a:r>
          </a:p>
          <a:p>
            <a:pPr marL="457200" lvl="1" indent="0">
              <a:lnSpc>
                <a:spcPct val="100000"/>
              </a:lnSpc>
              <a:spcBef>
                <a:spcPts val="600"/>
              </a:spcBef>
              <a:buNone/>
            </a:pPr>
            <a:r>
              <a:rPr lang="en-US" sz="2200">
                <a:solidFill>
                  <a:srgbClr val="001080"/>
                </a:solidFill>
                <a:highlight>
                  <a:srgbClr val="FFFFFF"/>
                </a:highlight>
                <a:latin typeface="PragmataPro Mono Liga" panose="02000509040000020004" pitchFamily="49" charset="0"/>
              </a:rPr>
              <a:t>	</a:t>
            </a:r>
            <a:r>
              <a:rPr lang="vi-VN" sz="2200" b="0">
                <a:solidFill>
                  <a:srgbClr val="000000"/>
                </a:solidFill>
                <a:effectLst/>
                <a:highlight>
                  <a:srgbClr val="FFFFFF"/>
                </a:highlight>
                <a:latin typeface="PragmataPro Mono Liga" panose="02000509040000020004" pitchFamily="49" charset="0"/>
              </a:rPr>
              <a:t>tương đương</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A</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father</a:t>
            </a:r>
            <a:r>
              <a:rPr lang="en-US" sz="2200" b="0">
                <a:solidFill>
                  <a:srgbClr val="000000"/>
                </a:solidFill>
                <a:effectLst/>
                <a:highlight>
                  <a:srgbClr val="FFFFFF"/>
                </a:highlight>
                <a:latin typeface="PragmataPro Mono Liga" panose="02000509040000020004" pitchFamily="49" charset="0"/>
              </a:rPr>
              <a:t>-&gt;</a:t>
            </a:r>
            <a:r>
              <a:rPr lang="en-US" sz="2200" b="0">
                <a:solidFill>
                  <a:srgbClr val="001080"/>
                </a:solidFill>
                <a:effectLst/>
                <a:highlight>
                  <a:srgbClr val="FFFFFF"/>
                </a:highlight>
                <a:latin typeface="PragmataPro Mono Liga" panose="02000509040000020004" pitchFamily="49" charset="0"/>
              </a:rPr>
              <a:t>father</a:t>
            </a:r>
            <a:r>
              <a:rPr lang="en-US" sz="2200" b="0">
                <a:solidFill>
                  <a:srgbClr val="000000"/>
                </a:solidFill>
                <a:effectLst/>
                <a:highlight>
                  <a:srgbClr val="FFFFFF"/>
                </a:highlight>
                <a:latin typeface="PragmataPro Mono Liga" panose="02000509040000020004" pitchFamily="49" charset="0"/>
              </a:rPr>
              <a:t>-&gt;</a:t>
            </a:r>
            <a:r>
              <a:rPr lang="en-US" sz="2200" b="0">
                <a:solidFill>
                  <a:srgbClr val="001080"/>
                </a:solidFill>
                <a:effectLst/>
                <a:highlight>
                  <a:srgbClr val="FFFFFF"/>
                </a:highlight>
                <a:latin typeface="PragmataPro Mono Liga" panose="02000509040000020004" pitchFamily="49" charset="0"/>
              </a:rPr>
              <a:t>hoten</a:t>
            </a:r>
            <a:endParaRPr lang="en-US" sz="2200" b="0">
              <a:solidFill>
                <a:srgbClr val="000000"/>
              </a:solidFill>
              <a:effectLst/>
              <a:highlight>
                <a:srgbClr val="FFFFFF"/>
              </a:highlight>
              <a:latin typeface="PragmataPro Mono Liga" panose="02000509040000020004" pitchFamily="49" charset="0"/>
            </a:endParaRPr>
          </a:p>
        </p:txBody>
      </p:sp>
      <p:sp>
        <p:nvSpPr>
          <p:cNvPr id="7" name="Footer Placeholder 6">
            <a:extLst>
              <a:ext uri="{FF2B5EF4-FFF2-40B4-BE49-F238E27FC236}">
                <a16:creationId xmlns:a16="http://schemas.microsoft.com/office/drawing/2014/main" id="{12824285-1640-A8DF-0F2A-4208CEBDCF82}"/>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4" name="Date Placeholder 3">
            <a:extLst>
              <a:ext uri="{FF2B5EF4-FFF2-40B4-BE49-F238E27FC236}">
                <a16:creationId xmlns:a16="http://schemas.microsoft.com/office/drawing/2014/main" id="{D1184435-BAD2-F7D3-D2D0-81C6B176F081}"/>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D763290A-BA91-69CB-1AF7-9A7FF5F1EBF2}"/>
              </a:ext>
            </a:extLst>
          </p:cNvPr>
          <p:cNvSpPr>
            <a:spLocks noGrp="1"/>
          </p:cNvSpPr>
          <p:nvPr>
            <p:ph type="sldNum" sz="quarter" idx="12"/>
          </p:nvPr>
        </p:nvSpPr>
        <p:spPr/>
        <p:txBody>
          <a:bodyPr/>
          <a:lstStyle/>
          <a:p>
            <a:fld id="{D8B0B3AC-44A8-D142-AAF6-9A453466E1A4}" type="slidenum">
              <a:rPr lang="en-VN" smtClean="0"/>
              <a:pPr/>
              <a:t>29</a:t>
            </a:fld>
            <a:endParaRPr lang="en-VN" dirty="0"/>
          </a:p>
        </p:txBody>
      </p:sp>
    </p:spTree>
    <p:extLst>
      <p:ext uri="{BB962C8B-B14F-4D97-AF65-F5344CB8AC3E}">
        <p14:creationId xmlns:p14="http://schemas.microsoft.com/office/powerpoint/2010/main" val="3055274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lstStyle/>
          <a:p>
            <a:r>
              <a:rPr lang="en-US"/>
              <a:t>9.</a:t>
            </a:r>
            <a:r>
              <a:rPr lang="en-VN"/>
              <a:t>1 Đặt vấn đề</a:t>
            </a:r>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9" name="Footer Placeholder 8">
            <a:extLst>
              <a:ext uri="{FF2B5EF4-FFF2-40B4-BE49-F238E27FC236}">
                <a16:creationId xmlns:a16="http://schemas.microsoft.com/office/drawing/2014/main" id="{F393AB94-C78B-F163-F8BD-E6EAF98BC1F4}"/>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4855D1F9-7428-00C1-30A8-9223DCEC2B16}"/>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C78446E8-27D1-7F5A-7451-399B1509E141}"/>
              </a:ext>
            </a:extLst>
          </p:cNvPr>
          <p:cNvSpPr>
            <a:spLocks noGrp="1"/>
          </p:cNvSpPr>
          <p:nvPr>
            <p:ph type="sldNum" sz="quarter" idx="12"/>
          </p:nvPr>
        </p:nvSpPr>
        <p:spPr/>
        <p:txBody>
          <a:bodyPr/>
          <a:lstStyle/>
          <a:p>
            <a:fld id="{D8B0B3AC-44A8-D142-AAF6-9A453466E1A4}" type="slidenum">
              <a:rPr lang="en-VN" smtClean="0"/>
              <a:pPr/>
              <a:t>3</a:t>
            </a:fld>
            <a:endParaRPr lang="en-VN" dirty="0"/>
          </a:p>
        </p:txBody>
      </p:sp>
    </p:spTree>
    <p:extLst>
      <p:ext uri="{BB962C8B-B14F-4D97-AF65-F5344CB8AC3E}">
        <p14:creationId xmlns:p14="http://schemas.microsoft.com/office/powerpoint/2010/main" val="2144590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a:bodyPr>
          <a:lstStyle/>
          <a:p>
            <a:r>
              <a:rPr lang="en-VN"/>
              <a:t>9.</a:t>
            </a:r>
            <a:r>
              <a:rPr lang="en-US"/>
              <a:t>7</a:t>
            </a:r>
            <a:r>
              <a:rPr lang="en-VN"/>
              <a:t> Kiểu hợp nhất union</a:t>
            </a:r>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9" name="Footer Placeholder 8">
            <a:extLst>
              <a:ext uri="{FF2B5EF4-FFF2-40B4-BE49-F238E27FC236}">
                <a16:creationId xmlns:a16="http://schemas.microsoft.com/office/drawing/2014/main" id="{57A95714-F20C-6C39-41F9-E7C631789AE0}"/>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C7570621-BB41-A91D-8944-32BDA7962B49}"/>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B3DC36E2-4CC5-EC4C-4F87-1A7D7D4992A5}"/>
              </a:ext>
            </a:extLst>
          </p:cNvPr>
          <p:cNvSpPr>
            <a:spLocks noGrp="1"/>
          </p:cNvSpPr>
          <p:nvPr>
            <p:ph type="sldNum" sz="quarter" idx="12"/>
          </p:nvPr>
        </p:nvSpPr>
        <p:spPr/>
        <p:txBody>
          <a:bodyPr/>
          <a:lstStyle/>
          <a:p>
            <a:fld id="{D8B0B3AC-44A8-D142-AAF6-9A453466E1A4}" type="slidenum">
              <a:rPr lang="en-VN" smtClean="0"/>
              <a:pPr/>
              <a:t>30</a:t>
            </a:fld>
            <a:endParaRPr lang="en-VN" dirty="0"/>
          </a:p>
        </p:txBody>
      </p:sp>
    </p:spTree>
    <p:extLst>
      <p:ext uri="{BB962C8B-B14F-4D97-AF65-F5344CB8AC3E}">
        <p14:creationId xmlns:p14="http://schemas.microsoft.com/office/powerpoint/2010/main" val="4480099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4145" y="1233824"/>
            <a:ext cx="10579654" cy="5138401"/>
          </a:xfrm>
        </p:spPr>
        <p:txBody>
          <a:bodyPr>
            <a:normAutofit/>
          </a:bodyPr>
          <a:lstStyle/>
          <a:p>
            <a:pPr>
              <a:defRPr/>
            </a:pPr>
            <a:r>
              <a:rPr lang="en-US" sz="2400" err="1">
                <a:solidFill>
                  <a:schemeClr val="tx1">
                    <a:lumMod val="50000"/>
                  </a:schemeClr>
                </a:solidFill>
              </a:rPr>
              <a:t>Khái</a:t>
            </a:r>
            <a:r>
              <a:rPr lang="en-US" sz="2400">
                <a:solidFill>
                  <a:schemeClr val="tx1">
                    <a:lumMod val="50000"/>
                  </a:schemeClr>
                </a:solidFill>
              </a:rPr>
              <a:t> niệm:</a:t>
            </a:r>
            <a:endParaRPr lang="en-US" sz="2400" dirty="0">
              <a:solidFill>
                <a:schemeClr val="tx1">
                  <a:lumMod val="50000"/>
                </a:schemeClr>
              </a:solidFill>
            </a:endParaRPr>
          </a:p>
          <a:p>
            <a:pPr lvl="1">
              <a:defRPr/>
            </a:pPr>
            <a:r>
              <a:rPr lang="en-US" dirty="0">
                <a:solidFill>
                  <a:schemeClr val="tx1">
                    <a:lumMod val="50000"/>
                  </a:schemeClr>
                </a:solidFill>
              </a:rPr>
              <a:t>Đ</a:t>
            </a:r>
            <a:r>
              <a:rPr lang="vi-VN" dirty="0">
                <a:solidFill>
                  <a:schemeClr val="tx1">
                    <a:lumMod val="50000"/>
                  </a:schemeClr>
                </a:solidFill>
              </a:rPr>
              <a:t>ượ</a:t>
            </a:r>
            <a:r>
              <a:rPr lang="en-US" dirty="0">
                <a:solidFill>
                  <a:schemeClr val="tx1">
                    <a:lumMod val="50000"/>
                  </a:schemeClr>
                </a:solidFill>
              </a:rPr>
              <a:t>c </a:t>
            </a:r>
            <a:r>
              <a:rPr lang="en-US" dirty="0" err="1">
                <a:solidFill>
                  <a:schemeClr val="tx1">
                    <a:lumMod val="50000"/>
                  </a:schemeClr>
                </a:solidFill>
              </a:rPr>
              <a:t>khai</a:t>
            </a:r>
            <a:r>
              <a:rPr lang="en-US" dirty="0">
                <a:solidFill>
                  <a:schemeClr val="tx1">
                    <a:lumMod val="50000"/>
                  </a:schemeClr>
                </a:solidFill>
              </a:rPr>
              <a:t> </a:t>
            </a:r>
            <a:r>
              <a:rPr lang="en-US" dirty="0" err="1">
                <a:solidFill>
                  <a:schemeClr val="tx1">
                    <a:lumMod val="50000"/>
                  </a:schemeClr>
                </a:solidFill>
              </a:rPr>
              <a:t>báo</a:t>
            </a:r>
            <a:r>
              <a:rPr lang="en-US" dirty="0">
                <a:solidFill>
                  <a:schemeClr val="tx1">
                    <a:lumMod val="50000"/>
                  </a:schemeClr>
                </a:solidFill>
              </a:rPr>
              <a:t> </a:t>
            </a:r>
            <a:r>
              <a:rPr lang="en-US" dirty="0" err="1">
                <a:solidFill>
                  <a:schemeClr val="tx1">
                    <a:lumMod val="50000"/>
                  </a:schemeClr>
                </a:solidFill>
              </a:rPr>
              <a:t>và</a:t>
            </a:r>
            <a:r>
              <a:rPr lang="en-US" dirty="0">
                <a:solidFill>
                  <a:schemeClr val="tx1">
                    <a:lumMod val="50000"/>
                  </a:schemeClr>
                </a:solidFill>
              </a:rPr>
              <a:t> </a:t>
            </a:r>
            <a:r>
              <a:rPr lang="en-US" dirty="0" err="1">
                <a:solidFill>
                  <a:schemeClr val="tx1">
                    <a:lumMod val="50000"/>
                  </a:schemeClr>
                </a:solidFill>
              </a:rPr>
              <a:t>sử</a:t>
            </a:r>
            <a:r>
              <a:rPr lang="en-US" dirty="0">
                <a:solidFill>
                  <a:schemeClr val="tx1">
                    <a:lumMod val="50000"/>
                  </a:schemeClr>
                </a:solidFill>
              </a:rPr>
              <a:t> </a:t>
            </a:r>
            <a:r>
              <a:rPr lang="en-US" dirty="0" err="1">
                <a:solidFill>
                  <a:schemeClr val="tx1">
                    <a:lumMod val="50000"/>
                  </a:schemeClr>
                </a:solidFill>
              </a:rPr>
              <a:t>dụng</a:t>
            </a:r>
            <a:r>
              <a:rPr lang="en-US" dirty="0">
                <a:solidFill>
                  <a:schemeClr val="tx1">
                    <a:lumMod val="50000"/>
                  </a:schemeClr>
                </a:solidFill>
              </a:rPr>
              <a:t> </a:t>
            </a:r>
            <a:r>
              <a:rPr lang="en-US" dirty="0" err="1">
                <a:solidFill>
                  <a:schemeClr val="tx1">
                    <a:lumMod val="50000"/>
                  </a:schemeClr>
                </a:solidFill>
              </a:rPr>
              <a:t>nh</a:t>
            </a:r>
            <a:r>
              <a:rPr lang="vi-VN" dirty="0">
                <a:solidFill>
                  <a:schemeClr val="tx1">
                    <a:lumMod val="50000"/>
                  </a:schemeClr>
                </a:solidFill>
              </a:rPr>
              <a:t>ư</a:t>
            </a:r>
            <a:r>
              <a:rPr lang="en-US" dirty="0">
                <a:solidFill>
                  <a:schemeClr val="tx1">
                    <a:lumMod val="50000"/>
                  </a:schemeClr>
                </a:solidFill>
              </a:rPr>
              <a:t> </a:t>
            </a:r>
            <a:r>
              <a:rPr lang="en-US" err="1">
                <a:solidFill>
                  <a:schemeClr val="tx1">
                    <a:lumMod val="50000"/>
                  </a:schemeClr>
                </a:solidFill>
              </a:rPr>
              <a:t>cấu</a:t>
            </a:r>
            <a:r>
              <a:rPr lang="en-US">
                <a:solidFill>
                  <a:schemeClr val="tx1">
                    <a:lumMod val="50000"/>
                  </a:schemeClr>
                </a:solidFill>
              </a:rPr>
              <a:t> trúc </a:t>
            </a:r>
            <a:r>
              <a:rPr lang="en-US">
                <a:solidFill>
                  <a:schemeClr val="tx1">
                    <a:lumMod val="50000"/>
                  </a:schemeClr>
                </a:solidFill>
                <a:highlight>
                  <a:srgbClr val="FFFFFF"/>
                </a:highlight>
                <a:latin typeface="PragmataPro Mono Liga" panose="02000509040000020004" pitchFamily="49" charset="0"/>
              </a:rPr>
              <a:t>struct</a:t>
            </a:r>
            <a:endParaRPr lang="en-US" dirty="0">
              <a:solidFill>
                <a:schemeClr val="tx1">
                  <a:lumMod val="50000"/>
                </a:schemeClr>
              </a:solidFill>
            </a:endParaRPr>
          </a:p>
          <a:p>
            <a:pPr lvl="1">
              <a:defRPr/>
            </a:pPr>
            <a:r>
              <a:rPr lang="en-US" dirty="0" err="1">
                <a:solidFill>
                  <a:schemeClr val="tx1">
                    <a:lumMod val="50000"/>
                  </a:schemeClr>
                </a:solidFill>
              </a:rPr>
              <a:t>Các</a:t>
            </a:r>
            <a:r>
              <a:rPr lang="en-US" dirty="0">
                <a:solidFill>
                  <a:schemeClr val="tx1">
                    <a:lumMod val="50000"/>
                  </a:schemeClr>
                </a:solidFill>
              </a:rPr>
              <a:t> </a:t>
            </a:r>
            <a:r>
              <a:rPr lang="en-US" dirty="0" err="1">
                <a:solidFill>
                  <a:schemeClr val="tx1">
                    <a:lumMod val="50000"/>
                  </a:schemeClr>
                </a:solidFill>
              </a:rPr>
              <a:t>thành</a:t>
            </a:r>
            <a:r>
              <a:rPr lang="en-US" dirty="0">
                <a:solidFill>
                  <a:schemeClr val="tx1">
                    <a:lumMod val="50000"/>
                  </a:schemeClr>
                </a:solidFill>
              </a:rPr>
              <a:t> </a:t>
            </a:r>
            <a:r>
              <a:rPr lang="en-US" dirty="0" err="1">
                <a:solidFill>
                  <a:schemeClr val="tx1">
                    <a:lumMod val="50000"/>
                  </a:schemeClr>
                </a:solidFill>
              </a:rPr>
              <a:t>phần</a:t>
            </a:r>
            <a:r>
              <a:rPr lang="en-US" dirty="0">
                <a:solidFill>
                  <a:schemeClr val="tx1">
                    <a:lumMod val="50000"/>
                  </a:schemeClr>
                </a:solidFill>
              </a:rPr>
              <a:t> </a:t>
            </a:r>
            <a:r>
              <a:rPr lang="en-US" dirty="0" err="1">
                <a:solidFill>
                  <a:schemeClr val="tx1">
                    <a:lumMod val="50000"/>
                  </a:schemeClr>
                </a:solidFill>
              </a:rPr>
              <a:t>của</a:t>
            </a:r>
            <a:r>
              <a:rPr lang="en-US" dirty="0">
                <a:solidFill>
                  <a:schemeClr val="tx1">
                    <a:lumMod val="50000"/>
                  </a:schemeClr>
                </a:solidFill>
              </a:rPr>
              <a:t> union có </a:t>
            </a:r>
            <a:r>
              <a:rPr lang="en-US" dirty="0" err="1">
                <a:solidFill>
                  <a:schemeClr val="tx1">
                    <a:lumMod val="50000"/>
                  </a:schemeClr>
                </a:solidFill>
              </a:rPr>
              <a:t>chung</a:t>
            </a:r>
            <a:r>
              <a:rPr lang="en-US" dirty="0">
                <a:solidFill>
                  <a:schemeClr val="tx1">
                    <a:lumMod val="50000"/>
                  </a:schemeClr>
                </a:solidFill>
              </a:rPr>
              <a:t> </a:t>
            </a:r>
            <a:r>
              <a:rPr lang="vi-VN" dirty="0">
                <a:solidFill>
                  <a:schemeClr val="tx1">
                    <a:lumMod val="50000"/>
                  </a:schemeClr>
                </a:solidFill>
              </a:rPr>
              <a:t>đị</a:t>
            </a:r>
            <a:r>
              <a:rPr lang="en-US" dirty="0">
                <a:solidFill>
                  <a:schemeClr val="tx1">
                    <a:lumMod val="50000"/>
                  </a:schemeClr>
                </a:solidFill>
              </a:rPr>
              <a:t>a </a:t>
            </a:r>
            <a:r>
              <a:rPr lang="en-US" dirty="0" err="1">
                <a:solidFill>
                  <a:schemeClr val="tx1">
                    <a:lumMod val="50000"/>
                  </a:schemeClr>
                </a:solidFill>
              </a:rPr>
              <a:t>chỉ</a:t>
            </a:r>
            <a:r>
              <a:rPr lang="en-US" dirty="0">
                <a:solidFill>
                  <a:schemeClr val="tx1">
                    <a:lumMod val="50000"/>
                  </a:schemeClr>
                </a:solidFill>
              </a:rPr>
              <a:t> </a:t>
            </a:r>
            <a:r>
              <a:rPr lang="vi-VN" dirty="0">
                <a:solidFill>
                  <a:schemeClr val="tx1">
                    <a:lumMod val="50000"/>
                  </a:schemeClr>
                </a:solidFill>
              </a:rPr>
              <a:t>đầ</a:t>
            </a:r>
            <a:r>
              <a:rPr lang="en-US" dirty="0">
                <a:solidFill>
                  <a:schemeClr val="tx1">
                    <a:lumMod val="50000"/>
                  </a:schemeClr>
                </a:solidFill>
              </a:rPr>
              <a:t>u (</a:t>
            </a:r>
            <a:r>
              <a:rPr lang="en-US" dirty="0" err="1">
                <a:solidFill>
                  <a:schemeClr val="tx1">
                    <a:lumMod val="50000"/>
                  </a:schemeClr>
                </a:solidFill>
              </a:rPr>
              <a:t>nằm</a:t>
            </a:r>
            <a:r>
              <a:rPr lang="en-US" dirty="0">
                <a:solidFill>
                  <a:schemeClr val="tx1">
                    <a:lumMod val="50000"/>
                  </a:schemeClr>
                </a:solidFill>
              </a:rPr>
              <a:t> </a:t>
            </a:r>
            <a:r>
              <a:rPr lang="en-US" dirty="0" err="1">
                <a:solidFill>
                  <a:schemeClr val="tx1">
                    <a:lumMod val="50000"/>
                  </a:schemeClr>
                </a:solidFill>
              </a:rPr>
              <a:t>chồng</a:t>
            </a:r>
            <a:r>
              <a:rPr lang="en-US" dirty="0">
                <a:solidFill>
                  <a:schemeClr val="tx1">
                    <a:lumMod val="50000"/>
                  </a:schemeClr>
                </a:solidFill>
              </a:rPr>
              <a:t> </a:t>
            </a:r>
            <a:r>
              <a:rPr lang="en-US" dirty="0" err="1">
                <a:solidFill>
                  <a:schemeClr val="tx1">
                    <a:lumMod val="50000"/>
                  </a:schemeClr>
                </a:solidFill>
              </a:rPr>
              <a:t>lên</a:t>
            </a:r>
            <a:r>
              <a:rPr lang="en-US" dirty="0">
                <a:solidFill>
                  <a:schemeClr val="tx1">
                    <a:lumMod val="50000"/>
                  </a:schemeClr>
                </a:solidFill>
              </a:rPr>
              <a:t> </a:t>
            </a:r>
            <a:r>
              <a:rPr lang="en-US" dirty="0" err="1">
                <a:solidFill>
                  <a:schemeClr val="tx1">
                    <a:lumMod val="50000"/>
                  </a:schemeClr>
                </a:solidFill>
              </a:rPr>
              <a:t>nhau</a:t>
            </a:r>
            <a:r>
              <a:rPr lang="en-US" dirty="0">
                <a:solidFill>
                  <a:schemeClr val="tx1">
                    <a:lumMod val="50000"/>
                  </a:schemeClr>
                </a:solidFill>
              </a:rPr>
              <a:t> </a:t>
            </a:r>
            <a:r>
              <a:rPr lang="en-US" dirty="0" err="1">
                <a:solidFill>
                  <a:schemeClr val="tx1">
                    <a:lumMod val="50000"/>
                  </a:schemeClr>
                </a:solidFill>
              </a:rPr>
              <a:t>trong</a:t>
            </a:r>
            <a:r>
              <a:rPr lang="en-US" dirty="0">
                <a:solidFill>
                  <a:schemeClr val="tx1">
                    <a:lumMod val="50000"/>
                  </a:schemeClr>
                </a:solidFill>
              </a:rPr>
              <a:t> </a:t>
            </a:r>
            <a:r>
              <a:rPr lang="en-US" dirty="0" err="1">
                <a:solidFill>
                  <a:schemeClr val="tx1">
                    <a:lumMod val="50000"/>
                  </a:schemeClr>
                </a:solidFill>
              </a:rPr>
              <a:t>bộ</a:t>
            </a:r>
            <a:r>
              <a:rPr lang="en-US" dirty="0">
                <a:solidFill>
                  <a:schemeClr val="tx1">
                    <a:lumMod val="50000"/>
                  </a:schemeClr>
                </a:solidFill>
              </a:rPr>
              <a:t> </a:t>
            </a:r>
            <a:r>
              <a:rPr lang="en-US" dirty="0" err="1">
                <a:solidFill>
                  <a:schemeClr val="tx1">
                    <a:lumMod val="50000"/>
                  </a:schemeClr>
                </a:solidFill>
              </a:rPr>
              <a:t>nhớ</a:t>
            </a:r>
            <a:r>
              <a:rPr lang="en-US" dirty="0">
                <a:solidFill>
                  <a:schemeClr val="tx1">
                    <a:lumMod val="50000"/>
                  </a:schemeClr>
                </a:solidFill>
              </a:rPr>
              <a:t>)</a:t>
            </a:r>
          </a:p>
          <a:p>
            <a:pPr>
              <a:defRPr/>
            </a:pPr>
            <a:r>
              <a:rPr lang="en-US" sz="2400" err="1">
                <a:solidFill>
                  <a:schemeClr val="tx1">
                    <a:lumMod val="50000"/>
                  </a:schemeClr>
                </a:solidFill>
              </a:rPr>
              <a:t>Khai</a:t>
            </a:r>
            <a:r>
              <a:rPr lang="en-US" sz="2400">
                <a:solidFill>
                  <a:schemeClr val="tx1">
                    <a:lumMod val="50000"/>
                  </a:schemeClr>
                </a:solidFill>
              </a:rPr>
              <a:t> báo:</a:t>
            </a:r>
            <a:endParaRPr lang="en-US" sz="2400" dirty="0">
              <a:solidFill>
                <a:schemeClr val="tx1">
                  <a:lumMod val="50000"/>
                </a:schemeClr>
              </a:solidFill>
            </a:endParaRPr>
          </a:p>
        </p:txBody>
      </p:sp>
      <p:sp>
        <p:nvSpPr>
          <p:cNvPr id="37890" name="Title 1"/>
          <p:cNvSpPr>
            <a:spLocks noGrp="1"/>
          </p:cNvSpPr>
          <p:nvPr>
            <p:ph type="title"/>
          </p:nvPr>
        </p:nvSpPr>
        <p:spPr/>
        <p:txBody>
          <a:bodyPr>
            <a:normAutofit fontScale="90000"/>
          </a:bodyPr>
          <a:lstStyle/>
          <a:p>
            <a:r>
              <a:rPr lang="en-US" altLang="en-US"/>
              <a:t>9.7 Kiểu hợp nhất union</a:t>
            </a:r>
          </a:p>
        </p:txBody>
      </p:sp>
      <p:sp>
        <p:nvSpPr>
          <p:cNvPr id="6" name="TextBox 5"/>
          <p:cNvSpPr txBox="1">
            <a:spLocks noChangeArrowheads="1"/>
          </p:cNvSpPr>
          <p:nvPr/>
        </p:nvSpPr>
        <p:spPr bwMode="auto">
          <a:xfrm>
            <a:off x="2581274" y="4240083"/>
            <a:ext cx="6419851" cy="1938992"/>
          </a:xfrm>
          <a:prstGeom prst="rect">
            <a:avLst/>
          </a:prstGeom>
          <a:noFill/>
          <a:ln w="12700">
            <a:solidFill>
              <a:schemeClr val="tx1">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a:solidFill>
                  <a:srgbClr val="0000FF"/>
                </a:solidFill>
                <a:highlight>
                  <a:srgbClr val="FFFFFF"/>
                </a:highlight>
                <a:latin typeface="PragmataPro Mono Liga" panose="02000509040000020004" pitchFamily="49" charset="0"/>
              </a:rPr>
              <a:t>union</a:t>
            </a:r>
            <a:r>
              <a:rPr lang="en-US" sz="2400">
                <a:solidFill>
                  <a:srgbClr val="000000"/>
                </a:solidFill>
                <a:highlight>
                  <a:srgbClr val="FFFFFF"/>
                </a:highlight>
                <a:latin typeface="PragmataPro Mono Liga" panose="02000509040000020004" pitchFamily="49" charset="0"/>
              </a:rPr>
              <a:t> &lt;tên kiểu </a:t>
            </a:r>
            <a:r>
              <a:rPr lang="en-US" sz="2400">
                <a:solidFill>
                  <a:srgbClr val="0000FF"/>
                </a:solidFill>
                <a:highlight>
                  <a:srgbClr val="FFFFFF"/>
                </a:highlight>
                <a:latin typeface="PragmataPro Mono Liga" panose="02000509040000020004" pitchFamily="49" charset="0"/>
              </a:rPr>
              <a:t>union</a:t>
            </a:r>
            <a:r>
              <a:rPr lang="en-US" sz="2400">
                <a:solidFill>
                  <a:srgbClr val="000000"/>
                </a:solidFill>
                <a:highlight>
                  <a:srgbClr val="FFFFFF"/>
                </a:highlight>
                <a:latin typeface="PragmataPro Mono Liga" panose="02000509040000020004" pitchFamily="49" charset="0"/>
              </a:rPr>
              <a:t>&gt; {</a:t>
            </a:r>
          </a:p>
          <a:p>
            <a:r>
              <a:rPr lang="en-US" sz="2400">
                <a:solidFill>
                  <a:srgbClr val="000000"/>
                </a:solidFill>
                <a:highlight>
                  <a:srgbClr val="FFFFFF"/>
                </a:highlight>
                <a:latin typeface="PragmataPro Mono Liga" panose="02000509040000020004" pitchFamily="49" charset="0"/>
              </a:rPr>
              <a:t>    &lt;kiểu dữ liệu&gt; &lt;tên thành phần </a:t>
            </a:r>
            <a:r>
              <a:rPr lang="en-US" sz="2400">
                <a:solidFill>
                  <a:srgbClr val="098658"/>
                </a:solidFill>
                <a:highlight>
                  <a:srgbClr val="FFFFFF"/>
                </a:highlight>
                <a:latin typeface="PragmataPro Mono Liga" panose="02000509040000020004" pitchFamily="49" charset="0"/>
              </a:rPr>
              <a:t>1</a:t>
            </a:r>
            <a:r>
              <a:rPr lang="en-US" sz="2400">
                <a:solidFill>
                  <a:srgbClr val="000000"/>
                </a:solidFill>
                <a:highlight>
                  <a:srgbClr val="FFFFFF"/>
                </a:highlight>
                <a:latin typeface="PragmataPro Mono Liga" panose="02000509040000020004" pitchFamily="49" charset="0"/>
              </a:rPr>
              <a:t>&gt;;</a:t>
            </a:r>
          </a:p>
          <a:p>
            <a:r>
              <a:rPr lang="en-US" sz="2400">
                <a:solidFill>
                  <a:srgbClr val="000000"/>
                </a:solidFill>
                <a:highlight>
                  <a:srgbClr val="FFFFFF"/>
                </a:highlight>
                <a:latin typeface="PragmataPro Mono Liga" panose="02000509040000020004" pitchFamily="49" charset="0"/>
              </a:rPr>
              <a:t>    …</a:t>
            </a:r>
          </a:p>
          <a:p>
            <a:r>
              <a:rPr lang="en-US" sz="2400">
                <a:solidFill>
                  <a:srgbClr val="000000"/>
                </a:solidFill>
                <a:highlight>
                  <a:srgbClr val="FFFFFF"/>
                </a:highlight>
                <a:latin typeface="PragmataPro Mono Liga" panose="02000509040000020004" pitchFamily="49" charset="0"/>
              </a:rPr>
              <a:t>    &lt;kiểu dữ liệu&gt; &lt;tên thành phần </a:t>
            </a:r>
            <a:r>
              <a:rPr lang="en-US" sz="2400">
                <a:solidFill>
                  <a:srgbClr val="098658"/>
                </a:solidFill>
                <a:highlight>
                  <a:srgbClr val="FFFFFF"/>
                </a:highlight>
                <a:latin typeface="PragmataPro Mono Liga" panose="02000509040000020004" pitchFamily="49" charset="0"/>
              </a:rPr>
              <a:t>2</a:t>
            </a:r>
            <a:r>
              <a:rPr lang="en-US" sz="2400">
                <a:solidFill>
                  <a:srgbClr val="000000"/>
                </a:solidFill>
                <a:highlight>
                  <a:srgbClr val="FFFFFF"/>
                </a:highlight>
                <a:latin typeface="PragmataPro Mono Liga" panose="02000509040000020004" pitchFamily="49" charset="0"/>
              </a:rPr>
              <a:t>&gt;;</a:t>
            </a:r>
          </a:p>
          <a:p>
            <a:r>
              <a:rPr lang="en-US" sz="2400">
                <a:solidFill>
                  <a:srgbClr val="000000"/>
                </a:solidFill>
                <a:highlight>
                  <a:srgbClr val="FFFFFF"/>
                </a:highlight>
                <a:latin typeface="PragmataPro Mono Liga" panose="02000509040000020004" pitchFamily="49" charset="0"/>
              </a:rPr>
              <a:t>};</a:t>
            </a:r>
          </a:p>
        </p:txBody>
      </p:sp>
      <p:sp>
        <p:nvSpPr>
          <p:cNvPr id="5" name="Footer Placeholder 4">
            <a:extLst>
              <a:ext uri="{FF2B5EF4-FFF2-40B4-BE49-F238E27FC236}">
                <a16:creationId xmlns:a16="http://schemas.microsoft.com/office/drawing/2014/main" id="{7D6F47B5-A548-DF20-77A4-057B3F033233}"/>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Date Placeholder 6">
            <a:extLst>
              <a:ext uri="{FF2B5EF4-FFF2-40B4-BE49-F238E27FC236}">
                <a16:creationId xmlns:a16="http://schemas.microsoft.com/office/drawing/2014/main" id="{5EB96209-7DD3-D592-F609-7DA755385193}"/>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1CE98292-B293-C4A1-5BDE-4C56303D0397}"/>
              </a:ext>
            </a:extLst>
          </p:cNvPr>
          <p:cNvSpPr>
            <a:spLocks noGrp="1"/>
          </p:cNvSpPr>
          <p:nvPr>
            <p:ph type="sldNum" sz="quarter" idx="12"/>
          </p:nvPr>
        </p:nvSpPr>
        <p:spPr/>
        <p:txBody>
          <a:bodyPr/>
          <a:lstStyle/>
          <a:p>
            <a:fld id="{D8B0B3AC-44A8-D142-AAF6-9A453466E1A4}" type="slidenum">
              <a:rPr lang="en-VN" smtClean="0"/>
              <a:pPr/>
              <a:t>31</a:t>
            </a:fld>
            <a:endParaRPr lang="en-VN" dirty="0"/>
          </a:p>
        </p:txBody>
      </p:sp>
    </p:spTree>
    <p:extLst>
      <p:ext uri="{BB962C8B-B14F-4D97-AF65-F5344CB8AC3E}">
        <p14:creationId xmlns:p14="http://schemas.microsoft.com/office/powerpoint/2010/main" val="2893177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anim calcmode="lin" valueType="num">
                                      <p:cBhvr>
                                        <p:cTn id="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C324A-F9EE-CF3F-EDAB-10F8F6B70135}"/>
              </a:ext>
            </a:extLst>
          </p:cNvPr>
          <p:cNvSpPr>
            <a:spLocks noGrp="1"/>
          </p:cNvSpPr>
          <p:nvPr>
            <p:ph type="title"/>
          </p:nvPr>
        </p:nvSpPr>
        <p:spPr/>
        <p:txBody>
          <a:bodyPr>
            <a:normAutofit fontScale="90000"/>
          </a:bodyPr>
          <a:lstStyle/>
          <a:p>
            <a:r>
              <a:rPr lang="en-US" altLang="en-US"/>
              <a:t>9.7 Kiểu hợp nhất union</a:t>
            </a:r>
            <a:endParaRPr lang="en-US"/>
          </a:p>
        </p:txBody>
      </p:sp>
      <p:sp>
        <p:nvSpPr>
          <p:cNvPr id="3" name="Content Placeholder 2">
            <a:extLst>
              <a:ext uri="{FF2B5EF4-FFF2-40B4-BE49-F238E27FC236}">
                <a16:creationId xmlns:a16="http://schemas.microsoft.com/office/drawing/2014/main" id="{DEF75D8E-FC7D-8479-400C-3C349BD00B09}"/>
              </a:ext>
            </a:extLst>
          </p:cNvPr>
          <p:cNvSpPr>
            <a:spLocks noGrp="1"/>
          </p:cNvSpPr>
          <p:nvPr>
            <p:ph idx="1"/>
          </p:nvPr>
        </p:nvSpPr>
        <p:spPr/>
        <p:txBody>
          <a:bodyPr>
            <a:normAutofit/>
          </a:bodyPr>
          <a:lstStyle/>
          <a:p>
            <a:r>
              <a:rPr lang="en-US" b="1" dirty="0" err="1"/>
              <a:t>Ví</a:t>
            </a:r>
            <a:r>
              <a:rPr lang="en-US" b="1" dirty="0"/>
              <a:t> </a:t>
            </a:r>
            <a:r>
              <a:rPr lang="en-US" b="1" dirty="0" err="1"/>
              <a:t>dụ</a:t>
            </a:r>
            <a:r>
              <a:rPr lang="en-US" dirty="0"/>
              <a:t>: </a:t>
            </a:r>
            <a:r>
              <a:rPr lang="en-US" dirty="0" err="1"/>
              <a:t>Viết</a:t>
            </a:r>
            <a:r>
              <a:rPr lang="en-US" dirty="0"/>
              <a:t> </a:t>
            </a:r>
            <a:r>
              <a:rPr lang="vi-VN" dirty="0"/>
              <a:t>chương trình xử lý các loại dữ liệu khác nhau bằng cách sử dụng cùng một biến.</a:t>
            </a:r>
            <a:r>
              <a:rPr lang="en-US" dirty="0"/>
              <a:t> </a:t>
            </a:r>
            <a:r>
              <a:rPr lang="en-US" dirty="0" err="1"/>
              <a:t>Các</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cần</a:t>
            </a:r>
            <a:r>
              <a:rPr lang="en-US" dirty="0"/>
              <a:t> </a:t>
            </a:r>
            <a:r>
              <a:rPr lang="en-US" dirty="0" err="1"/>
              <a:t>xử</a:t>
            </a:r>
            <a:r>
              <a:rPr lang="en-US" dirty="0"/>
              <a:t> </a:t>
            </a:r>
            <a:r>
              <a:rPr lang="en-US" dirty="0" err="1"/>
              <a:t>lý</a:t>
            </a:r>
            <a:r>
              <a:rPr lang="en-US" dirty="0"/>
              <a:t> </a:t>
            </a:r>
            <a:r>
              <a:rPr lang="en-US" dirty="0" err="1"/>
              <a:t>là</a:t>
            </a:r>
            <a:r>
              <a:rPr lang="en-US" dirty="0"/>
              <a:t>: </a:t>
            </a:r>
            <a:r>
              <a:rPr lang="en-US" dirty="0">
                <a:solidFill>
                  <a:srgbClr val="0000FF"/>
                </a:solidFill>
                <a:highlight>
                  <a:srgbClr val="FFFFFF"/>
                </a:highlight>
                <a:latin typeface="PragmataPro Mono Liga" panose="02000509040000020004" pitchFamily="49" charset="0"/>
              </a:rPr>
              <a:t>(char, short, int, long, float, double).</a:t>
            </a:r>
          </a:p>
          <a:p>
            <a:pPr lvl="1"/>
            <a:r>
              <a:rPr lang="en-US" sz="2800" b="1" dirty="0" err="1"/>
              <a:t>Tạo</a:t>
            </a:r>
            <a:r>
              <a:rPr lang="en-US" sz="2800" b="1" dirty="0"/>
              <a:t> </a:t>
            </a:r>
            <a:r>
              <a:rPr lang="en-US" sz="2800" b="1" dirty="0" err="1"/>
              <a:t>cấu</a:t>
            </a:r>
            <a:r>
              <a:rPr lang="en-US" sz="2800" b="1" dirty="0"/>
              <a:t> </a:t>
            </a:r>
            <a:r>
              <a:rPr lang="en-US" sz="2800" b="1" dirty="0" err="1"/>
              <a:t>trúc</a:t>
            </a:r>
            <a:r>
              <a:rPr lang="en-US" sz="2800" b="1" dirty="0"/>
              <a:t> struct: </a:t>
            </a:r>
            <a:r>
              <a:rPr lang="en-US" sz="2800" dirty="0" err="1"/>
              <a:t>gồm</a:t>
            </a:r>
            <a:r>
              <a:rPr lang="vi-VN" sz="2800" dirty="0"/>
              <a:t> tất cả các loại khác nhau cần lưu tr</a:t>
            </a:r>
            <a:r>
              <a:rPr lang="en-US" sz="2800" dirty="0"/>
              <a:t>ữ, </a:t>
            </a:r>
            <a:r>
              <a:rPr lang="en-US" sz="2800" dirty="0" err="1"/>
              <a:t>kích</a:t>
            </a:r>
            <a:r>
              <a:rPr lang="en-US" sz="2800" dirty="0"/>
              <a:t> </a:t>
            </a:r>
            <a:r>
              <a:rPr lang="en-US" sz="2800" dirty="0" err="1"/>
              <a:t>thước</a:t>
            </a:r>
            <a:r>
              <a:rPr lang="en-US" sz="2800" dirty="0"/>
              <a:t> </a:t>
            </a:r>
            <a:r>
              <a:rPr lang="en-US" sz="2800" dirty="0" err="1"/>
              <a:t>của</a:t>
            </a:r>
            <a:r>
              <a:rPr lang="en-US" sz="2800" dirty="0"/>
              <a:t> </a:t>
            </a:r>
            <a:r>
              <a:rPr lang="en-US" sz="2800" dirty="0" err="1"/>
              <a:t>cấu</a:t>
            </a:r>
            <a:r>
              <a:rPr lang="en-US" sz="2800" dirty="0"/>
              <a:t> </a:t>
            </a:r>
            <a:r>
              <a:rPr lang="en-US" sz="2800" dirty="0" err="1"/>
              <a:t>trúc</a:t>
            </a:r>
            <a:r>
              <a:rPr lang="en-US" sz="2800" dirty="0"/>
              <a:t> </a:t>
            </a:r>
            <a:r>
              <a:rPr lang="en-US" sz="2800" dirty="0" err="1"/>
              <a:t>này</a:t>
            </a:r>
            <a:r>
              <a:rPr lang="en-US" sz="2800" dirty="0"/>
              <a:t> </a:t>
            </a:r>
            <a:r>
              <a:rPr lang="en-US" sz="2800" dirty="0" err="1"/>
              <a:t>là</a:t>
            </a:r>
            <a:r>
              <a:rPr lang="en-US" sz="2800" dirty="0"/>
              <a:t> 24 bytes </a:t>
            </a:r>
            <a:r>
              <a:rPr lang="vi-VN" sz="2800" dirty="0"/>
              <a:t> </a:t>
            </a:r>
            <a:endParaRPr lang="en-US" sz="2800" dirty="0"/>
          </a:p>
          <a:p>
            <a:pPr lvl="1"/>
            <a:r>
              <a:rPr lang="en-US" sz="2800" dirty="0"/>
              <a:t>S</a:t>
            </a:r>
            <a:r>
              <a:rPr lang="vi-VN" sz="2800" b="1" dirty="0"/>
              <a:t>ử dụng </a:t>
            </a:r>
            <a:r>
              <a:rPr lang="en-US" sz="2800" b="1" dirty="0" err="1"/>
              <a:t>cấu</a:t>
            </a:r>
            <a:r>
              <a:rPr lang="en-US" sz="2800" b="1" dirty="0"/>
              <a:t> </a:t>
            </a:r>
            <a:r>
              <a:rPr lang="en-US" sz="2800" b="1" dirty="0" err="1"/>
              <a:t>trúc</a:t>
            </a:r>
            <a:r>
              <a:rPr lang="en-US" sz="2800" b="1" dirty="0"/>
              <a:t> union: </a:t>
            </a:r>
            <a:r>
              <a:rPr lang="en-US" sz="2800" dirty="0" err="1"/>
              <a:t>gồm</a:t>
            </a:r>
            <a:r>
              <a:rPr lang="vi-VN" sz="2800" dirty="0"/>
              <a:t> tất cả các loại khác nhau cần lưu tr</a:t>
            </a:r>
            <a:r>
              <a:rPr lang="en-US" sz="2800" dirty="0"/>
              <a:t>ữ, </a:t>
            </a:r>
            <a:r>
              <a:rPr lang="en-US" sz="2800" dirty="0" err="1"/>
              <a:t>nhưng</a:t>
            </a:r>
            <a:r>
              <a:rPr lang="en-US" sz="2800" dirty="0"/>
              <a:t> </a:t>
            </a:r>
            <a:r>
              <a:rPr lang="en-US" sz="2800" dirty="0" err="1"/>
              <a:t>kích</a:t>
            </a:r>
            <a:r>
              <a:rPr lang="en-US" sz="2800" dirty="0"/>
              <a:t> </a:t>
            </a:r>
            <a:r>
              <a:rPr lang="en-US" sz="2800" dirty="0" err="1"/>
              <a:t>thước</a:t>
            </a:r>
            <a:r>
              <a:rPr lang="en-US" sz="2800" dirty="0"/>
              <a:t> </a:t>
            </a:r>
            <a:r>
              <a:rPr lang="en-US" sz="2800" dirty="0" err="1"/>
              <a:t>của</a:t>
            </a:r>
            <a:r>
              <a:rPr lang="en-US" sz="2800" dirty="0"/>
              <a:t> union </a:t>
            </a:r>
            <a:r>
              <a:rPr lang="en-US" sz="2800" dirty="0" err="1"/>
              <a:t>chỉ</a:t>
            </a:r>
            <a:r>
              <a:rPr lang="en-US" sz="2800" dirty="0"/>
              <a:t> </a:t>
            </a:r>
            <a:r>
              <a:rPr lang="en-US" sz="2800" dirty="0" err="1"/>
              <a:t>là</a:t>
            </a:r>
            <a:r>
              <a:rPr lang="en-US" sz="2800" dirty="0"/>
              <a:t> 8 bytes</a:t>
            </a:r>
            <a:endParaRPr lang="en-US" dirty="0"/>
          </a:p>
          <a:p>
            <a:pPr marL="0" indent="0">
              <a:lnSpc>
                <a:spcPct val="100000"/>
              </a:lnSpc>
              <a:spcBef>
                <a:spcPts val="0"/>
              </a:spcBef>
              <a:spcAft>
                <a:spcPts val="0"/>
              </a:spcAft>
              <a:buNone/>
            </a:pPr>
            <a:endParaRPr lang="en-US" sz="2800" b="0" dirty="0">
              <a:solidFill>
                <a:srgbClr val="000000"/>
              </a:solidFill>
              <a:effectLst/>
              <a:highlight>
                <a:srgbClr val="FFFFFF"/>
              </a:highlight>
              <a:latin typeface="PragmataPro Mono Liga" panose="02000509040000020004" pitchFamily="49" charset="0"/>
            </a:endParaRPr>
          </a:p>
          <a:p>
            <a:endParaRPr lang="en-US" dirty="0"/>
          </a:p>
        </p:txBody>
      </p:sp>
      <p:sp>
        <p:nvSpPr>
          <p:cNvPr id="7" name="Footer Placeholder 6">
            <a:extLst>
              <a:ext uri="{FF2B5EF4-FFF2-40B4-BE49-F238E27FC236}">
                <a16:creationId xmlns:a16="http://schemas.microsoft.com/office/drawing/2014/main" id="{3A75B026-FC6E-C619-6F85-C7D49B16E7AA}"/>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4" name="Date Placeholder 3">
            <a:extLst>
              <a:ext uri="{FF2B5EF4-FFF2-40B4-BE49-F238E27FC236}">
                <a16:creationId xmlns:a16="http://schemas.microsoft.com/office/drawing/2014/main" id="{5CF11D0C-CC70-07F8-6AEE-D126039B057E}"/>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C8A17FC8-6456-4AA6-D965-99820DB828E6}"/>
              </a:ext>
            </a:extLst>
          </p:cNvPr>
          <p:cNvSpPr>
            <a:spLocks noGrp="1"/>
          </p:cNvSpPr>
          <p:nvPr>
            <p:ph type="sldNum" sz="quarter" idx="12"/>
          </p:nvPr>
        </p:nvSpPr>
        <p:spPr/>
        <p:txBody>
          <a:bodyPr/>
          <a:lstStyle/>
          <a:p>
            <a:fld id="{D8B0B3AC-44A8-D142-AAF6-9A453466E1A4}" type="slidenum">
              <a:rPr lang="en-VN" smtClean="0"/>
              <a:pPr/>
              <a:t>32</a:t>
            </a:fld>
            <a:endParaRPr lang="en-VN" dirty="0"/>
          </a:p>
        </p:txBody>
      </p:sp>
    </p:spTree>
    <p:extLst>
      <p:ext uri="{BB962C8B-B14F-4D97-AF65-F5344CB8AC3E}">
        <p14:creationId xmlns:p14="http://schemas.microsoft.com/office/powerpoint/2010/main" val="38240610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4145" y="1233825"/>
            <a:ext cx="2135310" cy="556594"/>
          </a:xfrm>
        </p:spPr>
        <p:txBody>
          <a:bodyPr>
            <a:normAutofit/>
          </a:bodyPr>
          <a:lstStyle/>
          <a:p>
            <a:pPr>
              <a:defRPr/>
            </a:pPr>
            <a:r>
              <a:rPr lang="en-US" sz="2400">
                <a:solidFill>
                  <a:schemeClr val="tx1">
                    <a:lumMod val="50000"/>
                  </a:schemeClr>
                </a:solidFill>
              </a:rPr>
              <a:t>Ví dụ:</a:t>
            </a:r>
          </a:p>
        </p:txBody>
      </p:sp>
      <p:sp>
        <p:nvSpPr>
          <p:cNvPr id="38928" name="Title 1"/>
          <p:cNvSpPr>
            <a:spLocks noGrp="1"/>
          </p:cNvSpPr>
          <p:nvPr>
            <p:ph type="title"/>
          </p:nvPr>
        </p:nvSpPr>
        <p:spPr/>
        <p:txBody>
          <a:bodyPr>
            <a:normAutofit fontScale="90000"/>
          </a:bodyPr>
          <a:lstStyle/>
          <a:p>
            <a:r>
              <a:rPr lang="en-US" altLang="en-US"/>
              <a:t>So sánh struct và union</a:t>
            </a:r>
          </a:p>
        </p:txBody>
      </p:sp>
      <p:sp>
        <p:nvSpPr>
          <p:cNvPr id="6" name="TextBox 5"/>
          <p:cNvSpPr txBox="1">
            <a:spLocks noChangeArrowheads="1"/>
          </p:cNvSpPr>
          <p:nvPr/>
        </p:nvSpPr>
        <p:spPr bwMode="auto">
          <a:xfrm>
            <a:off x="1250519" y="1812002"/>
            <a:ext cx="35814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200" dirty="0">
                <a:solidFill>
                  <a:srgbClr val="0000FF"/>
                </a:solidFill>
                <a:highlight>
                  <a:srgbClr val="FFFFFF"/>
                </a:highlight>
                <a:latin typeface="PragmataPro Mono Liga" panose="02000509040000020004" pitchFamily="49" charset="0"/>
              </a:rPr>
              <a:t>struct</a:t>
            </a:r>
            <a:r>
              <a:rPr lang="en-US" sz="2200" dirty="0">
                <a:solidFill>
                  <a:srgbClr val="000000"/>
                </a:solidFill>
                <a:highlight>
                  <a:srgbClr val="FFFFFF"/>
                </a:highlight>
                <a:latin typeface="PragmataPro Mono Liga" panose="02000509040000020004" pitchFamily="49" charset="0"/>
              </a:rPr>
              <a:t> </a:t>
            </a:r>
            <a:r>
              <a:rPr lang="en-US" sz="2400" dirty="0" err="1">
                <a:solidFill>
                  <a:srgbClr val="267F99"/>
                </a:solidFill>
                <a:highlight>
                  <a:srgbClr val="FFFFFF"/>
                </a:highlight>
                <a:latin typeface="PragmataPro Mono Liga" panose="02000509040000020004" pitchFamily="49" charset="0"/>
              </a:rPr>
              <a:t>structPacked</a:t>
            </a:r>
            <a:r>
              <a:rPr lang="en-US" sz="2200" dirty="0">
                <a:solidFill>
                  <a:srgbClr val="000000"/>
                </a:solidFill>
                <a:highlight>
                  <a:srgbClr val="FFFFFF"/>
                </a:highlight>
                <a:latin typeface="PragmataPro Mono Liga" panose="02000509040000020004" pitchFamily="49" charset="0"/>
              </a:rPr>
              <a:t> {</a:t>
            </a:r>
          </a:p>
          <a:p>
            <a:r>
              <a:rPr lang="en-US" sz="2200" dirty="0">
                <a:solidFill>
                  <a:srgbClr val="000000"/>
                </a:solidFill>
                <a:highlight>
                  <a:srgbClr val="FFFFFF"/>
                </a:highlight>
                <a:latin typeface="PragmataPro Mono Liga" panose="02000509040000020004" pitchFamily="49" charset="0"/>
              </a:rPr>
              <a:t>    </a:t>
            </a:r>
            <a:r>
              <a:rPr lang="en-US" sz="2200" dirty="0">
                <a:solidFill>
                  <a:srgbClr val="0000FF"/>
                </a:solidFill>
                <a:highlight>
                  <a:srgbClr val="FFFFFF"/>
                </a:highlight>
                <a:latin typeface="PragmataPro Mono Liga" panose="02000509040000020004" pitchFamily="49" charset="0"/>
              </a:rPr>
              <a:t>char</a:t>
            </a:r>
            <a:r>
              <a:rPr lang="en-US" sz="2200" dirty="0">
                <a:solidFill>
                  <a:srgbClr val="000000"/>
                </a:solidFill>
                <a:highlight>
                  <a:srgbClr val="FFFFFF"/>
                </a:highlight>
                <a:latin typeface="PragmataPro Mono Liga" panose="02000509040000020004" pitchFamily="49" charset="0"/>
              </a:rPr>
              <a:t> </a:t>
            </a:r>
            <a:r>
              <a:rPr lang="en-US" sz="2200" dirty="0" err="1">
                <a:solidFill>
                  <a:srgbClr val="000000"/>
                </a:solidFill>
                <a:highlight>
                  <a:srgbClr val="FFFFFF"/>
                </a:highlight>
                <a:latin typeface="PragmataPro Mono Liga" panose="02000509040000020004" pitchFamily="49" charset="0"/>
              </a:rPr>
              <a:t>i</a:t>
            </a:r>
            <a:r>
              <a:rPr lang="en-US" sz="2200" dirty="0">
                <a:solidFill>
                  <a:srgbClr val="000000"/>
                </a:solidFill>
                <a:highlight>
                  <a:srgbClr val="FFFFFF"/>
                </a:highlight>
                <a:latin typeface="PragmataPro Mono Liga" panose="02000509040000020004" pitchFamily="49" charset="0"/>
              </a:rPr>
              <a:t>;   </a:t>
            </a:r>
            <a:r>
              <a:rPr lang="en-US" sz="2200" dirty="0">
                <a:solidFill>
                  <a:srgbClr val="0000FF"/>
                </a:solidFill>
                <a:highlight>
                  <a:srgbClr val="FFFFFF"/>
                </a:highlight>
                <a:latin typeface="PragmataPro Mono Liga" panose="02000509040000020004" pitchFamily="49" charset="0"/>
              </a:rPr>
              <a:t>short</a:t>
            </a:r>
            <a:r>
              <a:rPr lang="en-US" sz="2200" dirty="0">
                <a:solidFill>
                  <a:srgbClr val="000000"/>
                </a:solidFill>
                <a:highlight>
                  <a:srgbClr val="FFFFFF"/>
                </a:highlight>
                <a:latin typeface="PragmataPro Mono Liga" panose="02000509040000020004" pitchFamily="49" charset="0"/>
              </a:rPr>
              <a:t> j;</a:t>
            </a:r>
          </a:p>
          <a:p>
            <a:r>
              <a:rPr lang="en-US" sz="2200" dirty="0">
                <a:solidFill>
                  <a:srgbClr val="000000"/>
                </a:solidFill>
                <a:highlight>
                  <a:srgbClr val="FFFFFF"/>
                </a:highlight>
                <a:latin typeface="PragmataPro Mono Liga" panose="02000509040000020004" pitchFamily="49" charset="0"/>
              </a:rPr>
              <a:t>    </a:t>
            </a:r>
            <a:r>
              <a:rPr lang="en-US" sz="2200" dirty="0">
                <a:solidFill>
                  <a:srgbClr val="0000FF"/>
                </a:solidFill>
                <a:highlight>
                  <a:srgbClr val="FFFFFF"/>
                </a:highlight>
                <a:latin typeface="PragmataPro Mono Liga" panose="02000509040000020004" pitchFamily="49" charset="0"/>
              </a:rPr>
              <a:t>int</a:t>
            </a:r>
            <a:r>
              <a:rPr lang="en-US" sz="2200" dirty="0">
                <a:solidFill>
                  <a:srgbClr val="000000"/>
                </a:solidFill>
                <a:highlight>
                  <a:srgbClr val="FFFFFF"/>
                </a:highlight>
                <a:latin typeface="PragmataPro Mono Liga" panose="02000509040000020004" pitchFamily="49" charset="0"/>
              </a:rPr>
              <a:t> k;    </a:t>
            </a:r>
            <a:r>
              <a:rPr lang="en-US" sz="2200" dirty="0">
                <a:solidFill>
                  <a:srgbClr val="0000FF"/>
                </a:solidFill>
                <a:highlight>
                  <a:srgbClr val="FFFFFF"/>
                </a:highlight>
                <a:latin typeface="PragmataPro Mono Liga" panose="02000509040000020004" pitchFamily="49" charset="0"/>
              </a:rPr>
              <a:t>long</a:t>
            </a:r>
            <a:r>
              <a:rPr lang="en-US" sz="2200" dirty="0">
                <a:solidFill>
                  <a:srgbClr val="000000"/>
                </a:solidFill>
                <a:highlight>
                  <a:srgbClr val="FFFFFF"/>
                </a:highlight>
                <a:latin typeface="PragmataPro Mono Liga" panose="02000509040000020004" pitchFamily="49" charset="0"/>
              </a:rPr>
              <a:t> l;</a:t>
            </a:r>
          </a:p>
          <a:p>
            <a:r>
              <a:rPr lang="en-US" sz="2200" dirty="0">
                <a:solidFill>
                  <a:srgbClr val="000000"/>
                </a:solidFill>
                <a:highlight>
                  <a:srgbClr val="FFFFFF"/>
                </a:highlight>
                <a:latin typeface="PragmataPro Mono Liga" panose="02000509040000020004" pitchFamily="49" charset="0"/>
              </a:rPr>
              <a:t>    </a:t>
            </a:r>
            <a:r>
              <a:rPr lang="en-US" sz="2200" dirty="0">
                <a:solidFill>
                  <a:srgbClr val="0000FF"/>
                </a:solidFill>
                <a:highlight>
                  <a:srgbClr val="FFFFFF"/>
                </a:highlight>
                <a:latin typeface="PragmataPro Mono Liga" panose="02000509040000020004" pitchFamily="49" charset="0"/>
              </a:rPr>
              <a:t>float</a:t>
            </a:r>
            <a:r>
              <a:rPr lang="en-US" sz="2200" dirty="0">
                <a:solidFill>
                  <a:srgbClr val="000000"/>
                </a:solidFill>
                <a:highlight>
                  <a:srgbClr val="FFFFFF"/>
                </a:highlight>
                <a:latin typeface="PragmataPro Mono Liga" panose="02000509040000020004" pitchFamily="49" charset="0"/>
              </a:rPr>
              <a:t> f;  </a:t>
            </a:r>
            <a:r>
              <a:rPr lang="en-US" sz="2200" dirty="0">
                <a:solidFill>
                  <a:srgbClr val="0000FF"/>
                </a:solidFill>
                <a:highlight>
                  <a:srgbClr val="FFFFFF"/>
                </a:highlight>
                <a:latin typeface="PragmataPro Mono Liga" panose="02000509040000020004" pitchFamily="49" charset="0"/>
              </a:rPr>
              <a:t>double</a:t>
            </a:r>
            <a:r>
              <a:rPr lang="en-US" sz="2200" dirty="0">
                <a:solidFill>
                  <a:srgbClr val="000000"/>
                </a:solidFill>
                <a:highlight>
                  <a:srgbClr val="FFFFFF"/>
                </a:highlight>
                <a:latin typeface="PragmataPro Mono Liga" panose="02000509040000020004" pitchFamily="49" charset="0"/>
              </a:rPr>
              <a:t> d;</a:t>
            </a:r>
          </a:p>
          <a:p>
            <a:r>
              <a:rPr lang="en-US" sz="2200" dirty="0">
                <a:solidFill>
                  <a:srgbClr val="000000"/>
                </a:solidFill>
                <a:highlight>
                  <a:srgbClr val="FFFFFF"/>
                </a:highlight>
                <a:latin typeface="PragmataPro Mono Liga" panose="02000509040000020004" pitchFamily="49" charset="0"/>
              </a:rPr>
              <a:t>};</a:t>
            </a:r>
          </a:p>
        </p:txBody>
      </p:sp>
      <p:grpSp>
        <p:nvGrpSpPr>
          <p:cNvPr id="2" name="Group 1">
            <a:extLst>
              <a:ext uri="{FF2B5EF4-FFF2-40B4-BE49-F238E27FC236}">
                <a16:creationId xmlns:a16="http://schemas.microsoft.com/office/drawing/2014/main" id="{06C54E2D-D268-C3AE-2ED5-F0F256D5B647}"/>
              </a:ext>
            </a:extLst>
          </p:cNvPr>
          <p:cNvGrpSpPr/>
          <p:nvPr/>
        </p:nvGrpSpPr>
        <p:grpSpPr>
          <a:xfrm>
            <a:off x="582859" y="4041728"/>
            <a:ext cx="5719101" cy="1187024"/>
            <a:chOff x="582859" y="4041728"/>
            <a:chExt cx="5719101" cy="1187024"/>
          </a:xfrm>
        </p:grpSpPr>
        <p:sp>
          <p:nvSpPr>
            <p:cNvPr id="38915" name="Google Shape;237;p28">
              <a:extLst>
                <a:ext uri="{FF2B5EF4-FFF2-40B4-BE49-F238E27FC236}">
                  <a16:creationId xmlns:a16="http://schemas.microsoft.com/office/drawing/2014/main" id="{FA0F80F9-D543-A4E3-4DF8-20AAB59532FF}"/>
                </a:ext>
              </a:extLst>
            </p:cNvPr>
            <p:cNvSpPr/>
            <p:nvPr/>
          </p:nvSpPr>
          <p:spPr>
            <a:xfrm>
              <a:off x="586924" y="4041739"/>
              <a:ext cx="677043" cy="375632"/>
            </a:xfrm>
            <a:prstGeom prst="roundRect">
              <a:avLst>
                <a:gd name="adj" fmla="val 16667"/>
              </a:avLst>
            </a:prstGeom>
            <a:ln>
              <a:solidFill>
                <a:srgbClr val="FF0000"/>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i</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endParaRPr>
            </a:p>
          </p:txBody>
        </p:sp>
        <p:sp>
          <p:nvSpPr>
            <p:cNvPr id="38916" name="Google Shape;238;p28">
              <a:extLst>
                <a:ext uri="{FF2B5EF4-FFF2-40B4-BE49-F238E27FC236}">
                  <a16:creationId xmlns:a16="http://schemas.microsoft.com/office/drawing/2014/main" id="{C998712E-BCA0-71D9-AD7D-1D1BB7AC94A5}"/>
                </a:ext>
              </a:extLst>
            </p:cNvPr>
            <p:cNvSpPr/>
            <p:nvPr/>
          </p:nvSpPr>
          <p:spPr>
            <a:xfrm>
              <a:off x="1295553" y="4041739"/>
              <a:ext cx="677043" cy="375632"/>
            </a:xfrm>
            <a:prstGeom prst="roundRect">
              <a:avLst>
                <a:gd name="adj" fmla="val 16667"/>
              </a:avLst>
            </a:prstGeom>
            <a:ln>
              <a:solidFill>
                <a:srgbClr val="FF0000"/>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1000" dirty="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rPr>
                <a:t>padding</a:t>
              </a:r>
              <a:endParaRPr sz="1000" dirty="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endParaRPr>
            </a:p>
          </p:txBody>
        </p:sp>
        <p:sp>
          <p:nvSpPr>
            <p:cNvPr id="38917" name="Google Shape;239;p28">
              <a:extLst>
                <a:ext uri="{FF2B5EF4-FFF2-40B4-BE49-F238E27FC236}">
                  <a16:creationId xmlns:a16="http://schemas.microsoft.com/office/drawing/2014/main" id="{96D825C4-9F21-7AA6-C848-7D6E9DA78F1D}"/>
                </a:ext>
              </a:extLst>
            </p:cNvPr>
            <p:cNvSpPr/>
            <p:nvPr/>
          </p:nvSpPr>
          <p:spPr>
            <a:xfrm>
              <a:off x="2020457" y="4041739"/>
              <a:ext cx="677043" cy="375632"/>
            </a:xfrm>
            <a:prstGeom prst="roundRect">
              <a:avLst>
                <a:gd name="adj" fmla="val 16667"/>
              </a:avLst>
            </a:prstGeom>
            <a:ln>
              <a:solidFill>
                <a:srgbClr val="FF0000"/>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rPr>
                <a:t>j</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endParaRPr>
            </a:p>
          </p:txBody>
        </p:sp>
        <p:sp>
          <p:nvSpPr>
            <p:cNvPr id="38918" name="Google Shape;240;p28">
              <a:extLst>
                <a:ext uri="{FF2B5EF4-FFF2-40B4-BE49-F238E27FC236}">
                  <a16:creationId xmlns:a16="http://schemas.microsoft.com/office/drawing/2014/main" id="{CAA624DA-2B5A-B18C-0B9D-47D85EF6EBAD}"/>
                </a:ext>
              </a:extLst>
            </p:cNvPr>
            <p:cNvSpPr/>
            <p:nvPr/>
          </p:nvSpPr>
          <p:spPr>
            <a:xfrm>
              <a:off x="2741655" y="4041739"/>
              <a:ext cx="677043" cy="375632"/>
            </a:xfrm>
            <a:prstGeom prst="roundRect">
              <a:avLst>
                <a:gd name="adj" fmla="val 16667"/>
              </a:avLst>
            </a:prstGeom>
            <a:ln>
              <a:solidFill>
                <a:srgbClr val="FF0000"/>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dirty="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rPr>
                <a:t>j</a:t>
              </a:r>
              <a:endParaRPr sz="2200" dirty="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endParaRPr>
            </a:p>
          </p:txBody>
        </p:sp>
        <p:sp>
          <p:nvSpPr>
            <p:cNvPr id="38919" name="Google Shape;241;p28">
              <a:extLst>
                <a:ext uri="{FF2B5EF4-FFF2-40B4-BE49-F238E27FC236}">
                  <a16:creationId xmlns:a16="http://schemas.microsoft.com/office/drawing/2014/main" id="{30442136-2A3A-5587-A683-B6E54F8BE0B3}"/>
                </a:ext>
              </a:extLst>
            </p:cNvPr>
            <p:cNvSpPr/>
            <p:nvPr/>
          </p:nvSpPr>
          <p:spPr>
            <a:xfrm>
              <a:off x="3461682" y="4041728"/>
              <a:ext cx="677043" cy="375632"/>
            </a:xfrm>
            <a:prstGeom prst="roundRect">
              <a:avLst>
                <a:gd name="adj" fmla="val 16667"/>
              </a:avLst>
            </a:prstGeom>
            <a:ln>
              <a:solidFill>
                <a:srgbClr val="FF0000"/>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k</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endParaRPr>
            </a:p>
          </p:txBody>
        </p:sp>
        <p:sp>
          <p:nvSpPr>
            <p:cNvPr id="38920" name="Google Shape;242;p28">
              <a:extLst>
                <a:ext uri="{FF2B5EF4-FFF2-40B4-BE49-F238E27FC236}">
                  <a16:creationId xmlns:a16="http://schemas.microsoft.com/office/drawing/2014/main" id="{8A935FA9-1978-A71A-4C59-062B89CBD526}"/>
                </a:ext>
              </a:extLst>
            </p:cNvPr>
            <p:cNvSpPr/>
            <p:nvPr/>
          </p:nvSpPr>
          <p:spPr>
            <a:xfrm>
              <a:off x="4178815" y="4041728"/>
              <a:ext cx="677043" cy="375632"/>
            </a:xfrm>
            <a:prstGeom prst="roundRect">
              <a:avLst>
                <a:gd name="adj" fmla="val 16667"/>
              </a:avLst>
            </a:prstGeom>
            <a:ln>
              <a:solidFill>
                <a:srgbClr val="FF0000"/>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k</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sp>
          <p:nvSpPr>
            <p:cNvPr id="38921" name="Google Shape;243;p28">
              <a:extLst>
                <a:ext uri="{FF2B5EF4-FFF2-40B4-BE49-F238E27FC236}">
                  <a16:creationId xmlns:a16="http://schemas.microsoft.com/office/drawing/2014/main" id="{43DC3FEF-FA0F-B3AB-69FC-D436BDF355A1}"/>
                </a:ext>
              </a:extLst>
            </p:cNvPr>
            <p:cNvSpPr/>
            <p:nvPr/>
          </p:nvSpPr>
          <p:spPr>
            <a:xfrm>
              <a:off x="4903719" y="4041728"/>
              <a:ext cx="677043" cy="375632"/>
            </a:xfrm>
            <a:prstGeom prst="roundRect">
              <a:avLst>
                <a:gd name="adj" fmla="val 16667"/>
              </a:avLst>
            </a:prstGeom>
            <a:ln>
              <a:solidFill>
                <a:srgbClr val="FF0000"/>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dirty="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k</a:t>
              </a:r>
              <a:endParaRPr sz="2200" dirty="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endParaRPr>
            </a:p>
          </p:txBody>
        </p:sp>
        <p:sp>
          <p:nvSpPr>
            <p:cNvPr id="38922" name="Google Shape;244;p28">
              <a:extLst>
                <a:ext uri="{FF2B5EF4-FFF2-40B4-BE49-F238E27FC236}">
                  <a16:creationId xmlns:a16="http://schemas.microsoft.com/office/drawing/2014/main" id="{774C3EA5-D02E-4CB6-D65D-EC9A6931B7E1}"/>
                </a:ext>
              </a:extLst>
            </p:cNvPr>
            <p:cNvSpPr/>
            <p:nvPr/>
          </p:nvSpPr>
          <p:spPr>
            <a:xfrm>
              <a:off x="5624917" y="4041728"/>
              <a:ext cx="677043" cy="375632"/>
            </a:xfrm>
            <a:prstGeom prst="roundRect">
              <a:avLst>
                <a:gd name="adj" fmla="val 16667"/>
              </a:avLst>
            </a:prstGeom>
            <a:ln>
              <a:solidFill>
                <a:srgbClr val="FF0000"/>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dirty="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rPr>
                <a:t>k</a:t>
              </a:r>
              <a:endParaRPr sz="2200" dirty="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endParaRPr>
            </a:p>
          </p:txBody>
        </p:sp>
        <p:sp>
          <p:nvSpPr>
            <p:cNvPr id="38923" name="Google Shape;245;p28">
              <a:extLst>
                <a:ext uri="{FF2B5EF4-FFF2-40B4-BE49-F238E27FC236}">
                  <a16:creationId xmlns:a16="http://schemas.microsoft.com/office/drawing/2014/main" id="{D4817EF5-00DC-3478-434A-F665A06B3B1F}"/>
                </a:ext>
              </a:extLst>
            </p:cNvPr>
            <p:cNvSpPr/>
            <p:nvPr/>
          </p:nvSpPr>
          <p:spPr>
            <a:xfrm>
              <a:off x="582859" y="4447170"/>
              <a:ext cx="677043" cy="375632"/>
            </a:xfrm>
            <a:prstGeom prst="roundRect">
              <a:avLst>
                <a:gd name="adj" fmla="val 16667"/>
              </a:avLst>
            </a:prstGeom>
            <a:ln>
              <a:solidFill>
                <a:srgbClr val="FF0000"/>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l</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sp>
          <p:nvSpPr>
            <p:cNvPr id="38924" name="Google Shape;246;p28">
              <a:extLst>
                <a:ext uri="{FF2B5EF4-FFF2-40B4-BE49-F238E27FC236}">
                  <a16:creationId xmlns:a16="http://schemas.microsoft.com/office/drawing/2014/main" id="{D34653D3-0EAC-A06F-FF6C-6000255821BD}"/>
                </a:ext>
              </a:extLst>
            </p:cNvPr>
            <p:cNvSpPr/>
            <p:nvPr/>
          </p:nvSpPr>
          <p:spPr>
            <a:xfrm>
              <a:off x="1306120" y="4451731"/>
              <a:ext cx="677043" cy="375632"/>
            </a:xfrm>
            <a:prstGeom prst="roundRect">
              <a:avLst>
                <a:gd name="adj" fmla="val 16667"/>
              </a:avLst>
            </a:prstGeom>
            <a:ln>
              <a:solidFill>
                <a:srgbClr val="FF0000"/>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l</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sp>
          <p:nvSpPr>
            <p:cNvPr id="38925" name="Google Shape;247;p28">
              <a:extLst>
                <a:ext uri="{FF2B5EF4-FFF2-40B4-BE49-F238E27FC236}">
                  <a16:creationId xmlns:a16="http://schemas.microsoft.com/office/drawing/2014/main" id="{5C3CFA61-7DE2-1AF2-E9CE-16CD286390DE}"/>
                </a:ext>
              </a:extLst>
            </p:cNvPr>
            <p:cNvSpPr/>
            <p:nvPr/>
          </p:nvSpPr>
          <p:spPr>
            <a:xfrm>
              <a:off x="2026741" y="4445806"/>
              <a:ext cx="677043" cy="375632"/>
            </a:xfrm>
            <a:prstGeom prst="roundRect">
              <a:avLst>
                <a:gd name="adj" fmla="val 16667"/>
              </a:avLst>
            </a:prstGeom>
            <a:ln>
              <a:solidFill>
                <a:srgbClr val="FF0000"/>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l</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sp>
          <p:nvSpPr>
            <p:cNvPr id="38926" name="Google Shape;248;p28">
              <a:extLst>
                <a:ext uri="{FF2B5EF4-FFF2-40B4-BE49-F238E27FC236}">
                  <a16:creationId xmlns:a16="http://schemas.microsoft.com/office/drawing/2014/main" id="{52E3F22D-1D5A-9B87-7629-C68672CD6FEB}"/>
                </a:ext>
              </a:extLst>
            </p:cNvPr>
            <p:cNvSpPr/>
            <p:nvPr/>
          </p:nvSpPr>
          <p:spPr>
            <a:xfrm>
              <a:off x="2741655" y="4445806"/>
              <a:ext cx="677043" cy="375632"/>
            </a:xfrm>
            <a:prstGeom prst="roundRect">
              <a:avLst>
                <a:gd name="adj" fmla="val 16667"/>
              </a:avLst>
            </a:prstGeom>
            <a:ln>
              <a:solidFill>
                <a:srgbClr val="FF0000"/>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l</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sp>
          <p:nvSpPr>
            <p:cNvPr id="38927" name="Google Shape;249;p28">
              <a:extLst>
                <a:ext uri="{FF2B5EF4-FFF2-40B4-BE49-F238E27FC236}">
                  <a16:creationId xmlns:a16="http://schemas.microsoft.com/office/drawing/2014/main" id="{FAA79112-9110-442D-0B03-33E4B4B866BE}"/>
                </a:ext>
              </a:extLst>
            </p:cNvPr>
            <p:cNvSpPr/>
            <p:nvPr/>
          </p:nvSpPr>
          <p:spPr>
            <a:xfrm>
              <a:off x="3462496" y="4445806"/>
              <a:ext cx="677043" cy="375632"/>
            </a:xfrm>
            <a:prstGeom prst="roundRect">
              <a:avLst>
                <a:gd name="adj" fmla="val 16667"/>
              </a:avLst>
            </a:prstGeom>
            <a:ln>
              <a:solidFill>
                <a:srgbClr val="FF0000"/>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f</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sp>
          <p:nvSpPr>
            <p:cNvPr id="38929" name="Google Shape;250;p28">
              <a:extLst>
                <a:ext uri="{FF2B5EF4-FFF2-40B4-BE49-F238E27FC236}">
                  <a16:creationId xmlns:a16="http://schemas.microsoft.com/office/drawing/2014/main" id="{4E9FAE1A-3C72-0DE3-4BD0-8B5D63350F5A}"/>
                </a:ext>
              </a:extLst>
            </p:cNvPr>
            <p:cNvSpPr/>
            <p:nvPr/>
          </p:nvSpPr>
          <p:spPr>
            <a:xfrm>
              <a:off x="4183336" y="4445806"/>
              <a:ext cx="677043" cy="375632"/>
            </a:xfrm>
            <a:prstGeom prst="roundRect">
              <a:avLst>
                <a:gd name="adj" fmla="val 16667"/>
              </a:avLst>
            </a:prstGeom>
            <a:ln>
              <a:solidFill>
                <a:srgbClr val="FF0000"/>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f</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sp>
          <p:nvSpPr>
            <p:cNvPr id="38931" name="Google Shape;251;p28">
              <a:extLst>
                <a:ext uri="{FF2B5EF4-FFF2-40B4-BE49-F238E27FC236}">
                  <a16:creationId xmlns:a16="http://schemas.microsoft.com/office/drawing/2014/main" id="{FA4744D5-300A-C799-BA66-C554ACEE79EE}"/>
                </a:ext>
              </a:extLst>
            </p:cNvPr>
            <p:cNvSpPr/>
            <p:nvPr/>
          </p:nvSpPr>
          <p:spPr>
            <a:xfrm>
              <a:off x="4900470" y="4445806"/>
              <a:ext cx="677043" cy="375632"/>
            </a:xfrm>
            <a:prstGeom prst="roundRect">
              <a:avLst>
                <a:gd name="adj" fmla="val 16667"/>
              </a:avLst>
            </a:prstGeom>
            <a:ln>
              <a:solidFill>
                <a:srgbClr val="FF0000"/>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f</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sp>
          <p:nvSpPr>
            <p:cNvPr id="38932" name="Google Shape;252;p28">
              <a:extLst>
                <a:ext uri="{FF2B5EF4-FFF2-40B4-BE49-F238E27FC236}">
                  <a16:creationId xmlns:a16="http://schemas.microsoft.com/office/drawing/2014/main" id="{1B80C2DA-22A6-2744-D776-3CDE1F28C030}"/>
                </a:ext>
              </a:extLst>
            </p:cNvPr>
            <p:cNvSpPr/>
            <p:nvPr/>
          </p:nvSpPr>
          <p:spPr>
            <a:xfrm>
              <a:off x="5617602" y="4445806"/>
              <a:ext cx="677043" cy="375632"/>
            </a:xfrm>
            <a:prstGeom prst="roundRect">
              <a:avLst>
                <a:gd name="adj" fmla="val 16667"/>
              </a:avLst>
            </a:prstGeom>
            <a:ln>
              <a:solidFill>
                <a:srgbClr val="FF0000"/>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f</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sp>
          <p:nvSpPr>
            <p:cNvPr id="38933" name="Google Shape;245;p28">
              <a:extLst>
                <a:ext uri="{FF2B5EF4-FFF2-40B4-BE49-F238E27FC236}">
                  <a16:creationId xmlns:a16="http://schemas.microsoft.com/office/drawing/2014/main" id="{D9158134-7DCA-9EDF-D649-DCA998E84BBA}"/>
                </a:ext>
              </a:extLst>
            </p:cNvPr>
            <p:cNvSpPr/>
            <p:nvPr/>
          </p:nvSpPr>
          <p:spPr>
            <a:xfrm>
              <a:off x="582859" y="4848559"/>
              <a:ext cx="677043" cy="375632"/>
            </a:xfrm>
            <a:prstGeom prst="roundRect">
              <a:avLst>
                <a:gd name="adj" fmla="val 16667"/>
              </a:avLst>
            </a:prstGeom>
            <a:ln>
              <a:solidFill>
                <a:srgbClr val="FF0000"/>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d</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sp>
          <p:nvSpPr>
            <p:cNvPr id="38934" name="Google Shape;246;p28">
              <a:extLst>
                <a:ext uri="{FF2B5EF4-FFF2-40B4-BE49-F238E27FC236}">
                  <a16:creationId xmlns:a16="http://schemas.microsoft.com/office/drawing/2014/main" id="{A02A5686-49E1-512E-FEAE-558AD7EB017D}"/>
                </a:ext>
              </a:extLst>
            </p:cNvPr>
            <p:cNvSpPr/>
            <p:nvPr/>
          </p:nvSpPr>
          <p:spPr>
            <a:xfrm>
              <a:off x="1306120" y="4853120"/>
              <a:ext cx="677043" cy="375632"/>
            </a:xfrm>
            <a:prstGeom prst="roundRect">
              <a:avLst>
                <a:gd name="adj" fmla="val 16667"/>
              </a:avLst>
            </a:prstGeom>
            <a:ln>
              <a:solidFill>
                <a:srgbClr val="FF0000"/>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d</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sp>
          <p:nvSpPr>
            <p:cNvPr id="38935" name="Google Shape;247;p28">
              <a:extLst>
                <a:ext uri="{FF2B5EF4-FFF2-40B4-BE49-F238E27FC236}">
                  <a16:creationId xmlns:a16="http://schemas.microsoft.com/office/drawing/2014/main" id="{CB007445-0D55-D91F-170B-0F63F3E02B7E}"/>
                </a:ext>
              </a:extLst>
            </p:cNvPr>
            <p:cNvSpPr/>
            <p:nvPr/>
          </p:nvSpPr>
          <p:spPr>
            <a:xfrm>
              <a:off x="2026741" y="4847195"/>
              <a:ext cx="677043" cy="375632"/>
            </a:xfrm>
            <a:prstGeom prst="roundRect">
              <a:avLst>
                <a:gd name="adj" fmla="val 16667"/>
              </a:avLst>
            </a:prstGeom>
            <a:ln>
              <a:solidFill>
                <a:srgbClr val="FF0000"/>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d</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sp>
          <p:nvSpPr>
            <p:cNvPr id="38936" name="Google Shape;248;p28">
              <a:extLst>
                <a:ext uri="{FF2B5EF4-FFF2-40B4-BE49-F238E27FC236}">
                  <a16:creationId xmlns:a16="http://schemas.microsoft.com/office/drawing/2014/main" id="{3FE04285-AB2E-EEDD-2DB5-FD90BDA974A6}"/>
                </a:ext>
              </a:extLst>
            </p:cNvPr>
            <p:cNvSpPr/>
            <p:nvPr/>
          </p:nvSpPr>
          <p:spPr>
            <a:xfrm>
              <a:off x="2741655" y="4847195"/>
              <a:ext cx="677043" cy="375632"/>
            </a:xfrm>
            <a:prstGeom prst="roundRect">
              <a:avLst>
                <a:gd name="adj" fmla="val 16667"/>
              </a:avLst>
            </a:prstGeom>
            <a:ln>
              <a:solidFill>
                <a:srgbClr val="FF0000"/>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d</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sp>
          <p:nvSpPr>
            <p:cNvPr id="38937" name="Google Shape;249;p28">
              <a:extLst>
                <a:ext uri="{FF2B5EF4-FFF2-40B4-BE49-F238E27FC236}">
                  <a16:creationId xmlns:a16="http://schemas.microsoft.com/office/drawing/2014/main" id="{385711B2-9D82-03FA-3C85-870F91D67280}"/>
                </a:ext>
              </a:extLst>
            </p:cNvPr>
            <p:cNvSpPr/>
            <p:nvPr/>
          </p:nvSpPr>
          <p:spPr>
            <a:xfrm>
              <a:off x="3462496" y="4847195"/>
              <a:ext cx="677043" cy="375632"/>
            </a:xfrm>
            <a:prstGeom prst="roundRect">
              <a:avLst>
                <a:gd name="adj" fmla="val 16667"/>
              </a:avLst>
            </a:prstGeom>
            <a:ln>
              <a:solidFill>
                <a:srgbClr val="FF0000"/>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d</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sp>
          <p:nvSpPr>
            <p:cNvPr id="38938" name="Google Shape;250;p28">
              <a:extLst>
                <a:ext uri="{FF2B5EF4-FFF2-40B4-BE49-F238E27FC236}">
                  <a16:creationId xmlns:a16="http://schemas.microsoft.com/office/drawing/2014/main" id="{232DE0A5-914E-2D0A-7C1E-DCFD836E6C15}"/>
                </a:ext>
              </a:extLst>
            </p:cNvPr>
            <p:cNvSpPr/>
            <p:nvPr/>
          </p:nvSpPr>
          <p:spPr>
            <a:xfrm>
              <a:off x="4183336" y="4847195"/>
              <a:ext cx="677043" cy="375632"/>
            </a:xfrm>
            <a:prstGeom prst="roundRect">
              <a:avLst>
                <a:gd name="adj" fmla="val 16667"/>
              </a:avLst>
            </a:prstGeom>
            <a:ln>
              <a:solidFill>
                <a:srgbClr val="FF0000"/>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d</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sp>
          <p:nvSpPr>
            <p:cNvPr id="38939" name="Google Shape;251;p28">
              <a:extLst>
                <a:ext uri="{FF2B5EF4-FFF2-40B4-BE49-F238E27FC236}">
                  <a16:creationId xmlns:a16="http://schemas.microsoft.com/office/drawing/2014/main" id="{F69C79CC-18BC-C274-5127-2576102BB715}"/>
                </a:ext>
              </a:extLst>
            </p:cNvPr>
            <p:cNvSpPr/>
            <p:nvPr/>
          </p:nvSpPr>
          <p:spPr>
            <a:xfrm>
              <a:off x="4900470" y="4847195"/>
              <a:ext cx="677043" cy="375632"/>
            </a:xfrm>
            <a:prstGeom prst="roundRect">
              <a:avLst>
                <a:gd name="adj" fmla="val 16667"/>
              </a:avLst>
            </a:prstGeom>
            <a:ln>
              <a:solidFill>
                <a:srgbClr val="FF0000"/>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d</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sp>
          <p:nvSpPr>
            <p:cNvPr id="38940" name="Google Shape;252;p28">
              <a:extLst>
                <a:ext uri="{FF2B5EF4-FFF2-40B4-BE49-F238E27FC236}">
                  <a16:creationId xmlns:a16="http://schemas.microsoft.com/office/drawing/2014/main" id="{1AF5E478-EDB3-3829-A1AE-3EB07A26F4CB}"/>
                </a:ext>
              </a:extLst>
            </p:cNvPr>
            <p:cNvSpPr/>
            <p:nvPr/>
          </p:nvSpPr>
          <p:spPr>
            <a:xfrm>
              <a:off x="5617602" y="4847195"/>
              <a:ext cx="677043" cy="375632"/>
            </a:xfrm>
            <a:prstGeom prst="roundRect">
              <a:avLst>
                <a:gd name="adj" fmla="val 16667"/>
              </a:avLst>
            </a:prstGeom>
            <a:ln>
              <a:solidFill>
                <a:srgbClr val="FF0000"/>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rPr>
                <a:t>d</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grpSp>
      <p:grpSp>
        <p:nvGrpSpPr>
          <p:cNvPr id="38974" name="Group 38973">
            <a:extLst>
              <a:ext uri="{FF2B5EF4-FFF2-40B4-BE49-F238E27FC236}">
                <a16:creationId xmlns:a16="http://schemas.microsoft.com/office/drawing/2014/main" id="{3DFFACA3-3A9F-A764-91C2-A30CA9C61B81}"/>
              </a:ext>
            </a:extLst>
          </p:cNvPr>
          <p:cNvGrpSpPr/>
          <p:nvPr/>
        </p:nvGrpSpPr>
        <p:grpSpPr>
          <a:xfrm>
            <a:off x="6589281" y="3644613"/>
            <a:ext cx="4764519" cy="2866928"/>
            <a:chOff x="6960183" y="3671473"/>
            <a:chExt cx="3239892" cy="2866928"/>
          </a:xfrm>
        </p:grpSpPr>
        <p:grpSp>
          <p:nvGrpSpPr>
            <p:cNvPr id="38941" name="Group 38940">
              <a:extLst>
                <a:ext uri="{FF2B5EF4-FFF2-40B4-BE49-F238E27FC236}">
                  <a16:creationId xmlns:a16="http://schemas.microsoft.com/office/drawing/2014/main" id="{30D3D309-9EFE-6C16-3A36-076C1494224C}"/>
                </a:ext>
              </a:extLst>
            </p:cNvPr>
            <p:cNvGrpSpPr/>
            <p:nvPr/>
          </p:nvGrpSpPr>
          <p:grpSpPr>
            <a:xfrm>
              <a:off x="6975829" y="3671473"/>
              <a:ext cx="3224246" cy="375643"/>
              <a:chOff x="4716339" y="4067949"/>
              <a:chExt cx="3632264" cy="371633"/>
            </a:xfrm>
          </p:grpSpPr>
          <p:sp>
            <p:nvSpPr>
              <p:cNvPr id="38942" name="Google Shape;237;p28">
                <a:extLst>
                  <a:ext uri="{FF2B5EF4-FFF2-40B4-BE49-F238E27FC236}">
                    <a16:creationId xmlns:a16="http://schemas.microsoft.com/office/drawing/2014/main" id="{11E7A432-7DC7-D895-5510-FA0DC11DA811}"/>
                  </a:ext>
                </a:extLst>
              </p:cNvPr>
              <p:cNvSpPr/>
              <p:nvPr/>
            </p:nvSpPr>
            <p:spPr>
              <a:xfrm>
                <a:off x="4716339" y="4067960"/>
                <a:ext cx="434926" cy="371622"/>
              </a:xfrm>
              <a:prstGeom prst="roundRect">
                <a:avLst>
                  <a:gd name="adj" fmla="val 16667"/>
                </a:avLst>
              </a:prstGeom>
              <a:ln>
                <a:solidFill>
                  <a:srgbClr val="FF0000"/>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endParaRPr>
              </a:p>
            </p:txBody>
          </p:sp>
          <p:sp>
            <p:nvSpPr>
              <p:cNvPr id="38943" name="Google Shape;238;p28">
                <a:extLst>
                  <a:ext uri="{FF2B5EF4-FFF2-40B4-BE49-F238E27FC236}">
                    <a16:creationId xmlns:a16="http://schemas.microsoft.com/office/drawing/2014/main" id="{86398EE3-3EA8-98E1-6777-E3A6C44A6246}"/>
                  </a:ext>
                </a:extLst>
              </p:cNvPr>
              <p:cNvSpPr/>
              <p:nvPr/>
            </p:nvSpPr>
            <p:spPr>
              <a:xfrm>
                <a:off x="5174677" y="4067960"/>
                <a:ext cx="434926" cy="371622"/>
              </a:xfrm>
              <a:prstGeom prst="roundRect">
                <a:avLst>
                  <a:gd name="adj" fmla="val 16667"/>
                </a:avLst>
              </a:prstGeom>
              <a:ln>
                <a:solidFill>
                  <a:srgbClr val="FF0000"/>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endParaRPr>
              </a:p>
            </p:txBody>
          </p:sp>
          <p:sp>
            <p:nvSpPr>
              <p:cNvPr id="38944" name="Google Shape;239;p28">
                <a:extLst>
                  <a:ext uri="{FF2B5EF4-FFF2-40B4-BE49-F238E27FC236}">
                    <a16:creationId xmlns:a16="http://schemas.microsoft.com/office/drawing/2014/main" id="{0C645333-0200-C5D1-730B-F05AF047EF61}"/>
                  </a:ext>
                </a:extLst>
              </p:cNvPr>
              <p:cNvSpPr/>
              <p:nvPr/>
            </p:nvSpPr>
            <p:spPr>
              <a:xfrm>
                <a:off x="5628642" y="4067960"/>
                <a:ext cx="434926" cy="371622"/>
              </a:xfrm>
              <a:prstGeom prst="roundRect">
                <a:avLst>
                  <a:gd name="adj" fmla="val 16667"/>
                </a:avLst>
              </a:prstGeom>
              <a:ln>
                <a:solidFill>
                  <a:srgbClr val="FF0000"/>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endParaRPr>
              </a:p>
            </p:txBody>
          </p:sp>
          <p:sp>
            <p:nvSpPr>
              <p:cNvPr id="38945" name="Google Shape;240;p28">
                <a:extLst>
                  <a:ext uri="{FF2B5EF4-FFF2-40B4-BE49-F238E27FC236}">
                    <a16:creationId xmlns:a16="http://schemas.microsoft.com/office/drawing/2014/main" id="{6EE3BA01-40FA-EAB1-9DEA-55046416175A}"/>
                  </a:ext>
                </a:extLst>
              </p:cNvPr>
              <p:cNvSpPr/>
              <p:nvPr/>
            </p:nvSpPr>
            <p:spPr>
              <a:xfrm>
                <a:off x="6089592" y="4067960"/>
                <a:ext cx="434926" cy="371622"/>
              </a:xfrm>
              <a:prstGeom prst="roundRect">
                <a:avLst>
                  <a:gd name="adj" fmla="val 16667"/>
                </a:avLst>
              </a:prstGeom>
              <a:ln>
                <a:solidFill>
                  <a:srgbClr val="FF0000"/>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endParaRPr>
              </a:p>
            </p:txBody>
          </p:sp>
          <p:sp>
            <p:nvSpPr>
              <p:cNvPr id="38946" name="Google Shape;241;p28">
                <a:extLst>
                  <a:ext uri="{FF2B5EF4-FFF2-40B4-BE49-F238E27FC236}">
                    <a16:creationId xmlns:a16="http://schemas.microsoft.com/office/drawing/2014/main" id="{4C666FC2-D241-E7A7-C7B0-F91C6046ED12}"/>
                  </a:ext>
                </a:extLst>
              </p:cNvPr>
              <p:cNvSpPr/>
              <p:nvPr/>
            </p:nvSpPr>
            <p:spPr>
              <a:xfrm>
                <a:off x="6540424" y="4067949"/>
                <a:ext cx="434926" cy="371622"/>
              </a:xfrm>
              <a:prstGeom prst="roundRect">
                <a:avLst>
                  <a:gd name="adj" fmla="val 16667"/>
                </a:avLst>
              </a:prstGeom>
              <a:ln>
                <a:solidFill>
                  <a:srgbClr val="FF0000"/>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endParaRPr>
              </a:p>
            </p:txBody>
          </p:sp>
          <p:sp>
            <p:nvSpPr>
              <p:cNvPr id="38947" name="Google Shape;242;p28">
                <a:extLst>
                  <a:ext uri="{FF2B5EF4-FFF2-40B4-BE49-F238E27FC236}">
                    <a16:creationId xmlns:a16="http://schemas.microsoft.com/office/drawing/2014/main" id="{8E782DFF-7177-8F69-9F4C-58EA01C4C787}"/>
                  </a:ext>
                </a:extLst>
              </p:cNvPr>
              <p:cNvSpPr/>
              <p:nvPr/>
            </p:nvSpPr>
            <p:spPr>
              <a:xfrm>
                <a:off x="6998762" y="4067949"/>
                <a:ext cx="434926" cy="371622"/>
              </a:xfrm>
              <a:prstGeom prst="roundRect">
                <a:avLst>
                  <a:gd name="adj" fmla="val 16667"/>
                </a:avLst>
              </a:prstGeom>
              <a:ln>
                <a:solidFill>
                  <a:srgbClr val="FF0000"/>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sym typeface="Verdana"/>
                </a:endParaRPr>
              </a:p>
            </p:txBody>
          </p:sp>
          <p:sp>
            <p:nvSpPr>
              <p:cNvPr id="38948" name="Google Shape;243;p28">
                <a:extLst>
                  <a:ext uri="{FF2B5EF4-FFF2-40B4-BE49-F238E27FC236}">
                    <a16:creationId xmlns:a16="http://schemas.microsoft.com/office/drawing/2014/main" id="{9C1A1781-9E21-EB68-21D5-C62E2BA7ABB2}"/>
                  </a:ext>
                </a:extLst>
              </p:cNvPr>
              <p:cNvSpPr/>
              <p:nvPr/>
            </p:nvSpPr>
            <p:spPr>
              <a:xfrm>
                <a:off x="7452728" y="4067949"/>
                <a:ext cx="434926" cy="371622"/>
              </a:xfrm>
              <a:prstGeom prst="roundRect">
                <a:avLst>
                  <a:gd name="adj" fmla="val 16667"/>
                </a:avLst>
              </a:prstGeom>
              <a:ln>
                <a:solidFill>
                  <a:srgbClr val="FF0000"/>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endParaRPr>
              </a:p>
            </p:txBody>
          </p:sp>
          <p:sp>
            <p:nvSpPr>
              <p:cNvPr id="38949" name="Google Shape;244;p28">
                <a:extLst>
                  <a:ext uri="{FF2B5EF4-FFF2-40B4-BE49-F238E27FC236}">
                    <a16:creationId xmlns:a16="http://schemas.microsoft.com/office/drawing/2014/main" id="{7453469A-AC8E-1EC5-9E11-DC8C18967B9D}"/>
                  </a:ext>
                </a:extLst>
              </p:cNvPr>
              <p:cNvSpPr/>
              <p:nvPr/>
            </p:nvSpPr>
            <p:spPr>
              <a:xfrm>
                <a:off x="7913677" y="4067949"/>
                <a:ext cx="434926" cy="371622"/>
              </a:xfrm>
              <a:prstGeom prst="roundRect">
                <a:avLst>
                  <a:gd name="adj" fmla="val 16667"/>
                </a:avLst>
              </a:prstGeom>
              <a:ln>
                <a:solidFill>
                  <a:srgbClr val="FF0000"/>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endParaRPr>
              </a:p>
            </p:txBody>
          </p:sp>
        </p:grpSp>
        <p:sp>
          <p:nvSpPr>
            <p:cNvPr id="38966" name="Google Shape;237;p28">
              <a:extLst>
                <a:ext uri="{FF2B5EF4-FFF2-40B4-BE49-F238E27FC236}">
                  <a16:creationId xmlns:a16="http://schemas.microsoft.com/office/drawing/2014/main" id="{3781D314-EC5A-FA6A-0FFE-0404B3C31B7D}"/>
                </a:ext>
              </a:extLst>
            </p:cNvPr>
            <p:cNvSpPr/>
            <p:nvPr/>
          </p:nvSpPr>
          <p:spPr>
            <a:xfrm>
              <a:off x="6989421" y="4118916"/>
              <a:ext cx="386070" cy="375632"/>
            </a:xfrm>
            <a:prstGeom prst="roundRect">
              <a:avLst>
                <a:gd name="adj" fmla="val 16667"/>
              </a:avLst>
            </a:prstGeom>
            <a:ln>
              <a:prstDash val="dashDot"/>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rPr>
                <a:t>i</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endParaRPr>
            </a:p>
          </p:txBody>
        </p:sp>
        <p:sp>
          <p:nvSpPr>
            <p:cNvPr id="38967" name="Google Shape;237;p28">
              <a:extLst>
                <a:ext uri="{FF2B5EF4-FFF2-40B4-BE49-F238E27FC236}">
                  <a16:creationId xmlns:a16="http://schemas.microsoft.com/office/drawing/2014/main" id="{D9137114-B145-EA04-B884-BB66EA23CF9E}"/>
                </a:ext>
              </a:extLst>
            </p:cNvPr>
            <p:cNvSpPr/>
            <p:nvPr/>
          </p:nvSpPr>
          <p:spPr>
            <a:xfrm>
              <a:off x="6996611" y="4546068"/>
              <a:ext cx="772140" cy="375632"/>
            </a:xfrm>
            <a:prstGeom prst="roundRect">
              <a:avLst>
                <a:gd name="adj" fmla="val 16667"/>
              </a:avLst>
            </a:prstGeom>
            <a:ln>
              <a:prstDash val="dashDot"/>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rPr>
                <a:t>j</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endParaRPr>
            </a:p>
          </p:txBody>
        </p:sp>
        <p:sp>
          <p:nvSpPr>
            <p:cNvPr id="38968" name="Google Shape;237;p28">
              <a:extLst>
                <a:ext uri="{FF2B5EF4-FFF2-40B4-BE49-F238E27FC236}">
                  <a16:creationId xmlns:a16="http://schemas.microsoft.com/office/drawing/2014/main" id="{7FEA6D26-1998-4E83-9C0A-B7B5495AD198}"/>
                </a:ext>
              </a:extLst>
            </p:cNvPr>
            <p:cNvSpPr/>
            <p:nvPr/>
          </p:nvSpPr>
          <p:spPr>
            <a:xfrm>
              <a:off x="6989420" y="4952438"/>
              <a:ext cx="1605591" cy="375632"/>
            </a:xfrm>
            <a:prstGeom prst="roundRect">
              <a:avLst>
                <a:gd name="adj" fmla="val 16667"/>
              </a:avLst>
            </a:prstGeom>
            <a:ln>
              <a:prstDash val="dashDot"/>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rPr>
                <a:t>k</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endParaRPr>
            </a:p>
          </p:txBody>
        </p:sp>
        <p:sp>
          <p:nvSpPr>
            <p:cNvPr id="38969" name="Google Shape;237;p28">
              <a:extLst>
                <a:ext uri="{FF2B5EF4-FFF2-40B4-BE49-F238E27FC236}">
                  <a16:creationId xmlns:a16="http://schemas.microsoft.com/office/drawing/2014/main" id="{8B4E50C3-C02D-A820-766C-A3DDCF09A263}"/>
                </a:ext>
              </a:extLst>
            </p:cNvPr>
            <p:cNvSpPr/>
            <p:nvPr/>
          </p:nvSpPr>
          <p:spPr>
            <a:xfrm>
              <a:off x="6999068" y="5363713"/>
              <a:ext cx="1605591" cy="375632"/>
            </a:xfrm>
            <a:prstGeom prst="roundRect">
              <a:avLst>
                <a:gd name="adj" fmla="val 16667"/>
              </a:avLst>
            </a:prstGeom>
            <a:ln>
              <a:prstDash val="dashDot"/>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rPr>
                <a:t>l</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endParaRPr>
            </a:p>
          </p:txBody>
        </p:sp>
        <p:sp>
          <p:nvSpPr>
            <p:cNvPr id="38970" name="Google Shape;237;p28">
              <a:extLst>
                <a:ext uri="{FF2B5EF4-FFF2-40B4-BE49-F238E27FC236}">
                  <a16:creationId xmlns:a16="http://schemas.microsoft.com/office/drawing/2014/main" id="{BF857586-5680-FD40-98F0-44E5356607F8}"/>
                </a:ext>
              </a:extLst>
            </p:cNvPr>
            <p:cNvSpPr/>
            <p:nvPr/>
          </p:nvSpPr>
          <p:spPr>
            <a:xfrm>
              <a:off x="6975829" y="5787292"/>
              <a:ext cx="1619182" cy="375632"/>
            </a:xfrm>
            <a:prstGeom prst="roundRect">
              <a:avLst>
                <a:gd name="adj" fmla="val 16667"/>
              </a:avLst>
            </a:prstGeom>
            <a:ln>
              <a:prstDash val="dashDot"/>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rPr>
                <a:t>f</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endParaRPr>
            </a:p>
          </p:txBody>
        </p:sp>
        <p:sp>
          <p:nvSpPr>
            <p:cNvPr id="38971" name="Google Shape;237;p28">
              <a:extLst>
                <a:ext uri="{FF2B5EF4-FFF2-40B4-BE49-F238E27FC236}">
                  <a16:creationId xmlns:a16="http://schemas.microsoft.com/office/drawing/2014/main" id="{A46DE258-5A5B-DCD9-A102-15BE0687DEEA}"/>
                </a:ext>
              </a:extLst>
            </p:cNvPr>
            <p:cNvSpPr/>
            <p:nvPr/>
          </p:nvSpPr>
          <p:spPr>
            <a:xfrm>
              <a:off x="6960183" y="6162769"/>
              <a:ext cx="3239892" cy="375632"/>
            </a:xfrm>
            <a:prstGeom prst="roundRect">
              <a:avLst>
                <a:gd name="adj" fmla="val 16667"/>
              </a:avLst>
            </a:prstGeom>
            <a:ln>
              <a:prstDash val="dashDot"/>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3366"/>
                </a:buClr>
                <a:buSzPts val="2400"/>
                <a:buFont typeface="Verdana"/>
                <a:buNone/>
              </a:pPr>
              <a:r>
                <a:rPr lang="en-US"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rPr>
                <a:t>d</a:t>
              </a:r>
              <a:endParaRPr sz="2200">
                <a:solidFill>
                  <a:schemeClr val="tx1"/>
                </a:solidFill>
                <a:latin typeface="PragmataPro Mono Liga" panose="02000509040000020004" pitchFamily="49" charset="0"/>
                <a:ea typeface="PragmataPro Mono Liga" panose="02000509040000020004" pitchFamily="49" charset="0"/>
                <a:cs typeface="PragmataPro Mono Liga" panose="02000509040000020004" pitchFamily="49" charset="0"/>
              </a:endParaRPr>
            </a:p>
          </p:txBody>
        </p:sp>
      </p:grpSp>
      <p:sp>
        <p:nvSpPr>
          <p:cNvPr id="38972" name="TextBox 38971">
            <a:extLst>
              <a:ext uri="{FF2B5EF4-FFF2-40B4-BE49-F238E27FC236}">
                <a16:creationId xmlns:a16="http://schemas.microsoft.com/office/drawing/2014/main" id="{441D40A5-6CF9-59F6-1047-1EEE2C12B0B5}"/>
              </a:ext>
            </a:extLst>
          </p:cNvPr>
          <p:cNvSpPr txBox="1">
            <a:spLocks noChangeArrowheads="1"/>
          </p:cNvSpPr>
          <p:nvPr/>
        </p:nvSpPr>
        <p:spPr bwMode="auto">
          <a:xfrm>
            <a:off x="6538153" y="1828731"/>
            <a:ext cx="35814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200">
                <a:solidFill>
                  <a:srgbClr val="0000FF"/>
                </a:solidFill>
                <a:highlight>
                  <a:srgbClr val="FFFFFF"/>
                </a:highlight>
                <a:latin typeface="PragmataPro Mono Liga" panose="02000509040000020004" pitchFamily="49" charset="0"/>
              </a:rPr>
              <a:t>union</a:t>
            </a:r>
            <a:r>
              <a:rPr lang="en-US" sz="2200">
                <a:solidFill>
                  <a:srgbClr val="000000"/>
                </a:solidFill>
                <a:highlight>
                  <a:srgbClr val="FFFFFF"/>
                </a:highlight>
                <a:latin typeface="PragmataPro Mono Liga" panose="02000509040000020004" pitchFamily="49" charset="0"/>
              </a:rPr>
              <a:t> </a:t>
            </a:r>
            <a:r>
              <a:rPr lang="en-US" sz="2400">
                <a:solidFill>
                  <a:srgbClr val="267F99"/>
                </a:solidFill>
                <a:highlight>
                  <a:srgbClr val="FFFFFF"/>
                </a:highlight>
                <a:latin typeface="PragmataPro Mono Liga" panose="02000509040000020004" pitchFamily="49" charset="0"/>
              </a:rPr>
              <a:t>unionPacked</a:t>
            </a:r>
            <a:r>
              <a:rPr lang="en-US" sz="2200">
                <a:solidFill>
                  <a:srgbClr val="000000"/>
                </a:solidFill>
                <a:highlight>
                  <a:srgbClr val="FFFFFF"/>
                </a:highlight>
                <a:latin typeface="PragmataPro Mono Liga" panose="02000509040000020004" pitchFamily="49" charset="0"/>
              </a:rPr>
              <a:t> {</a:t>
            </a:r>
          </a:p>
          <a:p>
            <a:r>
              <a:rPr lang="en-US" sz="2200">
                <a:solidFill>
                  <a:srgbClr val="000000"/>
                </a:solidFill>
                <a:highlight>
                  <a:srgbClr val="FFFFFF"/>
                </a:highlight>
                <a:latin typeface="PragmataPro Mono Liga" panose="02000509040000020004" pitchFamily="49" charset="0"/>
              </a:rPr>
              <a:t>    </a:t>
            </a:r>
            <a:r>
              <a:rPr lang="en-US" sz="2200">
                <a:solidFill>
                  <a:srgbClr val="0000FF"/>
                </a:solidFill>
                <a:highlight>
                  <a:srgbClr val="FFFFFF"/>
                </a:highlight>
                <a:latin typeface="PragmataPro Mono Liga" panose="02000509040000020004" pitchFamily="49" charset="0"/>
              </a:rPr>
              <a:t>char</a:t>
            </a:r>
            <a:r>
              <a:rPr lang="en-US" sz="2200">
                <a:solidFill>
                  <a:srgbClr val="000000"/>
                </a:solidFill>
                <a:highlight>
                  <a:srgbClr val="FFFFFF"/>
                </a:highlight>
                <a:latin typeface="PragmataPro Mono Liga" panose="02000509040000020004" pitchFamily="49" charset="0"/>
              </a:rPr>
              <a:t> i;   </a:t>
            </a:r>
            <a:r>
              <a:rPr lang="en-US" sz="2200">
                <a:solidFill>
                  <a:srgbClr val="0000FF"/>
                </a:solidFill>
                <a:highlight>
                  <a:srgbClr val="FFFFFF"/>
                </a:highlight>
                <a:latin typeface="PragmataPro Mono Liga" panose="02000509040000020004" pitchFamily="49" charset="0"/>
              </a:rPr>
              <a:t>short</a:t>
            </a:r>
            <a:r>
              <a:rPr lang="en-US" sz="2200">
                <a:solidFill>
                  <a:srgbClr val="000000"/>
                </a:solidFill>
                <a:highlight>
                  <a:srgbClr val="FFFFFF"/>
                </a:highlight>
                <a:latin typeface="PragmataPro Mono Liga" panose="02000509040000020004" pitchFamily="49" charset="0"/>
              </a:rPr>
              <a:t> j;</a:t>
            </a:r>
          </a:p>
          <a:p>
            <a:r>
              <a:rPr lang="en-US" sz="2200">
                <a:solidFill>
                  <a:srgbClr val="000000"/>
                </a:solidFill>
                <a:highlight>
                  <a:srgbClr val="FFFFFF"/>
                </a:highlight>
                <a:latin typeface="PragmataPro Mono Liga" panose="02000509040000020004" pitchFamily="49" charset="0"/>
              </a:rPr>
              <a:t>    </a:t>
            </a:r>
            <a:r>
              <a:rPr lang="en-US" sz="2200">
                <a:solidFill>
                  <a:srgbClr val="0000FF"/>
                </a:solidFill>
                <a:highlight>
                  <a:srgbClr val="FFFFFF"/>
                </a:highlight>
                <a:latin typeface="PragmataPro Mono Liga" panose="02000509040000020004" pitchFamily="49" charset="0"/>
              </a:rPr>
              <a:t>int</a:t>
            </a:r>
            <a:r>
              <a:rPr lang="en-US" sz="2200">
                <a:solidFill>
                  <a:srgbClr val="000000"/>
                </a:solidFill>
                <a:highlight>
                  <a:srgbClr val="FFFFFF"/>
                </a:highlight>
                <a:latin typeface="PragmataPro Mono Liga" panose="02000509040000020004" pitchFamily="49" charset="0"/>
              </a:rPr>
              <a:t> k;    </a:t>
            </a:r>
            <a:r>
              <a:rPr lang="en-US" sz="2200">
                <a:solidFill>
                  <a:srgbClr val="0000FF"/>
                </a:solidFill>
                <a:highlight>
                  <a:srgbClr val="FFFFFF"/>
                </a:highlight>
                <a:latin typeface="PragmataPro Mono Liga" panose="02000509040000020004" pitchFamily="49" charset="0"/>
              </a:rPr>
              <a:t>long</a:t>
            </a:r>
            <a:r>
              <a:rPr lang="en-US" sz="2200">
                <a:solidFill>
                  <a:srgbClr val="000000"/>
                </a:solidFill>
                <a:highlight>
                  <a:srgbClr val="FFFFFF"/>
                </a:highlight>
                <a:latin typeface="PragmataPro Mono Liga" panose="02000509040000020004" pitchFamily="49" charset="0"/>
              </a:rPr>
              <a:t> l;</a:t>
            </a:r>
          </a:p>
          <a:p>
            <a:r>
              <a:rPr lang="en-US" sz="2200">
                <a:solidFill>
                  <a:srgbClr val="000000"/>
                </a:solidFill>
                <a:highlight>
                  <a:srgbClr val="FFFFFF"/>
                </a:highlight>
                <a:latin typeface="PragmataPro Mono Liga" panose="02000509040000020004" pitchFamily="49" charset="0"/>
              </a:rPr>
              <a:t>    </a:t>
            </a:r>
            <a:r>
              <a:rPr lang="en-US" sz="2200">
                <a:solidFill>
                  <a:srgbClr val="0000FF"/>
                </a:solidFill>
                <a:highlight>
                  <a:srgbClr val="FFFFFF"/>
                </a:highlight>
                <a:latin typeface="PragmataPro Mono Liga" panose="02000509040000020004" pitchFamily="49" charset="0"/>
              </a:rPr>
              <a:t>float</a:t>
            </a:r>
            <a:r>
              <a:rPr lang="en-US" sz="2200">
                <a:solidFill>
                  <a:srgbClr val="000000"/>
                </a:solidFill>
                <a:highlight>
                  <a:srgbClr val="FFFFFF"/>
                </a:highlight>
                <a:latin typeface="PragmataPro Mono Liga" panose="02000509040000020004" pitchFamily="49" charset="0"/>
              </a:rPr>
              <a:t> f;  </a:t>
            </a:r>
            <a:r>
              <a:rPr lang="en-US" sz="2200">
                <a:solidFill>
                  <a:srgbClr val="0000FF"/>
                </a:solidFill>
                <a:highlight>
                  <a:srgbClr val="FFFFFF"/>
                </a:highlight>
                <a:latin typeface="PragmataPro Mono Liga" panose="02000509040000020004" pitchFamily="49" charset="0"/>
              </a:rPr>
              <a:t>double</a:t>
            </a:r>
            <a:r>
              <a:rPr lang="en-US" sz="2200">
                <a:solidFill>
                  <a:srgbClr val="000000"/>
                </a:solidFill>
                <a:highlight>
                  <a:srgbClr val="FFFFFF"/>
                </a:highlight>
                <a:latin typeface="PragmataPro Mono Liga" panose="02000509040000020004" pitchFamily="49" charset="0"/>
              </a:rPr>
              <a:t> d;</a:t>
            </a:r>
          </a:p>
          <a:p>
            <a:r>
              <a:rPr lang="en-US" sz="2200">
                <a:solidFill>
                  <a:srgbClr val="000000"/>
                </a:solidFill>
                <a:highlight>
                  <a:srgbClr val="FFFFFF"/>
                </a:highlight>
                <a:latin typeface="PragmataPro Mono Liga" panose="02000509040000020004" pitchFamily="49" charset="0"/>
              </a:rPr>
              <a:t>};</a:t>
            </a:r>
          </a:p>
        </p:txBody>
      </p:sp>
      <p:sp>
        <p:nvSpPr>
          <p:cNvPr id="5" name="Footer Placeholder 4">
            <a:extLst>
              <a:ext uri="{FF2B5EF4-FFF2-40B4-BE49-F238E27FC236}">
                <a16:creationId xmlns:a16="http://schemas.microsoft.com/office/drawing/2014/main" id="{8B6D690E-EECE-6C5E-14EB-A8902255979D}"/>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Date Placeholder 6">
            <a:extLst>
              <a:ext uri="{FF2B5EF4-FFF2-40B4-BE49-F238E27FC236}">
                <a16:creationId xmlns:a16="http://schemas.microsoft.com/office/drawing/2014/main" id="{D2DB0287-F8D1-7A4F-6F91-0CF974213EB1}"/>
              </a:ext>
            </a:extLst>
          </p:cNvPr>
          <p:cNvSpPr>
            <a:spLocks noGrp="1"/>
          </p:cNvSpPr>
          <p:nvPr>
            <p:ph type="dt" sz="half" idx="13"/>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860ABBFF-7878-9B5D-8AEE-19F2E437D279}"/>
              </a:ext>
            </a:extLst>
          </p:cNvPr>
          <p:cNvSpPr>
            <a:spLocks noGrp="1"/>
          </p:cNvSpPr>
          <p:nvPr>
            <p:ph type="sldNum" sz="quarter" idx="12"/>
          </p:nvPr>
        </p:nvSpPr>
        <p:spPr/>
        <p:txBody>
          <a:bodyPr/>
          <a:lstStyle/>
          <a:p>
            <a:fld id="{D8B0B3AC-44A8-D142-AAF6-9A453466E1A4}" type="slidenum">
              <a:rPr lang="en-VN" smtClean="0"/>
              <a:pPr/>
              <a:t>33</a:t>
            </a:fld>
            <a:endParaRPr lang="en-VN" dirty="0"/>
          </a:p>
        </p:txBody>
      </p:sp>
    </p:spTree>
    <p:extLst>
      <p:ext uri="{BB962C8B-B14F-4D97-AF65-F5344CB8AC3E}">
        <p14:creationId xmlns:p14="http://schemas.microsoft.com/office/powerpoint/2010/main" val="1075002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29285-CD50-6BF7-0E2E-7D3F762E8EAE}"/>
              </a:ext>
            </a:extLst>
          </p:cNvPr>
          <p:cNvSpPr>
            <a:spLocks noGrp="1"/>
          </p:cNvSpPr>
          <p:nvPr>
            <p:ph type="title"/>
          </p:nvPr>
        </p:nvSpPr>
        <p:spPr/>
        <p:txBody>
          <a:bodyPr>
            <a:normAutofit fontScale="90000"/>
          </a:bodyPr>
          <a:lstStyle/>
          <a:p>
            <a:r>
              <a:rPr lang="en-US" altLang="en-US"/>
              <a:t>9.7 Kiểu hợp nhất union</a:t>
            </a:r>
            <a:endParaRPr lang="en-US"/>
          </a:p>
        </p:txBody>
      </p:sp>
      <p:sp>
        <p:nvSpPr>
          <p:cNvPr id="3" name="Content Placeholder 2">
            <a:extLst>
              <a:ext uri="{FF2B5EF4-FFF2-40B4-BE49-F238E27FC236}">
                <a16:creationId xmlns:a16="http://schemas.microsoft.com/office/drawing/2014/main" id="{E2F951D0-7FBB-A22E-C8B8-3AC994C106FA}"/>
              </a:ext>
            </a:extLst>
          </p:cNvPr>
          <p:cNvSpPr>
            <a:spLocks noGrp="1"/>
          </p:cNvSpPr>
          <p:nvPr>
            <p:ph idx="1"/>
          </p:nvPr>
        </p:nvSpPr>
        <p:spPr/>
        <p:txBody>
          <a:bodyPr>
            <a:noAutofit/>
          </a:bodyPr>
          <a:lstStyle/>
          <a:p>
            <a:pPr>
              <a:lnSpc>
                <a:spcPct val="100000"/>
              </a:lnSpc>
            </a:pPr>
            <a:r>
              <a:rPr lang="en-US" sz="2400" b="1" dirty="0" err="1">
                <a:highlight>
                  <a:srgbClr val="FFFFFF"/>
                </a:highlight>
              </a:rPr>
              <a:t>Lưu</a:t>
            </a:r>
            <a:r>
              <a:rPr lang="en-US" sz="2400" b="1" dirty="0">
                <a:highlight>
                  <a:srgbClr val="FFFFFF"/>
                </a:highlight>
              </a:rPr>
              <a:t> ý</a:t>
            </a:r>
            <a:r>
              <a:rPr lang="en-US" sz="2400" dirty="0">
                <a:highlight>
                  <a:srgbClr val="FFFFFF"/>
                </a:highlight>
              </a:rPr>
              <a:t>: </a:t>
            </a:r>
            <a:r>
              <a:rPr lang="en-US" sz="2400" dirty="0" err="1">
                <a:highlight>
                  <a:srgbClr val="FFFFFF"/>
                </a:highlight>
              </a:rPr>
              <a:t>nếu</a:t>
            </a:r>
            <a:r>
              <a:rPr lang="en-US" sz="2400" dirty="0">
                <a:highlight>
                  <a:srgbClr val="FFFFFF"/>
                </a:highlight>
              </a:rPr>
              <a:t> </a:t>
            </a:r>
            <a:r>
              <a:rPr lang="en-US" sz="2400" dirty="0" err="1">
                <a:highlight>
                  <a:srgbClr val="FFFFFF"/>
                </a:highlight>
              </a:rPr>
              <a:t>gán</a:t>
            </a:r>
            <a:r>
              <a:rPr lang="en-US" sz="2400" dirty="0">
                <a:highlight>
                  <a:srgbClr val="FFFFFF"/>
                </a:highlight>
              </a:rPr>
              <a:t> </a:t>
            </a:r>
            <a:r>
              <a:rPr lang="en-US" sz="2400" dirty="0" err="1">
                <a:highlight>
                  <a:srgbClr val="FFFFFF"/>
                </a:highlight>
              </a:rPr>
              <a:t>một</a:t>
            </a:r>
            <a:r>
              <a:rPr lang="en-US" sz="2400" dirty="0">
                <a:highlight>
                  <a:srgbClr val="FFFFFF"/>
                </a:highlight>
              </a:rPr>
              <a:t> </a:t>
            </a:r>
            <a:r>
              <a:rPr lang="en-US" sz="2400" dirty="0" err="1">
                <a:highlight>
                  <a:srgbClr val="FFFFFF"/>
                </a:highlight>
              </a:rPr>
              <a:t>giá</a:t>
            </a:r>
            <a:r>
              <a:rPr lang="en-US" sz="2400" dirty="0">
                <a:highlight>
                  <a:srgbClr val="FFFFFF"/>
                </a:highlight>
              </a:rPr>
              <a:t> </a:t>
            </a:r>
            <a:r>
              <a:rPr lang="en-US" sz="2400" dirty="0" err="1">
                <a:highlight>
                  <a:srgbClr val="FFFFFF"/>
                </a:highlight>
              </a:rPr>
              <a:t>trị</a:t>
            </a:r>
            <a:r>
              <a:rPr lang="en-US" sz="2400" dirty="0">
                <a:highlight>
                  <a:srgbClr val="FFFFFF"/>
                </a:highlight>
              </a:rPr>
              <a:t> </a:t>
            </a:r>
            <a:r>
              <a:rPr lang="en-US" sz="2400" dirty="0" err="1">
                <a:highlight>
                  <a:srgbClr val="FFFFFF"/>
                </a:highlight>
              </a:rPr>
              <a:t>cho</a:t>
            </a:r>
            <a:r>
              <a:rPr lang="en-US" sz="2400" dirty="0">
                <a:highlight>
                  <a:srgbClr val="FFFFFF"/>
                </a:highlight>
              </a:rPr>
              <a:t> </a:t>
            </a:r>
            <a:r>
              <a:rPr lang="en-US" sz="2400" dirty="0" err="1">
                <a:highlight>
                  <a:srgbClr val="FFFFFF"/>
                </a:highlight>
              </a:rPr>
              <a:t>một</a:t>
            </a:r>
            <a:r>
              <a:rPr lang="en-US" sz="2400" dirty="0">
                <a:highlight>
                  <a:srgbClr val="FFFFFF"/>
                </a:highlight>
              </a:rPr>
              <a:t> </a:t>
            </a:r>
            <a:r>
              <a:rPr lang="en-US" sz="2400" dirty="0" err="1">
                <a:highlight>
                  <a:srgbClr val="FFFFFF"/>
                </a:highlight>
              </a:rPr>
              <a:t>biến</a:t>
            </a:r>
            <a:r>
              <a:rPr lang="en-US" sz="2400" dirty="0">
                <a:highlight>
                  <a:srgbClr val="FFFFFF"/>
                </a:highlight>
              </a:rPr>
              <a:t> </a:t>
            </a:r>
            <a:r>
              <a:rPr lang="en-US" sz="2400" dirty="0" err="1">
                <a:highlight>
                  <a:srgbClr val="FFFFFF"/>
                </a:highlight>
              </a:rPr>
              <a:t>trong</a:t>
            </a:r>
            <a:r>
              <a:rPr lang="en-US" sz="2400" dirty="0">
                <a:highlight>
                  <a:srgbClr val="FFFFFF"/>
                </a:highlight>
              </a:rPr>
              <a:t> union </a:t>
            </a:r>
            <a:r>
              <a:rPr lang="en-US" sz="2400" dirty="0" err="1">
                <a:highlight>
                  <a:srgbClr val="FFFFFF"/>
                </a:highlight>
              </a:rPr>
              <a:t>thì</a:t>
            </a:r>
            <a:r>
              <a:rPr lang="en-US" sz="2400" dirty="0">
                <a:highlight>
                  <a:srgbClr val="FFFFFF"/>
                </a:highlight>
              </a:rPr>
              <a:t> </a:t>
            </a:r>
            <a:r>
              <a:rPr lang="en-US" sz="2400" dirty="0" err="1">
                <a:highlight>
                  <a:srgbClr val="FFFFFF"/>
                </a:highlight>
              </a:rPr>
              <a:t>biến</a:t>
            </a:r>
            <a:r>
              <a:rPr lang="en-US" sz="2400" dirty="0">
                <a:highlight>
                  <a:srgbClr val="FFFFFF"/>
                </a:highlight>
              </a:rPr>
              <a:t> </a:t>
            </a:r>
            <a:r>
              <a:rPr lang="en-US" sz="2400" dirty="0" err="1">
                <a:highlight>
                  <a:srgbClr val="FFFFFF"/>
                </a:highlight>
              </a:rPr>
              <a:t>này</a:t>
            </a:r>
            <a:r>
              <a:rPr lang="en-US" sz="2400" dirty="0">
                <a:highlight>
                  <a:srgbClr val="FFFFFF"/>
                </a:highlight>
              </a:rPr>
              <a:t> </a:t>
            </a:r>
            <a:r>
              <a:rPr lang="en-US" sz="2400" dirty="0" err="1">
                <a:highlight>
                  <a:srgbClr val="FFFFFF"/>
                </a:highlight>
              </a:rPr>
              <a:t>có</a:t>
            </a:r>
            <a:r>
              <a:rPr lang="en-US" sz="2400" dirty="0">
                <a:highlight>
                  <a:srgbClr val="FFFFFF"/>
                </a:highlight>
              </a:rPr>
              <a:t> </a:t>
            </a:r>
            <a:r>
              <a:rPr lang="en-US" sz="2400" dirty="0" err="1">
                <a:highlight>
                  <a:srgbClr val="FFFFFF"/>
                </a:highlight>
              </a:rPr>
              <a:t>thể</a:t>
            </a:r>
            <a:r>
              <a:rPr lang="en-US" sz="2400" dirty="0">
                <a:highlight>
                  <a:srgbClr val="FFFFFF"/>
                </a:highlight>
              </a:rPr>
              <a:t> </a:t>
            </a:r>
            <a:r>
              <a:rPr lang="en-US" sz="2400" dirty="0" err="1">
                <a:highlight>
                  <a:srgbClr val="FFFFFF"/>
                </a:highlight>
              </a:rPr>
              <a:t>sử</a:t>
            </a:r>
            <a:r>
              <a:rPr lang="en-US" sz="2400" dirty="0">
                <a:highlight>
                  <a:srgbClr val="FFFFFF"/>
                </a:highlight>
              </a:rPr>
              <a:t> </a:t>
            </a:r>
            <a:r>
              <a:rPr lang="en-US" sz="2400" dirty="0" err="1">
                <a:highlight>
                  <a:srgbClr val="FFFFFF"/>
                </a:highlight>
              </a:rPr>
              <a:t>dụng</a:t>
            </a:r>
            <a:r>
              <a:rPr lang="en-US" sz="2400" dirty="0">
                <a:highlight>
                  <a:srgbClr val="FFFFFF"/>
                </a:highlight>
              </a:rPr>
              <a:t> </a:t>
            </a:r>
            <a:r>
              <a:rPr lang="en-US" sz="2400" dirty="0" err="1">
                <a:highlight>
                  <a:srgbClr val="FFFFFF"/>
                </a:highlight>
              </a:rPr>
              <a:t>giá</a:t>
            </a:r>
            <a:r>
              <a:rPr lang="en-US" sz="2400" dirty="0">
                <a:highlight>
                  <a:srgbClr val="FFFFFF"/>
                </a:highlight>
              </a:rPr>
              <a:t> </a:t>
            </a:r>
            <a:r>
              <a:rPr lang="en-US" sz="2400" dirty="0" err="1">
                <a:highlight>
                  <a:srgbClr val="FFFFFF"/>
                </a:highlight>
              </a:rPr>
              <a:t>trị</a:t>
            </a:r>
            <a:r>
              <a:rPr lang="en-US" sz="2400" dirty="0">
                <a:highlight>
                  <a:srgbClr val="FFFFFF"/>
                </a:highlight>
              </a:rPr>
              <a:t> </a:t>
            </a:r>
            <a:r>
              <a:rPr lang="en-US" sz="2400" dirty="0" err="1">
                <a:highlight>
                  <a:srgbClr val="FFFFFF"/>
                </a:highlight>
              </a:rPr>
              <a:t>được</a:t>
            </a:r>
            <a:r>
              <a:rPr lang="en-US" sz="2400" dirty="0">
                <a:highlight>
                  <a:srgbClr val="FFFFFF"/>
                </a:highlight>
              </a:rPr>
              <a:t> </a:t>
            </a:r>
            <a:r>
              <a:rPr lang="en-US" sz="2400" dirty="0" err="1">
                <a:highlight>
                  <a:srgbClr val="FFFFFF"/>
                </a:highlight>
              </a:rPr>
              <a:t>gán</a:t>
            </a:r>
            <a:r>
              <a:rPr lang="en-US" sz="2400" dirty="0">
                <a:highlight>
                  <a:srgbClr val="FFFFFF"/>
                </a:highlight>
              </a:rPr>
              <a:t> </a:t>
            </a:r>
            <a:r>
              <a:rPr lang="en-US" sz="2400" dirty="0">
                <a:highlight>
                  <a:srgbClr val="FFFFFF"/>
                </a:highlight>
                <a:sym typeface="Wingdings" panose="05000000000000000000" pitchFamily="2" charset="2"/>
              </a:rPr>
              <a:t> </a:t>
            </a:r>
            <a:r>
              <a:rPr lang="en-US" sz="2400" dirty="0" err="1">
                <a:highlight>
                  <a:srgbClr val="FFFFFF"/>
                </a:highlight>
              </a:rPr>
              <a:t>biến</a:t>
            </a:r>
            <a:r>
              <a:rPr lang="en-US" sz="2400" dirty="0">
                <a:highlight>
                  <a:srgbClr val="FFFFFF"/>
                </a:highlight>
              </a:rPr>
              <a:t> </a:t>
            </a:r>
            <a:r>
              <a:rPr lang="en-US" sz="2400" dirty="0" err="1">
                <a:highlight>
                  <a:srgbClr val="FFFFFF"/>
                </a:highlight>
              </a:rPr>
              <a:t>khác</a:t>
            </a:r>
            <a:r>
              <a:rPr lang="en-US" sz="2400" dirty="0">
                <a:highlight>
                  <a:srgbClr val="FFFFFF"/>
                </a:highlight>
              </a:rPr>
              <a:t> </a:t>
            </a:r>
            <a:r>
              <a:rPr lang="en-US" sz="2400" dirty="0" err="1">
                <a:highlight>
                  <a:srgbClr val="FFFFFF"/>
                </a:highlight>
              </a:rPr>
              <a:t>trong</a:t>
            </a:r>
            <a:r>
              <a:rPr lang="en-US" sz="2400" dirty="0">
                <a:highlight>
                  <a:srgbClr val="FFFFFF"/>
                </a:highlight>
              </a:rPr>
              <a:t> union </a:t>
            </a:r>
            <a:r>
              <a:rPr lang="en-US" sz="2400" dirty="0" err="1">
                <a:highlight>
                  <a:srgbClr val="FFFFFF"/>
                </a:highlight>
              </a:rPr>
              <a:t>sẽ</a:t>
            </a:r>
            <a:r>
              <a:rPr lang="en-US" sz="2400" dirty="0">
                <a:highlight>
                  <a:srgbClr val="FFFFFF"/>
                </a:highlight>
              </a:rPr>
              <a:t> </a:t>
            </a:r>
            <a:r>
              <a:rPr lang="en-US" sz="2400" dirty="0" err="1">
                <a:highlight>
                  <a:srgbClr val="FFFFFF"/>
                </a:highlight>
              </a:rPr>
              <a:t>không</a:t>
            </a:r>
            <a:r>
              <a:rPr lang="en-US" sz="2400" dirty="0">
                <a:highlight>
                  <a:srgbClr val="FFFFFF"/>
                </a:highlight>
              </a:rPr>
              <a:t> </a:t>
            </a:r>
            <a:r>
              <a:rPr lang="en-US" sz="2400" dirty="0" err="1">
                <a:highlight>
                  <a:srgbClr val="FFFFFF"/>
                </a:highlight>
              </a:rPr>
              <a:t>sử</a:t>
            </a:r>
            <a:r>
              <a:rPr lang="en-US" sz="2400" dirty="0">
                <a:highlight>
                  <a:srgbClr val="FFFFFF"/>
                </a:highlight>
              </a:rPr>
              <a:t> </a:t>
            </a:r>
            <a:r>
              <a:rPr lang="en-US" sz="2400" dirty="0" err="1">
                <a:highlight>
                  <a:srgbClr val="FFFFFF"/>
                </a:highlight>
              </a:rPr>
              <a:t>dụng</a:t>
            </a:r>
            <a:r>
              <a:rPr lang="en-US" sz="2400" dirty="0">
                <a:highlight>
                  <a:srgbClr val="FFFFFF"/>
                </a:highlight>
              </a:rPr>
              <a:t> </a:t>
            </a:r>
            <a:r>
              <a:rPr lang="en-US" sz="2400" dirty="0" err="1">
                <a:highlight>
                  <a:srgbClr val="FFFFFF"/>
                </a:highlight>
              </a:rPr>
              <a:t>được</a:t>
            </a:r>
            <a:r>
              <a:rPr lang="en-US" sz="2400" dirty="0">
                <a:highlight>
                  <a:srgbClr val="FFFFFF"/>
                </a:highlight>
              </a:rPr>
              <a:t> </a:t>
            </a:r>
            <a:r>
              <a:rPr lang="en-US" sz="2400" dirty="0" err="1">
                <a:highlight>
                  <a:srgbClr val="FFFFFF"/>
                </a:highlight>
              </a:rPr>
              <a:t>giá</a:t>
            </a:r>
            <a:r>
              <a:rPr lang="en-US" sz="2400" dirty="0">
                <a:highlight>
                  <a:srgbClr val="FFFFFF"/>
                </a:highlight>
              </a:rPr>
              <a:t> </a:t>
            </a:r>
            <a:r>
              <a:rPr lang="en-US" sz="2400" dirty="0" err="1">
                <a:highlight>
                  <a:srgbClr val="FFFFFF"/>
                </a:highlight>
              </a:rPr>
              <a:t>trị</a:t>
            </a:r>
            <a:r>
              <a:rPr lang="en-US" sz="2400" dirty="0">
                <a:highlight>
                  <a:srgbClr val="FFFFFF"/>
                </a:highlight>
              </a:rPr>
              <a:t> </a:t>
            </a:r>
            <a:r>
              <a:rPr lang="en-US" sz="2400" dirty="0" err="1">
                <a:highlight>
                  <a:srgbClr val="FFFFFF"/>
                </a:highlight>
              </a:rPr>
              <a:t>đó</a:t>
            </a:r>
            <a:r>
              <a:rPr lang="en-US" sz="2400" dirty="0">
                <a:highlight>
                  <a:srgbClr val="FFFFFF"/>
                </a:highlight>
              </a:rPr>
              <a:t>, </a:t>
            </a:r>
            <a:r>
              <a:rPr lang="en-US" sz="2400" dirty="0" err="1">
                <a:highlight>
                  <a:srgbClr val="FFFFFF"/>
                </a:highlight>
              </a:rPr>
              <a:t>trừ</a:t>
            </a:r>
            <a:r>
              <a:rPr lang="en-US" sz="2400" dirty="0">
                <a:highlight>
                  <a:srgbClr val="FFFFFF"/>
                </a:highlight>
              </a:rPr>
              <a:t> </a:t>
            </a:r>
            <a:r>
              <a:rPr lang="en-US" sz="2400" dirty="0" err="1">
                <a:highlight>
                  <a:srgbClr val="FFFFFF"/>
                </a:highlight>
              </a:rPr>
              <a:t>khi</a:t>
            </a:r>
            <a:r>
              <a:rPr lang="en-US" sz="2400" dirty="0">
                <a:highlight>
                  <a:srgbClr val="FFFFFF"/>
                </a:highlight>
              </a:rPr>
              <a:t> </a:t>
            </a:r>
            <a:r>
              <a:rPr lang="en-US" sz="2400" dirty="0" err="1">
                <a:highlight>
                  <a:srgbClr val="FFFFFF"/>
                </a:highlight>
              </a:rPr>
              <a:t>được</a:t>
            </a:r>
            <a:r>
              <a:rPr lang="en-US" sz="2400" dirty="0">
                <a:highlight>
                  <a:srgbClr val="FFFFFF"/>
                </a:highlight>
              </a:rPr>
              <a:t> </a:t>
            </a:r>
            <a:r>
              <a:rPr lang="en-US" sz="2400" dirty="0" err="1">
                <a:highlight>
                  <a:srgbClr val="FFFFFF"/>
                </a:highlight>
              </a:rPr>
              <a:t>gán</a:t>
            </a:r>
            <a:r>
              <a:rPr lang="en-US" sz="2400" dirty="0">
                <a:highlight>
                  <a:srgbClr val="FFFFFF"/>
                </a:highlight>
              </a:rPr>
              <a:t> </a:t>
            </a:r>
            <a:r>
              <a:rPr lang="en-US" sz="2400" dirty="0" err="1">
                <a:highlight>
                  <a:srgbClr val="FFFFFF"/>
                </a:highlight>
              </a:rPr>
              <a:t>trực</a:t>
            </a:r>
            <a:r>
              <a:rPr lang="en-US" sz="2400" dirty="0">
                <a:highlight>
                  <a:srgbClr val="FFFFFF"/>
                </a:highlight>
              </a:rPr>
              <a:t> </a:t>
            </a:r>
            <a:r>
              <a:rPr lang="en-US" sz="2400" dirty="0" err="1">
                <a:highlight>
                  <a:srgbClr val="FFFFFF"/>
                </a:highlight>
              </a:rPr>
              <a:t>tiếp</a:t>
            </a:r>
            <a:r>
              <a:rPr lang="en-US" sz="2400" dirty="0">
                <a:highlight>
                  <a:srgbClr val="FFFFFF"/>
                </a:highlight>
              </a:rPr>
              <a:t> </a:t>
            </a:r>
            <a:r>
              <a:rPr lang="en-US" sz="2400" dirty="0" err="1">
                <a:highlight>
                  <a:srgbClr val="FFFFFF"/>
                </a:highlight>
              </a:rPr>
              <a:t>một</a:t>
            </a:r>
            <a:r>
              <a:rPr lang="en-US" sz="2400" dirty="0">
                <a:highlight>
                  <a:srgbClr val="FFFFFF"/>
                </a:highlight>
              </a:rPr>
              <a:t> </a:t>
            </a:r>
            <a:r>
              <a:rPr lang="en-US" sz="2400" dirty="0" err="1">
                <a:highlight>
                  <a:srgbClr val="FFFFFF"/>
                </a:highlight>
              </a:rPr>
              <a:t>giá</a:t>
            </a:r>
            <a:r>
              <a:rPr lang="en-US" sz="2400" dirty="0">
                <a:highlight>
                  <a:srgbClr val="FFFFFF"/>
                </a:highlight>
              </a:rPr>
              <a:t> </a:t>
            </a:r>
            <a:r>
              <a:rPr lang="en-US" sz="2400" dirty="0" err="1">
                <a:highlight>
                  <a:srgbClr val="FFFFFF"/>
                </a:highlight>
              </a:rPr>
              <a:t>trị</a:t>
            </a:r>
            <a:r>
              <a:rPr lang="en-US" sz="2400" dirty="0">
                <a:highlight>
                  <a:srgbClr val="FFFFFF"/>
                </a:highlight>
              </a:rPr>
              <a:t> </a:t>
            </a:r>
            <a:r>
              <a:rPr lang="en-US" sz="2400" dirty="0" err="1">
                <a:highlight>
                  <a:srgbClr val="FFFFFF"/>
                </a:highlight>
              </a:rPr>
              <a:t>khác</a:t>
            </a:r>
            <a:r>
              <a:rPr lang="en-US" sz="2400" dirty="0">
                <a:highlight>
                  <a:srgbClr val="FFFFFF"/>
                </a:highlight>
              </a:rPr>
              <a:t>.</a:t>
            </a:r>
            <a:endParaRPr lang="en-US" sz="2200" dirty="0">
              <a:solidFill>
                <a:srgbClr val="0000FF"/>
              </a:solidFill>
              <a:highlight>
                <a:srgbClr val="FFFFFF"/>
              </a:highlight>
              <a:latin typeface="PragmataPro Mono Liga" panose="02000509040000020004" pitchFamily="49" charset="0"/>
            </a:endParaRPr>
          </a:p>
          <a:p>
            <a:pPr marL="0" indent="0">
              <a:lnSpc>
                <a:spcPct val="100000"/>
              </a:lnSpc>
              <a:buNone/>
            </a:pPr>
            <a:r>
              <a:rPr lang="en-US" sz="2200" dirty="0">
                <a:solidFill>
                  <a:srgbClr val="0000FF"/>
                </a:solidFill>
                <a:highlight>
                  <a:srgbClr val="FFFFFF"/>
                </a:highlight>
                <a:latin typeface="PragmataPro Mono Liga" panose="02000509040000020004" pitchFamily="49" charset="0"/>
              </a:rPr>
              <a:t>union</a:t>
            </a:r>
            <a:r>
              <a:rPr lang="en-US" sz="2200" dirty="0">
                <a:solidFill>
                  <a:srgbClr val="000000"/>
                </a:solidFill>
                <a:highlight>
                  <a:srgbClr val="FFFFFF"/>
                </a:highlight>
                <a:latin typeface="PragmataPro Mono Liga" panose="02000509040000020004" pitchFamily="49" charset="0"/>
              </a:rPr>
              <a:t> </a:t>
            </a:r>
            <a:r>
              <a:rPr lang="en-US" sz="2400" dirty="0" err="1">
                <a:solidFill>
                  <a:srgbClr val="267F99"/>
                </a:solidFill>
                <a:highlight>
                  <a:srgbClr val="FFFFFF"/>
                </a:highlight>
                <a:latin typeface="PragmataPro Mono Liga" panose="02000509040000020004" pitchFamily="49" charset="0"/>
                <a:cs typeface="+mn-cs"/>
              </a:rPr>
              <a:t>unionPacked</a:t>
            </a:r>
            <a:r>
              <a:rPr lang="en-US" sz="2200" dirty="0">
                <a:solidFill>
                  <a:srgbClr val="000000"/>
                </a:solidFill>
                <a:highlight>
                  <a:srgbClr val="FFFFFF"/>
                </a:highlight>
                <a:latin typeface="PragmataPro Mono Liga" panose="02000509040000020004" pitchFamily="49" charset="0"/>
              </a:rPr>
              <a:t> {</a:t>
            </a:r>
          </a:p>
          <a:p>
            <a:pPr marL="0" indent="0">
              <a:lnSpc>
                <a:spcPct val="100000"/>
              </a:lnSpc>
              <a:buNone/>
            </a:pPr>
            <a:r>
              <a:rPr lang="en-US" sz="2200" dirty="0">
                <a:solidFill>
                  <a:srgbClr val="000000"/>
                </a:solidFill>
                <a:highlight>
                  <a:srgbClr val="FFFFFF"/>
                </a:highlight>
                <a:latin typeface="PragmataPro Mono Liga" panose="02000509040000020004" pitchFamily="49" charset="0"/>
              </a:rPr>
              <a:t>    </a:t>
            </a:r>
            <a:r>
              <a:rPr lang="en-US" sz="2200" dirty="0">
                <a:solidFill>
                  <a:srgbClr val="0000FF"/>
                </a:solidFill>
                <a:highlight>
                  <a:srgbClr val="FFFFFF"/>
                </a:highlight>
                <a:latin typeface="PragmataPro Mono Liga" panose="02000509040000020004" pitchFamily="49" charset="0"/>
              </a:rPr>
              <a:t>char</a:t>
            </a:r>
            <a:r>
              <a:rPr lang="en-US" sz="2200" dirty="0">
                <a:solidFill>
                  <a:srgbClr val="000000"/>
                </a:solidFill>
                <a:highlight>
                  <a:srgbClr val="FFFFFF"/>
                </a:highlight>
                <a:latin typeface="PragmataPro Mono Liga" panose="02000509040000020004" pitchFamily="49" charset="0"/>
              </a:rPr>
              <a:t> </a:t>
            </a:r>
            <a:r>
              <a:rPr lang="en-US" sz="2200" dirty="0" err="1">
                <a:solidFill>
                  <a:srgbClr val="000000"/>
                </a:solidFill>
                <a:highlight>
                  <a:srgbClr val="FFFFFF"/>
                </a:highlight>
                <a:latin typeface="PragmataPro Mono Liga" panose="02000509040000020004" pitchFamily="49" charset="0"/>
              </a:rPr>
              <a:t>i</a:t>
            </a:r>
            <a:r>
              <a:rPr lang="en-US" sz="2200" dirty="0">
                <a:solidFill>
                  <a:srgbClr val="000000"/>
                </a:solidFill>
                <a:highlight>
                  <a:srgbClr val="FFFFFF"/>
                </a:highlight>
                <a:latin typeface="PragmataPro Mono Liga" panose="02000509040000020004" pitchFamily="49" charset="0"/>
              </a:rPr>
              <a:t>;   </a:t>
            </a:r>
            <a:r>
              <a:rPr lang="en-US" sz="2200" dirty="0">
                <a:solidFill>
                  <a:srgbClr val="0000FF"/>
                </a:solidFill>
                <a:highlight>
                  <a:srgbClr val="FFFFFF"/>
                </a:highlight>
                <a:latin typeface="PragmataPro Mono Liga" panose="02000509040000020004" pitchFamily="49" charset="0"/>
              </a:rPr>
              <a:t>short</a:t>
            </a:r>
            <a:r>
              <a:rPr lang="en-US" sz="2200" dirty="0">
                <a:solidFill>
                  <a:srgbClr val="000000"/>
                </a:solidFill>
                <a:highlight>
                  <a:srgbClr val="FFFFFF"/>
                </a:highlight>
                <a:latin typeface="PragmataPro Mono Liga" panose="02000509040000020004" pitchFamily="49" charset="0"/>
              </a:rPr>
              <a:t> j;</a:t>
            </a:r>
          </a:p>
          <a:p>
            <a:pPr marL="0" indent="0">
              <a:lnSpc>
                <a:spcPct val="100000"/>
              </a:lnSpc>
              <a:buNone/>
            </a:pPr>
            <a:r>
              <a:rPr lang="en-US" sz="2200" dirty="0">
                <a:solidFill>
                  <a:srgbClr val="000000"/>
                </a:solidFill>
                <a:highlight>
                  <a:srgbClr val="FFFFFF"/>
                </a:highlight>
                <a:latin typeface="PragmataPro Mono Liga" panose="02000509040000020004" pitchFamily="49" charset="0"/>
              </a:rPr>
              <a:t>    </a:t>
            </a:r>
            <a:r>
              <a:rPr lang="en-US" sz="2200" dirty="0">
                <a:solidFill>
                  <a:srgbClr val="0000FF"/>
                </a:solidFill>
                <a:highlight>
                  <a:srgbClr val="FFFFFF"/>
                </a:highlight>
                <a:latin typeface="PragmataPro Mono Liga" panose="02000509040000020004" pitchFamily="49" charset="0"/>
              </a:rPr>
              <a:t>int</a:t>
            </a:r>
            <a:r>
              <a:rPr lang="en-US" sz="2200" dirty="0">
                <a:solidFill>
                  <a:srgbClr val="000000"/>
                </a:solidFill>
                <a:highlight>
                  <a:srgbClr val="FFFFFF"/>
                </a:highlight>
                <a:latin typeface="PragmataPro Mono Liga" panose="02000509040000020004" pitchFamily="49" charset="0"/>
              </a:rPr>
              <a:t> k;    </a:t>
            </a:r>
            <a:r>
              <a:rPr lang="en-US" sz="2200" dirty="0">
                <a:solidFill>
                  <a:srgbClr val="0000FF"/>
                </a:solidFill>
                <a:highlight>
                  <a:srgbClr val="FFFFFF"/>
                </a:highlight>
                <a:latin typeface="PragmataPro Mono Liga" panose="02000509040000020004" pitchFamily="49" charset="0"/>
              </a:rPr>
              <a:t>long</a:t>
            </a:r>
            <a:r>
              <a:rPr lang="en-US" sz="2200" dirty="0">
                <a:solidFill>
                  <a:srgbClr val="000000"/>
                </a:solidFill>
                <a:highlight>
                  <a:srgbClr val="FFFFFF"/>
                </a:highlight>
                <a:latin typeface="PragmataPro Mono Liga" panose="02000509040000020004" pitchFamily="49" charset="0"/>
              </a:rPr>
              <a:t> l;</a:t>
            </a:r>
          </a:p>
          <a:p>
            <a:pPr marL="0" indent="0">
              <a:lnSpc>
                <a:spcPct val="100000"/>
              </a:lnSpc>
              <a:buNone/>
            </a:pPr>
            <a:r>
              <a:rPr lang="en-US" sz="2200" dirty="0">
                <a:solidFill>
                  <a:srgbClr val="000000"/>
                </a:solidFill>
                <a:highlight>
                  <a:srgbClr val="FFFFFF"/>
                </a:highlight>
                <a:latin typeface="PragmataPro Mono Liga" panose="02000509040000020004" pitchFamily="49" charset="0"/>
              </a:rPr>
              <a:t>    </a:t>
            </a:r>
            <a:r>
              <a:rPr lang="en-US" sz="2200" dirty="0">
                <a:solidFill>
                  <a:srgbClr val="0000FF"/>
                </a:solidFill>
                <a:highlight>
                  <a:srgbClr val="FFFFFF"/>
                </a:highlight>
                <a:latin typeface="PragmataPro Mono Liga" panose="02000509040000020004" pitchFamily="49" charset="0"/>
              </a:rPr>
              <a:t>float</a:t>
            </a:r>
            <a:r>
              <a:rPr lang="en-US" sz="2200" dirty="0">
                <a:solidFill>
                  <a:srgbClr val="000000"/>
                </a:solidFill>
                <a:highlight>
                  <a:srgbClr val="FFFFFF"/>
                </a:highlight>
                <a:latin typeface="PragmataPro Mono Liga" panose="02000509040000020004" pitchFamily="49" charset="0"/>
              </a:rPr>
              <a:t> f;  </a:t>
            </a:r>
            <a:r>
              <a:rPr lang="en-US" sz="2200" dirty="0">
                <a:solidFill>
                  <a:srgbClr val="0000FF"/>
                </a:solidFill>
                <a:highlight>
                  <a:srgbClr val="FFFFFF"/>
                </a:highlight>
                <a:latin typeface="PragmataPro Mono Liga" panose="02000509040000020004" pitchFamily="49" charset="0"/>
              </a:rPr>
              <a:t>double</a:t>
            </a:r>
            <a:r>
              <a:rPr lang="en-US" sz="2200" dirty="0">
                <a:solidFill>
                  <a:srgbClr val="000000"/>
                </a:solidFill>
                <a:highlight>
                  <a:srgbClr val="FFFFFF"/>
                </a:highlight>
                <a:latin typeface="PragmataPro Mono Liga" panose="02000509040000020004" pitchFamily="49" charset="0"/>
              </a:rPr>
              <a:t> d;</a:t>
            </a:r>
          </a:p>
          <a:p>
            <a:pPr marL="0" indent="0">
              <a:lnSpc>
                <a:spcPct val="100000"/>
              </a:lnSpc>
              <a:buNone/>
            </a:pPr>
            <a:r>
              <a:rPr lang="en-US" sz="2200" dirty="0">
                <a:solidFill>
                  <a:srgbClr val="000000"/>
                </a:solidFill>
                <a:highlight>
                  <a:srgbClr val="FFFFFF"/>
                </a:highlight>
                <a:latin typeface="PragmataPro Mono Liga" panose="02000509040000020004" pitchFamily="49" charset="0"/>
              </a:rPr>
              <a:t>};</a:t>
            </a:r>
          </a:p>
          <a:p>
            <a:pPr marL="0" indent="0">
              <a:lnSpc>
                <a:spcPct val="100000"/>
              </a:lnSpc>
              <a:buNone/>
            </a:pPr>
            <a:r>
              <a:rPr lang="en-US" sz="2400" dirty="0" err="1">
                <a:solidFill>
                  <a:srgbClr val="267F99"/>
                </a:solidFill>
                <a:highlight>
                  <a:srgbClr val="FFFFFF"/>
                </a:highlight>
                <a:latin typeface="PragmataPro Mono Liga" panose="02000509040000020004" pitchFamily="49" charset="0"/>
                <a:cs typeface="+mn-cs"/>
              </a:rPr>
              <a:t>unionPacked</a:t>
            </a:r>
            <a:r>
              <a:rPr lang="en-US" sz="2400" dirty="0">
                <a:solidFill>
                  <a:srgbClr val="000000"/>
                </a:solidFill>
                <a:highlight>
                  <a:srgbClr val="FFFFFF"/>
                </a:highlight>
                <a:latin typeface="PragmataPro Mono Liga" panose="02000509040000020004" pitchFamily="49" charset="0"/>
              </a:rPr>
              <a:t> </a:t>
            </a:r>
            <a:r>
              <a:rPr lang="en-US" sz="2400" dirty="0">
                <a:solidFill>
                  <a:srgbClr val="001080"/>
                </a:solidFill>
                <a:highlight>
                  <a:srgbClr val="FFFFFF"/>
                </a:highlight>
                <a:latin typeface="PragmataPro Mono Liga" panose="02000509040000020004" pitchFamily="49" charset="0"/>
              </a:rPr>
              <a:t>x</a:t>
            </a:r>
            <a:r>
              <a:rPr lang="en-US" sz="2400" dirty="0">
                <a:solidFill>
                  <a:srgbClr val="000000"/>
                </a:solidFill>
                <a:highlight>
                  <a:srgbClr val="FFFFFF"/>
                </a:highlight>
                <a:latin typeface="PragmataPro Mono Liga" panose="02000509040000020004" pitchFamily="49" charset="0"/>
              </a:rPr>
              <a:t>;</a:t>
            </a:r>
          </a:p>
          <a:p>
            <a:pPr marL="0" indent="0">
              <a:lnSpc>
                <a:spcPct val="100000"/>
              </a:lnSpc>
              <a:buNone/>
            </a:pPr>
            <a:r>
              <a:rPr lang="en-US" sz="2400" dirty="0" err="1">
                <a:solidFill>
                  <a:srgbClr val="001080"/>
                </a:solidFill>
                <a:highlight>
                  <a:srgbClr val="FFFFFF"/>
                </a:highlight>
                <a:latin typeface="PragmataPro Mono Liga" panose="02000509040000020004" pitchFamily="49" charset="0"/>
              </a:rPr>
              <a:t>x</a:t>
            </a:r>
            <a:r>
              <a:rPr lang="en-US" sz="2400" dirty="0" err="1">
                <a:solidFill>
                  <a:srgbClr val="000000"/>
                </a:solidFill>
                <a:highlight>
                  <a:srgbClr val="FFFFFF"/>
                </a:highlight>
                <a:latin typeface="PragmataPro Mono Liga" panose="02000509040000020004" pitchFamily="49" charset="0"/>
              </a:rPr>
              <a:t>.</a:t>
            </a:r>
            <a:r>
              <a:rPr lang="en-US" sz="2400" dirty="0" err="1">
                <a:solidFill>
                  <a:srgbClr val="001080"/>
                </a:solidFill>
                <a:highlight>
                  <a:srgbClr val="FFFFFF"/>
                </a:highlight>
                <a:latin typeface="PragmataPro Mono Liga" panose="02000509040000020004" pitchFamily="49" charset="0"/>
              </a:rPr>
              <a:t>f</a:t>
            </a:r>
            <a:r>
              <a:rPr lang="en-US" sz="2400" dirty="0">
                <a:solidFill>
                  <a:srgbClr val="000000"/>
                </a:solidFill>
                <a:highlight>
                  <a:srgbClr val="FFFFFF"/>
                </a:highlight>
                <a:latin typeface="PragmataPro Mono Liga" panose="02000509040000020004" pitchFamily="49" charset="0"/>
              </a:rPr>
              <a:t> = </a:t>
            </a:r>
            <a:r>
              <a:rPr lang="en-US" sz="2400" dirty="0">
                <a:solidFill>
                  <a:srgbClr val="098658"/>
                </a:solidFill>
                <a:highlight>
                  <a:srgbClr val="FFFFFF"/>
                </a:highlight>
                <a:latin typeface="PragmataPro Mono Liga" panose="02000509040000020004" pitchFamily="49" charset="0"/>
              </a:rPr>
              <a:t>3.14159</a:t>
            </a:r>
            <a:r>
              <a:rPr lang="en-US" sz="2400" dirty="0">
                <a:solidFill>
                  <a:srgbClr val="000000"/>
                </a:solidFill>
                <a:highlight>
                  <a:srgbClr val="FFFFFF"/>
                </a:highlight>
                <a:latin typeface="PragmataPro Mono Liga" panose="02000509040000020004" pitchFamily="49" charset="0"/>
              </a:rPr>
              <a:t>;</a:t>
            </a:r>
          </a:p>
          <a:p>
            <a:pPr marL="0" indent="0">
              <a:lnSpc>
                <a:spcPct val="100000"/>
              </a:lnSpc>
              <a:buNone/>
            </a:pPr>
            <a:r>
              <a:rPr lang="en-US" sz="2400" dirty="0" err="1">
                <a:solidFill>
                  <a:srgbClr val="001080"/>
                </a:solidFill>
                <a:highlight>
                  <a:srgbClr val="FFFFFF"/>
                </a:highlight>
                <a:latin typeface="PragmataPro Mono Liga" panose="02000509040000020004" pitchFamily="49" charset="0"/>
              </a:rPr>
              <a:t>cout</a:t>
            </a:r>
            <a:r>
              <a:rPr lang="en-US" sz="2400" dirty="0">
                <a:solidFill>
                  <a:srgbClr val="000000"/>
                </a:solidFill>
                <a:highlight>
                  <a:srgbClr val="FFFFFF"/>
                </a:highlight>
                <a:latin typeface="PragmataPro Mono Liga" panose="02000509040000020004" pitchFamily="49" charset="0"/>
              </a:rPr>
              <a:t> </a:t>
            </a:r>
            <a:r>
              <a:rPr lang="en-US" sz="2400" dirty="0">
                <a:solidFill>
                  <a:srgbClr val="795E26"/>
                </a:solidFill>
                <a:highlight>
                  <a:srgbClr val="FFFFFF"/>
                </a:highlight>
                <a:latin typeface="PragmataPro Mono Liga" panose="02000509040000020004" pitchFamily="49" charset="0"/>
              </a:rPr>
              <a:t>&lt;&lt;</a:t>
            </a:r>
            <a:r>
              <a:rPr lang="en-US" sz="2400" dirty="0">
                <a:solidFill>
                  <a:srgbClr val="000000"/>
                </a:solidFill>
                <a:highlight>
                  <a:srgbClr val="FFFFFF"/>
                </a:highlight>
                <a:latin typeface="PragmataPro Mono Liga" panose="02000509040000020004" pitchFamily="49" charset="0"/>
              </a:rPr>
              <a:t> </a:t>
            </a:r>
            <a:r>
              <a:rPr lang="en-US" sz="2400" dirty="0" err="1">
                <a:solidFill>
                  <a:srgbClr val="001080"/>
                </a:solidFill>
                <a:highlight>
                  <a:srgbClr val="FFFFFF"/>
                </a:highlight>
                <a:latin typeface="PragmataPro Mono Liga" panose="02000509040000020004" pitchFamily="49" charset="0"/>
              </a:rPr>
              <a:t>x</a:t>
            </a:r>
            <a:r>
              <a:rPr lang="en-US" sz="2400" dirty="0" err="1">
                <a:solidFill>
                  <a:srgbClr val="000000"/>
                </a:solidFill>
                <a:highlight>
                  <a:srgbClr val="FFFFFF"/>
                </a:highlight>
                <a:latin typeface="PragmataPro Mono Liga" panose="02000509040000020004" pitchFamily="49" charset="0"/>
              </a:rPr>
              <a:t>.</a:t>
            </a:r>
            <a:r>
              <a:rPr lang="en-US" sz="2400" dirty="0" err="1">
                <a:solidFill>
                  <a:srgbClr val="001080"/>
                </a:solidFill>
                <a:highlight>
                  <a:srgbClr val="FFFFFF"/>
                </a:highlight>
                <a:latin typeface="PragmataPro Mono Liga" panose="02000509040000020004" pitchFamily="49" charset="0"/>
              </a:rPr>
              <a:t>f</a:t>
            </a:r>
            <a:r>
              <a:rPr lang="en-US" sz="2400" dirty="0">
                <a:solidFill>
                  <a:srgbClr val="000000"/>
                </a:solidFill>
                <a:highlight>
                  <a:srgbClr val="FFFFFF"/>
                </a:highlight>
                <a:latin typeface="PragmataPro Mono Liga" panose="02000509040000020004" pitchFamily="49" charset="0"/>
              </a:rPr>
              <a:t> </a:t>
            </a:r>
            <a:r>
              <a:rPr lang="en-US" sz="2400" dirty="0">
                <a:solidFill>
                  <a:srgbClr val="795E26"/>
                </a:solidFill>
                <a:highlight>
                  <a:srgbClr val="FFFFFF"/>
                </a:highlight>
                <a:latin typeface="PragmataPro Mono Liga" panose="02000509040000020004" pitchFamily="49" charset="0"/>
              </a:rPr>
              <a:t>&lt;&lt;</a:t>
            </a:r>
            <a:r>
              <a:rPr lang="en-US" sz="2400" dirty="0">
                <a:solidFill>
                  <a:srgbClr val="000000"/>
                </a:solidFill>
                <a:highlight>
                  <a:srgbClr val="FFFFFF"/>
                </a:highlight>
                <a:latin typeface="PragmataPro Mono Liga" panose="02000509040000020004" pitchFamily="49" charset="0"/>
              </a:rPr>
              <a:t> </a:t>
            </a:r>
            <a:r>
              <a:rPr lang="en-US" sz="2400" dirty="0" err="1">
                <a:solidFill>
                  <a:srgbClr val="795E26"/>
                </a:solidFill>
                <a:highlight>
                  <a:srgbClr val="FFFFFF"/>
                </a:highlight>
                <a:latin typeface="PragmataPro Mono Liga" panose="02000509040000020004" pitchFamily="49" charset="0"/>
              </a:rPr>
              <a:t>endl</a:t>
            </a:r>
            <a:r>
              <a:rPr lang="en-US" sz="2400" dirty="0">
                <a:solidFill>
                  <a:srgbClr val="000000"/>
                </a:solidFill>
                <a:highlight>
                  <a:srgbClr val="FFFFFF"/>
                </a:highlight>
                <a:latin typeface="PragmataPro Mono Liga" panose="02000509040000020004" pitchFamily="49" charset="0"/>
              </a:rPr>
              <a:t>; // </a:t>
            </a:r>
            <a:r>
              <a:rPr lang="en-US" sz="2400" dirty="0" err="1">
                <a:solidFill>
                  <a:srgbClr val="000000"/>
                </a:solidFill>
                <a:highlight>
                  <a:srgbClr val="FFFFFF"/>
                </a:highlight>
                <a:latin typeface="PragmataPro Mono Liga" panose="02000509040000020004" pitchFamily="49" charset="0"/>
              </a:rPr>
              <a:t>Xuất</a:t>
            </a:r>
            <a:r>
              <a:rPr lang="en-US" sz="2400" dirty="0">
                <a:solidFill>
                  <a:srgbClr val="000000"/>
                </a:solidFill>
                <a:highlight>
                  <a:srgbClr val="FFFFFF"/>
                </a:highlight>
                <a:latin typeface="PragmataPro Mono Liga" panose="02000509040000020004" pitchFamily="49" charset="0"/>
              </a:rPr>
              <a:t> </a:t>
            </a:r>
            <a:r>
              <a:rPr lang="en-US" sz="2400" dirty="0" err="1">
                <a:solidFill>
                  <a:srgbClr val="000000"/>
                </a:solidFill>
                <a:highlight>
                  <a:srgbClr val="FFFFFF"/>
                </a:highlight>
                <a:latin typeface="PragmataPro Mono Liga" panose="02000509040000020004" pitchFamily="49" charset="0"/>
              </a:rPr>
              <a:t>ra</a:t>
            </a:r>
            <a:r>
              <a:rPr lang="en-US" sz="2400" dirty="0">
                <a:solidFill>
                  <a:srgbClr val="000000"/>
                </a:solidFill>
                <a:highlight>
                  <a:srgbClr val="FFFFFF"/>
                </a:highlight>
                <a:latin typeface="PragmataPro Mono Liga" panose="02000509040000020004" pitchFamily="49" charset="0"/>
              </a:rPr>
              <a:t> </a:t>
            </a:r>
            <a:r>
              <a:rPr lang="en-US" sz="2400" dirty="0">
                <a:solidFill>
                  <a:srgbClr val="098658"/>
                </a:solidFill>
                <a:highlight>
                  <a:srgbClr val="FFFFFF"/>
                </a:highlight>
                <a:latin typeface="PragmataPro Mono Liga" panose="02000509040000020004" pitchFamily="49" charset="0"/>
              </a:rPr>
              <a:t>3.14159</a:t>
            </a:r>
            <a:endParaRPr lang="en-US" sz="2400" dirty="0">
              <a:solidFill>
                <a:srgbClr val="000000"/>
              </a:solidFill>
              <a:highlight>
                <a:srgbClr val="FFFFFF"/>
              </a:highlight>
              <a:latin typeface="PragmataPro Mono Liga" panose="02000509040000020004" pitchFamily="49" charset="0"/>
            </a:endParaRPr>
          </a:p>
          <a:p>
            <a:pPr marL="0" indent="0">
              <a:lnSpc>
                <a:spcPct val="100000"/>
              </a:lnSpc>
              <a:buNone/>
            </a:pPr>
            <a:r>
              <a:rPr lang="en-US" sz="2400" dirty="0" err="1">
                <a:solidFill>
                  <a:srgbClr val="001080"/>
                </a:solidFill>
                <a:highlight>
                  <a:srgbClr val="FFFFFF"/>
                </a:highlight>
                <a:latin typeface="PragmataPro Mono Liga" panose="02000509040000020004" pitchFamily="49" charset="0"/>
              </a:rPr>
              <a:t>cout</a:t>
            </a:r>
            <a:r>
              <a:rPr lang="en-US" sz="2400" dirty="0">
                <a:solidFill>
                  <a:srgbClr val="000000"/>
                </a:solidFill>
                <a:highlight>
                  <a:srgbClr val="FFFFFF"/>
                </a:highlight>
                <a:latin typeface="PragmataPro Mono Liga" panose="02000509040000020004" pitchFamily="49" charset="0"/>
              </a:rPr>
              <a:t> </a:t>
            </a:r>
            <a:r>
              <a:rPr lang="en-US" sz="2400" dirty="0">
                <a:solidFill>
                  <a:srgbClr val="795E26"/>
                </a:solidFill>
                <a:highlight>
                  <a:srgbClr val="FFFFFF"/>
                </a:highlight>
                <a:latin typeface="PragmataPro Mono Liga" panose="02000509040000020004" pitchFamily="49" charset="0"/>
              </a:rPr>
              <a:t>&lt;&lt;</a:t>
            </a:r>
            <a:r>
              <a:rPr lang="en-US" sz="2400" dirty="0">
                <a:solidFill>
                  <a:srgbClr val="000000"/>
                </a:solidFill>
                <a:highlight>
                  <a:srgbClr val="FFFFFF"/>
                </a:highlight>
                <a:latin typeface="PragmataPro Mono Liga" panose="02000509040000020004" pitchFamily="49" charset="0"/>
              </a:rPr>
              <a:t> </a:t>
            </a:r>
            <a:r>
              <a:rPr lang="en-US" sz="2400" dirty="0" err="1">
                <a:solidFill>
                  <a:srgbClr val="001080"/>
                </a:solidFill>
                <a:highlight>
                  <a:srgbClr val="FFFFFF"/>
                </a:highlight>
                <a:latin typeface="PragmataPro Mono Liga" panose="02000509040000020004" pitchFamily="49" charset="0"/>
              </a:rPr>
              <a:t>x</a:t>
            </a:r>
            <a:r>
              <a:rPr lang="en-US" sz="2400" dirty="0" err="1">
                <a:solidFill>
                  <a:srgbClr val="000000"/>
                </a:solidFill>
                <a:highlight>
                  <a:srgbClr val="FFFFFF"/>
                </a:highlight>
                <a:latin typeface="PragmataPro Mono Liga" panose="02000509040000020004" pitchFamily="49" charset="0"/>
              </a:rPr>
              <a:t>.</a:t>
            </a:r>
            <a:r>
              <a:rPr lang="en-US" sz="2400" dirty="0" err="1">
                <a:solidFill>
                  <a:srgbClr val="001080"/>
                </a:solidFill>
                <a:highlight>
                  <a:srgbClr val="FFFFFF"/>
                </a:highlight>
                <a:latin typeface="PragmataPro Mono Liga" panose="02000509040000020004" pitchFamily="49" charset="0"/>
              </a:rPr>
              <a:t>i</a:t>
            </a:r>
            <a:r>
              <a:rPr lang="en-US" sz="2400" dirty="0">
                <a:solidFill>
                  <a:srgbClr val="000000"/>
                </a:solidFill>
                <a:highlight>
                  <a:srgbClr val="FFFFFF"/>
                </a:highlight>
                <a:latin typeface="PragmataPro Mono Liga" panose="02000509040000020004" pitchFamily="49" charset="0"/>
              </a:rPr>
              <a:t> </a:t>
            </a:r>
            <a:r>
              <a:rPr lang="en-US" sz="2400" dirty="0">
                <a:solidFill>
                  <a:srgbClr val="795E26"/>
                </a:solidFill>
                <a:highlight>
                  <a:srgbClr val="FFFFFF"/>
                </a:highlight>
                <a:latin typeface="PragmataPro Mono Liga" panose="02000509040000020004" pitchFamily="49" charset="0"/>
              </a:rPr>
              <a:t>&lt;&lt;</a:t>
            </a:r>
            <a:r>
              <a:rPr lang="en-US" sz="2400" dirty="0">
                <a:solidFill>
                  <a:srgbClr val="000000"/>
                </a:solidFill>
                <a:highlight>
                  <a:srgbClr val="FFFFFF"/>
                </a:highlight>
                <a:latin typeface="PragmataPro Mono Liga" panose="02000509040000020004" pitchFamily="49" charset="0"/>
              </a:rPr>
              <a:t> </a:t>
            </a:r>
            <a:r>
              <a:rPr lang="en-US" sz="2400" dirty="0" err="1">
                <a:solidFill>
                  <a:srgbClr val="795E26"/>
                </a:solidFill>
                <a:highlight>
                  <a:srgbClr val="FFFFFF"/>
                </a:highlight>
                <a:latin typeface="PragmataPro Mono Liga" panose="02000509040000020004" pitchFamily="49" charset="0"/>
              </a:rPr>
              <a:t>endl</a:t>
            </a:r>
            <a:r>
              <a:rPr lang="en-US" sz="2400" dirty="0">
                <a:solidFill>
                  <a:srgbClr val="000000"/>
                </a:solidFill>
                <a:highlight>
                  <a:srgbClr val="FFFFFF"/>
                </a:highlight>
                <a:latin typeface="PragmataPro Mono Liga" panose="02000509040000020004" pitchFamily="49" charset="0"/>
              </a:rPr>
              <a:t>; // </a:t>
            </a:r>
            <a:r>
              <a:rPr lang="en-US" sz="2400" dirty="0">
                <a:solidFill>
                  <a:srgbClr val="FF0000"/>
                </a:solidFill>
                <a:highlight>
                  <a:srgbClr val="FFFFFF"/>
                </a:highlight>
                <a:latin typeface="PragmataPro Mono Liga" panose="02000509040000020004" pitchFamily="49" charset="0"/>
                <a:sym typeface="Wingdings" panose="05000000000000000000" pitchFamily="2" charset="2"/>
              </a:rPr>
              <a:t> </a:t>
            </a:r>
            <a:r>
              <a:rPr lang="en-US" sz="2400" dirty="0" err="1">
                <a:solidFill>
                  <a:srgbClr val="FF0000"/>
                </a:solidFill>
                <a:highlight>
                  <a:srgbClr val="FFFFFF"/>
                </a:highlight>
                <a:latin typeface="PragmataPro Mono Liga" panose="02000509040000020004" pitchFamily="49" charset="0"/>
                <a:sym typeface="Wingdings" panose="05000000000000000000" pitchFamily="2" charset="2"/>
              </a:rPr>
              <a:t>Xuất</a:t>
            </a:r>
            <a:r>
              <a:rPr lang="en-US" sz="2400" dirty="0">
                <a:solidFill>
                  <a:srgbClr val="FF0000"/>
                </a:solidFill>
                <a:highlight>
                  <a:srgbClr val="FFFFFF"/>
                </a:highlight>
                <a:latin typeface="PragmataPro Mono Liga" panose="02000509040000020004" pitchFamily="49" charset="0"/>
                <a:sym typeface="Wingdings" panose="05000000000000000000" pitchFamily="2" charset="2"/>
              </a:rPr>
              <a:t> </a:t>
            </a:r>
            <a:r>
              <a:rPr lang="en-US" sz="2400" dirty="0" err="1">
                <a:solidFill>
                  <a:srgbClr val="FF0000"/>
                </a:solidFill>
                <a:highlight>
                  <a:srgbClr val="FFFFFF"/>
                </a:highlight>
                <a:latin typeface="PragmataPro Mono Liga" panose="02000509040000020004" pitchFamily="49" charset="0"/>
                <a:sym typeface="Wingdings" panose="05000000000000000000" pitchFamily="2" charset="2"/>
              </a:rPr>
              <a:t>ra</a:t>
            </a:r>
            <a:r>
              <a:rPr lang="en-US" sz="2400" dirty="0">
                <a:solidFill>
                  <a:srgbClr val="FF0000"/>
                </a:solidFill>
                <a:highlight>
                  <a:srgbClr val="FFFFFF"/>
                </a:highlight>
                <a:latin typeface="PragmataPro Mono Liga" panose="02000509040000020004" pitchFamily="49" charset="0"/>
                <a:sym typeface="Wingdings" panose="05000000000000000000" pitchFamily="2" charset="2"/>
              </a:rPr>
              <a:t> </a:t>
            </a:r>
            <a:r>
              <a:rPr lang="en-US" sz="2400" dirty="0" err="1">
                <a:solidFill>
                  <a:srgbClr val="FF0000"/>
                </a:solidFill>
                <a:highlight>
                  <a:srgbClr val="FFFFFF"/>
                </a:highlight>
                <a:latin typeface="PragmataPro Mono Liga" panose="02000509040000020004" pitchFamily="49" charset="0"/>
                <a:sym typeface="Wingdings" panose="05000000000000000000" pitchFamily="2" charset="2"/>
              </a:rPr>
              <a:t>giá</a:t>
            </a:r>
            <a:r>
              <a:rPr lang="en-US" sz="2400" dirty="0">
                <a:solidFill>
                  <a:srgbClr val="FF0000"/>
                </a:solidFill>
                <a:highlight>
                  <a:srgbClr val="FFFFFF"/>
                </a:highlight>
                <a:latin typeface="PragmataPro Mono Liga" panose="02000509040000020004" pitchFamily="49" charset="0"/>
                <a:sym typeface="Wingdings" panose="05000000000000000000" pitchFamily="2" charset="2"/>
              </a:rPr>
              <a:t> </a:t>
            </a:r>
            <a:r>
              <a:rPr lang="en-US" sz="2400" dirty="0" err="1">
                <a:solidFill>
                  <a:srgbClr val="FF0000"/>
                </a:solidFill>
                <a:highlight>
                  <a:srgbClr val="FFFFFF"/>
                </a:highlight>
                <a:latin typeface="PragmataPro Mono Liga" panose="02000509040000020004" pitchFamily="49" charset="0"/>
                <a:sym typeface="Wingdings" panose="05000000000000000000" pitchFamily="2" charset="2"/>
              </a:rPr>
              <a:t>trị</a:t>
            </a:r>
            <a:r>
              <a:rPr lang="en-US" sz="2400" dirty="0">
                <a:solidFill>
                  <a:srgbClr val="FF0000"/>
                </a:solidFill>
                <a:highlight>
                  <a:srgbClr val="FFFFFF"/>
                </a:highlight>
                <a:latin typeface="PragmataPro Mono Liga" panose="02000509040000020004" pitchFamily="49" charset="0"/>
                <a:sym typeface="Wingdings" panose="05000000000000000000" pitchFamily="2" charset="2"/>
              </a:rPr>
              <a:t> </a:t>
            </a:r>
            <a:r>
              <a:rPr lang="en-US" sz="2400" dirty="0" err="1">
                <a:solidFill>
                  <a:srgbClr val="FF0000"/>
                </a:solidFill>
                <a:highlight>
                  <a:srgbClr val="FFFFFF"/>
                </a:highlight>
                <a:latin typeface="PragmataPro Mono Liga" panose="02000509040000020004" pitchFamily="49" charset="0"/>
                <a:sym typeface="Wingdings" panose="05000000000000000000" pitchFamily="2" charset="2"/>
              </a:rPr>
              <a:t>rác</a:t>
            </a:r>
            <a:r>
              <a:rPr lang="en-US" sz="2400" dirty="0">
                <a:solidFill>
                  <a:srgbClr val="FF0000"/>
                </a:solidFill>
                <a:highlight>
                  <a:srgbClr val="FFFFFF"/>
                </a:highlight>
                <a:latin typeface="PragmataPro Mono Liga" panose="02000509040000020004" pitchFamily="49" charset="0"/>
                <a:sym typeface="Wingdings" panose="05000000000000000000" pitchFamily="2" charset="2"/>
              </a:rPr>
              <a:t>.</a:t>
            </a:r>
            <a:endParaRPr lang="en-US" sz="2400" dirty="0">
              <a:solidFill>
                <a:srgbClr val="FF0000"/>
              </a:solidFill>
              <a:highlight>
                <a:srgbClr val="FFFFFF"/>
              </a:highlight>
              <a:latin typeface="PragmataPro Mono Liga" panose="02000509040000020004" pitchFamily="49" charset="0"/>
            </a:endParaRPr>
          </a:p>
          <a:p>
            <a:pPr marL="0" indent="0">
              <a:lnSpc>
                <a:spcPct val="100000"/>
              </a:lnSpc>
              <a:buNone/>
            </a:pPr>
            <a:endParaRPr lang="en-US" sz="2400" dirty="0">
              <a:solidFill>
                <a:srgbClr val="000000"/>
              </a:solidFill>
              <a:highlight>
                <a:srgbClr val="FFFFFF"/>
              </a:highlight>
              <a:latin typeface="PragmataPro Mono Liga" panose="02000509040000020004" pitchFamily="49" charset="0"/>
            </a:endParaRPr>
          </a:p>
          <a:p>
            <a:pPr marL="0" indent="0">
              <a:lnSpc>
                <a:spcPct val="100000"/>
              </a:lnSpc>
              <a:buNone/>
            </a:pPr>
            <a:endParaRPr lang="en-US" sz="2200" dirty="0">
              <a:solidFill>
                <a:srgbClr val="000000"/>
              </a:solidFill>
              <a:highlight>
                <a:srgbClr val="FFFFFF"/>
              </a:highlight>
              <a:latin typeface="PragmataPro Mono Liga" panose="02000509040000020004" pitchFamily="49" charset="0"/>
            </a:endParaRPr>
          </a:p>
          <a:p>
            <a:pPr marL="0" indent="0">
              <a:lnSpc>
                <a:spcPct val="100000"/>
              </a:lnSpc>
              <a:spcBef>
                <a:spcPts val="0"/>
              </a:spcBef>
              <a:spcAft>
                <a:spcPts val="0"/>
              </a:spcAft>
              <a:buNone/>
            </a:pPr>
            <a:endParaRPr lang="en-US" sz="2200" dirty="0"/>
          </a:p>
        </p:txBody>
      </p:sp>
      <p:sp>
        <p:nvSpPr>
          <p:cNvPr id="7" name="Footer Placeholder 6">
            <a:extLst>
              <a:ext uri="{FF2B5EF4-FFF2-40B4-BE49-F238E27FC236}">
                <a16:creationId xmlns:a16="http://schemas.microsoft.com/office/drawing/2014/main" id="{BD33D4AA-6810-DD8B-1120-49569A5E85C0}"/>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4" name="Date Placeholder 3">
            <a:extLst>
              <a:ext uri="{FF2B5EF4-FFF2-40B4-BE49-F238E27FC236}">
                <a16:creationId xmlns:a16="http://schemas.microsoft.com/office/drawing/2014/main" id="{351A1149-184B-748D-4A60-95221C675F43}"/>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374617F8-60F7-8243-0A8A-A7CA826FE596}"/>
              </a:ext>
            </a:extLst>
          </p:cNvPr>
          <p:cNvSpPr>
            <a:spLocks noGrp="1"/>
          </p:cNvSpPr>
          <p:nvPr>
            <p:ph type="sldNum" sz="quarter" idx="12"/>
          </p:nvPr>
        </p:nvSpPr>
        <p:spPr/>
        <p:txBody>
          <a:bodyPr/>
          <a:lstStyle/>
          <a:p>
            <a:fld id="{D8B0B3AC-44A8-D142-AAF6-9A453466E1A4}" type="slidenum">
              <a:rPr lang="en-VN" smtClean="0"/>
              <a:pPr/>
              <a:t>34</a:t>
            </a:fld>
            <a:endParaRPr lang="en-VN" dirty="0"/>
          </a:p>
        </p:txBody>
      </p:sp>
    </p:spTree>
    <p:extLst>
      <p:ext uri="{BB962C8B-B14F-4D97-AF65-F5344CB8AC3E}">
        <p14:creationId xmlns:p14="http://schemas.microsoft.com/office/powerpoint/2010/main" val="19397407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21A74F-D75D-89A9-B8F4-EC4784B702D1}"/>
              </a:ext>
            </a:extLst>
          </p:cNvPr>
          <p:cNvSpPr>
            <a:spLocks noGrp="1"/>
          </p:cNvSpPr>
          <p:nvPr>
            <p:ph idx="1"/>
          </p:nvPr>
        </p:nvSpPr>
        <p:spPr>
          <a:xfrm>
            <a:off x="774144" y="1233826"/>
            <a:ext cx="5202000" cy="3896021"/>
          </a:xfrm>
          <a:ln>
            <a:solidFill>
              <a:schemeClr val="tx1">
                <a:lumMod val="50000"/>
              </a:schemeClr>
            </a:solidFill>
          </a:ln>
        </p:spPr>
        <p:txBody>
          <a:bodyPr>
            <a:noAutofit/>
          </a:bodyPr>
          <a:lstStyle/>
          <a:p>
            <a:pPr marL="0" indent="0">
              <a:lnSpc>
                <a:spcPct val="100000"/>
              </a:lnSpc>
              <a:buNone/>
            </a:pPr>
            <a:r>
              <a:rPr lang="en-US" sz="1300" b="0" dirty="0">
                <a:solidFill>
                  <a:srgbClr val="AF00DB"/>
                </a:solidFill>
                <a:effectLst/>
                <a:highlight>
                  <a:srgbClr val="FFFFFF"/>
                </a:highlight>
                <a:latin typeface="PragmataPro Mono Liga" panose="02000509040000020004" pitchFamily="49" charset="0"/>
              </a:rPr>
              <a:t>#include</a:t>
            </a:r>
            <a:r>
              <a:rPr lang="en-US" sz="1300" b="0" dirty="0">
                <a:solidFill>
                  <a:srgbClr val="0000FF"/>
                </a:solidFill>
                <a:effectLst/>
                <a:highlight>
                  <a:srgbClr val="FFFFFF"/>
                </a:highlight>
                <a:latin typeface="PragmataPro Mono Liga" panose="02000509040000020004" pitchFamily="49" charset="0"/>
              </a:rPr>
              <a:t> </a:t>
            </a:r>
            <a:r>
              <a:rPr lang="en-US" sz="1300" b="0" dirty="0">
                <a:solidFill>
                  <a:srgbClr val="A31515"/>
                </a:solidFill>
                <a:effectLst/>
                <a:highlight>
                  <a:srgbClr val="FFFFFF"/>
                </a:highlight>
                <a:latin typeface="PragmataPro Mono Liga" panose="02000509040000020004" pitchFamily="49" charset="0"/>
              </a:rPr>
              <a:t>&lt;iostream&gt;</a:t>
            </a:r>
            <a:endParaRPr lang="en-US" sz="1300" b="0" dirty="0">
              <a:solidFill>
                <a:srgbClr val="000000"/>
              </a:solidFill>
              <a:effectLst/>
              <a:highlight>
                <a:srgbClr val="FFFFFF"/>
              </a:highlight>
              <a:latin typeface="PragmataPro Mono Liga" panose="02000509040000020004" pitchFamily="49" charset="0"/>
            </a:endParaRPr>
          </a:p>
          <a:p>
            <a:pPr marL="0" indent="0">
              <a:lnSpc>
                <a:spcPct val="100000"/>
              </a:lnSpc>
              <a:buNone/>
            </a:pPr>
            <a:r>
              <a:rPr lang="en-US" sz="1300" b="0" dirty="0">
                <a:solidFill>
                  <a:srgbClr val="AF00DB"/>
                </a:solidFill>
                <a:effectLst/>
                <a:highlight>
                  <a:srgbClr val="FFFFFF"/>
                </a:highlight>
                <a:latin typeface="PragmataPro Mono Liga" panose="02000509040000020004" pitchFamily="49" charset="0"/>
              </a:rPr>
              <a:t>using</a:t>
            </a:r>
            <a:r>
              <a:rPr lang="en-US" sz="1300" b="0" dirty="0">
                <a:solidFill>
                  <a:srgbClr val="000000"/>
                </a:solidFill>
                <a:effectLst/>
                <a:highlight>
                  <a:srgbClr val="FFFFFF"/>
                </a:highlight>
                <a:latin typeface="PragmataPro Mono Liga" panose="02000509040000020004" pitchFamily="49" charset="0"/>
              </a:rPr>
              <a:t> </a:t>
            </a:r>
            <a:r>
              <a:rPr lang="en-US" sz="1300" b="0" dirty="0">
                <a:solidFill>
                  <a:srgbClr val="0000FF"/>
                </a:solidFill>
                <a:effectLst/>
                <a:highlight>
                  <a:srgbClr val="FFFFFF"/>
                </a:highlight>
                <a:latin typeface="PragmataPro Mono Liga" panose="02000509040000020004" pitchFamily="49" charset="0"/>
              </a:rPr>
              <a:t>namespace</a:t>
            </a:r>
            <a:r>
              <a:rPr lang="en-US" sz="1300" b="0" dirty="0">
                <a:solidFill>
                  <a:srgbClr val="000000"/>
                </a:solidFill>
                <a:effectLst/>
                <a:highlight>
                  <a:srgbClr val="FFFFFF"/>
                </a:highlight>
                <a:latin typeface="PragmataPro Mono Liga" panose="02000509040000020004" pitchFamily="49" charset="0"/>
              </a:rPr>
              <a:t> </a:t>
            </a:r>
            <a:r>
              <a:rPr lang="en-US" sz="1300" b="0" dirty="0">
                <a:solidFill>
                  <a:srgbClr val="267F99"/>
                </a:solidFill>
                <a:effectLst/>
                <a:highlight>
                  <a:srgbClr val="FFFFFF"/>
                </a:highlight>
                <a:latin typeface="PragmataPro Mono Liga" panose="02000509040000020004" pitchFamily="49" charset="0"/>
              </a:rPr>
              <a:t>std</a:t>
            </a:r>
            <a:r>
              <a:rPr lang="en-US" sz="1300" b="0" dirty="0">
                <a:solidFill>
                  <a:srgbClr val="000000"/>
                </a:solidFill>
                <a:effectLst/>
                <a:highlight>
                  <a:srgbClr val="FFFFFF"/>
                </a:highlight>
                <a:latin typeface="PragmataPro Mono Liga" panose="02000509040000020004" pitchFamily="49" charset="0"/>
              </a:rPr>
              <a:t>;</a:t>
            </a:r>
          </a:p>
          <a:p>
            <a:pPr marL="0" indent="0">
              <a:lnSpc>
                <a:spcPct val="100000"/>
              </a:lnSpc>
              <a:buNone/>
            </a:pPr>
            <a:r>
              <a:rPr lang="en-US" sz="1300" b="0" dirty="0">
                <a:solidFill>
                  <a:srgbClr val="008000"/>
                </a:solidFill>
                <a:effectLst/>
                <a:highlight>
                  <a:srgbClr val="FFFFFF"/>
                </a:highlight>
                <a:latin typeface="PragmataPro Mono Liga" panose="02000509040000020004" pitchFamily="49" charset="0"/>
              </a:rPr>
              <a:t>// The union will be the size of a</a:t>
            </a:r>
            <a:endParaRPr lang="en-US" sz="1300" b="0" dirty="0">
              <a:solidFill>
                <a:srgbClr val="000000"/>
              </a:solidFill>
              <a:effectLst/>
              <a:highlight>
                <a:srgbClr val="FFFFFF"/>
              </a:highlight>
              <a:latin typeface="PragmataPro Mono Liga" panose="02000509040000020004" pitchFamily="49" charset="0"/>
            </a:endParaRPr>
          </a:p>
          <a:p>
            <a:pPr marL="0" indent="0">
              <a:lnSpc>
                <a:spcPct val="100000"/>
              </a:lnSpc>
              <a:buNone/>
            </a:pPr>
            <a:r>
              <a:rPr lang="en-US" sz="1300" b="0" dirty="0">
                <a:solidFill>
                  <a:srgbClr val="008000"/>
                </a:solidFill>
                <a:effectLst/>
                <a:highlight>
                  <a:srgbClr val="FFFFFF"/>
                </a:highlight>
                <a:latin typeface="PragmataPro Mono Liga" panose="02000509040000020004" pitchFamily="49" charset="0"/>
              </a:rPr>
              <a:t>// double, since that's the largest element</a:t>
            </a:r>
            <a:endParaRPr lang="en-US" sz="1300" b="0" dirty="0">
              <a:solidFill>
                <a:srgbClr val="000000"/>
              </a:solidFill>
              <a:effectLst/>
              <a:highlight>
                <a:srgbClr val="FFFFFF"/>
              </a:highlight>
              <a:latin typeface="PragmataPro Mono Liga" panose="02000509040000020004" pitchFamily="49" charset="0"/>
            </a:endParaRPr>
          </a:p>
          <a:p>
            <a:pPr marL="0" indent="0">
              <a:lnSpc>
                <a:spcPct val="100000"/>
              </a:lnSpc>
              <a:buNone/>
            </a:pPr>
            <a:r>
              <a:rPr lang="en-US" sz="1300" b="0" dirty="0">
                <a:solidFill>
                  <a:srgbClr val="0000FF"/>
                </a:solidFill>
                <a:effectLst/>
                <a:highlight>
                  <a:srgbClr val="FFFFFF"/>
                </a:highlight>
                <a:latin typeface="PragmataPro Mono Liga" panose="02000509040000020004" pitchFamily="49" charset="0"/>
              </a:rPr>
              <a:t>union</a:t>
            </a:r>
            <a:r>
              <a:rPr lang="en-US" sz="1300" b="0" dirty="0">
                <a:solidFill>
                  <a:srgbClr val="000000"/>
                </a:solidFill>
                <a:effectLst/>
                <a:highlight>
                  <a:srgbClr val="FFFFFF"/>
                </a:highlight>
                <a:latin typeface="PragmataPro Mono Liga" panose="02000509040000020004" pitchFamily="49" charset="0"/>
              </a:rPr>
              <a:t> </a:t>
            </a:r>
            <a:r>
              <a:rPr lang="en-US" sz="1300" b="0" dirty="0" err="1">
                <a:solidFill>
                  <a:srgbClr val="267F99"/>
                </a:solidFill>
                <a:effectLst/>
                <a:highlight>
                  <a:srgbClr val="FFFFFF"/>
                </a:highlight>
                <a:latin typeface="PragmataPro Mono Liga" panose="02000509040000020004" pitchFamily="49" charset="0"/>
              </a:rPr>
              <a:t>unionPacked</a:t>
            </a:r>
            <a:r>
              <a:rPr lang="en-US" sz="1300" b="0" dirty="0">
                <a:solidFill>
                  <a:srgbClr val="000000"/>
                </a:solidFill>
                <a:effectLst/>
                <a:highlight>
                  <a:srgbClr val="FFFFFF"/>
                </a:highlight>
                <a:latin typeface="PragmataPro Mono Liga" panose="02000509040000020004" pitchFamily="49" charset="0"/>
              </a:rPr>
              <a:t> {</a:t>
            </a:r>
          </a:p>
          <a:p>
            <a:pPr marL="0" indent="0">
              <a:lnSpc>
                <a:spcPct val="100000"/>
              </a:lnSpc>
              <a:buNone/>
            </a:pPr>
            <a:r>
              <a:rPr lang="en-US" sz="1300" b="0" dirty="0">
                <a:solidFill>
                  <a:srgbClr val="000000"/>
                </a:solidFill>
                <a:effectLst/>
                <a:highlight>
                  <a:srgbClr val="FFFFFF"/>
                </a:highlight>
                <a:latin typeface="PragmataPro Mono Liga" panose="02000509040000020004" pitchFamily="49" charset="0"/>
              </a:rPr>
              <a:t>    </a:t>
            </a:r>
            <a:r>
              <a:rPr lang="en-US" sz="1300" b="0" dirty="0">
                <a:solidFill>
                  <a:srgbClr val="0000FF"/>
                </a:solidFill>
                <a:effectLst/>
                <a:highlight>
                  <a:srgbClr val="FFFFFF"/>
                </a:highlight>
                <a:latin typeface="PragmataPro Mono Liga" panose="02000509040000020004" pitchFamily="49" charset="0"/>
              </a:rPr>
              <a:t>char</a:t>
            </a:r>
            <a:r>
              <a:rPr lang="en-US" sz="1300" b="0" dirty="0">
                <a:solidFill>
                  <a:srgbClr val="000000"/>
                </a:solidFill>
                <a:effectLst/>
                <a:highlight>
                  <a:srgbClr val="FFFFFF"/>
                </a:highlight>
                <a:latin typeface="PragmataPro Mono Liga" panose="02000509040000020004" pitchFamily="49" charset="0"/>
              </a:rPr>
              <a:t> </a:t>
            </a:r>
            <a:r>
              <a:rPr lang="en-US" sz="1300" b="0" dirty="0" err="1">
                <a:solidFill>
                  <a:srgbClr val="000000"/>
                </a:solidFill>
                <a:effectLst/>
                <a:highlight>
                  <a:srgbClr val="FFFFFF"/>
                </a:highlight>
                <a:latin typeface="PragmataPro Mono Liga" panose="02000509040000020004" pitchFamily="49" charset="0"/>
              </a:rPr>
              <a:t>i</a:t>
            </a:r>
            <a:r>
              <a:rPr lang="en-US" sz="1300" b="0" dirty="0">
                <a:solidFill>
                  <a:srgbClr val="000000"/>
                </a:solidFill>
                <a:effectLst/>
                <a:highlight>
                  <a:srgbClr val="FFFFFF"/>
                </a:highlight>
                <a:latin typeface="PragmataPro Mono Liga" panose="02000509040000020004" pitchFamily="49" charset="0"/>
              </a:rPr>
              <a:t>;    </a:t>
            </a:r>
            <a:r>
              <a:rPr lang="en-US" sz="1300" b="0" dirty="0">
                <a:solidFill>
                  <a:srgbClr val="0000FF"/>
                </a:solidFill>
                <a:effectLst/>
                <a:highlight>
                  <a:srgbClr val="FFFFFF"/>
                </a:highlight>
                <a:latin typeface="PragmataPro Mono Liga" panose="02000509040000020004" pitchFamily="49" charset="0"/>
              </a:rPr>
              <a:t>short</a:t>
            </a:r>
            <a:r>
              <a:rPr lang="en-US" sz="1300" b="0" dirty="0">
                <a:solidFill>
                  <a:srgbClr val="000000"/>
                </a:solidFill>
                <a:effectLst/>
                <a:highlight>
                  <a:srgbClr val="FFFFFF"/>
                </a:highlight>
                <a:latin typeface="PragmataPro Mono Liga" panose="02000509040000020004" pitchFamily="49" charset="0"/>
              </a:rPr>
              <a:t> j;</a:t>
            </a:r>
          </a:p>
          <a:p>
            <a:pPr marL="0" indent="0">
              <a:lnSpc>
                <a:spcPct val="100000"/>
              </a:lnSpc>
              <a:buNone/>
            </a:pPr>
            <a:r>
              <a:rPr lang="en-US" sz="1300" b="0" dirty="0">
                <a:solidFill>
                  <a:srgbClr val="000000"/>
                </a:solidFill>
                <a:effectLst/>
                <a:highlight>
                  <a:srgbClr val="FFFFFF"/>
                </a:highlight>
                <a:latin typeface="PragmataPro Mono Liga" panose="02000509040000020004" pitchFamily="49" charset="0"/>
              </a:rPr>
              <a:t>    </a:t>
            </a:r>
            <a:r>
              <a:rPr lang="en-US" sz="1300" b="0" dirty="0">
                <a:solidFill>
                  <a:srgbClr val="0000FF"/>
                </a:solidFill>
                <a:effectLst/>
                <a:highlight>
                  <a:srgbClr val="FFFFFF"/>
                </a:highlight>
                <a:latin typeface="PragmataPro Mono Liga" panose="02000509040000020004" pitchFamily="49" charset="0"/>
              </a:rPr>
              <a:t>int</a:t>
            </a:r>
            <a:r>
              <a:rPr lang="en-US" sz="1300" b="0" dirty="0">
                <a:solidFill>
                  <a:srgbClr val="000000"/>
                </a:solidFill>
                <a:effectLst/>
                <a:highlight>
                  <a:srgbClr val="FFFFFF"/>
                </a:highlight>
                <a:latin typeface="PragmataPro Mono Liga" panose="02000509040000020004" pitchFamily="49" charset="0"/>
              </a:rPr>
              <a:t> k;     </a:t>
            </a:r>
            <a:r>
              <a:rPr lang="en-US" sz="1300" b="0" dirty="0">
                <a:solidFill>
                  <a:srgbClr val="0000FF"/>
                </a:solidFill>
                <a:effectLst/>
                <a:highlight>
                  <a:srgbClr val="FFFFFF"/>
                </a:highlight>
                <a:latin typeface="PragmataPro Mono Liga" panose="02000509040000020004" pitchFamily="49" charset="0"/>
              </a:rPr>
              <a:t>long</a:t>
            </a:r>
            <a:r>
              <a:rPr lang="en-US" sz="1300" b="0" dirty="0">
                <a:solidFill>
                  <a:srgbClr val="000000"/>
                </a:solidFill>
                <a:effectLst/>
                <a:highlight>
                  <a:srgbClr val="FFFFFF"/>
                </a:highlight>
                <a:latin typeface="PragmataPro Mono Liga" panose="02000509040000020004" pitchFamily="49" charset="0"/>
              </a:rPr>
              <a:t> l;</a:t>
            </a:r>
          </a:p>
          <a:p>
            <a:pPr marL="0" indent="0">
              <a:lnSpc>
                <a:spcPct val="100000"/>
              </a:lnSpc>
              <a:buNone/>
            </a:pPr>
            <a:r>
              <a:rPr lang="en-US" sz="1300" b="0" dirty="0">
                <a:solidFill>
                  <a:srgbClr val="000000"/>
                </a:solidFill>
                <a:effectLst/>
                <a:highlight>
                  <a:srgbClr val="FFFFFF"/>
                </a:highlight>
                <a:latin typeface="PragmataPro Mono Liga" panose="02000509040000020004" pitchFamily="49" charset="0"/>
              </a:rPr>
              <a:t>    </a:t>
            </a:r>
            <a:r>
              <a:rPr lang="en-US" sz="1300" b="0" dirty="0">
                <a:solidFill>
                  <a:srgbClr val="0000FF"/>
                </a:solidFill>
                <a:effectLst/>
                <a:highlight>
                  <a:srgbClr val="FFFFFF"/>
                </a:highlight>
                <a:latin typeface="PragmataPro Mono Liga" panose="02000509040000020004" pitchFamily="49" charset="0"/>
              </a:rPr>
              <a:t>float</a:t>
            </a:r>
            <a:r>
              <a:rPr lang="en-US" sz="1300" b="0" dirty="0">
                <a:solidFill>
                  <a:srgbClr val="000000"/>
                </a:solidFill>
                <a:effectLst/>
                <a:highlight>
                  <a:srgbClr val="FFFFFF"/>
                </a:highlight>
                <a:latin typeface="PragmataPro Mono Liga" panose="02000509040000020004" pitchFamily="49" charset="0"/>
              </a:rPr>
              <a:t> f;   </a:t>
            </a:r>
            <a:r>
              <a:rPr lang="en-US" sz="1300" b="0" dirty="0">
                <a:solidFill>
                  <a:srgbClr val="0000FF"/>
                </a:solidFill>
                <a:effectLst/>
                <a:highlight>
                  <a:srgbClr val="FFFFFF"/>
                </a:highlight>
                <a:latin typeface="PragmataPro Mono Liga" panose="02000509040000020004" pitchFamily="49" charset="0"/>
              </a:rPr>
              <a:t>double</a:t>
            </a:r>
            <a:r>
              <a:rPr lang="en-US" sz="1300" b="0" dirty="0">
                <a:solidFill>
                  <a:srgbClr val="000000"/>
                </a:solidFill>
                <a:effectLst/>
                <a:highlight>
                  <a:srgbClr val="FFFFFF"/>
                </a:highlight>
                <a:latin typeface="PragmataPro Mono Liga" panose="02000509040000020004" pitchFamily="49" charset="0"/>
              </a:rPr>
              <a:t> d;</a:t>
            </a:r>
          </a:p>
          <a:p>
            <a:pPr marL="0" indent="0">
              <a:lnSpc>
                <a:spcPct val="100000"/>
              </a:lnSpc>
              <a:buNone/>
            </a:pPr>
            <a:r>
              <a:rPr lang="en-US" sz="1300" b="0" dirty="0">
                <a:solidFill>
                  <a:srgbClr val="000000"/>
                </a:solidFill>
                <a:effectLst/>
                <a:highlight>
                  <a:srgbClr val="FFFFFF"/>
                </a:highlight>
                <a:latin typeface="PragmataPro Mono Liga" panose="02000509040000020004" pitchFamily="49" charset="0"/>
              </a:rPr>
              <a:t>};</a:t>
            </a:r>
          </a:p>
          <a:p>
            <a:pPr marL="0" indent="0">
              <a:lnSpc>
                <a:spcPct val="100000"/>
              </a:lnSpc>
              <a:buNone/>
            </a:pPr>
            <a:r>
              <a:rPr lang="en-US" sz="1300" b="0" dirty="0">
                <a:solidFill>
                  <a:srgbClr val="0000FF"/>
                </a:solidFill>
                <a:effectLst/>
                <a:highlight>
                  <a:srgbClr val="FFFFFF"/>
                </a:highlight>
                <a:latin typeface="PragmataPro Mono Liga" panose="02000509040000020004" pitchFamily="49" charset="0"/>
              </a:rPr>
              <a:t>struct</a:t>
            </a:r>
            <a:r>
              <a:rPr lang="en-US" sz="1300" b="0" dirty="0">
                <a:solidFill>
                  <a:srgbClr val="000000"/>
                </a:solidFill>
                <a:effectLst/>
                <a:highlight>
                  <a:srgbClr val="FFFFFF"/>
                </a:highlight>
                <a:latin typeface="PragmataPro Mono Liga" panose="02000509040000020004" pitchFamily="49" charset="0"/>
              </a:rPr>
              <a:t> </a:t>
            </a:r>
            <a:r>
              <a:rPr lang="en-US" sz="1300" b="0" dirty="0" err="1">
                <a:solidFill>
                  <a:srgbClr val="267F99"/>
                </a:solidFill>
                <a:effectLst/>
                <a:highlight>
                  <a:srgbClr val="FFFFFF"/>
                </a:highlight>
                <a:latin typeface="PragmataPro Mono Liga" panose="02000509040000020004" pitchFamily="49" charset="0"/>
              </a:rPr>
              <a:t>structPacked</a:t>
            </a:r>
            <a:r>
              <a:rPr lang="en-US" sz="1300" b="0" dirty="0">
                <a:solidFill>
                  <a:srgbClr val="000000"/>
                </a:solidFill>
                <a:effectLst/>
                <a:highlight>
                  <a:srgbClr val="FFFFFF"/>
                </a:highlight>
                <a:latin typeface="PragmataPro Mono Liga" panose="02000509040000020004" pitchFamily="49" charset="0"/>
              </a:rPr>
              <a:t> {</a:t>
            </a:r>
          </a:p>
          <a:p>
            <a:pPr marL="0" indent="0">
              <a:lnSpc>
                <a:spcPct val="100000"/>
              </a:lnSpc>
              <a:buNone/>
            </a:pPr>
            <a:r>
              <a:rPr lang="en-US" sz="1300" b="0" dirty="0">
                <a:solidFill>
                  <a:srgbClr val="000000"/>
                </a:solidFill>
                <a:effectLst/>
                <a:highlight>
                  <a:srgbClr val="FFFFFF"/>
                </a:highlight>
                <a:latin typeface="PragmataPro Mono Liga" panose="02000509040000020004" pitchFamily="49" charset="0"/>
              </a:rPr>
              <a:t>    </a:t>
            </a:r>
            <a:r>
              <a:rPr lang="en-US" sz="1300" b="0" dirty="0">
                <a:solidFill>
                  <a:srgbClr val="0000FF"/>
                </a:solidFill>
                <a:effectLst/>
                <a:highlight>
                  <a:srgbClr val="FFFFFF"/>
                </a:highlight>
                <a:latin typeface="PragmataPro Mono Liga" panose="02000509040000020004" pitchFamily="49" charset="0"/>
              </a:rPr>
              <a:t>char</a:t>
            </a:r>
            <a:r>
              <a:rPr lang="en-US" sz="1300" b="0" dirty="0">
                <a:solidFill>
                  <a:srgbClr val="000000"/>
                </a:solidFill>
                <a:effectLst/>
                <a:highlight>
                  <a:srgbClr val="FFFFFF"/>
                </a:highlight>
                <a:latin typeface="PragmataPro Mono Liga" panose="02000509040000020004" pitchFamily="49" charset="0"/>
              </a:rPr>
              <a:t> </a:t>
            </a:r>
            <a:r>
              <a:rPr lang="en-US" sz="1300" b="0" dirty="0" err="1">
                <a:solidFill>
                  <a:srgbClr val="000000"/>
                </a:solidFill>
                <a:effectLst/>
                <a:highlight>
                  <a:srgbClr val="FFFFFF"/>
                </a:highlight>
                <a:latin typeface="PragmataPro Mono Liga" panose="02000509040000020004" pitchFamily="49" charset="0"/>
              </a:rPr>
              <a:t>i</a:t>
            </a:r>
            <a:r>
              <a:rPr lang="en-US" sz="1300" b="0" dirty="0">
                <a:solidFill>
                  <a:srgbClr val="000000"/>
                </a:solidFill>
                <a:effectLst/>
                <a:highlight>
                  <a:srgbClr val="FFFFFF"/>
                </a:highlight>
                <a:latin typeface="PragmataPro Mono Liga" panose="02000509040000020004" pitchFamily="49" charset="0"/>
              </a:rPr>
              <a:t>;    </a:t>
            </a:r>
            <a:r>
              <a:rPr lang="en-US" sz="1300" b="0" dirty="0">
                <a:solidFill>
                  <a:srgbClr val="0000FF"/>
                </a:solidFill>
                <a:effectLst/>
                <a:highlight>
                  <a:srgbClr val="FFFFFF"/>
                </a:highlight>
                <a:latin typeface="PragmataPro Mono Liga" panose="02000509040000020004" pitchFamily="49" charset="0"/>
              </a:rPr>
              <a:t>short</a:t>
            </a:r>
            <a:r>
              <a:rPr lang="en-US" sz="1300" b="0" dirty="0">
                <a:solidFill>
                  <a:srgbClr val="000000"/>
                </a:solidFill>
                <a:effectLst/>
                <a:highlight>
                  <a:srgbClr val="FFFFFF"/>
                </a:highlight>
                <a:latin typeface="PragmataPro Mono Liga" panose="02000509040000020004" pitchFamily="49" charset="0"/>
              </a:rPr>
              <a:t> j;</a:t>
            </a:r>
          </a:p>
          <a:p>
            <a:pPr marL="0" indent="0">
              <a:lnSpc>
                <a:spcPct val="100000"/>
              </a:lnSpc>
              <a:buNone/>
            </a:pPr>
            <a:r>
              <a:rPr lang="en-US" sz="1300" b="0" dirty="0">
                <a:solidFill>
                  <a:srgbClr val="000000"/>
                </a:solidFill>
                <a:effectLst/>
                <a:highlight>
                  <a:srgbClr val="FFFFFF"/>
                </a:highlight>
                <a:latin typeface="PragmataPro Mono Liga" panose="02000509040000020004" pitchFamily="49" charset="0"/>
              </a:rPr>
              <a:t>    </a:t>
            </a:r>
            <a:r>
              <a:rPr lang="en-US" sz="1300" b="0" dirty="0">
                <a:solidFill>
                  <a:srgbClr val="0000FF"/>
                </a:solidFill>
                <a:effectLst/>
                <a:highlight>
                  <a:srgbClr val="FFFFFF"/>
                </a:highlight>
                <a:latin typeface="PragmataPro Mono Liga" panose="02000509040000020004" pitchFamily="49" charset="0"/>
              </a:rPr>
              <a:t>int</a:t>
            </a:r>
            <a:r>
              <a:rPr lang="en-US" sz="1300" b="0" dirty="0">
                <a:solidFill>
                  <a:srgbClr val="000000"/>
                </a:solidFill>
                <a:effectLst/>
                <a:highlight>
                  <a:srgbClr val="FFFFFF"/>
                </a:highlight>
                <a:latin typeface="PragmataPro Mono Liga" panose="02000509040000020004" pitchFamily="49" charset="0"/>
              </a:rPr>
              <a:t> k;     </a:t>
            </a:r>
            <a:r>
              <a:rPr lang="en-US" sz="1300" b="0" dirty="0">
                <a:solidFill>
                  <a:srgbClr val="0000FF"/>
                </a:solidFill>
                <a:effectLst/>
                <a:highlight>
                  <a:srgbClr val="FFFFFF"/>
                </a:highlight>
                <a:latin typeface="PragmataPro Mono Liga" panose="02000509040000020004" pitchFamily="49" charset="0"/>
              </a:rPr>
              <a:t>long</a:t>
            </a:r>
            <a:r>
              <a:rPr lang="en-US" sz="1300" b="0" dirty="0">
                <a:solidFill>
                  <a:srgbClr val="000000"/>
                </a:solidFill>
                <a:effectLst/>
                <a:highlight>
                  <a:srgbClr val="FFFFFF"/>
                </a:highlight>
                <a:latin typeface="PragmataPro Mono Liga" panose="02000509040000020004" pitchFamily="49" charset="0"/>
              </a:rPr>
              <a:t> l;</a:t>
            </a:r>
          </a:p>
          <a:p>
            <a:pPr marL="0" indent="0">
              <a:lnSpc>
                <a:spcPct val="100000"/>
              </a:lnSpc>
              <a:buNone/>
            </a:pPr>
            <a:r>
              <a:rPr lang="en-US" sz="1300" b="0" dirty="0">
                <a:solidFill>
                  <a:srgbClr val="000000"/>
                </a:solidFill>
                <a:effectLst/>
                <a:highlight>
                  <a:srgbClr val="FFFFFF"/>
                </a:highlight>
                <a:latin typeface="PragmataPro Mono Liga" panose="02000509040000020004" pitchFamily="49" charset="0"/>
              </a:rPr>
              <a:t>    </a:t>
            </a:r>
            <a:r>
              <a:rPr lang="en-US" sz="1300" b="0" dirty="0">
                <a:solidFill>
                  <a:srgbClr val="0000FF"/>
                </a:solidFill>
                <a:effectLst/>
                <a:highlight>
                  <a:srgbClr val="FFFFFF"/>
                </a:highlight>
                <a:latin typeface="PragmataPro Mono Liga" panose="02000509040000020004" pitchFamily="49" charset="0"/>
              </a:rPr>
              <a:t>float</a:t>
            </a:r>
            <a:r>
              <a:rPr lang="en-US" sz="1300" b="0" dirty="0">
                <a:solidFill>
                  <a:srgbClr val="000000"/>
                </a:solidFill>
                <a:effectLst/>
                <a:highlight>
                  <a:srgbClr val="FFFFFF"/>
                </a:highlight>
                <a:latin typeface="PragmataPro Mono Liga" panose="02000509040000020004" pitchFamily="49" charset="0"/>
              </a:rPr>
              <a:t> f;   </a:t>
            </a:r>
            <a:r>
              <a:rPr lang="en-US" sz="1300" b="0" dirty="0">
                <a:solidFill>
                  <a:srgbClr val="0000FF"/>
                </a:solidFill>
                <a:effectLst/>
                <a:highlight>
                  <a:srgbClr val="FFFFFF"/>
                </a:highlight>
                <a:latin typeface="PragmataPro Mono Liga" panose="02000509040000020004" pitchFamily="49" charset="0"/>
              </a:rPr>
              <a:t>double</a:t>
            </a:r>
            <a:r>
              <a:rPr lang="en-US" sz="1300" b="0" dirty="0">
                <a:solidFill>
                  <a:srgbClr val="000000"/>
                </a:solidFill>
                <a:effectLst/>
                <a:highlight>
                  <a:srgbClr val="FFFFFF"/>
                </a:highlight>
                <a:latin typeface="PragmataPro Mono Liga" panose="02000509040000020004" pitchFamily="49" charset="0"/>
              </a:rPr>
              <a:t> d;</a:t>
            </a:r>
          </a:p>
          <a:p>
            <a:pPr marL="0" indent="0">
              <a:lnSpc>
                <a:spcPct val="100000"/>
              </a:lnSpc>
              <a:buNone/>
            </a:pPr>
            <a:r>
              <a:rPr lang="en-US" sz="1300" b="0" dirty="0">
                <a:solidFill>
                  <a:srgbClr val="000000"/>
                </a:solidFill>
                <a:effectLst/>
                <a:highlight>
                  <a:srgbClr val="FFFFFF"/>
                </a:highlight>
                <a:latin typeface="PragmataPro Mono Liga" panose="02000509040000020004" pitchFamily="49" charset="0"/>
              </a:rPr>
              <a:t>};</a:t>
            </a:r>
            <a:endParaRPr lang="en-US" sz="1300" dirty="0"/>
          </a:p>
        </p:txBody>
      </p:sp>
      <p:sp>
        <p:nvSpPr>
          <p:cNvPr id="8" name="Content Placeholder 7">
            <a:extLst>
              <a:ext uri="{FF2B5EF4-FFF2-40B4-BE49-F238E27FC236}">
                <a16:creationId xmlns:a16="http://schemas.microsoft.com/office/drawing/2014/main" id="{12EB26CD-7897-CDDF-1E74-B178D1D4372B}"/>
              </a:ext>
            </a:extLst>
          </p:cNvPr>
          <p:cNvSpPr>
            <a:spLocks noGrp="1"/>
          </p:cNvSpPr>
          <p:nvPr>
            <p:ph idx="15"/>
          </p:nvPr>
        </p:nvSpPr>
        <p:spPr>
          <a:xfrm>
            <a:off x="6151799" y="1228491"/>
            <a:ext cx="5266057" cy="3896021"/>
          </a:xfrm>
          <a:ln>
            <a:solidFill>
              <a:schemeClr val="tx1">
                <a:lumMod val="50000"/>
              </a:schemeClr>
            </a:solidFill>
          </a:ln>
        </p:spPr>
        <p:txBody>
          <a:bodyPr>
            <a:noAutofit/>
          </a:bodyPr>
          <a:lstStyle/>
          <a:p>
            <a:pPr marL="0" indent="0">
              <a:lnSpc>
                <a:spcPct val="120000"/>
              </a:lnSpc>
              <a:spcBef>
                <a:spcPts val="0"/>
              </a:spcBef>
              <a:spcAft>
                <a:spcPts val="0"/>
              </a:spcAft>
              <a:buNone/>
            </a:pPr>
            <a:r>
              <a:rPr lang="en-US" sz="1300" b="0" dirty="0">
                <a:solidFill>
                  <a:srgbClr val="0000FF"/>
                </a:solidFill>
                <a:effectLst/>
                <a:highlight>
                  <a:srgbClr val="FFFFFF"/>
                </a:highlight>
                <a:latin typeface="PragmataPro Mono Liga" panose="02000509040000020004" pitchFamily="49" charset="0"/>
              </a:rPr>
              <a:t>int</a:t>
            </a:r>
            <a:r>
              <a:rPr lang="en-US" sz="1300" b="0" dirty="0">
                <a:solidFill>
                  <a:srgbClr val="000000"/>
                </a:solidFill>
                <a:effectLst/>
                <a:highlight>
                  <a:srgbClr val="FFFFFF"/>
                </a:highlight>
                <a:latin typeface="PragmataPro Mono Liga" panose="02000509040000020004" pitchFamily="49" charset="0"/>
              </a:rPr>
              <a:t> </a:t>
            </a:r>
            <a:r>
              <a:rPr lang="en-US" sz="1300" b="0" dirty="0">
                <a:solidFill>
                  <a:srgbClr val="795E26"/>
                </a:solidFill>
                <a:effectLst/>
                <a:highlight>
                  <a:srgbClr val="FFFFFF"/>
                </a:highlight>
                <a:latin typeface="PragmataPro Mono Liga" panose="02000509040000020004" pitchFamily="49" charset="0"/>
              </a:rPr>
              <a:t>main</a:t>
            </a:r>
            <a:r>
              <a:rPr lang="en-US" sz="1300" b="0" dirty="0">
                <a:solidFill>
                  <a:srgbClr val="000000"/>
                </a:solidFill>
                <a:effectLst/>
                <a:highlight>
                  <a:srgbClr val="FFFFFF"/>
                </a:highlight>
                <a:latin typeface="PragmataPro Mono Liga" panose="02000509040000020004" pitchFamily="49" charset="0"/>
              </a:rPr>
              <a:t>() {</a:t>
            </a:r>
          </a:p>
          <a:p>
            <a:pPr marL="0" indent="0">
              <a:lnSpc>
                <a:spcPct val="120000"/>
              </a:lnSpc>
              <a:spcBef>
                <a:spcPts val="0"/>
              </a:spcBef>
              <a:spcAft>
                <a:spcPts val="0"/>
              </a:spcAft>
              <a:buNone/>
            </a:pPr>
            <a:r>
              <a:rPr lang="en-US" sz="1300" b="0" dirty="0">
                <a:solidFill>
                  <a:srgbClr val="000000"/>
                </a:solidFill>
                <a:effectLst/>
                <a:highlight>
                  <a:srgbClr val="FFFFFF"/>
                </a:highlight>
                <a:latin typeface="PragmataPro Mono Liga" panose="02000509040000020004" pitchFamily="49" charset="0"/>
              </a:rPr>
              <a:t>    </a:t>
            </a:r>
            <a:r>
              <a:rPr lang="en-US" sz="1300" b="0" dirty="0" err="1">
                <a:solidFill>
                  <a:srgbClr val="000000"/>
                </a:solidFill>
                <a:effectLst/>
                <a:highlight>
                  <a:srgbClr val="FFFFFF"/>
                </a:highlight>
                <a:latin typeface="PragmataPro Mono Liga" panose="02000509040000020004" pitchFamily="49" charset="0"/>
              </a:rPr>
              <a:t>cout</a:t>
            </a:r>
            <a:r>
              <a:rPr lang="en-US" sz="1300" b="0" dirty="0">
                <a:solidFill>
                  <a:srgbClr val="000000"/>
                </a:solidFill>
                <a:effectLst/>
                <a:highlight>
                  <a:srgbClr val="FFFFFF"/>
                </a:highlight>
                <a:latin typeface="PragmataPro Mono Liga" panose="02000509040000020004" pitchFamily="49" charset="0"/>
              </a:rPr>
              <a:t> &lt;&lt; </a:t>
            </a:r>
            <a:r>
              <a:rPr lang="en-US" sz="1300" b="0" dirty="0">
                <a:solidFill>
                  <a:srgbClr val="A31515"/>
                </a:solidFill>
                <a:effectLst/>
                <a:highlight>
                  <a:srgbClr val="FFFFFF"/>
                </a:highlight>
                <a:latin typeface="PragmataPro Mono Liga" panose="02000509040000020004" pitchFamily="49" charset="0"/>
              </a:rPr>
              <a:t>"</a:t>
            </a:r>
            <a:r>
              <a:rPr lang="en-US" sz="1300" b="0" dirty="0" err="1">
                <a:solidFill>
                  <a:srgbClr val="A31515"/>
                </a:solidFill>
                <a:effectLst/>
                <a:highlight>
                  <a:srgbClr val="FFFFFF"/>
                </a:highlight>
                <a:latin typeface="PragmataPro Mono Liga" panose="02000509040000020004" pitchFamily="49" charset="0"/>
              </a:rPr>
              <a:t>sizeof</a:t>
            </a:r>
            <a:r>
              <a:rPr lang="en-US" sz="1300" b="0" dirty="0">
                <a:solidFill>
                  <a:srgbClr val="A31515"/>
                </a:solidFill>
                <a:effectLst/>
                <a:highlight>
                  <a:srgbClr val="FFFFFF"/>
                </a:highlight>
                <a:latin typeface="PragmataPro Mono Liga" panose="02000509040000020004" pitchFamily="49" charset="0"/>
              </a:rPr>
              <a:t>(</a:t>
            </a:r>
            <a:r>
              <a:rPr lang="en-US" sz="1300" b="0" dirty="0" err="1">
                <a:solidFill>
                  <a:srgbClr val="A31515"/>
                </a:solidFill>
                <a:effectLst/>
                <a:highlight>
                  <a:srgbClr val="FFFFFF"/>
                </a:highlight>
                <a:latin typeface="PragmataPro Mono Liga" panose="02000509040000020004" pitchFamily="49" charset="0"/>
              </a:rPr>
              <a:t>structPacked</a:t>
            </a:r>
            <a:r>
              <a:rPr lang="en-US" sz="1300" b="0" dirty="0">
                <a:solidFill>
                  <a:srgbClr val="A31515"/>
                </a:solidFill>
                <a:effectLst/>
                <a:highlight>
                  <a:srgbClr val="FFFFFF"/>
                </a:highlight>
                <a:latin typeface="PragmataPro Mono Liga" panose="02000509040000020004" pitchFamily="49" charset="0"/>
              </a:rPr>
              <a:t>) = "</a:t>
            </a:r>
            <a:endParaRPr lang="en-US" sz="1300" b="0" dirty="0">
              <a:solidFill>
                <a:srgbClr val="000000"/>
              </a:solidFill>
              <a:effectLst/>
              <a:highlight>
                <a:srgbClr val="FFFFFF"/>
              </a:highlight>
              <a:latin typeface="PragmataPro Mono Liga" panose="02000509040000020004" pitchFamily="49" charset="0"/>
            </a:endParaRPr>
          </a:p>
          <a:p>
            <a:pPr marL="0" indent="0">
              <a:lnSpc>
                <a:spcPct val="120000"/>
              </a:lnSpc>
              <a:spcBef>
                <a:spcPts val="0"/>
              </a:spcBef>
              <a:spcAft>
                <a:spcPts val="0"/>
              </a:spcAft>
              <a:buNone/>
            </a:pPr>
            <a:r>
              <a:rPr lang="en-US" sz="1300" b="0" dirty="0">
                <a:solidFill>
                  <a:srgbClr val="000000"/>
                </a:solidFill>
                <a:effectLst/>
                <a:highlight>
                  <a:srgbClr val="FFFFFF"/>
                </a:highlight>
                <a:latin typeface="PragmataPro Mono Liga" panose="02000509040000020004" pitchFamily="49" charset="0"/>
              </a:rPr>
              <a:t>         &lt;&lt; </a:t>
            </a:r>
            <a:r>
              <a:rPr lang="en-US" sz="1300" b="0" dirty="0" err="1">
                <a:solidFill>
                  <a:srgbClr val="0000FF"/>
                </a:solidFill>
                <a:effectLst/>
                <a:highlight>
                  <a:srgbClr val="FFFFFF"/>
                </a:highlight>
                <a:latin typeface="PragmataPro Mono Liga" panose="02000509040000020004" pitchFamily="49" charset="0"/>
              </a:rPr>
              <a:t>sizeof</a:t>
            </a:r>
            <a:r>
              <a:rPr lang="en-US" sz="1300" b="0" dirty="0">
                <a:solidFill>
                  <a:srgbClr val="000000"/>
                </a:solidFill>
                <a:effectLst/>
                <a:highlight>
                  <a:srgbClr val="FFFFFF"/>
                </a:highlight>
                <a:latin typeface="PragmataPro Mono Liga" panose="02000509040000020004" pitchFamily="49" charset="0"/>
              </a:rPr>
              <a:t>(</a:t>
            </a:r>
            <a:r>
              <a:rPr lang="en-US" sz="1300" b="0" dirty="0" err="1">
                <a:solidFill>
                  <a:srgbClr val="000000"/>
                </a:solidFill>
                <a:effectLst/>
                <a:highlight>
                  <a:srgbClr val="FFFFFF"/>
                </a:highlight>
                <a:latin typeface="PragmataPro Mono Liga" panose="02000509040000020004" pitchFamily="49" charset="0"/>
              </a:rPr>
              <a:t>structPacked</a:t>
            </a:r>
            <a:r>
              <a:rPr lang="en-US" sz="1300" b="0" dirty="0">
                <a:solidFill>
                  <a:srgbClr val="000000"/>
                </a:solidFill>
                <a:effectLst/>
                <a:highlight>
                  <a:srgbClr val="FFFFFF"/>
                </a:highlight>
                <a:latin typeface="PragmataPro Mono Liga" panose="02000509040000020004" pitchFamily="49" charset="0"/>
              </a:rPr>
              <a:t>) &lt;&lt; </a:t>
            </a:r>
            <a:r>
              <a:rPr lang="en-US" sz="1300" b="0" dirty="0" err="1">
                <a:solidFill>
                  <a:srgbClr val="000000"/>
                </a:solidFill>
                <a:effectLst/>
                <a:highlight>
                  <a:srgbClr val="FFFFFF"/>
                </a:highlight>
                <a:latin typeface="PragmataPro Mono Liga" panose="02000509040000020004" pitchFamily="49" charset="0"/>
              </a:rPr>
              <a:t>endl</a:t>
            </a:r>
            <a:r>
              <a:rPr lang="en-US" sz="1300" b="0" dirty="0">
                <a:solidFill>
                  <a:srgbClr val="000000"/>
                </a:solidFill>
                <a:effectLst/>
                <a:highlight>
                  <a:srgbClr val="FFFFFF"/>
                </a:highlight>
                <a:latin typeface="PragmataPro Mono Liga" panose="02000509040000020004" pitchFamily="49" charset="0"/>
              </a:rPr>
              <a:t>;</a:t>
            </a:r>
          </a:p>
          <a:p>
            <a:pPr marL="0" indent="0">
              <a:lnSpc>
                <a:spcPct val="120000"/>
              </a:lnSpc>
              <a:spcBef>
                <a:spcPts val="0"/>
              </a:spcBef>
              <a:spcAft>
                <a:spcPts val="0"/>
              </a:spcAft>
              <a:buNone/>
            </a:pPr>
            <a:r>
              <a:rPr lang="en-US" sz="1300" b="0" dirty="0">
                <a:solidFill>
                  <a:srgbClr val="000000"/>
                </a:solidFill>
                <a:effectLst/>
                <a:highlight>
                  <a:srgbClr val="FFFFFF"/>
                </a:highlight>
                <a:latin typeface="PragmataPro Mono Liga" panose="02000509040000020004" pitchFamily="49" charset="0"/>
              </a:rPr>
              <a:t>    </a:t>
            </a:r>
            <a:r>
              <a:rPr lang="en-US" sz="1300" b="0" dirty="0" err="1">
                <a:solidFill>
                  <a:srgbClr val="000000"/>
                </a:solidFill>
                <a:effectLst/>
                <a:highlight>
                  <a:srgbClr val="FFFFFF"/>
                </a:highlight>
                <a:latin typeface="PragmataPro Mono Liga" panose="02000509040000020004" pitchFamily="49" charset="0"/>
              </a:rPr>
              <a:t>cout</a:t>
            </a:r>
            <a:r>
              <a:rPr lang="en-US" sz="1300" b="0" dirty="0">
                <a:solidFill>
                  <a:srgbClr val="000000"/>
                </a:solidFill>
                <a:effectLst/>
                <a:highlight>
                  <a:srgbClr val="FFFFFF"/>
                </a:highlight>
                <a:latin typeface="PragmataPro Mono Liga" panose="02000509040000020004" pitchFamily="49" charset="0"/>
              </a:rPr>
              <a:t> &lt;&lt; </a:t>
            </a:r>
            <a:r>
              <a:rPr lang="en-US" sz="1300" b="0" dirty="0">
                <a:solidFill>
                  <a:srgbClr val="A31515"/>
                </a:solidFill>
                <a:effectLst/>
                <a:highlight>
                  <a:srgbClr val="FFFFFF"/>
                </a:highlight>
                <a:latin typeface="PragmataPro Mono Liga" panose="02000509040000020004" pitchFamily="49" charset="0"/>
              </a:rPr>
              <a:t>"</a:t>
            </a:r>
            <a:r>
              <a:rPr lang="en-US" sz="1300" b="0" dirty="0" err="1">
                <a:solidFill>
                  <a:srgbClr val="A31515"/>
                </a:solidFill>
                <a:effectLst/>
                <a:highlight>
                  <a:srgbClr val="FFFFFF"/>
                </a:highlight>
                <a:latin typeface="PragmataPro Mono Liga" panose="02000509040000020004" pitchFamily="49" charset="0"/>
              </a:rPr>
              <a:t>sizeof</a:t>
            </a:r>
            <a:r>
              <a:rPr lang="en-US" sz="1300" b="0" dirty="0">
                <a:solidFill>
                  <a:srgbClr val="A31515"/>
                </a:solidFill>
                <a:effectLst/>
                <a:highlight>
                  <a:srgbClr val="FFFFFF"/>
                </a:highlight>
                <a:latin typeface="PragmataPro Mono Liga" panose="02000509040000020004" pitchFamily="49" charset="0"/>
              </a:rPr>
              <a:t>(</a:t>
            </a:r>
            <a:r>
              <a:rPr lang="en-US" sz="1300" b="0" dirty="0" err="1">
                <a:solidFill>
                  <a:srgbClr val="A31515"/>
                </a:solidFill>
                <a:effectLst/>
                <a:highlight>
                  <a:srgbClr val="FFFFFF"/>
                </a:highlight>
                <a:latin typeface="PragmataPro Mono Liga" panose="02000509040000020004" pitchFamily="49" charset="0"/>
              </a:rPr>
              <a:t>unionPacked</a:t>
            </a:r>
            <a:r>
              <a:rPr lang="en-US" sz="1300" b="0" dirty="0">
                <a:solidFill>
                  <a:srgbClr val="A31515"/>
                </a:solidFill>
                <a:effectLst/>
                <a:highlight>
                  <a:srgbClr val="FFFFFF"/>
                </a:highlight>
                <a:latin typeface="PragmataPro Mono Liga" panose="02000509040000020004" pitchFamily="49" charset="0"/>
              </a:rPr>
              <a:t>) = "</a:t>
            </a:r>
            <a:endParaRPr lang="en-US" sz="1300" b="0" dirty="0">
              <a:solidFill>
                <a:srgbClr val="000000"/>
              </a:solidFill>
              <a:effectLst/>
              <a:highlight>
                <a:srgbClr val="FFFFFF"/>
              </a:highlight>
              <a:latin typeface="PragmataPro Mono Liga" panose="02000509040000020004" pitchFamily="49" charset="0"/>
            </a:endParaRPr>
          </a:p>
          <a:p>
            <a:pPr marL="0" indent="0">
              <a:lnSpc>
                <a:spcPct val="120000"/>
              </a:lnSpc>
              <a:spcBef>
                <a:spcPts val="0"/>
              </a:spcBef>
              <a:spcAft>
                <a:spcPts val="0"/>
              </a:spcAft>
              <a:buNone/>
            </a:pPr>
            <a:r>
              <a:rPr lang="en-US" sz="1300" b="0" dirty="0">
                <a:solidFill>
                  <a:srgbClr val="000000"/>
                </a:solidFill>
                <a:effectLst/>
                <a:highlight>
                  <a:srgbClr val="FFFFFF"/>
                </a:highlight>
                <a:latin typeface="PragmataPro Mono Liga" panose="02000509040000020004" pitchFamily="49" charset="0"/>
              </a:rPr>
              <a:t>         &lt;&lt; </a:t>
            </a:r>
            <a:r>
              <a:rPr lang="en-US" sz="1300" b="0" dirty="0" err="1">
                <a:solidFill>
                  <a:srgbClr val="0000FF"/>
                </a:solidFill>
                <a:effectLst/>
                <a:highlight>
                  <a:srgbClr val="FFFFFF"/>
                </a:highlight>
                <a:latin typeface="PragmataPro Mono Liga" panose="02000509040000020004" pitchFamily="49" charset="0"/>
              </a:rPr>
              <a:t>sizeof</a:t>
            </a:r>
            <a:r>
              <a:rPr lang="en-US" sz="1300" b="0" dirty="0">
                <a:solidFill>
                  <a:srgbClr val="000000"/>
                </a:solidFill>
                <a:effectLst/>
                <a:highlight>
                  <a:srgbClr val="FFFFFF"/>
                </a:highlight>
                <a:latin typeface="PragmataPro Mono Liga" panose="02000509040000020004" pitchFamily="49" charset="0"/>
              </a:rPr>
              <a:t>(</a:t>
            </a:r>
            <a:r>
              <a:rPr lang="en-US" sz="1300" b="0" dirty="0" err="1">
                <a:solidFill>
                  <a:srgbClr val="000000"/>
                </a:solidFill>
                <a:effectLst/>
                <a:highlight>
                  <a:srgbClr val="FFFFFF"/>
                </a:highlight>
                <a:latin typeface="PragmataPro Mono Liga" panose="02000509040000020004" pitchFamily="49" charset="0"/>
              </a:rPr>
              <a:t>unionPacked</a:t>
            </a:r>
            <a:r>
              <a:rPr lang="en-US" sz="1300" b="0" dirty="0">
                <a:solidFill>
                  <a:srgbClr val="000000"/>
                </a:solidFill>
                <a:effectLst/>
                <a:highlight>
                  <a:srgbClr val="FFFFFF"/>
                </a:highlight>
                <a:latin typeface="PragmataPro Mono Liga" panose="02000509040000020004" pitchFamily="49" charset="0"/>
              </a:rPr>
              <a:t>) &lt;&lt; </a:t>
            </a:r>
            <a:r>
              <a:rPr lang="en-US" sz="1300" b="0" dirty="0" err="1">
                <a:solidFill>
                  <a:srgbClr val="000000"/>
                </a:solidFill>
                <a:effectLst/>
                <a:highlight>
                  <a:srgbClr val="FFFFFF"/>
                </a:highlight>
                <a:latin typeface="PragmataPro Mono Liga" panose="02000509040000020004" pitchFamily="49" charset="0"/>
              </a:rPr>
              <a:t>endl</a:t>
            </a:r>
            <a:r>
              <a:rPr lang="en-US" sz="1300" b="0" dirty="0">
                <a:solidFill>
                  <a:srgbClr val="000000"/>
                </a:solidFill>
                <a:effectLst/>
                <a:highlight>
                  <a:srgbClr val="FFFFFF"/>
                </a:highlight>
                <a:latin typeface="PragmataPro Mono Liga" panose="02000509040000020004" pitchFamily="49" charset="0"/>
              </a:rPr>
              <a:t>;</a:t>
            </a:r>
          </a:p>
          <a:p>
            <a:pPr marL="0" indent="0">
              <a:lnSpc>
                <a:spcPct val="120000"/>
              </a:lnSpc>
              <a:spcBef>
                <a:spcPts val="0"/>
              </a:spcBef>
              <a:spcAft>
                <a:spcPts val="0"/>
              </a:spcAft>
              <a:buNone/>
            </a:pPr>
            <a:r>
              <a:rPr lang="en-US" sz="1300" b="0" dirty="0">
                <a:solidFill>
                  <a:srgbClr val="000000"/>
                </a:solidFill>
                <a:effectLst/>
                <a:highlight>
                  <a:srgbClr val="FFFFFF"/>
                </a:highlight>
                <a:latin typeface="PragmataPro Mono Liga" panose="02000509040000020004" pitchFamily="49" charset="0"/>
              </a:rPr>
              <a:t>    </a:t>
            </a:r>
            <a:r>
              <a:rPr lang="en-US" sz="1300" b="0" dirty="0" err="1">
                <a:solidFill>
                  <a:srgbClr val="000000"/>
                </a:solidFill>
                <a:effectLst/>
                <a:highlight>
                  <a:srgbClr val="FFFFFF"/>
                </a:highlight>
                <a:latin typeface="PragmataPro Mono Liga" panose="02000509040000020004" pitchFamily="49" charset="0"/>
              </a:rPr>
              <a:t>structPacked</a:t>
            </a:r>
            <a:r>
              <a:rPr lang="en-US" sz="1300" b="0" dirty="0">
                <a:solidFill>
                  <a:srgbClr val="000000"/>
                </a:solidFill>
                <a:effectLst/>
                <a:highlight>
                  <a:srgbClr val="FFFFFF"/>
                </a:highlight>
                <a:latin typeface="PragmataPro Mono Liga" panose="02000509040000020004" pitchFamily="49" charset="0"/>
              </a:rPr>
              <a:t> x;</a:t>
            </a:r>
          </a:p>
          <a:p>
            <a:pPr marL="0" indent="0">
              <a:lnSpc>
                <a:spcPct val="120000"/>
              </a:lnSpc>
              <a:spcBef>
                <a:spcPts val="0"/>
              </a:spcBef>
              <a:spcAft>
                <a:spcPts val="0"/>
              </a:spcAft>
              <a:buNone/>
            </a:pPr>
            <a:r>
              <a:rPr lang="en-US" sz="1300" b="0" dirty="0">
                <a:solidFill>
                  <a:srgbClr val="000000"/>
                </a:solidFill>
                <a:effectLst/>
                <a:highlight>
                  <a:srgbClr val="FFFFFF"/>
                </a:highlight>
                <a:latin typeface="PragmataPro Mono Liga" panose="02000509040000020004" pitchFamily="49" charset="0"/>
              </a:rPr>
              <a:t>    </a:t>
            </a:r>
            <a:r>
              <a:rPr lang="en-US" sz="1300" b="0" dirty="0" err="1">
                <a:solidFill>
                  <a:srgbClr val="000000"/>
                </a:solidFill>
                <a:effectLst/>
                <a:highlight>
                  <a:srgbClr val="FFFFFF"/>
                </a:highlight>
                <a:latin typeface="PragmataPro Mono Liga" panose="02000509040000020004" pitchFamily="49" charset="0"/>
              </a:rPr>
              <a:t>cout</a:t>
            </a:r>
            <a:r>
              <a:rPr lang="en-US" sz="1300" b="0" dirty="0">
                <a:solidFill>
                  <a:srgbClr val="000000"/>
                </a:solidFill>
                <a:effectLst/>
                <a:highlight>
                  <a:srgbClr val="FFFFFF"/>
                </a:highlight>
                <a:latin typeface="PragmataPro Mono Liga" panose="02000509040000020004" pitchFamily="49" charset="0"/>
              </a:rPr>
              <a:t> &lt;&lt; </a:t>
            </a:r>
            <a:r>
              <a:rPr lang="en-US" sz="1300" b="0" dirty="0">
                <a:solidFill>
                  <a:srgbClr val="A31515"/>
                </a:solidFill>
                <a:effectLst/>
                <a:highlight>
                  <a:srgbClr val="FFFFFF"/>
                </a:highlight>
                <a:latin typeface="PragmataPro Mono Liga" panose="02000509040000020004" pitchFamily="49" charset="0"/>
              </a:rPr>
              <a:t>"Address of struct: "</a:t>
            </a:r>
            <a:r>
              <a:rPr lang="en-US" sz="1300" b="0" dirty="0">
                <a:solidFill>
                  <a:srgbClr val="000000"/>
                </a:solidFill>
                <a:effectLst/>
                <a:highlight>
                  <a:srgbClr val="FFFFFF"/>
                </a:highlight>
                <a:latin typeface="PragmataPro Mono Liga" panose="02000509040000020004" pitchFamily="49" charset="0"/>
              </a:rPr>
              <a:t>;</a:t>
            </a:r>
          </a:p>
          <a:p>
            <a:pPr marL="0" indent="0">
              <a:lnSpc>
                <a:spcPct val="120000"/>
              </a:lnSpc>
              <a:spcBef>
                <a:spcPts val="0"/>
              </a:spcBef>
              <a:spcAft>
                <a:spcPts val="0"/>
              </a:spcAft>
              <a:buNone/>
            </a:pPr>
            <a:r>
              <a:rPr lang="en-US" sz="1300" b="0" dirty="0">
                <a:solidFill>
                  <a:srgbClr val="000000"/>
                </a:solidFill>
                <a:effectLst/>
                <a:highlight>
                  <a:srgbClr val="FFFFFF"/>
                </a:highlight>
                <a:latin typeface="PragmataPro Mono Liga" panose="02000509040000020004" pitchFamily="49" charset="0"/>
              </a:rPr>
              <a:t>    </a:t>
            </a:r>
            <a:r>
              <a:rPr lang="en-US" sz="1300" b="0" dirty="0" err="1">
                <a:solidFill>
                  <a:srgbClr val="000000"/>
                </a:solidFill>
                <a:effectLst/>
                <a:highlight>
                  <a:srgbClr val="FFFFFF"/>
                </a:highlight>
                <a:latin typeface="PragmataPro Mono Liga" panose="02000509040000020004" pitchFamily="49" charset="0"/>
              </a:rPr>
              <a:t>cout</a:t>
            </a:r>
            <a:r>
              <a:rPr lang="en-US" sz="1300" b="0" dirty="0">
                <a:solidFill>
                  <a:srgbClr val="000000"/>
                </a:solidFill>
                <a:effectLst/>
                <a:highlight>
                  <a:srgbClr val="FFFFFF"/>
                </a:highlight>
                <a:latin typeface="PragmataPro Mono Liga" panose="02000509040000020004" pitchFamily="49" charset="0"/>
              </a:rPr>
              <a:t> &lt;&lt; (</a:t>
            </a:r>
            <a:r>
              <a:rPr lang="en-US" sz="1300" b="0" dirty="0">
                <a:solidFill>
                  <a:srgbClr val="0000FF"/>
                </a:solidFill>
                <a:effectLst/>
                <a:highlight>
                  <a:srgbClr val="FFFFFF"/>
                </a:highlight>
                <a:latin typeface="PragmataPro Mono Liga" panose="02000509040000020004" pitchFamily="49" charset="0"/>
              </a:rPr>
              <a:t>void</a:t>
            </a:r>
            <a:r>
              <a:rPr lang="en-US" sz="1300" b="0" dirty="0">
                <a:solidFill>
                  <a:srgbClr val="000000"/>
                </a:solidFill>
                <a:effectLst/>
                <a:highlight>
                  <a:srgbClr val="FFFFFF"/>
                </a:highlight>
                <a:latin typeface="PragmataPro Mono Liga" panose="02000509040000020004" pitchFamily="49" charset="0"/>
              </a:rPr>
              <a:t>*)&amp;</a:t>
            </a:r>
            <a:r>
              <a:rPr lang="en-US" sz="1300" b="0" dirty="0" err="1">
                <a:solidFill>
                  <a:srgbClr val="001080"/>
                </a:solidFill>
                <a:effectLst/>
                <a:highlight>
                  <a:srgbClr val="FFFFFF"/>
                </a:highlight>
                <a:latin typeface="PragmataPro Mono Liga" panose="02000509040000020004" pitchFamily="49" charset="0"/>
              </a:rPr>
              <a:t>x</a:t>
            </a:r>
            <a:r>
              <a:rPr lang="en-US" sz="1300" b="0" dirty="0" err="1">
                <a:solidFill>
                  <a:srgbClr val="000000"/>
                </a:solidFill>
                <a:effectLst/>
                <a:highlight>
                  <a:srgbClr val="FFFFFF"/>
                </a:highlight>
                <a:latin typeface="PragmataPro Mono Liga" panose="02000509040000020004" pitchFamily="49" charset="0"/>
              </a:rPr>
              <a:t>.</a:t>
            </a:r>
            <a:r>
              <a:rPr lang="en-US" sz="1300" b="0" dirty="0" err="1">
                <a:solidFill>
                  <a:srgbClr val="001080"/>
                </a:solidFill>
                <a:effectLst/>
                <a:highlight>
                  <a:srgbClr val="FFFFFF"/>
                </a:highlight>
                <a:latin typeface="PragmataPro Mono Liga" panose="02000509040000020004" pitchFamily="49" charset="0"/>
              </a:rPr>
              <a:t>i</a:t>
            </a:r>
            <a:r>
              <a:rPr lang="en-US" sz="1300" b="0" dirty="0">
                <a:solidFill>
                  <a:srgbClr val="000000"/>
                </a:solidFill>
                <a:effectLst/>
                <a:highlight>
                  <a:srgbClr val="FFFFFF"/>
                </a:highlight>
                <a:latin typeface="PragmataPro Mono Liga" panose="02000509040000020004" pitchFamily="49" charset="0"/>
              </a:rPr>
              <a:t> &lt;&lt; </a:t>
            </a:r>
            <a:r>
              <a:rPr lang="en-US" sz="1300" b="0" dirty="0">
                <a:solidFill>
                  <a:srgbClr val="A31515"/>
                </a:solidFill>
                <a:effectLst/>
                <a:highlight>
                  <a:srgbClr val="FFFFFF"/>
                </a:highlight>
                <a:latin typeface="PragmataPro Mono Liga" panose="02000509040000020004" pitchFamily="49" charset="0"/>
              </a:rPr>
              <a:t>"</a:t>
            </a:r>
            <a:r>
              <a:rPr lang="en-US" sz="1300" b="0" dirty="0">
                <a:solidFill>
                  <a:srgbClr val="EE0000"/>
                </a:solidFill>
                <a:effectLst/>
                <a:highlight>
                  <a:srgbClr val="FFFFFF"/>
                </a:highlight>
                <a:latin typeface="PragmataPro Mono Liga" panose="02000509040000020004" pitchFamily="49" charset="0"/>
              </a:rPr>
              <a:t>\t</a:t>
            </a:r>
            <a:r>
              <a:rPr lang="en-US" sz="1300" b="0" dirty="0">
                <a:solidFill>
                  <a:srgbClr val="A31515"/>
                </a:solidFill>
                <a:effectLst/>
                <a:highlight>
                  <a:srgbClr val="FFFFFF"/>
                </a:highlight>
                <a:latin typeface="PragmataPro Mono Liga" panose="02000509040000020004" pitchFamily="49" charset="0"/>
              </a:rPr>
              <a:t>"</a:t>
            </a:r>
            <a:r>
              <a:rPr lang="en-US" sz="1300" b="0" dirty="0">
                <a:solidFill>
                  <a:srgbClr val="000000"/>
                </a:solidFill>
                <a:effectLst/>
                <a:highlight>
                  <a:srgbClr val="FFFFFF"/>
                </a:highlight>
                <a:latin typeface="PragmataPro Mono Liga" panose="02000509040000020004" pitchFamily="49" charset="0"/>
              </a:rPr>
              <a:t> &lt;&lt; &amp;</a:t>
            </a:r>
            <a:r>
              <a:rPr lang="en-US" sz="1300" b="0" dirty="0" err="1">
                <a:solidFill>
                  <a:srgbClr val="001080"/>
                </a:solidFill>
                <a:effectLst/>
                <a:highlight>
                  <a:srgbClr val="FFFFFF"/>
                </a:highlight>
                <a:latin typeface="PragmataPro Mono Liga" panose="02000509040000020004" pitchFamily="49" charset="0"/>
              </a:rPr>
              <a:t>x</a:t>
            </a:r>
            <a:r>
              <a:rPr lang="en-US" sz="1300" b="0" dirty="0" err="1">
                <a:solidFill>
                  <a:srgbClr val="000000"/>
                </a:solidFill>
                <a:effectLst/>
                <a:highlight>
                  <a:srgbClr val="FFFFFF"/>
                </a:highlight>
                <a:latin typeface="PragmataPro Mono Liga" panose="02000509040000020004" pitchFamily="49" charset="0"/>
              </a:rPr>
              <a:t>.</a:t>
            </a:r>
            <a:r>
              <a:rPr lang="en-US" sz="1300" b="0" dirty="0" err="1">
                <a:solidFill>
                  <a:srgbClr val="001080"/>
                </a:solidFill>
                <a:effectLst/>
                <a:highlight>
                  <a:srgbClr val="FFFFFF"/>
                </a:highlight>
                <a:latin typeface="PragmataPro Mono Liga" panose="02000509040000020004" pitchFamily="49" charset="0"/>
              </a:rPr>
              <a:t>j</a:t>
            </a:r>
            <a:r>
              <a:rPr lang="en-US" sz="1300" b="0" dirty="0">
                <a:solidFill>
                  <a:srgbClr val="000000"/>
                </a:solidFill>
                <a:effectLst/>
                <a:highlight>
                  <a:srgbClr val="FFFFFF"/>
                </a:highlight>
                <a:latin typeface="PragmataPro Mono Liga" panose="02000509040000020004" pitchFamily="49" charset="0"/>
              </a:rPr>
              <a:t> &lt;&lt; </a:t>
            </a:r>
            <a:r>
              <a:rPr lang="en-US" sz="1300" b="0" dirty="0">
                <a:solidFill>
                  <a:srgbClr val="A31515"/>
                </a:solidFill>
                <a:effectLst/>
                <a:highlight>
                  <a:srgbClr val="FFFFFF"/>
                </a:highlight>
                <a:latin typeface="PragmataPro Mono Liga" panose="02000509040000020004" pitchFamily="49" charset="0"/>
              </a:rPr>
              <a:t>"</a:t>
            </a:r>
            <a:r>
              <a:rPr lang="en-US" sz="1300" b="0" dirty="0">
                <a:solidFill>
                  <a:srgbClr val="EE0000"/>
                </a:solidFill>
                <a:effectLst/>
                <a:highlight>
                  <a:srgbClr val="FFFFFF"/>
                </a:highlight>
                <a:latin typeface="PragmataPro Mono Liga" panose="02000509040000020004" pitchFamily="49" charset="0"/>
              </a:rPr>
              <a:t>\t</a:t>
            </a:r>
            <a:r>
              <a:rPr lang="en-US" sz="1300" b="0" dirty="0">
                <a:solidFill>
                  <a:srgbClr val="A31515"/>
                </a:solidFill>
                <a:effectLst/>
                <a:highlight>
                  <a:srgbClr val="FFFFFF"/>
                </a:highlight>
                <a:latin typeface="PragmataPro Mono Liga" panose="02000509040000020004" pitchFamily="49" charset="0"/>
              </a:rPr>
              <a:t>"</a:t>
            </a:r>
            <a:endParaRPr lang="en-US" sz="1300" b="0" dirty="0">
              <a:solidFill>
                <a:srgbClr val="000000"/>
              </a:solidFill>
              <a:effectLst/>
              <a:highlight>
                <a:srgbClr val="FFFFFF"/>
              </a:highlight>
              <a:latin typeface="PragmataPro Mono Liga" panose="02000509040000020004" pitchFamily="49" charset="0"/>
            </a:endParaRPr>
          </a:p>
          <a:p>
            <a:pPr marL="0" indent="0">
              <a:lnSpc>
                <a:spcPct val="120000"/>
              </a:lnSpc>
              <a:spcBef>
                <a:spcPts val="0"/>
              </a:spcBef>
              <a:spcAft>
                <a:spcPts val="0"/>
              </a:spcAft>
              <a:buNone/>
            </a:pPr>
            <a:r>
              <a:rPr lang="en-US" sz="1300" b="0" dirty="0">
                <a:solidFill>
                  <a:srgbClr val="000000"/>
                </a:solidFill>
                <a:effectLst/>
                <a:highlight>
                  <a:srgbClr val="FFFFFF"/>
                </a:highlight>
                <a:latin typeface="PragmataPro Mono Liga" panose="02000509040000020004" pitchFamily="49" charset="0"/>
              </a:rPr>
              <a:t>         &lt;&lt; &amp;</a:t>
            </a:r>
            <a:r>
              <a:rPr lang="en-US" sz="1300" b="0" dirty="0" err="1">
                <a:solidFill>
                  <a:srgbClr val="001080"/>
                </a:solidFill>
                <a:effectLst/>
                <a:highlight>
                  <a:srgbClr val="FFFFFF"/>
                </a:highlight>
                <a:latin typeface="PragmataPro Mono Liga" panose="02000509040000020004" pitchFamily="49" charset="0"/>
              </a:rPr>
              <a:t>x</a:t>
            </a:r>
            <a:r>
              <a:rPr lang="en-US" sz="1300" b="0" dirty="0" err="1">
                <a:solidFill>
                  <a:srgbClr val="000000"/>
                </a:solidFill>
                <a:effectLst/>
                <a:highlight>
                  <a:srgbClr val="FFFFFF"/>
                </a:highlight>
                <a:latin typeface="PragmataPro Mono Liga" panose="02000509040000020004" pitchFamily="49" charset="0"/>
              </a:rPr>
              <a:t>.</a:t>
            </a:r>
            <a:r>
              <a:rPr lang="en-US" sz="1300" b="0" dirty="0" err="1">
                <a:solidFill>
                  <a:srgbClr val="001080"/>
                </a:solidFill>
                <a:effectLst/>
                <a:highlight>
                  <a:srgbClr val="FFFFFF"/>
                </a:highlight>
                <a:latin typeface="PragmataPro Mono Liga" panose="02000509040000020004" pitchFamily="49" charset="0"/>
              </a:rPr>
              <a:t>k</a:t>
            </a:r>
            <a:r>
              <a:rPr lang="en-US" sz="1300" b="0" dirty="0">
                <a:solidFill>
                  <a:srgbClr val="000000"/>
                </a:solidFill>
                <a:effectLst/>
                <a:highlight>
                  <a:srgbClr val="FFFFFF"/>
                </a:highlight>
                <a:latin typeface="PragmataPro Mono Liga" panose="02000509040000020004" pitchFamily="49" charset="0"/>
              </a:rPr>
              <a:t> &lt;&lt; </a:t>
            </a:r>
            <a:r>
              <a:rPr lang="en-US" sz="1300" b="0" dirty="0">
                <a:solidFill>
                  <a:srgbClr val="A31515"/>
                </a:solidFill>
                <a:effectLst/>
                <a:highlight>
                  <a:srgbClr val="FFFFFF"/>
                </a:highlight>
                <a:latin typeface="PragmataPro Mono Liga" panose="02000509040000020004" pitchFamily="49" charset="0"/>
              </a:rPr>
              <a:t>"</a:t>
            </a:r>
            <a:r>
              <a:rPr lang="en-US" sz="1300" b="0" dirty="0">
                <a:solidFill>
                  <a:srgbClr val="EE0000"/>
                </a:solidFill>
                <a:effectLst/>
                <a:highlight>
                  <a:srgbClr val="FFFFFF"/>
                </a:highlight>
                <a:latin typeface="PragmataPro Mono Liga" panose="02000509040000020004" pitchFamily="49" charset="0"/>
              </a:rPr>
              <a:t>\t</a:t>
            </a:r>
            <a:r>
              <a:rPr lang="en-US" sz="1300" b="0" dirty="0">
                <a:solidFill>
                  <a:srgbClr val="A31515"/>
                </a:solidFill>
                <a:effectLst/>
                <a:highlight>
                  <a:srgbClr val="FFFFFF"/>
                </a:highlight>
                <a:latin typeface="PragmataPro Mono Liga" panose="02000509040000020004" pitchFamily="49" charset="0"/>
              </a:rPr>
              <a:t>"</a:t>
            </a:r>
            <a:r>
              <a:rPr lang="en-US" sz="1300" b="0" dirty="0">
                <a:solidFill>
                  <a:srgbClr val="000000"/>
                </a:solidFill>
                <a:effectLst/>
                <a:highlight>
                  <a:srgbClr val="FFFFFF"/>
                </a:highlight>
                <a:latin typeface="PragmataPro Mono Liga" panose="02000509040000020004" pitchFamily="49" charset="0"/>
              </a:rPr>
              <a:t> &lt;&lt; &amp;</a:t>
            </a:r>
            <a:r>
              <a:rPr lang="en-US" sz="1300" b="0" dirty="0" err="1">
                <a:solidFill>
                  <a:srgbClr val="001080"/>
                </a:solidFill>
                <a:effectLst/>
                <a:highlight>
                  <a:srgbClr val="FFFFFF"/>
                </a:highlight>
                <a:latin typeface="PragmataPro Mono Liga" panose="02000509040000020004" pitchFamily="49" charset="0"/>
              </a:rPr>
              <a:t>x</a:t>
            </a:r>
            <a:r>
              <a:rPr lang="en-US" sz="1300" b="0" dirty="0" err="1">
                <a:solidFill>
                  <a:srgbClr val="000000"/>
                </a:solidFill>
                <a:effectLst/>
                <a:highlight>
                  <a:srgbClr val="FFFFFF"/>
                </a:highlight>
                <a:latin typeface="PragmataPro Mono Liga" panose="02000509040000020004" pitchFamily="49" charset="0"/>
              </a:rPr>
              <a:t>.</a:t>
            </a:r>
            <a:r>
              <a:rPr lang="en-US" sz="1300" b="0" dirty="0" err="1">
                <a:solidFill>
                  <a:srgbClr val="001080"/>
                </a:solidFill>
                <a:effectLst/>
                <a:highlight>
                  <a:srgbClr val="FFFFFF"/>
                </a:highlight>
                <a:latin typeface="PragmataPro Mono Liga" panose="02000509040000020004" pitchFamily="49" charset="0"/>
              </a:rPr>
              <a:t>l</a:t>
            </a:r>
            <a:r>
              <a:rPr lang="en-US" sz="1300" b="0" dirty="0">
                <a:solidFill>
                  <a:srgbClr val="000000"/>
                </a:solidFill>
                <a:effectLst/>
                <a:highlight>
                  <a:srgbClr val="FFFFFF"/>
                </a:highlight>
                <a:latin typeface="PragmataPro Mono Liga" panose="02000509040000020004" pitchFamily="49" charset="0"/>
              </a:rPr>
              <a:t> &lt;&lt; </a:t>
            </a:r>
            <a:r>
              <a:rPr lang="en-US" sz="1300" b="0" dirty="0">
                <a:solidFill>
                  <a:srgbClr val="A31515"/>
                </a:solidFill>
                <a:effectLst/>
                <a:highlight>
                  <a:srgbClr val="FFFFFF"/>
                </a:highlight>
                <a:latin typeface="PragmataPro Mono Liga" panose="02000509040000020004" pitchFamily="49" charset="0"/>
              </a:rPr>
              <a:t>"</a:t>
            </a:r>
            <a:r>
              <a:rPr lang="en-US" sz="1300" b="0" dirty="0">
                <a:solidFill>
                  <a:srgbClr val="EE0000"/>
                </a:solidFill>
                <a:effectLst/>
                <a:highlight>
                  <a:srgbClr val="FFFFFF"/>
                </a:highlight>
                <a:latin typeface="PragmataPro Mono Liga" panose="02000509040000020004" pitchFamily="49" charset="0"/>
              </a:rPr>
              <a:t>\t</a:t>
            </a:r>
            <a:r>
              <a:rPr lang="en-US" sz="1300" b="0" dirty="0">
                <a:solidFill>
                  <a:srgbClr val="A31515"/>
                </a:solidFill>
                <a:effectLst/>
                <a:highlight>
                  <a:srgbClr val="FFFFFF"/>
                </a:highlight>
                <a:latin typeface="PragmataPro Mono Liga" panose="02000509040000020004" pitchFamily="49" charset="0"/>
              </a:rPr>
              <a:t>"</a:t>
            </a:r>
            <a:endParaRPr lang="en-US" sz="1300" b="0" dirty="0">
              <a:solidFill>
                <a:srgbClr val="000000"/>
              </a:solidFill>
              <a:effectLst/>
              <a:highlight>
                <a:srgbClr val="FFFFFF"/>
              </a:highlight>
              <a:latin typeface="PragmataPro Mono Liga" panose="02000509040000020004" pitchFamily="49" charset="0"/>
            </a:endParaRPr>
          </a:p>
          <a:p>
            <a:pPr marL="0" indent="0">
              <a:lnSpc>
                <a:spcPct val="120000"/>
              </a:lnSpc>
              <a:spcBef>
                <a:spcPts val="0"/>
              </a:spcBef>
              <a:spcAft>
                <a:spcPts val="0"/>
              </a:spcAft>
              <a:buNone/>
            </a:pPr>
            <a:r>
              <a:rPr lang="en-US" sz="1300" b="0" dirty="0">
                <a:solidFill>
                  <a:srgbClr val="000000"/>
                </a:solidFill>
                <a:effectLst/>
                <a:highlight>
                  <a:srgbClr val="FFFFFF"/>
                </a:highlight>
                <a:latin typeface="PragmataPro Mono Liga" panose="02000509040000020004" pitchFamily="49" charset="0"/>
              </a:rPr>
              <a:t>         &lt;&lt; &amp;</a:t>
            </a:r>
            <a:r>
              <a:rPr lang="en-US" sz="1300" b="0" dirty="0" err="1">
                <a:solidFill>
                  <a:srgbClr val="001080"/>
                </a:solidFill>
                <a:effectLst/>
                <a:highlight>
                  <a:srgbClr val="FFFFFF"/>
                </a:highlight>
                <a:latin typeface="PragmataPro Mono Liga" panose="02000509040000020004" pitchFamily="49" charset="0"/>
              </a:rPr>
              <a:t>x</a:t>
            </a:r>
            <a:r>
              <a:rPr lang="en-US" sz="1300" b="0" dirty="0" err="1">
                <a:solidFill>
                  <a:srgbClr val="000000"/>
                </a:solidFill>
                <a:effectLst/>
                <a:highlight>
                  <a:srgbClr val="FFFFFF"/>
                </a:highlight>
                <a:latin typeface="PragmataPro Mono Liga" panose="02000509040000020004" pitchFamily="49" charset="0"/>
              </a:rPr>
              <a:t>.</a:t>
            </a:r>
            <a:r>
              <a:rPr lang="en-US" sz="1300" b="0" dirty="0" err="1">
                <a:solidFill>
                  <a:srgbClr val="001080"/>
                </a:solidFill>
                <a:effectLst/>
                <a:highlight>
                  <a:srgbClr val="FFFFFF"/>
                </a:highlight>
                <a:latin typeface="PragmataPro Mono Liga" panose="02000509040000020004" pitchFamily="49" charset="0"/>
              </a:rPr>
              <a:t>f</a:t>
            </a:r>
            <a:r>
              <a:rPr lang="en-US" sz="1300" b="0" dirty="0">
                <a:solidFill>
                  <a:srgbClr val="000000"/>
                </a:solidFill>
                <a:effectLst/>
                <a:highlight>
                  <a:srgbClr val="FFFFFF"/>
                </a:highlight>
                <a:latin typeface="PragmataPro Mono Liga" panose="02000509040000020004" pitchFamily="49" charset="0"/>
              </a:rPr>
              <a:t> &lt;&lt; </a:t>
            </a:r>
            <a:r>
              <a:rPr lang="en-US" sz="1300" b="0" dirty="0">
                <a:solidFill>
                  <a:srgbClr val="A31515"/>
                </a:solidFill>
                <a:effectLst/>
                <a:highlight>
                  <a:srgbClr val="FFFFFF"/>
                </a:highlight>
                <a:latin typeface="PragmataPro Mono Liga" panose="02000509040000020004" pitchFamily="49" charset="0"/>
              </a:rPr>
              <a:t>"</a:t>
            </a:r>
            <a:r>
              <a:rPr lang="en-US" sz="1300" b="0" dirty="0">
                <a:solidFill>
                  <a:srgbClr val="EE0000"/>
                </a:solidFill>
                <a:effectLst/>
                <a:highlight>
                  <a:srgbClr val="FFFFFF"/>
                </a:highlight>
                <a:latin typeface="PragmataPro Mono Liga" panose="02000509040000020004" pitchFamily="49" charset="0"/>
              </a:rPr>
              <a:t>\t</a:t>
            </a:r>
            <a:r>
              <a:rPr lang="en-US" sz="1300" b="0" dirty="0">
                <a:solidFill>
                  <a:srgbClr val="A31515"/>
                </a:solidFill>
                <a:effectLst/>
                <a:highlight>
                  <a:srgbClr val="FFFFFF"/>
                </a:highlight>
                <a:latin typeface="PragmataPro Mono Liga" panose="02000509040000020004" pitchFamily="49" charset="0"/>
              </a:rPr>
              <a:t>"</a:t>
            </a:r>
            <a:r>
              <a:rPr lang="en-US" sz="1300" b="0" dirty="0">
                <a:solidFill>
                  <a:srgbClr val="000000"/>
                </a:solidFill>
                <a:effectLst/>
                <a:highlight>
                  <a:srgbClr val="FFFFFF"/>
                </a:highlight>
                <a:latin typeface="PragmataPro Mono Liga" panose="02000509040000020004" pitchFamily="49" charset="0"/>
              </a:rPr>
              <a:t> &lt;&lt; &amp;</a:t>
            </a:r>
            <a:r>
              <a:rPr lang="en-US" sz="1300" b="0" dirty="0" err="1">
                <a:solidFill>
                  <a:srgbClr val="001080"/>
                </a:solidFill>
                <a:effectLst/>
                <a:highlight>
                  <a:srgbClr val="FFFFFF"/>
                </a:highlight>
                <a:latin typeface="PragmataPro Mono Liga" panose="02000509040000020004" pitchFamily="49" charset="0"/>
              </a:rPr>
              <a:t>x</a:t>
            </a:r>
            <a:r>
              <a:rPr lang="en-US" sz="1300" b="0" dirty="0" err="1">
                <a:solidFill>
                  <a:srgbClr val="000000"/>
                </a:solidFill>
                <a:effectLst/>
                <a:highlight>
                  <a:srgbClr val="FFFFFF"/>
                </a:highlight>
                <a:latin typeface="PragmataPro Mono Liga" panose="02000509040000020004" pitchFamily="49" charset="0"/>
              </a:rPr>
              <a:t>.</a:t>
            </a:r>
            <a:r>
              <a:rPr lang="en-US" sz="1300" b="0" dirty="0" err="1">
                <a:solidFill>
                  <a:srgbClr val="001080"/>
                </a:solidFill>
                <a:effectLst/>
                <a:highlight>
                  <a:srgbClr val="FFFFFF"/>
                </a:highlight>
                <a:latin typeface="PragmataPro Mono Liga" panose="02000509040000020004" pitchFamily="49" charset="0"/>
              </a:rPr>
              <a:t>d</a:t>
            </a:r>
            <a:r>
              <a:rPr lang="en-US" sz="1300" b="0" dirty="0">
                <a:solidFill>
                  <a:srgbClr val="000000"/>
                </a:solidFill>
                <a:effectLst/>
                <a:highlight>
                  <a:srgbClr val="FFFFFF"/>
                </a:highlight>
                <a:latin typeface="PragmataPro Mono Liga" panose="02000509040000020004" pitchFamily="49" charset="0"/>
              </a:rPr>
              <a:t> &lt;&lt; </a:t>
            </a:r>
            <a:r>
              <a:rPr lang="en-US" sz="1300" b="0" dirty="0" err="1">
                <a:solidFill>
                  <a:srgbClr val="000000"/>
                </a:solidFill>
                <a:effectLst/>
                <a:highlight>
                  <a:srgbClr val="FFFFFF"/>
                </a:highlight>
                <a:latin typeface="PragmataPro Mono Liga" panose="02000509040000020004" pitchFamily="49" charset="0"/>
              </a:rPr>
              <a:t>endl</a:t>
            </a:r>
            <a:r>
              <a:rPr lang="en-US" sz="1300" b="0" dirty="0">
                <a:solidFill>
                  <a:srgbClr val="000000"/>
                </a:solidFill>
                <a:effectLst/>
                <a:highlight>
                  <a:srgbClr val="FFFFFF"/>
                </a:highlight>
                <a:latin typeface="PragmataPro Mono Liga" panose="02000509040000020004" pitchFamily="49" charset="0"/>
              </a:rPr>
              <a:t>;</a:t>
            </a:r>
          </a:p>
          <a:p>
            <a:pPr marL="0" indent="0">
              <a:lnSpc>
                <a:spcPct val="120000"/>
              </a:lnSpc>
              <a:spcBef>
                <a:spcPts val="0"/>
              </a:spcBef>
              <a:spcAft>
                <a:spcPts val="0"/>
              </a:spcAft>
              <a:buNone/>
            </a:pPr>
            <a:r>
              <a:rPr lang="en-US" sz="1300" b="0" dirty="0">
                <a:solidFill>
                  <a:srgbClr val="000000"/>
                </a:solidFill>
                <a:effectLst/>
                <a:highlight>
                  <a:srgbClr val="FFFFFF"/>
                </a:highlight>
                <a:latin typeface="PragmataPro Mono Liga" panose="02000509040000020004" pitchFamily="49" charset="0"/>
              </a:rPr>
              <a:t>    </a:t>
            </a:r>
            <a:r>
              <a:rPr lang="en-US" sz="1300" b="0" dirty="0" err="1">
                <a:solidFill>
                  <a:srgbClr val="000000"/>
                </a:solidFill>
                <a:effectLst/>
                <a:highlight>
                  <a:srgbClr val="FFFFFF"/>
                </a:highlight>
                <a:latin typeface="PragmataPro Mono Liga" panose="02000509040000020004" pitchFamily="49" charset="0"/>
              </a:rPr>
              <a:t>unionPacked</a:t>
            </a:r>
            <a:r>
              <a:rPr lang="en-US" sz="1300" b="0" dirty="0">
                <a:solidFill>
                  <a:srgbClr val="000000"/>
                </a:solidFill>
                <a:effectLst/>
                <a:highlight>
                  <a:srgbClr val="FFFFFF"/>
                </a:highlight>
                <a:latin typeface="PragmataPro Mono Liga" panose="02000509040000020004" pitchFamily="49" charset="0"/>
              </a:rPr>
              <a:t> y;</a:t>
            </a:r>
          </a:p>
          <a:p>
            <a:pPr marL="0" indent="0">
              <a:lnSpc>
                <a:spcPct val="120000"/>
              </a:lnSpc>
              <a:spcBef>
                <a:spcPts val="0"/>
              </a:spcBef>
              <a:spcAft>
                <a:spcPts val="0"/>
              </a:spcAft>
              <a:buNone/>
            </a:pPr>
            <a:r>
              <a:rPr lang="en-US" sz="1300" b="0" dirty="0">
                <a:solidFill>
                  <a:srgbClr val="000000"/>
                </a:solidFill>
                <a:effectLst/>
                <a:highlight>
                  <a:srgbClr val="FFFFFF"/>
                </a:highlight>
                <a:latin typeface="PragmataPro Mono Liga" panose="02000509040000020004" pitchFamily="49" charset="0"/>
              </a:rPr>
              <a:t>    </a:t>
            </a:r>
            <a:r>
              <a:rPr lang="en-US" sz="1300" b="0" dirty="0" err="1">
                <a:solidFill>
                  <a:srgbClr val="000000"/>
                </a:solidFill>
                <a:effectLst/>
                <a:highlight>
                  <a:srgbClr val="FFFFFF"/>
                </a:highlight>
                <a:latin typeface="PragmataPro Mono Liga" panose="02000509040000020004" pitchFamily="49" charset="0"/>
              </a:rPr>
              <a:t>cout</a:t>
            </a:r>
            <a:r>
              <a:rPr lang="en-US" sz="1300" b="0" dirty="0">
                <a:solidFill>
                  <a:srgbClr val="000000"/>
                </a:solidFill>
                <a:effectLst/>
                <a:highlight>
                  <a:srgbClr val="FFFFFF"/>
                </a:highlight>
                <a:latin typeface="PragmataPro Mono Liga" panose="02000509040000020004" pitchFamily="49" charset="0"/>
              </a:rPr>
              <a:t> &lt;&lt; </a:t>
            </a:r>
            <a:r>
              <a:rPr lang="en-US" sz="1300" b="0" dirty="0">
                <a:solidFill>
                  <a:srgbClr val="A31515"/>
                </a:solidFill>
                <a:effectLst/>
                <a:highlight>
                  <a:srgbClr val="FFFFFF"/>
                </a:highlight>
                <a:latin typeface="PragmataPro Mono Liga" panose="02000509040000020004" pitchFamily="49" charset="0"/>
              </a:rPr>
              <a:t>"Address of union:  "</a:t>
            </a:r>
            <a:r>
              <a:rPr lang="en-US" sz="1300" b="0" dirty="0">
                <a:solidFill>
                  <a:srgbClr val="000000"/>
                </a:solidFill>
                <a:effectLst/>
                <a:highlight>
                  <a:srgbClr val="FFFFFF"/>
                </a:highlight>
                <a:latin typeface="PragmataPro Mono Liga" panose="02000509040000020004" pitchFamily="49" charset="0"/>
              </a:rPr>
              <a:t>;</a:t>
            </a:r>
          </a:p>
          <a:p>
            <a:pPr marL="0" indent="0">
              <a:lnSpc>
                <a:spcPct val="120000"/>
              </a:lnSpc>
              <a:spcBef>
                <a:spcPts val="0"/>
              </a:spcBef>
              <a:spcAft>
                <a:spcPts val="0"/>
              </a:spcAft>
              <a:buNone/>
            </a:pPr>
            <a:r>
              <a:rPr lang="en-US" sz="1300" b="0" dirty="0">
                <a:solidFill>
                  <a:srgbClr val="000000"/>
                </a:solidFill>
                <a:effectLst/>
                <a:highlight>
                  <a:srgbClr val="FFFFFF"/>
                </a:highlight>
                <a:latin typeface="PragmataPro Mono Liga" panose="02000509040000020004" pitchFamily="49" charset="0"/>
              </a:rPr>
              <a:t>    </a:t>
            </a:r>
            <a:r>
              <a:rPr lang="en-US" sz="1300" b="0" dirty="0" err="1">
                <a:solidFill>
                  <a:srgbClr val="000000"/>
                </a:solidFill>
                <a:effectLst/>
                <a:highlight>
                  <a:srgbClr val="FFFFFF"/>
                </a:highlight>
                <a:latin typeface="PragmataPro Mono Liga" panose="02000509040000020004" pitchFamily="49" charset="0"/>
              </a:rPr>
              <a:t>cout</a:t>
            </a:r>
            <a:r>
              <a:rPr lang="en-US" sz="1300" b="0" dirty="0">
                <a:solidFill>
                  <a:srgbClr val="000000"/>
                </a:solidFill>
                <a:effectLst/>
                <a:highlight>
                  <a:srgbClr val="FFFFFF"/>
                </a:highlight>
                <a:latin typeface="PragmataPro Mono Liga" panose="02000509040000020004" pitchFamily="49" charset="0"/>
              </a:rPr>
              <a:t> &lt;&lt; (</a:t>
            </a:r>
            <a:r>
              <a:rPr lang="en-US" sz="1300" b="0" dirty="0">
                <a:solidFill>
                  <a:srgbClr val="0000FF"/>
                </a:solidFill>
                <a:effectLst/>
                <a:highlight>
                  <a:srgbClr val="FFFFFF"/>
                </a:highlight>
                <a:latin typeface="PragmataPro Mono Liga" panose="02000509040000020004" pitchFamily="49" charset="0"/>
              </a:rPr>
              <a:t>void</a:t>
            </a:r>
            <a:r>
              <a:rPr lang="en-US" sz="1300" b="0" dirty="0">
                <a:solidFill>
                  <a:srgbClr val="000000"/>
                </a:solidFill>
                <a:effectLst/>
                <a:highlight>
                  <a:srgbClr val="FFFFFF"/>
                </a:highlight>
                <a:latin typeface="PragmataPro Mono Liga" panose="02000509040000020004" pitchFamily="49" charset="0"/>
              </a:rPr>
              <a:t>*)&amp;</a:t>
            </a:r>
            <a:r>
              <a:rPr lang="en-US" sz="1300" b="0" dirty="0" err="1">
                <a:solidFill>
                  <a:srgbClr val="001080"/>
                </a:solidFill>
                <a:effectLst/>
                <a:highlight>
                  <a:srgbClr val="FFFFFF"/>
                </a:highlight>
                <a:latin typeface="PragmataPro Mono Liga" panose="02000509040000020004" pitchFamily="49" charset="0"/>
              </a:rPr>
              <a:t>y</a:t>
            </a:r>
            <a:r>
              <a:rPr lang="en-US" sz="1300" b="0" dirty="0" err="1">
                <a:solidFill>
                  <a:srgbClr val="000000"/>
                </a:solidFill>
                <a:effectLst/>
                <a:highlight>
                  <a:srgbClr val="FFFFFF"/>
                </a:highlight>
                <a:latin typeface="PragmataPro Mono Liga" panose="02000509040000020004" pitchFamily="49" charset="0"/>
              </a:rPr>
              <a:t>.</a:t>
            </a:r>
            <a:r>
              <a:rPr lang="en-US" sz="1300" b="0" dirty="0" err="1">
                <a:solidFill>
                  <a:srgbClr val="001080"/>
                </a:solidFill>
                <a:effectLst/>
                <a:highlight>
                  <a:srgbClr val="FFFFFF"/>
                </a:highlight>
                <a:latin typeface="PragmataPro Mono Liga" panose="02000509040000020004" pitchFamily="49" charset="0"/>
              </a:rPr>
              <a:t>i</a:t>
            </a:r>
            <a:r>
              <a:rPr lang="en-US" sz="1300" b="0" dirty="0">
                <a:solidFill>
                  <a:srgbClr val="000000"/>
                </a:solidFill>
                <a:effectLst/>
                <a:highlight>
                  <a:srgbClr val="FFFFFF"/>
                </a:highlight>
                <a:latin typeface="PragmataPro Mono Liga" panose="02000509040000020004" pitchFamily="49" charset="0"/>
              </a:rPr>
              <a:t> &lt;&lt; </a:t>
            </a:r>
            <a:r>
              <a:rPr lang="en-US" sz="1300" b="0" dirty="0">
                <a:solidFill>
                  <a:srgbClr val="A31515"/>
                </a:solidFill>
                <a:effectLst/>
                <a:highlight>
                  <a:srgbClr val="FFFFFF"/>
                </a:highlight>
                <a:latin typeface="PragmataPro Mono Liga" panose="02000509040000020004" pitchFamily="49" charset="0"/>
              </a:rPr>
              <a:t>"</a:t>
            </a:r>
            <a:r>
              <a:rPr lang="en-US" sz="1300" b="0" dirty="0">
                <a:solidFill>
                  <a:srgbClr val="EE0000"/>
                </a:solidFill>
                <a:effectLst/>
                <a:highlight>
                  <a:srgbClr val="FFFFFF"/>
                </a:highlight>
                <a:latin typeface="PragmataPro Mono Liga" panose="02000509040000020004" pitchFamily="49" charset="0"/>
              </a:rPr>
              <a:t>\t</a:t>
            </a:r>
            <a:r>
              <a:rPr lang="en-US" sz="1300" b="0" dirty="0">
                <a:solidFill>
                  <a:srgbClr val="A31515"/>
                </a:solidFill>
                <a:effectLst/>
                <a:highlight>
                  <a:srgbClr val="FFFFFF"/>
                </a:highlight>
                <a:latin typeface="PragmataPro Mono Liga" panose="02000509040000020004" pitchFamily="49" charset="0"/>
              </a:rPr>
              <a:t>"</a:t>
            </a:r>
            <a:r>
              <a:rPr lang="en-US" sz="1300" b="0" dirty="0">
                <a:solidFill>
                  <a:srgbClr val="000000"/>
                </a:solidFill>
                <a:effectLst/>
                <a:highlight>
                  <a:srgbClr val="FFFFFF"/>
                </a:highlight>
                <a:latin typeface="PragmataPro Mono Liga" panose="02000509040000020004" pitchFamily="49" charset="0"/>
              </a:rPr>
              <a:t> &lt;&lt; &amp;</a:t>
            </a:r>
            <a:r>
              <a:rPr lang="en-US" sz="1300" b="0" dirty="0" err="1">
                <a:solidFill>
                  <a:srgbClr val="001080"/>
                </a:solidFill>
                <a:effectLst/>
                <a:highlight>
                  <a:srgbClr val="FFFFFF"/>
                </a:highlight>
                <a:latin typeface="PragmataPro Mono Liga" panose="02000509040000020004" pitchFamily="49" charset="0"/>
              </a:rPr>
              <a:t>y</a:t>
            </a:r>
            <a:r>
              <a:rPr lang="en-US" sz="1300" b="0" dirty="0" err="1">
                <a:solidFill>
                  <a:srgbClr val="000000"/>
                </a:solidFill>
                <a:effectLst/>
                <a:highlight>
                  <a:srgbClr val="FFFFFF"/>
                </a:highlight>
                <a:latin typeface="PragmataPro Mono Liga" panose="02000509040000020004" pitchFamily="49" charset="0"/>
              </a:rPr>
              <a:t>.</a:t>
            </a:r>
            <a:r>
              <a:rPr lang="en-US" sz="1300" b="0" dirty="0" err="1">
                <a:solidFill>
                  <a:srgbClr val="001080"/>
                </a:solidFill>
                <a:effectLst/>
                <a:highlight>
                  <a:srgbClr val="FFFFFF"/>
                </a:highlight>
                <a:latin typeface="PragmataPro Mono Liga" panose="02000509040000020004" pitchFamily="49" charset="0"/>
              </a:rPr>
              <a:t>j</a:t>
            </a:r>
            <a:r>
              <a:rPr lang="en-US" sz="1300" b="0" dirty="0">
                <a:solidFill>
                  <a:srgbClr val="000000"/>
                </a:solidFill>
                <a:effectLst/>
                <a:highlight>
                  <a:srgbClr val="FFFFFF"/>
                </a:highlight>
                <a:latin typeface="PragmataPro Mono Liga" panose="02000509040000020004" pitchFamily="49" charset="0"/>
              </a:rPr>
              <a:t> &lt;&lt; </a:t>
            </a:r>
            <a:r>
              <a:rPr lang="en-US" sz="1300" b="0" dirty="0">
                <a:solidFill>
                  <a:srgbClr val="A31515"/>
                </a:solidFill>
                <a:effectLst/>
                <a:highlight>
                  <a:srgbClr val="FFFFFF"/>
                </a:highlight>
                <a:latin typeface="PragmataPro Mono Liga" panose="02000509040000020004" pitchFamily="49" charset="0"/>
              </a:rPr>
              <a:t>"</a:t>
            </a:r>
            <a:r>
              <a:rPr lang="en-US" sz="1300" b="0" dirty="0">
                <a:solidFill>
                  <a:srgbClr val="EE0000"/>
                </a:solidFill>
                <a:effectLst/>
                <a:highlight>
                  <a:srgbClr val="FFFFFF"/>
                </a:highlight>
                <a:latin typeface="PragmataPro Mono Liga" panose="02000509040000020004" pitchFamily="49" charset="0"/>
              </a:rPr>
              <a:t>\t</a:t>
            </a:r>
            <a:r>
              <a:rPr lang="en-US" sz="1300" b="0" dirty="0">
                <a:solidFill>
                  <a:srgbClr val="A31515"/>
                </a:solidFill>
                <a:effectLst/>
                <a:highlight>
                  <a:srgbClr val="FFFFFF"/>
                </a:highlight>
                <a:latin typeface="PragmataPro Mono Liga" panose="02000509040000020004" pitchFamily="49" charset="0"/>
              </a:rPr>
              <a:t>"</a:t>
            </a:r>
            <a:endParaRPr lang="en-US" sz="1300" b="0" dirty="0">
              <a:solidFill>
                <a:srgbClr val="000000"/>
              </a:solidFill>
              <a:effectLst/>
              <a:highlight>
                <a:srgbClr val="FFFFFF"/>
              </a:highlight>
              <a:latin typeface="PragmataPro Mono Liga" panose="02000509040000020004" pitchFamily="49" charset="0"/>
            </a:endParaRPr>
          </a:p>
          <a:p>
            <a:pPr marL="0" indent="0">
              <a:lnSpc>
                <a:spcPct val="120000"/>
              </a:lnSpc>
              <a:spcBef>
                <a:spcPts val="0"/>
              </a:spcBef>
              <a:spcAft>
                <a:spcPts val="0"/>
              </a:spcAft>
              <a:buNone/>
            </a:pPr>
            <a:r>
              <a:rPr lang="en-US" sz="1300" b="0" dirty="0">
                <a:solidFill>
                  <a:srgbClr val="000000"/>
                </a:solidFill>
                <a:effectLst/>
                <a:highlight>
                  <a:srgbClr val="FFFFFF"/>
                </a:highlight>
                <a:latin typeface="PragmataPro Mono Liga" panose="02000509040000020004" pitchFamily="49" charset="0"/>
              </a:rPr>
              <a:t>         &lt;&lt; &amp;</a:t>
            </a:r>
            <a:r>
              <a:rPr lang="en-US" sz="1300" b="0" dirty="0" err="1">
                <a:solidFill>
                  <a:srgbClr val="001080"/>
                </a:solidFill>
                <a:effectLst/>
                <a:highlight>
                  <a:srgbClr val="FFFFFF"/>
                </a:highlight>
                <a:latin typeface="PragmataPro Mono Liga" panose="02000509040000020004" pitchFamily="49" charset="0"/>
              </a:rPr>
              <a:t>y</a:t>
            </a:r>
            <a:r>
              <a:rPr lang="en-US" sz="1300" b="0" dirty="0" err="1">
                <a:solidFill>
                  <a:srgbClr val="000000"/>
                </a:solidFill>
                <a:effectLst/>
                <a:highlight>
                  <a:srgbClr val="FFFFFF"/>
                </a:highlight>
                <a:latin typeface="PragmataPro Mono Liga" panose="02000509040000020004" pitchFamily="49" charset="0"/>
              </a:rPr>
              <a:t>.</a:t>
            </a:r>
            <a:r>
              <a:rPr lang="en-US" sz="1300" b="0" dirty="0" err="1">
                <a:solidFill>
                  <a:srgbClr val="001080"/>
                </a:solidFill>
                <a:effectLst/>
                <a:highlight>
                  <a:srgbClr val="FFFFFF"/>
                </a:highlight>
                <a:latin typeface="PragmataPro Mono Liga" panose="02000509040000020004" pitchFamily="49" charset="0"/>
              </a:rPr>
              <a:t>k</a:t>
            </a:r>
            <a:r>
              <a:rPr lang="en-US" sz="1300" b="0" dirty="0">
                <a:solidFill>
                  <a:srgbClr val="000000"/>
                </a:solidFill>
                <a:effectLst/>
                <a:highlight>
                  <a:srgbClr val="FFFFFF"/>
                </a:highlight>
                <a:latin typeface="PragmataPro Mono Liga" panose="02000509040000020004" pitchFamily="49" charset="0"/>
              </a:rPr>
              <a:t> &lt;&lt; </a:t>
            </a:r>
            <a:r>
              <a:rPr lang="en-US" sz="1300" b="0" dirty="0">
                <a:solidFill>
                  <a:srgbClr val="A31515"/>
                </a:solidFill>
                <a:effectLst/>
                <a:highlight>
                  <a:srgbClr val="FFFFFF"/>
                </a:highlight>
                <a:latin typeface="PragmataPro Mono Liga" panose="02000509040000020004" pitchFamily="49" charset="0"/>
              </a:rPr>
              <a:t>"</a:t>
            </a:r>
            <a:r>
              <a:rPr lang="en-US" sz="1300" b="0" dirty="0">
                <a:solidFill>
                  <a:srgbClr val="EE0000"/>
                </a:solidFill>
                <a:effectLst/>
                <a:highlight>
                  <a:srgbClr val="FFFFFF"/>
                </a:highlight>
                <a:latin typeface="PragmataPro Mono Liga" panose="02000509040000020004" pitchFamily="49" charset="0"/>
              </a:rPr>
              <a:t>\t</a:t>
            </a:r>
            <a:r>
              <a:rPr lang="en-US" sz="1300" b="0" dirty="0">
                <a:solidFill>
                  <a:srgbClr val="A31515"/>
                </a:solidFill>
                <a:effectLst/>
                <a:highlight>
                  <a:srgbClr val="FFFFFF"/>
                </a:highlight>
                <a:latin typeface="PragmataPro Mono Liga" panose="02000509040000020004" pitchFamily="49" charset="0"/>
              </a:rPr>
              <a:t>"</a:t>
            </a:r>
            <a:r>
              <a:rPr lang="en-US" sz="1300" b="0" dirty="0">
                <a:solidFill>
                  <a:srgbClr val="000000"/>
                </a:solidFill>
                <a:effectLst/>
                <a:highlight>
                  <a:srgbClr val="FFFFFF"/>
                </a:highlight>
                <a:latin typeface="PragmataPro Mono Liga" panose="02000509040000020004" pitchFamily="49" charset="0"/>
              </a:rPr>
              <a:t> &lt;&lt; &amp;</a:t>
            </a:r>
            <a:r>
              <a:rPr lang="en-US" sz="1300" b="0" dirty="0" err="1">
                <a:solidFill>
                  <a:srgbClr val="001080"/>
                </a:solidFill>
                <a:effectLst/>
                <a:highlight>
                  <a:srgbClr val="FFFFFF"/>
                </a:highlight>
                <a:latin typeface="PragmataPro Mono Liga" panose="02000509040000020004" pitchFamily="49" charset="0"/>
              </a:rPr>
              <a:t>y</a:t>
            </a:r>
            <a:r>
              <a:rPr lang="en-US" sz="1300" b="0" dirty="0" err="1">
                <a:solidFill>
                  <a:srgbClr val="000000"/>
                </a:solidFill>
                <a:effectLst/>
                <a:highlight>
                  <a:srgbClr val="FFFFFF"/>
                </a:highlight>
                <a:latin typeface="PragmataPro Mono Liga" panose="02000509040000020004" pitchFamily="49" charset="0"/>
              </a:rPr>
              <a:t>.</a:t>
            </a:r>
            <a:r>
              <a:rPr lang="en-US" sz="1300" b="0" dirty="0" err="1">
                <a:solidFill>
                  <a:srgbClr val="001080"/>
                </a:solidFill>
                <a:effectLst/>
                <a:highlight>
                  <a:srgbClr val="FFFFFF"/>
                </a:highlight>
                <a:latin typeface="PragmataPro Mono Liga" panose="02000509040000020004" pitchFamily="49" charset="0"/>
              </a:rPr>
              <a:t>l</a:t>
            </a:r>
            <a:r>
              <a:rPr lang="en-US" sz="1300" b="0" dirty="0">
                <a:solidFill>
                  <a:srgbClr val="000000"/>
                </a:solidFill>
                <a:effectLst/>
                <a:highlight>
                  <a:srgbClr val="FFFFFF"/>
                </a:highlight>
                <a:latin typeface="PragmataPro Mono Liga" panose="02000509040000020004" pitchFamily="49" charset="0"/>
              </a:rPr>
              <a:t> &lt;&lt; </a:t>
            </a:r>
            <a:r>
              <a:rPr lang="en-US" sz="1300" b="0" dirty="0">
                <a:solidFill>
                  <a:srgbClr val="A31515"/>
                </a:solidFill>
                <a:effectLst/>
                <a:highlight>
                  <a:srgbClr val="FFFFFF"/>
                </a:highlight>
                <a:latin typeface="PragmataPro Mono Liga" panose="02000509040000020004" pitchFamily="49" charset="0"/>
              </a:rPr>
              <a:t>"</a:t>
            </a:r>
            <a:r>
              <a:rPr lang="en-US" sz="1300" b="0" dirty="0">
                <a:solidFill>
                  <a:srgbClr val="EE0000"/>
                </a:solidFill>
                <a:effectLst/>
                <a:highlight>
                  <a:srgbClr val="FFFFFF"/>
                </a:highlight>
                <a:latin typeface="PragmataPro Mono Liga" panose="02000509040000020004" pitchFamily="49" charset="0"/>
              </a:rPr>
              <a:t>\t</a:t>
            </a:r>
            <a:r>
              <a:rPr lang="en-US" sz="1300" b="0" dirty="0">
                <a:solidFill>
                  <a:srgbClr val="A31515"/>
                </a:solidFill>
                <a:effectLst/>
                <a:highlight>
                  <a:srgbClr val="FFFFFF"/>
                </a:highlight>
                <a:latin typeface="PragmataPro Mono Liga" panose="02000509040000020004" pitchFamily="49" charset="0"/>
              </a:rPr>
              <a:t>"</a:t>
            </a:r>
            <a:endParaRPr lang="en-US" sz="1300" b="0" dirty="0">
              <a:solidFill>
                <a:srgbClr val="000000"/>
              </a:solidFill>
              <a:effectLst/>
              <a:highlight>
                <a:srgbClr val="FFFFFF"/>
              </a:highlight>
              <a:latin typeface="PragmataPro Mono Liga" panose="02000509040000020004" pitchFamily="49" charset="0"/>
            </a:endParaRPr>
          </a:p>
          <a:p>
            <a:pPr marL="0" indent="0">
              <a:lnSpc>
                <a:spcPct val="120000"/>
              </a:lnSpc>
              <a:spcBef>
                <a:spcPts val="0"/>
              </a:spcBef>
              <a:spcAft>
                <a:spcPts val="0"/>
              </a:spcAft>
              <a:buNone/>
            </a:pPr>
            <a:r>
              <a:rPr lang="en-US" sz="1300" b="0" dirty="0">
                <a:solidFill>
                  <a:srgbClr val="000000"/>
                </a:solidFill>
                <a:effectLst/>
                <a:highlight>
                  <a:srgbClr val="FFFFFF"/>
                </a:highlight>
                <a:latin typeface="PragmataPro Mono Liga" panose="02000509040000020004" pitchFamily="49" charset="0"/>
              </a:rPr>
              <a:t>         &lt;&lt; &amp;</a:t>
            </a:r>
            <a:r>
              <a:rPr lang="en-US" sz="1300" b="0" dirty="0" err="1">
                <a:solidFill>
                  <a:srgbClr val="001080"/>
                </a:solidFill>
                <a:effectLst/>
                <a:highlight>
                  <a:srgbClr val="FFFFFF"/>
                </a:highlight>
                <a:latin typeface="PragmataPro Mono Liga" panose="02000509040000020004" pitchFamily="49" charset="0"/>
              </a:rPr>
              <a:t>y</a:t>
            </a:r>
            <a:r>
              <a:rPr lang="en-US" sz="1300" b="0" dirty="0" err="1">
                <a:solidFill>
                  <a:srgbClr val="000000"/>
                </a:solidFill>
                <a:effectLst/>
                <a:highlight>
                  <a:srgbClr val="FFFFFF"/>
                </a:highlight>
                <a:latin typeface="PragmataPro Mono Liga" panose="02000509040000020004" pitchFamily="49" charset="0"/>
              </a:rPr>
              <a:t>.</a:t>
            </a:r>
            <a:r>
              <a:rPr lang="en-US" sz="1300" b="0" dirty="0" err="1">
                <a:solidFill>
                  <a:srgbClr val="001080"/>
                </a:solidFill>
                <a:effectLst/>
                <a:highlight>
                  <a:srgbClr val="FFFFFF"/>
                </a:highlight>
                <a:latin typeface="PragmataPro Mono Liga" panose="02000509040000020004" pitchFamily="49" charset="0"/>
              </a:rPr>
              <a:t>f</a:t>
            </a:r>
            <a:r>
              <a:rPr lang="en-US" sz="1300" b="0" dirty="0">
                <a:solidFill>
                  <a:srgbClr val="000000"/>
                </a:solidFill>
                <a:effectLst/>
                <a:highlight>
                  <a:srgbClr val="FFFFFF"/>
                </a:highlight>
                <a:latin typeface="PragmataPro Mono Liga" panose="02000509040000020004" pitchFamily="49" charset="0"/>
              </a:rPr>
              <a:t> &lt;&lt; </a:t>
            </a:r>
            <a:r>
              <a:rPr lang="en-US" sz="1300" b="0" dirty="0">
                <a:solidFill>
                  <a:srgbClr val="A31515"/>
                </a:solidFill>
                <a:effectLst/>
                <a:highlight>
                  <a:srgbClr val="FFFFFF"/>
                </a:highlight>
                <a:latin typeface="PragmataPro Mono Liga" panose="02000509040000020004" pitchFamily="49" charset="0"/>
              </a:rPr>
              <a:t>"</a:t>
            </a:r>
            <a:r>
              <a:rPr lang="en-US" sz="1300" b="0" dirty="0">
                <a:solidFill>
                  <a:srgbClr val="EE0000"/>
                </a:solidFill>
                <a:effectLst/>
                <a:highlight>
                  <a:srgbClr val="FFFFFF"/>
                </a:highlight>
                <a:latin typeface="PragmataPro Mono Liga" panose="02000509040000020004" pitchFamily="49" charset="0"/>
              </a:rPr>
              <a:t>\t</a:t>
            </a:r>
            <a:r>
              <a:rPr lang="en-US" sz="1300" b="0" dirty="0">
                <a:solidFill>
                  <a:srgbClr val="A31515"/>
                </a:solidFill>
                <a:effectLst/>
                <a:highlight>
                  <a:srgbClr val="FFFFFF"/>
                </a:highlight>
                <a:latin typeface="PragmataPro Mono Liga" panose="02000509040000020004" pitchFamily="49" charset="0"/>
              </a:rPr>
              <a:t>"</a:t>
            </a:r>
            <a:r>
              <a:rPr lang="en-US" sz="1300" b="0" dirty="0">
                <a:solidFill>
                  <a:srgbClr val="000000"/>
                </a:solidFill>
                <a:effectLst/>
                <a:highlight>
                  <a:srgbClr val="FFFFFF"/>
                </a:highlight>
                <a:latin typeface="PragmataPro Mono Liga" panose="02000509040000020004" pitchFamily="49" charset="0"/>
              </a:rPr>
              <a:t> &lt;&lt; &amp;</a:t>
            </a:r>
            <a:r>
              <a:rPr lang="en-US" sz="1300" b="0" dirty="0" err="1">
                <a:solidFill>
                  <a:srgbClr val="001080"/>
                </a:solidFill>
                <a:effectLst/>
                <a:highlight>
                  <a:srgbClr val="FFFFFF"/>
                </a:highlight>
                <a:latin typeface="PragmataPro Mono Liga" panose="02000509040000020004" pitchFamily="49" charset="0"/>
              </a:rPr>
              <a:t>y</a:t>
            </a:r>
            <a:r>
              <a:rPr lang="en-US" sz="1300" b="0" dirty="0" err="1">
                <a:solidFill>
                  <a:srgbClr val="000000"/>
                </a:solidFill>
                <a:effectLst/>
                <a:highlight>
                  <a:srgbClr val="FFFFFF"/>
                </a:highlight>
                <a:latin typeface="PragmataPro Mono Liga" panose="02000509040000020004" pitchFamily="49" charset="0"/>
              </a:rPr>
              <a:t>.</a:t>
            </a:r>
            <a:r>
              <a:rPr lang="en-US" sz="1300" b="0" dirty="0" err="1">
                <a:solidFill>
                  <a:srgbClr val="001080"/>
                </a:solidFill>
                <a:effectLst/>
                <a:highlight>
                  <a:srgbClr val="FFFFFF"/>
                </a:highlight>
                <a:latin typeface="PragmataPro Mono Liga" panose="02000509040000020004" pitchFamily="49" charset="0"/>
              </a:rPr>
              <a:t>d</a:t>
            </a:r>
            <a:r>
              <a:rPr lang="en-US" sz="1300" b="0" dirty="0">
                <a:solidFill>
                  <a:srgbClr val="000000"/>
                </a:solidFill>
                <a:effectLst/>
                <a:highlight>
                  <a:srgbClr val="FFFFFF"/>
                </a:highlight>
                <a:latin typeface="PragmataPro Mono Liga" panose="02000509040000020004" pitchFamily="49" charset="0"/>
              </a:rPr>
              <a:t> &lt;&lt; </a:t>
            </a:r>
            <a:r>
              <a:rPr lang="en-US" sz="1300" b="0" dirty="0" err="1">
                <a:solidFill>
                  <a:srgbClr val="000000"/>
                </a:solidFill>
                <a:effectLst/>
                <a:highlight>
                  <a:srgbClr val="FFFFFF"/>
                </a:highlight>
                <a:latin typeface="PragmataPro Mono Liga" panose="02000509040000020004" pitchFamily="49" charset="0"/>
              </a:rPr>
              <a:t>endl</a:t>
            </a:r>
            <a:r>
              <a:rPr lang="en-US" sz="1300" b="0" dirty="0">
                <a:solidFill>
                  <a:srgbClr val="000000"/>
                </a:solidFill>
                <a:effectLst/>
                <a:highlight>
                  <a:srgbClr val="FFFFFF"/>
                </a:highlight>
                <a:latin typeface="PragmataPro Mono Liga" panose="02000509040000020004" pitchFamily="49" charset="0"/>
              </a:rPr>
              <a:t>;</a:t>
            </a:r>
          </a:p>
          <a:p>
            <a:pPr marL="0" indent="0">
              <a:lnSpc>
                <a:spcPct val="120000"/>
              </a:lnSpc>
              <a:spcBef>
                <a:spcPts val="0"/>
              </a:spcBef>
              <a:spcAft>
                <a:spcPts val="0"/>
              </a:spcAft>
              <a:buNone/>
            </a:pPr>
            <a:r>
              <a:rPr lang="en-US" sz="1300" b="0" dirty="0">
                <a:solidFill>
                  <a:srgbClr val="000000"/>
                </a:solidFill>
                <a:effectLst/>
                <a:highlight>
                  <a:srgbClr val="FFFFFF"/>
                </a:highlight>
                <a:latin typeface="PragmataPro Mono Liga" panose="02000509040000020004" pitchFamily="49" charset="0"/>
              </a:rPr>
              <a:t>}</a:t>
            </a:r>
          </a:p>
        </p:txBody>
      </p:sp>
      <p:sp>
        <p:nvSpPr>
          <p:cNvPr id="7" name="Title 6">
            <a:extLst>
              <a:ext uri="{FF2B5EF4-FFF2-40B4-BE49-F238E27FC236}">
                <a16:creationId xmlns:a16="http://schemas.microsoft.com/office/drawing/2014/main" id="{1D5271D6-EB3B-1A31-6CBE-9E83B1B562FA}"/>
              </a:ext>
            </a:extLst>
          </p:cNvPr>
          <p:cNvSpPr>
            <a:spLocks noGrp="1"/>
          </p:cNvSpPr>
          <p:nvPr>
            <p:ph type="title"/>
          </p:nvPr>
        </p:nvSpPr>
        <p:spPr/>
        <p:txBody>
          <a:bodyPr>
            <a:normAutofit fontScale="90000"/>
          </a:bodyPr>
          <a:lstStyle/>
          <a:p>
            <a:r>
              <a:rPr lang="en-US" altLang="en-US"/>
              <a:t>So sánh struct và union</a:t>
            </a:r>
            <a:endParaRPr lang="en-US"/>
          </a:p>
        </p:txBody>
      </p:sp>
      <p:sp>
        <p:nvSpPr>
          <p:cNvPr id="11" name="TextBox 10">
            <a:extLst>
              <a:ext uri="{FF2B5EF4-FFF2-40B4-BE49-F238E27FC236}">
                <a16:creationId xmlns:a16="http://schemas.microsoft.com/office/drawing/2014/main" id="{A34A1C8A-A332-216E-FB1B-4B3192FFD47B}"/>
              </a:ext>
            </a:extLst>
          </p:cNvPr>
          <p:cNvSpPr txBox="1"/>
          <p:nvPr/>
        </p:nvSpPr>
        <p:spPr>
          <a:xfrm>
            <a:off x="774143" y="5217958"/>
            <a:ext cx="10643711" cy="1200329"/>
          </a:xfrm>
          <a:prstGeom prst="rect">
            <a:avLst/>
          </a:prstGeom>
          <a:noFill/>
          <a:ln>
            <a:solidFill>
              <a:schemeClr val="tx1">
                <a:lumMod val="50000"/>
              </a:schemeClr>
            </a:solidFill>
          </a:ln>
        </p:spPr>
        <p:txBody>
          <a:bodyPr wrap="square">
            <a:spAutoFit/>
          </a:bodyPr>
          <a:lstStyle/>
          <a:p>
            <a:r>
              <a:rPr lang="en-US" b="1" dirty="0" err="1"/>
              <a:t>Kết</a:t>
            </a:r>
            <a:r>
              <a:rPr lang="en-US" b="1" dirty="0"/>
              <a:t> </a:t>
            </a:r>
            <a:r>
              <a:rPr lang="en-US" b="1" dirty="0" err="1"/>
              <a:t>quả</a:t>
            </a:r>
            <a:r>
              <a:rPr lang="en-US" b="1" dirty="0"/>
              <a:t> </a:t>
            </a:r>
            <a:r>
              <a:rPr lang="en-US" b="1" dirty="0" err="1"/>
              <a:t>thực</a:t>
            </a:r>
            <a:r>
              <a:rPr lang="en-US" b="1" dirty="0"/>
              <a:t> </a:t>
            </a:r>
            <a:r>
              <a:rPr lang="en-US" b="1" dirty="0" err="1"/>
              <a:t>thi</a:t>
            </a:r>
            <a:r>
              <a:rPr lang="en-US" b="1" dirty="0"/>
              <a:t>:</a:t>
            </a:r>
          </a:p>
          <a:p>
            <a:r>
              <a:rPr lang="en-US" dirty="0" err="1"/>
              <a:t>sizeof</a:t>
            </a:r>
            <a:r>
              <a:rPr lang="en-US" dirty="0"/>
              <a:t>(</a:t>
            </a:r>
            <a:r>
              <a:rPr lang="en-US" dirty="0" err="1"/>
              <a:t>structPacked</a:t>
            </a:r>
            <a:r>
              <a:rPr lang="en-US" dirty="0"/>
              <a:t>) = 24	</a:t>
            </a:r>
            <a:r>
              <a:rPr lang="en-US" dirty="0" err="1"/>
              <a:t>sizeof</a:t>
            </a:r>
            <a:r>
              <a:rPr lang="en-US" dirty="0"/>
              <a:t>(</a:t>
            </a:r>
            <a:r>
              <a:rPr lang="en-US" dirty="0" err="1"/>
              <a:t>unionPacked</a:t>
            </a:r>
            <a:r>
              <a:rPr lang="en-US" dirty="0"/>
              <a:t>) = 8</a:t>
            </a:r>
          </a:p>
          <a:p>
            <a:r>
              <a:rPr lang="en-US" dirty="0"/>
              <a:t>Address of struct: 0x61fe00     0x61fe02        0x61fe04        0x61fe08        0x61fe0c        0x61fe10</a:t>
            </a:r>
          </a:p>
          <a:p>
            <a:r>
              <a:rPr lang="en-US" dirty="0"/>
              <a:t>Address of union:  0x61fdf8     </a:t>
            </a:r>
            <a:r>
              <a:rPr lang="en-US" dirty="0" err="1"/>
              <a:t>0x61fdf8</a:t>
            </a:r>
            <a:r>
              <a:rPr lang="en-US" dirty="0"/>
              <a:t>        </a:t>
            </a:r>
            <a:r>
              <a:rPr lang="en-US" dirty="0" err="1"/>
              <a:t>0x61fdf8</a:t>
            </a:r>
            <a:r>
              <a:rPr lang="en-US" dirty="0"/>
              <a:t>        </a:t>
            </a:r>
            <a:r>
              <a:rPr lang="en-US" dirty="0" err="1"/>
              <a:t>0x61fdf8</a:t>
            </a:r>
            <a:r>
              <a:rPr lang="en-US" dirty="0"/>
              <a:t>        </a:t>
            </a:r>
            <a:r>
              <a:rPr lang="en-US" dirty="0" err="1"/>
              <a:t>0x61fdf8</a:t>
            </a:r>
            <a:r>
              <a:rPr lang="en-US" dirty="0"/>
              <a:t>        </a:t>
            </a:r>
            <a:r>
              <a:rPr lang="en-US" dirty="0" err="1"/>
              <a:t>0x61fdf8</a:t>
            </a:r>
            <a:endParaRPr lang="en-US" dirty="0"/>
          </a:p>
        </p:txBody>
      </p:sp>
      <p:sp>
        <p:nvSpPr>
          <p:cNvPr id="2" name="Footer Placeholder 1">
            <a:extLst>
              <a:ext uri="{FF2B5EF4-FFF2-40B4-BE49-F238E27FC236}">
                <a16:creationId xmlns:a16="http://schemas.microsoft.com/office/drawing/2014/main" id="{DBCFAA43-FFD6-9504-1815-D65CF389B54D}"/>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4" name="Date Placeholder 3">
            <a:extLst>
              <a:ext uri="{FF2B5EF4-FFF2-40B4-BE49-F238E27FC236}">
                <a16:creationId xmlns:a16="http://schemas.microsoft.com/office/drawing/2014/main" id="{411FC768-15A5-1085-0C16-6626A608A841}"/>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53F78066-141A-1623-8172-1651922593D8}"/>
              </a:ext>
            </a:extLst>
          </p:cNvPr>
          <p:cNvSpPr>
            <a:spLocks noGrp="1"/>
          </p:cNvSpPr>
          <p:nvPr>
            <p:ph type="sldNum" sz="quarter" idx="12"/>
          </p:nvPr>
        </p:nvSpPr>
        <p:spPr/>
        <p:txBody>
          <a:bodyPr/>
          <a:lstStyle/>
          <a:p>
            <a:fld id="{D8B0B3AC-44A8-D142-AAF6-9A453466E1A4}" type="slidenum">
              <a:rPr lang="en-VN" smtClean="0"/>
              <a:pPr/>
              <a:t>35</a:t>
            </a:fld>
            <a:endParaRPr lang="en-VN" dirty="0"/>
          </a:p>
        </p:txBody>
      </p:sp>
    </p:spTree>
    <p:extLst>
      <p:ext uri="{BB962C8B-B14F-4D97-AF65-F5344CB8AC3E}">
        <p14:creationId xmlns:p14="http://schemas.microsoft.com/office/powerpoint/2010/main" val="29448205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nSpc>
                <a:spcPct val="100000"/>
              </a:lnSpc>
              <a:spcBef>
                <a:spcPts val="0"/>
              </a:spcBef>
              <a:spcAft>
                <a:spcPts val="0"/>
              </a:spcAft>
              <a:defRPr/>
            </a:pPr>
            <a:r>
              <a:rPr lang="en-US" sz="2200" dirty="0" err="1">
                <a:solidFill>
                  <a:schemeClr val="tx1">
                    <a:lumMod val="50000"/>
                  </a:schemeClr>
                </a:solidFill>
              </a:rPr>
              <a:t>Ví</a:t>
            </a:r>
            <a:r>
              <a:rPr lang="en-US" sz="2200" dirty="0">
                <a:solidFill>
                  <a:schemeClr val="tx1">
                    <a:lumMod val="50000"/>
                  </a:schemeClr>
                </a:solidFill>
              </a:rPr>
              <a:t> </a:t>
            </a:r>
            <a:r>
              <a:rPr lang="en-US" sz="2200" dirty="0" err="1">
                <a:solidFill>
                  <a:schemeClr val="tx1">
                    <a:lumMod val="50000"/>
                  </a:schemeClr>
                </a:solidFill>
              </a:rPr>
              <a:t>dụ</a:t>
            </a:r>
            <a:r>
              <a:rPr lang="en-US" sz="2200" dirty="0">
                <a:solidFill>
                  <a:schemeClr val="tx1">
                    <a:lumMod val="50000"/>
                  </a:schemeClr>
                </a:solidFill>
              </a:rPr>
              <a:t>:</a:t>
            </a:r>
          </a:p>
          <a:p>
            <a:pPr marL="0" indent="0" algn="l">
              <a:lnSpc>
                <a:spcPct val="100000"/>
              </a:lnSpc>
              <a:spcBef>
                <a:spcPts val="0"/>
              </a:spcBef>
              <a:spcAft>
                <a:spcPts val="0"/>
              </a:spcAft>
              <a:buNone/>
            </a:pPr>
            <a:r>
              <a:rPr lang="en-US" sz="1700" b="0" dirty="0">
                <a:solidFill>
                  <a:srgbClr val="AF00DB"/>
                </a:solidFill>
                <a:effectLst/>
                <a:highlight>
                  <a:srgbClr val="FFFFFF"/>
                </a:highlight>
                <a:latin typeface="PragmataPro Mono Liga" panose="02000509040000020004" pitchFamily="49" charset="0"/>
              </a:rPr>
              <a:t>#include</a:t>
            </a:r>
            <a:r>
              <a:rPr lang="en-US" sz="1700" b="0" dirty="0">
                <a:solidFill>
                  <a:srgbClr val="0000FF"/>
                </a:solidFill>
                <a:effectLst/>
                <a:highlight>
                  <a:srgbClr val="FFFFFF"/>
                </a:highlight>
                <a:latin typeface="PragmataPro Mono Liga" panose="02000509040000020004" pitchFamily="49" charset="0"/>
              </a:rPr>
              <a:t> </a:t>
            </a:r>
            <a:r>
              <a:rPr lang="en-US" sz="1700" b="0" dirty="0">
                <a:solidFill>
                  <a:srgbClr val="A31515"/>
                </a:solidFill>
                <a:effectLst/>
                <a:highlight>
                  <a:srgbClr val="FFFFFF"/>
                </a:highlight>
                <a:latin typeface="PragmataPro Mono Liga" panose="02000509040000020004" pitchFamily="49" charset="0"/>
              </a:rPr>
              <a:t>&lt;iostream&gt;</a:t>
            </a:r>
            <a:endParaRPr lang="en-US" sz="1700" b="0" dirty="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1700" b="0" dirty="0">
                <a:solidFill>
                  <a:srgbClr val="AF00DB"/>
                </a:solidFill>
                <a:effectLst/>
                <a:highlight>
                  <a:srgbClr val="FFFFFF"/>
                </a:highlight>
                <a:latin typeface="PragmataPro Mono Liga" panose="02000509040000020004" pitchFamily="49" charset="0"/>
              </a:rPr>
              <a:t>#include</a:t>
            </a:r>
            <a:r>
              <a:rPr lang="en-US" sz="1700" b="0" dirty="0">
                <a:solidFill>
                  <a:srgbClr val="0000FF"/>
                </a:solidFill>
                <a:effectLst/>
                <a:highlight>
                  <a:srgbClr val="FFFFFF"/>
                </a:highlight>
                <a:latin typeface="PragmataPro Mono Liga" panose="02000509040000020004" pitchFamily="49" charset="0"/>
              </a:rPr>
              <a:t> </a:t>
            </a:r>
            <a:r>
              <a:rPr lang="en-US" sz="1700" b="0" dirty="0">
                <a:solidFill>
                  <a:srgbClr val="A31515"/>
                </a:solidFill>
                <a:effectLst/>
                <a:highlight>
                  <a:srgbClr val="FFFFFF"/>
                </a:highlight>
                <a:latin typeface="PragmataPro Mono Liga" panose="02000509040000020004" pitchFamily="49" charset="0"/>
              </a:rPr>
              <a:t>&lt;</a:t>
            </a:r>
            <a:r>
              <a:rPr lang="en-US" sz="1700" b="0" dirty="0" err="1">
                <a:solidFill>
                  <a:srgbClr val="A31515"/>
                </a:solidFill>
                <a:effectLst/>
                <a:highlight>
                  <a:srgbClr val="FFFFFF"/>
                </a:highlight>
                <a:latin typeface="PragmataPro Mono Liga" panose="02000509040000020004" pitchFamily="49" charset="0"/>
              </a:rPr>
              <a:t>string.h</a:t>
            </a:r>
            <a:r>
              <a:rPr lang="en-US" sz="1700" b="0" dirty="0">
                <a:solidFill>
                  <a:srgbClr val="A31515"/>
                </a:solidFill>
                <a:effectLst/>
                <a:highlight>
                  <a:srgbClr val="FFFFFF"/>
                </a:highlight>
                <a:latin typeface="PragmataPro Mono Liga" panose="02000509040000020004" pitchFamily="49" charset="0"/>
              </a:rPr>
              <a:t>&gt;</a:t>
            </a:r>
            <a:endParaRPr lang="en-US" sz="1700" b="0" dirty="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1700" b="0" dirty="0">
                <a:solidFill>
                  <a:srgbClr val="AF00DB"/>
                </a:solidFill>
                <a:effectLst/>
                <a:highlight>
                  <a:srgbClr val="FFFFFF"/>
                </a:highlight>
                <a:latin typeface="PragmataPro Mono Liga" panose="02000509040000020004" pitchFamily="49" charset="0"/>
              </a:rPr>
              <a:t>using</a:t>
            </a:r>
            <a:r>
              <a:rPr lang="en-US" sz="1700" b="0" dirty="0">
                <a:solidFill>
                  <a:srgbClr val="000000"/>
                </a:solidFill>
                <a:effectLst/>
                <a:highlight>
                  <a:srgbClr val="FFFFFF"/>
                </a:highlight>
                <a:latin typeface="PragmataPro Mono Liga" panose="02000509040000020004" pitchFamily="49" charset="0"/>
              </a:rPr>
              <a:t> </a:t>
            </a:r>
            <a:r>
              <a:rPr lang="en-US" sz="1700" b="0" dirty="0">
                <a:solidFill>
                  <a:srgbClr val="0000FF"/>
                </a:solidFill>
                <a:effectLst/>
                <a:highlight>
                  <a:srgbClr val="FFFFFF"/>
                </a:highlight>
                <a:latin typeface="PragmataPro Mono Liga" panose="02000509040000020004" pitchFamily="49" charset="0"/>
              </a:rPr>
              <a:t>namespace</a:t>
            </a:r>
            <a:r>
              <a:rPr lang="en-US" sz="1700" b="0" dirty="0">
                <a:solidFill>
                  <a:srgbClr val="000000"/>
                </a:solidFill>
                <a:effectLst/>
                <a:highlight>
                  <a:srgbClr val="FFFFFF"/>
                </a:highlight>
                <a:latin typeface="PragmataPro Mono Liga" panose="02000509040000020004" pitchFamily="49" charset="0"/>
              </a:rPr>
              <a:t> </a:t>
            </a:r>
            <a:r>
              <a:rPr lang="en-US" sz="1700" b="0" dirty="0">
                <a:solidFill>
                  <a:srgbClr val="267F99"/>
                </a:solidFill>
                <a:effectLst/>
                <a:highlight>
                  <a:srgbClr val="FFFFFF"/>
                </a:highlight>
                <a:latin typeface="PragmataPro Mono Liga" panose="02000509040000020004" pitchFamily="49" charset="0"/>
              </a:rPr>
              <a:t>std</a:t>
            </a:r>
            <a:r>
              <a:rPr lang="en-US" sz="1700" b="0" dirty="0">
                <a:solidFill>
                  <a:srgbClr val="000000"/>
                </a:solidFill>
                <a:effectLst/>
                <a:highlight>
                  <a:srgbClr val="FFFFFF"/>
                </a:highlight>
                <a:latin typeface="PragmataPro Mono Liga" panose="02000509040000020004" pitchFamily="49" charset="0"/>
              </a:rPr>
              <a:t>;</a:t>
            </a:r>
            <a:br>
              <a:rPr lang="en-US" sz="1700" b="0" dirty="0">
                <a:solidFill>
                  <a:srgbClr val="000000"/>
                </a:solidFill>
                <a:effectLst/>
                <a:highlight>
                  <a:srgbClr val="FFFFFF"/>
                </a:highlight>
                <a:latin typeface="PragmataPro Mono Liga" panose="02000509040000020004" pitchFamily="49" charset="0"/>
              </a:rPr>
            </a:br>
            <a:r>
              <a:rPr lang="en-US" sz="1700" b="0" dirty="0">
                <a:solidFill>
                  <a:srgbClr val="0000FF"/>
                </a:solidFill>
                <a:effectLst/>
                <a:highlight>
                  <a:srgbClr val="FFFFFF"/>
                </a:highlight>
                <a:latin typeface="PragmataPro Mono Liga" panose="02000509040000020004" pitchFamily="49" charset="0"/>
              </a:rPr>
              <a:t>union</a:t>
            </a:r>
            <a:r>
              <a:rPr lang="en-US" sz="1700" b="0" dirty="0">
                <a:solidFill>
                  <a:srgbClr val="000000"/>
                </a:solidFill>
                <a:effectLst/>
                <a:highlight>
                  <a:srgbClr val="FFFFFF"/>
                </a:highlight>
                <a:latin typeface="PragmataPro Mono Liga" panose="02000509040000020004" pitchFamily="49" charset="0"/>
              </a:rPr>
              <a:t> </a:t>
            </a:r>
            <a:r>
              <a:rPr lang="en-US" sz="1700" b="0" dirty="0">
                <a:solidFill>
                  <a:srgbClr val="267F99"/>
                </a:solidFill>
                <a:effectLst/>
                <a:highlight>
                  <a:srgbClr val="FFFFFF"/>
                </a:highlight>
                <a:latin typeface="PragmataPro Mono Liga" panose="02000509040000020004" pitchFamily="49" charset="0"/>
              </a:rPr>
              <a:t>date </a:t>
            </a:r>
            <a:r>
              <a:rPr lang="en-US" sz="1700" b="0" dirty="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1700" b="0" dirty="0">
                <a:solidFill>
                  <a:srgbClr val="000000"/>
                </a:solidFill>
                <a:effectLst/>
                <a:highlight>
                  <a:srgbClr val="FFFFFF"/>
                </a:highlight>
                <a:latin typeface="PragmataPro Mono Liga" panose="02000509040000020004" pitchFamily="49" charset="0"/>
              </a:rPr>
              <a:t>    </a:t>
            </a:r>
            <a:r>
              <a:rPr lang="en-US" sz="1700" b="0" dirty="0">
                <a:solidFill>
                  <a:srgbClr val="0000FF"/>
                </a:solidFill>
                <a:effectLst/>
                <a:highlight>
                  <a:srgbClr val="FFFFFF"/>
                </a:highlight>
                <a:latin typeface="PragmataPro Mono Liga" panose="02000509040000020004" pitchFamily="49" charset="0"/>
              </a:rPr>
              <a:t>char</a:t>
            </a:r>
            <a:r>
              <a:rPr lang="en-US" sz="1700" b="0" dirty="0">
                <a:solidFill>
                  <a:srgbClr val="000000"/>
                </a:solidFill>
                <a:effectLst/>
                <a:highlight>
                  <a:srgbClr val="FFFFFF"/>
                </a:highlight>
                <a:latin typeface="PragmataPro Mono Liga" panose="02000509040000020004" pitchFamily="49" charset="0"/>
              </a:rPr>
              <a:t> </a:t>
            </a:r>
            <a:r>
              <a:rPr lang="en-US" sz="1700" b="0" dirty="0" err="1">
                <a:solidFill>
                  <a:srgbClr val="001080"/>
                </a:solidFill>
                <a:effectLst/>
                <a:highlight>
                  <a:srgbClr val="FFFFFF"/>
                </a:highlight>
                <a:latin typeface="PragmataPro Mono Liga" panose="02000509040000020004" pitchFamily="49" charset="0"/>
              </a:rPr>
              <a:t>full_date</a:t>
            </a:r>
            <a:r>
              <a:rPr lang="en-US" sz="1700" b="0" dirty="0">
                <a:solidFill>
                  <a:srgbClr val="000000"/>
                </a:solidFill>
                <a:effectLst/>
                <a:highlight>
                  <a:srgbClr val="FFFFFF"/>
                </a:highlight>
                <a:latin typeface="PragmataPro Mono Liga" panose="02000509040000020004" pitchFamily="49" charset="0"/>
              </a:rPr>
              <a:t>[</a:t>
            </a:r>
            <a:r>
              <a:rPr lang="en-US" sz="1700" b="0" dirty="0">
                <a:solidFill>
                  <a:srgbClr val="098658"/>
                </a:solidFill>
                <a:effectLst/>
                <a:highlight>
                  <a:srgbClr val="FFFFFF"/>
                </a:highlight>
                <a:latin typeface="PragmataPro Mono Liga" panose="02000509040000020004" pitchFamily="49" charset="0"/>
              </a:rPr>
              <a:t>9</a:t>
            </a:r>
            <a:r>
              <a:rPr lang="en-US" sz="1700" b="0" dirty="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1700" b="0" dirty="0">
                <a:solidFill>
                  <a:srgbClr val="000000"/>
                </a:solidFill>
                <a:effectLst/>
                <a:highlight>
                  <a:srgbClr val="FFFFFF"/>
                </a:highlight>
                <a:latin typeface="PragmataPro Mono Liga" panose="02000509040000020004" pitchFamily="49" charset="0"/>
              </a:rPr>
              <a:t>    </a:t>
            </a:r>
            <a:r>
              <a:rPr lang="en-US" sz="1700" b="0" dirty="0">
                <a:solidFill>
                  <a:srgbClr val="0000FF"/>
                </a:solidFill>
                <a:effectLst/>
                <a:highlight>
                  <a:srgbClr val="FFFFFF"/>
                </a:highlight>
                <a:latin typeface="PragmataPro Mono Liga" panose="02000509040000020004" pitchFamily="49" charset="0"/>
              </a:rPr>
              <a:t>struct</a:t>
            </a:r>
            <a:r>
              <a:rPr lang="en-US" sz="1700" b="0" dirty="0">
                <a:solidFill>
                  <a:srgbClr val="000000"/>
                </a:solidFill>
                <a:effectLst/>
                <a:highlight>
                  <a:srgbClr val="FFFFFF"/>
                </a:highlight>
                <a:latin typeface="PragmataPro Mono Liga" panose="02000509040000020004" pitchFamily="49" charset="0"/>
              </a:rPr>
              <a:t> { </a:t>
            </a:r>
            <a:r>
              <a:rPr lang="en-US" sz="1700" b="0" dirty="0">
                <a:solidFill>
                  <a:srgbClr val="0000FF"/>
                </a:solidFill>
                <a:effectLst/>
                <a:highlight>
                  <a:srgbClr val="FFFFFF"/>
                </a:highlight>
                <a:latin typeface="PragmataPro Mono Liga" panose="02000509040000020004" pitchFamily="49" charset="0"/>
              </a:rPr>
              <a:t>int</a:t>
            </a:r>
            <a:r>
              <a:rPr lang="en-US" sz="1700" b="0" dirty="0">
                <a:solidFill>
                  <a:srgbClr val="000000"/>
                </a:solidFill>
                <a:effectLst/>
                <a:highlight>
                  <a:srgbClr val="FFFFFF"/>
                </a:highlight>
                <a:latin typeface="PragmataPro Mono Liga" panose="02000509040000020004" pitchFamily="49" charset="0"/>
              </a:rPr>
              <a:t> </a:t>
            </a:r>
            <a:r>
              <a:rPr lang="en-US" sz="1700" b="0" dirty="0" err="1">
                <a:solidFill>
                  <a:srgbClr val="001080"/>
                </a:solidFill>
                <a:effectLst/>
                <a:highlight>
                  <a:srgbClr val="FFFFFF"/>
                </a:highlight>
                <a:latin typeface="PragmataPro Mono Liga" panose="02000509040000020004" pitchFamily="49" charset="0"/>
              </a:rPr>
              <a:t>ngay</a:t>
            </a:r>
            <a:r>
              <a:rPr lang="en-US" sz="1700" b="0" dirty="0">
                <a:solidFill>
                  <a:srgbClr val="000000"/>
                </a:solidFill>
                <a:effectLst/>
                <a:highlight>
                  <a:srgbClr val="FFFFFF"/>
                </a:highlight>
                <a:latin typeface="PragmataPro Mono Liga" panose="02000509040000020004" pitchFamily="49" charset="0"/>
              </a:rPr>
              <a:t>, </a:t>
            </a:r>
            <a:r>
              <a:rPr lang="en-US" sz="1700" b="0" dirty="0">
                <a:solidFill>
                  <a:srgbClr val="001080"/>
                </a:solidFill>
                <a:effectLst/>
                <a:highlight>
                  <a:srgbClr val="FFFFFF"/>
                </a:highlight>
                <a:latin typeface="PragmataPro Mono Liga" panose="02000509040000020004" pitchFamily="49" charset="0"/>
              </a:rPr>
              <a:t>thang</a:t>
            </a:r>
            <a:r>
              <a:rPr lang="en-US" sz="1700" b="0" dirty="0">
                <a:solidFill>
                  <a:srgbClr val="000000"/>
                </a:solidFill>
                <a:effectLst/>
                <a:highlight>
                  <a:srgbClr val="FFFFFF"/>
                </a:highlight>
                <a:latin typeface="PragmataPro Mono Liga" panose="02000509040000020004" pitchFamily="49" charset="0"/>
              </a:rPr>
              <a:t>, </a:t>
            </a:r>
            <a:r>
              <a:rPr lang="en-US" sz="1700" b="0" dirty="0" err="1">
                <a:solidFill>
                  <a:srgbClr val="001080"/>
                </a:solidFill>
                <a:effectLst/>
                <a:highlight>
                  <a:srgbClr val="FFFFFF"/>
                </a:highlight>
                <a:latin typeface="PragmataPro Mono Liga" panose="02000509040000020004" pitchFamily="49" charset="0"/>
              </a:rPr>
              <a:t>nam</a:t>
            </a:r>
            <a:r>
              <a:rPr lang="en-US" sz="1700" b="0" dirty="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1700" b="0" dirty="0">
                <a:solidFill>
                  <a:srgbClr val="000000"/>
                </a:solidFill>
                <a:effectLst/>
                <a:highlight>
                  <a:srgbClr val="FFFFFF"/>
                </a:highlight>
                <a:latin typeface="PragmataPro Mono Liga" panose="02000509040000020004" pitchFamily="49" charset="0"/>
              </a:rPr>
              <a:t>} ;</a:t>
            </a:r>
            <a:br>
              <a:rPr lang="en-US" sz="1700" b="0" dirty="0">
                <a:solidFill>
                  <a:srgbClr val="000000"/>
                </a:solidFill>
                <a:effectLst/>
                <a:highlight>
                  <a:srgbClr val="FFFFFF"/>
                </a:highlight>
                <a:latin typeface="PragmataPro Mono Liga" panose="02000509040000020004" pitchFamily="49" charset="0"/>
              </a:rPr>
            </a:br>
            <a:r>
              <a:rPr lang="en-US" sz="1700" b="0" dirty="0">
                <a:solidFill>
                  <a:srgbClr val="0000FF"/>
                </a:solidFill>
                <a:effectLst/>
                <a:highlight>
                  <a:srgbClr val="FFFFFF"/>
                </a:highlight>
                <a:latin typeface="PragmataPro Mono Liga" panose="02000509040000020004" pitchFamily="49" charset="0"/>
              </a:rPr>
              <a:t>int</a:t>
            </a:r>
            <a:r>
              <a:rPr lang="en-US" sz="1700" b="0" dirty="0">
                <a:solidFill>
                  <a:srgbClr val="000000"/>
                </a:solidFill>
                <a:effectLst/>
                <a:highlight>
                  <a:srgbClr val="FFFFFF"/>
                </a:highlight>
                <a:latin typeface="PragmataPro Mono Liga" panose="02000509040000020004" pitchFamily="49" charset="0"/>
              </a:rPr>
              <a:t> </a:t>
            </a:r>
            <a:r>
              <a:rPr lang="en-US" sz="1700" b="0" dirty="0">
                <a:solidFill>
                  <a:srgbClr val="795E26"/>
                </a:solidFill>
                <a:effectLst/>
                <a:highlight>
                  <a:srgbClr val="FFFFFF"/>
                </a:highlight>
                <a:latin typeface="PragmataPro Mono Liga" panose="02000509040000020004" pitchFamily="49" charset="0"/>
              </a:rPr>
              <a:t>main</a:t>
            </a:r>
            <a:r>
              <a:rPr lang="en-US" sz="1700" b="0" dirty="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1700" b="0" dirty="0">
                <a:solidFill>
                  <a:srgbClr val="000000"/>
                </a:solidFill>
                <a:effectLst/>
                <a:highlight>
                  <a:srgbClr val="FFFFFF"/>
                </a:highlight>
                <a:latin typeface="PragmataPro Mono Liga" panose="02000509040000020004" pitchFamily="49" charset="0"/>
              </a:rPr>
              <a:t>    </a:t>
            </a:r>
            <a:r>
              <a:rPr lang="en-US" sz="1700" b="0" dirty="0" err="1">
                <a:solidFill>
                  <a:srgbClr val="001080"/>
                </a:solidFill>
                <a:effectLst/>
                <a:highlight>
                  <a:srgbClr val="FFFFFF"/>
                </a:highlight>
                <a:latin typeface="PragmataPro Mono Liga" panose="02000509040000020004" pitchFamily="49" charset="0"/>
              </a:rPr>
              <a:t>cout</a:t>
            </a:r>
            <a:r>
              <a:rPr lang="en-US" sz="1700" b="0" dirty="0">
                <a:solidFill>
                  <a:srgbClr val="000000"/>
                </a:solidFill>
                <a:effectLst/>
                <a:highlight>
                  <a:srgbClr val="FFFFFF"/>
                </a:highlight>
                <a:latin typeface="PragmataPro Mono Liga" panose="02000509040000020004" pitchFamily="49" charset="0"/>
              </a:rPr>
              <a:t> </a:t>
            </a:r>
            <a:r>
              <a:rPr lang="en-US" sz="1700" b="0" dirty="0">
                <a:solidFill>
                  <a:srgbClr val="795E26"/>
                </a:solidFill>
                <a:effectLst/>
                <a:highlight>
                  <a:srgbClr val="FFFFFF"/>
                </a:highlight>
                <a:latin typeface="PragmataPro Mono Liga" panose="02000509040000020004" pitchFamily="49" charset="0"/>
              </a:rPr>
              <a:t>&lt;&lt;</a:t>
            </a:r>
            <a:r>
              <a:rPr lang="en-US" sz="1700" b="0" dirty="0">
                <a:solidFill>
                  <a:srgbClr val="000000"/>
                </a:solidFill>
                <a:effectLst/>
                <a:highlight>
                  <a:srgbClr val="FFFFFF"/>
                </a:highlight>
                <a:latin typeface="PragmataPro Mono Liga" panose="02000509040000020004" pitchFamily="49" charset="0"/>
              </a:rPr>
              <a:t> </a:t>
            </a:r>
            <a:r>
              <a:rPr lang="en-US" sz="1700" b="0" dirty="0">
                <a:solidFill>
                  <a:srgbClr val="A31515"/>
                </a:solidFill>
                <a:effectLst/>
                <a:highlight>
                  <a:srgbClr val="FFFFFF"/>
                </a:highlight>
                <a:latin typeface="PragmataPro Mono Liga" panose="02000509040000020004" pitchFamily="49" charset="0"/>
              </a:rPr>
              <a:t>"date = "</a:t>
            </a:r>
            <a:r>
              <a:rPr lang="en-US" sz="1700" b="0" dirty="0">
                <a:solidFill>
                  <a:srgbClr val="000000"/>
                </a:solidFill>
                <a:effectLst/>
                <a:highlight>
                  <a:srgbClr val="FFFFFF"/>
                </a:highlight>
                <a:latin typeface="PragmataPro Mono Liga" panose="02000509040000020004" pitchFamily="49" charset="0"/>
              </a:rPr>
              <a:t> </a:t>
            </a:r>
            <a:r>
              <a:rPr lang="en-US" sz="1700" b="0" dirty="0">
                <a:solidFill>
                  <a:srgbClr val="795E26"/>
                </a:solidFill>
                <a:effectLst/>
                <a:highlight>
                  <a:srgbClr val="FFFFFF"/>
                </a:highlight>
                <a:latin typeface="PragmataPro Mono Liga" panose="02000509040000020004" pitchFamily="49" charset="0"/>
              </a:rPr>
              <a:t>&lt;&lt;</a:t>
            </a:r>
            <a:r>
              <a:rPr lang="en-US" sz="1700" b="0" dirty="0">
                <a:solidFill>
                  <a:srgbClr val="000000"/>
                </a:solidFill>
                <a:effectLst/>
                <a:highlight>
                  <a:srgbClr val="FFFFFF"/>
                </a:highlight>
                <a:latin typeface="PragmataPro Mono Liga" panose="02000509040000020004" pitchFamily="49" charset="0"/>
              </a:rPr>
              <a:t> </a:t>
            </a:r>
            <a:r>
              <a:rPr lang="en-US" sz="1700" b="0" dirty="0" err="1">
                <a:solidFill>
                  <a:srgbClr val="0000FF"/>
                </a:solidFill>
                <a:effectLst/>
                <a:highlight>
                  <a:srgbClr val="FFFFFF"/>
                </a:highlight>
                <a:latin typeface="PragmataPro Mono Liga" panose="02000509040000020004" pitchFamily="49" charset="0"/>
              </a:rPr>
              <a:t>sizeof</a:t>
            </a:r>
            <a:r>
              <a:rPr lang="en-US" sz="1700" b="0" dirty="0">
                <a:solidFill>
                  <a:srgbClr val="000000"/>
                </a:solidFill>
                <a:effectLst/>
                <a:highlight>
                  <a:srgbClr val="FFFFFF"/>
                </a:highlight>
                <a:latin typeface="PragmataPro Mono Liga" panose="02000509040000020004" pitchFamily="49" charset="0"/>
              </a:rPr>
              <a:t>(</a:t>
            </a:r>
            <a:r>
              <a:rPr lang="en-US" sz="1700" b="0" dirty="0">
                <a:solidFill>
                  <a:srgbClr val="267F99"/>
                </a:solidFill>
                <a:effectLst/>
                <a:highlight>
                  <a:srgbClr val="FFFFFF"/>
                </a:highlight>
                <a:latin typeface="PragmataPro Mono Liga" panose="02000509040000020004" pitchFamily="49" charset="0"/>
              </a:rPr>
              <a:t>date</a:t>
            </a:r>
            <a:r>
              <a:rPr lang="en-US" sz="1700" b="0" dirty="0">
                <a:solidFill>
                  <a:srgbClr val="000000"/>
                </a:solidFill>
                <a:effectLst/>
                <a:highlight>
                  <a:srgbClr val="FFFFFF"/>
                </a:highlight>
                <a:latin typeface="PragmataPro Mono Liga" panose="02000509040000020004" pitchFamily="49" charset="0"/>
              </a:rPr>
              <a:t>) </a:t>
            </a:r>
            <a:r>
              <a:rPr lang="en-US" sz="1700" b="0" dirty="0">
                <a:solidFill>
                  <a:srgbClr val="795E26"/>
                </a:solidFill>
                <a:effectLst/>
                <a:highlight>
                  <a:srgbClr val="FFFFFF"/>
                </a:highlight>
                <a:latin typeface="PragmataPro Mono Liga" panose="02000509040000020004" pitchFamily="49" charset="0"/>
              </a:rPr>
              <a:t>&lt;&lt;</a:t>
            </a:r>
            <a:r>
              <a:rPr lang="en-US" sz="1700" b="0" dirty="0">
                <a:solidFill>
                  <a:srgbClr val="000000"/>
                </a:solidFill>
                <a:effectLst/>
                <a:highlight>
                  <a:srgbClr val="FFFFFF"/>
                </a:highlight>
                <a:latin typeface="PragmataPro Mono Liga" panose="02000509040000020004" pitchFamily="49" charset="0"/>
              </a:rPr>
              <a:t> </a:t>
            </a:r>
            <a:r>
              <a:rPr lang="en-US" sz="1700" b="0" dirty="0" err="1">
                <a:solidFill>
                  <a:srgbClr val="795E26"/>
                </a:solidFill>
                <a:effectLst/>
                <a:highlight>
                  <a:srgbClr val="FFFFFF"/>
                </a:highlight>
                <a:latin typeface="PragmataPro Mono Liga" panose="02000509040000020004" pitchFamily="49" charset="0"/>
              </a:rPr>
              <a:t>endl</a:t>
            </a:r>
            <a:r>
              <a:rPr lang="en-US" sz="1700" b="0" dirty="0">
                <a:solidFill>
                  <a:srgbClr val="000000"/>
                </a:solidFill>
                <a:effectLst/>
                <a:highlight>
                  <a:srgbClr val="FFFFFF"/>
                </a:highlight>
                <a:latin typeface="PragmataPro Mono Liga" panose="02000509040000020004" pitchFamily="49" charset="0"/>
              </a:rPr>
              <a:t>;</a:t>
            </a:r>
            <a:br>
              <a:rPr lang="en-US" sz="1700" b="0" dirty="0">
                <a:solidFill>
                  <a:srgbClr val="000000"/>
                </a:solidFill>
                <a:effectLst/>
                <a:highlight>
                  <a:srgbClr val="FFFFFF"/>
                </a:highlight>
                <a:latin typeface="PragmataPro Mono Liga" panose="02000509040000020004" pitchFamily="49" charset="0"/>
              </a:rPr>
            </a:br>
            <a:r>
              <a:rPr lang="en-US" sz="1700" b="0" dirty="0">
                <a:solidFill>
                  <a:srgbClr val="000000"/>
                </a:solidFill>
                <a:effectLst/>
                <a:highlight>
                  <a:srgbClr val="FFFFFF"/>
                </a:highlight>
                <a:latin typeface="PragmataPro Mono Liga" panose="02000509040000020004" pitchFamily="49" charset="0"/>
              </a:rPr>
              <a:t>    </a:t>
            </a:r>
            <a:r>
              <a:rPr lang="en-US" sz="1700" b="0" dirty="0">
                <a:solidFill>
                  <a:srgbClr val="267F99"/>
                </a:solidFill>
                <a:effectLst/>
                <a:highlight>
                  <a:srgbClr val="FFFFFF"/>
                </a:highlight>
                <a:latin typeface="PragmataPro Mono Liga" panose="02000509040000020004" pitchFamily="49" charset="0"/>
              </a:rPr>
              <a:t>date</a:t>
            </a:r>
            <a:r>
              <a:rPr lang="en-US" sz="1700" b="0" dirty="0">
                <a:solidFill>
                  <a:srgbClr val="000000"/>
                </a:solidFill>
                <a:effectLst/>
                <a:highlight>
                  <a:srgbClr val="FFFFFF"/>
                </a:highlight>
                <a:latin typeface="PragmataPro Mono Liga" panose="02000509040000020004" pitchFamily="49" charset="0"/>
              </a:rPr>
              <a:t> </a:t>
            </a:r>
            <a:r>
              <a:rPr lang="en-US" sz="1700" b="0" dirty="0">
                <a:solidFill>
                  <a:srgbClr val="001080"/>
                </a:solidFill>
                <a:effectLst/>
                <a:highlight>
                  <a:srgbClr val="FFFFFF"/>
                </a:highlight>
                <a:latin typeface="PragmataPro Mono Liga" panose="02000509040000020004" pitchFamily="49" charset="0"/>
              </a:rPr>
              <a:t>A, B</a:t>
            </a:r>
            <a:r>
              <a:rPr lang="en-US" sz="1700" b="0" dirty="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1700" b="0" dirty="0">
                <a:solidFill>
                  <a:srgbClr val="000000"/>
                </a:solidFill>
                <a:effectLst/>
                <a:highlight>
                  <a:srgbClr val="FFFFFF"/>
                </a:highlight>
                <a:latin typeface="PragmataPro Mono Liga" panose="02000509040000020004" pitchFamily="49" charset="0"/>
              </a:rPr>
              <a:t>    </a:t>
            </a:r>
            <a:r>
              <a:rPr lang="en-US" sz="1700" b="0" dirty="0" err="1">
                <a:solidFill>
                  <a:srgbClr val="795E26"/>
                </a:solidFill>
                <a:effectLst/>
                <a:highlight>
                  <a:srgbClr val="FFFFFF"/>
                </a:highlight>
                <a:latin typeface="PragmataPro Mono Liga" panose="02000509040000020004" pitchFamily="49" charset="0"/>
              </a:rPr>
              <a:t>strcpy</a:t>
            </a:r>
            <a:r>
              <a:rPr lang="en-US" sz="1700" b="0" dirty="0">
                <a:solidFill>
                  <a:srgbClr val="000000"/>
                </a:solidFill>
                <a:effectLst/>
                <a:highlight>
                  <a:srgbClr val="FFFFFF"/>
                </a:highlight>
                <a:latin typeface="PragmataPro Mono Liga" panose="02000509040000020004" pitchFamily="49" charset="0"/>
              </a:rPr>
              <a:t>(</a:t>
            </a:r>
            <a:r>
              <a:rPr lang="en-US" sz="1700" b="0" dirty="0" err="1">
                <a:solidFill>
                  <a:srgbClr val="001080"/>
                </a:solidFill>
                <a:effectLst/>
                <a:highlight>
                  <a:srgbClr val="FFFFFF"/>
                </a:highlight>
                <a:latin typeface="PragmataPro Mono Liga" panose="02000509040000020004" pitchFamily="49" charset="0"/>
              </a:rPr>
              <a:t>A</a:t>
            </a:r>
            <a:r>
              <a:rPr lang="en-US" sz="1700" b="0" dirty="0" err="1">
                <a:solidFill>
                  <a:srgbClr val="000000"/>
                </a:solidFill>
                <a:effectLst/>
                <a:highlight>
                  <a:srgbClr val="FFFFFF"/>
                </a:highlight>
                <a:latin typeface="PragmataPro Mono Liga" panose="02000509040000020004" pitchFamily="49" charset="0"/>
              </a:rPr>
              <a:t>.</a:t>
            </a:r>
            <a:r>
              <a:rPr lang="en-US" sz="1700" b="0" dirty="0" err="1">
                <a:solidFill>
                  <a:srgbClr val="001080"/>
                </a:solidFill>
                <a:effectLst/>
                <a:highlight>
                  <a:srgbClr val="FFFFFF"/>
                </a:highlight>
                <a:latin typeface="PragmataPro Mono Liga" panose="02000509040000020004" pitchFamily="49" charset="0"/>
              </a:rPr>
              <a:t>full_date</a:t>
            </a:r>
            <a:r>
              <a:rPr lang="en-US" sz="1700" b="0" dirty="0">
                <a:solidFill>
                  <a:srgbClr val="000000"/>
                </a:solidFill>
                <a:effectLst/>
                <a:highlight>
                  <a:srgbClr val="FFFFFF"/>
                </a:highlight>
                <a:latin typeface="PragmataPro Mono Liga" panose="02000509040000020004" pitchFamily="49" charset="0"/>
              </a:rPr>
              <a:t>, </a:t>
            </a:r>
            <a:r>
              <a:rPr lang="en-US" sz="1700" b="0" dirty="0">
                <a:solidFill>
                  <a:srgbClr val="A31515"/>
                </a:solidFill>
                <a:effectLst/>
                <a:highlight>
                  <a:srgbClr val="FFFFFF"/>
                </a:highlight>
                <a:latin typeface="PragmataPro Mono Liga" panose="02000509040000020004" pitchFamily="49" charset="0"/>
              </a:rPr>
              <a:t>"31/7/1989"</a:t>
            </a:r>
            <a:r>
              <a:rPr lang="en-US" sz="1700" b="0" dirty="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1700" b="0" dirty="0">
                <a:solidFill>
                  <a:srgbClr val="000000"/>
                </a:solidFill>
                <a:effectLst/>
                <a:highlight>
                  <a:srgbClr val="FFFFFF"/>
                </a:highlight>
                <a:latin typeface="PragmataPro Mono Liga" panose="02000509040000020004" pitchFamily="49" charset="0"/>
              </a:rPr>
              <a:t>    </a:t>
            </a:r>
            <a:r>
              <a:rPr lang="en-US" sz="1700" b="0" dirty="0" err="1">
                <a:solidFill>
                  <a:srgbClr val="001080"/>
                </a:solidFill>
                <a:effectLst/>
                <a:highlight>
                  <a:srgbClr val="FFFFFF"/>
                </a:highlight>
                <a:latin typeface="PragmataPro Mono Liga" panose="02000509040000020004" pitchFamily="49" charset="0"/>
              </a:rPr>
              <a:t>cout</a:t>
            </a:r>
            <a:r>
              <a:rPr lang="en-US" sz="1700" b="0" dirty="0">
                <a:solidFill>
                  <a:srgbClr val="000000"/>
                </a:solidFill>
                <a:effectLst/>
                <a:highlight>
                  <a:srgbClr val="FFFFFF"/>
                </a:highlight>
                <a:latin typeface="PragmataPro Mono Liga" panose="02000509040000020004" pitchFamily="49" charset="0"/>
              </a:rPr>
              <a:t> </a:t>
            </a:r>
            <a:r>
              <a:rPr lang="en-US" sz="1700" b="0" dirty="0">
                <a:solidFill>
                  <a:srgbClr val="795E26"/>
                </a:solidFill>
                <a:effectLst/>
                <a:highlight>
                  <a:srgbClr val="FFFFFF"/>
                </a:highlight>
                <a:latin typeface="PragmataPro Mono Liga" panose="02000509040000020004" pitchFamily="49" charset="0"/>
              </a:rPr>
              <a:t>&lt;&lt;</a:t>
            </a:r>
            <a:r>
              <a:rPr lang="en-US" sz="1700" b="0" dirty="0">
                <a:solidFill>
                  <a:srgbClr val="000000"/>
                </a:solidFill>
                <a:effectLst/>
                <a:highlight>
                  <a:srgbClr val="FFFFFF"/>
                </a:highlight>
                <a:latin typeface="PragmataPro Mono Liga" panose="02000509040000020004" pitchFamily="49" charset="0"/>
              </a:rPr>
              <a:t> </a:t>
            </a:r>
            <a:r>
              <a:rPr lang="en-US" sz="1700" b="0" dirty="0" err="1">
                <a:solidFill>
                  <a:srgbClr val="001080"/>
                </a:solidFill>
                <a:effectLst/>
                <a:highlight>
                  <a:srgbClr val="FFFFFF"/>
                </a:highlight>
                <a:latin typeface="PragmataPro Mono Liga" panose="02000509040000020004" pitchFamily="49" charset="0"/>
              </a:rPr>
              <a:t>A</a:t>
            </a:r>
            <a:r>
              <a:rPr lang="en-US" sz="1700" b="0" dirty="0" err="1">
                <a:solidFill>
                  <a:srgbClr val="000000"/>
                </a:solidFill>
                <a:effectLst/>
                <a:highlight>
                  <a:srgbClr val="FFFFFF"/>
                </a:highlight>
                <a:latin typeface="PragmataPro Mono Liga" panose="02000509040000020004" pitchFamily="49" charset="0"/>
              </a:rPr>
              <a:t>.</a:t>
            </a:r>
            <a:r>
              <a:rPr lang="en-US" sz="1700" b="0" dirty="0" err="1">
                <a:solidFill>
                  <a:srgbClr val="001080"/>
                </a:solidFill>
                <a:effectLst/>
                <a:highlight>
                  <a:srgbClr val="FFFFFF"/>
                </a:highlight>
                <a:latin typeface="PragmataPro Mono Liga" panose="02000509040000020004" pitchFamily="49" charset="0"/>
              </a:rPr>
              <a:t>full_date</a:t>
            </a:r>
            <a:r>
              <a:rPr lang="en-US" sz="1700" b="0" dirty="0">
                <a:solidFill>
                  <a:srgbClr val="000000"/>
                </a:solidFill>
                <a:effectLst/>
                <a:highlight>
                  <a:srgbClr val="FFFFFF"/>
                </a:highlight>
                <a:latin typeface="PragmataPro Mono Liga" panose="02000509040000020004" pitchFamily="49" charset="0"/>
              </a:rPr>
              <a:t> </a:t>
            </a:r>
            <a:r>
              <a:rPr lang="en-US" sz="1700" b="0" dirty="0">
                <a:solidFill>
                  <a:srgbClr val="795E26"/>
                </a:solidFill>
                <a:effectLst/>
                <a:highlight>
                  <a:srgbClr val="FFFFFF"/>
                </a:highlight>
                <a:latin typeface="PragmataPro Mono Liga" panose="02000509040000020004" pitchFamily="49" charset="0"/>
              </a:rPr>
              <a:t>&lt;&lt;</a:t>
            </a:r>
            <a:r>
              <a:rPr lang="en-US" sz="1700" b="0" dirty="0">
                <a:solidFill>
                  <a:srgbClr val="000000"/>
                </a:solidFill>
                <a:effectLst/>
                <a:highlight>
                  <a:srgbClr val="FFFFFF"/>
                </a:highlight>
                <a:latin typeface="PragmataPro Mono Liga" panose="02000509040000020004" pitchFamily="49" charset="0"/>
              </a:rPr>
              <a:t> </a:t>
            </a:r>
            <a:r>
              <a:rPr lang="en-US" sz="1700" b="0" dirty="0" err="1">
                <a:solidFill>
                  <a:srgbClr val="795E26"/>
                </a:solidFill>
                <a:effectLst/>
                <a:highlight>
                  <a:srgbClr val="FFFFFF"/>
                </a:highlight>
                <a:latin typeface="PragmataPro Mono Liga" panose="02000509040000020004" pitchFamily="49" charset="0"/>
              </a:rPr>
              <a:t>endl</a:t>
            </a:r>
            <a:r>
              <a:rPr lang="en-US" sz="1700" b="0" dirty="0">
                <a:solidFill>
                  <a:srgbClr val="000000"/>
                </a:solidFill>
                <a:effectLst/>
                <a:highlight>
                  <a:srgbClr val="FFFFFF"/>
                </a:highlight>
                <a:latin typeface="PragmataPro Mono Liga" panose="02000509040000020004" pitchFamily="49" charset="0"/>
              </a:rPr>
              <a:t>;</a:t>
            </a:r>
            <a:br>
              <a:rPr lang="en-US" sz="1700" b="0" dirty="0">
                <a:solidFill>
                  <a:srgbClr val="000000"/>
                </a:solidFill>
                <a:effectLst/>
                <a:highlight>
                  <a:srgbClr val="FFFFFF"/>
                </a:highlight>
                <a:latin typeface="PragmataPro Mono Liga" panose="02000509040000020004" pitchFamily="49" charset="0"/>
              </a:rPr>
            </a:br>
            <a:endParaRPr lang="en-US" sz="1700" b="0" dirty="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1700" b="0" dirty="0">
                <a:solidFill>
                  <a:srgbClr val="000000"/>
                </a:solidFill>
                <a:effectLst/>
                <a:highlight>
                  <a:srgbClr val="FFFFFF"/>
                </a:highlight>
                <a:latin typeface="PragmataPro Mono Liga" panose="02000509040000020004" pitchFamily="49" charset="0"/>
              </a:rPr>
              <a:t>    </a:t>
            </a:r>
            <a:r>
              <a:rPr lang="en-US" sz="1700" b="0" dirty="0" err="1">
                <a:solidFill>
                  <a:srgbClr val="001080"/>
                </a:solidFill>
                <a:effectLst/>
                <a:highlight>
                  <a:srgbClr val="FFFFFF"/>
                </a:highlight>
                <a:latin typeface="PragmataPro Mono Liga" panose="02000509040000020004" pitchFamily="49" charset="0"/>
              </a:rPr>
              <a:t>B</a:t>
            </a:r>
            <a:r>
              <a:rPr lang="en-US" sz="1700" b="0" dirty="0" err="1">
                <a:solidFill>
                  <a:srgbClr val="000000"/>
                </a:solidFill>
                <a:effectLst/>
                <a:highlight>
                  <a:srgbClr val="FFFFFF"/>
                </a:highlight>
                <a:latin typeface="PragmataPro Mono Liga" panose="02000509040000020004" pitchFamily="49" charset="0"/>
              </a:rPr>
              <a:t>.</a:t>
            </a:r>
            <a:r>
              <a:rPr lang="en-US" sz="1700" b="0" dirty="0" err="1">
                <a:solidFill>
                  <a:srgbClr val="001080"/>
                </a:solidFill>
                <a:effectLst/>
                <a:highlight>
                  <a:srgbClr val="FFFFFF"/>
                </a:highlight>
                <a:latin typeface="PragmataPro Mono Liga" panose="02000509040000020004" pitchFamily="49" charset="0"/>
              </a:rPr>
              <a:t>ngay</a:t>
            </a:r>
            <a:r>
              <a:rPr lang="en-US" sz="1700" b="0" dirty="0">
                <a:solidFill>
                  <a:srgbClr val="000000"/>
                </a:solidFill>
                <a:effectLst/>
                <a:highlight>
                  <a:srgbClr val="FFFFFF"/>
                </a:highlight>
                <a:latin typeface="PragmataPro Mono Liga" panose="02000509040000020004" pitchFamily="49" charset="0"/>
              </a:rPr>
              <a:t>=</a:t>
            </a:r>
            <a:r>
              <a:rPr lang="en-US" sz="1700" b="0" dirty="0">
                <a:solidFill>
                  <a:srgbClr val="098658"/>
                </a:solidFill>
                <a:effectLst/>
                <a:highlight>
                  <a:srgbClr val="FFFFFF"/>
                </a:highlight>
                <a:latin typeface="PragmataPro Mono Liga" panose="02000509040000020004" pitchFamily="49" charset="0"/>
              </a:rPr>
              <a:t>31</a:t>
            </a:r>
            <a:r>
              <a:rPr lang="en-US" sz="1700" b="0" dirty="0">
                <a:solidFill>
                  <a:srgbClr val="000000"/>
                </a:solidFill>
                <a:effectLst/>
                <a:highlight>
                  <a:srgbClr val="FFFFFF"/>
                </a:highlight>
                <a:latin typeface="PragmataPro Mono Liga" panose="02000509040000020004" pitchFamily="49" charset="0"/>
              </a:rPr>
              <a:t>;  </a:t>
            </a:r>
            <a:r>
              <a:rPr lang="en-US" sz="1700" b="0" dirty="0" err="1">
                <a:solidFill>
                  <a:srgbClr val="001080"/>
                </a:solidFill>
                <a:effectLst/>
                <a:highlight>
                  <a:srgbClr val="FFFFFF"/>
                </a:highlight>
                <a:latin typeface="PragmataPro Mono Liga" panose="02000509040000020004" pitchFamily="49" charset="0"/>
              </a:rPr>
              <a:t>B</a:t>
            </a:r>
            <a:r>
              <a:rPr lang="en-US" sz="1700" b="0" dirty="0" err="1">
                <a:solidFill>
                  <a:srgbClr val="000000"/>
                </a:solidFill>
                <a:effectLst/>
                <a:highlight>
                  <a:srgbClr val="FFFFFF"/>
                </a:highlight>
                <a:latin typeface="PragmataPro Mono Liga" panose="02000509040000020004" pitchFamily="49" charset="0"/>
              </a:rPr>
              <a:t>.</a:t>
            </a:r>
            <a:r>
              <a:rPr lang="en-US" sz="1700" b="0" dirty="0" err="1">
                <a:solidFill>
                  <a:srgbClr val="001080"/>
                </a:solidFill>
                <a:effectLst/>
                <a:highlight>
                  <a:srgbClr val="FFFFFF"/>
                </a:highlight>
                <a:latin typeface="PragmataPro Mono Liga" panose="02000509040000020004" pitchFamily="49" charset="0"/>
              </a:rPr>
              <a:t>thang</a:t>
            </a:r>
            <a:r>
              <a:rPr lang="en-US" sz="1700" b="0" dirty="0">
                <a:solidFill>
                  <a:srgbClr val="000000"/>
                </a:solidFill>
                <a:effectLst/>
                <a:highlight>
                  <a:srgbClr val="FFFFFF"/>
                </a:highlight>
                <a:latin typeface="PragmataPro Mono Liga" panose="02000509040000020004" pitchFamily="49" charset="0"/>
              </a:rPr>
              <a:t>=</a:t>
            </a:r>
            <a:r>
              <a:rPr lang="en-US" sz="1700" b="0" dirty="0">
                <a:solidFill>
                  <a:srgbClr val="098658"/>
                </a:solidFill>
                <a:effectLst/>
                <a:highlight>
                  <a:srgbClr val="FFFFFF"/>
                </a:highlight>
                <a:latin typeface="PragmataPro Mono Liga" panose="02000509040000020004" pitchFamily="49" charset="0"/>
              </a:rPr>
              <a:t>7</a:t>
            </a:r>
            <a:r>
              <a:rPr lang="en-US" sz="1700" b="0" dirty="0">
                <a:solidFill>
                  <a:srgbClr val="000000"/>
                </a:solidFill>
                <a:effectLst/>
                <a:highlight>
                  <a:srgbClr val="FFFFFF"/>
                </a:highlight>
                <a:latin typeface="PragmataPro Mono Liga" panose="02000509040000020004" pitchFamily="49" charset="0"/>
              </a:rPr>
              <a:t>;   </a:t>
            </a:r>
            <a:r>
              <a:rPr lang="en-US" sz="1700" b="0" dirty="0" err="1">
                <a:solidFill>
                  <a:srgbClr val="001080"/>
                </a:solidFill>
                <a:effectLst/>
                <a:highlight>
                  <a:srgbClr val="FFFFFF"/>
                </a:highlight>
                <a:latin typeface="PragmataPro Mono Liga" panose="02000509040000020004" pitchFamily="49" charset="0"/>
              </a:rPr>
              <a:t>B</a:t>
            </a:r>
            <a:r>
              <a:rPr lang="en-US" sz="1700" b="0" dirty="0" err="1">
                <a:solidFill>
                  <a:srgbClr val="000000"/>
                </a:solidFill>
                <a:effectLst/>
                <a:highlight>
                  <a:srgbClr val="FFFFFF"/>
                </a:highlight>
                <a:latin typeface="PragmataPro Mono Liga" panose="02000509040000020004" pitchFamily="49" charset="0"/>
              </a:rPr>
              <a:t>.</a:t>
            </a:r>
            <a:r>
              <a:rPr lang="en-US" sz="1700" b="0" dirty="0" err="1">
                <a:solidFill>
                  <a:srgbClr val="001080"/>
                </a:solidFill>
                <a:effectLst/>
                <a:highlight>
                  <a:srgbClr val="FFFFFF"/>
                </a:highlight>
                <a:latin typeface="PragmataPro Mono Liga" panose="02000509040000020004" pitchFamily="49" charset="0"/>
              </a:rPr>
              <a:t>nam</a:t>
            </a:r>
            <a:r>
              <a:rPr lang="en-US" sz="1700" b="0" dirty="0">
                <a:solidFill>
                  <a:srgbClr val="000000"/>
                </a:solidFill>
                <a:effectLst/>
                <a:highlight>
                  <a:srgbClr val="FFFFFF"/>
                </a:highlight>
                <a:latin typeface="PragmataPro Mono Liga" panose="02000509040000020004" pitchFamily="49" charset="0"/>
              </a:rPr>
              <a:t>=</a:t>
            </a:r>
            <a:r>
              <a:rPr lang="en-US" sz="1700" b="0" dirty="0">
                <a:solidFill>
                  <a:srgbClr val="098658"/>
                </a:solidFill>
                <a:effectLst/>
                <a:highlight>
                  <a:srgbClr val="FFFFFF"/>
                </a:highlight>
                <a:latin typeface="PragmataPro Mono Liga" panose="02000509040000020004" pitchFamily="49" charset="0"/>
              </a:rPr>
              <a:t>1989</a:t>
            </a:r>
            <a:r>
              <a:rPr lang="en-US" sz="1700" b="0" dirty="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1700" b="0" dirty="0">
                <a:solidFill>
                  <a:srgbClr val="000000"/>
                </a:solidFill>
                <a:effectLst/>
                <a:highlight>
                  <a:srgbClr val="FFFFFF"/>
                </a:highlight>
                <a:latin typeface="PragmataPro Mono Liga" panose="02000509040000020004" pitchFamily="49" charset="0"/>
              </a:rPr>
              <a:t>    </a:t>
            </a:r>
            <a:r>
              <a:rPr lang="en-US" sz="1700" b="0" dirty="0" err="1">
                <a:solidFill>
                  <a:srgbClr val="001080"/>
                </a:solidFill>
                <a:effectLst/>
                <a:highlight>
                  <a:srgbClr val="FFFFFF"/>
                </a:highlight>
                <a:latin typeface="PragmataPro Mono Liga" panose="02000509040000020004" pitchFamily="49" charset="0"/>
              </a:rPr>
              <a:t>cout</a:t>
            </a:r>
            <a:r>
              <a:rPr lang="en-US" sz="1700" b="0" dirty="0">
                <a:solidFill>
                  <a:srgbClr val="000000"/>
                </a:solidFill>
                <a:effectLst/>
                <a:highlight>
                  <a:srgbClr val="FFFFFF"/>
                </a:highlight>
                <a:latin typeface="PragmataPro Mono Liga" panose="02000509040000020004" pitchFamily="49" charset="0"/>
              </a:rPr>
              <a:t> </a:t>
            </a:r>
            <a:r>
              <a:rPr lang="en-US" sz="1700" b="0" dirty="0">
                <a:solidFill>
                  <a:srgbClr val="795E26"/>
                </a:solidFill>
                <a:effectLst/>
                <a:highlight>
                  <a:srgbClr val="FFFFFF"/>
                </a:highlight>
                <a:latin typeface="PragmataPro Mono Liga" panose="02000509040000020004" pitchFamily="49" charset="0"/>
              </a:rPr>
              <a:t>&lt;&lt;</a:t>
            </a:r>
            <a:r>
              <a:rPr lang="en-US" sz="1700" b="0" dirty="0">
                <a:solidFill>
                  <a:srgbClr val="000000"/>
                </a:solidFill>
                <a:effectLst/>
                <a:highlight>
                  <a:srgbClr val="FFFFFF"/>
                </a:highlight>
                <a:latin typeface="PragmataPro Mono Liga" panose="02000509040000020004" pitchFamily="49" charset="0"/>
              </a:rPr>
              <a:t> </a:t>
            </a:r>
            <a:r>
              <a:rPr lang="en-US" sz="1700" b="0" dirty="0" err="1">
                <a:solidFill>
                  <a:srgbClr val="001080"/>
                </a:solidFill>
                <a:effectLst/>
                <a:highlight>
                  <a:srgbClr val="FFFFFF"/>
                </a:highlight>
                <a:latin typeface="PragmataPro Mono Liga" panose="02000509040000020004" pitchFamily="49" charset="0"/>
              </a:rPr>
              <a:t>B</a:t>
            </a:r>
            <a:r>
              <a:rPr lang="en-US" sz="1700" b="0" dirty="0" err="1">
                <a:solidFill>
                  <a:srgbClr val="000000"/>
                </a:solidFill>
                <a:effectLst/>
                <a:highlight>
                  <a:srgbClr val="FFFFFF"/>
                </a:highlight>
                <a:latin typeface="PragmataPro Mono Liga" panose="02000509040000020004" pitchFamily="49" charset="0"/>
              </a:rPr>
              <a:t>.</a:t>
            </a:r>
            <a:r>
              <a:rPr lang="en-US" sz="1700" b="0" dirty="0" err="1">
                <a:solidFill>
                  <a:srgbClr val="001080"/>
                </a:solidFill>
                <a:effectLst/>
                <a:highlight>
                  <a:srgbClr val="FFFFFF"/>
                </a:highlight>
                <a:latin typeface="PragmataPro Mono Liga" panose="02000509040000020004" pitchFamily="49" charset="0"/>
              </a:rPr>
              <a:t>ngay</a:t>
            </a:r>
            <a:r>
              <a:rPr lang="en-US" sz="1700" b="0" dirty="0">
                <a:solidFill>
                  <a:srgbClr val="000000"/>
                </a:solidFill>
                <a:effectLst/>
                <a:highlight>
                  <a:srgbClr val="FFFFFF"/>
                </a:highlight>
                <a:latin typeface="PragmataPro Mono Liga" panose="02000509040000020004" pitchFamily="49" charset="0"/>
              </a:rPr>
              <a:t> </a:t>
            </a:r>
            <a:r>
              <a:rPr lang="en-US" sz="1700" b="0" dirty="0">
                <a:solidFill>
                  <a:srgbClr val="795E26"/>
                </a:solidFill>
                <a:effectLst/>
                <a:highlight>
                  <a:srgbClr val="FFFFFF"/>
                </a:highlight>
                <a:latin typeface="PragmataPro Mono Liga" panose="02000509040000020004" pitchFamily="49" charset="0"/>
              </a:rPr>
              <a:t>&lt;&lt;</a:t>
            </a:r>
            <a:r>
              <a:rPr lang="en-US" sz="1700" b="0" dirty="0">
                <a:solidFill>
                  <a:srgbClr val="000000"/>
                </a:solidFill>
                <a:effectLst/>
                <a:highlight>
                  <a:srgbClr val="FFFFFF"/>
                </a:highlight>
                <a:latin typeface="PragmataPro Mono Liga" panose="02000509040000020004" pitchFamily="49" charset="0"/>
              </a:rPr>
              <a:t> </a:t>
            </a:r>
            <a:r>
              <a:rPr lang="en-US" sz="1700" b="0" dirty="0">
                <a:solidFill>
                  <a:srgbClr val="A31515"/>
                </a:solidFill>
                <a:effectLst/>
                <a:highlight>
                  <a:srgbClr val="FFFFFF"/>
                </a:highlight>
                <a:latin typeface="PragmataPro Mono Liga" panose="02000509040000020004" pitchFamily="49" charset="0"/>
              </a:rPr>
              <a:t>"/"</a:t>
            </a:r>
            <a:r>
              <a:rPr lang="en-US" sz="1700" b="0" dirty="0">
                <a:solidFill>
                  <a:srgbClr val="000000"/>
                </a:solidFill>
                <a:effectLst/>
                <a:highlight>
                  <a:srgbClr val="FFFFFF"/>
                </a:highlight>
                <a:latin typeface="PragmataPro Mono Liga" panose="02000509040000020004" pitchFamily="49" charset="0"/>
              </a:rPr>
              <a:t> </a:t>
            </a:r>
            <a:r>
              <a:rPr lang="en-US" sz="1700" b="0" dirty="0">
                <a:solidFill>
                  <a:srgbClr val="795E26"/>
                </a:solidFill>
                <a:effectLst/>
                <a:highlight>
                  <a:srgbClr val="FFFFFF"/>
                </a:highlight>
                <a:latin typeface="PragmataPro Mono Liga" panose="02000509040000020004" pitchFamily="49" charset="0"/>
              </a:rPr>
              <a:t>&lt;&lt;</a:t>
            </a:r>
            <a:r>
              <a:rPr lang="en-US" sz="1700" b="0" dirty="0">
                <a:solidFill>
                  <a:srgbClr val="000000"/>
                </a:solidFill>
                <a:effectLst/>
                <a:highlight>
                  <a:srgbClr val="FFFFFF"/>
                </a:highlight>
                <a:latin typeface="PragmataPro Mono Liga" panose="02000509040000020004" pitchFamily="49" charset="0"/>
              </a:rPr>
              <a:t> </a:t>
            </a:r>
            <a:r>
              <a:rPr lang="en-US" sz="1700" b="0" dirty="0" err="1">
                <a:solidFill>
                  <a:srgbClr val="001080"/>
                </a:solidFill>
                <a:effectLst/>
                <a:highlight>
                  <a:srgbClr val="FFFFFF"/>
                </a:highlight>
                <a:latin typeface="PragmataPro Mono Liga" panose="02000509040000020004" pitchFamily="49" charset="0"/>
              </a:rPr>
              <a:t>B</a:t>
            </a:r>
            <a:r>
              <a:rPr lang="en-US" sz="1700" b="0" dirty="0" err="1">
                <a:solidFill>
                  <a:srgbClr val="000000"/>
                </a:solidFill>
                <a:effectLst/>
                <a:highlight>
                  <a:srgbClr val="FFFFFF"/>
                </a:highlight>
                <a:latin typeface="PragmataPro Mono Liga" panose="02000509040000020004" pitchFamily="49" charset="0"/>
              </a:rPr>
              <a:t>.</a:t>
            </a:r>
            <a:r>
              <a:rPr lang="en-US" sz="1700" b="0" dirty="0" err="1">
                <a:solidFill>
                  <a:srgbClr val="001080"/>
                </a:solidFill>
                <a:effectLst/>
                <a:highlight>
                  <a:srgbClr val="FFFFFF"/>
                </a:highlight>
                <a:latin typeface="PragmataPro Mono Liga" panose="02000509040000020004" pitchFamily="49" charset="0"/>
              </a:rPr>
              <a:t>thang</a:t>
            </a:r>
            <a:r>
              <a:rPr lang="en-US" sz="1700" b="0" dirty="0">
                <a:solidFill>
                  <a:srgbClr val="000000"/>
                </a:solidFill>
                <a:effectLst/>
                <a:highlight>
                  <a:srgbClr val="FFFFFF"/>
                </a:highlight>
                <a:latin typeface="PragmataPro Mono Liga" panose="02000509040000020004" pitchFamily="49" charset="0"/>
              </a:rPr>
              <a:t> </a:t>
            </a:r>
            <a:r>
              <a:rPr lang="en-US" sz="1700" b="0" dirty="0">
                <a:solidFill>
                  <a:srgbClr val="795E26"/>
                </a:solidFill>
                <a:effectLst/>
                <a:highlight>
                  <a:srgbClr val="FFFFFF"/>
                </a:highlight>
                <a:latin typeface="PragmataPro Mono Liga" panose="02000509040000020004" pitchFamily="49" charset="0"/>
              </a:rPr>
              <a:t>&lt;&lt;</a:t>
            </a:r>
            <a:r>
              <a:rPr lang="en-US" sz="1700" b="0" dirty="0">
                <a:solidFill>
                  <a:srgbClr val="000000"/>
                </a:solidFill>
                <a:effectLst/>
                <a:highlight>
                  <a:srgbClr val="FFFFFF"/>
                </a:highlight>
                <a:latin typeface="PragmataPro Mono Liga" panose="02000509040000020004" pitchFamily="49" charset="0"/>
              </a:rPr>
              <a:t> </a:t>
            </a:r>
            <a:r>
              <a:rPr lang="en-US" sz="1700" b="0" dirty="0">
                <a:solidFill>
                  <a:srgbClr val="A31515"/>
                </a:solidFill>
                <a:effectLst/>
                <a:highlight>
                  <a:srgbClr val="FFFFFF"/>
                </a:highlight>
                <a:latin typeface="PragmataPro Mono Liga" panose="02000509040000020004" pitchFamily="49" charset="0"/>
              </a:rPr>
              <a:t>"/"</a:t>
            </a:r>
            <a:r>
              <a:rPr lang="en-US" sz="1700" b="0" dirty="0">
                <a:solidFill>
                  <a:srgbClr val="000000"/>
                </a:solidFill>
                <a:effectLst/>
                <a:highlight>
                  <a:srgbClr val="FFFFFF"/>
                </a:highlight>
                <a:latin typeface="PragmataPro Mono Liga" panose="02000509040000020004" pitchFamily="49" charset="0"/>
              </a:rPr>
              <a:t> </a:t>
            </a:r>
            <a:r>
              <a:rPr lang="en-US" sz="1700" b="0" dirty="0">
                <a:solidFill>
                  <a:srgbClr val="795E26"/>
                </a:solidFill>
                <a:effectLst/>
                <a:highlight>
                  <a:srgbClr val="FFFFFF"/>
                </a:highlight>
                <a:latin typeface="PragmataPro Mono Liga" panose="02000509040000020004" pitchFamily="49" charset="0"/>
              </a:rPr>
              <a:t>&lt;&lt;</a:t>
            </a:r>
            <a:r>
              <a:rPr lang="en-US" sz="1700" b="0" dirty="0">
                <a:solidFill>
                  <a:srgbClr val="000000"/>
                </a:solidFill>
                <a:effectLst/>
                <a:highlight>
                  <a:srgbClr val="FFFFFF"/>
                </a:highlight>
                <a:latin typeface="PragmataPro Mono Liga" panose="02000509040000020004" pitchFamily="49" charset="0"/>
              </a:rPr>
              <a:t> </a:t>
            </a:r>
            <a:r>
              <a:rPr lang="en-US" sz="1700" b="0" dirty="0" err="1">
                <a:solidFill>
                  <a:srgbClr val="001080"/>
                </a:solidFill>
                <a:effectLst/>
                <a:highlight>
                  <a:srgbClr val="FFFFFF"/>
                </a:highlight>
                <a:latin typeface="PragmataPro Mono Liga" panose="02000509040000020004" pitchFamily="49" charset="0"/>
              </a:rPr>
              <a:t>B</a:t>
            </a:r>
            <a:r>
              <a:rPr lang="en-US" sz="1700" b="0" dirty="0" err="1">
                <a:solidFill>
                  <a:srgbClr val="000000"/>
                </a:solidFill>
                <a:effectLst/>
                <a:highlight>
                  <a:srgbClr val="FFFFFF"/>
                </a:highlight>
                <a:latin typeface="PragmataPro Mono Liga" panose="02000509040000020004" pitchFamily="49" charset="0"/>
              </a:rPr>
              <a:t>.</a:t>
            </a:r>
            <a:r>
              <a:rPr lang="en-US" sz="1700" b="0" dirty="0" err="1">
                <a:solidFill>
                  <a:srgbClr val="001080"/>
                </a:solidFill>
                <a:effectLst/>
                <a:highlight>
                  <a:srgbClr val="FFFFFF"/>
                </a:highlight>
                <a:latin typeface="PragmataPro Mono Liga" panose="02000509040000020004" pitchFamily="49" charset="0"/>
              </a:rPr>
              <a:t>nam</a:t>
            </a:r>
            <a:r>
              <a:rPr lang="en-US" sz="1700" b="0" dirty="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endParaRPr lang="en-US" sz="1700" b="0" dirty="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1700" dirty="0">
                <a:solidFill>
                  <a:srgbClr val="000000"/>
                </a:solidFill>
                <a:highlight>
                  <a:srgbClr val="FFFFFF"/>
                </a:highlight>
                <a:latin typeface="PragmataPro Mono Liga" panose="02000509040000020004" pitchFamily="49" charset="0"/>
              </a:rPr>
              <a:t>    </a:t>
            </a:r>
            <a:r>
              <a:rPr lang="en-US" sz="1700" dirty="0" err="1">
                <a:solidFill>
                  <a:srgbClr val="001080"/>
                </a:solidFill>
                <a:highlight>
                  <a:srgbClr val="FFFFFF"/>
                </a:highlight>
                <a:latin typeface="PragmataPro Mono Liga" panose="02000509040000020004" pitchFamily="49" charset="0"/>
              </a:rPr>
              <a:t>cout</a:t>
            </a:r>
            <a:r>
              <a:rPr lang="en-US" sz="1700" dirty="0">
                <a:solidFill>
                  <a:srgbClr val="001080"/>
                </a:solidFill>
                <a:highlight>
                  <a:srgbClr val="FFFFFF"/>
                </a:highlight>
                <a:latin typeface="PragmataPro Mono Liga" panose="02000509040000020004" pitchFamily="49" charset="0"/>
              </a:rPr>
              <a:t> </a:t>
            </a:r>
            <a:r>
              <a:rPr lang="en-US" sz="1700" dirty="0">
                <a:solidFill>
                  <a:srgbClr val="000000"/>
                </a:solidFill>
                <a:highlight>
                  <a:srgbClr val="FFFFFF"/>
                </a:highlight>
                <a:latin typeface="PragmataPro Mono Liga" panose="02000509040000020004" pitchFamily="49" charset="0"/>
              </a:rPr>
              <a:t>&lt;&lt; </a:t>
            </a:r>
            <a:r>
              <a:rPr lang="en-US" sz="1700" dirty="0" err="1">
                <a:solidFill>
                  <a:srgbClr val="001080"/>
                </a:solidFill>
                <a:highlight>
                  <a:srgbClr val="FFFFFF"/>
                </a:highlight>
                <a:latin typeface="PragmataPro Mono Liga" panose="02000509040000020004" pitchFamily="49" charset="0"/>
              </a:rPr>
              <a:t>B.full_date</a:t>
            </a:r>
            <a:r>
              <a:rPr lang="en-US" sz="1700" dirty="0">
                <a:solidFill>
                  <a:srgbClr val="001080"/>
                </a:solidFill>
                <a:highlight>
                  <a:srgbClr val="FFFFFF"/>
                </a:highlight>
                <a:latin typeface="PragmataPro Mono Liga" panose="02000509040000020004" pitchFamily="49" charset="0"/>
              </a:rPr>
              <a:t> </a:t>
            </a:r>
            <a:r>
              <a:rPr lang="en-US" sz="1700" dirty="0">
                <a:solidFill>
                  <a:srgbClr val="000000"/>
                </a:solidFill>
                <a:highlight>
                  <a:srgbClr val="FFFFFF"/>
                </a:highlight>
                <a:latin typeface="PragmataPro Mono Liga" panose="02000509040000020004" pitchFamily="49" charset="0"/>
              </a:rPr>
              <a:t>&lt;&lt; ".";</a:t>
            </a:r>
            <a:endParaRPr lang="en-US" sz="1700" b="0" dirty="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1700" b="0" dirty="0">
                <a:solidFill>
                  <a:srgbClr val="000000"/>
                </a:solidFill>
                <a:effectLst/>
                <a:highlight>
                  <a:srgbClr val="FFFFFF"/>
                </a:highlight>
                <a:latin typeface="PragmataPro Mono Liga" panose="02000509040000020004" pitchFamily="49" charset="0"/>
              </a:rPr>
              <a:t>    </a:t>
            </a:r>
            <a:r>
              <a:rPr lang="en-US" sz="1700" b="0" dirty="0">
                <a:solidFill>
                  <a:srgbClr val="AF00DB"/>
                </a:solidFill>
                <a:effectLst/>
                <a:highlight>
                  <a:srgbClr val="FFFFFF"/>
                </a:highlight>
                <a:latin typeface="PragmataPro Mono Liga" panose="02000509040000020004" pitchFamily="49" charset="0"/>
              </a:rPr>
              <a:t>return</a:t>
            </a:r>
            <a:r>
              <a:rPr lang="en-US" sz="1700" b="0" dirty="0">
                <a:solidFill>
                  <a:srgbClr val="000000"/>
                </a:solidFill>
                <a:effectLst/>
                <a:highlight>
                  <a:srgbClr val="FFFFFF"/>
                </a:highlight>
                <a:latin typeface="PragmataPro Mono Liga" panose="02000509040000020004" pitchFamily="49" charset="0"/>
              </a:rPr>
              <a:t> </a:t>
            </a:r>
            <a:r>
              <a:rPr lang="en-US" sz="1700" b="0" dirty="0">
                <a:solidFill>
                  <a:srgbClr val="098658"/>
                </a:solidFill>
                <a:effectLst/>
                <a:highlight>
                  <a:srgbClr val="FFFFFF"/>
                </a:highlight>
                <a:latin typeface="PragmataPro Mono Liga" panose="02000509040000020004" pitchFamily="49" charset="0"/>
              </a:rPr>
              <a:t>0</a:t>
            </a:r>
            <a:r>
              <a:rPr lang="en-US" sz="1700" b="0" dirty="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1700" b="0" dirty="0">
                <a:solidFill>
                  <a:srgbClr val="000000"/>
                </a:solidFill>
                <a:effectLst/>
                <a:highlight>
                  <a:srgbClr val="FFFFFF"/>
                </a:highlight>
                <a:latin typeface="PragmataPro Mono Liga" panose="02000509040000020004" pitchFamily="49" charset="0"/>
              </a:rPr>
              <a:t>}</a:t>
            </a:r>
          </a:p>
        </p:txBody>
      </p:sp>
      <p:sp>
        <p:nvSpPr>
          <p:cNvPr id="39938" name="Title 1"/>
          <p:cNvSpPr>
            <a:spLocks noGrp="1"/>
          </p:cNvSpPr>
          <p:nvPr>
            <p:ph type="title"/>
          </p:nvPr>
        </p:nvSpPr>
        <p:spPr/>
        <p:txBody>
          <a:bodyPr>
            <a:normAutofit fontScale="90000"/>
          </a:bodyPr>
          <a:lstStyle/>
          <a:p>
            <a:r>
              <a:rPr lang="en-US" altLang="en-US" dirty="0" err="1"/>
              <a:t>Khai</a:t>
            </a:r>
            <a:r>
              <a:rPr lang="en-US" altLang="en-US" dirty="0"/>
              <a:t> </a:t>
            </a:r>
            <a:r>
              <a:rPr lang="en-US" altLang="en-US" dirty="0" err="1"/>
              <a:t>báo</a:t>
            </a:r>
            <a:r>
              <a:rPr lang="en-US" altLang="en-US" dirty="0"/>
              <a:t> struct </a:t>
            </a:r>
            <a:r>
              <a:rPr lang="en-US" altLang="en-US" dirty="0" err="1"/>
              <a:t>là</a:t>
            </a:r>
            <a:r>
              <a:rPr lang="en-US" altLang="en-US" dirty="0"/>
              <a:t> </a:t>
            </a:r>
            <a:r>
              <a:rPr lang="en-US" altLang="en-US" dirty="0" err="1"/>
              <a:t>thành</a:t>
            </a:r>
            <a:r>
              <a:rPr lang="en-US" altLang="en-US" dirty="0"/>
              <a:t> </a:t>
            </a:r>
            <a:r>
              <a:rPr lang="en-US" altLang="en-US" dirty="0" err="1"/>
              <a:t>phần</a:t>
            </a:r>
            <a:r>
              <a:rPr lang="en-US" altLang="en-US" dirty="0"/>
              <a:t> </a:t>
            </a:r>
            <a:r>
              <a:rPr lang="en-US" altLang="en-US" dirty="0" err="1"/>
              <a:t>của</a:t>
            </a:r>
            <a:r>
              <a:rPr lang="en-US" altLang="en-US" dirty="0"/>
              <a:t> union</a:t>
            </a:r>
          </a:p>
        </p:txBody>
      </p:sp>
      <p:sp>
        <p:nvSpPr>
          <p:cNvPr id="6" name="TextBox 5">
            <a:extLst>
              <a:ext uri="{FF2B5EF4-FFF2-40B4-BE49-F238E27FC236}">
                <a16:creationId xmlns:a16="http://schemas.microsoft.com/office/drawing/2014/main" id="{60324B96-0E6E-4BE1-5303-2C4234FC3935}"/>
              </a:ext>
            </a:extLst>
          </p:cNvPr>
          <p:cNvSpPr txBox="1"/>
          <p:nvPr/>
        </p:nvSpPr>
        <p:spPr>
          <a:xfrm>
            <a:off x="7733434" y="2069252"/>
            <a:ext cx="2273012" cy="2123658"/>
          </a:xfrm>
          <a:prstGeom prst="rect">
            <a:avLst/>
          </a:prstGeom>
          <a:noFill/>
          <a:ln>
            <a:solidFill>
              <a:schemeClr val="tx1">
                <a:lumMod val="50000"/>
              </a:schemeClr>
            </a:solidFill>
          </a:ln>
        </p:spPr>
        <p:txBody>
          <a:bodyPr wrap="square">
            <a:spAutoFit/>
          </a:bodyPr>
          <a:lstStyle/>
          <a:p>
            <a:r>
              <a:rPr lang="en-US" sz="2200" b="1" dirty="0" err="1"/>
              <a:t>Kết</a:t>
            </a:r>
            <a:r>
              <a:rPr lang="en-US" sz="2200" b="1" dirty="0"/>
              <a:t> </a:t>
            </a:r>
            <a:r>
              <a:rPr lang="en-US" sz="2200" b="1" dirty="0" err="1"/>
              <a:t>quả</a:t>
            </a:r>
            <a:r>
              <a:rPr lang="en-US" sz="2200" b="1" dirty="0"/>
              <a:t> </a:t>
            </a:r>
            <a:r>
              <a:rPr lang="en-US" sz="2200" b="1" dirty="0" err="1"/>
              <a:t>thực</a:t>
            </a:r>
            <a:r>
              <a:rPr lang="en-US" sz="2200" b="1" dirty="0"/>
              <a:t> </a:t>
            </a:r>
            <a:r>
              <a:rPr lang="en-US" sz="2200" b="1" dirty="0" err="1"/>
              <a:t>thi</a:t>
            </a:r>
            <a:r>
              <a:rPr lang="en-US" sz="2200" b="1" dirty="0"/>
              <a:t>:</a:t>
            </a:r>
          </a:p>
          <a:p>
            <a:endParaRPr lang="en-US" sz="2200" dirty="0"/>
          </a:p>
          <a:p>
            <a:r>
              <a:rPr lang="en-US" sz="2200" dirty="0"/>
              <a:t>date = 12</a:t>
            </a:r>
          </a:p>
          <a:p>
            <a:r>
              <a:rPr lang="en-US" sz="2200" dirty="0"/>
              <a:t>31/7/1989</a:t>
            </a:r>
          </a:p>
          <a:p>
            <a:r>
              <a:rPr lang="en-US" sz="2200" dirty="0"/>
              <a:t>31/7/1989</a:t>
            </a:r>
          </a:p>
          <a:p>
            <a:r>
              <a:rPr lang="en-US" sz="2200" dirty="0"/>
              <a:t>.</a:t>
            </a:r>
          </a:p>
        </p:txBody>
      </p:sp>
      <p:sp>
        <p:nvSpPr>
          <p:cNvPr id="5" name="Footer Placeholder 4">
            <a:extLst>
              <a:ext uri="{FF2B5EF4-FFF2-40B4-BE49-F238E27FC236}">
                <a16:creationId xmlns:a16="http://schemas.microsoft.com/office/drawing/2014/main" id="{39394891-3CE1-42B7-79D7-AC37D948D443}"/>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Date Placeholder 6">
            <a:extLst>
              <a:ext uri="{FF2B5EF4-FFF2-40B4-BE49-F238E27FC236}">
                <a16:creationId xmlns:a16="http://schemas.microsoft.com/office/drawing/2014/main" id="{37FE6B90-4CF9-E16F-6BE4-2165AF3BF3F8}"/>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5F6CFEFB-5B41-3FE9-8102-79D6D2855FBA}"/>
              </a:ext>
            </a:extLst>
          </p:cNvPr>
          <p:cNvSpPr>
            <a:spLocks noGrp="1"/>
          </p:cNvSpPr>
          <p:nvPr>
            <p:ph type="sldNum" sz="quarter" idx="12"/>
          </p:nvPr>
        </p:nvSpPr>
        <p:spPr/>
        <p:txBody>
          <a:bodyPr/>
          <a:lstStyle/>
          <a:p>
            <a:fld id="{D8B0B3AC-44A8-D142-AAF6-9A453466E1A4}" type="slidenum">
              <a:rPr lang="en-VN" smtClean="0"/>
              <a:pPr/>
              <a:t>36</a:t>
            </a:fld>
            <a:endParaRPr lang="en-VN" dirty="0"/>
          </a:p>
        </p:txBody>
      </p:sp>
    </p:spTree>
    <p:extLst>
      <p:ext uri="{BB962C8B-B14F-4D97-AF65-F5344CB8AC3E}">
        <p14:creationId xmlns:p14="http://schemas.microsoft.com/office/powerpoint/2010/main" val="398724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a:bodyPr>
          <a:lstStyle/>
          <a:p>
            <a:r>
              <a:rPr lang="es-ES" dirty="0"/>
              <a:t>9.8 </a:t>
            </a:r>
            <a:r>
              <a:rPr lang="es-ES" dirty="0" err="1"/>
              <a:t>Cấu</a:t>
            </a:r>
            <a:r>
              <a:rPr lang="es-ES" dirty="0"/>
              <a:t> </a:t>
            </a:r>
            <a:r>
              <a:rPr lang="es-ES" dirty="0" err="1"/>
              <a:t>trúc</a:t>
            </a:r>
            <a:r>
              <a:rPr lang="es-ES" dirty="0"/>
              <a:t> </a:t>
            </a:r>
            <a:r>
              <a:rPr lang="es-ES" dirty="0" err="1"/>
              <a:t>và</a:t>
            </a:r>
            <a:r>
              <a:rPr lang="es-ES" dirty="0"/>
              <a:t> </a:t>
            </a:r>
            <a:r>
              <a:rPr lang="es-ES"/>
              <a:t>con trỏ</a:t>
            </a:r>
            <a:endParaRPr lang="en-VN" dirty="0"/>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9" name="Footer Placeholder 8">
            <a:extLst>
              <a:ext uri="{FF2B5EF4-FFF2-40B4-BE49-F238E27FC236}">
                <a16:creationId xmlns:a16="http://schemas.microsoft.com/office/drawing/2014/main" id="{EB8501B2-1AA3-1F1A-4335-67A95174D4C3}"/>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989E1616-7036-741D-6163-8243ADF11C5F}"/>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3CE0404E-802E-F6DA-B485-F0DFD0B60A19}"/>
              </a:ext>
            </a:extLst>
          </p:cNvPr>
          <p:cNvSpPr>
            <a:spLocks noGrp="1"/>
          </p:cNvSpPr>
          <p:nvPr>
            <p:ph type="sldNum" sz="quarter" idx="12"/>
          </p:nvPr>
        </p:nvSpPr>
        <p:spPr/>
        <p:txBody>
          <a:bodyPr/>
          <a:lstStyle/>
          <a:p>
            <a:fld id="{D8B0B3AC-44A8-D142-AAF6-9A453466E1A4}" type="slidenum">
              <a:rPr lang="en-VN" smtClean="0"/>
              <a:pPr/>
              <a:t>37</a:t>
            </a:fld>
            <a:endParaRPr lang="en-VN" dirty="0"/>
          </a:p>
        </p:txBody>
      </p:sp>
    </p:spTree>
    <p:extLst>
      <p:ext uri="{BB962C8B-B14F-4D97-AF65-F5344CB8AC3E}">
        <p14:creationId xmlns:p14="http://schemas.microsoft.com/office/powerpoint/2010/main" val="23944575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AB8ED12-6524-0176-CA24-A0348AFD8043}"/>
              </a:ext>
            </a:extLst>
          </p:cNvPr>
          <p:cNvSpPr>
            <a:spLocks noGrp="1"/>
          </p:cNvSpPr>
          <p:nvPr>
            <p:ph type="title"/>
          </p:nvPr>
        </p:nvSpPr>
        <p:spPr/>
        <p:txBody>
          <a:bodyPr>
            <a:normAutofit fontScale="90000"/>
          </a:bodyPr>
          <a:lstStyle/>
          <a:p>
            <a:r>
              <a:rPr lang="es-ES" dirty="0"/>
              <a:t>9.8 </a:t>
            </a:r>
            <a:r>
              <a:rPr lang="es-ES" dirty="0" err="1"/>
              <a:t>Cấu</a:t>
            </a:r>
            <a:r>
              <a:rPr lang="es-ES" dirty="0"/>
              <a:t> </a:t>
            </a:r>
            <a:r>
              <a:rPr lang="es-ES" dirty="0" err="1"/>
              <a:t>trúc</a:t>
            </a:r>
            <a:r>
              <a:rPr lang="es-ES" dirty="0"/>
              <a:t> </a:t>
            </a:r>
            <a:r>
              <a:rPr lang="es-ES" err="1"/>
              <a:t>và</a:t>
            </a:r>
            <a:r>
              <a:rPr lang="es-ES"/>
              <a:t> Con trỏ</a:t>
            </a:r>
            <a:endParaRPr lang="en-US" dirty="0"/>
          </a:p>
        </p:txBody>
      </p:sp>
      <p:sp>
        <p:nvSpPr>
          <p:cNvPr id="10" name="Content Placeholder 9">
            <a:extLst>
              <a:ext uri="{FF2B5EF4-FFF2-40B4-BE49-F238E27FC236}">
                <a16:creationId xmlns:a16="http://schemas.microsoft.com/office/drawing/2014/main" id="{9A28D40A-6BE4-E03B-FA72-3FA6EA57E666}"/>
              </a:ext>
            </a:extLst>
          </p:cNvPr>
          <p:cNvSpPr>
            <a:spLocks noGrp="1"/>
          </p:cNvSpPr>
          <p:nvPr>
            <p:ph idx="1"/>
          </p:nvPr>
        </p:nvSpPr>
        <p:spPr>
          <a:xfrm>
            <a:off x="774145" y="1233824"/>
            <a:ext cx="10579654" cy="5241796"/>
          </a:xfrm>
        </p:spPr>
        <p:txBody>
          <a:bodyPr>
            <a:noAutofit/>
          </a:bodyPr>
          <a:lstStyle/>
          <a:p>
            <a:pPr>
              <a:lnSpc>
                <a:spcPct val="100000"/>
              </a:lnSpc>
              <a:spcBef>
                <a:spcPts val="600"/>
              </a:spcBef>
              <a:spcAft>
                <a:spcPts val="600"/>
              </a:spcAft>
            </a:pPr>
            <a:r>
              <a:rPr lang="en-US" sz="2400" dirty="0"/>
              <a:t>Con </a:t>
            </a:r>
            <a:r>
              <a:rPr lang="en-US" sz="2400" dirty="0" err="1"/>
              <a:t>trỏ</a:t>
            </a:r>
            <a:r>
              <a:rPr lang="en-US" sz="2400" dirty="0"/>
              <a:t> </a:t>
            </a:r>
            <a:r>
              <a:rPr lang="en-US" sz="2400" dirty="0" err="1"/>
              <a:t>trỏ</a:t>
            </a:r>
            <a:r>
              <a:rPr lang="en-US" sz="2400" dirty="0"/>
              <a:t> </a:t>
            </a:r>
            <a:r>
              <a:rPr lang="en-US" sz="2400" dirty="0" err="1"/>
              <a:t>đến</a:t>
            </a:r>
            <a:r>
              <a:rPr lang="en-US" sz="2400" dirty="0"/>
              <a:t> </a:t>
            </a:r>
            <a:r>
              <a:rPr lang="en-US" sz="2400" dirty="0" err="1"/>
              <a:t>một</a:t>
            </a:r>
            <a:r>
              <a:rPr lang="en-US" sz="2400" dirty="0"/>
              <a:t> </a:t>
            </a:r>
            <a:r>
              <a:rPr lang="en-US" sz="2400" dirty="0" err="1"/>
              <a:t>vùng</a:t>
            </a:r>
            <a:r>
              <a:rPr lang="en-US" sz="2400" dirty="0"/>
              <a:t> </a:t>
            </a:r>
            <a:r>
              <a:rPr lang="en-US" sz="2400" dirty="0" err="1"/>
              <a:t>nhớ</a:t>
            </a:r>
            <a:r>
              <a:rPr lang="en-US" sz="2400" dirty="0"/>
              <a:t> </a:t>
            </a:r>
            <a:r>
              <a:rPr lang="en-US" sz="2400" dirty="0" err="1"/>
              <a:t>có</a:t>
            </a:r>
            <a:r>
              <a:rPr lang="en-US" sz="2400" dirty="0"/>
              <a:t> </a:t>
            </a:r>
            <a:r>
              <a:rPr lang="en-US" sz="2400" dirty="0" err="1"/>
              <a:t>kiểu</a:t>
            </a:r>
            <a:r>
              <a:rPr lang="en-US" sz="2400" dirty="0"/>
              <a:t> </a:t>
            </a:r>
            <a:r>
              <a:rPr lang="en-US" sz="2400" dirty="0" err="1"/>
              <a:t>cấu</a:t>
            </a:r>
            <a:r>
              <a:rPr lang="en-US" sz="2400" dirty="0"/>
              <a:t> </a:t>
            </a:r>
            <a:r>
              <a:rPr lang="en-US" sz="2400" dirty="0" err="1"/>
              <a:t>trúc</a:t>
            </a:r>
            <a:r>
              <a:rPr lang="en-US" sz="2400" dirty="0"/>
              <a:t> (</a:t>
            </a:r>
            <a:r>
              <a:rPr lang="en-US" sz="2400" dirty="0" err="1"/>
              <a:t>hoặc</a:t>
            </a:r>
            <a:r>
              <a:rPr lang="en-US" sz="2400" dirty="0"/>
              <a:t> </a:t>
            </a:r>
            <a:r>
              <a:rPr lang="en-US" sz="2400" dirty="0" err="1"/>
              <a:t>mảng</a:t>
            </a:r>
            <a:r>
              <a:rPr lang="en-US" sz="2400" dirty="0"/>
              <a:t> </a:t>
            </a:r>
            <a:r>
              <a:rPr lang="en-US" sz="2400" dirty="0" err="1"/>
              <a:t>cấu</a:t>
            </a:r>
            <a:r>
              <a:rPr lang="en-US" sz="2400" dirty="0"/>
              <a:t> </a:t>
            </a:r>
            <a:r>
              <a:rPr lang="en-US" sz="2400" dirty="0" err="1"/>
              <a:t>trúc</a:t>
            </a:r>
            <a:r>
              <a:rPr lang="en-US" sz="2400" dirty="0"/>
              <a:t>):</a:t>
            </a:r>
          </a:p>
          <a:p>
            <a:pPr marL="800100" lvl="1" indent="0">
              <a:lnSpc>
                <a:spcPct val="100000"/>
              </a:lnSpc>
              <a:spcBef>
                <a:spcPts val="600"/>
              </a:spcBef>
              <a:spcAft>
                <a:spcPts val="600"/>
              </a:spcAft>
              <a:buNone/>
            </a:pPr>
            <a:r>
              <a:rPr lang="vi-VN" b="0" dirty="0">
                <a:solidFill>
                  <a:srgbClr val="0000FF"/>
                </a:solidFill>
                <a:effectLst/>
                <a:latin typeface="PragmataPro Mono Liga" panose="02000509040000020004" pitchFamily="49" charset="0"/>
              </a:rPr>
              <a:t>struct</a:t>
            </a:r>
            <a:r>
              <a:rPr lang="vi-VN" b="0" dirty="0">
                <a:solidFill>
                  <a:srgbClr val="000000"/>
                </a:solidFill>
                <a:effectLst/>
                <a:latin typeface="PragmataPro Mono Liga" panose="02000509040000020004" pitchFamily="49" charset="0"/>
              </a:rPr>
              <a:t> </a:t>
            </a:r>
            <a:r>
              <a:rPr lang="vi-VN" b="0" dirty="0">
                <a:solidFill>
                  <a:srgbClr val="267F99"/>
                </a:solidFill>
                <a:effectLst/>
                <a:latin typeface="PragmataPro Mono Liga" panose="02000509040000020004" pitchFamily="49" charset="0"/>
              </a:rPr>
              <a:t>StructType_Name</a:t>
            </a:r>
            <a:r>
              <a:rPr lang="en-US" b="0" dirty="0">
                <a:solidFill>
                  <a:srgbClr val="267F99"/>
                </a:solidFill>
                <a:effectLst/>
                <a:latin typeface="PragmataPro Mono Liga" panose="02000509040000020004" pitchFamily="49" charset="0"/>
              </a:rPr>
              <a:t> </a:t>
            </a:r>
            <a:r>
              <a:rPr lang="vi-VN" b="0" dirty="0">
                <a:solidFill>
                  <a:srgbClr val="000000"/>
                </a:solidFill>
                <a:effectLst/>
                <a:latin typeface="PragmataPro Mono Liga" panose="02000509040000020004" pitchFamily="49" charset="0"/>
              </a:rPr>
              <a:t>{</a:t>
            </a:r>
          </a:p>
          <a:p>
            <a:pPr marL="800100" lvl="1" indent="0">
              <a:lnSpc>
                <a:spcPct val="100000"/>
              </a:lnSpc>
              <a:spcBef>
                <a:spcPts val="600"/>
              </a:spcBef>
              <a:spcAft>
                <a:spcPts val="600"/>
              </a:spcAft>
              <a:buNone/>
            </a:pPr>
            <a:r>
              <a:rPr lang="en-US" b="0" dirty="0">
                <a:solidFill>
                  <a:srgbClr val="000000"/>
                </a:solidFill>
                <a:effectLst/>
                <a:latin typeface="PragmataPro Mono Liga" panose="02000509040000020004" pitchFamily="49" charset="0"/>
              </a:rPr>
              <a:t>	 	</a:t>
            </a:r>
            <a:r>
              <a:rPr lang="en-US" b="0" dirty="0" err="1">
                <a:solidFill>
                  <a:srgbClr val="000000"/>
                </a:solidFill>
                <a:effectLst/>
                <a:latin typeface="PragmataPro Mono Liga" panose="02000509040000020004" pitchFamily="49" charset="0"/>
              </a:rPr>
              <a:t>Các</a:t>
            </a:r>
            <a:r>
              <a:rPr lang="en-US" b="0" dirty="0">
                <a:solidFill>
                  <a:srgbClr val="000000"/>
                </a:solidFill>
                <a:effectLst/>
                <a:latin typeface="PragmataPro Mono Liga" panose="02000509040000020004" pitchFamily="49" charset="0"/>
              </a:rPr>
              <a:t> </a:t>
            </a:r>
            <a:r>
              <a:rPr lang="en-US" b="0" dirty="0" err="1">
                <a:solidFill>
                  <a:srgbClr val="000000"/>
                </a:solidFill>
                <a:effectLst/>
                <a:latin typeface="PragmataPro Mono Liga" panose="02000509040000020004" pitchFamily="49" charset="0"/>
              </a:rPr>
              <a:t>biến</a:t>
            </a:r>
            <a:r>
              <a:rPr lang="en-US" b="0" dirty="0">
                <a:solidFill>
                  <a:srgbClr val="000000"/>
                </a:solidFill>
                <a:effectLst/>
                <a:latin typeface="PragmataPro Mono Liga" panose="02000509040000020004" pitchFamily="49" charset="0"/>
              </a:rPr>
              <a:t> </a:t>
            </a:r>
            <a:r>
              <a:rPr lang="en-US" b="0" dirty="0" err="1">
                <a:solidFill>
                  <a:srgbClr val="000000"/>
                </a:solidFill>
                <a:effectLst/>
                <a:latin typeface="PragmataPro Mono Liga" panose="02000509040000020004" pitchFamily="49" charset="0"/>
              </a:rPr>
              <a:t>trường</a:t>
            </a:r>
            <a:r>
              <a:rPr lang="en-US" b="0" dirty="0">
                <a:solidFill>
                  <a:srgbClr val="000000"/>
                </a:solidFill>
                <a:effectLst/>
                <a:latin typeface="PragmataPro Mono Liga" panose="02000509040000020004" pitchFamily="49" charset="0"/>
              </a:rPr>
              <a:t> </a:t>
            </a:r>
            <a:r>
              <a:rPr lang="en-US" b="0" dirty="0" err="1">
                <a:solidFill>
                  <a:srgbClr val="000000"/>
                </a:solidFill>
                <a:effectLst/>
                <a:latin typeface="PragmataPro Mono Liga" panose="02000509040000020004" pitchFamily="49" charset="0"/>
              </a:rPr>
              <a:t>thông</a:t>
            </a:r>
            <a:r>
              <a:rPr lang="en-US" b="0" dirty="0">
                <a:solidFill>
                  <a:srgbClr val="000000"/>
                </a:solidFill>
                <a:effectLst/>
                <a:latin typeface="PragmataPro Mono Liga" panose="02000509040000020004" pitchFamily="49" charset="0"/>
              </a:rPr>
              <a:t> tin</a:t>
            </a:r>
          </a:p>
          <a:p>
            <a:pPr marL="800100" lvl="1" indent="0">
              <a:lnSpc>
                <a:spcPct val="100000"/>
              </a:lnSpc>
              <a:spcBef>
                <a:spcPts val="600"/>
              </a:spcBef>
              <a:spcAft>
                <a:spcPts val="600"/>
              </a:spcAft>
              <a:buNone/>
            </a:pPr>
            <a:r>
              <a:rPr lang="vi-VN" b="0" dirty="0">
                <a:solidFill>
                  <a:srgbClr val="000000"/>
                </a:solidFill>
                <a:effectLst/>
                <a:latin typeface="PragmataPro Mono Liga" panose="02000509040000020004" pitchFamily="49" charset="0"/>
              </a:rPr>
              <a:t>};</a:t>
            </a:r>
          </a:p>
          <a:p>
            <a:pPr marL="800100" lvl="1" indent="0">
              <a:lnSpc>
                <a:spcPct val="100000"/>
              </a:lnSpc>
              <a:spcBef>
                <a:spcPts val="600"/>
              </a:spcBef>
              <a:spcAft>
                <a:spcPts val="600"/>
              </a:spcAft>
              <a:buNone/>
            </a:pPr>
            <a:r>
              <a:rPr lang="vi-VN" b="0" dirty="0">
                <a:solidFill>
                  <a:srgbClr val="267F99"/>
                </a:solidFill>
                <a:effectLst/>
                <a:latin typeface="PragmataPro Mono Liga" panose="02000509040000020004" pitchFamily="49" charset="0"/>
              </a:rPr>
              <a:t>StructType_Name</a:t>
            </a:r>
            <a:r>
              <a:rPr lang="en-US" b="0" dirty="0">
                <a:solidFill>
                  <a:srgbClr val="267F99"/>
                </a:solidFill>
                <a:effectLst/>
                <a:latin typeface="PragmataPro Mono Liga" panose="02000509040000020004" pitchFamily="49" charset="0"/>
              </a:rPr>
              <a:t> &lt;</a:t>
            </a:r>
            <a:r>
              <a:rPr lang="en-US" b="0" dirty="0" err="1">
                <a:solidFill>
                  <a:srgbClr val="267F99"/>
                </a:solidFill>
                <a:effectLst/>
                <a:latin typeface="PragmataPro Mono Liga" panose="02000509040000020004" pitchFamily="49" charset="0"/>
              </a:rPr>
              <a:t>Variable_Name</a:t>
            </a:r>
            <a:r>
              <a:rPr lang="en-US" b="0" dirty="0">
                <a:solidFill>
                  <a:srgbClr val="267F99"/>
                </a:solidFill>
                <a:effectLst/>
                <a:latin typeface="PragmataPro Mono Liga" panose="02000509040000020004" pitchFamily="49" charset="0"/>
              </a:rPr>
              <a:t>&gt;;</a:t>
            </a:r>
          </a:p>
          <a:p>
            <a:pPr marL="800100" lvl="1" indent="0">
              <a:lnSpc>
                <a:spcPct val="100000"/>
              </a:lnSpc>
              <a:spcBef>
                <a:spcPts val="600"/>
              </a:spcBef>
              <a:spcAft>
                <a:spcPts val="600"/>
              </a:spcAft>
              <a:buNone/>
            </a:pPr>
            <a:r>
              <a:rPr lang="vi-VN" b="0" dirty="0">
                <a:solidFill>
                  <a:srgbClr val="267F99"/>
                </a:solidFill>
                <a:effectLst/>
                <a:latin typeface="PragmataPro Mono Liga" panose="02000509040000020004" pitchFamily="49" charset="0"/>
              </a:rPr>
              <a:t>StructType_Name</a:t>
            </a:r>
            <a:r>
              <a:rPr lang="vi-VN" b="0" dirty="0">
                <a:solidFill>
                  <a:srgbClr val="000000"/>
                </a:solidFill>
                <a:effectLst/>
                <a:latin typeface="PragmataPro Mono Liga" panose="02000509040000020004" pitchFamily="49" charset="0"/>
              </a:rPr>
              <a:t> * </a:t>
            </a:r>
            <a:r>
              <a:rPr lang="en-US" dirty="0">
                <a:solidFill>
                  <a:srgbClr val="001080"/>
                </a:solidFill>
                <a:latin typeface="PragmataPro Mono Liga" panose="02000509040000020004" pitchFamily="49" charset="0"/>
              </a:rPr>
              <a:t>&lt;</a:t>
            </a:r>
            <a:r>
              <a:rPr lang="en-US" dirty="0" err="1">
                <a:solidFill>
                  <a:srgbClr val="267F99"/>
                </a:solidFill>
                <a:latin typeface="PragmataPro Mono Liga" panose="02000509040000020004" pitchFamily="49" charset="0"/>
              </a:rPr>
              <a:t>Pointer</a:t>
            </a:r>
            <a:r>
              <a:rPr lang="en-US" b="0" dirty="0" err="1">
                <a:solidFill>
                  <a:srgbClr val="267F99"/>
                </a:solidFill>
                <a:effectLst/>
                <a:latin typeface="PragmataPro Mono Liga" panose="02000509040000020004" pitchFamily="49" charset="0"/>
              </a:rPr>
              <a:t>Variable_Name</a:t>
            </a:r>
            <a:r>
              <a:rPr lang="en-US" b="0" dirty="0">
                <a:solidFill>
                  <a:srgbClr val="267F99"/>
                </a:solidFill>
                <a:effectLst/>
                <a:latin typeface="PragmataPro Mono Liga" panose="02000509040000020004" pitchFamily="49" charset="0"/>
              </a:rPr>
              <a:t>&gt;</a:t>
            </a:r>
            <a:r>
              <a:rPr lang="en-US" b="0" dirty="0">
                <a:solidFill>
                  <a:srgbClr val="001080"/>
                </a:solidFill>
                <a:effectLst/>
                <a:latin typeface="PragmataPro Mono Liga" panose="02000509040000020004" pitchFamily="49" charset="0"/>
              </a:rPr>
              <a:t> </a:t>
            </a:r>
            <a:r>
              <a:rPr lang="vi-VN" b="0" dirty="0">
                <a:solidFill>
                  <a:srgbClr val="000000"/>
                </a:solidFill>
                <a:effectLst/>
                <a:latin typeface="PragmataPro Mono Liga" panose="02000509040000020004" pitchFamily="49" charset="0"/>
              </a:rPr>
              <a:t>=</a:t>
            </a:r>
            <a:r>
              <a:rPr lang="en-US" b="0" dirty="0">
                <a:solidFill>
                  <a:srgbClr val="000000"/>
                </a:solidFill>
                <a:effectLst/>
                <a:latin typeface="PragmataPro Mono Liga" panose="02000509040000020004" pitchFamily="49" charset="0"/>
              </a:rPr>
              <a:t> </a:t>
            </a:r>
            <a:r>
              <a:rPr lang="en-US" b="0" dirty="0">
                <a:solidFill>
                  <a:srgbClr val="AF00DB"/>
                </a:solidFill>
                <a:effectLst/>
                <a:latin typeface="PragmataPro Mono Liga" panose="02000509040000020004" pitchFamily="49" charset="0"/>
              </a:rPr>
              <a:t>&amp;</a:t>
            </a:r>
            <a:r>
              <a:rPr lang="en-US" b="0" dirty="0">
                <a:solidFill>
                  <a:srgbClr val="267F99"/>
                </a:solidFill>
                <a:effectLst/>
                <a:latin typeface="PragmataPro Mono Liga" panose="02000509040000020004" pitchFamily="49" charset="0"/>
              </a:rPr>
              <a:t>&lt;</a:t>
            </a:r>
            <a:r>
              <a:rPr lang="en-US" b="0" dirty="0" err="1">
                <a:solidFill>
                  <a:srgbClr val="267F99"/>
                </a:solidFill>
                <a:effectLst/>
                <a:latin typeface="PragmataPro Mono Liga" panose="02000509040000020004" pitchFamily="49" charset="0"/>
              </a:rPr>
              <a:t>Variable_Name</a:t>
            </a:r>
            <a:r>
              <a:rPr lang="en-US" b="0" dirty="0">
                <a:solidFill>
                  <a:srgbClr val="267F99"/>
                </a:solidFill>
                <a:effectLst/>
                <a:latin typeface="PragmataPro Mono Liga" panose="02000509040000020004" pitchFamily="49" charset="0"/>
              </a:rPr>
              <a:t>&gt;</a:t>
            </a:r>
            <a:r>
              <a:rPr lang="vi-VN" b="0" dirty="0">
                <a:solidFill>
                  <a:srgbClr val="000000"/>
                </a:solidFill>
                <a:effectLst/>
                <a:latin typeface="PragmataPro Mono Liga" panose="02000509040000020004" pitchFamily="49" charset="0"/>
              </a:rPr>
              <a:t>;</a:t>
            </a:r>
            <a:r>
              <a:rPr lang="en-US" b="0" dirty="0">
                <a:solidFill>
                  <a:srgbClr val="000000"/>
                </a:solidFill>
                <a:effectLst/>
                <a:latin typeface="PragmataPro Mono Liga" panose="02000509040000020004" pitchFamily="49" charset="0"/>
              </a:rPr>
              <a:t> </a:t>
            </a:r>
          </a:p>
          <a:p>
            <a:pPr marL="290513" indent="-290513">
              <a:lnSpc>
                <a:spcPct val="100000"/>
              </a:lnSpc>
              <a:spcBef>
                <a:spcPts val="600"/>
              </a:spcBef>
              <a:spcAft>
                <a:spcPts val="600"/>
              </a:spcAft>
            </a:pPr>
            <a:r>
              <a:rPr lang="en-US" sz="2400" dirty="0" err="1"/>
              <a:t>Truy</a:t>
            </a:r>
            <a:r>
              <a:rPr lang="en-US" sz="2400" dirty="0"/>
              <a:t> </a:t>
            </a:r>
            <a:r>
              <a:rPr lang="en-US" sz="2400" dirty="0" err="1"/>
              <a:t>cập</a:t>
            </a:r>
            <a:r>
              <a:rPr lang="en-US" sz="2400" dirty="0"/>
              <a:t> </a:t>
            </a:r>
            <a:r>
              <a:rPr lang="en-US" sz="2400" dirty="0" err="1"/>
              <a:t>các</a:t>
            </a:r>
            <a:r>
              <a:rPr lang="en-US" sz="2400" dirty="0"/>
              <a:t> </a:t>
            </a:r>
            <a:r>
              <a:rPr lang="en-US" sz="2400" dirty="0" err="1"/>
              <a:t>trường</a:t>
            </a:r>
            <a:r>
              <a:rPr lang="en-US" sz="2400" dirty="0"/>
              <a:t> </a:t>
            </a:r>
            <a:r>
              <a:rPr lang="en-US" sz="2400" dirty="0" err="1"/>
              <a:t>thông</a:t>
            </a:r>
            <a:r>
              <a:rPr lang="en-US" sz="2400" dirty="0"/>
              <a:t> tin </a:t>
            </a:r>
            <a:r>
              <a:rPr lang="en-US" sz="2400" dirty="0" err="1"/>
              <a:t>của</a:t>
            </a:r>
            <a:r>
              <a:rPr lang="en-US" sz="2400" dirty="0"/>
              <a:t> </a:t>
            </a:r>
            <a:r>
              <a:rPr lang="en-US" sz="2400" dirty="0" err="1"/>
              <a:t>cấu</a:t>
            </a:r>
            <a:r>
              <a:rPr lang="en-US" sz="2400" dirty="0"/>
              <a:t> </a:t>
            </a:r>
            <a:r>
              <a:rPr lang="en-US" sz="2400" dirty="0" err="1"/>
              <a:t>trúc</a:t>
            </a:r>
            <a:r>
              <a:rPr lang="en-US" sz="2400" dirty="0"/>
              <a:t> </a:t>
            </a:r>
            <a:r>
              <a:rPr lang="en-US" sz="2400" dirty="0" err="1"/>
              <a:t>thông</a:t>
            </a:r>
            <a:r>
              <a:rPr lang="en-US" sz="2400" dirty="0"/>
              <a:t> qua con </a:t>
            </a:r>
            <a:r>
              <a:rPr lang="en-US" sz="2400" dirty="0" err="1"/>
              <a:t>trỏ</a:t>
            </a:r>
            <a:r>
              <a:rPr lang="en-US" sz="2400" dirty="0"/>
              <a:t> </a:t>
            </a:r>
            <a:r>
              <a:rPr lang="en-US" sz="2400" dirty="0" err="1"/>
              <a:t>sử</a:t>
            </a:r>
            <a:r>
              <a:rPr lang="en-US" sz="2400" dirty="0"/>
              <a:t> </a:t>
            </a:r>
            <a:r>
              <a:rPr lang="en-US" sz="2400" dirty="0" err="1"/>
              <a:t>dụng</a:t>
            </a:r>
            <a:r>
              <a:rPr lang="en-US" sz="2400" dirty="0"/>
              <a:t> </a:t>
            </a:r>
            <a:r>
              <a:rPr lang="en-US" sz="2400" dirty="0" err="1"/>
              <a:t>toán</a:t>
            </a:r>
            <a:r>
              <a:rPr lang="en-US" sz="2400" dirty="0"/>
              <a:t> </a:t>
            </a:r>
            <a:r>
              <a:rPr lang="en-US" sz="2400" dirty="0" err="1"/>
              <a:t>tử</a:t>
            </a:r>
            <a:r>
              <a:rPr lang="en-US" sz="2400" dirty="0"/>
              <a:t> `</a:t>
            </a:r>
            <a:r>
              <a:rPr lang="en-US" sz="2400" b="0" dirty="0">
                <a:solidFill>
                  <a:srgbClr val="FF0000"/>
                </a:solidFill>
                <a:effectLst/>
                <a:latin typeface="PragmataPro Mono Liga" panose="02000509040000020004" pitchFamily="49" charset="0"/>
              </a:rPr>
              <a:t>-&gt;</a:t>
            </a:r>
            <a:r>
              <a:rPr lang="en-US" sz="2400" dirty="0"/>
              <a:t>`</a:t>
            </a:r>
            <a:r>
              <a:rPr lang="en-US" sz="2400" dirty="0">
                <a:solidFill>
                  <a:schemeClr val="bg2">
                    <a:lumMod val="10000"/>
                  </a:schemeClr>
                </a:solidFill>
                <a:latin typeface="PragmataPro Mono Liga" panose="02000509040000020004" pitchFamily="49" charset="0"/>
              </a:rPr>
              <a:t> </a:t>
            </a:r>
            <a:r>
              <a:rPr lang="en-US" sz="2400" dirty="0" err="1">
                <a:solidFill>
                  <a:schemeClr val="bg2">
                    <a:lumMod val="10000"/>
                  </a:schemeClr>
                </a:solidFill>
                <a:latin typeface="PragmataPro Mono Liga" panose="02000509040000020004" pitchFamily="49" charset="0"/>
              </a:rPr>
              <a:t>hoặc</a:t>
            </a:r>
            <a:r>
              <a:rPr lang="en-US" sz="2400" dirty="0">
                <a:solidFill>
                  <a:schemeClr val="bg2">
                    <a:lumMod val="10000"/>
                  </a:schemeClr>
                </a:solidFill>
                <a:latin typeface="PragmataPro Mono Liga" panose="02000509040000020004" pitchFamily="49" charset="0"/>
              </a:rPr>
              <a:t> </a:t>
            </a:r>
            <a:r>
              <a:rPr lang="en-US" sz="2400" dirty="0"/>
              <a:t>`</a:t>
            </a:r>
            <a:r>
              <a:rPr lang="en-US" sz="2400" dirty="0">
                <a:solidFill>
                  <a:srgbClr val="FF0000"/>
                </a:solidFill>
              </a:rPr>
              <a:t>.</a:t>
            </a:r>
            <a:r>
              <a:rPr lang="en-US" sz="2400" dirty="0"/>
              <a:t>`</a:t>
            </a:r>
          </a:p>
          <a:p>
            <a:pPr marL="914400" lvl="2" indent="0" algn="ctr">
              <a:lnSpc>
                <a:spcPct val="100000"/>
              </a:lnSpc>
              <a:spcBef>
                <a:spcPts val="600"/>
              </a:spcBef>
              <a:spcAft>
                <a:spcPts val="600"/>
              </a:spcAft>
              <a:buNone/>
            </a:pPr>
            <a:r>
              <a:rPr lang="en-US" sz="2400" b="0" dirty="0">
                <a:solidFill>
                  <a:srgbClr val="001080"/>
                </a:solidFill>
                <a:effectLst/>
                <a:latin typeface="PragmataPro Mono Liga" panose="02000509040000020004" pitchFamily="49" charset="0"/>
              </a:rPr>
              <a:t>p</a:t>
            </a:r>
            <a:r>
              <a:rPr lang="en-US" sz="2400" b="0" dirty="0">
                <a:solidFill>
                  <a:srgbClr val="FF0000"/>
                </a:solidFill>
                <a:effectLst/>
                <a:latin typeface="PragmataPro Mono Liga" panose="02000509040000020004" pitchFamily="49" charset="0"/>
              </a:rPr>
              <a:t>-&gt;</a:t>
            </a:r>
            <a:r>
              <a:rPr lang="en-US" sz="2400" dirty="0" err="1">
                <a:solidFill>
                  <a:srgbClr val="001080"/>
                </a:solidFill>
                <a:latin typeface="PragmataPro Mono Liga" panose="02000509040000020004" pitchFamily="49" charset="0"/>
              </a:rPr>
              <a:t>B</a:t>
            </a:r>
            <a:r>
              <a:rPr lang="en-US" sz="2400" b="0" dirty="0" err="1">
                <a:solidFill>
                  <a:srgbClr val="001080"/>
                </a:solidFill>
                <a:effectLst/>
                <a:latin typeface="PragmataPro Mono Liga" panose="02000509040000020004" pitchFamily="49" charset="0"/>
              </a:rPr>
              <a:t>ienTruongThongTin</a:t>
            </a:r>
            <a:r>
              <a:rPr lang="en-US" sz="2400" dirty="0">
                <a:solidFill>
                  <a:srgbClr val="001080"/>
                </a:solidFill>
                <a:latin typeface="PragmataPro Mono Liga" panose="02000509040000020004" pitchFamily="49" charset="0"/>
              </a:rPr>
              <a:t> </a:t>
            </a:r>
          </a:p>
          <a:p>
            <a:pPr marL="914400" lvl="2" indent="0" algn="ctr">
              <a:lnSpc>
                <a:spcPct val="100000"/>
              </a:lnSpc>
              <a:spcBef>
                <a:spcPts val="600"/>
              </a:spcBef>
              <a:spcAft>
                <a:spcPts val="600"/>
              </a:spcAft>
              <a:buNone/>
            </a:pPr>
            <a:r>
              <a:rPr lang="en-US" sz="2400" b="0" dirty="0">
                <a:solidFill>
                  <a:srgbClr val="000000"/>
                </a:solidFill>
                <a:effectLst/>
                <a:latin typeface="PragmataPro Mono Liga" panose="02000509040000020004" pitchFamily="49" charset="0"/>
              </a:rPr>
              <a:t>(*p)</a:t>
            </a:r>
            <a:r>
              <a:rPr lang="en-US" sz="2400" b="0" dirty="0">
                <a:solidFill>
                  <a:srgbClr val="FF0000"/>
                </a:solidFill>
                <a:effectLst/>
                <a:latin typeface="PragmataPro Mono Liga" panose="02000509040000020004" pitchFamily="49" charset="0"/>
              </a:rPr>
              <a:t>.</a:t>
            </a:r>
            <a:r>
              <a:rPr lang="en-US" sz="2400" b="0" dirty="0" err="1">
                <a:solidFill>
                  <a:srgbClr val="001080"/>
                </a:solidFill>
                <a:effectLst/>
                <a:latin typeface="PragmataPro Mono Liga" panose="02000509040000020004" pitchFamily="49" charset="0"/>
              </a:rPr>
              <a:t>BienTruongThongTin</a:t>
            </a:r>
            <a:endParaRPr lang="en-US" sz="2400" b="0" dirty="0">
              <a:solidFill>
                <a:srgbClr val="000000"/>
              </a:solidFill>
              <a:effectLst/>
              <a:latin typeface="PragmataPro Mono Liga" panose="02000509040000020004" pitchFamily="49" charset="0"/>
            </a:endParaRPr>
          </a:p>
        </p:txBody>
      </p:sp>
      <p:sp>
        <p:nvSpPr>
          <p:cNvPr id="2" name="Footer Placeholder 1">
            <a:extLst>
              <a:ext uri="{FF2B5EF4-FFF2-40B4-BE49-F238E27FC236}">
                <a16:creationId xmlns:a16="http://schemas.microsoft.com/office/drawing/2014/main" id="{F09161F6-13DF-06BB-F765-58721535BDC5}"/>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3" name="Date Placeholder 2">
            <a:extLst>
              <a:ext uri="{FF2B5EF4-FFF2-40B4-BE49-F238E27FC236}">
                <a16:creationId xmlns:a16="http://schemas.microsoft.com/office/drawing/2014/main" id="{4051766E-BAB0-F56E-65D4-3A8EF025E803}"/>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E1659293-D94F-F4F9-B992-4AFE74CB1C6B}"/>
              </a:ext>
            </a:extLst>
          </p:cNvPr>
          <p:cNvSpPr>
            <a:spLocks noGrp="1"/>
          </p:cNvSpPr>
          <p:nvPr>
            <p:ph type="sldNum" sz="quarter" idx="12"/>
          </p:nvPr>
        </p:nvSpPr>
        <p:spPr/>
        <p:txBody>
          <a:bodyPr/>
          <a:lstStyle/>
          <a:p>
            <a:fld id="{D8B0B3AC-44A8-D142-AAF6-9A453466E1A4}" type="slidenum">
              <a:rPr lang="en-VN" smtClean="0"/>
              <a:pPr/>
              <a:t>38</a:t>
            </a:fld>
            <a:endParaRPr lang="en-VN" dirty="0"/>
          </a:p>
        </p:txBody>
      </p:sp>
    </p:spTree>
    <p:extLst>
      <p:ext uri="{BB962C8B-B14F-4D97-AF65-F5344CB8AC3E}">
        <p14:creationId xmlns:p14="http://schemas.microsoft.com/office/powerpoint/2010/main" val="34500737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AB8ED12-6524-0176-CA24-A0348AFD8043}"/>
              </a:ext>
            </a:extLst>
          </p:cNvPr>
          <p:cNvSpPr>
            <a:spLocks noGrp="1"/>
          </p:cNvSpPr>
          <p:nvPr>
            <p:ph type="title"/>
          </p:nvPr>
        </p:nvSpPr>
        <p:spPr/>
        <p:txBody>
          <a:bodyPr>
            <a:normAutofit fontScale="90000"/>
          </a:bodyPr>
          <a:lstStyle/>
          <a:p>
            <a:r>
              <a:rPr lang="es-ES" dirty="0"/>
              <a:t>9.8 </a:t>
            </a:r>
            <a:r>
              <a:rPr lang="es-ES" dirty="0" err="1"/>
              <a:t>Cấu</a:t>
            </a:r>
            <a:r>
              <a:rPr lang="es-ES" dirty="0"/>
              <a:t> </a:t>
            </a:r>
            <a:r>
              <a:rPr lang="es-ES" dirty="0" err="1"/>
              <a:t>trúc</a:t>
            </a:r>
            <a:r>
              <a:rPr lang="es-ES" dirty="0"/>
              <a:t> </a:t>
            </a:r>
            <a:r>
              <a:rPr lang="es-ES" err="1"/>
              <a:t>và</a:t>
            </a:r>
            <a:r>
              <a:rPr lang="es-ES"/>
              <a:t> Con trỏ</a:t>
            </a:r>
            <a:endParaRPr lang="en-US" dirty="0"/>
          </a:p>
        </p:txBody>
      </p:sp>
      <p:sp>
        <p:nvSpPr>
          <p:cNvPr id="10" name="Content Placeholder 9">
            <a:extLst>
              <a:ext uri="{FF2B5EF4-FFF2-40B4-BE49-F238E27FC236}">
                <a16:creationId xmlns:a16="http://schemas.microsoft.com/office/drawing/2014/main" id="{9A28D40A-6BE4-E03B-FA72-3FA6EA57E666}"/>
              </a:ext>
            </a:extLst>
          </p:cNvPr>
          <p:cNvSpPr>
            <a:spLocks noGrp="1"/>
          </p:cNvSpPr>
          <p:nvPr>
            <p:ph idx="1"/>
          </p:nvPr>
        </p:nvSpPr>
        <p:spPr/>
        <p:txBody>
          <a:bodyPr>
            <a:normAutofit/>
          </a:bodyPr>
          <a:lstStyle/>
          <a:p>
            <a:r>
              <a:rPr lang="en-US" dirty="0" err="1"/>
              <a:t>Cấp</a:t>
            </a:r>
            <a:r>
              <a:rPr lang="en-US" dirty="0"/>
              <a:t> </a:t>
            </a:r>
            <a:r>
              <a:rPr lang="en-US" dirty="0" err="1"/>
              <a:t>phát</a:t>
            </a:r>
            <a:r>
              <a:rPr lang="en-US" dirty="0"/>
              <a:t> </a:t>
            </a:r>
            <a:r>
              <a:rPr lang="en-US" dirty="0" err="1"/>
              <a:t>động</a:t>
            </a:r>
            <a:r>
              <a:rPr lang="en-US" dirty="0"/>
              <a:t> </a:t>
            </a:r>
            <a:r>
              <a:rPr lang="en-US" dirty="0" err="1"/>
              <a:t>cho</a:t>
            </a:r>
            <a:r>
              <a:rPr lang="en-US" dirty="0"/>
              <a:t> </a:t>
            </a:r>
            <a:r>
              <a:rPr lang="en-US" dirty="0" err="1"/>
              <a:t>biến</a:t>
            </a:r>
            <a:r>
              <a:rPr lang="en-US" dirty="0"/>
              <a:t> con </a:t>
            </a:r>
            <a:r>
              <a:rPr lang="en-US" dirty="0" err="1"/>
              <a:t>trỏ</a:t>
            </a:r>
            <a:r>
              <a:rPr lang="en-US" dirty="0"/>
              <a:t> </a:t>
            </a:r>
            <a:r>
              <a:rPr lang="en-US" dirty="0" err="1"/>
              <a:t>có</a:t>
            </a:r>
            <a:r>
              <a:rPr lang="en-US" dirty="0"/>
              <a:t> </a:t>
            </a:r>
            <a:r>
              <a:rPr lang="en-US" dirty="0" err="1"/>
              <a:t>kiểu</a:t>
            </a:r>
            <a:r>
              <a:rPr lang="en-US" dirty="0"/>
              <a:t> </a:t>
            </a:r>
            <a:r>
              <a:rPr lang="en-US" dirty="0" err="1"/>
              <a:t>cấu</a:t>
            </a:r>
            <a:r>
              <a:rPr lang="en-US" dirty="0"/>
              <a:t> </a:t>
            </a:r>
            <a:r>
              <a:rPr lang="en-US" dirty="0" err="1"/>
              <a:t>trúc</a:t>
            </a:r>
            <a:r>
              <a:rPr lang="en-US" dirty="0"/>
              <a:t>:</a:t>
            </a:r>
          </a:p>
          <a:p>
            <a:pPr marL="800100" lvl="1" indent="0">
              <a:buNone/>
            </a:pPr>
            <a:r>
              <a:rPr lang="vi-VN" b="0" dirty="0">
                <a:solidFill>
                  <a:srgbClr val="0000FF"/>
                </a:solidFill>
                <a:effectLst/>
                <a:latin typeface="PragmataPro Mono Liga" panose="02000509040000020004" pitchFamily="49" charset="0"/>
              </a:rPr>
              <a:t>struct</a:t>
            </a:r>
            <a:r>
              <a:rPr lang="vi-VN" b="0" dirty="0">
                <a:solidFill>
                  <a:srgbClr val="000000"/>
                </a:solidFill>
                <a:effectLst/>
                <a:latin typeface="PragmataPro Mono Liga" panose="02000509040000020004" pitchFamily="49" charset="0"/>
              </a:rPr>
              <a:t> </a:t>
            </a:r>
            <a:r>
              <a:rPr lang="vi-VN" b="0" dirty="0">
                <a:solidFill>
                  <a:srgbClr val="267F99"/>
                </a:solidFill>
                <a:effectLst/>
                <a:latin typeface="PragmataPro Mono Liga" panose="02000509040000020004" pitchFamily="49" charset="0"/>
              </a:rPr>
              <a:t>StructType_Name</a:t>
            </a:r>
            <a:r>
              <a:rPr lang="en-US" b="0" dirty="0">
                <a:solidFill>
                  <a:srgbClr val="267F99"/>
                </a:solidFill>
                <a:effectLst/>
                <a:latin typeface="PragmataPro Mono Liga" panose="02000509040000020004" pitchFamily="49" charset="0"/>
              </a:rPr>
              <a:t> </a:t>
            </a:r>
            <a:r>
              <a:rPr lang="vi-VN" b="0" dirty="0">
                <a:solidFill>
                  <a:srgbClr val="000000"/>
                </a:solidFill>
                <a:effectLst/>
                <a:latin typeface="PragmataPro Mono Liga" panose="02000509040000020004" pitchFamily="49" charset="0"/>
              </a:rPr>
              <a:t>{</a:t>
            </a:r>
          </a:p>
          <a:p>
            <a:pPr marL="800100" lvl="1" indent="0">
              <a:buNone/>
            </a:pPr>
            <a:r>
              <a:rPr lang="en-US" b="0" dirty="0">
                <a:solidFill>
                  <a:srgbClr val="000000"/>
                </a:solidFill>
                <a:effectLst/>
                <a:latin typeface="PragmataPro Mono Liga" panose="02000509040000020004" pitchFamily="49" charset="0"/>
              </a:rPr>
              <a:t>	 	</a:t>
            </a:r>
            <a:r>
              <a:rPr lang="en-US" b="0" dirty="0" err="1">
                <a:solidFill>
                  <a:srgbClr val="000000"/>
                </a:solidFill>
                <a:effectLst/>
                <a:latin typeface="PragmataPro Mono Liga" panose="02000509040000020004" pitchFamily="49" charset="0"/>
              </a:rPr>
              <a:t>Các</a:t>
            </a:r>
            <a:r>
              <a:rPr lang="en-US" b="0" dirty="0">
                <a:solidFill>
                  <a:srgbClr val="000000"/>
                </a:solidFill>
                <a:effectLst/>
                <a:latin typeface="PragmataPro Mono Liga" panose="02000509040000020004" pitchFamily="49" charset="0"/>
              </a:rPr>
              <a:t> </a:t>
            </a:r>
            <a:r>
              <a:rPr lang="en-US" b="0" dirty="0" err="1">
                <a:solidFill>
                  <a:srgbClr val="000000"/>
                </a:solidFill>
                <a:effectLst/>
                <a:latin typeface="PragmataPro Mono Liga" panose="02000509040000020004" pitchFamily="49" charset="0"/>
              </a:rPr>
              <a:t>biến</a:t>
            </a:r>
            <a:r>
              <a:rPr lang="en-US" b="0" dirty="0">
                <a:solidFill>
                  <a:srgbClr val="000000"/>
                </a:solidFill>
                <a:effectLst/>
                <a:latin typeface="PragmataPro Mono Liga" panose="02000509040000020004" pitchFamily="49" charset="0"/>
              </a:rPr>
              <a:t> </a:t>
            </a:r>
            <a:r>
              <a:rPr lang="en-US" b="0" dirty="0" err="1">
                <a:solidFill>
                  <a:srgbClr val="000000"/>
                </a:solidFill>
                <a:effectLst/>
                <a:latin typeface="PragmataPro Mono Liga" panose="02000509040000020004" pitchFamily="49" charset="0"/>
              </a:rPr>
              <a:t>trường</a:t>
            </a:r>
            <a:r>
              <a:rPr lang="en-US" b="0" dirty="0">
                <a:solidFill>
                  <a:srgbClr val="000000"/>
                </a:solidFill>
                <a:effectLst/>
                <a:latin typeface="PragmataPro Mono Liga" panose="02000509040000020004" pitchFamily="49" charset="0"/>
              </a:rPr>
              <a:t> </a:t>
            </a:r>
            <a:r>
              <a:rPr lang="en-US" b="0" dirty="0" err="1">
                <a:solidFill>
                  <a:srgbClr val="000000"/>
                </a:solidFill>
                <a:effectLst/>
                <a:latin typeface="PragmataPro Mono Liga" panose="02000509040000020004" pitchFamily="49" charset="0"/>
              </a:rPr>
              <a:t>thông</a:t>
            </a:r>
            <a:r>
              <a:rPr lang="en-US" b="0" dirty="0">
                <a:solidFill>
                  <a:srgbClr val="000000"/>
                </a:solidFill>
                <a:effectLst/>
                <a:latin typeface="PragmataPro Mono Liga" panose="02000509040000020004" pitchFamily="49" charset="0"/>
              </a:rPr>
              <a:t> tin</a:t>
            </a:r>
          </a:p>
          <a:p>
            <a:pPr marL="800100" lvl="1" indent="0">
              <a:buNone/>
            </a:pPr>
            <a:r>
              <a:rPr lang="vi-VN" b="0" dirty="0">
                <a:solidFill>
                  <a:srgbClr val="000000"/>
                </a:solidFill>
                <a:effectLst/>
                <a:latin typeface="PragmataPro Mono Liga" panose="02000509040000020004" pitchFamily="49" charset="0"/>
              </a:rPr>
              <a:t>};</a:t>
            </a:r>
          </a:p>
          <a:p>
            <a:pPr marL="800100" lvl="1" indent="0">
              <a:buNone/>
            </a:pPr>
            <a:r>
              <a:rPr lang="vi-VN" b="0" dirty="0">
                <a:solidFill>
                  <a:srgbClr val="267F99"/>
                </a:solidFill>
                <a:effectLst/>
                <a:latin typeface="PragmataPro Mono Liga" panose="02000509040000020004" pitchFamily="49" charset="0"/>
              </a:rPr>
              <a:t>StructType_Name</a:t>
            </a:r>
            <a:r>
              <a:rPr lang="vi-VN" b="0" dirty="0">
                <a:solidFill>
                  <a:srgbClr val="000000"/>
                </a:solidFill>
                <a:effectLst/>
                <a:latin typeface="PragmataPro Mono Liga" panose="02000509040000020004" pitchFamily="49" charset="0"/>
              </a:rPr>
              <a:t> * </a:t>
            </a:r>
            <a:r>
              <a:rPr lang="vi-VN" b="0" dirty="0">
                <a:solidFill>
                  <a:srgbClr val="001080"/>
                </a:solidFill>
                <a:effectLst/>
                <a:latin typeface="PragmataPro Mono Liga" panose="02000509040000020004" pitchFamily="49" charset="0"/>
              </a:rPr>
              <a:t>p</a:t>
            </a:r>
            <a:r>
              <a:rPr lang="en-US" b="0" dirty="0">
                <a:solidFill>
                  <a:srgbClr val="001080"/>
                </a:solidFill>
                <a:effectLst/>
                <a:latin typeface="PragmataPro Mono Liga" panose="02000509040000020004" pitchFamily="49" charset="0"/>
              </a:rPr>
              <a:t> </a:t>
            </a:r>
            <a:r>
              <a:rPr lang="vi-VN" b="0" dirty="0">
                <a:solidFill>
                  <a:srgbClr val="000000"/>
                </a:solidFill>
                <a:effectLst/>
                <a:latin typeface="PragmataPro Mono Liga" panose="02000509040000020004" pitchFamily="49" charset="0"/>
              </a:rPr>
              <a:t>=</a:t>
            </a:r>
            <a:r>
              <a:rPr lang="en-US" b="0" dirty="0">
                <a:solidFill>
                  <a:srgbClr val="000000"/>
                </a:solidFill>
                <a:effectLst/>
                <a:latin typeface="PragmataPro Mono Liga" panose="02000509040000020004" pitchFamily="49" charset="0"/>
              </a:rPr>
              <a:t> </a:t>
            </a:r>
            <a:r>
              <a:rPr lang="vi-VN" b="0" dirty="0">
                <a:solidFill>
                  <a:srgbClr val="AF00DB"/>
                </a:solidFill>
                <a:effectLst/>
                <a:latin typeface="PragmataPro Mono Liga" panose="02000509040000020004" pitchFamily="49" charset="0"/>
              </a:rPr>
              <a:t>new</a:t>
            </a:r>
            <a:r>
              <a:rPr lang="vi-VN" b="0" dirty="0">
                <a:solidFill>
                  <a:srgbClr val="000000"/>
                </a:solidFill>
                <a:effectLst/>
                <a:latin typeface="PragmataPro Mono Liga" panose="02000509040000020004" pitchFamily="49" charset="0"/>
              </a:rPr>
              <a:t> </a:t>
            </a:r>
            <a:r>
              <a:rPr lang="vi-VN" b="0" dirty="0">
                <a:solidFill>
                  <a:srgbClr val="267F99"/>
                </a:solidFill>
                <a:effectLst/>
                <a:latin typeface="PragmataPro Mono Liga" panose="02000509040000020004" pitchFamily="49" charset="0"/>
              </a:rPr>
              <a:t>StructType_Name</a:t>
            </a:r>
            <a:r>
              <a:rPr lang="vi-VN" b="0" dirty="0">
                <a:solidFill>
                  <a:srgbClr val="000000"/>
                </a:solidFill>
                <a:effectLst/>
                <a:latin typeface="PragmataPro Mono Liga" panose="02000509040000020004" pitchFamily="49" charset="0"/>
              </a:rPr>
              <a:t>;</a:t>
            </a:r>
            <a:r>
              <a:rPr lang="en-US" b="0" dirty="0">
                <a:solidFill>
                  <a:srgbClr val="000000"/>
                </a:solidFill>
                <a:effectLst/>
                <a:latin typeface="PragmataPro Mono Liga" panose="02000509040000020004" pitchFamily="49" charset="0"/>
              </a:rPr>
              <a:t> </a:t>
            </a:r>
            <a:endParaRPr lang="vi-VN" b="0" dirty="0">
              <a:solidFill>
                <a:srgbClr val="000000"/>
              </a:solidFill>
              <a:effectLst/>
              <a:latin typeface="PragmataPro Mono Liga" panose="02000509040000020004" pitchFamily="49" charset="0"/>
            </a:endParaRPr>
          </a:p>
          <a:p>
            <a:pPr marL="800100" lvl="1" indent="0">
              <a:buNone/>
            </a:pPr>
            <a:r>
              <a:rPr lang="en-US" b="0" dirty="0">
                <a:solidFill>
                  <a:srgbClr val="267F99"/>
                </a:solidFill>
                <a:effectLst/>
                <a:latin typeface="PragmataPro Mono Liga" panose="02000509040000020004" pitchFamily="49" charset="0"/>
              </a:rPr>
              <a:t>S</a:t>
            </a:r>
            <a:r>
              <a:rPr lang="vi-VN" b="0" dirty="0">
                <a:solidFill>
                  <a:srgbClr val="267F99"/>
                </a:solidFill>
                <a:effectLst/>
                <a:latin typeface="PragmataPro Mono Liga" panose="02000509040000020004" pitchFamily="49" charset="0"/>
              </a:rPr>
              <a:t>tructType_Name</a:t>
            </a:r>
            <a:r>
              <a:rPr lang="vi-VN" b="0" dirty="0">
                <a:solidFill>
                  <a:srgbClr val="000000"/>
                </a:solidFill>
                <a:effectLst/>
                <a:latin typeface="PragmataPro Mono Liga" panose="02000509040000020004" pitchFamily="49" charset="0"/>
              </a:rPr>
              <a:t> * </a:t>
            </a:r>
            <a:r>
              <a:rPr lang="vi-VN" b="0" dirty="0">
                <a:solidFill>
                  <a:srgbClr val="001080"/>
                </a:solidFill>
                <a:effectLst/>
                <a:latin typeface="PragmataPro Mono Liga" panose="02000509040000020004" pitchFamily="49" charset="0"/>
              </a:rPr>
              <a:t>p</a:t>
            </a:r>
            <a:r>
              <a:rPr lang="en-US" b="0" dirty="0">
                <a:solidFill>
                  <a:srgbClr val="001080"/>
                </a:solidFill>
                <a:effectLst/>
                <a:latin typeface="PragmataPro Mono Liga" panose="02000509040000020004" pitchFamily="49" charset="0"/>
              </a:rPr>
              <a:t>1 </a:t>
            </a:r>
            <a:r>
              <a:rPr lang="vi-VN" b="0" dirty="0">
                <a:solidFill>
                  <a:srgbClr val="000000"/>
                </a:solidFill>
                <a:effectLst/>
                <a:latin typeface="PragmataPro Mono Liga" panose="02000509040000020004" pitchFamily="49" charset="0"/>
              </a:rPr>
              <a:t>=</a:t>
            </a:r>
            <a:r>
              <a:rPr lang="en-US" b="0" dirty="0">
                <a:solidFill>
                  <a:srgbClr val="000000"/>
                </a:solidFill>
                <a:effectLst/>
                <a:latin typeface="PragmataPro Mono Liga" panose="02000509040000020004" pitchFamily="49" charset="0"/>
              </a:rPr>
              <a:t> </a:t>
            </a:r>
            <a:r>
              <a:rPr lang="vi-VN" b="0" dirty="0">
                <a:solidFill>
                  <a:srgbClr val="AF00DB"/>
                </a:solidFill>
                <a:effectLst/>
                <a:latin typeface="PragmataPro Mono Liga" panose="02000509040000020004" pitchFamily="49" charset="0"/>
              </a:rPr>
              <a:t>new</a:t>
            </a:r>
            <a:r>
              <a:rPr lang="vi-VN" b="0" dirty="0">
                <a:solidFill>
                  <a:srgbClr val="000000"/>
                </a:solidFill>
                <a:effectLst/>
                <a:latin typeface="PragmataPro Mono Liga" panose="02000509040000020004" pitchFamily="49" charset="0"/>
              </a:rPr>
              <a:t> </a:t>
            </a:r>
            <a:r>
              <a:rPr lang="vi-VN" b="0" dirty="0">
                <a:solidFill>
                  <a:srgbClr val="267F99"/>
                </a:solidFill>
                <a:effectLst/>
                <a:latin typeface="PragmataPro Mono Liga" panose="02000509040000020004" pitchFamily="49" charset="0"/>
              </a:rPr>
              <a:t>StructType_Name</a:t>
            </a:r>
            <a:r>
              <a:rPr lang="vi-VN" b="0" dirty="0">
                <a:solidFill>
                  <a:srgbClr val="000000"/>
                </a:solidFill>
                <a:effectLst/>
                <a:latin typeface="PragmataPro Mono Liga" panose="02000509040000020004" pitchFamily="49" charset="0"/>
              </a:rPr>
              <a:t>[n];</a:t>
            </a:r>
          </a:p>
        </p:txBody>
      </p:sp>
      <p:sp>
        <p:nvSpPr>
          <p:cNvPr id="2" name="Footer Placeholder 1">
            <a:extLst>
              <a:ext uri="{FF2B5EF4-FFF2-40B4-BE49-F238E27FC236}">
                <a16:creationId xmlns:a16="http://schemas.microsoft.com/office/drawing/2014/main" id="{F09161F6-13DF-06BB-F765-58721535BDC5}"/>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3" name="Date Placeholder 2">
            <a:extLst>
              <a:ext uri="{FF2B5EF4-FFF2-40B4-BE49-F238E27FC236}">
                <a16:creationId xmlns:a16="http://schemas.microsoft.com/office/drawing/2014/main" id="{4051766E-BAB0-F56E-65D4-3A8EF025E803}"/>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A96E050F-EFB8-AF4A-2F58-CDFDBFFE87A7}"/>
              </a:ext>
            </a:extLst>
          </p:cNvPr>
          <p:cNvSpPr>
            <a:spLocks noGrp="1"/>
          </p:cNvSpPr>
          <p:nvPr>
            <p:ph type="sldNum" sz="quarter" idx="12"/>
          </p:nvPr>
        </p:nvSpPr>
        <p:spPr/>
        <p:txBody>
          <a:bodyPr/>
          <a:lstStyle/>
          <a:p>
            <a:fld id="{D8B0B3AC-44A8-D142-AAF6-9A453466E1A4}" type="slidenum">
              <a:rPr lang="en-VN" smtClean="0"/>
              <a:pPr/>
              <a:t>39</a:t>
            </a:fld>
            <a:endParaRPr lang="en-VN" dirty="0"/>
          </a:p>
        </p:txBody>
      </p:sp>
    </p:spTree>
    <p:extLst>
      <p:ext uri="{BB962C8B-B14F-4D97-AF65-F5344CB8AC3E}">
        <p14:creationId xmlns:p14="http://schemas.microsoft.com/office/powerpoint/2010/main" val="481959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2500"/>
              <a:buNone/>
            </a:pPr>
            <a:r>
              <a:rPr lang="en-US" sz="4000">
                <a:ea typeface="Tahoma" panose="020B0604030504040204" pitchFamily="34" charset="0"/>
                <a:sym typeface="Tahoma"/>
              </a:rPr>
              <a:t>9.1 Đặt vấn đề</a:t>
            </a:r>
            <a:endParaRPr sz="4000">
              <a:ea typeface="Tahoma" panose="020B0604030504040204" pitchFamily="34" charset="0"/>
              <a:sym typeface="Tahoma"/>
            </a:endParaRPr>
          </a:p>
        </p:txBody>
      </p:sp>
      <p:sp>
        <p:nvSpPr>
          <p:cNvPr id="112" name="Google Shape;112;p15"/>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05740" lvl="0" indent="-171450" algn="l" rtl="0">
              <a:lnSpc>
                <a:spcPct val="90000"/>
              </a:lnSpc>
              <a:spcBef>
                <a:spcPts val="0"/>
              </a:spcBef>
              <a:spcAft>
                <a:spcPts val="0"/>
              </a:spcAft>
              <a:buClr>
                <a:schemeClr val="dk1"/>
              </a:buClr>
              <a:buSzPts val="1920"/>
              <a:buChar char="•"/>
            </a:pPr>
            <a:r>
              <a:rPr lang="en-US" sz="2400">
                <a:solidFill>
                  <a:schemeClr val="tx1">
                    <a:lumMod val="50000"/>
                  </a:schemeClr>
                </a:solidFill>
                <a:ea typeface="Tahoma"/>
                <a:sym typeface="Tahoma"/>
              </a:rPr>
              <a:t>Thông tin 1 sinh viên (SV)</a:t>
            </a:r>
            <a:endParaRPr sz="2400">
              <a:solidFill>
                <a:schemeClr val="tx1">
                  <a:lumMod val="50000"/>
                </a:schemeClr>
              </a:solidFill>
            </a:endParaRPr>
          </a:p>
          <a:p>
            <a:pPr lvl="1"/>
            <a:r>
              <a:rPr lang="en-US" b="0">
                <a:solidFill>
                  <a:schemeClr val="tx1">
                    <a:lumMod val="50000"/>
                  </a:schemeClr>
                </a:solidFill>
                <a:effectLst/>
                <a:highlight>
                  <a:srgbClr val="FFFFFF"/>
                </a:highlight>
                <a:latin typeface="PragmataPro Mono Liga" panose="02000509040000020004" pitchFamily="49" charset="0"/>
              </a:rPr>
              <a:t>MSSV: kiểu chuỗi</a:t>
            </a:r>
          </a:p>
          <a:p>
            <a:pPr lvl="1"/>
            <a:r>
              <a:rPr lang="en-US" b="0">
                <a:solidFill>
                  <a:schemeClr val="tx1">
                    <a:lumMod val="50000"/>
                  </a:schemeClr>
                </a:solidFill>
                <a:effectLst/>
                <a:highlight>
                  <a:srgbClr val="FFFFFF"/>
                </a:highlight>
                <a:latin typeface="PragmataPro Mono Liga" panose="02000509040000020004" pitchFamily="49" charset="0"/>
              </a:rPr>
              <a:t>Tên SV: kiểu chuỗi</a:t>
            </a:r>
          </a:p>
          <a:p>
            <a:pPr lvl="1"/>
            <a:r>
              <a:rPr lang="en-US" b="0">
                <a:solidFill>
                  <a:schemeClr val="tx1">
                    <a:lumMod val="50000"/>
                  </a:schemeClr>
                </a:solidFill>
                <a:effectLst/>
                <a:highlight>
                  <a:srgbClr val="FFFFFF"/>
                </a:highlight>
                <a:latin typeface="PragmataPro Mono Liga" panose="02000509040000020004" pitchFamily="49" charset="0"/>
              </a:rPr>
              <a:t>Ngày tháng năm sinh: kiểu chuỗi</a:t>
            </a:r>
          </a:p>
          <a:p>
            <a:pPr lvl="1"/>
            <a:r>
              <a:rPr lang="en-US" b="0">
                <a:solidFill>
                  <a:schemeClr val="tx1">
                    <a:lumMod val="50000"/>
                  </a:schemeClr>
                </a:solidFill>
                <a:effectLst/>
                <a:highlight>
                  <a:srgbClr val="FFFFFF"/>
                </a:highlight>
                <a:latin typeface="PragmataPro Mono Liga" panose="02000509040000020004" pitchFamily="49" charset="0"/>
              </a:rPr>
              <a:t>Giới tính: ký tự</a:t>
            </a:r>
          </a:p>
          <a:p>
            <a:pPr lvl="1"/>
            <a:r>
              <a:rPr lang="en-US" b="0">
                <a:solidFill>
                  <a:schemeClr val="tx1">
                    <a:lumMod val="50000"/>
                  </a:schemeClr>
                </a:solidFill>
                <a:effectLst/>
                <a:highlight>
                  <a:srgbClr val="FFFFFF"/>
                </a:highlight>
                <a:latin typeface="PragmataPro Mono Liga" panose="02000509040000020004" pitchFamily="49" charset="0"/>
              </a:rPr>
              <a:t>Điểm toán, lý, </a:t>
            </a:r>
            <a:r>
              <a:rPr lang="en-US">
                <a:solidFill>
                  <a:schemeClr val="tx1">
                    <a:lumMod val="50000"/>
                  </a:schemeClr>
                </a:solidFill>
                <a:highlight>
                  <a:srgbClr val="FFFFFF"/>
                </a:highlight>
                <a:latin typeface="PragmataPro Mono Liga" panose="02000509040000020004" pitchFamily="49" charset="0"/>
              </a:rPr>
              <a:t>A</a:t>
            </a:r>
            <a:r>
              <a:rPr lang="en-US" b="0">
                <a:solidFill>
                  <a:schemeClr val="tx1">
                    <a:lumMod val="50000"/>
                  </a:schemeClr>
                </a:solidFill>
                <a:effectLst/>
                <a:highlight>
                  <a:srgbClr val="FFFFFF"/>
                </a:highlight>
                <a:latin typeface="PragmataPro Mono Liga" panose="02000509040000020004" pitchFamily="49" charset="0"/>
              </a:rPr>
              <a:t>nh v</a:t>
            </a:r>
            <a:r>
              <a:rPr lang="en-US">
                <a:solidFill>
                  <a:schemeClr val="tx1">
                    <a:lumMod val="50000"/>
                  </a:schemeClr>
                </a:solidFill>
                <a:highlight>
                  <a:srgbClr val="FFFFFF"/>
                </a:highlight>
                <a:latin typeface="PragmataPro Mono Liga" panose="02000509040000020004" pitchFamily="49" charset="0"/>
              </a:rPr>
              <a:t>ă</a:t>
            </a:r>
            <a:r>
              <a:rPr lang="en-US" b="0">
                <a:solidFill>
                  <a:schemeClr val="tx1">
                    <a:lumMod val="50000"/>
                  </a:schemeClr>
                </a:solidFill>
                <a:effectLst/>
                <a:highlight>
                  <a:srgbClr val="FFFFFF"/>
                </a:highlight>
                <a:latin typeface="PragmataPro Mono Liga" panose="02000509040000020004" pitchFamily="49" charset="0"/>
              </a:rPr>
              <a:t>n: số thực</a:t>
            </a:r>
          </a:p>
          <a:p>
            <a:pPr marL="205740" lvl="0" indent="-171450" algn="l" rtl="0">
              <a:lnSpc>
                <a:spcPct val="90000"/>
              </a:lnSpc>
              <a:spcBef>
                <a:spcPts val="1350"/>
              </a:spcBef>
              <a:spcAft>
                <a:spcPts val="0"/>
              </a:spcAft>
              <a:buClr>
                <a:schemeClr val="dk1"/>
              </a:buClr>
              <a:buSzPts val="1920"/>
              <a:buChar char="•"/>
            </a:pPr>
            <a:r>
              <a:rPr lang="en-US" sz="2400">
                <a:ea typeface="Tahoma"/>
                <a:sym typeface="Tahoma"/>
              </a:rPr>
              <a:t>Yêu cầu</a:t>
            </a:r>
            <a:endParaRPr sz="2400"/>
          </a:p>
          <a:p>
            <a:pPr marL="445769" lvl="1" indent="-171449" algn="l" rtl="0">
              <a:lnSpc>
                <a:spcPct val="90000"/>
              </a:lnSpc>
              <a:spcBef>
                <a:spcPts val="750"/>
              </a:spcBef>
              <a:spcAft>
                <a:spcPts val="0"/>
              </a:spcAft>
              <a:buClr>
                <a:schemeClr val="dk1"/>
              </a:buClr>
              <a:buSzPts val="1600"/>
              <a:buChar char="•"/>
            </a:pPr>
            <a:r>
              <a:rPr lang="en-US">
                <a:ea typeface="Tahoma"/>
                <a:sym typeface="Tahoma"/>
              </a:rPr>
              <a:t>Lưu thông tin cho N sinh viên ?</a:t>
            </a:r>
            <a:endParaRPr/>
          </a:p>
          <a:p>
            <a:pPr marL="445769" lvl="1" indent="-171449" algn="l" rtl="0">
              <a:lnSpc>
                <a:spcPct val="90000"/>
              </a:lnSpc>
              <a:spcBef>
                <a:spcPts val="750"/>
              </a:spcBef>
              <a:spcAft>
                <a:spcPts val="0"/>
              </a:spcAft>
              <a:buClr>
                <a:schemeClr val="dk1"/>
              </a:buClr>
              <a:buSzPts val="1600"/>
              <a:buChar char="•"/>
            </a:pPr>
            <a:r>
              <a:rPr lang="en-US">
                <a:ea typeface="Tahoma"/>
                <a:sym typeface="Tahoma"/>
              </a:rPr>
              <a:t>Truyền thông tin N sinh viên vào một hàm ?</a:t>
            </a:r>
            <a:endParaRPr>
              <a:ea typeface="Tahoma"/>
              <a:sym typeface="Tahoma"/>
            </a:endParaRPr>
          </a:p>
        </p:txBody>
      </p:sp>
      <p:sp>
        <p:nvSpPr>
          <p:cNvPr id="5" name="Footer Placeholder 4">
            <a:extLst>
              <a:ext uri="{FF2B5EF4-FFF2-40B4-BE49-F238E27FC236}">
                <a16:creationId xmlns:a16="http://schemas.microsoft.com/office/drawing/2014/main" id="{0DEE9735-690E-A7A6-3491-C55C0FFB91CC}"/>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3" name="Date Placeholder 2">
            <a:extLst>
              <a:ext uri="{FF2B5EF4-FFF2-40B4-BE49-F238E27FC236}">
                <a16:creationId xmlns:a16="http://schemas.microsoft.com/office/drawing/2014/main" id="{AA1D6952-FA22-E056-A90E-2222DBBE4A54}"/>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F13EC664-5646-573B-8619-52EE11E10AC9}"/>
              </a:ext>
            </a:extLst>
          </p:cNvPr>
          <p:cNvSpPr>
            <a:spLocks noGrp="1"/>
          </p:cNvSpPr>
          <p:nvPr>
            <p:ph type="sldNum" sz="quarter" idx="12"/>
          </p:nvPr>
        </p:nvSpPr>
        <p:spPr/>
        <p:txBody>
          <a:bodyPr/>
          <a:lstStyle/>
          <a:p>
            <a:fld id="{D8B0B3AC-44A8-D142-AAF6-9A453466E1A4}" type="slidenum">
              <a:rPr lang="en-VN" smtClean="0"/>
              <a:pPr/>
              <a:t>4</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EA7FF-4848-9979-506A-A80CBC57A322}"/>
              </a:ext>
            </a:extLst>
          </p:cNvPr>
          <p:cNvSpPr>
            <a:spLocks noGrp="1"/>
          </p:cNvSpPr>
          <p:nvPr>
            <p:ph type="title"/>
          </p:nvPr>
        </p:nvSpPr>
        <p:spPr/>
        <p:txBody>
          <a:bodyPr>
            <a:normAutofit fontScale="90000"/>
          </a:bodyPr>
          <a:lstStyle/>
          <a:p>
            <a:r>
              <a:rPr lang="en-US"/>
              <a:t>Minh họa cấu trúc và con trỏ</a:t>
            </a:r>
            <a:endParaRPr lang="en-VN"/>
          </a:p>
        </p:txBody>
      </p:sp>
      <p:sp>
        <p:nvSpPr>
          <p:cNvPr id="8" name="TextBox 7">
            <a:extLst>
              <a:ext uri="{FF2B5EF4-FFF2-40B4-BE49-F238E27FC236}">
                <a16:creationId xmlns:a16="http://schemas.microsoft.com/office/drawing/2014/main" id="{F78B1DDC-E4A5-51EA-B3DA-EA8E2FFEB11A}"/>
              </a:ext>
            </a:extLst>
          </p:cNvPr>
          <p:cNvSpPr txBox="1"/>
          <p:nvPr/>
        </p:nvSpPr>
        <p:spPr>
          <a:xfrm>
            <a:off x="411308" y="1177354"/>
            <a:ext cx="5096567" cy="5940088"/>
          </a:xfrm>
          <a:prstGeom prst="rect">
            <a:avLst/>
          </a:prstGeom>
          <a:noFill/>
        </p:spPr>
        <p:txBody>
          <a:bodyPr wrap="square">
            <a:spAutoFit/>
          </a:bodyPr>
          <a:lstStyle/>
          <a:p>
            <a:r>
              <a:rPr lang="en-US" sz="2000" b="0" dirty="0">
                <a:solidFill>
                  <a:srgbClr val="AF00DB"/>
                </a:solidFill>
                <a:effectLst/>
                <a:latin typeface="PragmataPro Mono Liga" panose="02000509040000020004" pitchFamily="49" charset="0"/>
              </a:rPr>
              <a:t>#include</a:t>
            </a:r>
            <a:r>
              <a:rPr lang="en-US" sz="2000" b="0" dirty="0">
                <a:solidFill>
                  <a:srgbClr val="0000FF"/>
                </a:solidFill>
                <a:effectLst/>
                <a:latin typeface="PragmataPro Mono Liga" panose="02000509040000020004" pitchFamily="49" charset="0"/>
              </a:rPr>
              <a:t> </a:t>
            </a:r>
            <a:r>
              <a:rPr lang="en-US" sz="2000" b="0" dirty="0">
                <a:solidFill>
                  <a:srgbClr val="A31515"/>
                </a:solidFill>
                <a:effectLst/>
                <a:latin typeface="PragmataPro Mono Liga" panose="02000509040000020004" pitchFamily="49" charset="0"/>
              </a:rPr>
              <a:t>&lt;iostream&gt;</a:t>
            </a:r>
            <a:endParaRPr lang="en-US" sz="2000" b="0" dirty="0">
              <a:solidFill>
                <a:srgbClr val="000000"/>
              </a:solidFill>
              <a:effectLst/>
              <a:latin typeface="PragmataPro Mono Liga" panose="02000509040000020004" pitchFamily="49" charset="0"/>
            </a:endParaRPr>
          </a:p>
          <a:p>
            <a:r>
              <a:rPr lang="en-US" sz="2000" b="0" dirty="0">
                <a:solidFill>
                  <a:srgbClr val="0000FF"/>
                </a:solidFill>
                <a:effectLst/>
                <a:latin typeface="PragmataPro Mono Liga" panose="02000509040000020004" pitchFamily="49" charset="0"/>
              </a:rPr>
              <a:t>struct</a:t>
            </a:r>
            <a:r>
              <a:rPr lang="en-US" sz="2000" b="0" dirty="0">
                <a:solidFill>
                  <a:srgbClr val="000000"/>
                </a:solidFill>
                <a:effectLst/>
                <a:latin typeface="PragmataPro Mono Liga" panose="02000509040000020004" pitchFamily="49" charset="0"/>
              </a:rPr>
              <a:t> </a:t>
            </a:r>
            <a:r>
              <a:rPr lang="en-US" sz="2000" b="0" dirty="0">
                <a:solidFill>
                  <a:srgbClr val="267F99"/>
                </a:solidFill>
                <a:effectLst/>
                <a:latin typeface="PragmataPro Mono Liga" panose="02000509040000020004" pitchFamily="49" charset="0"/>
              </a:rPr>
              <a:t>POINT </a:t>
            </a:r>
            <a:r>
              <a:rPr lang="en-US" sz="2000" b="0" dirty="0">
                <a:solidFill>
                  <a:srgbClr val="000000"/>
                </a:solidFill>
                <a:effectLst/>
                <a:latin typeface="PragmataPro Mono Liga" panose="02000509040000020004" pitchFamily="49" charset="0"/>
              </a:rPr>
              <a:t>{ </a:t>
            </a:r>
            <a:r>
              <a:rPr lang="en-US" sz="2000" b="0" dirty="0">
                <a:solidFill>
                  <a:srgbClr val="0000FF"/>
                </a:solidFill>
                <a:effectLst/>
                <a:latin typeface="PragmataPro Mono Liga" panose="02000509040000020004" pitchFamily="49" charset="0"/>
              </a:rPr>
              <a:t>int</a:t>
            </a:r>
            <a:r>
              <a:rPr lang="en-US" sz="2000" b="0" dirty="0">
                <a:solidFill>
                  <a:srgbClr val="000000"/>
                </a:solidFill>
                <a:effectLst/>
                <a:latin typeface="PragmataPro Mono Liga" panose="02000509040000020004" pitchFamily="49" charset="0"/>
              </a:rPr>
              <a:t> </a:t>
            </a:r>
            <a:r>
              <a:rPr lang="en-US" sz="2000" b="0" dirty="0">
                <a:solidFill>
                  <a:srgbClr val="001080"/>
                </a:solidFill>
                <a:effectLst/>
                <a:latin typeface="PragmataPro Mono Liga" panose="02000509040000020004" pitchFamily="49" charset="0"/>
              </a:rPr>
              <a:t>A</a:t>
            </a:r>
            <a:r>
              <a:rPr lang="en-US" sz="2000" b="0" dirty="0">
                <a:solidFill>
                  <a:srgbClr val="000000"/>
                </a:solidFill>
                <a:effectLst/>
                <a:latin typeface="PragmataPro Mono Liga" panose="02000509040000020004" pitchFamily="49" charset="0"/>
              </a:rPr>
              <a:t>, </a:t>
            </a:r>
            <a:r>
              <a:rPr lang="en-US" sz="2000" b="0" dirty="0">
                <a:solidFill>
                  <a:srgbClr val="001080"/>
                </a:solidFill>
                <a:effectLst/>
                <a:latin typeface="PragmataPro Mono Liga" panose="02000509040000020004" pitchFamily="49" charset="0"/>
              </a:rPr>
              <a:t>B</a:t>
            </a:r>
            <a:r>
              <a:rPr lang="en-US" sz="2000" b="0" dirty="0">
                <a:solidFill>
                  <a:srgbClr val="000000"/>
                </a:solidFill>
                <a:effectLst/>
                <a:latin typeface="PragmataPro Mono Liga" panose="02000509040000020004" pitchFamily="49" charset="0"/>
              </a:rPr>
              <a:t>; };</a:t>
            </a:r>
          </a:p>
          <a:p>
            <a:r>
              <a:rPr lang="en-US" sz="2000" b="0" dirty="0">
                <a:solidFill>
                  <a:srgbClr val="0000FF"/>
                </a:solidFill>
                <a:effectLst/>
                <a:latin typeface="PragmataPro Mono Liga" panose="02000509040000020004" pitchFamily="49" charset="0"/>
              </a:rPr>
              <a:t>int</a:t>
            </a:r>
            <a:r>
              <a:rPr lang="en-US" sz="2000" b="0" dirty="0">
                <a:solidFill>
                  <a:srgbClr val="000000"/>
                </a:solidFill>
                <a:effectLst/>
                <a:latin typeface="PragmataPro Mono Liga" panose="02000509040000020004" pitchFamily="49" charset="0"/>
              </a:rPr>
              <a:t> </a:t>
            </a:r>
            <a:r>
              <a:rPr lang="en-US" sz="2000" b="0" dirty="0">
                <a:solidFill>
                  <a:srgbClr val="795E26"/>
                </a:solidFill>
                <a:effectLst/>
                <a:latin typeface="PragmataPro Mono Liga" panose="02000509040000020004" pitchFamily="49" charset="0"/>
              </a:rPr>
              <a:t>main</a:t>
            </a:r>
            <a:r>
              <a:rPr lang="en-US" sz="2000" b="0" dirty="0">
                <a:solidFill>
                  <a:srgbClr val="000000"/>
                </a:solidFill>
                <a:effectLst/>
                <a:latin typeface="PragmataPro Mono Liga" panose="02000509040000020004" pitchFamily="49" charset="0"/>
              </a:rPr>
              <a:t>() {</a:t>
            </a:r>
          </a:p>
          <a:p>
            <a:r>
              <a:rPr lang="en-US" sz="2000" b="0" dirty="0">
                <a:solidFill>
                  <a:srgbClr val="000000"/>
                </a:solidFill>
                <a:effectLst/>
                <a:latin typeface="PragmataPro Mono Liga" panose="02000509040000020004" pitchFamily="49" charset="0"/>
              </a:rPr>
              <a:t>    </a:t>
            </a:r>
            <a:r>
              <a:rPr lang="en-US" sz="2000" b="0" dirty="0">
                <a:solidFill>
                  <a:srgbClr val="267F99"/>
                </a:solidFill>
                <a:effectLst/>
                <a:latin typeface="PragmataPro Mono Liga" panose="02000509040000020004" pitchFamily="49" charset="0"/>
              </a:rPr>
              <a:t>POINT</a:t>
            </a:r>
            <a:r>
              <a:rPr lang="en-US" sz="2000" b="0" dirty="0">
                <a:solidFill>
                  <a:srgbClr val="000000"/>
                </a:solidFill>
                <a:effectLst/>
                <a:latin typeface="PragmataPro Mono Liga" panose="02000509040000020004" pitchFamily="49" charset="0"/>
              </a:rPr>
              <a:t> </a:t>
            </a:r>
            <a:r>
              <a:rPr lang="en-US" sz="2000" b="0" dirty="0">
                <a:solidFill>
                  <a:srgbClr val="001080"/>
                </a:solidFill>
                <a:effectLst/>
                <a:latin typeface="PragmataPro Mono Liga" panose="02000509040000020004" pitchFamily="49" charset="0"/>
              </a:rPr>
              <a:t>a</a:t>
            </a:r>
            <a:r>
              <a:rPr lang="en-US" sz="2000" b="0" dirty="0">
                <a:solidFill>
                  <a:srgbClr val="000000"/>
                </a:solidFill>
                <a:effectLst/>
                <a:latin typeface="PragmataPro Mono Liga" panose="02000509040000020004" pitchFamily="49" charset="0"/>
              </a:rPr>
              <a:t>{</a:t>
            </a:r>
            <a:r>
              <a:rPr lang="en-US" sz="2000" b="0" dirty="0">
                <a:solidFill>
                  <a:srgbClr val="098658"/>
                </a:solidFill>
                <a:effectLst/>
                <a:latin typeface="PragmataPro Mono Liga" panose="02000509040000020004" pitchFamily="49" charset="0"/>
              </a:rPr>
              <a:t>1</a:t>
            </a:r>
            <a:r>
              <a:rPr lang="en-US" sz="2000" b="0" dirty="0">
                <a:solidFill>
                  <a:srgbClr val="000000"/>
                </a:solidFill>
                <a:effectLst/>
                <a:latin typeface="PragmataPro Mono Liga" panose="02000509040000020004" pitchFamily="49" charset="0"/>
              </a:rPr>
              <a:t>, </a:t>
            </a:r>
            <a:r>
              <a:rPr lang="en-US" sz="2000" b="0" dirty="0">
                <a:solidFill>
                  <a:srgbClr val="098658"/>
                </a:solidFill>
                <a:effectLst/>
                <a:latin typeface="PragmataPro Mono Liga" panose="02000509040000020004" pitchFamily="49" charset="0"/>
              </a:rPr>
              <a:t>2</a:t>
            </a:r>
            <a:r>
              <a:rPr lang="en-US" sz="2000" b="0" dirty="0">
                <a:solidFill>
                  <a:srgbClr val="000000"/>
                </a:solidFill>
                <a:effectLst/>
                <a:latin typeface="PragmataPro Mono Liga" panose="02000509040000020004" pitchFamily="49" charset="0"/>
              </a:rPr>
              <a:t>}, *</a:t>
            </a:r>
            <a:r>
              <a:rPr lang="en-US" sz="2000" b="0" dirty="0">
                <a:solidFill>
                  <a:srgbClr val="001080"/>
                </a:solidFill>
                <a:effectLst/>
                <a:latin typeface="PragmataPro Mono Liga" panose="02000509040000020004" pitchFamily="49" charset="0"/>
              </a:rPr>
              <a:t>x</a:t>
            </a:r>
            <a:r>
              <a:rPr lang="en-US" sz="2000" b="0" dirty="0">
                <a:solidFill>
                  <a:srgbClr val="000000"/>
                </a:solidFill>
                <a:effectLst/>
                <a:latin typeface="PragmataPro Mono Liga" panose="02000509040000020004" pitchFamily="49" charset="0"/>
              </a:rPr>
              <a:t>, *</a:t>
            </a:r>
            <a:r>
              <a:rPr lang="en-US" sz="2000" b="0" dirty="0">
                <a:solidFill>
                  <a:srgbClr val="001080"/>
                </a:solidFill>
                <a:effectLst/>
                <a:latin typeface="PragmataPro Mono Liga" panose="02000509040000020004" pitchFamily="49" charset="0"/>
              </a:rPr>
              <a:t>y</a:t>
            </a:r>
            <a:r>
              <a:rPr lang="en-US" sz="2000" b="0" dirty="0">
                <a:solidFill>
                  <a:srgbClr val="000000"/>
                </a:solidFill>
                <a:effectLst/>
                <a:latin typeface="PragmataPro Mono Liga" panose="02000509040000020004" pitchFamily="49" charset="0"/>
              </a:rPr>
              <a:t>;</a:t>
            </a:r>
          </a:p>
          <a:p>
            <a:br>
              <a:rPr lang="en-US" sz="2000" b="0" dirty="0">
                <a:solidFill>
                  <a:srgbClr val="000000"/>
                </a:solidFill>
                <a:effectLst/>
                <a:latin typeface="PragmataPro Mono Liga" panose="02000509040000020004" pitchFamily="49" charset="0"/>
              </a:rPr>
            </a:br>
            <a:r>
              <a:rPr lang="en-US" sz="2000" b="0" dirty="0">
                <a:solidFill>
                  <a:srgbClr val="000000"/>
                </a:solidFill>
                <a:effectLst/>
                <a:latin typeface="PragmataPro Mono Liga" panose="02000509040000020004" pitchFamily="49" charset="0"/>
              </a:rPr>
              <a:t>    </a:t>
            </a:r>
            <a:r>
              <a:rPr lang="en-US" sz="2000" b="0" dirty="0">
                <a:solidFill>
                  <a:srgbClr val="001080"/>
                </a:solidFill>
                <a:effectLst/>
                <a:latin typeface="PragmataPro Mono Liga" panose="02000509040000020004" pitchFamily="49" charset="0"/>
              </a:rPr>
              <a:t>y</a:t>
            </a:r>
            <a:r>
              <a:rPr lang="en-US" sz="2000" b="0" dirty="0">
                <a:solidFill>
                  <a:srgbClr val="000000"/>
                </a:solidFill>
                <a:effectLst/>
                <a:latin typeface="PragmataPro Mono Liga" panose="02000509040000020004" pitchFamily="49" charset="0"/>
              </a:rPr>
              <a:t>=&amp;</a:t>
            </a:r>
            <a:r>
              <a:rPr lang="en-US" sz="2000" b="0" dirty="0">
                <a:solidFill>
                  <a:srgbClr val="001080"/>
                </a:solidFill>
                <a:effectLst/>
                <a:latin typeface="PragmataPro Mono Liga" panose="02000509040000020004" pitchFamily="49" charset="0"/>
              </a:rPr>
              <a:t>a</a:t>
            </a:r>
            <a:r>
              <a:rPr lang="en-US" sz="2000" b="0" dirty="0">
                <a:solidFill>
                  <a:srgbClr val="000000"/>
                </a:solidFill>
                <a:effectLst/>
                <a:latin typeface="PragmataPro Mono Liga" panose="02000509040000020004" pitchFamily="49" charset="0"/>
              </a:rPr>
              <a:t>;</a:t>
            </a:r>
          </a:p>
          <a:p>
            <a:r>
              <a:rPr lang="en-US" sz="2000" b="0" dirty="0">
                <a:solidFill>
                  <a:srgbClr val="000000"/>
                </a:solidFill>
                <a:effectLst/>
                <a:latin typeface="PragmataPro Mono Liga" panose="02000509040000020004" pitchFamily="49" charset="0"/>
              </a:rPr>
              <a:t>    </a:t>
            </a:r>
            <a:r>
              <a:rPr lang="en-US" sz="2000" b="0" dirty="0">
                <a:solidFill>
                  <a:srgbClr val="267F99"/>
                </a:solidFill>
                <a:effectLst/>
                <a:latin typeface="PragmataPro Mono Liga" panose="02000509040000020004" pitchFamily="49" charset="0"/>
              </a:rPr>
              <a:t>std</a:t>
            </a:r>
            <a:r>
              <a:rPr lang="en-US" sz="2000" b="0" dirty="0">
                <a:solidFill>
                  <a:srgbClr val="000000"/>
                </a:solidFill>
                <a:effectLst/>
                <a:latin typeface="PragmataPro Mono Liga" panose="02000509040000020004" pitchFamily="49" charset="0"/>
              </a:rPr>
              <a:t>::</a:t>
            </a:r>
            <a:r>
              <a:rPr lang="en-US" sz="2000" b="0" dirty="0" err="1">
                <a:solidFill>
                  <a:srgbClr val="001080"/>
                </a:solidFill>
                <a:effectLst/>
                <a:latin typeface="PragmataPro Mono Liga" panose="02000509040000020004" pitchFamily="49" charset="0"/>
              </a:rPr>
              <a:t>cout</a:t>
            </a:r>
            <a:r>
              <a:rPr lang="en-US" sz="2000" b="0" dirty="0">
                <a:solidFill>
                  <a:srgbClr val="000000"/>
                </a:solidFill>
                <a:effectLst/>
                <a:latin typeface="PragmataPro Mono Liga" panose="02000509040000020004" pitchFamily="49" charset="0"/>
              </a:rPr>
              <a:t> </a:t>
            </a:r>
            <a:r>
              <a:rPr lang="en-US" sz="2000" b="0" dirty="0">
                <a:solidFill>
                  <a:srgbClr val="795E26"/>
                </a:solidFill>
                <a:effectLst/>
                <a:latin typeface="PragmataPro Mono Liga" panose="02000509040000020004" pitchFamily="49" charset="0"/>
              </a:rPr>
              <a:t>&lt;&lt;</a:t>
            </a:r>
            <a:r>
              <a:rPr lang="en-US" sz="2000" b="0" dirty="0">
                <a:solidFill>
                  <a:srgbClr val="000000"/>
                </a:solidFill>
                <a:effectLst/>
                <a:latin typeface="PragmataPro Mono Liga" panose="02000509040000020004" pitchFamily="49" charset="0"/>
              </a:rPr>
              <a:t> </a:t>
            </a:r>
            <a:r>
              <a:rPr lang="en-US" sz="2000" b="0" dirty="0">
                <a:solidFill>
                  <a:srgbClr val="001080"/>
                </a:solidFill>
                <a:effectLst/>
                <a:latin typeface="PragmataPro Mono Liga" panose="02000509040000020004" pitchFamily="49" charset="0"/>
              </a:rPr>
              <a:t>y</a:t>
            </a:r>
            <a:r>
              <a:rPr lang="en-US" sz="2000" b="0" dirty="0">
                <a:solidFill>
                  <a:srgbClr val="000000"/>
                </a:solidFill>
                <a:effectLst/>
                <a:latin typeface="PragmataPro Mono Liga" panose="02000509040000020004" pitchFamily="49" charset="0"/>
              </a:rPr>
              <a:t>-&gt;</a:t>
            </a:r>
            <a:r>
              <a:rPr lang="en-US" sz="2000" b="0" dirty="0">
                <a:solidFill>
                  <a:srgbClr val="001080"/>
                </a:solidFill>
                <a:effectLst/>
                <a:latin typeface="PragmataPro Mono Liga" panose="02000509040000020004" pitchFamily="49" charset="0"/>
              </a:rPr>
              <a:t>A</a:t>
            </a:r>
            <a:r>
              <a:rPr lang="en-US" sz="2000" b="0" dirty="0">
                <a:solidFill>
                  <a:srgbClr val="000000"/>
                </a:solidFill>
                <a:effectLst/>
                <a:latin typeface="PragmataPro Mono Liga" panose="02000509040000020004" pitchFamily="49" charset="0"/>
              </a:rPr>
              <a:t> </a:t>
            </a:r>
            <a:r>
              <a:rPr lang="en-US" sz="2000" b="0" dirty="0">
                <a:solidFill>
                  <a:srgbClr val="795E26"/>
                </a:solidFill>
                <a:effectLst/>
                <a:latin typeface="PragmataPro Mono Liga" panose="02000509040000020004" pitchFamily="49" charset="0"/>
              </a:rPr>
              <a:t>&lt;&lt;</a:t>
            </a:r>
            <a:r>
              <a:rPr lang="en-US" sz="2000" b="0" dirty="0">
                <a:solidFill>
                  <a:srgbClr val="000000"/>
                </a:solidFill>
                <a:effectLst/>
                <a:latin typeface="PragmataPro Mono Liga" panose="02000509040000020004" pitchFamily="49" charset="0"/>
              </a:rPr>
              <a:t> </a:t>
            </a:r>
            <a:r>
              <a:rPr lang="en-US" sz="2000" b="0" dirty="0">
                <a:solidFill>
                  <a:srgbClr val="A31515"/>
                </a:solidFill>
                <a:effectLst/>
                <a:latin typeface="PragmataPro Mono Liga" panose="02000509040000020004" pitchFamily="49" charset="0"/>
              </a:rPr>
              <a:t>" "</a:t>
            </a:r>
            <a:r>
              <a:rPr lang="en-US" sz="2000" b="0" dirty="0">
                <a:solidFill>
                  <a:srgbClr val="000000"/>
                </a:solidFill>
                <a:effectLst/>
                <a:latin typeface="PragmataPro Mono Liga" panose="02000509040000020004" pitchFamily="49" charset="0"/>
              </a:rPr>
              <a:t> </a:t>
            </a:r>
          </a:p>
          <a:p>
            <a:r>
              <a:rPr lang="en-US" sz="2000" dirty="0">
                <a:solidFill>
                  <a:srgbClr val="000000"/>
                </a:solidFill>
                <a:latin typeface="PragmataPro Mono Liga" panose="02000509040000020004" pitchFamily="49" charset="0"/>
              </a:rPr>
              <a:t>              </a:t>
            </a:r>
            <a:r>
              <a:rPr lang="en-US" sz="2000" b="0" dirty="0">
                <a:solidFill>
                  <a:srgbClr val="795E26"/>
                </a:solidFill>
                <a:effectLst/>
                <a:latin typeface="PragmataPro Mono Liga" panose="02000509040000020004" pitchFamily="49" charset="0"/>
              </a:rPr>
              <a:t>&lt;&lt;</a:t>
            </a:r>
            <a:r>
              <a:rPr lang="en-US" sz="2000" b="0" dirty="0">
                <a:solidFill>
                  <a:srgbClr val="000000"/>
                </a:solidFill>
                <a:effectLst/>
                <a:latin typeface="PragmataPro Mono Liga" panose="02000509040000020004" pitchFamily="49" charset="0"/>
              </a:rPr>
              <a:t> </a:t>
            </a:r>
            <a:r>
              <a:rPr lang="en-US" sz="2000" b="0" dirty="0">
                <a:solidFill>
                  <a:srgbClr val="001080"/>
                </a:solidFill>
                <a:effectLst/>
                <a:latin typeface="PragmataPro Mono Liga" panose="02000509040000020004" pitchFamily="49" charset="0"/>
              </a:rPr>
              <a:t>y</a:t>
            </a:r>
            <a:r>
              <a:rPr lang="en-US" sz="2000" b="0" dirty="0">
                <a:solidFill>
                  <a:srgbClr val="000000"/>
                </a:solidFill>
                <a:effectLst/>
                <a:latin typeface="PragmataPro Mono Liga" panose="02000509040000020004" pitchFamily="49" charset="0"/>
              </a:rPr>
              <a:t>-&gt;</a:t>
            </a:r>
            <a:r>
              <a:rPr lang="en-US" sz="2000" b="0" dirty="0">
                <a:solidFill>
                  <a:srgbClr val="001080"/>
                </a:solidFill>
                <a:effectLst/>
                <a:latin typeface="PragmataPro Mono Liga" panose="02000509040000020004" pitchFamily="49" charset="0"/>
              </a:rPr>
              <a:t>B</a:t>
            </a:r>
            <a:r>
              <a:rPr lang="en-US" sz="2000" b="0" dirty="0">
                <a:solidFill>
                  <a:srgbClr val="000000"/>
                </a:solidFill>
                <a:effectLst/>
                <a:latin typeface="PragmataPro Mono Liga" panose="02000509040000020004" pitchFamily="49" charset="0"/>
              </a:rPr>
              <a:t> </a:t>
            </a:r>
            <a:r>
              <a:rPr lang="en-US" sz="2000" b="0" dirty="0">
                <a:solidFill>
                  <a:srgbClr val="795E26"/>
                </a:solidFill>
                <a:effectLst/>
                <a:latin typeface="PragmataPro Mono Liga" panose="02000509040000020004" pitchFamily="49" charset="0"/>
              </a:rPr>
              <a:t>&lt;&lt;</a:t>
            </a:r>
            <a:r>
              <a:rPr lang="en-US" sz="2000" dirty="0">
                <a:solidFill>
                  <a:srgbClr val="000000"/>
                </a:solidFill>
                <a:latin typeface="PragmataPro Mono Liga" panose="02000509040000020004" pitchFamily="49" charset="0"/>
              </a:rPr>
              <a:t> </a:t>
            </a:r>
            <a:r>
              <a:rPr lang="en-US" sz="2000" b="0" dirty="0">
                <a:solidFill>
                  <a:srgbClr val="267F99"/>
                </a:solidFill>
                <a:effectLst/>
                <a:latin typeface="PragmataPro Mono Liga" panose="02000509040000020004" pitchFamily="49" charset="0"/>
              </a:rPr>
              <a:t>std</a:t>
            </a:r>
            <a:r>
              <a:rPr lang="en-US" sz="2000" b="0" dirty="0">
                <a:solidFill>
                  <a:srgbClr val="000000"/>
                </a:solidFill>
                <a:effectLst/>
                <a:latin typeface="PragmataPro Mono Liga" panose="02000509040000020004" pitchFamily="49" charset="0"/>
              </a:rPr>
              <a:t>::</a:t>
            </a:r>
            <a:r>
              <a:rPr lang="en-US" sz="2000" b="0" dirty="0" err="1">
                <a:solidFill>
                  <a:srgbClr val="795E26"/>
                </a:solidFill>
                <a:effectLst/>
                <a:latin typeface="PragmataPro Mono Liga" panose="02000509040000020004" pitchFamily="49" charset="0"/>
              </a:rPr>
              <a:t>endl</a:t>
            </a:r>
            <a:r>
              <a:rPr lang="en-US" sz="2000" b="0" dirty="0">
                <a:solidFill>
                  <a:srgbClr val="000000"/>
                </a:solidFill>
                <a:effectLst/>
                <a:latin typeface="PragmataPro Mono Liga" panose="02000509040000020004" pitchFamily="49" charset="0"/>
              </a:rPr>
              <a:t>;</a:t>
            </a:r>
          </a:p>
          <a:p>
            <a:br>
              <a:rPr lang="en-US" sz="2000" b="0" dirty="0">
                <a:solidFill>
                  <a:srgbClr val="000000"/>
                </a:solidFill>
                <a:effectLst/>
                <a:latin typeface="PragmataPro Mono Liga" panose="02000509040000020004" pitchFamily="49" charset="0"/>
              </a:rPr>
            </a:br>
            <a:r>
              <a:rPr lang="en-US" sz="2000" b="0" dirty="0">
                <a:solidFill>
                  <a:srgbClr val="000000"/>
                </a:solidFill>
                <a:effectLst/>
                <a:latin typeface="PragmataPro Mono Liga" panose="02000509040000020004" pitchFamily="49" charset="0"/>
              </a:rPr>
              <a:t>    </a:t>
            </a:r>
            <a:r>
              <a:rPr lang="en-US" sz="2000" b="0" dirty="0">
                <a:solidFill>
                  <a:srgbClr val="001080"/>
                </a:solidFill>
                <a:effectLst/>
                <a:latin typeface="PragmataPro Mono Liga" panose="02000509040000020004" pitchFamily="49" charset="0"/>
              </a:rPr>
              <a:t>x </a:t>
            </a:r>
            <a:r>
              <a:rPr lang="en-US" sz="2000" b="0" dirty="0">
                <a:solidFill>
                  <a:srgbClr val="000000"/>
                </a:solidFill>
                <a:effectLst/>
                <a:latin typeface="PragmataPro Mono Liga" panose="02000509040000020004" pitchFamily="49" charset="0"/>
              </a:rPr>
              <a:t>=   </a:t>
            </a:r>
            <a:r>
              <a:rPr lang="en-US" sz="2000" b="0" dirty="0">
                <a:solidFill>
                  <a:srgbClr val="AF00DB"/>
                </a:solidFill>
                <a:effectLst/>
                <a:latin typeface="PragmataPro Mono Liga" panose="02000509040000020004" pitchFamily="49" charset="0"/>
              </a:rPr>
              <a:t>new</a:t>
            </a:r>
            <a:r>
              <a:rPr lang="en-US" sz="2000" b="0" dirty="0">
                <a:solidFill>
                  <a:srgbClr val="000000"/>
                </a:solidFill>
                <a:effectLst/>
                <a:latin typeface="PragmataPro Mono Liga" panose="02000509040000020004" pitchFamily="49" charset="0"/>
              </a:rPr>
              <a:t> </a:t>
            </a:r>
            <a:r>
              <a:rPr lang="en-US" sz="2000" b="0" dirty="0">
                <a:solidFill>
                  <a:srgbClr val="267F99"/>
                </a:solidFill>
                <a:effectLst/>
                <a:latin typeface="PragmataPro Mono Liga" panose="02000509040000020004" pitchFamily="49" charset="0"/>
              </a:rPr>
              <a:t>POINT</a:t>
            </a:r>
            <a:r>
              <a:rPr lang="en-US" sz="2000" b="0" dirty="0">
                <a:solidFill>
                  <a:srgbClr val="000000"/>
                </a:solidFill>
                <a:effectLst/>
                <a:latin typeface="PragmataPro Mono Liga" panose="02000509040000020004" pitchFamily="49" charset="0"/>
              </a:rPr>
              <a:t>;</a:t>
            </a:r>
          </a:p>
          <a:p>
            <a:r>
              <a:rPr lang="en-US" sz="2000" b="0" dirty="0">
                <a:solidFill>
                  <a:srgbClr val="000000"/>
                </a:solidFill>
                <a:effectLst/>
                <a:latin typeface="PragmataPro Mono Liga" panose="02000509040000020004" pitchFamily="49" charset="0"/>
              </a:rPr>
              <a:t>    </a:t>
            </a:r>
            <a:r>
              <a:rPr lang="en-US" sz="2000" b="0" dirty="0">
                <a:solidFill>
                  <a:srgbClr val="001080"/>
                </a:solidFill>
                <a:effectLst/>
                <a:latin typeface="PragmataPro Mono Liga" panose="02000509040000020004" pitchFamily="49" charset="0"/>
              </a:rPr>
              <a:t>x</a:t>
            </a:r>
            <a:r>
              <a:rPr lang="en-US" sz="2000" b="0" dirty="0">
                <a:solidFill>
                  <a:srgbClr val="000000"/>
                </a:solidFill>
                <a:effectLst/>
                <a:latin typeface="PragmataPro Mono Liga" panose="02000509040000020004" pitchFamily="49" charset="0"/>
              </a:rPr>
              <a:t>-&gt;</a:t>
            </a:r>
            <a:r>
              <a:rPr lang="en-US" sz="2000" b="0" dirty="0">
                <a:solidFill>
                  <a:srgbClr val="001080"/>
                </a:solidFill>
                <a:effectLst/>
                <a:latin typeface="PragmataPro Mono Liga" panose="02000509040000020004" pitchFamily="49" charset="0"/>
              </a:rPr>
              <a:t>A</a:t>
            </a:r>
            <a:r>
              <a:rPr lang="en-US" sz="2000" b="0" dirty="0">
                <a:solidFill>
                  <a:srgbClr val="000000"/>
                </a:solidFill>
                <a:effectLst/>
                <a:latin typeface="PragmataPro Mono Liga" panose="02000509040000020004" pitchFamily="49" charset="0"/>
              </a:rPr>
              <a:t>=</a:t>
            </a:r>
            <a:r>
              <a:rPr lang="en-US" sz="2000" b="0" dirty="0">
                <a:solidFill>
                  <a:srgbClr val="098658"/>
                </a:solidFill>
                <a:effectLst/>
                <a:latin typeface="PragmataPro Mono Liga" panose="02000509040000020004" pitchFamily="49" charset="0"/>
              </a:rPr>
              <a:t>3</a:t>
            </a:r>
            <a:r>
              <a:rPr lang="en-US" sz="2000" b="0" dirty="0">
                <a:solidFill>
                  <a:srgbClr val="000000"/>
                </a:solidFill>
                <a:effectLst/>
                <a:latin typeface="PragmataPro Mono Liga" panose="02000509040000020004" pitchFamily="49" charset="0"/>
              </a:rPr>
              <a:t>;</a:t>
            </a:r>
          </a:p>
          <a:p>
            <a:r>
              <a:rPr lang="en-US" sz="2000" b="0" dirty="0">
                <a:solidFill>
                  <a:srgbClr val="000000"/>
                </a:solidFill>
                <a:effectLst/>
                <a:latin typeface="PragmataPro Mono Liga" panose="02000509040000020004" pitchFamily="49" charset="0"/>
              </a:rPr>
              <a:t>    </a:t>
            </a:r>
            <a:r>
              <a:rPr lang="en-US" sz="2000" b="0" dirty="0">
                <a:solidFill>
                  <a:srgbClr val="001080"/>
                </a:solidFill>
                <a:effectLst/>
                <a:latin typeface="PragmataPro Mono Liga" panose="02000509040000020004" pitchFamily="49" charset="0"/>
              </a:rPr>
              <a:t>x</a:t>
            </a:r>
            <a:r>
              <a:rPr lang="en-US" sz="2000" b="0" dirty="0">
                <a:solidFill>
                  <a:srgbClr val="000000"/>
                </a:solidFill>
                <a:effectLst/>
                <a:latin typeface="PragmataPro Mono Liga" panose="02000509040000020004" pitchFamily="49" charset="0"/>
              </a:rPr>
              <a:t>-&gt;</a:t>
            </a:r>
            <a:r>
              <a:rPr lang="en-US" sz="2000" b="0" dirty="0">
                <a:solidFill>
                  <a:srgbClr val="001080"/>
                </a:solidFill>
                <a:effectLst/>
                <a:latin typeface="PragmataPro Mono Liga" panose="02000509040000020004" pitchFamily="49" charset="0"/>
              </a:rPr>
              <a:t>B</a:t>
            </a:r>
            <a:r>
              <a:rPr lang="en-US" sz="2000" b="0" dirty="0">
                <a:solidFill>
                  <a:srgbClr val="000000"/>
                </a:solidFill>
                <a:effectLst/>
                <a:latin typeface="PragmataPro Mono Liga" panose="02000509040000020004" pitchFamily="49" charset="0"/>
              </a:rPr>
              <a:t>=</a:t>
            </a:r>
            <a:r>
              <a:rPr lang="en-US" sz="2000" b="0" dirty="0">
                <a:solidFill>
                  <a:srgbClr val="098658"/>
                </a:solidFill>
                <a:effectLst/>
                <a:latin typeface="PragmataPro Mono Liga" panose="02000509040000020004" pitchFamily="49" charset="0"/>
              </a:rPr>
              <a:t>4</a:t>
            </a:r>
            <a:r>
              <a:rPr lang="en-US" sz="2000" b="0" dirty="0">
                <a:solidFill>
                  <a:srgbClr val="000000"/>
                </a:solidFill>
                <a:effectLst/>
                <a:latin typeface="PragmataPro Mono Liga" panose="02000509040000020004" pitchFamily="49" charset="0"/>
              </a:rPr>
              <a:t>;</a:t>
            </a:r>
          </a:p>
          <a:p>
            <a:r>
              <a:rPr lang="en-US" sz="2000" b="0" dirty="0">
                <a:solidFill>
                  <a:srgbClr val="000000"/>
                </a:solidFill>
                <a:effectLst/>
                <a:latin typeface="PragmataPro Mono Liga" panose="02000509040000020004" pitchFamily="49" charset="0"/>
              </a:rPr>
              <a:t>    </a:t>
            </a:r>
            <a:r>
              <a:rPr lang="en-US" sz="2000" b="0" dirty="0">
                <a:solidFill>
                  <a:srgbClr val="267F99"/>
                </a:solidFill>
                <a:effectLst/>
                <a:latin typeface="PragmataPro Mono Liga" panose="02000509040000020004" pitchFamily="49" charset="0"/>
              </a:rPr>
              <a:t>std</a:t>
            </a:r>
            <a:r>
              <a:rPr lang="en-US" sz="2000" b="0" dirty="0">
                <a:solidFill>
                  <a:srgbClr val="000000"/>
                </a:solidFill>
                <a:effectLst/>
                <a:latin typeface="PragmataPro Mono Liga" panose="02000509040000020004" pitchFamily="49" charset="0"/>
              </a:rPr>
              <a:t>::</a:t>
            </a:r>
            <a:r>
              <a:rPr lang="en-US" sz="2000" b="0" dirty="0" err="1">
                <a:solidFill>
                  <a:srgbClr val="001080"/>
                </a:solidFill>
                <a:effectLst/>
                <a:latin typeface="PragmataPro Mono Liga" panose="02000509040000020004" pitchFamily="49" charset="0"/>
              </a:rPr>
              <a:t>cout</a:t>
            </a:r>
            <a:r>
              <a:rPr lang="en-US" sz="2000" b="0" dirty="0">
                <a:solidFill>
                  <a:srgbClr val="000000"/>
                </a:solidFill>
                <a:effectLst/>
                <a:latin typeface="PragmataPro Mono Liga" panose="02000509040000020004" pitchFamily="49" charset="0"/>
              </a:rPr>
              <a:t> </a:t>
            </a:r>
            <a:r>
              <a:rPr lang="en-US" sz="2000" b="0" dirty="0">
                <a:solidFill>
                  <a:srgbClr val="795E26"/>
                </a:solidFill>
                <a:effectLst/>
                <a:latin typeface="PragmataPro Mono Liga" panose="02000509040000020004" pitchFamily="49" charset="0"/>
              </a:rPr>
              <a:t>&lt;&lt;</a:t>
            </a:r>
            <a:r>
              <a:rPr lang="en-US" sz="2000" b="0" dirty="0">
                <a:solidFill>
                  <a:srgbClr val="000000"/>
                </a:solidFill>
                <a:effectLst/>
                <a:latin typeface="PragmataPro Mono Liga" panose="02000509040000020004" pitchFamily="49" charset="0"/>
              </a:rPr>
              <a:t> </a:t>
            </a:r>
            <a:r>
              <a:rPr lang="en-US" sz="2000" b="0" dirty="0">
                <a:solidFill>
                  <a:srgbClr val="001080"/>
                </a:solidFill>
                <a:effectLst/>
                <a:latin typeface="PragmataPro Mono Liga" panose="02000509040000020004" pitchFamily="49" charset="0"/>
              </a:rPr>
              <a:t>x</a:t>
            </a:r>
            <a:r>
              <a:rPr lang="en-US" sz="2000" b="0" dirty="0">
                <a:solidFill>
                  <a:srgbClr val="000000"/>
                </a:solidFill>
                <a:effectLst/>
                <a:latin typeface="PragmataPro Mono Liga" panose="02000509040000020004" pitchFamily="49" charset="0"/>
              </a:rPr>
              <a:t>-&gt;</a:t>
            </a:r>
            <a:r>
              <a:rPr lang="en-US" sz="2000" b="0" dirty="0">
                <a:solidFill>
                  <a:srgbClr val="001080"/>
                </a:solidFill>
                <a:effectLst/>
                <a:latin typeface="PragmataPro Mono Liga" panose="02000509040000020004" pitchFamily="49" charset="0"/>
              </a:rPr>
              <a:t>A</a:t>
            </a:r>
            <a:r>
              <a:rPr lang="en-US" sz="2000" b="0" dirty="0">
                <a:solidFill>
                  <a:srgbClr val="000000"/>
                </a:solidFill>
                <a:effectLst/>
                <a:latin typeface="PragmataPro Mono Liga" panose="02000509040000020004" pitchFamily="49" charset="0"/>
              </a:rPr>
              <a:t> </a:t>
            </a:r>
            <a:r>
              <a:rPr lang="en-US" sz="2000" b="0" dirty="0">
                <a:solidFill>
                  <a:srgbClr val="795E26"/>
                </a:solidFill>
                <a:effectLst/>
                <a:latin typeface="PragmataPro Mono Liga" panose="02000509040000020004" pitchFamily="49" charset="0"/>
              </a:rPr>
              <a:t>&lt;&lt;</a:t>
            </a:r>
            <a:r>
              <a:rPr lang="en-US" sz="2000" b="0" dirty="0">
                <a:solidFill>
                  <a:srgbClr val="000000"/>
                </a:solidFill>
                <a:effectLst/>
                <a:latin typeface="PragmataPro Mono Liga" panose="02000509040000020004" pitchFamily="49" charset="0"/>
              </a:rPr>
              <a:t> </a:t>
            </a:r>
            <a:r>
              <a:rPr lang="en-US" sz="2000" b="0" dirty="0">
                <a:solidFill>
                  <a:srgbClr val="A31515"/>
                </a:solidFill>
                <a:effectLst/>
                <a:latin typeface="PragmataPro Mono Liga" panose="02000509040000020004" pitchFamily="49" charset="0"/>
              </a:rPr>
              <a:t>" "</a:t>
            </a:r>
            <a:r>
              <a:rPr lang="en-US" sz="2000" b="0" dirty="0">
                <a:solidFill>
                  <a:srgbClr val="000000"/>
                </a:solidFill>
                <a:effectLst/>
                <a:latin typeface="PragmataPro Mono Liga" panose="02000509040000020004" pitchFamily="49" charset="0"/>
              </a:rPr>
              <a:t> </a:t>
            </a:r>
          </a:p>
          <a:p>
            <a:r>
              <a:rPr lang="en-US" sz="2000" dirty="0">
                <a:solidFill>
                  <a:srgbClr val="000000"/>
                </a:solidFill>
                <a:latin typeface="PragmataPro Mono Liga" panose="02000509040000020004" pitchFamily="49" charset="0"/>
              </a:rPr>
              <a:t>              </a:t>
            </a:r>
            <a:r>
              <a:rPr lang="en-US" sz="2000" b="0" dirty="0">
                <a:solidFill>
                  <a:srgbClr val="795E26"/>
                </a:solidFill>
                <a:effectLst/>
                <a:latin typeface="PragmataPro Mono Liga" panose="02000509040000020004" pitchFamily="49" charset="0"/>
              </a:rPr>
              <a:t>&lt;&lt;</a:t>
            </a:r>
            <a:r>
              <a:rPr lang="en-US" sz="2000" b="0" dirty="0">
                <a:solidFill>
                  <a:srgbClr val="000000"/>
                </a:solidFill>
                <a:effectLst/>
                <a:latin typeface="PragmataPro Mono Liga" panose="02000509040000020004" pitchFamily="49" charset="0"/>
              </a:rPr>
              <a:t> </a:t>
            </a:r>
            <a:r>
              <a:rPr lang="en-US" sz="2000" b="0" dirty="0">
                <a:solidFill>
                  <a:srgbClr val="001080"/>
                </a:solidFill>
                <a:effectLst/>
                <a:latin typeface="PragmataPro Mono Liga" panose="02000509040000020004" pitchFamily="49" charset="0"/>
              </a:rPr>
              <a:t>x</a:t>
            </a:r>
            <a:r>
              <a:rPr lang="en-US" sz="2000" b="0" dirty="0">
                <a:solidFill>
                  <a:srgbClr val="000000"/>
                </a:solidFill>
                <a:effectLst/>
                <a:latin typeface="PragmataPro Mono Liga" panose="02000509040000020004" pitchFamily="49" charset="0"/>
              </a:rPr>
              <a:t>-&gt;</a:t>
            </a:r>
            <a:r>
              <a:rPr lang="en-US" sz="2000" b="0" dirty="0">
                <a:solidFill>
                  <a:srgbClr val="001080"/>
                </a:solidFill>
                <a:effectLst/>
                <a:latin typeface="PragmataPro Mono Liga" panose="02000509040000020004" pitchFamily="49" charset="0"/>
              </a:rPr>
              <a:t>B</a:t>
            </a:r>
            <a:r>
              <a:rPr lang="en-US" sz="2000" b="0" dirty="0">
                <a:solidFill>
                  <a:srgbClr val="000000"/>
                </a:solidFill>
                <a:effectLst/>
                <a:latin typeface="PragmataPro Mono Liga" panose="02000509040000020004" pitchFamily="49" charset="0"/>
              </a:rPr>
              <a:t>;</a:t>
            </a:r>
          </a:p>
          <a:p>
            <a:r>
              <a:rPr lang="en-US" sz="2000" dirty="0">
                <a:solidFill>
                  <a:srgbClr val="000000"/>
                </a:solidFill>
                <a:latin typeface="PragmataPro Mono Liga" panose="02000509040000020004" pitchFamily="49" charset="0"/>
              </a:rPr>
              <a:t>    delete x;</a:t>
            </a:r>
            <a:endParaRPr lang="en-US" sz="2000" b="0" dirty="0">
              <a:solidFill>
                <a:srgbClr val="000000"/>
              </a:solidFill>
              <a:effectLst/>
              <a:latin typeface="PragmataPro Mono Liga" panose="02000509040000020004" pitchFamily="49" charset="0"/>
            </a:endParaRPr>
          </a:p>
          <a:p>
            <a:r>
              <a:rPr lang="en-US" sz="2000" b="0" dirty="0">
                <a:solidFill>
                  <a:srgbClr val="000000"/>
                </a:solidFill>
                <a:effectLst/>
                <a:latin typeface="PragmataPro Mono Liga" panose="02000509040000020004" pitchFamily="49" charset="0"/>
              </a:rPr>
              <a:t>    </a:t>
            </a:r>
            <a:r>
              <a:rPr lang="en-US" sz="2000" b="0" dirty="0">
                <a:solidFill>
                  <a:srgbClr val="AF00DB"/>
                </a:solidFill>
                <a:effectLst/>
                <a:latin typeface="PragmataPro Mono Liga" panose="02000509040000020004" pitchFamily="49" charset="0"/>
              </a:rPr>
              <a:t>return</a:t>
            </a:r>
            <a:r>
              <a:rPr lang="en-US" sz="2000" b="0" dirty="0">
                <a:solidFill>
                  <a:srgbClr val="000000"/>
                </a:solidFill>
                <a:effectLst/>
                <a:latin typeface="PragmataPro Mono Liga" panose="02000509040000020004" pitchFamily="49" charset="0"/>
              </a:rPr>
              <a:t> </a:t>
            </a:r>
            <a:r>
              <a:rPr lang="en-US" sz="2000" b="0" dirty="0">
                <a:solidFill>
                  <a:srgbClr val="098658"/>
                </a:solidFill>
                <a:effectLst/>
                <a:latin typeface="PragmataPro Mono Liga" panose="02000509040000020004" pitchFamily="49" charset="0"/>
              </a:rPr>
              <a:t>0</a:t>
            </a:r>
            <a:r>
              <a:rPr lang="en-US" sz="2000" b="0" dirty="0">
                <a:solidFill>
                  <a:srgbClr val="000000"/>
                </a:solidFill>
                <a:effectLst/>
                <a:latin typeface="PragmataPro Mono Liga" panose="02000509040000020004" pitchFamily="49" charset="0"/>
              </a:rPr>
              <a:t>;</a:t>
            </a:r>
          </a:p>
          <a:p>
            <a:r>
              <a:rPr lang="en-US" sz="2000" b="0" dirty="0">
                <a:solidFill>
                  <a:srgbClr val="000000"/>
                </a:solidFill>
                <a:effectLst/>
                <a:latin typeface="PragmataPro Mono Liga" panose="02000509040000020004" pitchFamily="49" charset="0"/>
              </a:rPr>
              <a:t>}</a:t>
            </a:r>
          </a:p>
          <a:p>
            <a:br>
              <a:rPr lang="en-US" sz="2000" b="0" dirty="0">
                <a:solidFill>
                  <a:srgbClr val="000000"/>
                </a:solidFill>
                <a:effectLst/>
                <a:latin typeface="PragmataPro Mono Liga" panose="02000509040000020004" pitchFamily="49" charset="0"/>
              </a:rPr>
            </a:br>
            <a:endParaRPr lang="en-US" sz="2000" b="0" dirty="0">
              <a:solidFill>
                <a:srgbClr val="000000"/>
              </a:solidFill>
              <a:effectLst/>
              <a:latin typeface="PragmataPro Mono Liga" panose="02000509040000020004" pitchFamily="49" charset="0"/>
            </a:endParaRPr>
          </a:p>
        </p:txBody>
      </p:sp>
      <p:sp>
        <p:nvSpPr>
          <p:cNvPr id="11" name="TextBox 10">
            <a:extLst>
              <a:ext uri="{FF2B5EF4-FFF2-40B4-BE49-F238E27FC236}">
                <a16:creationId xmlns:a16="http://schemas.microsoft.com/office/drawing/2014/main" id="{2AC94531-2080-BE65-2205-CD08A3F307CD}"/>
              </a:ext>
            </a:extLst>
          </p:cNvPr>
          <p:cNvSpPr txBox="1"/>
          <p:nvPr/>
        </p:nvSpPr>
        <p:spPr>
          <a:xfrm>
            <a:off x="7872775" y="5758713"/>
            <a:ext cx="1774845" cy="394210"/>
          </a:xfrm>
          <a:prstGeom prst="rect">
            <a:avLst/>
          </a:prstGeom>
          <a:noFill/>
        </p:spPr>
        <p:txBody>
          <a:bodyPr wrap="none" rtlCol="0">
            <a:spAutoFit/>
          </a:bodyPr>
          <a:lstStyle/>
          <a:p>
            <a:pPr algn="just">
              <a:lnSpc>
                <a:spcPct val="120000"/>
              </a:lnSpc>
              <a:spcBef>
                <a:spcPts val="200"/>
              </a:spcBef>
              <a:spcAft>
                <a:spcPts val="200"/>
              </a:spcAft>
            </a:pPr>
            <a:r>
              <a:rPr lang="en-US">
                <a:latin typeface="Arial" panose="020B0604020202020204" pitchFamily="34" charset="0"/>
                <a:cs typeface="Arial" panose="020B0604020202020204" pitchFamily="34" charset="0"/>
              </a:rPr>
              <a:t>Memory Layout</a:t>
            </a:r>
            <a:endParaRPr lang="en-US"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E8AED169-4813-E5BC-3F4A-1820FAEDA175}"/>
              </a:ext>
            </a:extLst>
          </p:cNvPr>
          <p:cNvSpPr/>
          <p:nvPr/>
        </p:nvSpPr>
        <p:spPr>
          <a:xfrm>
            <a:off x="5629275" y="1200304"/>
            <a:ext cx="6315075" cy="4467072"/>
          </a:xfrm>
          <a:prstGeom prst="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aphicFrame>
        <p:nvGraphicFramePr>
          <p:cNvPr id="14" name="Table 13">
            <a:extLst>
              <a:ext uri="{FF2B5EF4-FFF2-40B4-BE49-F238E27FC236}">
                <a16:creationId xmlns:a16="http://schemas.microsoft.com/office/drawing/2014/main" id="{6EFC5CC4-F696-977E-DB46-7661D4C18686}"/>
              </a:ext>
            </a:extLst>
          </p:cNvPr>
          <p:cNvGraphicFramePr>
            <a:graphicFrameLocks noGrp="1"/>
          </p:cNvGraphicFramePr>
          <p:nvPr/>
        </p:nvGraphicFramePr>
        <p:xfrm>
          <a:off x="5792481" y="1530941"/>
          <a:ext cx="2124541" cy="1066620"/>
        </p:xfrm>
        <a:graphic>
          <a:graphicData uri="http://schemas.openxmlformats.org/drawingml/2006/table">
            <a:tbl>
              <a:tblPr firstRow="1" bandRow="1">
                <a:tableStyleId>{5C22544A-7EE6-4342-B048-85BDC9FD1C3A}</a:tableStyleId>
              </a:tblPr>
              <a:tblGrid>
                <a:gridCol w="738971">
                  <a:extLst>
                    <a:ext uri="{9D8B030D-6E8A-4147-A177-3AD203B41FA5}">
                      <a16:colId xmlns:a16="http://schemas.microsoft.com/office/drawing/2014/main" val="15250431"/>
                    </a:ext>
                  </a:extLst>
                </a:gridCol>
                <a:gridCol w="1385570">
                  <a:extLst>
                    <a:ext uri="{9D8B030D-6E8A-4147-A177-3AD203B41FA5}">
                      <a16:colId xmlns:a16="http://schemas.microsoft.com/office/drawing/2014/main" val="4098747655"/>
                    </a:ext>
                  </a:extLst>
                </a:gridCol>
              </a:tblGrid>
              <a:tr h="533310">
                <a:tc>
                  <a:txBody>
                    <a:bodyPr/>
                    <a:lstStyle/>
                    <a:p>
                      <a:pPr algn="r"/>
                      <a:r>
                        <a:rPr lang="en-US" sz="2400">
                          <a:solidFill>
                            <a:schemeClr val="bg2">
                              <a:lumMod val="10000"/>
                            </a:schemeClr>
                          </a:solidFill>
                          <a:latin typeface="Arial" panose="020B0604020202020204" pitchFamily="34" charset="0"/>
                          <a:cs typeface="Arial" panose="020B0604020202020204" pitchFamily="34" charset="0"/>
                        </a:rPr>
                        <a:t>y</a:t>
                      </a:r>
                    </a:p>
                  </a:txBody>
                  <a:tcPr>
                    <a:lnR w="12700" cap="flat" cmpd="sng" algn="ctr">
                      <a:solidFill>
                        <a:schemeClr val="tx1"/>
                      </a:solidFill>
                      <a:prstDash val="solid"/>
                      <a:round/>
                      <a:headEnd type="none" w="med" len="med"/>
                      <a:tailEnd type="none" w="med" len="med"/>
                    </a:lnR>
                    <a:noFill/>
                  </a:tcPr>
                </a:tc>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1092308"/>
                  </a:ext>
                </a:extLst>
              </a:tr>
              <a:tr h="533310">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noFill/>
                  </a:tcPr>
                </a:tc>
                <a:tc>
                  <a:txBody>
                    <a:bodyPr/>
                    <a:lstStyle/>
                    <a:p>
                      <a:pPr algn="ctr"/>
                      <a:r>
                        <a:rPr lang="en-US"/>
                        <a:t>0x61fe08</a:t>
                      </a:r>
                      <a:endParaRPr lang="en-US" sz="1800">
                        <a:solidFill>
                          <a:schemeClr val="bg2">
                            <a:lumMod val="10000"/>
                          </a:schemeClr>
                        </a:solidFill>
                        <a:latin typeface="Consolas" panose="020B0609020204030204" pitchFamily="49"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492021136"/>
                  </a:ext>
                </a:extLst>
              </a:tr>
            </a:tbl>
          </a:graphicData>
        </a:graphic>
      </p:graphicFrame>
      <p:sp>
        <p:nvSpPr>
          <p:cNvPr id="19" name="Rectangle 18">
            <a:extLst>
              <a:ext uri="{FF2B5EF4-FFF2-40B4-BE49-F238E27FC236}">
                <a16:creationId xmlns:a16="http://schemas.microsoft.com/office/drawing/2014/main" id="{07F0087D-9491-EAF4-874B-F036128D0968}"/>
              </a:ext>
            </a:extLst>
          </p:cNvPr>
          <p:cNvSpPr/>
          <p:nvPr/>
        </p:nvSpPr>
        <p:spPr>
          <a:xfrm>
            <a:off x="8894010" y="3041234"/>
            <a:ext cx="2869191" cy="1893812"/>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aphicFrame>
        <p:nvGraphicFramePr>
          <p:cNvPr id="20" name="Table 19">
            <a:extLst>
              <a:ext uri="{FF2B5EF4-FFF2-40B4-BE49-F238E27FC236}">
                <a16:creationId xmlns:a16="http://schemas.microsoft.com/office/drawing/2014/main" id="{0CDD637B-D332-58E6-3416-1E222DA8B171}"/>
              </a:ext>
            </a:extLst>
          </p:cNvPr>
          <p:cNvGraphicFramePr>
            <a:graphicFrameLocks noGrp="1"/>
          </p:cNvGraphicFramePr>
          <p:nvPr/>
        </p:nvGraphicFramePr>
        <p:xfrm>
          <a:off x="9010476" y="3361869"/>
          <a:ext cx="2554970" cy="1293261"/>
        </p:xfrm>
        <a:graphic>
          <a:graphicData uri="http://schemas.openxmlformats.org/drawingml/2006/table">
            <a:tbl>
              <a:tblPr firstRow="1" bandRow="1">
                <a:tableStyleId>{5C22544A-7EE6-4342-B048-85BDC9FD1C3A}</a:tableStyleId>
              </a:tblPr>
              <a:tblGrid>
                <a:gridCol w="1277485">
                  <a:extLst>
                    <a:ext uri="{9D8B030D-6E8A-4147-A177-3AD203B41FA5}">
                      <a16:colId xmlns:a16="http://schemas.microsoft.com/office/drawing/2014/main" val="3682861808"/>
                    </a:ext>
                  </a:extLst>
                </a:gridCol>
                <a:gridCol w="1277485">
                  <a:extLst>
                    <a:ext uri="{9D8B030D-6E8A-4147-A177-3AD203B41FA5}">
                      <a16:colId xmlns:a16="http://schemas.microsoft.com/office/drawing/2014/main" val="914170575"/>
                    </a:ext>
                  </a:extLst>
                </a:gridCol>
              </a:tblGrid>
              <a:tr h="653181">
                <a:tc>
                  <a:txBody>
                    <a:bodyPr/>
                    <a:lstStyle/>
                    <a:p>
                      <a:pPr algn="ctr"/>
                      <a:endParaRPr lang="en-US" sz="2400" b="0">
                        <a:solidFill>
                          <a:schemeClr val="bg2">
                            <a:lumMod val="10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b="0">
                        <a:solidFill>
                          <a:schemeClr val="bg2">
                            <a:lumMod val="10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7695717"/>
                  </a:ext>
                </a:extLst>
              </a:tr>
              <a:tr h="640080">
                <a:tc>
                  <a:txBody>
                    <a:bodyPr/>
                    <a:lstStyle/>
                    <a:p>
                      <a:pPr algn="ctr">
                        <a:lnSpc>
                          <a:spcPct val="150000"/>
                        </a:lnSpc>
                      </a:pPr>
                      <a:r>
                        <a:rPr lang="en-US" sz="1600">
                          <a:latin typeface="Consolas" panose="020B0609020204030204" pitchFamily="49" charset="0"/>
                        </a:rPr>
                        <a:t>0xdd1720</a:t>
                      </a:r>
                      <a:endParaRPr lang="en-US" sz="1600">
                        <a:solidFill>
                          <a:schemeClr val="bg2">
                            <a:lumMod val="10000"/>
                          </a:schemeClr>
                        </a:solidFill>
                        <a:latin typeface="Consolas" panose="020B0609020204030204" pitchFamily="49"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tc>
                  <a:txBody>
                    <a:bodyPr/>
                    <a:lstStyle/>
                    <a:p>
                      <a:pPr algn="ctr">
                        <a:lnSpc>
                          <a:spcPct val="150000"/>
                        </a:lnSpc>
                      </a:pPr>
                      <a:r>
                        <a:rPr lang="en-US" sz="1600">
                          <a:solidFill>
                            <a:schemeClr val="bg2">
                              <a:lumMod val="10000"/>
                            </a:schemeClr>
                          </a:solidFill>
                          <a:latin typeface="Consolas" panose="020B0609020204030204" pitchFamily="49" charset="0"/>
                        </a:rPr>
                        <a:t>0xdd1724</a:t>
                      </a:r>
                      <a:endParaRPr lang="en-US" sz="1600">
                        <a:solidFill>
                          <a:schemeClr val="bg2">
                            <a:lumMod val="10000"/>
                          </a:schemeClr>
                        </a:solidFill>
                        <a:latin typeface="Consolas" panose="020B0609020204030204" pitchFamily="49" charset="0"/>
                        <a:cs typeface="Arial" panose="020B0604020202020204" pitchFamily="34" charset="0"/>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3685570"/>
                  </a:ext>
                </a:extLst>
              </a:tr>
            </a:tbl>
          </a:graphicData>
        </a:graphic>
      </p:graphicFrame>
      <p:sp>
        <p:nvSpPr>
          <p:cNvPr id="22" name="TextBox 21">
            <a:extLst>
              <a:ext uri="{FF2B5EF4-FFF2-40B4-BE49-F238E27FC236}">
                <a16:creationId xmlns:a16="http://schemas.microsoft.com/office/drawing/2014/main" id="{2606EEFC-6F24-0021-DD91-C0262637E3D8}"/>
              </a:ext>
            </a:extLst>
          </p:cNvPr>
          <p:cNvSpPr txBox="1"/>
          <p:nvPr/>
        </p:nvSpPr>
        <p:spPr>
          <a:xfrm>
            <a:off x="9281356" y="3457354"/>
            <a:ext cx="773186" cy="461665"/>
          </a:xfrm>
          <a:prstGeom prst="rect">
            <a:avLst/>
          </a:prstGeom>
          <a:noFill/>
        </p:spPr>
        <p:txBody>
          <a:bodyPr wrap="square">
            <a:spAutoFit/>
          </a:bodyPr>
          <a:lstStyle/>
          <a:p>
            <a:pPr algn="ctr"/>
            <a:r>
              <a:rPr lang="en-US" sz="2400" b="0">
                <a:solidFill>
                  <a:srgbClr val="C00000"/>
                </a:solidFill>
                <a:latin typeface="Arial" panose="020B0604020202020204" pitchFamily="34" charset="0"/>
                <a:cs typeface="Arial" panose="020B0604020202020204" pitchFamily="34" charset="0"/>
              </a:rPr>
              <a:t>3</a:t>
            </a:r>
          </a:p>
        </p:txBody>
      </p:sp>
      <p:sp>
        <p:nvSpPr>
          <p:cNvPr id="23" name="TextBox 22">
            <a:extLst>
              <a:ext uri="{FF2B5EF4-FFF2-40B4-BE49-F238E27FC236}">
                <a16:creationId xmlns:a16="http://schemas.microsoft.com/office/drawing/2014/main" id="{BA6169B5-7734-0E4E-C124-945CA56458ED}"/>
              </a:ext>
            </a:extLst>
          </p:cNvPr>
          <p:cNvSpPr txBox="1"/>
          <p:nvPr/>
        </p:nvSpPr>
        <p:spPr>
          <a:xfrm>
            <a:off x="10574301" y="3467208"/>
            <a:ext cx="773186" cy="461665"/>
          </a:xfrm>
          <a:prstGeom prst="rect">
            <a:avLst/>
          </a:prstGeom>
          <a:noFill/>
        </p:spPr>
        <p:txBody>
          <a:bodyPr wrap="square">
            <a:spAutoFit/>
          </a:bodyPr>
          <a:lstStyle/>
          <a:p>
            <a:pPr algn="ctr"/>
            <a:r>
              <a:rPr lang="en-US" sz="2400">
                <a:solidFill>
                  <a:srgbClr val="C00000"/>
                </a:solidFill>
                <a:latin typeface="Arial" panose="020B0604020202020204" pitchFamily="34" charset="0"/>
                <a:cs typeface="Arial" panose="020B0604020202020204" pitchFamily="34" charset="0"/>
              </a:rPr>
              <a:t>4</a:t>
            </a:r>
            <a:endParaRPr lang="en-US" sz="2400" b="0">
              <a:solidFill>
                <a:srgbClr val="C00000"/>
              </a:solidFill>
              <a:latin typeface="Arial" panose="020B0604020202020204" pitchFamily="34" charset="0"/>
              <a:cs typeface="Arial" panose="020B0604020202020204" pitchFamily="34" charset="0"/>
            </a:endParaRPr>
          </a:p>
        </p:txBody>
      </p:sp>
      <p:graphicFrame>
        <p:nvGraphicFramePr>
          <p:cNvPr id="29" name="Table 28">
            <a:extLst>
              <a:ext uri="{FF2B5EF4-FFF2-40B4-BE49-F238E27FC236}">
                <a16:creationId xmlns:a16="http://schemas.microsoft.com/office/drawing/2014/main" id="{5FD2CBE2-0720-F7C6-DD70-E9D1D8A14B72}"/>
              </a:ext>
            </a:extLst>
          </p:cNvPr>
          <p:cNvGraphicFramePr>
            <a:graphicFrameLocks noGrp="1"/>
          </p:cNvGraphicFramePr>
          <p:nvPr/>
        </p:nvGraphicFramePr>
        <p:xfrm>
          <a:off x="8855971" y="1472965"/>
          <a:ext cx="2124541" cy="1066620"/>
        </p:xfrm>
        <a:graphic>
          <a:graphicData uri="http://schemas.openxmlformats.org/drawingml/2006/table">
            <a:tbl>
              <a:tblPr firstRow="1" bandRow="1">
                <a:tableStyleId>{5C22544A-7EE6-4342-B048-85BDC9FD1C3A}</a:tableStyleId>
              </a:tblPr>
              <a:tblGrid>
                <a:gridCol w="738971">
                  <a:extLst>
                    <a:ext uri="{9D8B030D-6E8A-4147-A177-3AD203B41FA5}">
                      <a16:colId xmlns:a16="http://schemas.microsoft.com/office/drawing/2014/main" val="15250431"/>
                    </a:ext>
                  </a:extLst>
                </a:gridCol>
                <a:gridCol w="1385570">
                  <a:extLst>
                    <a:ext uri="{9D8B030D-6E8A-4147-A177-3AD203B41FA5}">
                      <a16:colId xmlns:a16="http://schemas.microsoft.com/office/drawing/2014/main" val="4098747655"/>
                    </a:ext>
                  </a:extLst>
                </a:gridCol>
              </a:tblGrid>
              <a:tr h="533310">
                <a:tc>
                  <a:txBody>
                    <a:bodyPr/>
                    <a:lstStyle/>
                    <a:p>
                      <a:pPr algn="r"/>
                      <a:r>
                        <a:rPr lang="en-US" sz="2400">
                          <a:solidFill>
                            <a:schemeClr val="bg2">
                              <a:lumMod val="10000"/>
                            </a:schemeClr>
                          </a:solidFill>
                          <a:latin typeface="Arial" panose="020B0604020202020204" pitchFamily="34" charset="0"/>
                          <a:cs typeface="Arial" panose="020B0604020202020204" pitchFamily="34" charset="0"/>
                        </a:rPr>
                        <a:t>x</a:t>
                      </a:r>
                    </a:p>
                  </a:txBody>
                  <a:tcPr>
                    <a:lnR w="12700" cap="flat" cmpd="sng" algn="ctr">
                      <a:solidFill>
                        <a:schemeClr val="tx1"/>
                      </a:solidFill>
                      <a:prstDash val="solid"/>
                      <a:round/>
                      <a:headEnd type="none" w="med" len="med"/>
                      <a:tailEnd type="none" w="med" len="med"/>
                    </a:lnR>
                    <a:noFill/>
                  </a:tcPr>
                </a:tc>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1092308"/>
                  </a:ext>
                </a:extLst>
              </a:tr>
              <a:tr h="533310">
                <a:tc>
                  <a:txBody>
                    <a:bodyPr/>
                    <a:lstStyle/>
                    <a:p>
                      <a:endParaRPr lang="en-US" sz="2400">
                        <a:solidFill>
                          <a:schemeClr val="bg2">
                            <a:lumMod val="10000"/>
                          </a:schemeClr>
                        </a:solidFill>
                        <a:latin typeface="Arial" panose="020B0604020202020204" pitchFamily="34" charset="0"/>
                        <a:cs typeface="Arial" panose="020B0604020202020204" pitchFamily="34" charset="0"/>
                      </a:endParaRPr>
                    </a:p>
                  </a:txBody>
                  <a:tcPr>
                    <a:noFill/>
                  </a:tcPr>
                </a:tc>
                <a:tc>
                  <a:txBody>
                    <a:bodyPr/>
                    <a:lstStyle/>
                    <a:p>
                      <a:pPr algn="ctr"/>
                      <a:r>
                        <a:rPr lang="en-US" sz="1800">
                          <a:solidFill>
                            <a:schemeClr val="bg2">
                              <a:lumMod val="10000"/>
                            </a:schemeClr>
                          </a:solidFill>
                          <a:latin typeface="Consolas" panose="020B0609020204030204" pitchFamily="49" charset="0"/>
                          <a:cs typeface="Arial" panose="020B0604020202020204" pitchFamily="34" charset="0"/>
                        </a:rPr>
                        <a:t>0x61fe10</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492021136"/>
                  </a:ext>
                </a:extLst>
              </a:tr>
            </a:tbl>
          </a:graphicData>
        </a:graphic>
      </p:graphicFrame>
      <p:sp>
        <p:nvSpPr>
          <p:cNvPr id="30" name="TextBox 29">
            <a:extLst>
              <a:ext uri="{FF2B5EF4-FFF2-40B4-BE49-F238E27FC236}">
                <a16:creationId xmlns:a16="http://schemas.microsoft.com/office/drawing/2014/main" id="{0DCABA42-8593-D4BC-EAFC-000A0BAC681A}"/>
              </a:ext>
            </a:extLst>
          </p:cNvPr>
          <p:cNvSpPr txBox="1"/>
          <p:nvPr/>
        </p:nvSpPr>
        <p:spPr>
          <a:xfrm>
            <a:off x="6639405" y="1597678"/>
            <a:ext cx="1254551" cy="402226"/>
          </a:xfrm>
          <a:prstGeom prst="rect">
            <a:avLst/>
          </a:prstGeom>
          <a:solidFill>
            <a:schemeClr val="bg1"/>
          </a:solidFill>
        </p:spPr>
        <p:txBody>
          <a:bodyPr wrap="square" rtlCol="0">
            <a:spAutoFit/>
          </a:bodyPr>
          <a:lstStyle/>
          <a:p>
            <a:pPr algn="ctr">
              <a:lnSpc>
                <a:spcPct val="120000"/>
              </a:lnSpc>
              <a:spcBef>
                <a:spcPts val="200"/>
              </a:spcBef>
              <a:spcAft>
                <a:spcPts val="200"/>
              </a:spcAft>
            </a:pPr>
            <a:r>
              <a:rPr lang="en-US">
                <a:solidFill>
                  <a:srgbClr val="FF0000"/>
                </a:solidFill>
              </a:rPr>
              <a:t>0x61fe18</a:t>
            </a:r>
            <a:endParaRPr lang="en-US" dirty="0">
              <a:solidFill>
                <a:srgbClr val="FF0000"/>
              </a:solidFill>
              <a:latin typeface="Consolas" panose="020B0609020204030204" pitchFamily="49" charset="0"/>
              <a:cs typeface="Arial" panose="020B0604020202020204" pitchFamily="34" charset="0"/>
            </a:endParaRPr>
          </a:p>
        </p:txBody>
      </p:sp>
      <p:sp>
        <p:nvSpPr>
          <p:cNvPr id="31" name="TextBox 30">
            <a:extLst>
              <a:ext uri="{FF2B5EF4-FFF2-40B4-BE49-F238E27FC236}">
                <a16:creationId xmlns:a16="http://schemas.microsoft.com/office/drawing/2014/main" id="{7D04BF05-2374-183B-DA1C-7FEE95B6AE65}"/>
              </a:ext>
            </a:extLst>
          </p:cNvPr>
          <p:cNvSpPr txBox="1"/>
          <p:nvPr/>
        </p:nvSpPr>
        <p:spPr>
          <a:xfrm>
            <a:off x="9687929" y="1521561"/>
            <a:ext cx="1254551" cy="401007"/>
          </a:xfrm>
          <a:prstGeom prst="rect">
            <a:avLst/>
          </a:prstGeom>
          <a:solidFill>
            <a:schemeClr val="bg1"/>
          </a:solidFill>
        </p:spPr>
        <p:txBody>
          <a:bodyPr wrap="square" rtlCol="0">
            <a:spAutoFit/>
          </a:bodyPr>
          <a:lstStyle/>
          <a:p>
            <a:pPr algn="ctr">
              <a:lnSpc>
                <a:spcPct val="120000"/>
              </a:lnSpc>
              <a:spcBef>
                <a:spcPts val="200"/>
              </a:spcBef>
              <a:spcAft>
                <a:spcPts val="200"/>
              </a:spcAft>
            </a:pPr>
            <a:r>
              <a:rPr lang="en-US">
                <a:solidFill>
                  <a:srgbClr val="FF0000"/>
                </a:solidFill>
              </a:rPr>
              <a:t>0xdd1720</a:t>
            </a:r>
            <a:endParaRPr lang="en-US" dirty="0">
              <a:solidFill>
                <a:srgbClr val="FF0000"/>
              </a:solidFill>
              <a:latin typeface="Consolas" panose="020B0609020204030204" pitchFamily="49" charset="0"/>
              <a:cs typeface="Arial" panose="020B0604020202020204" pitchFamily="34" charset="0"/>
            </a:endParaRPr>
          </a:p>
        </p:txBody>
      </p:sp>
      <p:graphicFrame>
        <p:nvGraphicFramePr>
          <p:cNvPr id="45" name="Table 44">
            <a:extLst>
              <a:ext uri="{FF2B5EF4-FFF2-40B4-BE49-F238E27FC236}">
                <a16:creationId xmlns:a16="http://schemas.microsoft.com/office/drawing/2014/main" id="{399A3D2B-15B3-E7EA-8B8E-EF73C3A2624E}"/>
              </a:ext>
            </a:extLst>
          </p:cNvPr>
          <p:cNvGraphicFramePr>
            <a:graphicFrameLocks noGrp="1"/>
          </p:cNvGraphicFramePr>
          <p:nvPr/>
        </p:nvGraphicFramePr>
        <p:xfrm>
          <a:off x="4843655" y="3429000"/>
          <a:ext cx="3581185" cy="1293261"/>
        </p:xfrm>
        <a:graphic>
          <a:graphicData uri="http://schemas.openxmlformats.org/drawingml/2006/table">
            <a:tbl>
              <a:tblPr firstRow="1" bandRow="1">
                <a:tableStyleId>{5C22544A-7EE6-4342-B048-85BDC9FD1C3A}</a:tableStyleId>
              </a:tblPr>
              <a:tblGrid>
                <a:gridCol w="1193728">
                  <a:extLst>
                    <a:ext uri="{9D8B030D-6E8A-4147-A177-3AD203B41FA5}">
                      <a16:colId xmlns:a16="http://schemas.microsoft.com/office/drawing/2014/main" val="89335846"/>
                    </a:ext>
                  </a:extLst>
                </a:gridCol>
                <a:gridCol w="1259443">
                  <a:extLst>
                    <a:ext uri="{9D8B030D-6E8A-4147-A177-3AD203B41FA5}">
                      <a16:colId xmlns:a16="http://schemas.microsoft.com/office/drawing/2014/main" val="3107544031"/>
                    </a:ext>
                  </a:extLst>
                </a:gridCol>
                <a:gridCol w="1128014">
                  <a:extLst>
                    <a:ext uri="{9D8B030D-6E8A-4147-A177-3AD203B41FA5}">
                      <a16:colId xmlns:a16="http://schemas.microsoft.com/office/drawing/2014/main" val="1229581941"/>
                    </a:ext>
                  </a:extLst>
                </a:gridCol>
              </a:tblGrid>
              <a:tr h="653181">
                <a:tc>
                  <a:txBody>
                    <a:bodyPr/>
                    <a:lstStyle/>
                    <a:p>
                      <a:pPr algn="r"/>
                      <a:r>
                        <a:rPr lang="en-US" sz="2400" b="1">
                          <a:solidFill>
                            <a:schemeClr val="bg2">
                              <a:lumMod val="10000"/>
                            </a:schemeClr>
                          </a:solidFill>
                          <a:latin typeface="Arial" panose="020B0604020202020204" pitchFamily="34" charset="0"/>
                          <a:cs typeface="Arial" panose="020B0604020202020204" pitchFamily="34" charset="0"/>
                        </a:rPr>
                        <a:t>a</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b="0">
                        <a:solidFill>
                          <a:schemeClr val="bg2">
                            <a:lumMod val="10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400" b="0">
                        <a:solidFill>
                          <a:schemeClr val="bg2">
                            <a:lumMod val="10000"/>
                          </a:schemeClr>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00170012"/>
                  </a:ext>
                </a:extLst>
              </a:tr>
              <a:tr h="640080">
                <a:tc>
                  <a:txBody>
                    <a:bodyPr/>
                    <a:lstStyle/>
                    <a:p>
                      <a:pPr algn="ctr">
                        <a:lnSpc>
                          <a:spcPct val="150000"/>
                        </a:lnSpc>
                      </a:pPr>
                      <a:endParaRPr lang="en-US" sz="1600">
                        <a:solidFill>
                          <a:schemeClr val="bg2">
                            <a:lumMod val="10000"/>
                          </a:schemeClr>
                        </a:solidFill>
                        <a:latin typeface="Consolas" panose="020B0609020204030204" pitchFamily="49" charset="0"/>
                        <a:cs typeface="Arial" panose="020B0604020202020204" pitchFamily="34" charset="0"/>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lnSpc>
                          <a:spcPct val="150000"/>
                        </a:lnSpc>
                      </a:pPr>
                      <a:r>
                        <a:rPr lang="en-US" sz="1600">
                          <a:latin typeface="Consolas" panose="020B0609020204030204" pitchFamily="49" charset="0"/>
                        </a:rPr>
                        <a:t>0x61fe18</a:t>
                      </a:r>
                      <a:endParaRPr lang="en-US" sz="1600">
                        <a:solidFill>
                          <a:schemeClr val="bg2">
                            <a:lumMod val="10000"/>
                          </a:schemeClr>
                        </a:solidFill>
                        <a:latin typeface="Consolas" panose="020B0609020204030204" pitchFamily="49"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lnSpc>
                          <a:spcPct val="150000"/>
                        </a:lnSpc>
                      </a:pPr>
                      <a:r>
                        <a:rPr lang="en-US" sz="1600">
                          <a:solidFill>
                            <a:schemeClr val="bg2">
                              <a:lumMod val="10000"/>
                            </a:schemeClr>
                          </a:solidFill>
                          <a:latin typeface="Consolas" panose="020B0609020204030204" pitchFamily="49" charset="0"/>
                        </a:rPr>
                        <a:t>0x61fe1c</a:t>
                      </a:r>
                      <a:endParaRPr lang="en-US" sz="1600">
                        <a:solidFill>
                          <a:schemeClr val="bg2">
                            <a:lumMod val="10000"/>
                          </a:schemeClr>
                        </a:solidFill>
                        <a:latin typeface="Consolas" panose="020B0609020204030204" pitchFamily="49" charset="0"/>
                        <a:cs typeface="Arial" panose="020B060402020202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13740567"/>
                  </a:ext>
                </a:extLst>
              </a:tr>
            </a:tbl>
          </a:graphicData>
        </a:graphic>
      </p:graphicFrame>
      <p:cxnSp>
        <p:nvCxnSpPr>
          <p:cNvPr id="46" name="Connector: Elbow 45">
            <a:extLst>
              <a:ext uri="{FF2B5EF4-FFF2-40B4-BE49-F238E27FC236}">
                <a16:creationId xmlns:a16="http://schemas.microsoft.com/office/drawing/2014/main" id="{05F3DF72-7D91-B8B9-5ABA-D7BB36AFE946}"/>
              </a:ext>
            </a:extLst>
          </p:cNvPr>
          <p:cNvCxnSpPr>
            <a:cxnSpLocks/>
          </p:cNvCxnSpPr>
          <p:nvPr/>
        </p:nvCxnSpPr>
        <p:spPr>
          <a:xfrm rot="5400000">
            <a:off x="5750743" y="2524112"/>
            <a:ext cx="1394090" cy="345675"/>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A5E922E1-8C63-DB5B-B6DB-1785F6C1181C}"/>
              </a:ext>
            </a:extLst>
          </p:cNvPr>
          <p:cNvSpPr txBox="1"/>
          <p:nvPr/>
        </p:nvSpPr>
        <p:spPr>
          <a:xfrm>
            <a:off x="6145762" y="3518053"/>
            <a:ext cx="773186" cy="461665"/>
          </a:xfrm>
          <a:prstGeom prst="rect">
            <a:avLst/>
          </a:prstGeom>
          <a:noFill/>
        </p:spPr>
        <p:txBody>
          <a:bodyPr wrap="square">
            <a:spAutoFit/>
          </a:bodyPr>
          <a:lstStyle/>
          <a:p>
            <a:pPr algn="ctr"/>
            <a:r>
              <a:rPr lang="en-US" sz="2400" b="0">
                <a:solidFill>
                  <a:srgbClr val="C00000"/>
                </a:solidFill>
                <a:latin typeface="Arial" panose="020B0604020202020204" pitchFamily="34" charset="0"/>
                <a:cs typeface="Arial" panose="020B0604020202020204" pitchFamily="34" charset="0"/>
              </a:rPr>
              <a:t>1</a:t>
            </a:r>
          </a:p>
        </p:txBody>
      </p:sp>
      <p:sp>
        <p:nvSpPr>
          <p:cNvPr id="50" name="TextBox 49">
            <a:extLst>
              <a:ext uri="{FF2B5EF4-FFF2-40B4-BE49-F238E27FC236}">
                <a16:creationId xmlns:a16="http://schemas.microsoft.com/office/drawing/2014/main" id="{CAC3D576-6FB2-E4BB-B0F8-7678CB4DBE63}"/>
              </a:ext>
            </a:extLst>
          </p:cNvPr>
          <p:cNvSpPr txBox="1"/>
          <p:nvPr/>
        </p:nvSpPr>
        <p:spPr>
          <a:xfrm>
            <a:off x="7438707" y="3527907"/>
            <a:ext cx="773186" cy="461665"/>
          </a:xfrm>
          <a:prstGeom prst="rect">
            <a:avLst/>
          </a:prstGeom>
          <a:noFill/>
        </p:spPr>
        <p:txBody>
          <a:bodyPr wrap="square">
            <a:spAutoFit/>
          </a:bodyPr>
          <a:lstStyle/>
          <a:p>
            <a:pPr algn="ctr"/>
            <a:r>
              <a:rPr lang="en-US" sz="2400" b="0">
                <a:solidFill>
                  <a:srgbClr val="C00000"/>
                </a:solidFill>
                <a:latin typeface="Arial" panose="020B0604020202020204" pitchFamily="34" charset="0"/>
                <a:cs typeface="Arial" panose="020B0604020202020204" pitchFamily="34" charset="0"/>
              </a:rPr>
              <a:t>2</a:t>
            </a:r>
          </a:p>
        </p:txBody>
      </p:sp>
      <p:sp>
        <p:nvSpPr>
          <p:cNvPr id="3" name="Footer Placeholder 2">
            <a:extLst>
              <a:ext uri="{FF2B5EF4-FFF2-40B4-BE49-F238E27FC236}">
                <a16:creationId xmlns:a16="http://schemas.microsoft.com/office/drawing/2014/main" id="{4889D0A0-F4D0-C0F8-C35E-9EE8411D42DF}"/>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4" name="Oval 3">
            <a:extLst>
              <a:ext uri="{FF2B5EF4-FFF2-40B4-BE49-F238E27FC236}">
                <a16:creationId xmlns:a16="http://schemas.microsoft.com/office/drawing/2014/main" id="{02F7C2C1-2A90-760E-24AA-F8579A6B9BAD}"/>
              </a:ext>
            </a:extLst>
          </p:cNvPr>
          <p:cNvSpPr/>
          <p:nvPr/>
        </p:nvSpPr>
        <p:spPr>
          <a:xfrm>
            <a:off x="1145228" y="3928255"/>
            <a:ext cx="379694" cy="37181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7169A7ED-18EA-BBB9-4E1D-7BB48C27D269}"/>
              </a:ext>
            </a:extLst>
          </p:cNvPr>
          <p:cNvSpPr/>
          <p:nvPr/>
        </p:nvSpPr>
        <p:spPr>
          <a:xfrm>
            <a:off x="1626349" y="3928255"/>
            <a:ext cx="1563660" cy="349001"/>
          </a:xfrm>
          <a:prstGeom prst="rect">
            <a:avLst/>
          </a:prstGeom>
          <a:noFill/>
          <a:ln w="28575">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9" name="Isosceles Triangle 8">
            <a:extLst>
              <a:ext uri="{FF2B5EF4-FFF2-40B4-BE49-F238E27FC236}">
                <a16:creationId xmlns:a16="http://schemas.microsoft.com/office/drawing/2014/main" id="{A94335AD-94B8-2E43-B49C-5916A31B8C13}"/>
              </a:ext>
            </a:extLst>
          </p:cNvPr>
          <p:cNvSpPr/>
          <p:nvPr/>
        </p:nvSpPr>
        <p:spPr>
          <a:xfrm rot="5400000">
            <a:off x="456032" y="2161059"/>
            <a:ext cx="280855" cy="300037"/>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0" name="Isosceles Triangle 9">
            <a:extLst>
              <a:ext uri="{FF2B5EF4-FFF2-40B4-BE49-F238E27FC236}">
                <a16:creationId xmlns:a16="http://schemas.microsoft.com/office/drawing/2014/main" id="{14FED693-5324-D460-AF22-730F83C620E1}"/>
              </a:ext>
            </a:extLst>
          </p:cNvPr>
          <p:cNvSpPr/>
          <p:nvPr/>
        </p:nvSpPr>
        <p:spPr>
          <a:xfrm rot="5400000">
            <a:off x="469522" y="2763781"/>
            <a:ext cx="280855" cy="300037"/>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3" name="Isosceles Triangle 12">
            <a:extLst>
              <a:ext uri="{FF2B5EF4-FFF2-40B4-BE49-F238E27FC236}">
                <a16:creationId xmlns:a16="http://schemas.microsoft.com/office/drawing/2014/main" id="{B167E8DE-D73A-0EC5-6A7A-8282A230A45F}"/>
              </a:ext>
            </a:extLst>
          </p:cNvPr>
          <p:cNvSpPr/>
          <p:nvPr/>
        </p:nvSpPr>
        <p:spPr>
          <a:xfrm rot="5400000">
            <a:off x="517006" y="4000597"/>
            <a:ext cx="280855" cy="300037"/>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5" name="Isosceles Triangle 14">
            <a:extLst>
              <a:ext uri="{FF2B5EF4-FFF2-40B4-BE49-F238E27FC236}">
                <a16:creationId xmlns:a16="http://schemas.microsoft.com/office/drawing/2014/main" id="{F22802E6-5462-F194-30C4-2E8420DF060C}"/>
              </a:ext>
            </a:extLst>
          </p:cNvPr>
          <p:cNvSpPr/>
          <p:nvPr/>
        </p:nvSpPr>
        <p:spPr>
          <a:xfrm rot="5400000">
            <a:off x="517299" y="4314450"/>
            <a:ext cx="280855" cy="300037"/>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6" name="Isosceles Triangle 15">
            <a:extLst>
              <a:ext uri="{FF2B5EF4-FFF2-40B4-BE49-F238E27FC236}">
                <a16:creationId xmlns:a16="http://schemas.microsoft.com/office/drawing/2014/main" id="{C4614060-0D61-260E-0CF1-23A248A5AE10}"/>
              </a:ext>
            </a:extLst>
          </p:cNvPr>
          <p:cNvSpPr/>
          <p:nvPr/>
        </p:nvSpPr>
        <p:spPr>
          <a:xfrm rot="5400000">
            <a:off x="504481" y="4601770"/>
            <a:ext cx="280855" cy="300037"/>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7" name="Isosceles Triangle 16">
            <a:extLst>
              <a:ext uri="{FF2B5EF4-FFF2-40B4-BE49-F238E27FC236}">
                <a16:creationId xmlns:a16="http://schemas.microsoft.com/office/drawing/2014/main" id="{FE67CB2C-4C18-4429-96A9-015393273328}"/>
              </a:ext>
            </a:extLst>
          </p:cNvPr>
          <p:cNvSpPr/>
          <p:nvPr/>
        </p:nvSpPr>
        <p:spPr>
          <a:xfrm rot="5400000">
            <a:off x="519810" y="4892854"/>
            <a:ext cx="280855" cy="300037"/>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8" name="Isosceles Triangle 17">
            <a:extLst>
              <a:ext uri="{FF2B5EF4-FFF2-40B4-BE49-F238E27FC236}">
                <a16:creationId xmlns:a16="http://schemas.microsoft.com/office/drawing/2014/main" id="{74A025AB-B8E2-EDAE-D203-B81B8CA1DFC0}"/>
              </a:ext>
            </a:extLst>
          </p:cNvPr>
          <p:cNvSpPr/>
          <p:nvPr/>
        </p:nvSpPr>
        <p:spPr>
          <a:xfrm rot="5400000">
            <a:off x="509699" y="5520093"/>
            <a:ext cx="280855" cy="300037"/>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4" name="Isosceles Triangle 23">
            <a:extLst>
              <a:ext uri="{FF2B5EF4-FFF2-40B4-BE49-F238E27FC236}">
                <a16:creationId xmlns:a16="http://schemas.microsoft.com/office/drawing/2014/main" id="{BBF627AC-63C7-3606-88A4-A06CE4BBDF22}"/>
              </a:ext>
            </a:extLst>
          </p:cNvPr>
          <p:cNvSpPr/>
          <p:nvPr/>
        </p:nvSpPr>
        <p:spPr>
          <a:xfrm rot="5400000">
            <a:off x="517006" y="5842242"/>
            <a:ext cx="280855" cy="300037"/>
          </a:xfrm>
          <a:prstGeom prst="triangle">
            <a:avLst/>
          </a:prstGeom>
          <a:solidFill>
            <a:srgbClr val="FFC000"/>
          </a:soli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cxnSp>
        <p:nvCxnSpPr>
          <p:cNvPr id="26" name="Straight Connector 25">
            <a:extLst>
              <a:ext uri="{FF2B5EF4-FFF2-40B4-BE49-F238E27FC236}">
                <a16:creationId xmlns:a16="http://schemas.microsoft.com/office/drawing/2014/main" id="{25B12B90-5114-89DE-3DE2-BEB23AF15B04}"/>
              </a:ext>
            </a:extLst>
          </p:cNvPr>
          <p:cNvCxnSpPr/>
          <p:nvPr/>
        </p:nvCxnSpPr>
        <p:spPr>
          <a:xfrm>
            <a:off x="9092045" y="2964529"/>
            <a:ext cx="2078182" cy="190007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DA2D8D8-75DF-65E0-9BEB-D4FC80EEFDD3}"/>
              </a:ext>
            </a:extLst>
          </p:cNvPr>
          <p:cNvCxnSpPr/>
          <p:nvPr/>
        </p:nvCxnSpPr>
        <p:spPr>
          <a:xfrm flipH="1">
            <a:off x="9206345" y="2964529"/>
            <a:ext cx="2462646" cy="192768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34FEC7B1-1EC3-0F14-5069-6CFEE97F3D72}"/>
              </a:ext>
            </a:extLst>
          </p:cNvPr>
          <p:cNvCxnSpPr>
            <a:cxnSpLocks/>
          </p:cNvCxnSpPr>
          <p:nvPr/>
        </p:nvCxnSpPr>
        <p:spPr>
          <a:xfrm rot="16200000" flipH="1">
            <a:off x="9016760" y="2649454"/>
            <a:ext cx="1345554" cy="79276"/>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Date Placeholder 24">
            <a:extLst>
              <a:ext uri="{FF2B5EF4-FFF2-40B4-BE49-F238E27FC236}">
                <a16:creationId xmlns:a16="http://schemas.microsoft.com/office/drawing/2014/main" id="{93B8B77B-EFAE-7B97-4864-64CBFA9DB133}"/>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C8F3D57C-3431-5AFE-E80D-E3FDD5F41A20}"/>
              </a:ext>
            </a:extLst>
          </p:cNvPr>
          <p:cNvSpPr>
            <a:spLocks noGrp="1"/>
          </p:cNvSpPr>
          <p:nvPr>
            <p:ph type="sldNum" sz="quarter" idx="12"/>
          </p:nvPr>
        </p:nvSpPr>
        <p:spPr/>
        <p:txBody>
          <a:bodyPr/>
          <a:lstStyle/>
          <a:p>
            <a:fld id="{D8B0B3AC-44A8-D142-AAF6-9A453466E1A4}" type="slidenum">
              <a:rPr lang="en-VN" smtClean="0"/>
              <a:pPr/>
              <a:t>40</a:t>
            </a:fld>
            <a:endParaRPr lang="en-VN" dirty="0"/>
          </a:p>
        </p:txBody>
      </p:sp>
    </p:spTree>
    <p:extLst>
      <p:ext uri="{BB962C8B-B14F-4D97-AF65-F5344CB8AC3E}">
        <p14:creationId xmlns:p14="http://schemas.microsoft.com/office/powerpoint/2010/main" val="282527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par>
                          <p:cTn id="7" fill="hold">
                            <p:stCondLst>
                              <p:cond delay="0"/>
                            </p:stCondLst>
                            <p:childTnLst>
                              <p:par>
                                <p:cTn id="8" presetID="16" presetClass="entr" presetSubtype="21"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barn(inVertical)">
                                      <p:cBhvr>
                                        <p:cTn id="15" dur="500"/>
                                        <p:tgtEl>
                                          <p:spTgt spid="46"/>
                                        </p:tgtEl>
                                      </p:cBhvr>
                                    </p:animEffect>
                                  </p:childTnLst>
                                </p:cTn>
                              </p:par>
                            </p:childTnLst>
                          </p:cTn>
                        </p:par>
                        <p:par>
                          <p:cTn id="16" fill="hold">
                            <p:stCondLst>
                              <p:cond delay="500"/>
                            </p:stCondLst>
                            <p:childTnLst>
                              <p:par>
                                <p:cTn id="17" presetID="53" presetClass="entr" presetSubtype="16"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p:cTn id="19" dur="2000" fill="hold"/>
                                        <p:tgtEl>
                                          <p:spTgt spid="30"/>
                                        </p:tgtEl>
                                        <p:attrNameLst>
                                          <p:attrName>ppt_w</p:attrName>
                                        </p:attrNameLst>
                                      </p:cBhvr>
                                      <p:tavLst>
                                        <p:tav tm="0">
                                          <p:val>
                                            <p:fltVal val="0"/>
                                          </p:val>
                                        </p:tav>
                                        <p:tav tm="100000">
                                          <p:val>
                                            <p:strVal val="#ppt_w"/>
                                          </p:val>
                                        </p:tav>
                                      </p:tavLst>
                                    </p:anim>
                                    <p:anim calcmode="lin" valueType="num">
                                      <p:cBhvr>
                                        <p:cTn id="20" dur="2000" fill="hold"/>
                                        <p:tgtEl>
                                          <p:spTgt spid="30"/>
                                        </p:tgtEl>
                                        <p:attrNameLst>
                                          <p:attrName>ppt_h</p:attrName>
                                        </p:attrNameLst>
                                      </p:cBhvr>
                                      <p:tavLst>
                                        <p:tav tm="0">
                                          <p:val>
                                            <p:fltVal val="0"/>
                                          </p:val>
                                        </p:tav>
                                        <p:tav tm="100000">
                                          <p:val>
                                            <p:strVal val="#ppt_h"/>
                                          </p:val>
                                        </p:tav>
                                      </p:tavLst>
                                    </p:anim>
                                    <p:animEffect transition="in" filter="fade">
                                      <p:cBhvr>
                                        <p:cTn id="21" dur="20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10"/>
                                        </p:tgtEl>
                                        <p:attrNameLst>
                                          <p:attrName>style.visibility</p:attrName>
                                        </p:attrNameLst>
                                      </p:cBhvr>
                                      <p:to>
                                        <p:strVal val="hidden"/>
                                      </p:to>
                                    </p:set>
                                  </p:childTnLst>
                                </p:cTn>
                              </p:par>
                              <p:par>
                                <p:cTn id="26" presetID="16" presetClass="entr" presetSubtype="21"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arn(inVertical)">
                                      <p:cBhvr>
                                        <p:cTn id="28" dur="11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arn(inVertical)">
                                      <p:cBhvr>
                                        <p:cTn id="33" dur="1000"/>
                                        <p:tgtEl>
                                          <p:spTgt spid="7"/>
                                        </p:tgtEl>
                                      </p:cBhvr>
                                    </p:animEffect>
                                  </p:childTnLst>
                                </p:cTn>
                              </p:par>
                              <p:par>
                                <p:cTn id="34" presetID="16" presetClass="entr" presetSubtype="21" fill="hold" nodeType="withEffect">
                                  <p:stCondLst>
                                    <p:cond delay="1000"/>
                                  </p:stCondLst>
                                  <p:childTnLst>
                                    <p:set>
                                      <p:cBhvr>
                                        <p:cTn id="35" dur="1" fill="hold">
                                          <p:stCondLst>
                                            <p:cond delay="0"/>
                                          </p:stCondLst>
                                        </p:cTn>
                                        <p:tgtEl>
                                          <p:spTgt spid="20"/>
                                        </p:tgtEl>
                                        <p:attrNameLst>
                                          <p:attrName>style.visibility</p:attrName>
                                        </p:attrNameLst>
                                      </p:cBhvr>
                                      <p:to>
                                        <p:strVal val="visible"/>
                                      </p:to>
                                    </p:set>
                                    <p:animEffect transition="in" filter="barn(inVertical)">
                                      <p:cBhvr>
                                        <p:cTn id="36" dur="1000"/>
                                        <p:tgtEl>
                                          <p:spTgt spid="20"/>
                                        </p:tgtEl>
                                      </p:cBhvr>
                                    </p:animEffect>
                                  </p:childTnLst>
                                </p:cTn>
                              </p:par>
                              <p:par>
                                <p:cTn id="37" presetID="16" presetClass="entr" presetSubtype="21" fill="hold" grpId="0" nodeType="withEffect">
                                  <p:stCondLst>
                                    <p:cond delay="1100"/>
                                  </p:stCondLst>
                                  <p:childTnLst>
                                    <p:set>
                                      <p:cBhvr>
                                        <p:cTn id="38" dur="1" fill="hold">
                                          <p:stCondLst>
                                            <p:cond delay="0"/>
                                          </p:stCondLst>
                                        </p:cTn>
                                        <p:tgtEl>
                                          <p:spTgt spid="19"/>
                                        </p:tgtEl>
                                        <p:attrNameLst>
                                          <p:attrName>style.visibility</p:attrName>
                                        </p:attrNameLst>
                                      </p:cBhvr>
                                      <p:to>
                                        <p:strVal val="visible"/>
                                      </p:to>
                                    </p:set>
                                    <p:animEffect transition="in" filter="barn(inVertical)">
                                      <p:cBhvr>
                                        <p:cTn id="39" dur="10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7"/>
                                        </p:tgtEl>
                                        <p:attrNameLst>
                                          <p:attrName>style.visibility</p:attrName>
                                        </p:attrNameLst>
                                      </p:cBhvr>
                                      <p:to>
                                        <p:strVal val="hidden"/>
                                      </p:to>
                                    </p:set>
                                  </p:childTnLst>
                                </p:cTn>
                              </p:par>
                              <p:par>
                                <p:cTn id="44" presetID="16" presetClass="entr" presetSubtype="21"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barn(inVertical)">
                                      <p:cBhvr>
                                        <p:cTn id="46" dur="1100"/>
                                        <p:tgtEl>
                                          <p:spTgt spid="4"/>
                                        </p:tgtEl>
                                      </p:cBhvr>
                                    </p:animEffect>
                                  </p:childTnLst>
                                </p:cTn>
                              </p:par>
                              <p:par>
                                <p:cTn id="47" presetID="16" presetClass="entr" presetSubtype="21" fill="hold" nodeType="withEffect">
                                  <p:stCondLst>
                                    <p:cond delay="1000"/>
                                  </p:stCondLst>
                                  <p:childTnLst>
                                    <p:set>
                                      <p:cBhvr>
                                        <p:cTn id="48" dur="1" fill="hold">
                                          <p:stCondLst>
                                            <p:cond delay="0"/>
                                          </p:stCondLst>
                                        </p:cTn>
                                        <p:tgtEl>
                                          <p:spTgt spid="21"/>
                                        </p:tgtEl>
                                        <p:attrNameLst>
                                          <p:attrName>style.visibility</p:attrName>
                                        </p:attrNameLst>
                                      </p:cBhvr>
                                      <p:to>
                                        <p:strVal val="visible"/>
                                      </p:to>
                                    </p:set>
                                    <p:animEffect transition="in" filter="barn(inVertical)">
                                      <p:cBhvr>
                                        <p:cTn id="49" dur="800"/>
                                        <p:tgtEl>
                                          <p:spTgt spid="21"/>
                                        </p:tgtEl>
                                      </p:cBhvr>
                                    </p:animEffect>
                                  </p:childTnLst>
                                </p:cTn>
                              </p:par>
                              <p:par>
                                <p:cTn id="50" presetID="53" presetClass="entr" presetSubtype="16" fill="hold" grpId="0" nodeType="withEffect">
                                  <p:stCondLst>
                                    <p:cond delay="1900"/>
                                  </p:stCondLst>
                                  <p:childTnLst>
                                    <p:set>
                                      <p:cBhvr>
                                        <p:cTn id="51" dur="1" fill="hold">
                                          <p:stCondLst>
                                            <p:cond delay="0"/>
                                          </p:stCondLst>
                                        </p:cTn>
                                        <p:tgtEl>
                                          <p:spTgt spid="31"/>
                                        </p:tgtEl>
                                        <p:attrNameLst>
                                          <p:attrName>style.visibility</p:attrName>
                                        </p:attrNameLst>
                                      </p:cBhvr>
                                      <p:to>
                                        <p:strVal val="visible"/>
                                      </p:to>
                                    </p:set>
                                    <p:anim calcmode="lin" valueType="num">
                                      <p:cBhvr>
                                        <p:cTn id="52" dur="1500" fill="hold"/>
                                        <p:tgtEl>
                                          <p:spTgt spid="31"/>
                                        </p:tgtEl>
                                        <p:attrNameLst>
                                          <p:attrName>ppt_w</p:attrName>
                                        </p:attrNameLst>
                                      </p:cBhvr>
                                      <p:tavLst>
                                        <p:tav tm="0">
                                          <p:val>
                                            <p:fltVal val="0"/>
                                          </p:val>
                                        </p:tav>
                                        <p:tav tm="100000">
                                          <p:val>
                                            <p:strVal val="#ppt_w"/>
                                          </p:val>
                                        </p:tav>
                                      </p:tavLst>
                                    </p:anim>
                                    <p:anim calcmode="lin" valueType="num">
                                      <p:cBhvr>
                                        <p:cTn id="53" dur="1500" fill="hold"/>
                                        <p:tgtEl>
                                          <p:spTgt spid="31"/>
                                        </p:tgtEl>
                                        <p:attrNameLst>
                                          <p:attrName>ppt_h</p:attrName>
                                        </p:attrNameLst>
                                      </p:cBhvr>
                                      <p:tavLst>
                                        <p:tav tm="0">
                                          <p:val>
                                            <p:fltVal val="0"/>
                                          </p:val>
                                        </p:tav>
                                        <p:tav tm="100000">
                                          <p:val>
                                            <p:strVal val="#ppt_h"/>
                                          </p:val>
                                        </p:tav>
                                      </p:tavLst>
                                    </p:anim>
                                    <p:animEffect transition="in" filter="fade">
                                      <p:cBhvr>
                                        <p:cTn id="54" dur="1500"/>
                                        <p:tgtEl>
                                          <p:spTgt spid="31"/>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4"/>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3"/>
                                        </p:tgtEl>
                                        <p:attrNameLst>
                                          <p:attrName>style.visibility</p:attrName>
                                        </p:attrNameLst>
                                      </p:cBhvr>
                                      <p:to>
                                        <p:strVal val="hidden"/>
                                      </p:to>
                                    </p:set>
                                  </p:childTnLst>
                                </p:cTn>
                              </p:par>
                              <p:par>
                                <p:cTn id="61" presetID="16" presetClass="entr" presetSubtype="21"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barn(inVertical)">
                                      <p:cBhvr>
                                        <p:cTn id="63" dur="500"/>
                                        <p:tgtEl>
                                          <p:spTgt spid="15"/>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grpId="0" nodeType="click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barn(inVertical)">
                                      <p:cBhvr>
                                        <p:cTn id="68" dur="1000"/>
                                        <p:tgtEl>
                                          <p:spTgt spid="22"/>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15"/>
                                        </p:tgtEl>
                                        <p:attrNameLst>
                                          <p:attrName>style.visibility</p:attrName>
                                        </p:attrNameLst>
                                      </p:cBhvr>
                                      <p:to>
                                        <p:strVal val="hidden"/>
                                      </p:to>
                                    </p:set>
                                  </p:childTnLst>
                                </p:cTn>
                              </p:par>
                              <p:par>
                                <p:cTn id="73" presetID="16" presetClass="entr" presetSubtype="21" fill="hold" grpId="0" nodeType="with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barn(inVertical)">
                                      <p:cBhvr>
                                        <p:cTn id="75" dur="500"/>
                                        <p:tgtEl>
                                          <p:spTgt spid="16"/>
                                        </p:tgtEl>
                                      </p:cBhvr>
                                    </p:animEffect>
                                  </p:childTnLst>
                                </p:cTn>
                              </p:par>
                            </p:childTnLst>
                          </p:cTn>
                        </p:par>
                      </p:childTnLst>
                    </p:cTn>
                  </p:par>
                  <p:par>
                    <p:cTn id="76" fill="hold">
                      <p:stCondLst>
                        <p:cond delay="indefinite"/>
                      </p:stCondLst>
                      <p:childTnLst>
                        <p:par>
                          <p:cTn id="77" fill="hold">
                            <p:stCondLst>
                              <p:cond delay="0"/>
                            </p:stCondLst>
                            <p:childTnLst>
                              <p:par>
                                <p:cTn id="78" presetID="16" presetClass="entr" presetSubtype="21" fill="hold" grpId="0" nodeType="click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barn(inVertical)">
                                      <p:cBhvr>
                                        <p:cTn id="80" dur="1000"/>
                                        <p:tgtEl>
                                          <p:spTgt spid="23"/>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16"/>
                                        </p:tgtEl>
                                        <p:attrNameLst>
                                          <p:attrName>style.visibility</p:attrName>
                                        </p:attrNameLst>
                                      </p:cBhvr>
                                      <p:to>
                                        <p:strVal val="hidden"/>
                                      </p:to>
                                    </p:set>
                                  </p:childTnLst>
                                </p:cTn>
                              </p:par>
                              <p:par>
                                <p:cTn id="85" presetID="16" presetClass="entr" presetSubtype="21"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barn(inVertical)">
                                      <p:cBhvr>
                                        <p:cTn id="87" dur="500"/>
                                        <p:tgtEl>
                                          <p:spTgt spid="17"/>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17"/>
                                        </p:tgtEl>
                                        <p:attrNameLst>
                                          <p:attrName>style.visibility</p:attrName>
                                        </p:attrNameLst>
                                      </p:cBhvr>
                                      <p:to>
                                        <p:strVal val="hidden"/>
                                      </p:to>
                                    </p:set>
                                  </p:childTnLst>
                                </p:cTn>
                              </p:par>
                              <p:par>
                                <p:cTn id="92" presetID="16" presetClass="entr" presetSubtype="21" fill="hold" grpId="0" nodeType="withEffect">
                                  <p:stCondLst>
                                    <p:cond delay="0"/>
                                  </p:stCondLst>
                                  <p:childTnLst>
                                    <p:set>
                                      <p:cBhvr>
                                        <p:cTn id="93" dur="1" fill="hold">
                                          <p:stCondLst>
                                            <p:cond delay="0"/>
                                          </p:stCondLst>
                                        </p:cTn>
                                        <p:tgtEl>
                                          <p:spTgt spid="18"/>
                                        </p:tgtEl>
                                        <p:attrNameLst>
                                          <p:attrName>style.visibility</p:attrName>
                                        </p:attrNameLst>
                                      </p:cBhvr>
                                      <p:to>
                                        <p:strVal val="visible"/>
                                      </p:to>
                                    </p:set>
                                    <p:animEffect transition="in" filter="barn(inVertical)">
                                      <p:cBhvr>
                                        <p:cTn id="94" dur="500"/>
                                        <p:tgtEl>
                                          <p:spTgt spid="18"/>
                                        </p:tgtEl>
                                      </p:cBhvr>
                                    </p:animEffect>
                                  </p:childTnLst>
                                </p:cTn>
                              </p:par>
                            </p:childTnLst>
                          </p:cTn>
                        </p:par>
                      </p:childTnLst>
                    </p:cTn>
                  </p:par>
                  <p:par>
                    <p:cTn id="95" fill="hold">
                      <p:stCondLst>
                        <p:cond delay="indefinite"/>
                      </p:stCondLst>
                      <p:childTnLst>
                        <p:par>
                          <p:cTn id="96" fill="hold">
                            <p:stCondLst>
                              <p:cond delay="0"/>
                            </p:stCondLst>
                            <p:childTnLst>
                              <p:par>
                                <p:cTn id="97" presetID="16" presetClass="entr" presetSubtype="21" fill="hold" nodeType="clickEffect">
                                  <p:stCondLst>
                                    <p:cond delay="0"/>
                                  </p:stCondLst>
                                  <p:childTnLst>
                                    <p:set>
                                      <p:cBhvr>
                                        <p:cTn id="98" dur="1" fill="hold">
                                          <p:stCondLst>
                                            <p:cond delay="0"/>
                                          </p:stCondLst>
                                        </p:cTn>
                                        <p:tgtEl>
                                          <p:spTgt spid="26"/>
                                        </p:tgtEl>
                                        <p:attrNameLst>
                                          <p:attrName>style.visibility</p:attrName>
                                        </p:attrNameLst>
                                      </p:cBhvr>
                                      <p:to>
                                        <p:strVal val="visible"/>
                                      </p:to>
                                    </p:set>
                                    <p:animEffect transition="in" filter="barn(inVertical)">
                                      <p:cBhvr>
                                        <p:cTn id="99" dur="500"/>
                                        <p:tgtEl>
                                          <p:spTgt spid="26"/>
                                        </p:tgtEl>
                                      </p:cBhvr>
                                    </p:animEffect>
                                  </p:childTnLst>
                                </p:cTn>
                              </p:par>
                              <p:par>
                                <p:cTn id="100" presetID="16" presetClass="entr" presetSubtype="21" fill="hold" nodeType="withEffect">
                                  <p:stCondLst>
                                    <p:cond delay="0"/>
                                  </p:stCondLst>
                                  <p:childTnLst>
                                    <p:set>
                                      <p:cBhvr>
                                        <p:cTn id="101" dur="1" fill="hold">
                                          <p:stCondLst>
                                            <p:cond delay="0"/>
                                          </p:stCondLst>
                                        </p:cTn>
                                        <p:tgtEl>
                                          <p:spTgt spid="28"/>
                                        </p:tgtEl>
                                        <p:attrNameLst>
                                          <p:attrName>style.visibility</p:attrName>
                                        </p:attrNameLst>
                                      </p:cBhvr>
                                      <p:to>
                                        <p:strVal val="visible"/>
                                      </p:to>
                                    </p:set>
                                    <p:animEffect transition="in" filter="barn(inVertical)">
                                      <p:cBhvr>
                                        <p:cTn id="102" dur="500"/>
                                        <p:tgtEl>
                                          <p:spTgt spid="28"/>
                                        </p:tgtEl>
                                      </p:cBhvr>
                                    </p:animEffec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grpId="1" nodeType="clickEffect">
                                  <p:stCondLst>
                                    <p:cond delay="0"/>
                                  </p:stCondLst>
                                  <p:childTnLst>
                                    <p:set>
                                      <p:cBhvr>
                                        <p:cTn id="106" dur="1" fill="hold">
                                          <p:stCondLst>
                                            <p:cond delay="0"/>
                                          </p:stCondLst>
                                        </p:cTn>
                                        <p:tgtEl>
                                          <p:spTgt spid="18"/>
                                        </p:tgtEl>
                                        <p:attrNameLst>
                                          <p:attrName>style.visibility</p:attrName>
                                        </p:attrNameLst>
                                      </p:cBhvr>
                                      <p:to>
                                        <p:strVal val="hidden"/>
                                      </p:to>
                                    </p:set>
                                  </p:childTnLst>
                                </p:cTn>
                              </p:par>
                              <p:par>
                                <p:cTn id="107" presetID="16" presetClass="entr" presetSubtype="21" fill="hold" grpId="0" nodeType="withEffect">
                                  <p:stCondLst>
                                    <p:cond delay="0"/>
                                  </p:stCondLst>
                                  <p:childTnLst>
                                    <p:set>
                                      <p:cBhvr>
                                        <p:cTn id="108" dur="1" fill="hold">
                                          <p:stCondLst>
                                            <p:cond delay="0"/>
                                          </p:stCondLst>
                                        </p:cTn>
                                        <p:tgtEl>
                                          <p:spTgt spid="24"/>
                                        </p:tgtEl>
                                        <p:attrNameLst>
                                          <p:attrName>style.visibility</p:attrName>
                                        </p:attrNameLst>
                                      </p:cBhvr>
                                      <p:to>
                                        <p:strVal val="visible"/>
                                      </p:to>
                                    </p:set>
                                    <p:animEffect transition="in" filter="barn(inVertical)">
                                      <p:cBhvr>
                                        <p:cTn id="10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2" grpId="0"/>
      <p:bldP spid="23" grpId="0"/>
      <p:bldP spid="30" grpId="0" animBg="1"/>
      <p:bldP spid="31" grpId="0" animBg="1"/>
      <p:bldP spid="4" grpId="0" animBg="1"/>
      <p:bldP spid="4" grpId="1" animBg="1"/>
      <p:bldP spid="7" grpId="0" animBg="1"/>
      <p:bldP spid="7" grpId="1" animBg="1"/>
      <p:bldP spid="9" grpId="0" animBg="1"/>
      <p:bldP spid="10" grpId="0" animBg="1"/>
      <p:bldP spid="10" grpId="1" animBg="1"/>
      <p:bldP spid="13" grpId="0" animBg="1"/>
      <p:bldP spid="13" grpId="1" animBg="1"/>
      <p:bldP spid="15" grpId="0" animBg="1"/>
      <p:bldP spid="15" grpId="1" animBg="1"/>
      <p:bldP spid="16" grpId="0" animBg="1"/>
      <p:bldP spid="16" grpId="1" animBg="1"/>
      <p:bldP spid="17" grpId="0" animBg="1"/>
      <p:bldP spid="17" grpId="1" animBg="1"/>
      <p:bldP spid="18" grpId="0" animBg="1"/>
      <p:bldP spid="18" grpId="1" animBg="1"/>
      <p:bldP spid="2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16786-A541-DDB5-6EC4-8EAD18ACF1F0}"/>
              </a:ext>
            </a:extLst>
          </p:cNvPr>
          <p:cNvSpPr>
            <a:spLocks noGrp="1"/>
          </p:cNvSpPr>
          <p:nvPr>
            <p:ph type="title"/>
          </p:nvPr>
        </p:nvSpPr>
        <p:spPr/>
        <p:txBody>
          <a:bodyPr>
            <a:normAutofit fontScale="90000"/>
          </a:bodyPr>
          <a:lstStyle/>
          <a:p>
            <a:r>
              <a:rPr lang="en-US"/>
              <a:t>Code minh họa hiển thị giá trị các biến </a:t>
            </a:r>
          </a:p>
        </p:txBody>
      </p:sp>
      <p:sp>
        <p:nvSpPr>
          <p:cNvPr id="10" name="TextBox 9">
            <a:extLst>
              <a:ext uri="{FF2B5EF4-FFF2-40B4-BE49-F238E27FC236}">
                <a16:creationId xmlns:a16="http://schemas.microsoft.com/office/drawing/2014/main" id="{C8BD6685-1675-0DAB-7553-9BA87C0DAB3E}"/>
              </a:ext>
            </a:extLst>
          </p:cNvPr>
          <p:cNvSpPr txBox="1"/>
          <p:nvPr/>
        </p:nvSpPr>
        <p:spPr>
          <a:xfrm>
            <a:off x="1033682" y="1077284"/>
            <a:ext cx="6096000" cy="5693866"/>
          </a:xfrm>
          <a:prstGeom prst="rect">
            <a:avLst/>
          </a:prstGeom>
          <a:noFill/>
        </p:spPr>
        <p:txBody>
          <a:bodyPr wrap="square">
            <a:spAutoFit/>
          </a:bodyPr>
          <a:lstStyle/>
          <a:p>
            <a:r>
              <a:rPr lang="en-US" sz="1300" b="0" dirty="0">
                <a:solidFill>
                  <a:srgbClr val="AF00DB"/>
                </a:solidFill>
                <a:effectLst/>
                <a:latin typeface="PragmataPro Mono Liga" panose="02000509040000020004" pitchFamily="49" charset="0"/>
              </a:rPr>
              <a:t>#include</a:t>
            </a:r>
            <a:r>
              <a:rPr lang="en-US" sz="1300" b="0" dirty="0">
                <a:solidFill>
                  <a:srgbClr val="0000FF"/>
                </a:solidFill>
                <a:effectLst/>
                <a:latin typeface="PragmataPro Mono Liga" panose="02000509040000020004" pitchFamily="49" charset="0"/>
              </a:rPr>
              <a:t> </a:t>
            </a:r>
            <a:r>
              <a:rPr lang="en-US" sz="1300" b="0" dirty="0">
                <a:solidFill>
                  <a:srgbClr val="A31515"/>
                </a:solidFill>
                <a:effectLst/>
                <a:latin typeface="PragmataPro Mono Liga" panose="02000509040000020004" pitchFamily="49" charset="0"/>
              </a:rPr>
              <a:t>&lt;iostream&gt;</a:t>
            </a:r>
            <a:endParaRPr lang="en-US" sz="1300" b="0" dirty="0">
              <a:solidFill>
                <a:srgbClr val="000000"/>
              </a:solidFill>
              <a:effectLst/>
              <a:latin typeface="PragmataPro Mono Liga" panose="02000509040000020004" pitchFamily="49" charset="0"/>
            </a:endParaRPr>
          </a:p>
          <a:p>
            <a:r>
              <a:rPr lang="en-US" sz="1300" b="0" dirty="0">
                <a:solidFill>
                  <a:srgbClr val="AF00DB"/>
                </a:solidFill>
                <a:effectLst/>
                <a:latin typeface="PragmataPro Mono Liga" panose="02000509040000020004" pitchFamily="49" charset="0"/>
              </a:rPr>
              <a:t>using</a:t>
            </a:r>
            <a:r>
              <a:rPr lang="en-US" sz="1300" b="0" dirty="0">
                <a:solidFill>
                  <a:srgbClr val="000000"/>
                </a:solidFill>
                <a:effectLst/>
                <a:latin typeface="PragmataPro Mono Liga" panose="02000509040000020004" pitchFamily="49" charset="0"/>
              </a:rPr>
              <a:t> </a:t>
            </a:r>
            <a:r>
              <a:rPr lang="en-US" sz="1300" b="0" dirty="0">
                <a:solidFill>
                  <a:srgbClr val="0000FF"/>
                </a:solidFill>
                <a:effectLst/>
                <a:latin typeface="PragmataPro Mono Liga" panose="02000509040000020004" pitchFamily="49" charset="0"/>
              </a:rPr>
              <a:t>namespace</a:t>
            </a:r>
            <a:r>
              <a:rPr lang="en-US" sz="1300" b="0" dirty="0">
                <a:solidFill>
                  <a:srgbClr val="000000"/>
                </a:solidFill>
                <a:effectLst/>
                <a:latin typeface="PragmataPro Mono Liga" panose="02000509040000020004" pitchFamily="49" charset="0"/>
              </a:rPr>
              <a:t> </a:t>
            </a:r>
            <a:r>
              <a:rPr lang="en-US" sz="1300" b="0" dirty="0">
                <a:solidFill>
                  <a:srgbClr val="267F99"/>
                </a:solidFill>
                <a:effectLst/>
                <a:latin typeface="PragmataPro Mono Liga" panose="02000509040000020004" pitchFamily="49" charset="0"/>
              </a:rPr>
              <a:t>std</a:t>
            </a:r>
            <a:r>
              <a:rPr lang="en-US" sz="1300" b="0" dirty="0">
                <a:solidFill>
                  <a:srgbClr val="000000"/>
                </a:solidFill>
                <a:effectLst/>
                <a:latin typeface="PragmataPro Mono Liga" panose="02000509040000020004" pitchFamily="49" charset="0"/>
              </a:rPr>
              <a:t>;</a:t>
            </a:r>
          </a:p>
          <a:p>
            <a:br>
              <a:rPr lang="en-US" sz="1300" b="0" dirty="0">
                <a:solidFill>
                  <a:srgbClr val="000000"/>
                </a:solidFill>
                <a:effectLst/>
                <a:latin typeface="PragmataPro Mono Liga" panose="02000509040000020004" pitchFamily="49" charset="0"/>
              </a:rPr>
            </a:br>
            <a:r>
              <a:rPr lang="en-US" sz="1300" b="0" dirty="0">
                <a:solidFill>
                  <a:srgbClr val="0000FF"/>
                </a:solidFill>
                <a:effectLst/>
                <a:latin typeface="PragmataPro Mono Liga" panose="02000509040000020004" pitchFamily="49" charset="0"/>
              </a:rPr>
              <a:t>struct</a:t>
            </a:r>
            <a:r>
              <a:rPr lang="en-US" sz="1300" b="0" dirty="0">
                <a:solidFill>
                  <a:srgbClr val="000000"/>
                </a:solidFill>
                <a:effectLst/>
                <a:latin typeface="PragmataPro Mono Liga" panose="02000509040000020004" pitchFamily="49" charset="0"/>
              </a:rPr>
              <a:t> </a:t>
            </a:r>
            <a:r>
              <a:rPr lang="en-US" sz="1300" b="0" dirty="0">
                <a:solidFill>
                  <a:srgbClr val="267F99"/>
                </a:solidFill>
                <a:effectLst/>
                <a:latin typeface="PragmataPro Mono Liga" panose="02000509040000020004" pitchFamily="49" charset="0"/>
              </a:rPr>
              <a:t>POINT </a:t>
            </a:r>
            <a:r>
              <a:rPr lang="en-US" sz="1300" b="0" dirty="0">
                <a:solidFill>
                  <a:srgbClr val="000000"/>
                </a:solidFill>
                <a:effectLst/>
                <a:latin typeface="PragmataPro Mono Liga" panose="02000509040000020004" pitchFamily="49" charset="0"/>
              </a:rPr>
              <a:t>{ </a:t>
            </a:r>
            <a:r>
              <a:rPr lang="en-US" sz="1300" b="0" dirty="0">
                <a:solidFill>
                  <a:srgbClr val="0000FF"/>
                </a:solidFill>
                <a:effectLst/>
                <a:latin typeface="PragmataPro Mono Liga" panose="02000509040000020004" pitchFamily="49" charset="0"/>
              </a:rPr>
              <a:t>int</a:t>
            </a:r>
            <a:r>
              <a:rPr lang="en-US" sz="1300" b="0" dirty="0">
                <a:solidFill>
                  <a:srgbClr val="000000"/>
                </a:solidFill>
                <a:effectLst/>
                <a:latin typeface="PragmataPro Mono Liga" panose="02000509040000020004" pitchFamily="49" charset="0"/>
              </a:rPr>
              <a:t> </a:t>
            </a:r>
            <a:r>
              <a:rPr lang="en-US" sz="1300" b="0" dirty="0">
                <a:solidFill>
                  <a:srgbClr val="001080"/>
                </a:solidFill>
                <a:effectLst/>
                <a:latin typeface="PragmataPro Mono Liga" panose="02000509040000020004" pitchFamily="49" charset="0"/>
              </a:rPr>
              <a:t>A</a:t>
            </a:r>
            <a:r>
              <a:rPr lang="en-US" sz="1300" b="0" dirty="0">
                <a:solidFill>
                  <a:srgbClr val="000000"/>
                </a:solidFill>
                <a:effectLst/>
                <a:latin typeface="PragmataPro Mono Liga" panose="02000509040000020004" pitchFamily="49" charset="0"/>
              </a:rPr>
              <a:t>, </a:t>
            </a:r>
            <a:r>
              <a:rPr lang="en-US" sz="1300" b="0" dirty="0">
                <a:solidFill>
                  <a:srgbClr val="001080"/>
                </a:solidFill>
                <a:effectLst/>
                <a:latin typeface="PragmataPro Mono Liga" panose="02000509040000020004" pitchFamily="49" charset="0"/>
              </a:rPr>
              <a:t>B</a:t>
            </a:r>
            <a:r>
              <a:rPr lang="en-US" sz="1300" b="0" dirty="0">
                <a:solidFill>
                  <a:srgbClr val="000000"/>
                </a:solidFill>
                <a:effectLst/>
                <a:latin typeface="PragmataPro Mono Liga" panose="02000509040000020004" pitchFamily="49" charset="0"/>
              </a:rPr>
              <a:t>; };</a:t>
            </a:r>
          </a:p>
          <a:p>
            <a:r>
              <a:rPr lang="en-US" sz="1300" b="0" dirty="0">
                <a:solidFill>
                  <a:srgbClr val="0000FF"/>
                </a:solidFill>
                <a:effectLst/>
                <a:latin typeface="PragmataPro Mono Liga" panose="02000509040000020004" pitchFamily="49" charset="0"/>
              </a:rPr>
              <a:t>int</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main</a:t>
            </a:r>
            <a:r>
              <a:rPr lang="en-US" sz="1300" b="0" dirty="0">
                <a:solidFill>
                  <a:srgbClr val="000000"/>
                </a:solidFill>
                <a:effectLst/>
                <a:latin typeface="PragmataPro Mono Liga" panose="02000509040000020004" pitchFamily="49" charset="0"/>
              </a:rPr>
              <a:t>() {</a:t>
            </a:r>
          </a:p>
          <a:p>
            <a:r>
              <a:rPr lang="en-US" sz="1300" b="0" dirty="0">
                <a:solidFill>
                  <a:srgbClr val="000000"/>
                </a:solidFill>
                <a:effectLst/>
                <a:latin typeface="PragmataPro Mono Liga" panose="02000509040000020004" pitchFamily="49" charset="0"/>
              </a:rPr>
              <a:t>    </a:t>
            </a:r>
            <a:r>
              <a:rPr lang="en-US" sz="1300" b="0" dirty="0">
                <a:solidFill>
                  <a:srgbClr val="267F99"/>
                </a:solidFill>
                <a:effectLst/>
                <a:latin typeface="PragmataPro Mono Liga" panose="02000509040000020004" pitchFamily="49" charset="0"/>
              </a:rPr>
              <a:t>POINT</a:t>
            </a:r>
            <a:r>
              <a:rPr lang="en-US" sz="1300" b="0" dirty="0">
                <a:solidFill>
                  <a:srgbClr val="000000"/>
                </a:solidFill>
                <a:effectLst/>
                <a:latin typeface="PragmataPro Mono Liga" panose="02000509040000020004" pitchFamily="49" charset="0"/>
              </a:rPr>
              <a:t> </a:t>
            </a:r>
            <a:r>
              <a:rPr lang="en-US" sz="1300" b="0" dirty="0">
                <a:solidFill>
                  <a:srgbClr val="001080"/>
                </a:solidFill>
                <a:effectLst/>
                <a:latin typeface="PragmataPro Mono Liga" panose="02000509040000020004" pitchFamily="49" charset="0"/>
              </a:rPr>
              <a:t>a</a:t>
            </a:r>
            <a:r>
              <a:rPr lang="en-US" sz="1300" b="0" dirty="0">
                <a:solidFill>
                  <a:srgbClr val="000000"/>
                </a:solidFill>
                <a:effectLst/>
                <a:latin typeface="PragmataPro Mono Liga" panose="02000509040000020004" pitchFamily="49" charset="0"/>
              </a:rPr>
              <a:t>{</a:t>
            </a:r>
            <a:r>
              <a:rPr lang="en-US" sz="1300" b="0" dirty="0">
                <a:solidFill>
                  <a:srgbClr val="098658"/>
                </a:solidFill>
                <a:effectLst/>
                <a:latin typeface="PragmataPro Mono Liga" panose="02000509040000020004" pitchFamily="49" charset="0"/>
              </a:rPr>
              <a:t>1</a:t>
            </a:r>
            <a:r>
              <a:rPr lang="en-US" sz="1300" b="0" dirty="0">
                <a:solidFill>
                  <a:srgbClr val="000000"/>
                </a:solidFill>
                <a:effectLst/>
                <a:latin typeface="PragmataPro Mono Liga" panose="02000509040000020004" pitchFamily="49" charset="0"/>
              </a:rPr>
              <a:t>, </a:t>
            </a:r>
            <a:r>
              <a:rPr lang="en-US" sz="1300" b="0" dirty="0">
                <a:solidFill>
                  <a:srgbClr val="098658"/>
                </a:solidFill>
                <a:effectLst/>
                <a:latin typeface="PragmataPro Mono Liga" panose="02000509040000020004" pitchFamily="49" charset="0"/>
              </a:rPr>
              <a:t>2</a:t>
            </a:r>
            <a:r>
              <a:rPr lang="en-US" sz="1300" b="0" dirty="0">
                <a:solidFill>
                  <a:srgbClr val="000000"/>
                </a:solidFill>
                <a:effectLst/>
                <a:latin typeface="PragmataPro Mono Liga" panose="02000509040000020004" pitchFamily="49" charset="0"/>
              </a:rPr>
              <a:t>}, *</a:t>
            </a:r>
            <a:r>
              <a:rPr lang="en-US" sz="1300" b="0" dirty="0">
                <a:solidFill>
                  <a:srgbClr val="001080"/>
                </a:solidFill>
                <a:effectLst/>
                <a:latin typeface="PragmataPro Mono Liga" panose="02000509040000020004" pitchFamily="49" charset="0"/>
              </a:rPr>
              <a:t>x</a:t>
            </a:r>
            <a:r>
              <a:rPr lang="en-US" sz="1300" b="0" dirty="0">
                <a:solidFill>
                  <a:srgbClr val="000000"/>
                </a:solidFill>
                <a:effectLst/>
                <a:latin typeface="PragmataPro Mono Liga" panose="02000509040000020004" pitchFamily="49" charset="0"/>
              </a:rPr>
              <a:t>, *</a:t>
            </a:r>
            <a:r>
              <a:rPr lang="en-US" sz="1300" b="0" dirty="0">
                <a:solidFill>
                  <a:srgbClr val="001080"/>
                </a:solidFill>
                <a:effectLst/>
                <a:latin typeface="PragmataPro Mono Liga" panose="02000509040000020004" pitchFamily="49" charset="0"/>
              </a:rPr>
              <a:t>y</a:t>
            </a:r>
            <a:r>
              <a:rPr lang="en-US" sz="1300" b="0" dirty="0">
                <a:solidFill>
                  <a:srgbClr val="000000"/>
                </a:solidFill>
                <a:effectLst/>
                <a:latin typeface="PragmataPro Mono Liga" panose="02000509040000020004" pitchFamily="49" charset="0"/>
              </a:rPr>
              <a:t>;</a:t>
            </a:r>
          </a:p>
          <a:p>
            <a:r>
              <a:rPr lang="en-US" sz="1300" b="0" dirty="0">
                <a:solidFill>
                  <a:srgbClr val="000000"/>
                </a:solidFill>
                <a:effectLst/>
                <a:latin typeface="PragmataPro Mono Liga" panose="02000509040000020004" pitchFamily="49" charset="0"/>
              </a:rPr>
              <a:t>    </a:t>
            </a:r>
            <a:r>
              <a:rPr lang="en-US" sz="1300" b="0" dirty="0">
                <a:solidFill>
                  <a:srgbClr val="001080"/>
                </a:solidFill>
                <a:effectLst/>
                <a:latin typeface="PragmataPro Mono Liga" panose="02000509040000020004" pitchFamily="49" charset="0"/>
              </a:rPr>
              <a:t>y</a:t>
            </a:r>
            <a:r>
              <a:rPr lang="en-US" sz="1300" b="0" dirty="0">
                <a:solidFill>
                  <a:srgbClr val="000000"/>
                </a:solidFill>
                <a:effectLst/>
                <a:latin typeface="PragmataPro Mono Liga" panose="02000509040000020004" pitchFamily="49" charset="0"/>
              </a:rPr>
              <a:t>=&amp;</a:t>
            </a:r>
            <a:r>
              <a:rPr lang="en-US" sz="1300" b="0" dirty="0">
                <a:solidFill>
                  <a:srgbClr val="001080"/>
                </a:solidFill>
                <a:effectLst/>
                <a:latin typeface="PragmataPro Mono Liga" panose="02000509040000020004" pitchFamily="49" charset="0"/>
              </a:rPr>
              <a:t>a</a:t>
            </a:r>
            <a:r>
              <a:rPr lang="en-US" sz="1300" b="0" dirty="0">
                <a:solidFill>
                  <a:srgbClr val="000000"/>
                </a:solidFill>
                <a:effectLst/>
                <a:latin typeface="PragmataPro Mono Liga" panose="02000509040000020004" pitchFamily="49" charset="0"/>
              </a:rPr>
              <a:t>;</a:t>
            </a:r>
          </a:p>
          <a:p>
            <a:r>
              <a:rPr lang="en-US" sz="1300" b="0" dirty="0">
                <a:solidFill>
                  <a:srgbClr val="000000"/>
                </a:solidFill>
                <a:effectLst/>
                <a:latin typeface="PragmataPro Mono Liga" panose="02000509040000020004" pitchFamily="49" charset="0"/>
              </a:rPr>
              <a:t>    </a:t>
            </a:r>
            <a:r>
              <a:rPr lang="en-US" sz="1300" b="0" dirty="0" err="1">
                <a:solidFill>
                  <a:srgbClr val="001080"/>
                </a:solidFill>
                <a:effectLst/>
                <a:latin typeface="PragmataPro Mono Liga" panose="02000509040000020004" pitchFamily="49" charset="0"/>
              </a:rPr>
              <a:t>cout</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a:solidFill>
                  <a:srgbClr val="A31515"/>
                </a:solidFill>
                <a:effectLst/>
                <a:latin typeface="PragmataPro Mono Liga" panose="02000509040000020004" pitchFamily="49" charset="0"/>
              </a:rPr>
              <a:t>"&amp;a    : "</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&amp;</a:t>
            </a:r>
            <a:r>
              <a:rPr lang="en-US" sz="1300" b="0" dirty="0">
                <a:solidFill>
                  <a:srgbClr val="001080"/>
                </a:solidFill>
                <a:effectLst/>
                <a:latin typeface="PragmataPro Mono Liga" panose="02000509040000020004" pitchFamily="49" charset="0"/>
              </a:rPr>
              <a:t>a</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err="1">
                <a:solidFill>
                  <a:srgbClr val="795E26"/>
                </a:solidFill>
                <a:effectLst/>
                <a:latin typeface="PragmataPro Mono Liga" panose="02000509040000020004" pitchFamily="49" charset="0"/>
              </a:rPr>
              <a:t>endl</a:t>
            </a:r>
            <a:endParaRPr lang="en-US" sz="1300" b="0" dirty="0">
              <a:solidFill>
                <a:srgbClr val="000000"/>
              </a:solidFill>
              <a:effectLst/>
              <a:latin typeface="PragmataPro Mono Liga" panose="02000509040000020004" pitchFamily="49" charset="0"/>
            </a:endParaRPr>
          </a:p>
          <a:p>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a:solidFill>
                  <a:srgbClr val="A31515"/>
                </a:solidFill>
                <a:effectLst/>
                <a:latin typeface="PragmataPro Mono Liga" panose="02000509040000020004" pitchFamily="49" charset="0"/>
              </a:rPr>
              <a:t>"&amp;</a:t>
            </a:r>
            <a:r>
              <a:rPr lang="en-US" sz="1300" b="0" dirty="0" err="1">
                <a:solidFill>
                  <a:srgbClr val="A31515"/>
                </a:solidFill>
                <a:effectLst/>
                <a:latin typeface="PragmataPro Mono Liga" panose="02000509040000020004" pitchFamily="49" charset="0"/>
              </a:rPr>
              <a:t>a.A</a:t>
            </a:r>
            <a:r>
              <a:rPr lang="en-US" sz="1300" b="0" dirty="0">
                <a:solidFill>
                  <a:srgbClr val="A31515"/>
                </a:solidFill>
                <a:effectLst/>
                <a:latin typeface="PragmataPro Mono Liga" panose="02000509040000020004" pitchFamily="49" charset="0"/>
              </a:rPr>
              <a:t>  : "</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&amp;</a:t>
            </a:r>
            <a:r>
              <a:rPr lang="en-US" sz="1300" b="0" dirty="0" err="1">
                <a:solidFill>
                  <a:srgbClr val="001080"/>
                </a:solidFill>
                <a:effectLst/>
                <a:latin typeface="PragmataPro Mono Liga" panose="02000509040000020004" pitchFamily="49" charset="0"/>
              </a:rPr>
              <a:t>a</a:t>
            </a:r>
            <a:r>
              <a:rPr lang="en-US" sz="1300" b="0" dirty="0" err="1">
                <a:solidFill>
                  <a:srgbClr val="000000"/>
                </a:solidFill>
                <a:effectLst/>
                <a:latin typeface="PragmataPro Mono Liga" panose="02000509040000020004" pitchFamily="49" charset="0"/>
              </a:rPr>
              <a:t>.</a:t>
            </a:r>
            <a:r>
              <a:rPr lang="en-US" sz="1300" b="0" dirty="0" err="1">
                <a:solidFill>
                  <a:srgbClr val="001080"/>
                </a:solidFill>
                <a:effectLst/>
                <a:latin typeface="PragmataPro Mono Liga" panose="02000509040000020004" pitchFamily="49" charset="0"/>
              </a:rPr>
              <a:t>A</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err="1">
                <a:solidFill>
                  <a:srgbClr val="795E26"/>
                </a:solidFill>
                <a:effectLst/>
                <a:latin typeface="PragmataPro Mono Liga" panose="02000509040000020004" pitchFamily="49" charset="0"/>
              </a:rPr>
              <a:t>endl</a:t>
            </a:r>
            <a:endParaRPr lang="en-US" sz="1300" b="0" dirty="0">
              <a:solidFill>
                <a:srgbClr val="000000"/>
              </a:solidFill>
              <a:effectLst/>
              <a:latin typeface="PragmataPro Mono Liga" panose="02000509040000020004" pitchFamily="49" charset="0"/>
            </a:endParaRPr>
          </a:p>
          <a:p>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a:solidFill>
                  <a:srgbClr val="A31515"/>
                </a:solidFill>
                <a:effectLst/>
                <a:latin typeface="PragmataPro Mono Liga" panose="02000509040000020004" pitchFamily="49" charset="0"/>
              </a:rPr>
              <a:t>"&amp;</a:t>
            </a:r>
            <a:r>
              <a:rPr lang="en-US" sz="1300" b="0" dirty="0" err="1">
                <a:solidFill>
                  <a:srgbClr val="A31515"/>
                </a:solidFill>
                <a:effectLst/>
                <a:latin typeface="PragmataPro Mono Liga" panose="02000509040000020004" pitchFamily="49" charset="0"/>
              </a:rPr>
              <a:t>a.B</a:t>
            </a:r>
            <a:r>
              <a:rPr lang="en-US" sz="1300" b="0" dirty="0">
                <a:solidFill>
                  <a:srgbClr val="A31515"/>
                </a:solidFill>
                <a:effectLst/>
                <a:latin typeface="PragmataPro Mono Liga" panose="02000509040000020004" pitchFamily="49" charset="0"/>
              </a:rPr>
              <a:t>  : "</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&amp;</a:t>
            </a:r>
            <a:r>
              <a:rPr lang="en-US" sz="1300" b="0" dirty="0" err="1">
                <a:solidFill>
                  <a:srgbClr val="001080"/>
                </a:solidFill>
                <a:effectLst/>
                <a:latin typeface="PragmataPro Mono Liga" panose="02000509040000020004" pitchFamily="49" charset="0"/>
              </a:rPr>
              <a:t>a</a:t>
            </a:r>
            <a:r>
              <a:rPr lang="en-US" sz="1300" b="0" dirty="0" err="1">
                <a:solidFill>
                  <a:srgbClr val="000000"/>
                </a:solidFill>
                <a:effectLst/>
                <a:latin typeface="PragmataPro Mono Liga" panose="02000509040000020004" pitchFamily="49" charset="0"/>
              </a:rPr>
              <a:t>.</a:t>
            </a:r>
            <a:r>
              <a:rPr lang="en-US" sz="1300" b="0" dirty="0" err="1">
                <a:solidFill>
                  <a:srgbClr val="001080"/>
                </a:solidFill>
                <a:effectLst/>
                <a:latin typeface="PragmataPro Mono Liga" panose="02000509040000020004" pitchFamily="49" charset="0"/>
              </a:rPr>
              <a:t>B</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err="1">
                <a:solidFill>
                  <a:srgbClr val="795E26"/>
                </a:solidFill>
                <a:effectLst/>
                <a:latin typeface="PragmataPro Mono Liga" panose="02000509040000020004" pitchFamily="49" charset="0"/>
              </a:rPr>
              <a:t>endl</a:t>
            </a:r>
            <a:r>
              <a:rPr lang="en-US" sz="1300" b="0" dirty="0">
                <a:solidFill>
                  <a:srgbClr val="000000"/>
                </a:solidFill>
                <a:effectLst/>
                <a:latin typeface="PragmataPro Mono Liga" panose="02000509040000020004" pitchFamily="49" charset="0"/>
              </a:rPr>
              <a:t>;</a:t>
            </a:r>
          </a:p>
          <a:p>
            <a:r>
              <a:rPr lang="en-US" sz="1300" b="0" dirty="0">
                <a:solidFill>
                  <a:srgbClr val="000000"/>
                </a:solidFill>
                <a:effectLst/>
                <a:latin typeface="PragmataPro Mono Liga" panose="02000509040000020004" pitchFamily="49" charset="0"/>
              </a:rPr>
              <a:t>    </a:t>
            </a:r>
            <a:r>
              <a:rPr lang="en-US" sz="1300" b="0" dirty="0" err="1">
                <a:solidFill>
                  <a:srgbClr val="001080"/>
                </a:solidFill>
                <a:effectLst/>
                <a:latin typeface="PragmataPro Mono Liga" panose="02000509040000020004" pitchFamily="49" charset="0"/>
              </a:rPr>
              <a:t>cout</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a:solidFill>
                  <a:srgbClr val="A31515"/>
                </a:solidFill>
                <a:effectLst/>
                <a:latin typeface="PragmataPro Mono Liga" panose="02000509040000020004" pitchFamily="49" charset="0"/>
              </a:rPr>
              <a:t>"&amp;y    : "</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&amp;</a:t>
            </a:r>
            <a:r>
              <a:rPr lang="en-US" sz="1300" b="0" dirty="0">
                <a:solidFill>
                  <a:srgbClr val="001080"/>
                </a:solidFill>
                <a:effectLst/>
                <a:latin typeface="PragmataPro Mono Liga" panose="02000509040000020004" pitchFamily="49" charset="0"/>
              </a:rPr>
              <a:t>y</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err="1">
                <a:solidFill>
                  <a:srgbClr val="795E26"/>
                </a:solidFill>
                <a:effectLst/>
                <a:latin typeface="PragmataPro Mono Liga" panose="02000509040000020004" pitchFamily="49" charset="0"/>
              </a:rPr>
              <a:t>endl</a:t>
            </a:r>
            <a:endParaRPr lang="en-US" sz="1300" b="0" dirty="0">
              <a:solidFill>
                <a:srgbClr val="000000"/>
              </a:solidFill>
              <a:effectLst/>
              <a:latin typeface="PragmataPro Mono Liga" panose="02000509040000020004" pitchFamily="49" charset="0"/>
            </a:endParaRPr>
          </a:p>
          <a:p>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a:solidFill>
                  <a:srgbClr val="A31515"/>
                </a:solidFill>
                <a:effectLst/>
                <a:latin typeface="PragmataPro Mono Liga" panose="02000509040000020004" pitchFamily="49" charset="0"/>
              </a:rPr>
              <a:t>"&amp;y-&gt;A : "</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&amp;</a:t>
            </a:r>
            <a:r>
              <a:rPr lang="en-US" sz="1300" b="0" dirty="0">
                <a:solidFill>
                  <a:srgbClr val="001080"/>
                </a:solidFill>
                <a:effectLst/>
                <a:latin typeface="PragmataPro Mono Liga" panose="02000509040000020004" pitchFamily="49" charset="0"/>
              </a:rPr>
              <a:t>y</a:t>
            </a:r>
            <a:r>
              <a:rPr lang="en-US" sz="1300" b="0" dirty="0">
                <a:solidFill>
                  <a:srgbClr val="000000"/>
                </a:solidFill>
                <a:effectLst/>
                <a:latin typeface="PragmataPro Mono Liga" panose="02000509040000020004" pitchFamily="49" charset="0"/>
              </a:rPr>
              <a:t>-&gt;</a:t>
            </a:r>
            <a:r>
              <a:rPr lang="en-US" sz="1300" b="0" dirty="0">
                <a:solidFill>
                  <a:srgbClr val="001080"/>
                </a:solidFill>
                <a:effectLst/>
                <a:latin typeface="PragmataPro Mono Liga" panose="02000509040000020004" pitchFamily="49" charset="0"/>
              </a:rPr>
              <a:t>A</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err="1">
                <a:solidFill>
                  <a:srgbClr val="795E26"/>
                </a:solidFill>
                <a:effectLst/>
                <a:latin typeface="PragmataPro Mono Liga" panose="02000509040000020004" pitchFamily="49" charset="0"/>
              </a:rPr>
              <a:t>endl</a:t>
            </a:r>
            <a:endParaRPr lang="en-US" sz="1300" b="0" dirty="0">
              <a:solidFill>
                <a:srgbClr val="000000"/>
              </a:solidFill>
              <a:effectLst/>
              <a:latin typeface="PragmataPro Mono Liga" panose="02000509040000020004" pitchFamily="49" charset="0"/>
            </a:endParaRPr>
          </a:p>
          <a:p>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a:solidFill>
                  <a:srgbClr val="A31515"/>
                </a:solidFill>
                <a:effectLst/>
                <a:latin typeface="PragmataPro Mono Liga" panose="02000509040000020004" pitchFamily="49" charset="0"/>
              </a:rPr>
              <a:t>"(*y).B: "</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a:solidFill>
                  <a:srgbClr val="001080"/>
                </a:solidFill>
                <a:effectLst/>
                <a:latin typeface="PragmataPro Mono Liga" panose="02000509040000020004" pitchFamily="49" charset="0"/>
              </a:rPr>
              <a:t>y</a:t>
            </a:r>
            <a:r>
              <a:rPr lang="en-US" sz="1300" b="0" dirty="0">
                <a:solidFill>
                  <a:srgbClr val="000000"/>
                </a:solidFill>
                <a:effectLst/>
                <a:latin typeface="PragmataPro Mono Liga" panose="02000509040000020004" pitchFamily="49" charset="0"/>
              </a:rPr>
              <a:t>).</a:t>
            </a:r>
            <a:r>
              <a:rPr lang="en-US" sz="1300" b="0" dirty="0">
                <a:solidFill>
                  <a:srgbClr val="001080"/>
                </a:solidFill>
                <a:effectLst/>
                <a:latin typeface="PragmataPro Mono Liga" panose="02000509040000020004" pitchFamily="49" charset="0"/>
              </a:rPr>
              <a:t>B</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err="1">
                <a:solidFill>
                  <a:srgbClr val="795E26"/>
                </a:solidFill>
                <a:effectLst/>
                <a:latin typeface="PragmataPro Mono Liga" panose="02000509040000020004" pitchFamily="49" charset="0"/>
              </a:rPr>
              <a:t>endl</a:t>
            </a:r>
            <a:r>
              <a:rPr lang="en-US" sz="1300" b="0" dirty="0">
                <a:solidFill>
                  <a:srgbClr val="000000"/>
                </a:solidFill>
                <a:effectLst/>
                <a:latin typeface="PragmataPro Mono Liga" panose="02000509040000020004" pitchFamily="49" charset="0"/>
              </a:rPr>
              <a:t>;</a:t>
            </a:r>
          </a:p>
          <a:p>
            <a:r>
              <a:rPr lang="en-US" sz="1300" b="0" dirty="0">
                <a:solidFill>
                  <a:srgbClr val="000000"/>
                </a:solidFill>
                <a:effectLst/>
                <a:latin typeface="PragmataPro Mono Liga" panose="02000509040000020004" pitchFamily="49" charset="0"/>
              </a:rPr>
              <a:t>    </a:t>
            </a:r>
            <a:r>
              <a:rPr lang="en-US" sz="1300" b="0" dirty="0" err="1">
                <a:solidFill>
                  <a:srgbClr val="001080"/>
                </a:solidFill>
                <a:effectLst/>
                <a:latin typeface="PragmataPro Mono Liga" panose="02000509040000020004" pitchFamily="49" charset="0"/>
              </a:rPr>
              <a:t>cout</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a:solidFill>
                  <a:srgbClr val="A31515"/>
                </a:solidFill>
                <a:effectLst/>
                <a:latin typeface="PragmataPro Mono Liga" panose="02000509040000020004" pitchFamily="49" charset="0"/>
              </a:rPr>
              <a:t>"y-&gt;A  : "</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a:solidFill>
                  <a:srgbClr val="001080"/>
                </a:solidFill>
                <a:effectLst/>
                <a:latin typeface="PragmataPro Mono Liga" panose="02000509040000020004" pitchFamily="49" charset="0"/>
              </a:rPr>
              <a:t>y</a:t>
            </a:r>
            <a:r>
              <a:rPr lang="en-US" sz="1300" b="0" dirty="0">
                <a:solidFill>
                  <a:srgbClr val="000000"/>
                </a:solidFill>
                <a:effectLst/>
                <a:latin typeface="PragmataPro Mono Liga" panose="02000509040000020004" pitchFamily="49" charset="0"/>
              </a:rPr>
              <a:t>-&gt;</a:t>
            </a:r>
            <a:r>
              <a:rPr lang="en-US" sz="1300" b="0" dirty="0">
                <a:solidFill>
                  <a:srgbClr val="001080"/>
                </a:solidFill>
                <a:effectLst/>
                <a:latin typeface="PragmataPro Mono Liga" panose="02000509040000020004" pitchFamily="49" charset="0"/>
              </a:rPr>
              <a:t>A</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err="1">
                <a:solidFill>
                  <a:srgbClr val="795E26"/>
                </a:solidFill>
                <a:effectLst/>
                <a:latin typeface="PragmataPro Mono Liga" panose="02000509040000020004" pitchFamily="49" charset="0"/>
              </a:rPr>
              <a:t>endl</a:t>
            </a:r>
            <a:endParaRPr lang="en-US" sz="1300" b="0" dirty="0">
              <a:solidFill>
                <a:srgbClr val="000000"/>
              </a:solidFill>
              <a:effectLst/>
              <a:latin typeface="PragmataPro Mono Liga" panose="02000509040000020004" pitchFamily="49" charset="0"/>
            </a:endParaRPr>
          </a:p>
          <a:p>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a:solidFill>
                  <a:srgbClr val="A31515"/>
                </a:solidFill>
                <a:effectLst/>
                <a:latin typeface="PragmataPro Mono Liga" panose="02000509040000020004" pitchFamily="49" charset="0"/>
              </a:rPr>
              <a:t>"y-&gt;B  : "</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a:solidFill>
                  <a:srgbClr val="001080"/>
                </a:solidFill>
                <a:effectLst/>
                <a:latin typeface="PragmataPro Mono Liga" panose="02000509040000020004" pitchFamily="49" charset="0"/>
              </a:rPr>
              <a:t>y</a:t>
            </a:r>
            <a:r>
              <a:rPr lang="en-US" sz="1300" b="0" dirty="0">
                <a:solidFill>
                  <a:srgbClr val="000000"/>
                </a:solidFill>
                <a:effectLst/>
                <a:latin typeface="PragmataPro Mono Liga" panose="02000509040000020004" pitchFamily="49" charset="0"/>
              </a:rPr>
              <a:t>-&gt;</a:t>
            </a:r>
            <a:r>
              <a:rPr lang="en-US" sz="1300" b="0" dirty="0">
                <a:solidFill>
                  <a:srgbClr val="001080"/>
                </a:solidFill>
                <a:effectLst/>
                <a:latin typeface="PragmataPro Mono Liga" panose="02000509040000020004" pitchFamily="49" charset="0"/>
              </a:rPr>
              <a:t>B</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err="1">
                <a:solidFill>
                  <a:srgbClr val="795E26"/>
                </a:solidFill>
                <a:effectLst/>
                <a:latin typeface="PragmataPro Mono Liga" panose="02000509040000020004" pitchFamily="49" charset="0"/>
              </a:rPr>
              <a:t>endl</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err="1">
                <a:solidFill>
                  <a:srgbClr val="795E26"/>
                </a:solidFill>
                <a:effectLst/>
                <a:latin typeface="PragmataPro Mono Liga" panose="02000509040000020004" pitchFamily="49" charset="0"/>
              </a:rPr>
              <a:t>endl</a:t>
            </a:r>
            <a:r>
              <a:rPr lang="en-US" sz="1300" b="0" dirty="0">
                <a:solidFill>
                  <a:srgbClr val="000000"/>
                </a:solidFill>
                <a:effectLst/>
                <a:latin typeface="PragmataPro Mono Liga" panose="02000509040000020004" pitchFamily="49" charset="0"/>
              </a:rPr>
              <a:t>;</a:t>
            </a:r>
          </a:p>
          <a:p>
            <a:br>
              <a:rPr lang="en-US" sz="1300" b="0" dirty="0">
                <a:solidFill>
                  <a:srgbClr val="000000"/>
                </a:solidFill>
                <a:effectLst/>
                <a:latin typeface="PragmataPro Mono Liga" panose="02000509040000020004" pitchFamily="49" charset="0"/>
              </a:rPr>
            </a:br>
            <a:r>
              <a:rPr lang="en-US" sz="1300" b="0" dirty="0">
                <a:solidFill>
                  <a:srgbClr val="000000"/>
                </a:solidFill>
                <a:effectLst/>
                <a:latin typeface="PragmataPro Mono Liga" panose="02000509040000020004" pitchFamily="49" charset="0"/>
              </a:rPr>
              <a:t>    </a:t>
            </a:r>
            <a:r>
              <a:rPr lang="en-US" sz="1300" b="0" dirty="0">
                <a:solidFill>
                  <a:srgbClr val="001080"/>
                </a:solidFill>
                <a:effectLst/>
                <a:latin typeface="PragmataPro Mono Liga" panose="02000509040000020004" pitchFamily="49" charset="0"/>
              </a:rPr>
              <a:t>x</a:t>
            </a:r>
            <a:r>
              <a:rPr lang="en-US" sz="1300" b="0" dirty="0">
                <a:solidFill>
                  <a:srgbClr val="000000"/>
                </a:solidFill>
                <a:effectLst/>
                <a:latin typeface="PragmataPro Mono Liga" panose="02000509040000020004" pitchFamily="49" charset="0"/>
              </a:rPr>
              <a:t>=</a:t>
            </a:r>
            <a:r>
              <a:rPr lang="en-US" sz="1300" b="0" dirty="0">
                <a:solidFill>
                  <a:srgbClr val="AF00DB"/>
                </a:solidFill>
                <a:effectLst/>
                <a:latin typeface="PragmataPro Mono Liga" panose="02000509040000020004" pitchFamily="49" charset="0"/>
              </a:rPr>
              <a:t>new</a:t>
            </a:r>
            <a:r>
              <a:rPr lang="en-US" sz="1300" b="0" dirty="0">
                <a:solidFill>
                  <a:srgbClr val="000000"/>
                </a:solidFill>
                <a:effectLst/>
                <a:latin typeface="PragmataPro Mono Liga" panose="02000509040000020004" pitchFamily="49" charset="0"/>
              </a:rPr>
              <a:t> </a:t>
            </a:r>
            <a:r>
              <a:rPr lang="en-US" sz="1300" b="0" dirty="0">
                <a:solidFill>
                  <a:srgbClr val="267F99"/>
                </a:solidFill>
                <a:effectLst/>
                <a:latin typeface="PragmataPro Mono Liga" panose="02000509040000020004" pitchFamily="49" charset="0"/>
              </a:rPr>
              <a:t>POINT</a:t>
            </a:r>
            <a:r>
              <a:rPr lang="en-US" sz="1300" b="0" dirty="0">
                <a:solidFill>
                  <a:srgbClr val="000000"/>
                </a:solidFill>
                <a:effectLst/>
                <a:latin typeface="PragmataPro Mono Liga" panose="02000509040000020004" pitchFamily="49" charset="0"/>
              </a:rPr>
              <a:t>;</a:t>
            </a:r>
          </a:p>
          <a:p>
            <a:r>
              <a:rPr lang="en-US" sz="1300" b="0" dirty="0">
                <a:solidFill>
                  <a:srgbClr val="000000"/>
                </a:solidFill>
                <a:effectLst/>
                <a:latin typeface="PragmataPro Mono Liga" panose="02000509040000020004" pitchFamily="49" charset="0"/>
              </a:rPr>
              <a:t>    </a:t>
            </a:r>
            <a:r>
              <a:rPr lang="en-US" sz="1300" b="0" dirty="0">
                <a:solidFill>
                  <a:srgbClr val="001080"/>
                </a:solidFill>
                <a:effectLst/>
                <a:latin typeface="PragmataPro Mono Liga" panose="02000509040000020004" pitchFamily="49" charset="0"/>
              </a:rPr>
              <a:t>x</a:t>
            </a:r>
            <a:r>
              <a:rPr lang="en-US" sz="1300" b="0" dirty="0">
                <a:solidFill>
                  <a:srgbClr val="000000"/>
                </a:solidFill>
                <a:effectLst/>
                <a:latin typeface="PragmataPro Mono Liga" panose="02000509040000020004" pitchFamily="49" charset="0"/>
              </a:rPr>
              <a:t>-&gt;</a:t>
            </a:r>
            <a:r>
              <a:rPr lang="en-US" sz="1300" b="0" dirty="0">
                <a:solidFill>
                  <a:srgbClr val="001080"/>
                </a:solidFill>
                <a:effectLst/>
                <a:latin typeface="PragmataPro Mono Liga" panose="02000509040000020004" pitchFamily="49" charset="0"/>
              </a:rPr>
              <a:t>A</a:t>
            </a:r>
            <a:r>
              <a:rPr lang="en-US" sz="1300" b="0" dirty="0">
                <a:solidFill>
                  <a:srgbClr val="000000"/>
                </a:solidFill>
                <a:effectLst/>
                <a:latin typeface="PragmataPro Mono Liga" panose="02000509040000020004" pitchFamily="49" charset="0"/>
              </a:rPr>
              <a:t>=</a:t>
            </a:r>
            <a:r>
              <a:rPr lang="en-US" sz="1300" b="0" dirty="0">
                <a:solidFill>
                  <a:srgbClr val="098658"/>
                </a:solidFill>
                <a:effectLst/>
                <a:latin typeface="PragmataPro Mono Liga" panose="02000509040000020004" pitchFamily="49" charset="0"/>
              </a:rPr>
              <a:t>3</a:t>
            </a:r>
            <a:r>
              <a:rPr lang="en-US" sz="1300" b="0" dirty="0">
                <a:solidFill>
                  <a:srgbClr val="000000"/>
                </a:solidFill>
                <a:effectLst/>
                <a:latin typeface="PragmataPro Mono Liga" panose="02000509040000020004" pitchFamily="49" charset="0"/>
              </a:rPr>
              <a:t>;</a:t>
            </a:r>
          </a:p>
          <a:p>
            <a:r>
              <a:rPr lang="en-US" sz="1300" b="0" dirty="0">
                <a:solidFill>
                  <a:srgbClr val="000000"/>
                </a:solidFill>
                <a:effectLst/>
                <a:latin typeface="PragmataPro Mono Liga" panose="02000509040000020004" pitchFamily="49" charset="0"/>
              </a:rPr>
              <a:t>    </a:t>
            </a:r>
            <a:r>
              <a:rPr lang="en-US" sz="1300" b="0" dirty="0">
                <a:solidFill>
                  <a:srgbClr val="001080"/>
                </a:solidFill>
                <a:effectLst/>
                <a:latin typeface="PragmataPro Mono Liga" panose="02000509040000020004" pitchFamily="49" charset="0"/>
              </a:rPr>
              <a:t>x</a:t>
            </a:r>
            <a:r>
              <a:rPr lang="en-US" sz="1300" b="0" dirty="0">
                <a:solidFill>
                  <a:srgbClr val="000000"/>
                </a:solidFill>
                <a:effectLst/>
                <a:latin typeface="PragmataPro Mono Liga" panose="02000509040000020004" pitchFamily="49" charset="0"/>
              </a:rPr>
              <a:t>-&gt;</a:t>
            </a:r>
            <a:r>
              <a:rPr lang="en-US" sz="1300" b="0" dirty="0">
                <a:solidFill>
                  <a:srgbClr val="001080"/>
                </a:solidFill>
                <a:effectLst/>
                <a:latin typeface="PragmataPro Mono Liga" panose="02000509040000020004" pitchFamily="49" charset="0"/>
              </a:rPr>
              <a:t>B</a:t>
            </a:r>
            <a:r>
              <a:rPr lang="en-US" sz="1300" b="0" dirty="0">
                <a:solidFill>
                  <a:srgbClr val="000000"/>
                </a:solidFill>
                <a:effectLst/>
                <a:latin typeface="PragmataPro Mono Liga" panose="02000509040000020004" pitchFamily="49" charset="0"/>
              </a:rPr>
              <a:t>=</a:t>
            </a:r>
            <a:r>
              <a:rPr lang="en-US" sz="1300" b="0" dirty="0">
                <a:solidFill>
                  <a:srgbClr val="098658"/>
                </a:solidFill>
                <a:effectLst/>
                <a:latin typeface="PragmataPro Mono Liga" panose="02000509040000020004" pitchFamily="49" charset="0"/>
              </a:rPr>
              <a:t>4</a:t>
            </a:r>
            <a:r>
              <a:rPr lang="en-US" sz="1300" b="0" dirty="0">
                <a:solidFill>
                  <a:srgbClr val="000000"/>
                </a:solidFill>
                <a:effectLst/>
                <a:latin typeface="PragmataPro Mono Liga" panose="02000509040000020004" pitchFamily="49" charset="0"/>
              </a:rPr>
              <a:t>;</a:t>
            </a:r>
          </a:p>
          <a:p>
            <a:r>
              <a:rPr lang="en-US" sz="1300" b="0" dirty="0">
                <a:solidFill>
                  <a:srgbClr val="000000"/>
                </a:solidFill>
                <a:effectLst/>
                <a:latin typeface="PragmataPro Mono Liga" panose="02000509040000020004" pitchFamily="49" charset="0"/>
              </a:rPr>
              <a:t>    </a:t>
            </a:r>
            <a:r>
              <a:rPr lang="en-US" sz="1300" b="0" dirty="0" err="1">
                <a:solidFill>
                  <a:srgbClr val="001080"/>
                </a:solidFill>
                <a:effectLst/>
                <a:latin typeface="PragmataPro Mono Liga" panose="02000509040000020004" pitchFamily="49" charset="0"/>
              </a:rPr>
              <a:t>cout</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a:solidFill>
                  <a:srgbClr val="A31515"/>
                </a:solidFill>
                <a:effectLst/>
                <a:latin typeface="PragmataPro Mono Liga" panose="02000509040000020004" pitchFamily="49" charset="0"/>
              </a:rPr>
              <a:t>"&amp;x    : "</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&amp;</a:t>
            </a:r>
            <a:r>
              <a:rPr lang="en-US" sz="1300" b="0" dirty="0">
                <a:solidFill>
                  <a:srgbClr val="001080"/>
                </a:solidFill>
                <a:effectLst/>
                <a:latin typeface="PragmataPro Mono Liga" panose="02000509040000020004" pitchFamily="49" charset="0"/>
              </a:rPr>
              <a:t>x</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err="1">
                <a:solidFill>
                  <a:srgbClr val="795E26"/>
                </a:solidFill>
                <a:effectLst/>
                <a:latin typeface="PragmataPro Mono Liga" panose="02000509040000020004" pitchFamily="49" charset="0"/>
              </a:rPr>
              <a:t>endl</a:t>
            </a:r>
            <a:endParaRPr lang="en-US" sz="1300" b="0" dirty="0">
              <a:solidFill>
                <a:srgbClr val="000000"/>
              </a:solidFill>
              <a:effectLst/>
              <a:latin typeface="PragmataPro Mono Liga" panose="02000509040000020004" pitchFamily="49" charset="0"/>
            </a:endParaRPr>
          </a:p>
          <a:p>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a:solidFill>
                  <a:srgbClr val="A31515"/>
                </a:solidFill>
                <a:effectLst/>
                <a:latin typeface="PragmataPro Mono Liga" panose="02000509040000020004" pitchFamily="49" charset="0"/>
              </a:rPr>
              <a:t>"&amp;x-&gt;A : "</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&amp;</a:t>
            </a:r>
            <a:r>
              <a:rPr lang="en-US" sz="1300" b="0" dirty="0">
                <a:solidFill>
                  <a:srgbClr val="001080"/>
                </a:solidFill>
                <a:effectLst/>
                <a:latin typeface="PragmataPro Mono Liga" panose="02000509040000020004" pitchFamily="49" charset="0"/>
              </a:rPr>
              <a:t>x</a:t>
            </a:r>
            <a:r>
              <a:rPr lang="en-US" sz="1300" b="0" dirty="0">
                <a:solidFill>
                  <a:srgbClr val="000000"/>
                </a:solidFill>
                <a:effectLst/>
                <a:latin typeface="PragmataPro Mono Liga" panose="02000509040000020004" pitchFamily="49" charset="0"/>
              </a:rPr>
              <a:t>-&gt;</a:t>
            </a:r>
            <a:r>
              <a:rPr lang="en-US" sz="1300" b="0" dirty="0">
                <a:solidFill>
                  <a:srgbClr val="001080"/>
                </a:solidFill>
                <a:effectLst/>
                <a:latin typeface="PragmataPro Mono Liga" panose="02000509040000020004" pitchFamily="49" charset="0"/>
              </a:rPr>
              <a:t>A</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err="1">
                <a:solidFill>
                  <a:srgbClr val="795E26"/>
                </a:solidFill>
                <a:effectLst/>
                <a:latin typeface="PragmataPro Mono Liga" panose="02000509040000020004" pitchFamily="49" charset="0"/>
              </a:rPr>
              <a:t>endl</a:t>
            </a:r>
            <a:endParaRPr lang="en-US" sz="1300" b="0" dirty="0">
              <a:solidFill>
                <a:srgbClr val="000000"/>
              </a:solidFill>
              <a:effectLst/>
              <a:latin typeface="PragmataPro Mono Liga" panose="02000509040000020004" pitchFamily="49" charset="0"/>
            </a:endParaRPr>
          </a:p>
          <a:p>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a:solidFill>
                  <a:srgbClr val="A31515"/>
                </a:solidFill>
                <a:effectLst/>
                <a:latin typeface="PragmataPro Mono Liga" panose="02000509040000020004" pitchFamily="49" charset="0"/>
              </a:rPr>
              <a:t>"(*x).B: "</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a:solidFill>
                  <a:srgbClr val="001080"/>
                </a:solidFill>
                <a:effectLst/>
                <a:latin typeface="PragmataPro Mono Liga" panose="02000509040000020004" pitchFamily="49" charset="0"/>
              </a:rPr>
              <a:t>x</a:t>
            </a:r>
            <a:r>
              <a:rPr lang="en-US" sz="1300" b="0" dirty="0">
                <a:solidFill>
                  <a:srgbClr val="000000"/>
                </a:solidFill>
                <a:effectLst/>
                <a:latin typeface="PragmataPro Mono Liga" panose="02000509040000020004" pitchFamily="49" charset="0"/>
              </a:rPr>
              <a:t>).</a:t>
            </a:r>
            <a:r>
              <a:rPr lang="en-US" sz="1300" b="0" dirty="0">
                <a:solidFill>
                  <a:srgbClr val="001080"/>
                </a:solidFill>
                <a:effectLst/>
                <a:latin typeface="PragmataPro Mono Liga" panose="02000509040000020004" pitchFamily="49" charset="0"/>
              </a:rPr>
              <a:t>B</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err="1">
                <a:solidFill>
                  <a:srgbClr val="795E26"/>
                </a:solidFill>
                <a:effectLst/>
                <a:latin typeface="PragmataPro Mono Liga" panose="02000509040000020004" pitchFamily="49" charset="0"/>
              </a:rPr>
              <a:t>endl</a:t>
            </a:r>
            <a:r>
              <a:rPr lang="en-US" sz="1300" b="0" dirty="0">
                <a:solidFill>
                  <a:srgbClr val="000000"/>
                </a:solidFill>
                <a:effectLst/>
                <a:latin typeface="PragmataPro Mono Liga" panose="02000509040000020004" pitchFamily="49" charset="0"/>
              </a:rPr>
              <a:t>;</a:t>
            </a:r>
          </a:p>
          <a:p>
            <a:r>
              <a:rPr lang="en-US" sz="1300" b="0" dirty="0">
                <a:solidFill>
                  <a:srgbClr val="000000"/>
                </a:solidFill>
                <a:effectLst/>
                <a:latin typeface="PragmataPro Mono Liga" panose="02000509040000020004" pitchFamily="49" charset="0"/>
              </a:rPr>
              <a:t>    </a:t>
            </a:r>
            <a:r>
              <a:rPr lang="en-US" sz="1300" b="0" dirty="0" err="1">
                <a:solidFill>
                  <a:srgbClr val="001080"/>
                </a:solidFill>
                <a:effectLst/>
                <a:latin typeface="PragmataPro Mono Liga" panose="02000509040000020004" pitchFamily="49" charset="0"/>
              </a:rPr>
              <a:t>cout</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a:solidFill>
                  <a:srgbClr val="A31515"/>
                </a:solidFill>
                <a:effectLst/>
                <a:latin typeface="PragmataPro Mono Liga" panose="02000509040000020004" pitchFamily="49" charset="0"/>
              </a:rPr>
              <a:t>"x-&gt;A  : "</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a:solidFill>
                  <a:srgbClr val="001080"/>
                </a:solidFill>
                <a:effectLst/>
                <a:latin typeface="PragmataPro Mono Liga" panose="02000509040000020004" pitchFamily="49" charset="0"/>
              </a:rPr>
              <a:t>x</a:t>
            </a:r>
            <a:r>
              <a:rPr lang="en-US" sz="1300" b="0" dirty="0">
                <a:solidFill>
                  <a:srgbClr val="000000"/>
                </a:solidFill>
                <a:effectLst/>
                <a:latin typeface="PragmataPro Mono Liga" panose="02000509040000020004" pitchFamily="49" charset="0"/>
              </a:rPr>
              <a:t>-&gt;</a:t>
            </a:r>
            <a:r>
              <a:rPr lang="en-US" sz="1300" b="0" dirty="0">
                <a:solidFill>
                  <a:srgbClr val="001080"/>
                </a:solidFill>
                <a:effectLst/>
                <a:latin typeface="PragmataPro Mono Liga" panose="02000509040000020004" pitchFamily="49" charset="0"/>
              </a:rPr>
              <a:t>A</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err="1">
                <a:solidFill>
                  <a:srgbClr val="795E26"/>
                </a:solidFill>
                <a:effectLst/>
                <a:latin typeface="PragmataPro Mono Liga" panose="02000509040000020004" pitchFamily="49" charset="0"/>
              </a:rPr>
              <a:t>endl</a:t>
            </a:r>
            <a:endParaRPr lang="en-US" sz="1300" b="0" dirty="0">
              <a:solidFill>
                <a:srgbClr val="000000"/>
              </a:solidFill>
              <a:effectLst/>
              <a:latin typeface="PragmataPro Mono Liga" panose="02000509040000020004" pitchFamily="49" charset="0"/>
            </a:endParaRPr>
          </a:p>
          <a:p>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a:solidFill>
                  <a:srgbClr val="A31515"/>
                </a:solidFill>
                <a:effectLst/>
                <a:latin typeface="PragmataPro Mono Liga" panose="02000509040000020004" pitchFamily="49" charset="0"/>
              </a:rPr>
              <a:t>"x-&gt;B  : "</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a:solidFill>
                  <a:srgbClr val="001080"/>
                </a:solidFill>
                <a:effectLst/>
                <a:latin typeface="PragmataPro Mono Liga" panose="02000509040000020004" pitchFamily="49" charset="0"/>
              </a:rPr>
              <a:t>x</a:t>
            </a:r>
            <a:r>
              <a:rPr lang="en-US" sz="1300" b="0" dirty="0">
                <a:solidFill>
                  <a:srgbClr val="000000"/>
                </a:solidFill>
                <a:effectLst/>
                <a:latin typeface="PragmataPro Mono Liga" panose="02000509040000020004" pitchFamily="49" charset="0"/>
              </a:rPr>
              <a:t>-&gt;</a:t>
            </a:r>
            <a:r>
              <a:rPr lang="en-US" sz="1300" b="0" dirty="0">
                <a:solidFill>
                  <a:srgbClr val="001080"/>
                </a:solidFill>
                <a:effectLst/>
                <a:latin typeface="PragmataPro Mono Liga" panose="02000509040000020004" pitchFamily="49" charset="0"/>
              </a:rPr>
              <a:t>B</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err="1">
                <a:solidFill>
                  <a:srgbClr val="795E26"/>
                </a:solidFill>
                <a:effectLst/>
                <a:latin typeface="PragmataPro Mono Liga" panose="02000509040000020004" pitchFamily="49" charset="0"/>
              </a:rPr>
              <a:t>endl</a:t>
            </a:r>
            <a:r>
              <a:rPr lang="en-US" sz="1300" b="0" dirty="0">
                <a:solidFill>
                  <a:srgbClr val="000000"/>
                </a:solidFill>
                <a:effectLst/>
                <a:latin typeface="PragmataPro Mono Liga" panose="02000509040000020004" pitchFamily="49" charset="0"/>
              </a:rPr>
              <a:t> </a:t>
            </a:r>
            <a:r>
              <a:rPr lang="en-US" sz="1300" b="0" dirty="0">
                <a:solidFill>
                  <a:srgbClr val="795E26"/>
                </a:solidFill>
                <a:effectLst/>
                <a:latin typeface="PragmataPro Mono Liga" panose="02000509040000020004" pitchFamily="49" charset="0"/>
              </a:rPr>
              <a:t>&lt;&lt;</a:t>
            </a:r>
            <a:r>
              <a:rPr lang="en-US" sz="1300" b="0" dirty="0">
                <a:solidFill>
                  <a:srgbClr val="000000"/>
                </a:solidFill>
                <a:effectLst/>
                <a:latin typeface="PragmataPro Mono Liga" panose="02000509040000020004" pitchFamily="49" charset="0"/>
              </a:rPr>
              <a:t> </a:t>
            </a:r>
            <a:r>
              <a:rPr lang="en-US" sz="1300" b="0" dirty="0" err="1">
                <a:solidFill>
                  <a:srgbClr val="795E26"/>
                </a:solidFill>
                <a:effectLst/>
                <a:latin typeface="PragmataPro Mono Liga" panose="02000509040000020004" pitchFamily="49" charset="0"/>
              </a:rPr>
              <a:t>endl</a:t>
            </a:r>
            <a:r>
              <a:rPr lang="en-US" sz="1300" b="0" dirty="0">
                <a:solidFill>
                  <a:srgbClr val="000000"/>
                </a:solidFill>
                <a:effectLst/>
                <a:latin typeface="PragmataPro Mono Liga" panose="02000509040000020004" pitchFamily="49" charset="0"/>
              </a:rPr>
              <a:t>;</a:t>
            </a:r>
          </a:p>
          <a:p>
            <a:r>
              <a:rPr lang="en-US" sz="1300" b="0" dirty="0">
                <a:solidFill>
                  <a:srgbClr val="000000"/>
                </a:solidFill>
                <a:effectLst/>
                <a:latin typeface="PragmataPro Mono Liga" panose="02000509040000020004" pitchFamily="49" charset="0"/>
              </a:rPr>
              <a:t>    </a:t>
            </a:r>
            <a:r>
              <a:rPr lang="en-US" sz="1300" b="0" dirty="0">
                <a:solidFill>
                  <a:srgbClr val="AF00DB"/>
                </a:solidFill>
                <a:effectLst/>
                <a:latin typeface="PragmataPro Mono Liga" panose="02000509040000020004" pitchFamily="49" charset="0"/>
              </a:rPr>
              <a:t>return</a:t>
            </a:r>
            <a:r>
              <a:rPr lang="en-US" sz="1300" b="0" dirty="0">
                <a:solidFill>
                  <a:srgbClr val="000000"/>
                </a:solidFill>
                <a:effectLst/>
                <a:latin typeface="PragmataPro Mono Liga" panose="02000509040000020004" pitchFamily="49" charset="0"/>
              </a:rPr>
              <a:t> </a:t>
            </a:r>
            <a:r>
              <a:rPr lang="en-US" sz="1300" b="0" dirty="0">
                <a:solidFill>
                  <a:srgbClr val="098658"/>
                </a:solidFill>
                <a:effectLst/>
                <a:latin typeface="PragmataPro Mono Liga" panose="02000509040000020004" pitchFamily="49" charset="0"/>
              </a:rPr>
              <a:t>0</a:t>
            </a:r>
            <a:r>
              <a:rPr lang="en-US" sz="1300" b="0" dirty="0">
                <a:solidFill>
                  <a:srgbClr val="000000"/>
                </a:solidFill>
                <a:effectLst/>
                <a:latin typeface="PragmataPro Mono Liga" panose="02000509040000020004" pitchFamily="49" charset="0"/>
              </a:rPr>
              <a:t>;</a:t>
            </a:r>
          </a:p>
          <a:p>
            <a:r>
              <a:rPr lang="en-US" sz="1300" b="0" dirty="0">
                <a:solidFill>
                  <a:srgbClr val="000000"/>
                </a:solidFill>
                <a:effectLst/>
                <a:latin typeface="PragmataPro Mono Liga" panose="02000509040000020004" pitchFamily="49" charset="0"/>
              </a:rPr>
              <a:t>}</a:t>
            </a:r>
          </a:p>
          <a:p>
            <a:br>
              <a:rPr lang="en-US" sz="1300" b="0" dirty="0">
                <a:solidFill>
                  <a:srgbClr val="000000"/>
                </a:solidFill>
                <a:effectLst/>
                <a:latin typeface="PragmataPro Mono Liga" panose="02000509040000020004" pitchFamily="49" charset="0"/>
              </a:rPr>
            </a:br>
            <a:endParaRPr lang="en-US" sz="1300" b="0" dirty="0">
              <a:solidFill>
                <a:srgbClr val="000000"/>
              </a:solidFill>
              <a:effectLst/>
              <a:latin typeface="PragmataPro Mono Liga" panose="02000509040000020004" pitchFamily="49" charset="0"/>
            </a:endParaRPr>
          </a:p>
        </p:txBody>
      </p:sp>
      <p:sp>
        <p:nvSpPr>
          <p:cNvPr id="7" name="TextBox 6">
            <a:extLst>
              <a:ext uri="{FF2B5EF4-FFF2-40B4-BE49-F238E27FC236}">
                <a16:creationId xmlns:a16="http://schemas.microsoft.com/office/drawing/2014/main" id="{95EADAAD-1F39-D328-7B98-006B79A37C22}"/>
              </a:ext>
            </a:extLst>
          </p:cNvPr>
          <p:cNvSpPr txBox="1"/>
          <p:nvPr/>
        </p:nvSpPr>
        <p:spPr>
          <a:xfrm>
            <a:off x="8146473" y="968362"/>
            <a:ext cx="3011845" cy="5509200"/>
          </a:xfrm>
          <a:prstGeom prst="rect">
            <a:avLst/>
          </a:prstGeom>
          <a:noFill/>
          <a:ln>
            <a:solidFill>
              <a:schemeClr val="tx1">
                <a:lumMod val="50000"/>
              </a:schemeClr>
            </a:solidFill>
          </a:ln>
        </p:spPr>
        <p:txBody>
          <a:bodyPr wrap="square">
            <a:spAutoFit/>
          </a:bodyPr>
          <a:lstStyle/>
          <a:p>
            <a:r>
              <a:rPr lang="en-US" sz="2200" b="1"/>
              <a:t>Kết quả thực thi:</a:t>
            </a:r>
          </a:p>
          <a:p>
            <a:endParaRPr lang="en-US" sz="2200"/>
          </a:p>
          <a:p>
            <a:r>
              <a:rPr lang="en-US" sz="2200"/>
              <a:t>&amp;a  : 0x61fe18</a:t>
            </a:r>
          </a:p>
          <a:p>
            <a:r>
              <a:rPr lang="en-US" sz="2200"/>
              <a:t>&amp;a.A : 0x61fe18</a:t>
            </a:r>
          </a:p>
          <a:p>
            <a:r>
              <a:rPr lang="en-US" sz="2200"/>
              <a:t>&amp;a.B : 0x61fe1c</a:t>
            </a:r>
          </a:p>
          <a:p>
            <a:r>
              <a:rPr lang="en-US" sz="2200"/>
              <a:t>&amp;y  : 0x61fe08</a:t>
            </a:r>
          </a:p>
          <a:p>
            <a:r>
              <a:rPr lang="en-US" sz="2200"/>
              <a:t>&amp;y-&gt;A : 0x61fe18</a:t>
            </a:r>
          </a:p>
          <a:p>
            <a:r>
              <a:rPr lang="en-US" sz="2200"/>
              <a:t>(*y).B: 2</a:t>
            </a:r>
          </a:p>
          <a:p>
            <a:r>
              <a:rPr lang="en-US" sz="2200"/>
              <a:t>y-&gt;A : 1</a:t>
            </a:r>
          </a:p>
          <a:p>
            <a:r>
              <a:rPr lang="en-US" sz="2200"/>
              <a:t>y-&gt;B : 2</a:t>
            </a:r>
          </a:p>
          <a:p>
            <a:endParaRPr lang="en-US" sz="2200"/>
          </a:p>
          <a:p>
            <a:r>
              <a:rPr lang="en-US" sz="2200"/>
              <a:t>&amp;x  : 0x61fe10</a:t>
            </a:r>
          </a:p>
          <a:p>
            <a:r>
              <a:rPr lang="en-US" sz="2200"/>
              <a:t>&amp;x-&gt;A : 0xf21720</a:t>
            </a:r>
          </a:p>
          <a:p>
            <a:r>
              <a:rPr lang="en-US" sz="2200"/>
              <a:t>(*x).B: 4</a:t>
            </a:r>
          </a:p>
          <a:p>
            <a:r>
              <a:rPr lang="en-US" sz="2200"/>
              <a:t>x-&gt;A : 3</a:t>
            </a:r>
          </a:p>
          <a:p>
            <a:r>
              <a:rPr lang="en-US" sz="2200"/>
              <a:t>x-&gt;B : 4</a:t>
            </a:r>
          </a:p>
        </p:txBody>
      </p:sp>
      <p:sp>
        <p:nvSpPr>
          <p:cNvPr id="8" name="Footer Placeholder 7">
            <a:extLst>
              <a:ext uri="{FF2B5EF4-FFF2-40B4-BE49-F238E27FC236}">
                <a16:creationId xmlns:a16="http://schemas.microsoft.com/office/drawing/2014/main" id="{CAEDEB52-F9D1-683A-8EE5-DE267E320EFC}"/>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3" name="Date Placeholder 2">
            <a:extLst>
              <a:ext uri="{FF2B5EF4-FFF2-40B4-BE49-F238E27FC236}">
                <a16:creationId xmlns:a16="http://schemas.microsoft.com/office/drawing/2014/main" id="{FC2AFB9F-8924-7499-3E89-983639F14C98}"/>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08A54F76-5F8C-885D-2C33-D395001B6CF5}"/>
              </a:ext>
            </a:extLst>
          </p:cNvPr>
          <p:cNvSpPr>
            <a:spLocks noGrp="1"/>
          </p:cNvSpPr>
          <p:nvPr>
            <p:ph type="sldNum" sz="quarter" idx="12"/>
          </p:nvPr>
        </p:nvSpPr>
        <p:spPr/>
        <p:txBody>
          <a:bodyPr/>
          <a:lstStyle/>
          <a:p>
            <a:fld id="{D8B0B3AC-44A8-D142-AAF6-9A453466E1A4}" type="slidenum">
              <a:rPr lang="en-VN" smtClean="0"/>
              <a:pPr/>
              <a:t>41</a:t>
            </a:fld>
            <a:endParaRPr lang="en-VN" dirty="0"/>
          </a:p>
        </p:txBody>
      </p:sp>
    </p:spTree>
    <p:extLst>
      <p:ext uri="{BB962C8B-B14F-4D97-AF65-F5344CB8AC3E}">
        <p14:creationId xmlns:p14="http://schemas.microsoft.com/office/powerpoint/2010/main" val="273390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t>Câu hỏi 1: </a:t>
            </a:r>
          </a:p>
        </p:txBody>
      </p:sp>
      <p:sp>
        <p:nvSpPr>
          <p:cNvPr id="2" name="Content Placeholder 1"/>
          <p:cNvSpPr>
            <a:spLocks noGrp="1"/>
          </p:cNvSpPr>
          <p:nvPr>
            <p:ph idx="1"/>
          </p:nvPr>
        </p:nvSpPr>
        <p:spPr>
          <a:xfrm>
            <a:off x="774145" y="1233824"/>
            <a:ext cx="7611319" cy="4943139"/>
          </a:xfrm>
          <a:ln>
            <a:noFill/>
          </a:ln>
        </p:spPr>
        <p:txBody>
          <a:bodyPr>
            <a:noAutofit/>
          </a:bodyPr>
          <a:lstStyle/>
          <a:p>
            <a:pPr>
              <a:lnSpc>
                <a:spcPct val="100000"/>
              </a:lnSpc>
              <a:spcAft>
                <a:spcPts val="0"/>
              </a:spcAft>
            </a:pPr>
            <a:r>
              <a:rPr lang="en-US" sz="2400" dirty="0" err="1"/>
              <a:t>Tìm</a:t>
            </a:r>
            <a:r>
              <a:rPr lang="en-US" sz="2400" dirty="0"/>
              <a:t> </a:t>
            </a:r>
            <a:r>
              <a:rPr lang="en-US" sz="2400" dirty="0" err="1"/>
              <a:t>chỗ</a:t>
            </a:r>
            <a:r>
              <a:rPr lang="en-US" sz="2400" dirty="0"/>
              <a:t> </a:t>
            </a:r>
            <a:r>
              <a:rPr lang="en-US" sz="2400" dirty="0" err="1"/>
              <a:t>sai</a:t>
            </a:r>
            <a:r>
              <a:rPr lang="en-US" sz="2400" dirty="0"/>
              <a:t> </a:t>
            </a:r>
            <a:r>
              <a:rPr lang="en-US" sz="2400" dirty="0" err="1"/>
              <a:t>trong</a:t>
            </a:r>
            <a:r>
              <a:rPr lang="en-US" sz="2400" dirty="0"/>
              <a:t> </a:t>
            </a:r>
            <a:r>
              <a:rPr lang="en-US" sz="2400" dirty="0" err="1"/>
              <a:t>đoạn</a:t>
            </a:r>
            <a:r>
              <a:rPr lang="en-US" sz="2400" dirty="0"/>
              <a:t> code </a:t>
            </a:r>
            <a:r>
              <a:rPr lang="en-US" sz="2400" dirty="0" err="1"/>
              <a:t>sau</a:t>
            </a:r>
            <a:r>
              <a:rPr lang="en-US" sz="2400" dirty="0"/>
              <a:t>:</a:t>
            </a:r>
          </a:p>
          <a:p>
            <a:pPr marL="82296" indent="0">
              <a:lnSpc>
                <a:spcPct val="100000"/>
              </a:lnSpc>
              <a:spcAft>
                <a:spcPts val="0"/>
              </a:spcAft>
              <a:buNone/>
            </a:pPr>
            <a:r>
              <a:rPr lang="en-US" sz="2400" dirty="0">
                <a:solidFill>
                  <a:srgbClr val="0000FF"/>
                </a:solidFill>
                <a:highlight>
                  <a:srgbClr val="FFFFFF"/>
                </a:highlight>
                <a:latin typeface="Consolas" panose="020B0609020204030204" pitchFamily="49" charset="0"/>
              </a:rPr>
              <a:t>struct</a:t>
            </a:r>
            <a:r>
              <a:rPr lang="en-US" sz="2400" dirty="0">
                <a:solidFill>
                  <a:srgbClr val="000000"/>
                </a:solidFill>
                <a:highlight>
                  <a:srgbClr val="FFFFFF"/>
                </a:highlight>
                <a:latin typeface="Consolas" panose="020B0609020204030204" pitchFamily="49" charset="0"/>
              </a:rPr>
              <a:t> </a:t>
            </a:r>
            <a:r>
              <a:rPr lang="en-US" sz="2400" dirty="0">
                <a:solidFill>
                  <a:srgbClr val="008B8B"/>
                </a:solidFill>
                <a:highlight>
                  <a:srgbClr val="FFFFFF"/>
                </a:highlight>
                <a:latin typeface="Consolas" panose="020B0609020204030204" pitchFamily="49" charset="0"/>
              </a:rPr>
              <a:t>SINHVIEN</a:t>
            </a:r>
            <a:r>
              <a:rPr lang="en-US" sz="2400" dirty="0">
                <a:solidFill>
                  <a:srgbClr val="000000"/>
                </a:solidFill>
                <a:highlight>
                  <a:srgbClr val="FFFFFF"/>
                </a:highlight>
                <a:latin typeface="Consolas" panose="020B0609020204030204" pitchFamily="49" charset="0"/>
              </a:rPr>
              <a:t> {</a:t>
            </a:r>
          </a:p>
          <a:p>
            <a:pPr marL="855663" indent="0">
              <a:lnSpc>
                <a:spcPct val="100000"/>
              </a:lnSpc>
              <a:spcAft>
                <a:spcPts val="0"/>
              </a:spcAft>
              <a:buNone/>
            </a:pPr>
            <a:r>
              <a:rPr lang="en-US" sz="2400" dirty="0">
                <a:solidFill>
                  <a:srgbClr val="0000FF"/>
                </a:solidFill>
                <a:highlight>
                  <a:srgbClr val="FFFFFF"/>
                </a:highlight>
                <a:latin typeface="Consolas" panose="020B0609020204030204" pitchFamily="49" charset="0"/>
              </a:rPr>
              <a:t>char</a:t>
            </a:r>
            <a:r>
              <a:rPr lang="en-US" sz="2400" dirty="0">
                <a:solidFill>
                  <a:srgbClr val="000000"/>
                </a:solidFill>
                <a:highlight>
                  <a:srgbClr val="FFFFFF"/>
                </a:highlight>
                <a:latin typeface="Consolas" panose="020B0609020204030204" pitchFamily="49" charset="0"/>
              </a:rPr>
              <a:t> </a:t>
            </a:r>
            <a:r>
              <a:rPr lang="en-US" sz="2400" dirty="0" err="1">
                <a:solidFill>
                  <a:srgbClr val="8B008B"/>
                </a:solidFill>
                <a:highlight>
                  <a:srgbClr val="FFFFFF"/>
                </a:highlight>
                <a:latin typeface="Consolas" panose="020B0609020204030204" pitchFamily="49" charset="0"/>
              </a:rPr>
              <a:t>HoTen</a:t>
            </a:r>
            <a:r>
              <a:rPr lang="en-US" sz="2400" dirty="0">
                <a:solidFill>
                  <a:srgbClr val="000000"/>
                </a:solidFill>
                <a:highlight>
                  <a:srgbClr val="FFFFFF"/>
                </a:highlight>
                <a:latin typeface="Consolas" panose="020B0609020204030204" pitchFamily="49" charset="0"/>
              </a:rPr>
              <a:t>[30];</a:t>
            </a:r>
          </a:p>
          <a:p>
            <a:pPr marL="855663" indent="0">
              <a:lnSpc>
                <a:spcPct val="100000"/>
              </a:lnSpc>
              <a:spcAft>
                <a:spcPts val="0"/>
              </a:spcAft>
              <a:buNone/>
            </a:pPr>
            <a:r>
              <a:rPr lang="en-US" sz="2400" dirty="0">
                <a:solidFill>
                  <a:srgbClr val="0000FF"/>
                </a:solidFill>
                <a:highlight>
                  <a:srgbClr val="FFFFFF"/>
                </a:highlight>
                <a:latin typeface="Consolas" panose="020B0609020204030204" pitchFamily="49" charset="0"/>
              </a:rPr>
              <a:t>float</a:t>
            </a:r>
            <a:r>
              <a:rPr lang="en-US" sz="2400" dirty="0">
                <a:solidFill>
                  <a:srgbClr val="000000"/>
                </a:solidFill>
                <a:highlight>
                  <a:srgbClr val="FFFFFF"/>
                </a:highlight>
                <a:latin typeface="Consolas" panose="020B0609020204030204" pitchFamily="49" charset="0"/>
              </a:rPr>
              <a:t> </a:t>
            </a:r>
            <a:r>
              <a:rPr lang="en-US" sz="2400" dirty="0" err="1">
                <a:solidFill>
                  <a:srgbClr val="8B008B"/>
                </a:solidFill>
                <a:highlight>
                  <a:srgbClr val="FFFFFF"/>
                </a:highlight>
                <a:latin typeface="Consolas" panose="020B0609020204030204" pitchFamily="49" charset="0"/>
              </a:rPr>
              <a:t>DiemToan</a:t>
            </a:r>
            <a:r>
              <a:rPr lang="en-US" sz="2400" dirty="0">
                <a:solidFill>
                  <a:srgbClr val="000000"/>
                </a:solidFill>
                <a:highlight>
                  <a:srgbClr val="FFFFFF"/>
                </a:highlight>
                <a:latin typeface="Consolas" panose="020B0609020204030204" pitchFamily="49" charset="0"/>
              </a:rPr>
              <a:t>, </a:t>
            </a:r>
            <a:r>
              <a:rPr lang="en-US" sz="2400" dirty="0" err="1">
                <a:solidFill>
                  <a:srgbClr val="8B008B"/>
                </a:solidFill>
                <a:highlight>
                  <a:srgbClr val="FFFFFF"/>
                </a:highlight>
                <a:latin typeface="Consolas" panose="020B0609020204030204" pitchFamily="49" charset="0"/>
              </a:rPr>
              <a:t>DiemLy</a:t>
            </a:r>
            <a:r>
              <a:rPr lang="en-US" sz="2400" dirty="0">
                <a:solidFill>
                  <a:srgbClr val="000000"/>
                </a:solidFill>
                <a:highlight>
                  <a:srgbClr val="FFFFFF"/>
                </a:highlight>
                <a:latin typeface="Consolas" panose="020B0609020204030204" pitchFamily="49" charset="0"/>
              </a:rPr>
              <a:t>, </a:t>
            </a:r>
            <a:r>
              <a:rPr lang="en-US" sz="2400" dirty="0" err="1">
                <a:solidFill>
                  <a:srgbClr val="8B008B"/>
                </a:solidFill>
                <a:highlight>
                  <a:srgbClr val="FFFFFF"/>
                </a:highlight>
                <a:latin typeface="Consolas" panose="020B0609020204030204" pitchFamily="49" charset="0"/>
              </a:rPr>
              <a:t>DiemHoa</a:t>
            </a:r>
            <a:r>
              <a:rPr lang="en-US" sz="2400" dirty="0">
                <a:solidFill>
                  <a:srgbClr val="000000"/>
                </a:solidFill>
                <a:highlight>
                  <a:srgbClr val="FFFFFF"/>
                </a:highlight>
                <a:latin typeface="Consolas" panose="020B0609020204030204" pitchFamily="49" charset="0"/>
              </a:rPr>
              <a:t>;</a:t>
            </a:r>
          </a:p>
          <a:p>
            <a:pPr marL="82296" indent="0">
              <a:lnSpc>
                <a:spcPct val="100000"/>
              </a:lnSpc>
              <a:spcAft>
                <a:spcPts val="0"/>
              </a:spcAft>
              <a:buNone/>
            </a:pPr>
            <a:r>
              <a:rPr lang="en-US" sz="2400" dirty="0">
                <a:solidFill>
                  <a:srgbClr val="000000"/>
                </a:solidFill>
                <a:highlight>
                  <a:srgbClr val="FFFFFF"/>
                </a:highlight>
                <a:latin typeface="Consolas" panose="020B0609020204030204" pitchFamily="49" charset="0"/>
              </a:rPr>
              <a:t>};</a:t>
            </a:r>
          </a:p>
          <a:p>
            <a:pPr marL="82296" indent="0">
              <a:lnSpc>
                <a:spcPct val="100000"/>
              </a:lnSpc>
              <a:spcAft>
                <a:spcPts val="0"/>
              </a:spcAft>
              <a:buNone/>
            </a:pPr>
            <a:r>
              <a:rPr lang="en-US" sz="2400" dirty="0">
                <a:solidFill>
                  <a:srgbClr val="0000FF"/>
                </a:solidFill>
                <a:highlight>
                  <a:srgbClr val="FFFFFF"/>
                </a:highlight>
                <a:latin typeface="Consolas" panose="020B0609020204030204" pitchFamily="49" charset="0"/>
              </a:rPr>
              <a:t>int</a:t>
            </a:r>
            <a:r>
              <a:rPr lang="en-US" sz="2400" dirty="0">
                <a:solidFill>
                  <a:srgbClr val="000000"/>
                </a:solidFill>
                <a:highlight>
                  <a:srgbClr val="FFFFFF"/>
                </a:highlight>
                <a:latin typeface="Consolas" panose="020B0609020204030204" pitchFamily="49" charset="0"/>
              </a:rPr>
              <a:t> </a:t>
            </a:r>
            <a:r>
              <a:rPr lang="en-US" sz="2400" dirty="0">
                <a:solidFill>
                  <a:srgbClr val="483D8B"/>
                </a:solidFill>
                <a:highlight>
                  <a:srgbClr val="FFFFFF"/>
                </a:highlight>
                <a:latin typeface="Consolas" panose="020B0609020204030204" pitchFamily="49" charset="0"/>
              </a:rPr>
              <a:t>main</a:t>
            </a:r>
            <a:r>
              <a:rPr lang="en-US" sz="2400" dirty="0">
                <a:solidFill>
                  <a:srgbClr val="000000"/>
                </a:solidFill>
                <a:highlight>
                  <a:srgbClr val="FFFFFF"/>
                </a:highlight>
                <a:latin typeface="Consolas" panose="020B0609020204030204" pitchFamily="49" charset="0"/>
              </a:rPr>
              <a:t>() {</a:t>
            </a:r>
          </a:p>
          <a:p>
            <a:pPr marL="914400" indent="0">
              <a:lnSpc>
                <a:spcPct val="100000"/>
              </a:lnSpc>
              <a:spcAft>
                <a:spcPts val="0"/>
              </a:spcAft>
              <a:buNone/>
            </a:pPr>
            <a:r>
              <a:rPr lang="en-US" sz="2400" dirty="0">
                <a:solidFill>
                  <a:srgbClr val="008B8B"/>
                </a:solidFill>
                <a:highlight>
                  <a:srgbClr val="FFFFFF"/>
                </a:highlight>
                <a:latin typeface="Consolas" panose="020B0609020204030204" pitchFamily="49" charset="0"/>
              </a:rPr>
              <a:t>SINHVIEN</a:t>
            </a:r>
            <a:r>
              <a:rPr lang="en-US" sz="2400" dirty="0">
                <a:solidFill>
                  <a:srgbClr val="000000"/>
                </a:solidFill>
                <a:highlight>
                  <a:srgbClr val="FFFFFF"/>
                </a:highlight>
                <a:latin typeface="Consolas" panose="020B0609020204030204" pitchFamily="49" charset="0"/>
              </a:rPr>
              <a:t> *sv2;</a:t>
            </a:r>
          </a:p>
          <a:p>
            <a:pPr marL="914400" indent="0">
              <a:lnSpc>
                <a:spcPct val="100000"/>
              </a:lnSpc>
              <a:spcAft>
                <a:spcPts val="0"/>
              </a:spcAft>
              <a:buNone/>
            </a:pPr>
            <a:r>
              <a:rPr lang="nl-NL" sz="2400" dirty="0">
                <a:solidFill>
                  <a:srgbClr val="483D8B"/>
                </a:solidFill>
                <a:highlight>
                  <a:srgbClr val="FFFFFF"/>
                </a:highlight>
                <a:latin typeface="Consolas" panose="020B0609020204030204" pitchFamily="49" charset="0"/>
              </a:rPr>
              <a:t>strcpy</a:t>
            </a:r>
            <a:r>
              <a:rPr lang="nl-NL" sz="2400" dirty="0">
                <a:solidFill>
                  <a:srgbClr val="000000"/>
                </a:solidFill>
                <a:highlight>
                  <a:srgbClr val="FFFFFF"/>
                </a:highlight>
                <a:latin typeface="Consolas" panose="020B0609020204030204" pitchFamily="49" charset="0"/>
              </a:rPr>
              <a:t>(sv2-&gt;</a:t>
            </a:r>
            <a:r>
              <a:rPr lang="nl-NL" sz="2400" dirty="0">
                <a:solidFill>
                  <a:srgbClr val="8B008B"/>
                </a:solidFill>
                <a:highlight>
                  <a:srgbClr val="FFFFFF"/>
                </a:highlight>
                <a:latin typeface="Consolas" panose="020B0609020204030204" pitchFamily="49" charset="0"/>
              </a:rPr>
              <a:t>HoTen</a:t>
            </a:r>
            <a:r>
              <a:rPr lang="nl-NL" sz="2400" dirty="0">
                <a:solidFill>
                  <a:srgbClr val="000000"/>
                </a:solidFill>
                <a:highlight>
                  <a:srgbClr val="FFFFFF"/>
                </a:highlight>
                <a:latin typeface="Consolas" panose="020B0609020204030204" pitchFamily="49" charset="0"/>
              </a:rPr>
              <a:t>, </a:t>
            </a:r>
            <a:r>
              <a:rPr lang="nl-NL" sz="2400" dirty="0">
                <a:solidFill>
                  <a:srgbClr val="A31515"/>
                </a:solidFill>
                <a:highlight>
                  <a:srgbClr val="FFFFFF"/>
                </a:highlight>
                <a:latin typeface="Consolas" panose="020B0609020204030204" pitchFamily="49" charset="0"/>
              </a:rPr>
              <a:t>"Nguyen Van A"</a:t>
            </a:r>
            <a:r>
              <a:rPr lang="nl-NL" sz="2400" dirty="0">
                <a:solidFill>
                  <a:srgbClr val="000000"/>
                </a:solidFill>
                <a:highlight>
                  <a:srgbClr val="FFFFFF"/>
                </a:highlight>
                <a:latin typeface="Consolas" panose="020B0609020204030204" pitchFamily="49" charset="0"/>
              </a:rPr>
              <a:t>);</a:t>
            </a:r>
          </a:p>
          <a:p>
            <a:pPr marL="914400" indent="0">
              <a:lnSpc>
                <a:spcPct val="100000"/>
              </a:lnSpc>
              <a:spcAft>
                <a:spcPts val="0"/>
              </a:spcAft>
              <a:buNone/>
            </a:pPr>
            <a:r>
              <a:rPr lang="en-US" sz="2400" dirty="0">
                <a:solidFill>
                  <a:srgbClr val="000000"/>
                </a:solidFill>
                <a:highlight>
                  <a:srgbClr val="FFFFFF"/>
                </a:highlight>
                <a:latin typeface="Consolas" panose="020B0609020204030204" pitchFamily="49" charset="0"/>
              </a:rPr>
              <a:t>sv2-&gt;</a:t>
            </a:r>
            <a:r>
              <a:rPr lang="en-US" sz="2400" dirty="0" err="1">
                <a:solidFill>
                  <a:srgbClr val="8B008B"/>
                </a:solidFill>
                <a:highlight>
                  <a:srgbClr val="FFFFFF"/>
                </a:highlight>
                <a:latin typeface="Consolas" panose="020B0609020204030204" pitchFamily="49" charset="0"/>
              </a:rPr>
              <a:t>DiemToan</a:t>
            </a:r>
            <a:r>
              <a:rPr lang="en-US" sz="2400" dirty="0">
                <a:solidFill>
                  <a:srgbClr val="000000"/>
                </a:solidFill>
                <a:highlight>
                  <a:srgbClr val="FFFFFF"/>
                </a:highlight>
                <a:latin typeface="Consolas" panose="020B0609020204030204" pitchFamily="49" charset="0"/>
              </a:rPr>
              <a:t> = 10;</a:t>
            </a:r>
          </a:p>
          <a:p>
            <a:pPr marL="914400" indent="0">
              <a:lnSpc>
                <a:spcPct val="100000"/>
              </a:lnSpc>
              <a:spcAft>
                <a:spcPts val="0"/>
              </a:spcAft>
              <a:buNone/>
            </a:pPr>
            <a:r>
              <a:rPr lang="en-US" sz="2400" dirty="0">
                <a:solidFill>
                  <a:srgbClr val="000000"/>
                </a:solidFill>
                <a:highlight>
                  <a:srgbClr val="FFFFFF"/>
                </a:highlight>
                <a:latin typeface="Consolas" panose="020B0609020204030204" pitchFamily="49" charset="0"/>
              </a:rPr>
              <a:t>sv2-&gt;</a:t>
            </a:r>
            <a:r>
              <a:rPr lang="en-US" sz="2400" dirty="0" err="1">
                <a:solidFill>
                  <a:srgbClr val="8B008B"/>
                </a:solidFill>
                <a:highlight>
                  <a:srgbClr val="FFFFFF"/>
                </a:highlight>
                <a:latin typeface="Consolas" panose="020B0609020204030204" pitchFamily="49" charset="0"/>
              </a:rPr>
              <a:t>DiemHoa</a:t>
            </a:r>
            <a:r>
              <a:rPr lang="en-US" sz="2400" dirty="0">
                <a:solidFill>
                  <a:srgbClr val="000000"/>
                </a:solidFill>
                <a:highlight>
                  <a:srgbClr val="FFFFFF"/>
                </a:highlight>
                <a:latin typeface="Consolas" panose="020B0609020204030204" pitchFamily="49" charset="0"/>
              </a:rPr>
              <a:t> = 6.5;</a:t>
            </a:r>
          </a:p>
          <a:p>
            <a:pPr marL="914400" indent="0">
              <a:lnSpc>
                <a:spcPct val="100000"/>
              </a:lnSpc>
              <a:spcAft>
                <a:spcPts val="0"/>
              </a:spcAft>
              <a:buNone/>
            </a:pPr>
            <a:r>
              <a:rPr lang="en-US" sz="2400" dirty="0">
                <a:solidFill>
                  <a:srgbClr val="000000"/>
                </a:solidFill>
                <a:highlight>
                  <a:srgbClr val="FFFFFF"/>
                </a:highlight>
                <a:latin typeface="Consolas" panose="020B0609020204030204" pitchFamily="49" charset="0"/>
              </a:rPr>
              <a:t>sv2-&gt;</a:t>
            </a:r>
            <a:r>
              <a:rPr lang="en-US" sz="2400" dirty="0" err="1">
                <a:solidFill>
                  <a:srgbClr val="8B008B"/>
                </a:solidFill>
                <a:highlight>
                  <a:srgbClr val="FFFFFF"/>
                </a:highlight>
                <a:latin typeface="Consolas" panose="020B0609020204030204" pitchFamily="49" charset="0"/>
              </a:rPr>
              <a:t>DiemLy</a:t>
            </a:r>
            <a:r>
              <a:rPr lang="en-US" sz="2400" dirty="0">
                <a:solidFill>
                  <a:srgbClr val="000000"/>
                </a:solidFill>
                <a:highlight>
                  <a:srgbClr val="FFFFFF"/>
                </a:highlight>
                <a:latin typeface="Consolas" panose="020B0609020204030204" pitchFamily="49" charset="0"/>
              </a:rPr>
              <a:t> = 9;</a:t>
            </a:r>
          </a:p>
          <a:p>
            <a:pPr marL="82296" indent="0">
              <a:lnSpc>
                <a:spcPct val="100000"/>
              </a:lnSpc>
              <a:spcAft>
                <a:spcPts val="0"/>
              </a:spcAft>
              <a:buNone/>
            </a:pPr>
            <a:r>
              <a:rPr lang="en-US" sz="2400" dirty="0">
                <a:solidFill>
                  <a:srgbClr val="000000"/>
                </a:solidFill>
                <a:highlight>
                  <a:srgbClr val="FFFFFF"/>
                </a:highlight>
                <a:latin typeface="Consolas" panose="020B0609020204030204" pitchFamily="49" charset="0"/>
              </a:rPr>
              <a:t>}</a:t>
            </a:r>
            <a:endParaRPr lang="en-US" sz="2400" dirty="0"/>
          </a:p>
        </p:txBody>
      </p:sp>
      <p:sp>
        <p:nvSpPr>
          <p:cNvPr id="7" name="Footer Placeholder 6">
            <a:extLst>
              <a:ext uri="{FF2B5EF4-FFF2-40B4-BE49-F238E27FC236}">
                <a16:creationId xmlns:a16="http://schemas.microsoft.com/office/drawing/2014/main" id="{896B9465-5BCD-B6B8-2272-F1038F4954B7}"/>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E1B9F562-1344-7834-FA07-8B3B5D052B01}"/>
              </a:ext>
            </a:extLst>
          </p:cNvPr>
          <p:cNvSpPr>
            <a:spLocks noGrp="1"/>
          </p:cNvSpPr>
          <p:nvPr>
            <p:ph type="dt" sz="half" idx="13"/>
          </p:nvPr>
        </p:nvSpPr>
        <p:spPr/>
        <p:txBody>
          <a:bodyPr/>
          <a:lstStyle/>
          <a:p>
            <a:r>
              <a:rPr lang="en-US"/>
              <a:t>June 2024</a:t>
            </a:r>
            <a:endParaRPr lang="en-US" dirty="0"/>
          </a:p>
        </p:txBody>
      </p:sp>
      <p:sp>
        <p:nvSpPr>
          <p:cNvPr id="4" name="Content Placeholder 1">
            <a:extLst>
              <a:ext uri="{FF2B5EF4-FFF2-40B4-BE49-F238E27FC236}">
                <a16:creationId xmlns:a16="http://schemas.microsoft.com/office/drawing/2014/main" id="{44CDAAA7-8756-ECC2-7F19-076007C8E7F3}"/>
              </a:ext>
            </a:extLst>
          </p:cNvPr>
          <p:cNvSpPr txBox="1">
            <a:spLocks/>
          </p:cNvSpPr>
          <p:nvPr/>
        </p:nvSpPr>
        <p:spPr>
          <a:xfrm>
            <a:off x="5394260" y="4639894"/>
            <a:ext cx="6286567" cy="1407616"/>
          </a:xfrm>
          <a:prstGeom prst="rect">
            <a:avLst/>
          </a:prstGeom>
          <a:ln>
            <a:solidFill>
              <a:schemeClr val="tx1">
                <a:lumMod val="50000"/>
              </a:schemeClr>
            </a:solidFill>
          </a:ln>
        </p:spPr>
        <p:txBody>
          <a:bodyPr vert="horz" lIns="91440" tIns="45720" rIns="91440" bIns="45720" rtlCol="0">
            <a:noAutofit/>
          </a:bodyPr>
          <a:lstStyle>
            <a:lvl1pPr marL="228600" indent="-228600" algn="just" defTabSz="914400" rtl="0" eaLnBrk="1" latinLnBrk="0" hangingPunct="1">
              <a:lnSpc>
                <a:spcPct val="13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13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13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buFont typeface="Wingdings" panose="05000000000000000000" pitchFamily="2" charset="2"/>
              <a:buChar char="Ø"/>
            </a:pPr>
            <a:r>
              <a:rPr lang="en-US" sz="2400"/>
              <a:t>Trả lời:</a:t>
            </a:r>
          </a:p>
          <a:p>
            <a:pPr marL="0" indent="0" algn="l">
              <a:lnSpc>
                <a:spcPct val="100000"/>
              </a:lnSpc>
              <a:buNone/>
            </a:pPr>
            <a:r>
              <a:rPr lang="en-US" sz="2400">
                <a:solidFill>
                  <a:srgbClr val="008B8B"/>
                </a:solidFill>
                <a:highlight>
                  <a:srgbClr val="FFFFFF"/>
                </a:highlight>
                <a:latin typeface="Consolas" panose="020B0609020204030204" pitchFamily="49" charset="0"/>
              </a:rPr>
              <a:t>SINHVIEN</a:t>
            </a:r>
            <a:r>
              <a:rPr lang="en-US" sz="2400">
                <a:solidFill>
                  <a:srgbClr val="000000"/>
                </a:solidFill>
                <a:highlight>
                  <a:srgbClr val="FFFFFF"/>
                </a:highlight>
                <a:latin typeface="Consolas" panose="020B0609020204030204" pitchFamily="49" charset="0"/>
              </a:rPr>
              <a:t> *sv2=new </a:t>
            </a:r>
            <a:r>
              <a:rPr lang="en-US" sz="2400">
                <a:solidFill>
                  <a:srgbClr val="008B8B"/>
                </a:solidFill>
                <a:highlight>
                  <a:srgbClr val="FFFFFF"/>
                </a:highlight>
                <a:latin typeface="Consolas" panose="020B0609020204030204" pitchFamily="49" charset="0"/>
              </a:rPr>
              <a:t>SINHVIEN</a:t>
            </a:r>
            <a:r>
              <a:rPr lang="en-US" sz="2400">
                <a:solidFill>
                  <a:srgbClr val="000000"/>
                </a:solidFill>
                <a:highlight>
                  <a:srgbClr val="FFFFFF"/>
                </a:highlight>
                <a:latin typeface="Consolas" panose="020B0609020204030204" pitchFamily="49" charset="0"/>
              </a:rPr>
              <a:t>;</a:t>
            </a:r>
          </a:p>
          <a:p>
            <a:pPr marL="0" indent="0" algn="l">
              <a:lnSpc>
                <a:spcPct val="100000"/>
              </a:lnSpc>
              <a:buNone/>
            </a:pPr>
            <a:r>
              <a:rPr lang="nl-NL" sz="2400">
                <a:solidFill>
                  <a:srgbClr val="483D8B"/>
                </a:solidFill>
                <a:highlight>
                  <a:srgbClr val="FFFFFF"/>
                </a:highlight>
                <a:latin typeface="Consolas" panose="020B0609020204030204" pitchFamily="49" charset="0"/>
              </a:rPr>
              <a:t>strcpy</a:t>
            </a:r>
            <a:r>
              <a:rPr lang="nl-NL" sz="2400">
                <a:solidFill>
                  <a:srgbClr val="000000"/>
                </a:solidFill>
                <a:highlight>
                  <a:srgbClr val="FFFFFF"/>
                </a:highlight>
                <a:latin typeface="Consolas" panose="020B0609020204030204" pitchFamily="49" charset="0"/>
              </a:rPr>
              <a:t>(sv2-&gt;</a:t>
            </a:r>
            <a:r>
              <a:rPr lang="nl-NL" sz="2400">
                <a:solidFill>
                  <a:srgbClr val="8B008B"/>
                </a:solidFill>
                <a:highlight>
                  <a:srgbClr val="FFFFFF"/>
                </a:highlight>
                <a:latin typeface="Consolas" panose="020B0609020204030204" pitchFamily="49" charset="0"/>
              </a:rPr>
              <a:t>HoTen</a:t>
            </a:r>
            <a:r>
              <a:rPr lang="nl-NL" sz="2400">
                <a:solidFill>
                  <a:srgbClr val="000000"/>
                </a:solidFill>
                <a:highlight>
                  <a:srgbClr val="FFFFFF"/>
                </a:highlight>
                <a:latin typeface="Consolas" panose="020B0609020204030204" pitchFamily="49" charset="0"/>
              </a:rPr>
              <a:t>, </a:t>
            </a:r>
            <a:r>
              <a:rPr lang="nl-NL" sz="2400">
                <a:solidFill>
                  <a:srgbClr val="A31515"/>
                </a:solidFill>
                <a:highlight>
                  <a:srgbClr val="FFFFFF"/>
                </a:highlight>
                <a:latin typeface="Consolas" panose="020B0609020204030204" pitchFamily="49" charset="0"/>
              </a:rPr>
              <a:t>"Nguyen Van A"</a:t>
            </a:r>
            <a:r>
              <a:rPr lang="nl-NL" sz="2400">
                <a:solidFill>
                  <a:srgbClr val="000000"/>
                </a:solidFill>
                <a:highlight>
                  <a:srgbClr val="FFFFFF"/>
                </a:highlight>
                <a:latin typeface="Consolas" panose="020B0609020204030204" pitchFamily="49" charset="0"/>
              </a:rPr>
              <a:t>);</a:t>
            </a:r>
          </a:p>
        </p:txBody>
      </p:sp>
      <p:sp>
        <p:nvSpPr>
          <p:cNvPr id="8" name="Slide Number Placeholder 7">
            <a:extLst>
              <a:ext uri="{FF2B5EF4-FFF2-40B4-BE49-F238E27FC236}">
                <a16:creationId xmlns:a16="http://schemas.microsoft.com/office/drawing/2014/main" id="{9EAD969B-9384-3412-8C13-FDBD176290E3}"/>
              </a:ext>
            </a:extLst>
          </p:cNvPr>
          <p:cNvSpPr>
            <a:spLocks noGrp="1"/>
          </p:cNvSpPr>
          <p:nvPr>
            <p:ph type="sldNum" sz="quarter" idx="12"/>
          </p:nvPr>
        </p:nvSpPr>
        <p:spPr/>
        <p:txBody>
          <a:bodyPr/>
          <a:lstStyle/>
          <a:p>
            <a:fld id="{D8B0B3AC-44A8-D142-AAF6-9A453466E1A4}" type="slidenum">
              <a:rPr lang="en-VN" smtClean="0"/>
              <a:pPr/>
              <a:t>42</a:t>
            </a:fld>
            <a:endParaRPr lang="en-VN" dirty="0"/>
          </a:p>
        </p:txBody>
      </p:sp>
    </p:spTree>
    <p:extLst>
      <p:ext uri="{BB962C8B-B14F-4D97-AF65-F5344CB8AC3E}">
        <p14:creationId xmlns:p14="http://schemas.microsoft.com/office/powerpoint/2010/main" val="347867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t>Câu hỏi 2:</a:t>
            </a:r>
          </a:p>
        </p:txBody>
      </p:sp>
      <p:sp>
        <p:nvSpPr>
          <p:cNvPr id="2" name="Content Placeholder 1"/>
          <p:cNvSpPr>
            <a:spLocks noGrp="1"/>
          </p:cNvSpPr>
          <p:nvPr>
            <p:ph idx="1"/>
          </p:nvPr>
        </p:nvSpPr>
        <p:spPr>
          <a:xfrm>
            <a:off x="625211" y="1219180"/>
            <a:ext cx="5321855" cy="4943139"/>
          </a:xfrm>
          <a:ln w="9525">
            <a:solidFill>
              <a:schemeClr val="tx1">
                <a:lumMod val="50000"/>
              </a:schemeClr>
            </a:solidFill>
          </a:ln>
        </p:spPr>
        <p:txBody>
          <a:bodyPr>
            <a:normAutofit fontScale="92500" lnSpcReduction="20000"/>
          </a:bodyPr>
          <a:lstStyle/>
          <a:p>
            <a:r>
              <a:rPr lang="en-US" dirty="0" err="1"/>
              <a:t>Tìm</a:t>
            </a:r>
            <a:r>
              <a:rPr lang="en-US" dirty="0"/>
              <a:t> </a:t>
            </a:r>
            <a:r>
              <a:rPr lang="en-US" dirty="0" err="1"/>
              <a:t>chỗ</a:t>
            </a:r>
            <a:r>
              <a:rPr lang="en-US" dirty="0"/>
              <a:t> </a:t>
            </a:r>
            <a:r>
              <a:rPr lang="en-US" dirty="0" err="1"/>
              <a:t>sai</a:t>
            </a:r>
            <a:r>
              <a:rPr lang="en-US" dirty="0"/>
              <a:t>:</a:t>
            </a:r>
          </a:p>
          <a:p>
            <a:pPr marL="82296" indent="0">
              <a:buNone/>
            </a:pPr>
            <a:r>
              <a:rPr lang="en-US" sz="2000" dirty="0" err="1">
                <a:solidFill>
                  <a:srgbClr val="0000FF"/>
                </a:solidFill>
                <a:highlight>
                  <a:srgbClr val="FFFFFF"/>
                </a:highlight>
                <a:latin typeface="Consolas" panose="020B0609020204030204" pitchFamily="49" charset="0"/>
              </a:rPr>
              <a:t>struct</a:t>
            </a:r>
            <a:r>
              <a:rPr lang="en-US" sz="2000" dirty="0">
                <a:solidFill>
                  <a:srgbClr val="000000"/>
                </a:solidFill>
                <a:highlight>
                  <a:srgbClr val="FFFFFF"/>
                </a:highlight>
                <a:latin typeface="Consolas" panose="020B0609020204030204" pitchFamily="49" charset="0"/>
              </a:rPr>
              <a:t> </a:t>
            </a:r>
            <a:r>
              <a:rPr lang="en-US" sz="2000" dirty="0">
                <a:solidFill>
                  <a:srgbClr val="008B8B"/>
                </a:solidFill>
                <a:highlight>
                  <a:srgbClr val="FFFFFF"/>
                </a:highlight>
                <a:latin typeface="Consolas" panose="020B0609020204030204" pitchFamily="49" charset="0"/>
              </a:rPr>
              <a:t>SINHVIEN</a:t>
            </a:r>
            <a:r>
              <a:rPr lang="en-US" sz="2000" dirty="0">
                <a:solidFill>
                  <a:srgbClr val="000000"/>
                </a:solidFill>
                <a:highlight>
                  <a:srgbClr val="FFFFFF"/>
                </a:highlight>
                <a:latin typeface="Consolas" panose="020B0609020204030204" pitchFamily="49" charset="0"/>
              </a:rPr>
              <a:t> {</a:t>
            </a:r>
          </a:p>
          <a:p>
            <a:pPr marL="855663" indent="0">
              <a:buNone/>
            </a:pPr>
            <a:r>
              <a:rPr lang="en-US" sz="2000" dirty="0">
                <a:solidFill>
                  <a:srgbClr val="0000FF"/>
                </a:solidFill>
                <a:highlight>
                  <a:srgbClr val="FFFFFF"/>
                </a:highlight>
                <a:latin typeface="Consolas" panose="020B0609020204030204" pitchFamily="49" charset="0"/>
              </a:rPr>
              <a:t>char</a:t>
            </a:r>
            <a:r>
              <a:rPr lang="en-US" sz="2000" dirty="0">
                <a:solidFill>
                  <a:srgbClr val="000000"/>
                </a:solidFill>
                <a:highlight>
                  <a:srgbClr val="FFFFFF"/>
                </a:highlight>
                <a:latin typeface="Consolas" panose="020B0609020204030204" pitchFamily="49" charset="0"/>
              </a:rPr>
              <a:t> </a:t>
            </a:r>
            <a:r>
              <a:rPr lang="en-US" sz="2000" dirty="0" err="1">
                <a:solidFill>
                  <a:srgbClr val="8B008B"/>
                </a:solidFill>
                <a:highlight>
                  <a:srgbClr val="FFFFFF"/>
                </a:highlight>
                <a:latin typeface="Consolas" panose="020B0609020204030204" pitchFamily="49" charset="0"/>
              </a:rPr>
              <a:t>HoTen</a:t>
            </a:r>
            <a:r>
              <a:rPr lang="en-US" sz="2000" dirty="0">
                <a:solidFill>
                  <a:srgbClr val="000000"/>
                </a:solidFill>
                <a:highlight>
                  <a:srgbClr val="FFFFFF"/>
                </a:highlight>
                <a:latin typeface="Consolas" panose="020B0609020204030204" pitchFamily="49" charset="0"/>
              </a:rPr>
              <a:t>[30];</a:t>
            </a:r>
          </a:p>
          <a:p>
            <a:pPr marL="855663" indent="0">
              <a:buNone/>
            </a:pPr>
            <a:r>
              <a:rPr lang="en-US" sz="2000" dirty="0">
                <a:solidFill>
                  <a:srgbClr val="0000FF"/>
                </a:solidFill>
                <a:highlight>
                  <a:srgbClr val="FFFFFF"/>
                </a:highlight>
                <a:latin typeface="Consolas" panose="020B0609020204030204" pitchFamily="49" charset="0"/>
              </a:rPr>
              <a:t>float</a:t>
            </a:r>
            <a:r>
              <a:rPr lang="en-US" sz="2000" dirty="0">
                <a:solidFill>
                  <a:srgbClr val="000000"/>
                </a:solidFill>
                <a:highlight>
                  <a:srgbClr val="FFFFFF"/>
                </a:highlight>
                <a:latin typeface="Consolas" panose="020B0609020204030204" pitchFamily="49" charset="0"/>
              </a:rPr>
              <a:t> </a:t>
            </a:r>
            <a:r>
              <a:rPr lang="en-US" sz="2000" dirty="0" err="1">
                <a:solidFill>
                  <a:srgbClr val="8B008B"/>
                </a:solidFill>
                <a:highlight>
                  <a:srgbClr val="FFFFFF"/>
                </a:highlight>
                <a:latin typeface="Consolas" panose="020B0609020204030204" pitchFamily="49" charset="0"/>
              </a:rPr>
              <a:t>DiemToan</a:t>
            </a:r>
            <a:r>
              <a:rPr lang="en-US" sz="2000" dirty="0">
                <a:solidFill>
                  <a:srgbClr val="000000"/>
                </a:solidFill>
                <a:highlight>
                  <a:srgbClr val="FFFFFF"/>
                </a:highlight>
                <a:latin typeface="Consolas" panose="020B0609020204030204" pitchFamily="49" charset="0"/>
              </a:rPr>
              <a:t>, </a:t>
            </a:r>
            <a:r>
              <a:rPr lang="en-US" sz="2000" dirty="0" err="1">
                <a:solidFill>
                  <a:srgbClr val="8B008B"/>
                </a:solidFill>
                <a:highlight>
                  <a:srgbClr val="FFFFFF"/>
                </a:highlight>
                <a:latin typeface="Consolas" panose="020B0609020204030204" pitchFamily="49" charset="0"/>
              </a:rPr>
              <a:t>DiemLy</a:t>
            </a:r>
            <a:r>
              <a:rPr lang="en-US" sz="2000" dirty="0">
                <a:solidFill>
                  <a:srgbClr val="000000"/>
                </a:solidFill>
                <a:highlight>
                  <a:srgbClr val="FFFFFF"/>
                </a:highlight>
                <a:latin typeface="Consolas" panose="020B0609020204030204" pitchFamily="49" charset="0"/>
              </a:rPr>
              <a:t>, </a:t>
            </a:r>
            <a:r>
              <a:rPr lang="en-US" sz="2000" dirty="0" err="1">
                <a:solidFill>
                  <a:srgbClr val="8B008B"/>
                </a:solidFill>
                <a:highlight>
                  <a:srgbClr val="FFFFFF"/>
                </a:highlight>
                <a:latin typeface="Consolas" panose="020B0609020204030204" pitchFamily="49" charset="0"/>
              </a:rPr>
              <a:t>DiemHoa</a:t>
            </a:r>
            <a:r>
              <a:rPr lang="en-US" sz="2000" dirty="0">
                <a:solidFill>
                  <a:srgbClr val="000000"/>
                </a:solidFill>
                <a:highlight>
                  <a:srgbClr val="FFFFFF"/>
                </a:highlight>
                <a:latin typeface="Consolas" panose="020B0609020204030204" pitchFamily="49" charset="0"/>
              </a:rPr>
              <a:t>;</a:t>
            </a:r>
          </a:p>
          <a:p>
            <a:pPr marL="82296" indent="0">
              <a:buNone/>
            </a:pPr>
            <a:r>
              <a:rPr lang="en-US" sz="2000" dirty="0">
                <a:solidFill>
                  <a:srgbClr val="000000"/>
                </a:solidFill>
                <a:highlight>
                  <a:srgbClr val="FFFFFF"/>
                </a:highlight>
                <a:latin typeface="Consolas" panose="020B0609020204030204" pitchFamily="49" charset="0"/>
              </a:rPr>
              <a:t>} </a:t>
            </a:r>
            <a:r>
              <a:rPr lang="en-US" sz="2000" dirty="0">
                <a:solidFill>
                  <a:srgbClr val="483D8B"/>
                </a:solidFill>
                <a:highlight>
                  <a:srgbClr val="FFFFFF"/>
                </a:highlight>
                <a:latin typeface="Consolas" panose="020B0609020204030204" pitchFamily="49" charset="0"/>
              </a:rPr>
              <a:t>sv1</a:t>
            </a:r>
            <a:r>
              <a:rPr lang="en-US" sz="2000" dirty="0">
                <a:solidFill>
                  <a:srgbClr val="000000"/>
                </a:solidFill>
                <a:highlight>
                  <a:srgbClr val="FFFFFF"/>
                </a:highlight>
                <a:latin typeface="Consolas" panose="020B0609020204030204" pitchFamily="49" charset="0"/>
              </a:rPr>
              <a:t>;</a:t>
            </a:r>
          </a:p>
          <a:p>
            <a:pPr marL="82296" indent="0">
              <a:buNone/>
            </a:pPr>
            <a:endParaRPr lang="en-US" sz="2000" dirty="0">
              <a:solidFill>
                <a:srgbClr val="000000"/>
              </a:solidFill>
              <a:highlight>
                <a:srgbClr val="FFFFFF"/>
              </a:highlight>
              <a:latin typeface="Consolas" panose="020B0609020204030204" pitchFamily="49" charset="0"/>
            </a:endParaRPr>
          </a:p>
          <a:p>
            <a:pPr marL="82296" indent="0">
              <a:buNone/>
            </a:pPr>
            <a:r>
              <a:rPr lang="en-US" sz="2000" dirty="0" err="1">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a:solidFill>
                  <a:srgbClr val="483D8B"/>
                </a:solidFill>
                <a:highlight>
                  <a:srgbClr val="FFFFFF"/>
                </a:highlight>
                <a:latin typeface="Consolas" panose="020B0609020204030204" pitchFamily="49" charset="0"/>
              </a:rPr>
              <a:t>main</a:t>
            </a:r>
            <a:r>
              <a:rPr lang="en-US" sz="2000" dirty="0">
                <a:solidFill>
                  <a:srgbClr val="000000"/>
                </a:solidFill>
                <a:highlight>
                  <a:srgbClr val="FFFFFF"/>
                </a:highlight>
                <a:latin typeface="Consolas" panose="020B0609020204030204" pitchFamily="49" charset="0"/>
              </a:rPr>
              <a:t>() {</a:t>
            </a:r>
          </a:p>
          <a:p>
            <a:pPr marL="855663" indent="0">
              <a:buNone/>
            </a:pPr>
            <a:r>
              <a:rPr lang="en-US" sz="2000" dirty="0">
                <a:solidFill>
                  <a:srgbClr val="483D8B"/>
                </a:solidFill>
                <a:highlight>
                  <a:srgbClr val="FFFFFF"/>
                </a:highlight>
                <a:latin typeface="Consolas" panose="020B0609020204030204" pitchFamily="49" charset="0"/>
              </a:rPr>
              <a:t>sv1</a:t>
            </a:r>
            <a:r>
              <a:rPr lang="en-US" sz="2000" dirty="0">
                <a:solidFill>
                  <a:srgbClr val="000000"/>
                </a:solidFill>
                <a:highlight>
                  <a:srgbClr val="FFFFFF"/>
                </a:highlight>
                <a:latin typeface="Consolas" panose="020B0609020204030204" pitchFamily="49" charset="0"/>
              </a:rPr>
              <a:t>.</a:t>
            </a:r>
            <a:r>
              <a:rPr lang="en-US" sz="2000" dirty="0">
                <a:solidFill>
                  <a:srgbClr val="8B008B"/>
                </a:solidFill>
                <a:highlight>
                  <a:srgbClr val="FFFFFF"/>
                </a:highlight>
                <a:latin typeface="Consolas" panose="020B0609020204030204" pitchFamily="49" charset="0"/>
              </a:rPr>
              <a:t>HoTen</a:t>
            </a:r>
            <a:r>
              <a:rPr lang="en-US" sz="2000" dirty="0">
                <a:solidFill>
                  <a:srgbClr val="000000"/>
                </a:solidFill>
                <a:highlight>
                  <a:srgbClr val="FFFFFF"/>
                </a:highlight>
                <a:latin typeface="Consolas" panose="020B0609020204030204" pitchFamily="49" charset="0"/>
              </a:rPr>
              <a:t> = </a:t>
            </a:r>
            <a:r>
              <a:rPr lang="en-US" sz="2000" dirty="0">
                <a:solidFill>
                  <a:srgbClr val="A31515"/>
                </a:solidFill>
                <a:highlight>
                  <a:srgbClr val="FFFFFF"/>
                </a:highlight>
                <a:latin typeface="Consolas" panose="020B0609020204030204" pitchFamily="49" charset="0"/>
              </a:rPr>
              <a:t>"Nguyen Van A"</a:t>
            </a:r>
            <a:r>
              <a:rPr lang="en-US" sz="2000" dirty="0">
                <a:solidFill>
                  <a:srgbClr val="000000"/>
                </a:solidFill>
                <a:highlight>
                  <a:srgbClr val="FFFFFF"/>
                </a:highlight>
                <a:latin typeface="Consolas" panose="020B0609020204030204" pitchFamily="49" charset="0"/>
              </a:rPr>
              <a:t>;</a:t>
            </a:r>
          </a:p>
          <a:p>
            <a:pPr marL="855663" indent="0">
              <a:buNone/>
            </a:pPr>
            <a:r>
              <a:rPr lang="en-US" sz="2000" dirty="0">
                <a:solidFill>
                  <a:srgbClr val="483D8B"/>
                </a:solidFill>
                <a:highlight>
                  <a:srgbClr val="FFFFFF"/>
                </a:highlight>
                <a:latin typeface="Consolas" panose="020B0609020204030204" pitchFamily="49" charset="0"/>
              </a:rPr>
              <a:t>sv1</a:t>
            </a:r>
            <a:r>
              <a:rPr lang="en-US" sz="2000" dirty="0">
                <a:solidFill>
                  <a:srgbClr val="000000"/>
                </a:solidFill>
                <a:highlight>
                  <a:srgbClr val="FFFFFF"/>
                </a:highlight>
                <a:latin typeface="Consolas" panose="020B0609020204030204" pitchFamily="49" charset="0"/>
              </a:rPr>
              <a:t>.</a:t>
            </a:r>
            <a:r>
              <a:rPr lang="en-US" sz="2000" dirty="0">
                <a:solidFill>
                  <a:srgbClr val="8B008B"/>
                </a:solidFill>
                <a:highlight>
                  <a:srgbClr val="FFFFFF"/>
                </a:highlight>
                <a:latin typeface="Consolas" panose="020B0609020204030204" pitchFamily="49" charset="0"/>
              </a:rPr>
              <a:t>DiemToan</a:t>
            </a:r>
            <a:r>
              <a:rPr lang="en-US" sz="2000" dirty="0">
                <a:solidFill>
                  <a:srgbClr val="000000"/>
                </a:solidFill>
                <a:highlight>
                  <a:srgbClr val="FFFFFF"/>
                </a:highlight>
                <a:latin typeface="Consolas" panose="020B0609020204030204" pitchFamily="49" charset="0"/>
              </a:rPr>
              <a:t> = 10;</a:t>
            </a:r>
          </a:p>
          <a:p>
            <a:pPr marL="855663" indent="0">
              <a:buNone/>
            </a:pPr>
            <a:r>
              <a:rPr lang="en-US" sz="2000" dirty="0">
                <a:solidFill>
                  <a:srgbClr val="483D8B"/>
                </a:solidFill>
                <a:highlight>
                  <a:srgbClr val="FFFFFF"/>
                </a:highlight>
                <a:latin typeface="Consolas" panose="020B0609020204030204" pitchFamily="49" charset="0"/>
              </a:rPr>
              <a:t>sv1</a:t>
            </a:r>
            <a:r>
              <a:rPr lang="en-US" sz="2000" dirty="0">
                <a:solidFill>
                  <a:srgbClr val="000000"/>
                </a:solidFill>
                <a:highlight>
                  <a:srgbClr val="FFFFFF"/>
                </a:highlight>
                <a:latin typeface="Consolas" panose="020B0609020204030204" pitchFamily="49" charset="0"/>
              </a:rPr>
              <a:t>.</a:t>
            </a:r>
            <a:r>
              <a:rPr lang="en-US" sz="2000" dirty="0">
                <a:solidFill>
                  <a:srgbClr val="8B008B"/>
                </a:solidFill>
                <a:highlight>
                  <a:srgbClr val="FFFFFF"/>
                </a:highlight>
                <a:latin typeface="Consolas" panose="020B0609020204030204" pitchFamily="49" charset="0"/>
              </a:rPr>
              <a:t>DiemHoa</a:t>
            </a:r>
            <a:r>
              <a:rPr lang="en-US" sz="2000" dirty="0">
                <a:solidFill>
                  <a:srgbClr val="000000"/>
                </a:solidFill>
                <a:highlight>
                  <a:srgbClr val="FFFFFF"/>
                </a:highlight>
                <a:latin typeface="Consolas" panose="020B0609020204030204" pitchFamily="49" charset="0"/>
              </a:rPr>
              <a:t> = 6.5;</a:t>
            </a:r>
          </a:p>
          <a:p>
            <a:pPr marL="855663" indent="0">
              <a:buNone/>
            </a:pPr>
            <a:r>
              <a:rPr lang="en-US" sz="2000" dirty="0">
                <a:solidFill>
                  <a:srgbClr val="483D8B"/>
                </a:solidFill>
                <a:highlight>
                  <a:srgbClr val="FFFFFF"/>
                </a:highlight>
                <a:latin typeface="Consolas" panose="020B0609020204030204" pitchFamily="49" charset="0"/>
              </a:rPr>
              <a:t>sv1</a:t>
            </a:r>
            <a:r>
              <a:rPr lang="en-US" sz="2000" dirty="0">
                <a:solidFill>
                  <a:srgbClr val="000000"/>
                </a:solidFill>
                <a:highlight>
                  <a:srgbClr val="FFFFFF"/>
                </a:highlight>
                <a:latin typeface="Consolas" panose="020B0609020204030204" pitchFamily="49" charset="0"/>
              </a:rPr>
              <a:t>.</a:t>
            </a:r>
            <a:r>
              <a:rPr lang="en-US" sz="2000" dirty="0">
                <a:solidFill>
                  <a:srgbClr val="8B008B"/>
                </a:solidFill>
                <a:highlight>
                  <a:srgbClr val="FFFFFF"/>
                </a:highlight>
                <a:latin typeface="Consolas" panose="020B0609020204030204" pitchFamily="49" charset="0"/>
              </a:rPr>
              <a:t>DiemLy</a:t>
            </a:r>
            <a:r>
              <a:rPr lang="en-US" sz="2000" dirty="0">
                <a:solidFill>
                  <a:srgbClr val="000000"/>
                </a:solidFill>
                <a:highlight>
                  <a:srgbClr val="FFFFFF"/>
                </a:highlight>
                <a:latin typeface="Consolas" panose="020B0609020204030204" pitchFamily="49" charset="0"/>
              </a:rPr>
              <a:t> = 9;</a:t>
            </a:r>
          </a:p>
          <a:p>
            <a:pPr marL="82296" indent="0">
              <a:buNone/>
            </a:pPr>
            <a:r>
              <a:rPr lang="en-US" sz="2000" dirty="0">
                <a:solidFill>
                  <a:srgbClr val="000000"/>
                </a:solidFill>
                <a:highlight>
                  <a:srgbClr val="FFFFFF"/>
                </a:highlight>
                <a:latin typeface="Consolas" panose="020B0609020204030204" pitchFamily="49" charset="0"/>
              </a:rPr>
              <a:t>}</a:t>
            </a:r>
            <a:endParaRPr lang="en-US" sz="2000" dirty="0"/>
          </a:p>
        </p:txBody>
      </p:sp>
      <p:sp>
        <p:nvSpPr>
          <p:cNvPr id="7" name="Content Placeholder 1"/>
          <p:cNvSpPr txBox="1">
            <a:spLocks/>
          </p:cNvSpPr>
          <p:nvPr/>
        </p:nvSpPr>
        <p:spPr bwMode="auto">
          <a:xfrm>
            <a:off x="6096000" y="831272"/>
            <a:ext cx="5791200" cy="5498804"/>
          </a:xfrm>
          <a:prstGeom prst="rect">
            <a:avLst/>
          </a:prstGeom>
          <a:noFill/>
          <a:ln w="9525">
            <a:solidFill>
              <a:schemeClr val="tx1">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65760" indent="-283464" algn="l" rtl="0" eaLnBrk="0" fontAlgn="base" hangingPunct="0">
              <a:spcBef>
                <a:spcPts val="600"/>
              </a:spcBef>
              <a:spcAft>
                <a:spcPct val="0"/>
              </a:spcAft>
              <a:buClr>
                <a:schemeClr val="accent5">
                  <a:lumMod val="75000"/>
                </a:schemeClr>
              </a:buClr>
              <a:buSzPct val="80000"/>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40080" indent="-237744" algn="l" rtl="0" eaLnBrk="0" fontAlgn="base" hangingPunct="0">
              <a:spcBef>
                <a:spcPts val="550"/>
              </a:spcBef>
              <a:spcAft>
                <a:spcPct val="0"/>
              </a:spcAft>
              <a:buClr>
                <a:schemeClr val="accent5">
                  <a:lumMod val="75000"/>
                </a:schemeClr>
              </a:buClr>
              <a:buFont typeface="Courier New" panose="02070309020205020404" pitchFamily="49" charset="0"/>
              <a:buChar char="o"/>
              <a:defRPr sz="2600" kern="1200">
                <a:solidFill>
                  <a:schemeClr val="tx1"/>
                </a:solidFill>
                <a:latin typeface="Times New Roman" panose="02020603050405020304" pitchFamily="18" charset="0"/>
                <a:ea typeface="+mn-ea"/>
                <a:cs typeface="Times New Roman" panose="02020603050405020304" pitchFamily="18" charset="0"/>
              </a:defRPr>
            </a:lvl2pPr>
            <a:lvl3pPr marL="886968" indent="-228600" algn="l" rtl="0" eaLnBrk="0" fontAlgn="base" hangingPunct="0">
              <a:spcBef>
                <a:spcPct val="20000"/>
              </a:spcBef>
              <a:spcAft>
                <a:spcPct val="0"/>
              </a:spcAft>
              <a:buClr>
                <a:schemeClr val="accent5">
                  <a:lumMod val="75000"/>
                </a:schemeClr>
              </a:buClr>
              <a:buFont typeface="Wingdings" panose="05000000000000000000" pitchFamily="2" charset="2"/>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096963" indent="-173038" algn="l" rtl="0" eaLnBrk="0" fontAlgn="base" hangingPunct="0">
              <a:spcBef>
                <a:spcPct val="20000"/>
              </a:spcBef>
              <a:spcAft>
                <a:spcPct val="0"/>
              </a:spcAft>
              <a:buClr>
                <a:srgbClr val="A5A5A5"/>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FFC000"/>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en-US" dirty="0" err="1"/>
              <a:t>Trả</a:t>
            </a:r>
            <a:r>
              <a:rPr lang="en-US" dirty="0"/>
              <a:t> </a:t>
            </a:r>
            <a:r>
              <a:rPr lang="en-US" dirty="0" err="1"/>
              <a:t>lời</a:t>
            </a:r>
            <a:r>
              <a:rPr lang="en-US" dirty="0"/>
              <a:t>:</a:t>
            </a:r>
          </a:p>
          <a:p>
            <a:pPr marL="82296" indent="0">
              <a:buNone/>
            </a:pPr>
            <a:r>
              <a:rPr lang="en-US" sz="2000" dirty="0" err="1">
                <a:solidFill>
                  <a:srgbClr val="0000FF"/>
                </a:solidFill>
                <a:highlight>
                  <a:srgbClr val="FFFFFF"/>
                </a:highlight>
                <a:latin typeface="Consolas" panose="020B0609020204030204" pitchFamily="49" charset="0"/>
              </a:rPr>
              <a:t>struct</a:t>
            </a:r>
            <a:r>
              <a:rPr lang="en-US" sz="2000" dirty="0">
                <a:solidFill>
                  <a:srgbClr val="000000"/>
                </a:solidFill>
                <a:highlight>
                  <a:srgbClr val="FFFFFF"/>
                </a:highlight>
                <a:latin typeface="Consolas" panose="020B0609020204030204" pitchFamily="49" charset="0"/>
              </a:rPr>
              <a:t> </a:t>
            </a:r>
            <a:r>
              <a:rPr lang="en-US" sz="2000" dirty="0">
                <a:solidFill>
                  <a:srgbClr val="008B8B"/>
                </a:solidFill>
                <a:highlight>
                  <a:srgbClr val="FFFFFF"/>
                </a:highlight>
                <a:latin typeface="Consolas" panose="020B0609020204030204" pitchFamily="49" charset="0"/>
              </a:rPr>
              <a:t>SINHVIEN</a:t>
            </a:r>
            <a:r>
              <a:rPr lang="en-US" sz="2000" dirty="0">
                <a:solidFill>
                  <a:srgbClr val="000000"/>
                </a:solidFill>
                <a:highlight>
                  <a:srgbClr val="FFFFFF"/>
                </a:highlight>
                <a:latin typeface="Consolas" panose="020B0609020204030204" pitchFamily="49" charset="0"/>
              </a:rPr>
              <a:t> {</a:t>
            </a:r>
          </a:p>
          <a:p>
            <a:pPr marL="855663" indent="0">
              <a:buNone/>
            </a:pPr>
            <a:r>
              <a:rPr lang="en-US" sz="2000" dirty="0">
                <a:solidFill>
                  <a:srgbClr val="0000FF"/>
                </a:solidFill>
                <a:highlight>
                  <a:srgbClr val="FFFFFF"/>
                </a:highlight>
                <a:latin typeface="Consolas" panose="020B0609020204030204" pitchFamily="49" charset="0"/>
              </a:rPr>
              <a:t>char</a:t>
            </a:r>
            <a:r>
              <a:rPr lang="en-US" sz="2000" dirty="0">
                <a:solidFill>
                  <a:srgbClr val="000000"/>
                </a:solidFill>
                <a:highlight>
                  <a:srgbClr val="FFFFFF"/>
                </a:highlight>
                <a:latin typeface="Consolas" panose="020B0609020204030204" pitchFamily="49" charset="0"/>
              </a:rPr>
              <a:t> </a:t>
            </a:r>
            <a:r>
              <a:rPr lang="en-US" sz="2000" dirty="0" err="1">
                <a:solidFill>
                  <a:srgbClr val="8B008B"/>
                </a:solidFill>
                <a:highlight>
                  <a:srgbClr val="FFFFFF"/>
                </a:highlight>
                <a:latin typeface="Consolas" panose="020B0609020204030204" pitchFamily="49" charset="0"/>
              </a:rPr>
              <a:t>HoTen</a:t>
            </a:r>
            <a:r>
              <a:rPr lang="en-US" sz="2000" dirty="0">
                <a:solidFill>
                  <a:srgbClr val="000000"/>
                </a:solidFill>
                <a:highlight>
                  <a:srgbClr val="FFFFFF"/>
                </a:highlight>
                <a:latin typeface="Consolas" panose="020B0609020204030204" pitchFamily="49" charset="0"/>
              </a:rPr>
              <a:t>[30];</a:t>
            </a:r>
          </a:p>
          <a:p>
            <a:pPr marL="855663" indent="0">
              <a:buNone/>
            </a:pPr>
            <a:r>
              <a:rPr lang="en-US" sz="2000" dirty="0">
                <a:solidFill>
                  <a:srgbClr val="0000FF"/>
                </a:solidFill>
                <a:highlight>
                  <a:srgbClr val="FFFFFF"/>
                </a:highlight>
                <a:latin typeface="Consolas" panose="020B0609020204030204" pitchFamily="49" charset="0"/>
              </a:rPr>
              <a:t>float</a:t>
            </a:r>
            <a:r>
              <a:rPr lang="en-US" sz="2000" dirty="0">
                <a:solidFill>
                  <a:srgbClr val="000000"/>
                </a:solidFill>
                <a:highlight>
                  <a:srgbClr val="FFFFFF"/>
                </a:highlight>
                <a:latin typeface="Consolas" panose="020B0609020204030204" pitchFamily="49" charset="0"/>
              </a:rPr>
              <a:t> </a:t>
            </a:r>
            <a:r>
              <a:rPr lang="en-US" sz="2000" dirty="0" err="1">
                <a:solidFill>
                  <a:srgbClr val="8B008B"/>
                </a:solidFill>
                <a:highlight>
                  <a:srgbClr val="FFFFFF"/>
                </a:highlight>
                <a:latin typeface="Consolas" panose="020B0609020204030204" pitchFamily="49" charset="0"/>
              </a:rPr>
              <a:t>DiemToan</a:t>
            </a:r>
            <a:r>
              <a:rPr lang="en-US" sz="2000" dirty="0">
                <a:solidFill>
                  <a:srgbClr val="000000"/>
                </a:solidFill>
                <a:highlight>
                  <a:srgbClr val="FFFFFF"/>
                </a:highlight>
                <a:latin typeface="Consolas" panose="020B0609020204030204" pitchFamily="49" charset="0"/>
              </a:rPr>
              <a:t>, </a:t>
            </a:r>
            <a:r>
              <a:rPr lang="en-US" sz="2000" dirty="0" err="1">
                <a:solidFill>
                  <a:srgbClr val="8B008B"/>
                </a:solidFill>
                <a:highlight>
                  <a:srgbClr val="FFFFFF"/>
                </a:highlight>
                <a:latin typeface="Consolas" panose="020B0609020204030204" pitchFamily="49" charset="0"/>
              </a:rPr>
              <a:t>DiemLy</a:t>
            </a:r>
            <a:r>
              <a:rPr lang="en-US" sz="2000" dirty="0">
                <a:solidFill>
                  <a:srgbClr val="000000"/>
                </a:solidFill>
                <a:highlight>
                  <a:srgbClr val="FFFFFF"/>
                </a:highlight>
                <a:latin typeface="Consolas" panose="020B0609020204030204" pitchFamily="49" charset="0"/>
              </a:rPr>
              <a:t>, </a:t>
            </a:r>
            <a:r>
              <a:rPr lang="en-US" sz="2000" dirty="0" err="1">
                <a:solidFill>
                  <a:srgbClr val="8B008B"/>
                </a:solidFill>
                <a:highlight>
                  <a:srgbClr val="FFFFFF"/>
                </a:highlight>
                <a:latin typeface="Consolas" panose="020B0609020204030204" pitchFamily="49" charset="0"/>
              </a:rPr>
              <a:t>DiemHoa</a:t>
            </a:r>
            <a:r>
              <a:rPr lang="en-US" sz="2000" dirty="0">
                <a:solidFill>
                  <a:srgbClr val="000000"/>
                </a:solidFill>
                <a:highlight>
                  <a:srgbClr val="FFFFFF"/>
                </a:highlight>
                <a:latin typeface="Consolas" panose="020B0609020204030204" pitchFamily="49" charset="0"/>
              </a:rPr>
              <a:t>;</a:t>
            </a:r>
          </a:p>
          <a:p>
            <a:pPr marL="82296" indent="0">
              <a:buNone/>
            </a:pPr>
            <a:r>
              <a:rPr lang="en-US" sz="2000" dirty="0">
                <a:solidFill>
                  <a:srgbClr val="000000"/>
                </a:solidFill>
                <a:highlight>
                  <a:srgbClr val="FFFFFF"/>
                </a:highlight>
                <a:latin typeface="Consolas" panose="020B0609020204030204" pitchFamily="49" charset="0"/>
              </a:rPr>
              <a:t>} </a:t>
            </a:r>
            <a:r>
              <a:rPr lang="en-US" sz="2000" dirty="0">
                <a:solidFill>
                  <a:srgbClr val="483D8B"/>
                </a:solidFill>
                <a:highlight>
                  <a:srgbClr val="FFFFFF"/>
                </a:highlight>
                <a:latin typeface="Consolas" panose="020B0609020204030204" pitchFamily="49" charset="0"/>
              </a:rPr>
              <a:t>sv1</a:t>
            </a:r>
            <a:r>
              <a:rPr lang="en-US" sz="2000" dirty="0">
                <a:solidFill>
                  <a:srgbClr val="000000"/>
                </a:solidFill>
                <a:highlight>
                  <a:srgbClr val="FFFFFF"/>
                </a:highlight>
                <a:latin typeface="Consolas" panose="020B0609020204030204" pitchFamily="49" charset="0"/>
              </a:rPr>
              <a:t>;</a:t>
            </a:r>
          </a:p>
          <a:p>
            <a:pPr marL="82296" indent="0">
              <a:buNone/>
            </a:pPr>
            <a:endParaRPr lang="en-US" sz="2000" dirty="0">
              <a:solidFill>
                <a:srgbClr val="000000"/>
              </a:solidFill>
              <a:highlight>
                <a:srgbClr val="FFFFFF"/>
              </a:highlight>
              <a:latin typeface="Consolas" panose="020B0609020204030204" pitchFamily="49" charset="0"/>
            </a:endParaRPr>
          </a:p>
          <a:p>
            <a:pPr marL="82296" indent="0">
              <a:buNone/>
            </a:pPr>
            <a:r>
              <a:rPr lang="en-US" sz="2000" dirty="0" err="1">
                <a:solidFill>
                  <a:srgbClr val="0000FF"/>
                </a:solidFill>
                <a:highlight>
                  <a:srgbClr val="FFFFFF"/>
                </a:highlight>
                <a:latin typeface="Consolas" panose="020B0609020204030204" pitchFamily="49" charset="0"/>
              </a:rPr>
              <a:t>int</a:t>
            </a:r>
            <a:r>
              <a:rPr lang="en-US" sz="2000" dirty="0">
                <a:solidFill>
                  <a:srgbClr val="000000"/>
                </a:solidFill>
                <a:highlight>
                  <a:srgbClr val="FFFFFF"/>
                </a:highlight>
                <a:latin typeface="Consolas" panose="020B0609020204030204" pitchFamily="49" charset="0"/>
              </a:rPr>
              <a:t> </a:t>
            </a:r>
            <a:r>
              <a:rPr lang="en-US" sz="2000" dirty="0">
                <a:solidFill>
                  <a:srgbClr val="483D8B"/>
                </a:solidFill>
                <a:highlight>
                  <a:srgbClr val="FFFFFF"/>
                </a:highlight>
                <a:latin typeface="Consolas" panose="020B0609020204030204" pitchFamily="49" charset="0"/>
              </a:rPr>
              <a:t>main</a:t>
            </a:r>
            <a:r>
              <a:rPr lang="en-US" sz="2000" dirty="0">
                <a:solidFill>
                  <a:srgbClr val="000000"/>
                </a:solidFill>
                <a:highlight>
                  <a:srgbClr val="FFFFFF"/>
                </a:highlight>
                <a:latin typeface="Consolas" panose="020B0609020204030204" pitchFamily="49" charset="0"/>
              </a:rPr>
              <a:t>() {</a:t>
            </a:r>
          </a:p>
          <a:p>
            <a:pPr marL="855663" indent="0">
              <a:buNone/>
            </a:pPr>
            <a:r>
              <a:rPr lang="nl-NL" sz="2000" dirty="0">
                <a:solidFill>
                  <a:srgbClr val="483D8B"/>
                </a:solidFill>
                <a:highlight>
                  <a:srgbClr val="FFFFFF"/>
                </a:highlight>
                <a:latin typeface="Consolas" panose="020B0609020204030204" pitchFamily="49" charset="0"/>
              </a:rPr>
              <a:t>strcpy</a:t>
            </a:r>
            <a:r>
              <a:rPr lang="nl-NL" sz="2000" dirty="0">
                <a:solidFill>
                  <a:srgbClr val="000000"/>
                </a:solidFill>
                <a:highlight>
                  <a:srgbClr val="FFFFFF"/>
                </a:highlight>
                <a:latin typeface="Consolas" panose="020B0609020204030204" pitchFamily="49" charset="0"/>
              </a:rPr>
              <a:t>(sv1.</a:t>
            </a:r>
            <a:r>
              <a:rPr lang="nl-NL" sz="2000" dirty="0">
                <a:solidFill>
                  <a:srgbClr val="8B008B"/>
                </a:solidFill>
                <a:highlight>
                  <a:srgbClr val="FFFFFF"/>
                </a:highlight>
                <a:latin typeface="Consolas" panose="020B0609020204030204" pitchFamily="49" charset="0"/>
              </a:rPr>
              <a:t>HoTen</a:t>
            </a:r>
            <a:r>
              <a:rPr lang="nl-NL" sz="2000" dirty="0">
                <a:solidFill>
                  <a:srgbClr val="000000"/>
                </a:solidFill>
                <a:highlight>
                  <a:srgbClr val="FFFFFF"/>
                </a:highlight>
                <a:latin typeface="Consolas" panose="020B0609020204030204" pitchFamily="49" charset="0"/>
              </a:rPr>
              <a:t>, </a:t>
            </a:r>
            <a:r>
              <a:rPr lang="nl-NL" sz="2000" dirty="0">
                <a:solidFill>
                  <a:srgbClr val="A31515"/>
                </a:solidFill>
                <a:highlight>
                  <a:srgbClr val="FFFFFF"/>
                </a:highlight>
                <a:latin typeface="Consolas" panose="020B0609020204030204" pitchFamily="49" charset="0"/>
              </a:rPr>
              <a:t>"Nguyen Van A"</a:t>
            </a:r>
            <a:r>
              <a:rPr lang="nl-NL" sz="2000" dirty="0">
                <a:solidFill>
                  <a:srgbClr val="000000"/>
                </a:solidFill>
                <a:highlight>
                  <a:srgbClr val="FFFFFF"/>
                </a:highlight>
                <a:latin typeface="Consolas" panose="020B0609020204030204" pitchFamily="49" charset="0"/>
              </a:rPr>
              <a:t>);</a:t>
            </a:r>
          </a:p>
          <a:p>
            <a:pPr marL="855663" indent="0">
              <a:buNone/>
            </a:pPr>
            <a:r>
              <a:rPr lang="en-US" sz="2000" dirty="0">
                <a:solidFill>
                  <a:srgbClr val="483D8B"/>
                </a:solidFill>
                <a:highlight>
                  <a:srgbClr val="FFFFFF"/>
                </a:highlight>
                <a:latin typeface="Consolas" panose="020B0609020204030204" pitchFamily="49" charset="0"/>
              </a:rPr>
              <a:t>sv1</a:t>
            </a:r>
            <a:r>
              <a:rPr lang="en-US" sz="2000" dirty="0">
                <a:solidFill>
                  <a:srgbClr val="000000"/>
                </a:solidFill>
                <a:highlight>
                  <a:srgbClr val="FFFFFF"/>
                </a:highlight>
                <a:latin typeface="Consolas" panose="020B0609020204030204" pitchFamily="49" charset="0"/>
              </a:rPr>
              <a:t>.</a:t>
            </a:r>
            <a:r>
              <a:rPr lang="en-US" sz="2000" dirty="0">
                <a:solidFill>
                  <a:srgbClr val="8B008B"/>
                </a:solidFill>
                <a:highlight>
                  <a:srgbClr val="FFFFFF"/>
                </a:highlight>
                <a:latin typeface="Consolas" panose="020B0609020204030204" pitchFamily="49" charset="0"/>
              </a:rPr>
              <a:t>DiemToan</a:t>
            </a:r>
            <a:r>
              <a:rPr lang="en-US" sz="2000" dirty="0">
                <a:solidFill>
                  <a:srgbClr val="000000"/>
                </a:solidFill>
                <a:highlight>
                  <a:srgbClr val="FFFFFF"/>
                </a:highlight>
                <a:latin typeface="Consolas" panose="020B0609020204030204" pitchFamily="49" charset="0"/>
              </a:rPr>
              <a:t> = 10;</a:t>
            </a:r>
          </a:p>
          <a:p>
            <a:pPr marL="855663" indent="0">
              <a:buNone/>
            </a:pPr>
            <a:r>
              <a:rPr lang="en-US" sz="2000" dirty="0">
                <a:solidFill>
                  <a:srgbClr val="483D8B"/>
                </a:solidFill>
                <a:highlight>
                  <a:srgbClr val="FFFFFF"/>
                </a:highlight>
                <a:latin typeface="Consolas" panose="020B0609020204030204" pitchFamily="49" charset="0"/>
              </a:rPr>
              <a:t>sv1</a:t>
            </a:r>
            <a:r>
              <a:rPr lang="en-US" sz="2000" dirty="0">
                <a:solidFill>
                  <a:srgbClr val="000000"/>
                </a:solidFill>
                <a:highlight>
                  <a:srgbClr val="FFFFFF"/>
                </a:highlight>
                <a:latin typeface="Consolas" panose="020B0609020204030204" pitchFamily="49" charset="0"/>
              </a:rPr>
              <a:t>.</a:t>
            </a:r>
            <a:r>
              <a:rPr lang="en-US" sz="2000" dirty="0">
                <a:solidFill>
                  <a:srgbClr val="8B008B"/>
                </a:solidFill>
                <a:highlight>
                  <a:srgbClr val="FFFFFF"/>
                </a:highlight>
                <a:latin typeface="Consolas" panose="020B0609020204030204" pitchFamily="49" charset="0"/>
              </a:rPr>
              <a:t>DiemHoa</a:t>
            </a:r>
            <a:r>
              <a:rPr lang="en-US" sz="2000" dirty="0">
                <a:solidFill>
                  <a:srgbClr val="000000"/>
                </a:solidFill>
                <a:highlight>
                  <a:srgbClr val="FFFFFF"/>
                </a:highlight>
                <a:latin typeface="Consolas" panose="020B0609020204030204" pitchFamily="49" charset="0"/>
              </a:rPr>
              <a:t> = 6.5;</a:t>
            </a:r>
          </a:p>
          <a:p>
            <a:pPr marL="855663" indent="0">
              <a:buNone/>
            </a:pPr>
            <a:r>
              <a:rPr lang="en-US" sz="2000" dirty="0">
                <a:solidFill>
                  <a:srgbClr val="483D8B"/>
                </a:solidFill>
                <a:highlight>
                  <a:srgbClr val="FFFFFF"/>
                </a:highlight>
                <a:latin typeface="Consolas" panose="020B0609020204030204" pitchFamily="49" charset="0"/>
              </a:rPr>
              <a:t>sv1</a:t>
            </a:r>
            <a:r>
              <a:rPr lang="en-US" sz="2000" dirty="0">
                <a:solidFill>
                  <a:srgbClr val="000000"/>
                </a:solidFill>
                <a:highlight>
                  <a:srgbClr val="FFFFFF"/>
                </a:highlight>
                <a:latin typeface="Consolas" panose="020B0609020204030204" pitchFamily="49" charset="0"/>
              </a:rPr>
              <a:t>.</a:t>
            </a:r>
            <a:r>
              <a:rPr lang="en-US" sz="2000" dirty="0">
                <a:solidFill>
                  <a:srgbClr val="8B008B"/>
                </a:solidFill>
                <a:highlight>
                  <a:srgbClr val="FFFFFF"/>
                </a:highlight>
                <a:latin typeface="Consolas" panose="020B0609020204030204" pitchFamily="49" charset="0"/>
              </a:rPr>
              <a:t>DiemLy</a:t>
            </a:r>
            <a:r>
              <a:rPr lang="en-US" sz="2000" dirty="0">
                <a:solidFill>
                  <a:srgbClr val="000000"/>
                </a:solidFill>
                <a:highlight>
                  <a:srgbClr val="FFFFFF"/>
                </a:highlight>
                <a:latin typeface="Consolas" panose="020B0609020204030204" pitchFamily="49" charset="0"/>
              </a:rPr>
              <a:t> = 9;</a:t>
            </a:r>
          </a:p>
          <a:p>
            <a:pPr marL="82296" indent="0">
              <a:buNone/>
            </a:pPr>
            <a:r>
              <a:rPr lang="en-US" sz="2000" dirty="0">
                <a:solidFill>
                  <a:srgbClr val="000000"/>
                </a:solidFill>
                <a:highlight>
                  <a:srgbClr val="FFFFFF"/>
                </a:highlight>
                <a:latin typeface="Consolas" panose="020B0609020204030204" pitchFamily="49" charset="0"/>
              </a:rPr>
              <a:t>}</a:t>
            </a:r>
            <a:endParaRPr lang="en-US" sz="2000" dirty="0"/>
          </a:p>
        </p:txBody>
      </p:sp>
      <p:sp>
        <p:nvSpPr>
          <p:cNvPr id="8" name="Footer Placeholder 7">
            <a:extLst>
              <a:ext uri="{FF2B5EF4-FFF2-40B4-BE49-F238E27FC236}">
                <a16:creationId xmlns:a16="http://schemas.microsoft.com/office/drawing/2014/main" id="{08CB82F5-9716-70A0-F2B7-76F64CD6BA9E}"/>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7A338D36-FC6A-BA11-3C51-B19476E88803}"/>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7B2EE151-808D-EF9A-381A-3A80427F9BEC}"/>
              </a:ext>
            </a:extLst>
          </p:cNvPr>
          <p:cNvSpPr>
            <a:spLocks noGrp="1"/>
          </p:cNvSpPr>
          <p:nvPr>
            <p:ph type="sldNum" sz="quarter" idx="12"/>
          </p:nvPr>
        </p:nvSpPr>
        <p:spPr/>
        <p:txBody>
          <a:bodyPr/>
          <a:lstStyle/>
          <a:p>
            <a:fld id="{D8B0B3AC-44A8-D142-AAF6-9A453466E1A4}" type="slidenum">
              <a:rPr lang="en-VN" smtClean="0"/>
              <a:pPr/>
              <a:t>43</a:t>
            </a:fld>
            <a:endParaRPr lang="en-VN" dirty="0"/>
          </a:p>
        </p:txBody>
      </p:sp>
    </p:spTree>
    <p:extLst>
      <p:ext uri="{BB962C8B-B14F-4D97-AF65-F5344CB8AC3E}">
        <p14:creationId xmlns:p14="http://schemas.microsoft.com/office/powerpoint/2010/main" val="2416177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a:bodyPr>
          <a:lstStyle/>
          <a:p>
            <a:r>
              <a:rPr lang="en-VN" dirty="0"/>
              <a:t>9.</a:t>
            </a:r>
            <a:r>
              <a:rPr lang="en-US" dirty="0"/>
              <a:t>9</a:t>
            </a:r>
            <a:r>
              <a:rPr lang="en-VN" dirty="0"/>
              <a:t> Truyền cấu trúc cho hàm</a:t>
            </a:r>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9" name="Footer Placeholder 8">
            <a:extLst>
              <a:ext uri="{FF2B5EF4-FFF2-40B4-BE49-F238E27FC236}">
                <a16:creationId xmlns:a16="http://schemas.microsoft.com/office/drawing/2014/main" id="{A4D9CA70-65CC-EED5-4095-A4A01B3402B3}"/>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99022ACF-5AD5-666A-F1F9-534CAFE4917E}"/>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0BF849E1-1F27-8D27-3175-EE4AA2D9221F}"/>
              </a:ext>
            </a:extLst>
          </p:cNvPr>
          <p:cNvSpPr>
            <a:spLocks noGrp="1"/>
          </p:cNvSpPr>
          <p:nvPr>
            <p:ph type="sldNum" sz="quarter" idx="12"/>
          </p:nvPr>
        </p:nvSpPr>
        <p:spPr/>
        <p:txBody>
          <a:bodyPr/>
          <a:lstStyle/>
          <a:p>
            <a:fld id="{D8B0B3AC-44A8-D142-AAF6-9A453466E1A4}" type="slidenum">
              <a:rPr lang="en-VN" smtClean="0"/>
              <a:pPr/>
              <a:t>44</a:t>
            </a:fld>
            <a:endParaRPr lang="en-VN" dirty="0"/>
          </a:p>
        </p:txBody>
      </p:sp>
    </p:spTree>
    <p:extLst>
      <p:ext uri="{BB962C8B-B14F-4D97-AF65-F5344CB8AC3E}">
        <p14:creationId xmlns:p14="http://schemas.microsoft.com/office/powerpoint/2010/main" val="35722414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normAutofit fontScale="90000"/>
          </a:bodyPr>
          <a:lstStyle/>
          <a:p>
            <a:r>
              <a:rPr lang="en-US" altLang="en-US" dirty="0"/>
              <a:t>9.9 </a:t>
            </a:r>
            <a:r>
              <a:rPr lang="en-US" altLang="en-US" dirty="0" err="1"/>
              <a:t>Truyền</a:t>
            </a:r>
            <a:r>
              <a:rPr lang="en-US" altLang="en-US" dirty="0"/>
              <a:t> </a:t>
            </a:r>
            <a:r>
              <a:rPr lang="en-US" altLang="en-US" dirty="0" err="1"/>
              <a:t>cấu</a:t>
            </a:r>
            <a:r>
              <a:rPr lang="en-US" altLang="en-US" dirty="0"/>
              <a:t> </a:t>
            </a:r>
            <a:r>
              <a:rPr lang="en-US" altLang="en-US" dirty="0" err="1"/>
              <a:t>trúc</a:t>
            </a:r>
            <a:r>
              <a:rPr lang="en-US" altLang="en-US" dirty="0"/>
              <a:t> </a:t>
            </a:r>
            <a:r>
              <a:rPr lang="en-US" altLang="en-US" dirty="0" err="1"/>
              <a:t>cho</a:t>
            </a:r>
            <a:r>
              <a:rPr lang="en-US" altLang="en-US" dirty="0"/>
              <a:t> </a:t>
            </a:r>
            <a:r>
              <a:rPr lang="en-US" altLang="en-US" dirty="0" err="1"/>
              <a:t>hàm</a:t>
            </a:r>
            <a:endParaRPr lang="en-US" altLang="en-US" dirty="0"/>
          </a:p>
        </p:txBody>
      </p:sp>
      <p:sp>
        <p:nvSpPr>
          <p:cNvPr id="3" name="Content Placeholder 2"/>
          <p:cNvSpPr>
            <a:spLocks noGrp="1"/>
          </p:cNvSpPr>
          <p:nvPr>
            <p:ph idx="1"/>
          </p:nvPr>
        </p:nvSpPr>
        <p:spPr/>
        <p:txBody>
          <a:bodyPr>
            <a:normAutofit/>
          </a:bodyPr>
          <a:lstStyle/>
          <a:p>
            <a:pPr>
              <a:lnSpc>
                <a:spcPct val="150000"/>
              </a:lnSpc>
              <a:defRPr/>
            </a:pPr>
            <a:r>
              <a:rPr lang="en-US" sz="2400" dirty="0" err="1">
                <a:solidFill>
                  <a:schemeClr val="tx1">
                    <a:lumMod val="50000"/>
                  </a:schemeClr>
                </a:solidFill>
              </a:rPr>
              <a:t>Truyền</a:t>
            </a:r>
            <a:r>
              <a:rPr lang="en-US" sz="2400" dirty="0">
                <a:solidFill>
                  <a:schemeClr val="tx1">
                    <a:lumMod val="50000"/>
                  </a:schemeClr>
                </a:solidFill>
              </a:rPr>
              <a:t> </a:t>
            </a:r>
            <a:r>
              <a:rPr lang="en-US" sz="2400" dirty="0" err="1">
                <a:solidFill>
                  <a:schemeClr val="tx1">
                    <a:lumMod val="50000"/>
                  </a:schemeClr>
                </a:solidFill>
              </a:rPr>
              <a:t>cấu</a:t>
            </a:r>
            <a:r>
              <a:rPr lang="en-US" sz="2400" dirty="0">
                <a:solidFill>
                  <a:schemeClr val="tx1">
                    <a:lumMod val="50000"/>
                  </a:schemeClr>
                </a:solidFill>
              </a:rPr>
              <a:t> </a:t>
            </a:r>
            <a:r>
              <a:rPr lang="en-US" sz="2400" dirty="0" err="1">
                <a:solidFill>
                  <a:schemeClr val="tx1">
                    <a:lumMod val="50000"/>
                  </a:schemeClr>
                </a:solidFill>
              </a:rPr>
              <a:t>trúc</a:t>
            </a:r>
            <a:r>
              <a:rPr lang="en-US" sz="2400" dirty="0">
                <a:solidFill>
                  <a:schemeClr val="tx1">
                    <a:lumMod val="50000"/>
                  </a:schemeClr>
                </a:solidFill>
              </a:rPr>
              <a:t> </a:t>
            </a:r>
            <a:r>
              <a:rPr lang="en-US" sz="2400" dirty="0" err="1">
                <a:solidFill>
                  <a:schemeClr val="tx1">
                    <a:lumMod val="50000"/>
                  </a:schemeClr>
                </a:solidFill>
              </a:rPr>
              <a:t>cho</a:t>
            </a:r>
            <a:r>
              <a:rPr lang="en-US" sz="2400" dirty="0">
                <a:solidFill>
                  <a:schemeClr val="tx1">
                    <a:lumMod val="50000"/>
                  </a:schemeClr>
                </a:solidFill>
              </a:rPr>
              <a:t> </a:t>
            </a:r>
            <a:r>
              <a:rPr lang="en-US" sz="2400" dirty="0" err="1">
                <a:solidFill>
                  <a:schemeClr val="tx1">
                    <a:lumMod val="50000"/>
                  </a:schemeClr>
                </a:solidFill>
              </a:rPr>
              <a:t>hàm</a:t>
            </a:r>
            <a:r>
              <a:rPr lang="en-US" sz="2400" dirty="0">
                <a:solidFill>
                  <a:schemeClr val="tx1">
                    <a:lumMod val="50000"/>
                  </a:schemeClr>
                </a:solidFill>
              </a:rPr>
              <a:t> </a:t>
            </a:r>
            <a:r>
              <a:rPr lang="en-US" sz="2400" dirty="0" err="1">
                <a:solidFill>
                  <a:schemeClr val="tx1">
                    <a:lumMod val="50000"/>
                  </a:schemeClr>
                </a:solidFill>
              </a:rPr>
              <a:t>cũng</a:t>
            </a:r>
            <a:r>
              <a:rPr lang="en-US" sz="2400" dirty="0">
                <a:solidFill>
                  <a:schemeClr val="tx1">
                    <a:lumMod val="50000"/>
                  </a:schemeClr>
                </a:solidFill>
              </a:rPr>
              <a:t> </a:t>
            </a:r>
            <a:r>
              <a:rPr lang="en-US" sz="2400" dirty="0" err="1">
                <a:solidFill>
                  <a:schemeClr val="tx1">
                    <a:lumMod val="50000"/>
                  </a:schemeClr>
                </a:solidFill>
              </a:rPr>
              <a:t>giống</a:t>
            </a:r>
            <a:r>
              <a:rPr lang="en-US" sz="2400" dirty="0">
                <a:solidFill>
                  <a:schemeClr val="tx1">
                    <a:lumMod val="50000"/>
                  </a:schemeClr>
                </a:solidFill>
              </a:rPr>
              <a:t> </a:t>
            </a:r>
            <a:r>
              <a:rPr lang="en-US" sz="2400" dirty="0" err="1">
                <a:solidFill>
                  <a:schemeClr val="tx1">
                    <a:lumMod val="50000"/>
                  </a:schemeClr>
                </a:solidFill>
              </a:rPr>
              <a:t>như</a:t>
            </a:r>
            <a:r>
              <a:rPr lang="en-US" sz="2400" dirty="0">
                <a:solidFill>
                  <a:schemeClr val="tx1">
                    <a:lumMod val="50000"/>
                  </a:schemeClr>
                </a:solidFill>
              </a:rPr>
              <a:t> </a:t>
            </a:r>
            <a:r>
              <a:rPr lang="en-US" sz="2400" dirty="0" err="1">
                <a:solidFill>
                  <a:schemeClr val="tx1">
                    <a:lumMod val="50000"/>
                  </a:schemeClr>
                </a:solidFill>
              </a:rPr>
              <a:t>cách</a:t>
            </a:r>
            <a:r>
              <a:rPr lang="en-US" sz="2400" dirty="0">
                <a:solidFill>
                  <a:schemeClr val="tx1">
                    <a:lumMod val="50000"/>
                  </a:schemeClr>
                </a:solidFill>
              </a:rPr>
              <a:t> </a:t>
            </a:r>
            <a:r>
              <a:rPr lang="en-US" sz="2400" dirty="0" err="1">
                <a:solidFill>
                  <a:schemeClr val="tx1">
                    <a:lumMod val="50000"/>
                  </a:schemeClr>
                </a:solidFill>
              </a:rPr>
              <a:t>truyền</a:t>
            </a:r>
            <a:r>
              <a:rPr lang="en-US" sz="2400" dirty="0">
                <a:solidFill>
                  <a:schemeClr val="tx1">
                    <a:lumMod val="50000"/>
                  </a:schemeClr>
                </a:solidFill>
              </a:rPr>
              <a:t> </a:t>
            </a:r>
            <a:r>
              <a:rPr lang="en-US" sz="2400" dirty="0" err="1">
                <a:solidFill>
                  <a:schemeClr val="tx1">
                    <a:lumMod val="50000"/>
                  </a:schemeClr>
                </a:solidFill>
              </a:rPr>
              <a:t>kiểu</a:t>
            </a:r>
            <a:r>
              <a:rPr lang="en-US" sz="2400" dirty="0">
                <a:solidFill>
                  <a:schemeClr val="tx1">
                    <a:lumMod val="50000"/>
                  </a:schemeClr>
                </a:solidFill>
              </a:rPr>
              <a:t> </a:t>
            </a:r>
            <a:r>
              <a:rPr lang="en-US" sz="2400" dirty="0" err="1">
                <a:solidFill>
                  <a:schemeClr val="tx1">
                    <a:lumMod val="50000"/>
                  </a:schemeClr>
                </a:solidFill>
              </a:rPr>
              <a:t>dữ</a:t>
            </a:r>
            <a:r>
              <a:rPr lang="en-US" sz="2400" dirty="0">
                <a:solidFill>
                  <a:schemeClr val="tx1">
                    <a:lumMod val="50000"/>
                  </a:schemeClr>
                </a:solidFill>
              </a:rPr>
              <a:t> </a:t>
            </a:r>
            <a:r>
              <a:rPr lang="en-US" sz="2400" dirty="0" err="1">
                <a:solidFill>
                  <a:schemeClr val="tx1">
                    <a:lumMod val="50000"/>
                  </a:schemeClr>
                </a:solidFill>
              </a:rPr>
              <a:t>liệu</a:t>
            </a:r>
            <a:r>
              <a:rPr lang="en-US" sz="2400" dirty="0">
                <a:solidFill>
                  <a:schemeClr val="tx1">
                    <a:lumMod val="50000"/>
                  </a:schemeClr>
                </a:solidFill>
              </a:rPr>
              <a:t> c</a:t>
            </a:r>
            <a:r>
              <a:rPr lang="vi-VN" sz="2400" dirty="0">
                <a:solidFill>
                  <a:schemeClr val="tx1">
                    <a:lumMod val="50000"/>
                  </a:schemeClr>
                </a:solidFill>
              </a:rPr>
              <a:t>ơ</a:t>
            </a:r>
            <a:r>
              <a:rPr lang="en-US" sz="2400" dirty="0">
                <a:solidFill>
                  <a:schemeClr val="tx1">
                    <a:lumMod val="50000"/>
                  </a:schemeClr>
                </a:solidFill>
              </a:rPr>
              <a:t> </a:t>
            </a:r>
            <a:r>
              <a:rPr lang="en-US" sz="2400" dirty="0" err="1">
                <a:solidFill>
                  <a:schemeClr val="tx1">
                    <a:lumMod val="50000"/>
                  </a:schemeClr>
                </a:solidFill>
              </a:rPr>
              <a:t>sở</a:t>
            </a:r>
            <a:r>
              <a:rPr lang="en-US" sz="2400" dirty="0">
                <a:solidFill>
                  <a:schemeClr val="tx1">
                    <a:lumMod val="50000"/>
                  </a:schemeClr>
                </a:solidFill>
              </a:rPr>
              <a:t> </a:t>
            </a:r>
            <a:r>
              <a:rPr lang="en-US" sz="2400" dirty="0" err="1">
                <a:solidFill>
                  <a:schemeClr val="tx1">
                    <a:lumMod val="50000"/>
                  </a:schemeClr>
                </a:solidFill>
              </a:rPr>
              <a:t>cho</a:t>
            </a:r>
            <a:r>
              <a:rPr lang="en-US" sz="2400" dirty="0">
                <a:solidFill>
                  <a:schemeClr val="tx1">
                    <a:lumMod val="50000"/>
                  </a:schemeClr>
                </a:solidFill>
              </a:rPr>
              <a:t> </a:t>
            </a:r>
            <a:r>
              <a:rPr lang="en-US" sz="2400" dirty="0" err="1">
                <a:solidFill>
                  <a:schemeClr val="tx1">
                    <a:lumMod val="50000"/>
                  </a:schemeClr>
                </a:solidFill>
              </a:rPr>
              <a:t>hàm</a:t>
            </a:r>
            <a:r>
              <a:rPr lang="en-US" sz="2400" dirty="0">
                <a:solidFill>
                  <a:schemeClr val="tx1">
                    <a:lumMod val="50000"/>
                  </a:schemeClr>
                </a:solidFill>
              </a:rPr>
              <a:t>:</a:t>
            </a:r>
          </a:p>
          <a:p>
            <a:pPr lvl="2">
              <a:lnSpc>
                <a:spcPct val="150000"/>
              </a:lnSpc>
              <a:defRPr/>
            </a:pPr>
            <a:r>
              <a:rPr lang="en-US" sz="2400" dirty="0" err="1">
                <a:solidFill>
                  <a:schemeClr val="tx1">
                    <a:lumMod val="50000"/>
                  </a:schemeClr>
                </a:solidFill>
              </a:rPr>
              <a:t>Truyền</a:t>
            </a:r>
            <a:r>
              <a:rPr lang="en-US" sz="2400" dirty="0">
                <a:solidFill>
                  <a:schemeClr val="tx1">
                    <a:lumMod val="50000"/>
                  </a:schemeClr>
                </a:solidFill>
              </a:rPr>
              <a:t> </a:t>
            </a:r>
            <a:r>
              <a:rPr lang="en-US" sz="2400" dirty="0" err="1">
                <a:solidFill>
                  <a:schemeClr val="tx1">
                    <a:lumMod val="50000"/>
                  </a:schemeClr>
                </a:solidFill>
              </a:rPr>
              <a:t>Tham</a:t>
            </a:r>
            <a:r>
              <a:rPr lang="en-US" sz="2400" dirty="0">
                <a:solidFill>
                  <a:schemeClr val="tx1">
                    <a:lumMod val="50000"/>
                  </a:schemeClr>
                </a:solidFill>
              </a:rPr>
              <a:t> </a:t>
            </a:r>
            <a:r>
              <a:rPr lang="en-US" sz="2400" dirty="0" err="1">
                <a:solidFill>
                  <a:schemeClr val="tx1">
                    <a:lumMod val="50000"/>
                  </a:schemeClr>
                </a:solidFill>
              </a:rPr>
              <a:t>trị</a:t>
            </a:r>
            <a:r>
              <a:rPr lang="en-US" sz="2400" dirty="0">
                <a:solidFill>
                  <a:schemeClr val="tx1">
                    <a:lumMod val="50000"/>
                  </a:schemeClr>
                </a:solidFill>
              </a:rPr>
              <a:t> (</a:t>
            </a:r>
            <a:r>
              <a:rPr lang="en-US" sz="2400" dirty="0" err="1">
                <a:solidFill>
                  <a:schemeClr val="tx1">
                    <a:lumMod val="50000"/>
                  </a:schemeClr>
                </a:solidFill>
              </a:rPr>
              <a:t>không</a:t>
            </a:r>
            <a:r>
              <a:rPr lang="en-US" sz="2400" dirty="0">
                <a:solidFill>
                  <a:schemeClr val="tx1">
                    <a:lumMod val="50000"/>
                  </a:schemeClr>
                </a:solidFill>
              </a:rPr>
              <a:t> </a:t>
            </a:r>
            <a:r>
              <a:rPr lang="en-US" sz="2400" dirty="0" err="1">
                <a:solidFill>
                  <a:schemeClr val="tx1">
                    <a:lumMod val="50000"/>
                  </a:schemeClr>
                </a:solidFill>
              </a:rPr>
              <a:t>thay</a:t>
            </a:r>
            <a:r>
              <a:rPr lang="en-US" sz="2400" dirty="0">
                <a:solidFill>
                  <a:schemeClr val="tx1">
                    <a:lumMod val="50000"/>
                  </a:schemeClr>
                </a:solidFill>
              </a:rPr>
              <a:t> </a:t>
            </a:r>
            <a:r>
              <a:rPr lang="vi-VN" sz="2400" dirty="0">
                <a:solidFill>
                  <a:schemeClr val="tx1">
                    <a:lumMod val="50000"/>
                  </a:schemeClr>
                </a:solidFill>
              </a:rPr>
              <a:t>đổ</a:t>
            </a:r>
            <a:r>
              <a:rPr lang="en-US" sz="2400" dirty="0" err="1">
                <a:solidFill>
                  <a:schemeClr val="tx1">
                    <a:lumMod val="50000"/>
                  </a:schemeClr>
                </a:solidFill>
              </a:rPr>
              <a:t>i</a:t>
            </a:r>
            <a:r>
              <a:rPr lang="en-US" sz="2400" dirty="0">
                <a:solidFill>
                  <a:schemeClr val="tx1">
                    <a:lumMod val="50000"/>
                  </a:schemeClr>
                </a:solidFill>
              </a:rPr>
              <a:t> </a:t>
            </a:r>
            <a:r>
              <a:rPr lang="en-US" sz="2400" dirty="0" err="1">
                <a:solidFill>
                  <a:schemeClr val="tx1">
                    <a:lumMod val="50000"/>
                  </a:schemeClr>
                </a:solidFill>
              </a:rPr>
              <a:t>sau</a:t>
            </a:r>
            <a:r>
              <a:rPr lang="en-US" sz="2400" dirty="0">
                <a:solidFill>
                  <a:schemeClr val="tx1">
                    <a:lumMod val="50000"/>
                  </a:schemeClr>
                </a:solidFill>
              </a:rPr>
              <a:t> </a:t>
            </a:r>
            <a:r>
              <a:rPr lang="en-US" sz="2400" dirty="0" err="1">
                <a:solidFill>
                  <a:schemeClr val="tx1">
                    <a:lumMod val="50000"/>
                  </a:schemeClr>
                </a:solidFill>
              </a:rPr>
              <a:t>khi</a:t>
            </a:r>
            <a:r>
              <a:rPr lang="en-US" sz="2400" dirty="0">
                <a:solidFill>
                  <a:schemeClr val="tx1">
                    <a:lumMod val="50000"/>
                  </a:schemeClr>
                </a:solidFill>
              </a:rPr>
              <a:t> </a:t>
            </a:r>
            <a:r>
              <a:rPr lang="en-US" sz="2400" dirty="0" err="1">
                <a:solidFill>
                  <a:schemeClr val="tx1">
                    <a:lumMod val="50000"/>
                  </a:schemeClr>
                </a:solidFill>
              </a:rPr>
              <a:t>kết</a:t>
            </a:r>
            <a:r>
              <a:rPr lang="en-US" sz="2400" dirty="0">
                <a:solidFill>
                  <a:schemeClr val="tx1">
                    <a:lumMod val="50000"/>
                  </a:schemeClr>
                </a:solidFill>
              </a:rPr>
              <a:t> </a:t>
            </a:r>
            <a:r>
              <a:rPr lang="en-US" sz="2400" dirty="0" err="1">
                <a:solidFill>
                  <a:schemeClr val="tx1">
                    <a:lumMod val="50000"/>
                  </a:schemeClr>
                </a:solidFill>
              </a:rPr>
              <a:t>thúc</a:t>
            </a:r>
            <a:r>
              <a:rPr lang="en-US" sz="2400" dirty="0">
                <a:solidFill>
                  <a:schemeClr val="tx1">
                    <a:lumMod val="50000"/>
                  </a:schemeClr>
                </a:solidFill>
              </a:rPr>
              <a:t> </a:t>
            </a:r>
            <a:r>
              <a:rPr lang="en-US" sz="2400" dirty="0" err="1">
                <a:solidFill>
                  <a:schemeClr val="tx1">
                    <a:lumMod val="50000"/>
                  </a:schemeClr>
                </a:solidFill>
              </a:rPr>
              <a:t>hàm</a:t>
            </a:r>
            <a:r>
              <a:rPr lang="en-US" sz="2400" dirty="0">
                <a:solidFill>
                  <a:schemeClr val="tx1">
                    <a:lumMod val="50000"/>
                  </a:schemeClr>
                </a:solidFill>
              </a:rPr>
              <a:t>)</a:t>
            </a:r>
          </a:p>
          <a:p>
            <a:pPr lvl="2">
              <a:lnSpc>
                <a:spcPct val="150000"/>
              </a:lnSpc>
              <a:defRPr/>
            </a:pPr>
            <a:r>
              <a:rPr lang="en-US" sz="2400" dirty="0" err="1">
                <a:solidFill>
                  <a:schemeClr val="tx1">
                    <a:lumMod val="50000"/>
                  </a:schemeClr>
                </a:solidFill>
              </a:rPr>
              <a:t>Truyền</a:t>
            </a:r>
            <a:r>
              <a:rPr lang="en-US" sz="2400" dirty="0">
                <a:solidFill>
                  <a:schemeClr val="tx1">
                    <a:lumMod val="50000"/>
                  </a:schemeClr>
                </a:solidFill>
              </a:rPr>
              <a:t> </a:t>
            </a:r>
            <a:r>
              <a:rPr lang="en-US" sz="2400" dirty="0" err="1">
                <a:solidFill>
                  <a:schemeClr val="tx1">
                    <a:lumMod val="50000"/>
                  </a:schemeClr>
                </a:solidFill>
              </a:rPr>
              <a:t>Tham</a:t>
            </a:r>
            <a:r>
              <a:rPr lang="en-US" sz="2400" dirty="0">
                <a:solidFill>
                  <a:schemeClr val="tx1">
                    <a:lumMod val="50000"/>
                  </a:schemeClr>
                </a:solidFill>
              </a:rPr>
              <a:t> </a:t>
            </a:r>
            <a:r>
              <a:rPr lang="en-US" sz="2400" dirty="0" err="1">
                <a:solidFill>
                  <a:schemeClr val="tx1">
                    <a:lumMod val="50000"/>
                  </a:schemeClr>
                </a:solidFill>
              </a:rPr>
              <a:t>chiếu</a:t>
            </a:r>
            <a:endParaRPr lang="en-US" sz="2400" dirty="0">
              <a:solidFill>
                <a:schemeClr val="tx1">
                  <a:lumMod val="50000"/>
                </a:schemeClr>
              </a:solidFill>
            </a:endParaRPr>
          </a:p>
          <a:p>
            <a:pPr lvl="2">
              <a:lnSpc>
                <a:spcPct val="150000"/>
              </a:lnSpc>
              <a:defRPr/>
            </a:pPr>
            <a:r>
              <a:rPr lang="en-US" sz="2400" dirty="0" err="1">
                <a:solidFill>
                  <a:schemeClr val="tx1">
                    <a:lumMod val="50000"/>
                  </a:schemeClr>
                </a:solidFill>
              </a:rPr>
              <a:t>Trả</a:t>
            </a:r>
            <a:r>
              <a:rPr lang="en-US" sz="2400" dirty="0">
                <a:solidFill>
                  <a:schemeClr val="tx1">
                    <a:lumMod val="50000"/>
                  </a:schemeClr>
                </a:solidFill>
              </a:rPr>
              <a:t> </a:t>
            </a:r>
            <a:r>
              <a:rPr lang="en-US" sz="2400" dirty="0" err="1">
                <a:solidFill>
                  <a:schemeClr val="tx1">
                    <a:lumMod val="50000"/>
                  </a:schemeClr>
                </a:solidFill>
              </a:rPr>
              <a:t>về</a:t>
            </a:r>
            <a:r>
              <a:rPr lang="en-US" sz="2400" dirty="0">
                <a:solidFill>
                  <a:schemeClr val="tx1">
                    <a:lumMod val="50000"/>
                  </a:schemeClr>
                </a:solidFill>
              </a:rPr>
              <a:t> </a:t>
            </a:r>
            <a:r>
              <a:rPr lang="en-US" sz="2400" dirty="0" err="1">
                <a:solidFill>
                  <a:schemeClr val="tx1">
                    <a:lumMod val="50000"/>
                  </a:schemeClr>
                </a:solidFill>
              </a:rPr>
              <a:t>kiểu</a:t>
            </a:r>
            <a:r>
              <a:rPr lang="en-US" sz="2400" dirty="0">
                <a:solidFill>
                  <a:schemeClr val="tx1">
                    <a:lumMod val="50000"/>
                  </a:schemeClr>
                </a:solidFill>
              </a:rPr>
              <a:t> </a:t>
            </a:r>
            <a:r>
              <a:rPr lang="en-US" sz="2400" dirty="0" err="1">
                <a:solidFill>
                  <a:schemeClr val="tx1">
                    <a:lumMod val="50000"/>
                  </a:schemeClr>
                </a:solidFill>
              </a:rPr>
              <a:t>cấu</a:t>
            </a:r>
            <a:r>
              <a:rPr lang="en-US" sz="2400" dirty="0">
                <a:solidFill>
                  <a:schemeClr val="tx1">
                    <a:lumMod val="50000"/>
                  </a:schemeClr>
                </a:solidFill>
              </a:rPr>
              <a:t> </a:t>
            </a:r>
            <a:r>
              <a:rPr lang="en-US" sz="2400" dirty="0" err="1">
                <a:solidFill>
                  <a:schemeClr val="tx1">
                    <a:lumMod val="50000"/>
                  </a:schemeClr>
                </a:solidFill>
              </a:rPr>
              <a:t>trúc</a:t>
            </a:r>
            <a:r>
              <a:rPr lang="en-US" sz="2400" dirty="0">
                <a:solidFill>
                  <a:schemeClr val="tx1">
                    <a:lumMod val="50000"/>
                  </a:schemeClr>
                </a:solidFill>
              </a:rPr>
              <a:t> (</a:t>
            </a:r>
            <a:r>
              <a:rPr lang="en-US" sz="2400" dirty="0" err="1">
                <a:solidFill>
                  <a:schemeClr val="tx1">
                    <a:lumMod val="50000"/>
                  </a:schemeClr>
                </a:solidFill>
              </a:rPr>
              <a:t>hoặc</a:t>
            </a:r>
            <a:r>
              <a:rPr lang="en-US" sz="2400" dirty="0">
                <a:solidFill>
                  <a:schemeClr val="tx1">
                    <a:lumMod val="50000"/>
                  </a:schemeClr>
                </a:solidFill>
              </a:rPr>
              <a:t> con </a:t>
            </a:r>
            <a:r>
              <a:rPr lang="en-US" sz="2400" dirty="0" err="1">
                <a:solidFill>
                  <a:schemeClr val="tx1">
                    <a:lumMod val="50000"/>
                  </a:schemeClr>
                </a:solidFill>
              </a:rPr>
              <a:t>trỏ</a:t>
            </a:r>
            <a:r>
              <a:rPr lang="en-US" sz="2400" dirty="0">
                <a:solidFill>
                  <a:schemeClr val="tx1">
                    <a:lumMod val="50000"/>
                  </a:schemeClr>
                </a:solidFill>
              </a:rPr>
              <a:t> </a:t>
            </a:r>
            <a:r>
              <a:rPr lang="en-US" sz="2400" dirty="0" err="1">
                <a:solidFill>
                  <a:schemeClr val="tx1">
                    <a:lumMod val="50000"/>
                  </a:schemeClr>
                </a:solidFill>
              </a:rPr>
              <a:t>kiểu</a:t>
            </a:r>
            <a:r>
              <a:rPr lang="en-US" sz="2400" dirty="0">
                <a:solidFill>
                  <a:schemeClr val="tx1">
                    <a:lumMod val="50000"/>
                  </a:schemeClr>
                </a:solidFill>
              </a:rPr>
              <a:t> </a:t>
            </a:r>
            <a:r>
              <a:rPr lang="en-US" sz="2400" dirty="0" err="1">
                <a:solidFill>
                  <a:schemeClr val="tx1">
                    <a:lumMod val="50000"/>
                  </a:schemeClr>
                </a:solidFill>
              </a:rPr>
              <a:t>cấu</a:t>
            </a:r>
            <a:r>
              <a:rPr lang="en-US" sz="2400" dirty="0">
                <a:solidFill>
                  <a:schemeClr val="tx1">
                    <a:lumMod val="50000"/>
                  </a:schemeClr>
                </a:solidFill>
              </a:rPr>
              <a:t> </a:t>
            </a:r>
            <a:r>
              <a:rPr lang="en-US" sz="2400" dirty="0" err="1">
                <a:solidFill>
                  <a:schemeClr val="tx1">
                    <a:lumMod val="50000"/>
                  </a:schemeClr>
                </a:solidFill>
              </a:rPr>
              <a:t>trúc</a:t>
            </a:r>
            <a:r>
              <a:rPr lang="en-US" sz="2400" dirty="0">
                <a:solidFill>
                  <a:schemeClr val="tx1">
                    <a:lumMod val="50000"/>
                  </a:schemeClr>
                </a:solidFill>
              </a:rPr>
              <a:t>)</a:t>
            </a:r>
          </a:p>
        </p:txBody>
      </p:sp>
      <p:sp>
        <p:nvSpPr>
          <p:cNvPr id="7" name="Footer Placeholder 6">
            <a:extLst>
              <a:ext uri="{FF2B5EF4-FFF2-40B4-BE49-F238E27FC236}">
                <a16:creationId xmlns:a16="http://schemas.microsoft.com/office/drawing/2014/main" id="{2615A1C7-746A-E99D-91EB-4837FE38BEBE}"/>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8" name="Date Placeholder 7">
            <a:extLst>
              <a:ext uri="{FF2B5EF4-FFF2-40B4-BE49-F238E27FC236}">
                <a16:creationId xmlns:a16="http://schemas.microsoft.com/office/drawing/2014/main" id="{0F7231D8-4108-02B1-A9DE-AA68F7BD603E}"/>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C49EC2EA-4706-437D-86EE-979EF026E567}"/>
              </a:ext>
            </a:extLst>
          </p:cNvPr>
          <p:cNvSpPr>
            <a:spLocks noGrp="1"/>
          </p:cNvSpPr>
          <p:nvPr>
            <p:ph type="sldNum" sz="quarter" idx="12"/>
          </p:nvPr>
        </p:nvSpPr>
        <p:spPr/>
        <p:txBody>
          <a:bodyPr/>
          <a:lstStyle/>
          <a:p>
            <a:fld id="{D8B0B3AC-44A8-D142-AAF6-9A453466E1A4}" type="slidenum">
              <a:rPr lang="en-VN" smtClean="0"/>
              <a:pPr/>
              <a:t>45</a:t>
            </a:fld>
            <a:endParaRPr lang="en-VN" dirty="0"/>
          </a:p>
        </p:txBody>
      </p:sp>
    </p:spTree>
    <p:extLst>
      <p:ext uri="{BB962C8B-B14F-4D97-AF65-F5344CB8AC3E}">
        <p14:creationId xmlns:p14="http://schemas.microsoft.com/office/powerpoint/2010/main" val="3425220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9C730276-10C5-DF6B-234C-9A6D982D5AA1}"/>
              </a:ext>
            </a:extLst>
          </p:cNvPr>
          <p:cNvSpPr txBox="1"/>
          <p:nvPr/>
        </p:nvSpPr>
        <p:spPr>
          <a:xfrm>
            <a:off x="5692599" y="876047"/>
            <a:ext cx="5975369" cy="5632311"/>
          </a:xfrm>
          <a:prstGeom prst="rect">
            <a:avLst/>
          </a:prstGeom>
          <a:noFill/>
          <a:ln>
            <a:solidFill>
              <a:schemeClr val="tx1">
                <a:lumMod val="50000"/>
              </a:schemeClr>
            </a:solidFill>
          </a:ln>
        </p:spPr>
        <p:txBody>
          <a:bodyPr wrap="square">
            <a:spAutoFit/>
          </a:bodyPr>
          <a:lstStyle/>
          <a:p>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main</a:t>
            </a:r>
            <a:r>
              <a:rPr lang="en-US" sz="2400" b="0">
                <a:solidFill>
                  <a:srgbClr val="000000"/>
                </a:solidFill>
                <a:effectLst/>
                <a:highlight>
                  <a:srgbClr val="FFFFFF"/>
                </a:highlight>
                <a:latin typeface="PragmataPro Mono Liga" panose="02000509040000020004" pitchFamily="49" charset="0"/>
              </a:rPr>
              <a:t>() {</a:t>
            </a:r>
          </a:p>
          <a:p>
            <a:r>
              <a:rPr lang="en-US" sz="2400" b="0">
                <a:solidFill>
                  <a:srgbClr val="000000"/>
                </a:solidFill>
                <a:effectLst/>
                <a:highlight>
                  <a:srgbClr val="FFFFFF"/>
                </a:highlight>
                <a:latin typeface="PragmataPro Mono Liga" panose="02000509040000020004" pitchFamily="49" charset="0"/>
              </a:rPr>
              <a:t>    </a:t>
            </a:r>
            <a:r>
              <a:rPr lang="en-US" sz="2400" b="0">
                <a:solidFill>
                  <a:srgbClr val="267F99"/>
                </a:solidFill>
                <a:effectLst/>
                <a:highlight>
                  <a:srgbClr val="FFFFFF"/>
                </a:highlight>
                <a:latin typeface="PragmataPro Mono Liga" panose="02000509040000020004" pitchFamily="49" charset="0"/>
              </a:rPr>
              <a:t>Point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B</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C</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D</a:t>
            </a:r>
            <a:r>
              <a:rPr lang="en-US" sz="2400" b="0">
                <a:solidFill>
                  <a:srgbClr val="000000"/>
                </a:solidFill>
                <a:effectLst/>
                <a:highlight>
                  <a:srgbClr val="FFFFFF"/>
                </a:highlight>
                <a:latin typeface="PragmataPro Mono Liga" panose="02000509040000020004" pitchFamily="49" charset="0"/>
              </a:rPr>
              <a:t>;</a:t>
            </a:r>
          </a:p>
          <a:p>
            <a:r>
              <a:rPr lang="en-US" sz="2400" b="0">
                <a:solidFill>
                  <a:srgbClr val="000000"/>
                </a:solidFill>
                <a:effectLst/>
                <a:highlight>
                  <a:srgbClr val="FFFFFF"/>
                </a:highlight>
                <a:latin typeface="PragmataPro Mono Liga" panose="02000509040000020004" pitchFamily="49" charset="0"/>
              </a:rPr>
              <a:t>    </a:t>
            </a:r>
          </a:p>
          <a:p>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Nhap</a:t>
            </a: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a:t>
            </a:r>
          </a:p>
          <a:p>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B</a:t>
            </a:r>
            <a:r>
              <a:rPr lang="en-US" sz="2400" b="0">
                <a:solidFill>
                  <a:srgbClr val="795E26"/>
                </a:solidFill>
                <a:effectLst/>
                <a:highlight>
                  <a:srgbClr val="FFFFFF"/>
                </a:highlight>
                <a:latin typeface="PragmataPro Mono Liga" panose="02000509040000020004" pitchFamily="49" charset="0"/>
              </a:rPr>
              <a:t>=Nhap</a:t>
            </a:r>
            <a:r>
              <a:rPr lang="en-US" sz="2400" b="0">
                <a:solidFill>
                  <a:srgbClr val="000000"/>
                </a:solidFill>
                <a:effectLst/>
                <a:highlight>
                  <a:srgbClr val="FFFFFF"/>
                </a:highlight>
                <a:latin typeface="PragmataPro Mono Liga" panose="02000509040000020004" pitchFamily="49" charset="0"/>
              </a:rPr>
              <a:t>();</a:t>
            </a:r>
          </a:p>
          <a:p>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NhapConTro</a:t>
            </a: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C</a:t>
            </a:r>
            <a:r>
              <a:rPr lang="en-US" sz="2400" b="0">
                <a:solidFill>
                  <a:srgbClr val="000000"/>
                </a:solidFill>
                <a:effectLst/>
                <a:highlight>
                  <a:srgbClr val="FFFFFF"/>
                </a:highlight>
                <a:latin typeface="PragmataPro Mono Liga" panose="02000509040000020004" pitchFamily="49" charset="0"/>
              </a:rPr>
              <a:t>);</a:t>
            </a:r>
          </a:p>
          <a:p>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D</a:t>
            </a:r>
            <a:r>
              <a:rPr lang="en-US" sz="2400" b="0">
                <a:solidFill>
                  <a:srgbClr val="000000"/>
                </a:solidFill>
                <a:effectLst/>
                <a:highlight>
                  <a:srgbClr val="FFFFFF"/>
                </a:highlight>
                <a:latin typeface="PragmataPro Mono Liga" panose="02000509040000020004" pitchFamily="49" charset="0"/>
              </a:rPr>
              <a:t>=</a:t>
            </a:r>
            <a:r>
              <a:rPr lang="en-US" sz="2400" b="0">
                <a:solidFill>
                  <a:srgbClr val="795E26"/>
                </a:solidFill>
                <a:effectLst/>
                <a:highlight>
                  <a:srgbClr val="FFFFFF"/>
                </a:highlight>
                <a:latin typeface="PragmataPro Mono Liga" panose="02000509040000020004" pitchFamily="49" charset="0"/>
              </a:rPr>
              <a:t>NhapConTro</a:t>
            </a:r>
            <a:r>
              <a:rPr lang="en-US" sz="2400" b="0">
                <a:solidFill>
                  <a:srgbClr val="000000"/>
                </a:solidFill>
                <a:effectLst/>
                <a:highlight>
                  <a:srgbClr val="FFFFFF"/>
                </a:highlight>
                <a:latin typeface="PragmataPro Mono Liga" panose="02000509040000020004" pitchFamily="49" charset="0"/>
              </a:rPr>
              <a:t>();</a:t>
            </a:r>
          </a:p>
          <a:p>
            <a:br>
              <a:rPr lang="en-US" sz="2400" b="0">
                <a:solidFill>
                  <a:srgbClr val="000000"/>
                </a:solidFill>
                <a:effectLst/>
                <a:highlight>
                  <a:srgbClr val="FFFFFF"/>
                </a:highlight>
                <a:latin typeface="PragmataPro Mono Liga" panose="02000509040000020004" pitchFamily="49" charset="0"/>
              </a:rPr>
            </a:b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Xuat</a:t>
            </a: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a:t>
            </a:r>
          </a:p>
          <a:p>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XuatConTro</a:t>
            </a:r>
            <a:r>
              <a:rPr lang="en-US" sz="2400" b="0">
                <a:solidFill>
                  <a:srgbClr val="000000"/>
                </a:solidFill>
                <a:effectLst/>
                <a:highlight>
                  <a:srgbClr val="FFFFFF"/>
                </a:highlight>
                <a:latin typeface="PragmataPro Mono Liga" panose="02000509040000020004" pitchFamily="49" charset="0"/>
              </a:rPr>
              <a:t>(&amp;</a:t>
            </a:r>
            <a:r>
              <a:rPr lang="en-US" sz="2400" b="0">
                <a:solidFill>
                  <a:srgbClr val="001080"/>
                </a:solidFill>
                <a:effectLst/>
                <a:highlight>
                  <a:srgbClr val="FFFFFF"/>
                </a:highlight>
                <a:latin typeface="PragmataPro Mono Liga" panose="02000509040000020004" pitchFamily="49" charset="0"/>
              </a:rPr>
              <a:t>B</a:t>
            </a:r>
            <a:r>
              <a:rPr lang="en-US" sz="2400" b="0">
                <a:solidFill>
                  <a:srgbClr val="000000"/>
                </a:solidFill>
                <a:effectLst/>
                <a:highlight>
                  <a:srgbClr val="FFFFFF"/>
                </a:highlight>
                <a:latin typeface="PragmataPro Mono Liga" panose="02000509040000020004" pitchFamily="49" charset="0"/>
              </a:rPr>
              <a:t>);</a:t>
            </a:r>
          </a:p>
          <a:p>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XuatConTro</a:t>
            </a: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C</a:t>
            </a:r>
            <a:r>
              <a:rPr lang="en-US" sz="2400" b="0">
                <a:solidFill>
                  <a:srgbClr val="000000"/>
                </a:solidFill>
                <a:effectLst/>
                <a:highlight>
                  <a:srgbClr val="FFFFFF"/>
                </a:highlight>
                <a:latin typeface="PragmataPro Mono Liga" panose="02000509040000020004" pitchFamily="49" charset="0"/>
              </a:rPr>
              <a:t>);</a:t>
            </a:r>
          </a:p>
          <a:p>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Xuat</a:t>
            </a: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D</a:t>
            </a:r>
            <a:r>
              <a:rPr lang="en-US" sz="2400" b="0">
                <a:solidFill>
                  <a:srgbClr val="000000"/>
                </a:solidFill>
                <a:effectLst/>
                <a:highlight>
                  <a:srgbClr val="FFFFFF"/>
                </a:highlight>
                <a:latin typeface="PragmataPro Mono Liga" panose="02000509040000020004" pitchFamily="49" charset="0"/>
              </a:rPr>
              <a:t>);</a:t>
            </a:r>
          </a:p>
          <a:p>
            <a:r>
              <a:rPr lang="en-US" sz="2400" b="0">
                <a:solidFill>
                  <a:srgbClr val="000000"/>
                </a:solidFill>
                <a:effectLst/>
                <a:highlight>
                  <a:srgbClr val="FFFFFF"/>
                </a:highlight>
                <a:latin typeface="PragmataPro Mono Liga" panose="02000509040000020004" pitchFamily="49" charset="0"/>
              </a:rPr>
              <a:t>    </a:t>
            </a:r>
          </a:p>
          <a:p>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return</a:t>
            </a:r>
            <a:r>
              <a:rPr lang="en-US" sz="2400" b="0">
                <a:solidFill>
                  <a:srgbClr val="000000"/>
                </a:solidFill>
                <a:effectLst/>
                <a:highlight>
                  <a:srgbClr val="FFFFFF"/>
                </a:highlight>
                <a:latin typeface="PragmataPro Mono Liga" panose="02000509040000020004" pitchFamily="49" charset="0"/>
              </a:rPr>
              <a:t>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a:t>
            </a:r>
          </a:p>
          <a:p>
            <a:r>
              <a:rPr lang="en-US" sz="2400" b="0">
                <a:solidFill>
                  <a:srgbClr val="000000"/>
                </a:solidFill>
                <a:effectLst/>
                <a:highlight>
                  <a:srgbClr val="FFFFFF"/>
                </a:highlight>
                <a:latin typeface="PragmataPro Mono Liga" panose="02000509040000020004" pitchFamily="49" charset="0"/>
              </a:rPr>
              <a:t>}</a:t>
            </a:r>
          </a:p>
        </p:txBody>
      </p:sp>
      <p:sp>
        <p:nvSpPr>
          <p:cNvPr id="2" name="Title 1">
            <a:extLst>
              <a:ext uri="{FF2B5EF4-FFF2-40B4-BE49-F238E27FC236}">
                <a16:creationId xmlns:a16="http://schemas.microsoft.com/office/drawing/2014/main" id="{ACEC20D9-A253-272D-43F9-21D8FF0E9B6D}"/>
              </a:ext>
            </a:extLst>
          </p:cNvPr>
          <p:cNvSpPr>
            <a:spLocks noGrp="1"/>
          </p:cNvSpPr>
          <p:nvPr>
            <p:ph type="title"/>
          </p:nvPr>
        </p:nvSpPr>
        <p:spPr/>
        <p:txBody>
          <a:bodyPr>
            <a:normAutofit fontScale="90000"/>
          </a:bodyPr>
          <a:lstStyle/>
          <a:p>
            <a:r>
              <a:rPr lang="en-US"/>
              <a:t>Ví dụ 1:</a:t>
            </a:r>
          </a:p>
        </p:txBody>
      </p:sp>
      <p:sp>
        <p:nvSpPr>
          <p:cNvPr id="22" name="Content Placeholder 21">
            <a:extLst>
              <a:ext uri="{FF2B5EF4-FFF2-40B4-BE49-F238E27FC236}">
                <a16:creationId xmlns:a16="http://schemas.microsoft.com/office/drawing/2014/main" id="{317EDD52-99C2-AEEF-235F-0D5B6F3B5D5A}"/>
              </a:ext>
            </a:extLst>
          </p:cNvPr>
          <p:cNvSpPr>
            <a:spLocks noGrp="1"/>
          </p:cNvSpPr>
          <p:nvPr>
            <p:ph idx="1"/>
          </p:nvPr>
        </p:nvSpPr>
        <p:spPr>
          <a:xfrm>
            <a:off x="774145" y="1233824"/>
            <a:ext cx="4816164" cy="4943139"/>
          </a:xfrm>
        </p:spPr>
        <p:txBody>
          <a:bodyPr/>
          <a:lstStyle/>
          <a:p>
            <a:r>
              <a:rPr lang="en-US"/>
              <a:t>Hoàn thành đoạn mã bên để nhập, xuất các biến lưu giá trị kiểu Point.</a:t>
            </a:r>
          </a:p>
          <a:p>
            <a:r>
              <a:rPr lang="en-US"/>
              <a:t>Cấu trúc Point như sau:</a:t>
            </a:r>
          </a:p>
          <a:p>
            <a:pPr marL="0" indent="0">
              <a:buNone/>
            </a:pPr>
            <a:r>
              <a:rPr lang="fr-FR" sz="2800" b="0">
                <a:solidFill>
                  <a:srgbClr val="0000FF"/>
                </a:solidFill>
                <a:effectLst/>
                <a:highlight>
                  <a:srgbClr val="FFFFFF"/>
                </a:highlight>
                <a:latin typeface="PragmataPro Mono Liga" panose="02000509040000020004" pitchFamily="49" charset="0"/>
              </a:rPr>
              <a:t>struct</a:t>
            </a:r>
            <a:r>
              <a:rPr lang="fr-FR" sz="2800" b="0">
                <a:solidFill>
                  <a:srgbClr val="000000"/>
                </a:solidFill>
                <a:effectLst/>
                <a:highlight>
                  <a:srgbClr val="FFFFFF"/>
                </a:highlight>
                <a:latin typeface="PragmataPro Mono Liga" panose="02000509040000020004" pitchFamily="49" charset="0"/>
              </a:rPr>
              <a:t> </a:t>
            </a:r>
            <a:r>
              <a:rPr lang="fr-FR" sz="2800" b="0">
                <a:solidFill>
                  <a:srgbClr val="267F99"/>
                </a:solidFill>
                <a:effectLst/>
                <a:highlight>
                  <a:srgbClr val="FFFFFF"/>
                </a:highlight>
                <a:latin typeface="PragmataPro Mono Liga" panose="02000509040000020004" pitchFamily="49" charset="0"/>
              </a:rPr>
              <a:t>Point</a:t>
            </a:r>
            <a:r>
              <a:rPr lang="fr-FR" sz="2800" b="0">
                <a:solidFill>
                  <a:srgbClr val="000000"/>
                </a:solidFill>
                <a:effectLst/>
                <a:highlight>
                  <a:srgbClr val="FFFFFF"/>
                </a:highlight>
                <a:latin typeface="PragmataPro Mono Liga" panose="02000509040000020004" pitchFamily="49" charset="0"/>
              </a:rPr>
              <a:t> { </a:t>
            </a:r>
          </a:p>
          <a:p>
            <a:pPr marL="0" indent="0">
              <a:buNone/>
            </a:pPr>
            <a:r>
              <a:rPr lang="fr-FR" sz="2800">
                <a:solidFill>
                  <a:srgbClr val="000000"/>
                </a:solidFill>
                <a:highlight>
                  <a:srgbClr val="FFFFFF"/>
                </a:highlight>
                <a:latin typeface="PragmataPro Mono Liga" panose="02000509040000020004" pitchFamily="49" charset="0"/>
              </a:rPr>
              <a:t>    </a:t>
            </a:r>
            <a:r>
              <a:rPr lang="fr-FR" sz="2800" b="0">
                <a:solidFill>
                  <a:srgbClr val="0000FF"/>
                </a:solidFill>
                <a:effectLst/>
                <a:highlight>
                  <a:srgbClr val="FFFFFF"/>
                </a:highlight>
                <a:latin typeface="PragmataPro Mono Liga" panose="02000509040000020004" pitchFamily="49" charset="0"/>
              </a:rPr>
              <a:t>int</a:t>
            </a:r>
            <a:r>
              <a:rPr lang="fr-FR" sz="2800" b="0">
                <a:solidFill>
                  <a:srgbClr val="000000"/>
                </a:solidFill>
                <a:effectLst/>
                <a:highlight>
                  <a:srgbClr val="FFFFFF"/>
                </a:highlight>
                <a:latin typeface="PragmataPro Mono Liga" panose="02000509040000020004" pitchFamily="49" charset="0"/>
              </a:rPr>
              <a:t> </a:t>
            </a:r>
            <a:r>
              <a:rPr lang="fr-FR" sz="2800" b="0">
                <a:solidFill>
                  <a:srgbClr val="001080"/>
                </a:solidFill>
                <a:effectLst/>
                <a:highlight>
                  <a:srgbClr val="FFFFFF"/>
                </a:highlight>
                <a:latin typeface="PragmataPro Mono Liga" panose="02000509040000020004" pitchFamily="49" charset="0"/>
              </a:rPr>
              <a:t>x</a:t>
            </a:r>
            <a:r>
              <a:rPr lang="fr-FR" sz="2800" b="0">
                <a:solidFill>
                  <a:srgbClr val="000000"/>
                </a:solidFill>
                <a:effectLst/>
                <a:highlight>
                  <a:srgbClr val="FFFFFF"/>
                </a:highlight>
                <a:latin typeface="PragmataPro Mono Liga" panose="02000509040000020004" pitchFamily="49" charset="0"/>
              </a:rPr>
              <a:t>, </a:t>
            </a:r>
            <a:r>
              <a:rPr lang="fr-FR" sz="2800" b="0">
                <a:solidFill>
                  <a:srgbClr val="001080"/>
                </a:solidFill>
                <a:effectLst/>
                <a:highlight>
                  <a:srgbClr val="FFFFFF"/>
                </a:highlight>
                <a:latin typeface="PragmataPro Mono Liga" panose="02000509040000020004" pitchFamily="49" charset="0"/>
              </a:rPr>
              <a:t>y</a:t>
            </a:r>
            <a:r>
              <a:rPr lang="fr-FR" sz="2800" b="0">
                <a:solidFill>
                  <a:srgbClr val="000000"/>
                </a:solidFill>
                <a:effectLst/>
                <a:highlight>
                  <a:srgbClr val="FFFFFF"/>
                </a:highlight>
                <a:latin typeface="PragmataPro Mono Liga" panose="02000509040000020004" pitchFamily="49" charset="0"/>
              </a:rPr>
              <a:t>; </a:t>
            </a:r>
          </a:p>
          <a:p>
            <a:pPr marL="0" indent="0">
              <a:buNone/>
            </a:pPr>
            <a:r>
              <a:rPr lang="fr-FR" sz="2800" b="0">
                <a:solidFill>
                  <a:srgbClr val="000000"/>
                </a:solidFill>
                <a:effectLst/>
                <a:highlight>
                  <a:srgbClr val="FFFFFF"/>
                </a:highlight>
                <a:latin typeface="PragmataPro Mono Liga" panose="02000509040000020004" pitchFamily="49" charset="0"/>
              </a:rPr>
              <a:t>};</a:t>
            </a:r>
            <a:endParaRPr lang="en-US"/>
          </a:p>
        </p:txBody>
      </p:sp>
      <p:sp>
        <p:nvSpPr>
          <p:cNvPr id="4" name="Footer Placeholder 3">
            <a:extLst>
              <a:ext uri="{FF2B5EF4-FFF2-40B4-BE49-F238E27FC236}">
                <a16:creationId xmlns:a16="http://schemas.microsoft.com/office/drawing/2014/main" id="{F45C6A1F-E218-92BF-A5D0-054442672632}"/>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731F6D3E-9702-0312-6D79-382067C32891}"/>
              </a:ext>
            </a:extLst>
          </p:cNvPr>
          <p:cNvSpPr>
            <a:spLocks noGrp="1"/>
          </p:cNvSpPr>
          <p:nvPr>
            <p:ph type="dt" sz="half" idx="13"/>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0FA49FD8-92AB-EAFC-373F-ECD13472B057}"/>
              </a:ext>
            </a:extLst>
          </p:cNvPr>
          <p:cNvSpPr>
            <a:spLocks noGrp="1"/>
          </p:cNvSpPr>
          <p:nvPr>
            <p:ph type="sldNum" sz="quarter" idx="12"/>
          </p:nvPr>
        </p:nvSpPr>
        <p:spPr/>
        <p:txBody>
          <a:bodyPr/>
          <a:lstStyle/>
          <a:p>
            <a:fld id="{D8B0B3AC-44A8-D142-AAF6-9A453466E1A4}" type="slidenum">
              <a:rPr lang="en-VN" smtClean="0"/>
              <a:pPr/>
              <a:t>46</a:t>
            </a:fld>
            <a:endParaRPr lang="en-VN" dirty="0"/>
          </a:p>
        </p:txBody>
      </p:sp>
    </p:spTree>
    <p:extLst>
      <p:ext uri="{BB962C8B-B14F-4D97-AF65-F5344CB8AC3E}">
        <p14:creationId xmlns:p14="http://schemas.microsoft.com/office/powerpoint/2010/main" val="19561311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C20D9-A253-272D-43F9-21D8FF0E9B6D}"/>
              </a:ext>
            </a:extLst>
          </p:cNvPr>
          <p:cNvSpPr>
            <a:spLocks noGrp="1"/>
          </p:cNvSpPr>
          <p:nvPr>
            <p:ph type="title"/>
          </p:nvPr>
        </p:nvSpPr>
        <p:spPr/>
        <p:txBody>
          <a:bodyPr>
            <a:normAutofit fontScale="90000"/>
          </a:bodyPr>
          <a:lstStyle/>
          <a:p>
            <a:r>
              <a:rPr lang="en-US"/>
              <a:t>Ví dụ 1:</a:t>
            </a:r>
          </a:p>
        </p:txBody>
      </p:sp>
      <p:sp>
        <p:nvSpPr>
          <p:cNvPr id="4" name="Footer Placeholder 3">
            <a:extLst>
              <a:ext uri="{FF2B5EF4-FFF2-40B4-BE49-F238E27FC236}">
                <a16:creationId xmlns:a16="http://schemas.microsoft.com/office/drawing/2014/main" id="{F45C6A1F-E218-92BF-A5D0-054442672632}"/>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731F6D3E-9702-0312-6D79-382067C32891}"/>
              </a:ext>
            </a:extLst>
          </p:cNvPr>
          <p:cNvSpPr>
            <a:spLocks noGrp="1"/>
          </p:cNvSpPr>
          <p:nvPr>
            <p:ph type="dt" sz="half" idx="13"/>
          </p:nvPr>
        </p:nvSpPr>
        <p:spPr/>
        <p:txBody>
          <a:bodyPr/>
          <a:lstStyle/>
          <a:p>
            <a:r>
              <a:rPr lang="en-US"/>
              <a:t>June 2024</a:t>
            </a:r>
            <a:endParaRPr lang="en-US" dirty="0"/>
          </a:p>
        </p:txBody>
      </p:sp>
      <p:sp>
        <p:nvSpPr>
          <p:cNvPr id="8" name="TextBox 7">
            <a:extLst>
              <a:ext uri="{FF2B5EF4-FFF2-40B4-BE49-F238E27FC236}">
                <a16:creationId xmlns:a16="http://schemas.microsoft.com/office/drawing/2014/main" id="{AF5DC94B-5E11-1D51-A605-061264E5FD52}"/>
              </a:ext>
            </a:extLst>
          </p:cNvPr>
          <p:cNvSpPr txBox="1"/>
          <p:nvPr/>
        </p:nvSpPr>
        <p:spPr>
          <a:xfrm>
            <a:off x="841689" y="974864"/>
            <a:ext cx="3110213" cy="5632311"/>
          </a:xfrm>
          <a:prstGeom prst="rect">
            <a:avLst/>
          </a:prstGeom>
          <a:noFill/>
        </p:spPr>
        <p:txBody>
          <a:bodyPr wrap="square">
            <a:spAutoFit/>
          </a:bodyPr>
          <a:lstStyle/>
          <a:p>
            <a:r>
              <a:rPr lang="fr-FR" sz="2000" b="0">
                <a:solidFill>
                  <a:srgbClr val="0000FF"/>
                </a:solidFill>
                <a:effectLst/>
                <a:highlight>
                  <a:srgbClr val="FFFFFF"/>
                </a:highlight>
                <a:latin typeface="PragmataPro Mono Liga" panose="02000509040000020004" pitchFamily="49" charset="0"/>
              </a:rPr>
              <a:t>struct</a:t>
            </a:r>
            <a:r>
              <a:rPr lang="fr-FR" sz="2000" b="0">
                <a:solidFill>
                  <a:srgbClr val="000000"/>
                </a:solidFill>
                <a:effectLst/>
                <a:highlight>
                  <a:srgbClr val="FFFFFF"/>
                </a:highlight>
                <a:latin typeface="PragmataPro Mono Liga" panose="02000509040000020004" pitchFamily="49" charset="0"/>
              </a:rPr>
              <a:t> </a:t>
            </a:r>
            <a:r>
              <a:rPr lang="fr-FR" sz="2000" b="0">
                <a:solidFill>
                  <a:srgbClr val="267F99"/>
                </a:solidFill>
                <a:effectLst/>
                <a:highlight>
                  <a:srgbClr val="FFFFFF"/>
                </a:highlight>
                <a:latin typeface="PragmataPro Mono Liga" panose="02000509040000020004" pitchFamily="49" charset="0"/>
              </a:rPr>
              <a:t>Point</a:t>
            </a:r>
            <a:r>
              <a:rPr lang="fr-FR" sz="2000" b="0">
                <a:solidFill>
                  <a:srgbClr val="000000"/>
                </a:solidFill>
                <a:effectLst/>
                <a:highlight>
                  <a:srgbClr val="FFFFFF"/>
                </a:highlight>
                <a:latin typeface="PragmataPro Mono Liga" panose="02000509040000020004" pitchFamily="49" charset="0"/>
              </a:rPr>
              <a:t> { </a:t>
            </a:r>
          </a:p>
          <a:p>
            <a:r>
              <a:rPr lang="fr-FR" sz="2000">
                <a:solidFill>
                  <a:srgbClr val="000000"/>
                </a:solidFill>
                <a:highlight>
                  <a:srgbClr val="FFFFFF"/>
                </a:highlight>
                <a:latin typeface="PragmataPro Mono Liga" panose="02000509040000020004" pitchFamily="49" charset="0"/>
              </a:rPr>
              <a:t>    </a:t>
            </a:r>
            <a:r>
              <a:rPr lang="fr-FR" sz="2000" b="0">
                <a:solidFill>
                  <a:srgbClr val="0000FF"/>
                </a:solidFill>
                <a:effectLst/>
                <a:highlight>
                  <a:srgbClr val="FFFFFF"/>
                </a:highlight>
                <a:latin typeface="PragmataPro Mono Liga" panose="02000509040000020004" pitchFamily="49" charset="0"/>
              </a:rPr>
              <a:t>int</a:t>
            </a:r>
            <a:r>
              <a:rPr lang="fr-FR" sz="2000" b="0">
                <a:solidFill>
                  <a:srgbClr val="000000"/>
                </a:solidFill>
                <a:effectLst/>
                <a:highlight>
                  <a:srgbClr val="FFFFFF"/>
                </a:highlight>
                <a:latin typeface="PragmataPro Mono Liga" panose="02000509040000020004" pitchFamily="49" charset="0"/>
              </a:rPr>
              <a:t> </a:t>
            </a:r>
            <a:r>
              <a:rPr lang="fr-FR" sz="2000" b="0">
                <a:solidFill>
                  <a:srgbClr val="001080"/>
                </a:solidFill>
                <a:effectLst/>
                <a:highlight>
                  <a:srgbClr val="FFFFFF"/>
                </a:highlight>
                <a:latin typeface="PragmataPro Mono Liga" panose="02000509040000020004" pitchFamily="49" charset="0"/>
              </a:rPr>
              <a:t>x</a:t>
            </a:r>
            <a:r>
              <a:rPr lang="fr-FR" sz="2000" b="0">
                <a:solidFill>
                  <a:srgbClr val="000000"/>
                </a:solidFill>
                <a:effectLst/>
                <a:highlight>
                  <a:srgbClr val="FFFFFF"/>
                </a:highlight>
                <a:latin typeface="PragmataPro Mono Liga" panose="02000509040000020004" pitchFamily="49" charset="0"/>
              </a:rPr>
              <a:t>, </a:t>
            </a:r>
            <a:r>
              <a:rPr lang="fr-FR" sz="2000" b="0">
                <a:solidFill>
                  <a:srgbClr val="001080"/>
                </a:solidFill>
                <a:effectLst/>
                <a:highlight>
                  <a:srgbClr val="FFFFFF"/>
                </a:highlight>
                <a:latin typeface="PragmataPro Mono Liga" panose="02000509040000020004" pitchFamily="49" charset="0"/>
              </a:rPr>
              <a:t>y</a:t>
            </a:r>
            <a:r>
              <a:rPr lang="fr-FR" sz="2000" b="0">
                <a:solidFill>
                  <a:srgbClr val="000000"/>
                </a:solidFill>
                <a:effectLst/>
                <a:highlight>
                  <a:srgbClr val="FFFFFF"/>
                </a:highlight>
                <a:latin typeface="PragmataPro Mono Liga" panose="02000509040000020004" pitchFamily="49" charset="0"/>
              </a:rPr>
              <a:t>; </a:t>
            </a:r>
          </a:p>
          <a:p>
            <a:r>
              <a:rPr lang="fr-FR" sz="2000" b="0">
                <a:solidFill>
                  <a:srgbClr val="000000"/>
                </a:solidFill>
                <a:effectLst/>
                <a:highlight>
                  <a:srgbClr val="FFFFFF"/>
                </a:highlight>
                <a:latin typeface="PragmataPro Mono Liga" panose="02000509040000020004" pitchFamily="49" charset="0"/>
              </a:rPr>
              <a:t>};</a:t>
            </a:r>
            <a:br>
              <a:rPr lang="fr-FR" sz="2000" b="0">
                <a:solidFill>
                  <a:srgbClr val="000000"/>
                </a:solidFill>
                <a:effectLst/>
                <a:highlight>
                  <a:srgbClr val="FFFFFF"/>
                </a:highlight>
                <a:latin typeface="PragmataPro Mono Liga" panose="02000509040000020004" pitchFamily="49" charset="0"/>
              </a:rPr>
            </a:b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Point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B</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C</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D</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Nhap</a:t>
            </a:r>
            <a:r>
              <a:rPr lang="en-US" sz="2000" b="0">
                <a:solidFill>
                  <a:srgbClr val="000000"/>
                </a:solidFill>
                <a:effectLst/>
                <a:highlight>
                  <a:srgbClr val="FFFFFF"/>
                </a:highlight>
                <a:latin typeface="PragmataPro Mono Liga" panose="02000509040000020004" pitchFamily="49" charset="0"/>
              </a:rPr>
              <a:t>(</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B</a:t>
            </a:r>
            <a:r>
              <a:rPr lang="en-US" sz="2000" b="0">
                <a:solidFill>
                  <a:srgbClr val="795E26"/>
                </a:solidFill>
                <a:effectLst/>
                <a:highlight>
                  <a:srgbClr val="FFFFFF"/>
                </a:highlight>
                <a:latin typeface="PragmataPro Mono Liga" panose="02000509040000020004" pitchFamily="49" charset="0"/>
              </a:rPr>
              <a:t>=Nhap</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NhapConTro</a:t>
            </a:r>
            <a:r>
              <a:rPr lang="en-US" sz="2000" b="0">
                <a:solidFill>
                  <a:srgbClr val="000000"/>
                </a:solidFill>
                <a:effectLst/>
                <a:highlight>
                  <a:srgbClr val="FFFFFF"/>
                </a:highlight>
                <a:latin typeface="PragmataPro Mono Liga" panose="02000509040000020004" pitchFamily="49" charset="0"/>
              </a:rPr>
              <a:t>(</a:t>
            </a:r>
            <a:r>
              <a:rPr lang="en-US" sz="2000" b="0">
                <a:solidFill>
                  <a:srgbClr val="001080"/>
                </a:solidFill>
                <a:effectLst/>
                <a:highlight>
                  <a:srgbClr val="FFFFFF"/>
                </a:highlight>
                <a:latin typeface="PragmataPro Mono Liga" panose="02000509040000020004" pitchFamily="49" charset="0"/>
              </a:rPr>
              <a:t>C</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D</a:t>
            </a:r>
            <a:r>
              <a:rPr lang="en-US" sz="2000" b="0">
                <a:solidFill>
                  <a:srgbClr val="000000"/>
                </a:solidFill>
                <a:effectLst/>
                <a:highlight>
                  <a:srgbClr val="FFFFFF"/>
                </a:highlight>
                <a:latin typeface="PragmataPro Mono Liga" panose="02000509040000020004" pitchFamily="49" charset="0"/>
              </a:rPr>
              <a:t>=</a:t>
            </a:r>
            <a:r>
              <a:rPr lang="en-US" sz="2000" b="0">
                <a:solidFill>
                  <a:srgbClr val="795E26"/>
                </a:solidFill>
                <a:effectLst/>
                <a:highlight>
                  <a:srgbClr val="FFFFFF"/>
                </a:highlight>
                <a:latin typeface="PragmataPro Mono Liga" panose="02000509040000020004" pitchFamily="49" charset="0"/>
              </a:rPr>
              <a:t>NhapConTro</a:t>
            </a:r>
            <a:r>
              <a:rPr lang="en-US" sz="2000" b="0">
                <a:solidFill>
                  <a:srgbClr val="000000"/>
                </a:solidFill>
                <a:effectLst/>
                <a:highlight>
                  <a:srgbClr val="FFFFFF"/>
                </a:highlight>
                <a:latin typeface="PragmataPro Mono Liga" panose="02000509040000020004" pitchFamily="49" charset="0"/>
              </a:rPr>
              <a:t>();</a:t>
            </a:r>
          </a:p>
          <a:p>
            <a:br>
              <a:rPr lang="en-US" sz="2000" b="0">
                <a:solidFill>
                  <a:srgbClr val="000000"/>
                </a:solidFill>
                <a:effectLst/>
                <a:highlight>
                  <a:srgbClr val="FFFFFF"/>
                </a:highlight>
                <a:latin typeface="PragmataPro Mono Liga" panose="02000509040000020004" pitchFamily="49" charset="0"/>
              </a:rPr>
            </a:b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Xuat</a:t>
            </a:r>
            <a:r>
              <a:rPr lang="en-US" sz="2000" b="0">
                <a:solidFill>
                  <a:srgbClr val="000000"/>
                </a:solidFill>
                <a:effectLst/>
                <a:highlight>
                  <a:srgbClr val="FFFFFF"/>
                </a:highlight>
                <a:latin typeface="PragmataPro Mono Liga" panose="02000509040000020004" pitchFamily="49" charset="0"/>
              </a:rPr>
              <a:t>(</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XuatConTro</a:t>
            </a:r>
            <a:r>
              <a:rPr lang="en-US" sz="2000" b="0">
                <a:solidFill>
                  <a:srgbClr val="000000"/>
                </a:solidFill>
                <a:effectLst/>
                <a:highlight>
                  <a:srgbClr val="FFFFFF"/>
                </a:highlight>
                <a:latin typeface="PragmataPro Mono Liga" panose="02000509040000020004" pitchFamily="49" charset="0"/>
              </a:rPr>
              <a:t>(&amp;</a:t>
            </a:r>
            <a:r>
              <a:rPr lang="en-US" sz="2000" b="0">
                <a:solidFill>
                  <a:srgbClr val="001080"/>
                </a:solidFill>
                <a:effectLst/>
                <a:highlight>
                  <a:srgbClr val="FFFFFF"/>
                </a:highlight>
                <a:latin typeface="PragmataPro Mono Liga" panose="02000509040000020004" pitchFamily="49" charset="0"/>
              </a:rPr>
              <a:t>B</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XuatConTro</a:t>
            </a:r>
            <a:r>
              <a:rPr lang="en-US" sz="2000" b="0">
                <a:solidFill>
                  <a:srgbClr val="000000"/>
                </a:solidFill>
                <a:effectLst/>
                <a:highlight>
                  <a:srgbClr val="FFFFFF"/>
                </a:highlight>
                <a:latin typeface="PragmataPro Mono Liga" panose="02000509040000020004" pitchFamily="49" charset="0"/>
              </a:rPr>
              <a:t>(</a:t>
            </a:r>
            <a:r>
              <a:rPr lang="en-US" sz="2000" b="0">
                <a:solidFill>
                  <a:srgbClr val="001080"/>
                </a:solidFill>
                <a:effectLst/>
                <a:highlight>
                  <a:srgbClr val="FFFFFF"/>
                </a:highlight>
                <a:latin typeface="PragmataPro Mono Liga" panose="02000509040000020004" pitchFamily="49" charset="0"/>
              </a:rPr>
              <a:t>C</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Xuat</a:t>
            </a:r>
            <a:r>
              <a:rPr lang="en-US" sz="2000" b="0">
                <a:solidFill>
                  <a:srgbClr val="000000"/>
                </a:solidFill>
                <a:effectLst/>
                <a:highlight>
                  <a:srgbClr val="FFFFFF"/>
                </a:highlight>
                <a:latin typeface="PragmataPro Mono Liga" panose="02000509040000020004" pitchFamily="49" charset="0"/>
              </a:rPr>
              <a:t>(*</a:t>
            </a:r>
            <a:r>
              <a:rPr lang="en-US" sz="2000" b="0">
                <a:solidFill>
                  <a:srgbClr val="001080"/>
                </a:solidFill>
                <a:effectLst/>
                <a:highlight>
                  <a:srgbClr val="FFFFFF"/>
                </a:highlight>
                <a:latin typeface="PragmataPro Mono Liga" panose="02000509040000020004" pitchFamily="49" charset="0"/>
              </a:rPr>
              <a:t>D</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a:t>
            </a:r>
          </a:p>
        </p:txBody>
      </p:sp>
      <p:sp>
        <p:nvSpPr>
          <p:cNvPr id="7" name="TextBox 6">
            <a:extLst>
              <a:ext uri="{FF2B5EF4-FFF2-40B4-BE49-F238E27FC236}">
                <a16:creationId xmlns:a16="http://schemas.microsoft.com/office/drawing/2014/main" id="{320B722A-97B4-06A6-A454-A93DE2998837}"/>
              </a:ext>
            </a:extLst>
          </p:cNvPr>
          <p:cNvSpPr txBox="1"/>
          <p:nvPr/>
        </p:nvSpPr>
        <p:spPr>
          <a:xfrm>
            <a:off x="4069777" y="987149"/>
            <a:ext cx="7419109" cy="1938992"/>
          </a:xfrm>
          <a:prstGeom prst="rect">
            <a:avLst/>
          </a:prstGeom>
          <a:noFill/>
          <a:ln>
            <a:solidFill>
              <a:schemeClr val="tx1">
                <a:lumMod val="50000"/>
              </a:schemeClr>
            </a:solidFill>
          </a:ln>
        </p:spPr>
        <p:txBody>
          <a:bodyPr wrap="square">
            <a:spAutoFit/>
          </a:bodyPr>
          <a:lstStyle/>
          <a:p>
            <a:r>
              <a:rPr lang="en-US" sz="2000" b="0" dirty="0">
                <a:solidFill>
                  <a:srgbClr val="0000FF"/>
                </a:solidFill>
                <a:effectLst/>
                <a:highlight>
                  <a:srgbClr val="FFFFFF"/>
                </a:highlight>
                <a:latin typeface="PragmataPro Mono Liga" panose="02000509040000020004" pitchFamily="49" charset="0"/>
              </a:rPr>
              <a:t>void</a:t>
            </a:r>
            <a:r>
              <a:rPr lang="en-US" sz="2000" b="0" dirty="0">
                <a:solidFill>
                  <a:srgbClr val="000000"/>
                </a:solidFill>
                <a:effectLst/>
                <a:highlight>
                  <a:srgbClr val="FFFFFF"/>
                </a:highlight>
                <a:latin typeface="PragmataPro Mono Liga" panose="02000509040000020004" pitchFamily="49" charset="0"/>
              </a:rPr>
              <a:t> </a:t>
            </a:r>
            <a:r>
              <a:rPr lang="en-US" sz="2000" b="0" dirty="0" err="1">
                <a:solidFill>
                  <a:srgbClr val="795E26"/>
                </a:solidFill>
                <a:effectLst/>
                <a:highlight>
                  <a:srgbClr val="FFFFFF"/>
                </a:highlight>
                <a:latin typeface="PragmataPro Mono Liga" panose="02000509040000020004" pitchFamily="49" charset="0"/>
              </a:rPr>
              <a:t>Xuat</a:t>
            </a:r>
            <a:r>
              <a:rPr lang="en-US" sz="2000" b="0" dirty="0">
                <a:solidFill>
                  <a:srgbClr val="000000"/>
                </a:solidFill>
                <a:effectLst/>
                <a:highlight>
                  <a:srgbClr val="FFFFFF"/>
                </a:highlight>
                <a:latin typeface="PragmataPro Mono Liga" panose="02000509040000020004" pitchFamily="49" charset="0"/>
              </a:rPr>
              <a:t>(</a:t>
            </a:r>
            <a:r>
              <a:rPr lang="en-US" sz="2000" b="0" dirty="0">
                <a:solidFill>
                  <a:srgbClr val="0000FF"/>
                </a:solidFill>
                <a:effectLst/>
                <a:highlight>
                  <a:srgbClr val="FFFFFF"/>
                </a:highlight>
                <a:latin typeface="PragmataPro Mono Liga" panose="02000509040000020004" pitchFamily="49" charset="0"/>
              </a:rPr>
              <a:t>const</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267F99"/>
                </a:solidFill>
                <a:effectLst/>
                <a:highlight>
                  <a:srgbClr val="FFFFFF"/>
                </a:highlight>
                <a:latin typeface="PragmataPro Mono Liga" panose="02000509040000020004" pitchFamily="49" charset="0"/>
              </a:rPr>
              <a:t>Point</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0000FF"/>
                </a:solidFill>
                <a:effectLst/>
                <a:highlight>
                  <a:srgbClr val="FFFFFF"/>
                </a:highlight>
                <a:latin typeface="PragmataPro Mono Liga" panose="02000509040000020004" pitchFamily="49" charset="0"/>
              </a:rPr>
              <a:t>&amp;</a:t>
            </a:r>
            <a:r>
              <a:rPr lang="en-US" sz="2000" b="0" dirty="0">
                <a:solidFill>
                  <a:srgbClr val="001080"/>
                </a:solidFill>
                <a:effectLst/>
                <a:highlight>
                  <a:srgbClr val="FFFFFF"/>
                </a:highlight>
                <a:latin typeface="PragmataPro Mono Liga" panose="02000509040000020004" pitchFamily="49" charset="0"/>
              </a:rPr>
              <a:t>D</a:t>
            </a:r>
            <a:r>
              <a:rPr lang="en-US" sz="2000" b="0" dirty="0">
                <a:solidFill>
                  <a:srgbClr val="000000"/>
                </a:solidFill>
                <a:effectLst/>
                <a:highlight>
                  <a:srgbClr val="FFFFFF"/>
                </a:highlight>
                <a:latin typeface="PragmataPro Mono Liga" panose="02000509040000020004" pitchFamily="49" charset="0"/>
              </a:rPr>
              <a:t>) {</a:t>
            </a:r>
          </a:p>
          <a:p>
            <a:r>
              <a:rPr lang="en-US" sz="2000" b="0" dirty="0">
                <a:solidFill>
                  <a:srgbClr val="000000"/>
                </a:solidFill>
                <a:effectLst/>
                <a:highlight>
                  <a:srgbClr val="FFFFFF"/>
                </a:highlight>
                <a:latin typeface="PragmataPro Mono Liga" panose="02000509040000020004" pitchFamily="49" charset="0"/>
              </a:rPr>
              <a:t>    </a:t>
            </a:r>
            <a:r>
              <a:rPr lang="en-US" sz="2000" b="0" dirty="0" err="1">
                <a:solidFill>
                  <a:srgbClr val="001080"/>
                </a:solidFill>
                <a:effectLst/>
                <a:highlight>
                  <a:srgbClr val="FFFFFF"/>
                </a:highlight>
                <a:latin typeface="PragmataPro Mono Liga" panose="02000509040000020004" pitchFamily="49" charset="0"/>
              </a:rPr>
              <a:t>cout</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795E26"/>
                </a:solidFill>
                <a:effectLst/>
                <a:highlight>
                  <a:srgbClr val="FFFFFF"/>
                </a:highlight>
                <a:latin typeface="PragmataPro Mono Liga" panose="02000509040000020004" pitchFamily="49" charset="0"/>
              </a:rPr>
              <a:t>&lt;&lt;</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A31515"/>
                </a:solidFill>
                <a:effectLst/>
                <a:highlight>
                  <a:srgbClr val="FFFFFF"/>
                </a:highlight>
                <a:latin typeface="PragmataPro Mono Liga" panose="02000509040000020004" pitchFamily="49" charset="0"/>
              </a:rPr>
              <a:t>"("</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795E26"/>
                </a:solidFill>
                <a:effectLst/>
                <a:highlight>
                  <a:srgbClr val="FFFFFF"/>
                </a:highlight>
                <a:latin typeface="PragmataPro Mono Liga" panose="02000509040000020004" pitchFamily="49" charset="0"/>
              </a:rPr>
              <a:t>&lt;&lt;</a:t>
            </a:r>
            <a:r>
              <a:rPr lang="en-US" sz="2000" b="0" dirty="0">
                <a:solidFill>
                  <a:srgbClr val="000000"/>
                </a:solidFill>
                <a:effectLst/>
                <a:highlight>
                  <a:srgbClr val="FFFFFF"/>
                </a:highlight>
                <a:latin typeface="PragmataPro Mono Liga" panose="02000509040000020004" pitchFamily="49" charset="0"/>
              </a:rPr>
              <a:t> </a:t>
            </a:r>
            <a:r>
              <a:rPr lang="en-US" sz="2000" b="0" dirty="0" err="1">
                <a:solidFill>
                  <a:srgbClr val="001080"/>
                </a:solidFill>
                <a:effectLst/>
                <a:highlight>
                  <a:srgbClr val="FFFFFF"/>
                </a:highlight>
                <a:latin typeface="PragmataPro Mono Liga" panose="02000509040000020004" pitchFamily="49" charset="0"/>
              </a:rPr>
              <a:t>D</a:t>
            </a:r>
            <a:r>
              <a:rPr lang="en-US" sz="2000" b="0" dirty="0" err="1">
                <a:solidFill>
                  <a:srgbClr val="000000"/>
                </a:solidFill>
                <a:effectLst/>
                <a:highlight>
                  <a:srgbClr val="FFFFFF"/>
                </a:highlight>
                <a:latin typeface="PragmataPro Mono Liga" panose="02000509040000020004" pitchFamily="49" charset="0"/>
              </a:rPr>
              <a:t>.</a:t>
            </a:r>
            <a:r>
              <a:rPr lang="en-US" sz="2000" b="0" dirty="0" err="1">
                <a:solidFill>
                  <a:srgbClr val="001080"/>
                </a:solidFill>
                <a:effectLst/>
                <a:highlight>
                  <a:srgbClr val="FFFFFF"/>
                </a:highlight>
                <a:latin typeface="PragmataPro Mono Liga" panose="02000509040000020004" pitchFamily="49" charset="0"/>
              </a:rPr>
              <a:t>x</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795E26"/>
                </a:solidFill>
                <a:effectLst/>
                <a:highlight>
                  <a:srgbClr val="FFFFFF"/>
                </a:highlight>
                <a:latin typeface="PragmataPro Mono Liga" panose="02000509040000020004" pitchFamily="49" charset="0"/>
              </a:rPr>
              <a:t>&lt;&lt;</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A31515"/>
                </a:solidFill>
                <a:effectLst/>
                <a:highlight>
                  <a:srgbClr val="FFFFFF"/>
                </a:highlight>
                <a:latin typeface="PragmataPro Mono Liga" panose="02000509040000020004" pitchFamily="49" charset="0"/>
              </a:rPr>
              <a:t>", "</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795E26"/>
                </a:solidFill>
                <a:effectLst/>
                <a:highlight>
                  <a:srgbClr val="FFFFFF"/>
                </a:highlight>
                <a:latin typeface="PragmataPro Mono Liga" panose="02000509040000020004" pitchFamily="49" charset="0"/>
              </a:rPr>
              <a:t>&lt;&lt;</a:t>
            </a:r>
            <a:r>
              <a:rPr lang="en-US" sz="2000" b="0" dirty="0">
                <a:solidFill>
                  <a:srgbClr val="000000"/>
                </a:solidFill>
                <a:effectLst/>
                <a:highlight>
                  <a:srgbClr val="FFFFFF"/>
                </a:highlight>
                <a:latin typeface="PragmataPro Mono Liga" panose="02000509040000020004" pitchFamily="49" charset="0"/>
              </a:rPr>
              <a:t> </a:t>
            </a:r>
            <a:r>
              <a:rPr lang="en-US" sz="2000" b="0" dirty="0" err="1">
                <a:solidFill>
                  <a:srgbClr val="001080"/>
                </a:solidFill>
                <a:effectLst/>
                <a:highlight>
                  <a:srgbClr val="FFFFFF"/>
                </a:highlight>
                <a:latin typeface="PragmataPro Mono Liga" panose="02000509040000020004" pitchFamily="49" charset="0"/>
              </a:rPr>
              <a:t>D</a:t>
            </a:r>
            <a:r>
              <a:rPr lang="en-US" sz="2000" b="0" dirty="0" err="1">
                <a:solidFill>
                  <a:srgbClr val="000000"/>
                </a:solidFill>
                <a:effectLst/>
                <a:highlight>
                  <a:srgbClr val="FFFFFF"/>
                </a:highlight>
                <a:latin typeface="PragmataPro Mono Liga" panose="02000509040000020004" pitchFamily="49" charset="0"/>
              </a:rPr>
              <a:t>.</a:t>
            </a:r>
            <a:r>
              <a:rPr lang="en-US" sz="2000" b="0" dirty="0" err="1">
                <a:solidFill>
                  <a:srgbClr val="001080"/>
                </a:solidFill>
                <a:effectLst/>
                <a:highlight>
                  <a:srgbClr val="FFFFFF"/>
                </a:highlight>
                <a:latin typeface="PragmataPro Mono Liga" panose="02000509040000020004" pitchFamily="49" charset="0"/>
              </a:rPr>
              <a:t>y</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795E26"/>
                </a:solidFill>
                <a:effectLst/>
                <a:highlight>
                  <a:srgbClr val="FFFFFF"/>
                </a:highlight>
                <a:latin typeface="PragmataPro Mono Liga" panose="02000509040000020004" pitchFamily="49" charset="0"/>
              </a:rPr>
              <a:t>&lt;&lt;</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A31515"/>
                </a:solidFill>
                <a:effectLst/>
                <a:highlight>
                  <a:srgbClr val="FFFFFF"/>
                </a:highlight>
                <a:latin typeface="PragmataPro Mono Liga" panose="02000509040000020004" pitchFamily="49" charset="0"/>
              </a:rPr>
              <a:t>")"</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795E26"/>
                </a:solidFill>
                <a:effectLst/>
                <a:highlight>
                  <a:srgbClr val="FFFFFF"/>
                </a:highlight>
                <a:latin typeface="PragmataPro Mono Liga" panose="02000509040000020004" pitchFamily="49" charset="0"/>
              </a:rPr>
              <a:t>&lt;&lt;</a:t>
            </a:r>
            <a:r>
              <a:rPr lang="en-US" sz="2000" b="0" dirty="0">
                <a:solidFill>
                  <a:srgbClr val="000000"/>
                </a:solidFill>
                <a:effectLst/>
                <a:highlight>
                  <a:srgbClr val="FFFFFF"/>
                </a:highlight>
                <a:latin typeface="PragmataPro Mono Liga" panose="02000509040000020004" pitchFamily="49" charset="0"/>
              </a:rPr>
              <a:t> </a:t>
            </a:r>
            <a:r>
              <a:rPr lang="en-US" sz="2000" b="0" dirty="0" err="1">
                <a:solidFill>
                  <a:srgbClr val="795E26"/>
                </a:solidFill>
                <a:effectLst/>
                <a:highlight>
                  <a:srgbClr val="FFFFFF"/>
                </a:highlight>
                <a:latin typeface="PragmataPro Mono Liga" panose="02000509040000020004" pitchFamily="49" charset="0"/>
              </a:rPr>
              <a:t>endl</a:t>
            </a:r>
            <a:r>
              <a:rPr lang="en-US" sz="2000" b="0" dirty="0">
                <a:solidFill>
                  <a:srgbClr val="000000"/>
                </a:solidFill>
                <a:effectLst/>
                <a:highlight>
                  <a:srgbClr val="FFFFFF"/>
                </a:highlight>
                <a:latin typeface="PragmataPro Mono Liga" panose="02000509040000020004" pitchFamily="49" charset="0"/>
              </a:rPr>
              <a:t>;</a:t>
            </a:r>
          </a:p>
          <a:p>
            <a:r>
              <a:rPr lang="en-US" sz="2000" b="0" dirty="0">
                <a:solidFill>
                  <a:srgbClr val="000000"/>
                </a:solidFill>
                <a:effectLst/>
                <a:highlight>
                  <a:srgbClr val="FFFFFF"/>
                </a:highlight>
                <a:latin typeface="PragmataPro Mono Liga" panose="02000509040000020004" pitchFamily="49" charset="0"/>
              </a:rPr>
              <a:t>}</a:t>
            </a:r>
          </a:p>
          <a:p>
            <a:r>
              <a:rPr lang="en-US" sz="2000" b="0" dirty="0">
                <a:solidFill>
                  <a:srgbClr val="0000FF"/>
                </a:solidFill>
                <a:effectLst/>
                <a:highlight>
                  <a:srgbClr val="FFFFFF"/>
                </a:highlight>
                <a:latin typeface="PragmataPro Mono Liga" panose="02000509040000020004" pitchFamily="49" charset="0"/>
              </a:rPr>
              <a:t>void</a:t>
            </a:r>
            <a:r>
              <a:rPr lang="en-US" sz="2000" b="0" dirty="0">
                <a:solidFill>
                  <a:srgbClr val="000000"/>
                </a:solidFill>
                <a:effectLst/>
                <a:highlight>
                  <a:srgbClr val="FFFFFF"/>
                </a:highlight>
                <a:latin typeface="PragmataPro Mono Liga" panose="02000509040000020004" pitchFamily="49" charset="0"/>
              </a:rPr>
              <a:t> </a:t>
            </a:r>
            <a:r>
              <a:rPr lang="en-US" sz="2000" b="0" dirty="0" err="1">
                <a:solidFill>
                  <a:srgbClr val="795E26"/>
                </a:solidFill>
                <a:effectLst/>
                <a:highlight>
                  <a:srgbClr val="FFFFFF"/>
                </a:highlight>
                <a:latin typeface="PragmataPro Mono Liga" panose="02000509040000020004" pitchFamily="49" charset="0"/>
              </a:rPr>
              <a:t>XuatConTro</a:t>
            </a:r>
            <a:r>
              <a:rPr lang="en-US" sz="2000" b="0" dirty="0">
                <a:solidFill>
                  <a:srgbClr val="000000"/>
                </a:solidFill>
                <a:effectLst/>
                <a:highlight>
                  <a:srgbClr val="FFFFFF"/>
                </a:highlight>
                <a:latin typeface="PragmataPro Mono Liga" panose="02000509040000020004" pitchFamily="49" charset="0"/>
              </a:rPr>
              <a:t>(</a:t>
            </a:r>
            <a:r>
              <a:rPr lang="en-US" sz="2000" b="0" dirty="0">
                <a:solidFill>
                  <a:srgbClr val="0000FF"/>
                </a:solidFill>
                <a:effectLst/>
                <a:highlight>
                  <a:srgbClr val="FFFFFF"/>
                </a:highlight>
                <a:latin typeface="PragmataPro Mono Liga" panose="02000509040000020004" pitchFamily="49" charset="0"/>
              </a:rPr>
              <a:t>const</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267F99"/>
                </a:solidFill>
                <a:effectLst/>
                <a:highlight>
                  <a:srgbClr val="FFFFFF"/>
                </a:highlight>
                <a:latin typeface="PragmataPro Mono Liga" panose="02000509040000020004" pitchFamily="49" charset="0"/>
              </a:rPr>
              <a:t>Point</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0000FF"/>
                </a:solidFill>
                <a:effectLst/>
                <a:highlight>
                  <a:srgbClr val="FFFFFF"/>
                </a:highlight>
                <a:latin typeface="PragmataPro Mono Liga" panose="02000509040000020004" pitchFamily="49" charset="0"/>
              </a:rPr>
              <a:t>*</a:t>
            </a:r>
            <a:r>
              <a:rPr lang="en-US" sz="2000" b="0" dirty="0">
                <a:solidFill>
                  <a:srgbClr val="001080"/>
                </a:solidFill>
                <a:effectLst/>
                <a:highlight>
                  <a:srgbClr val="FFFFFF"/>
                </a:highlight>
                <a:latin typeface="PragmataPro Mono Liga" panose="02000509040000020004" pitchFamily="49" charset="0"/>
              </a:rPr>
              <a:t>D</a:t>
            </a:r>
            <a:r>
              <a:rPr lang="en-US" sz="2000" b="0" dirty="0">
                <a:solidFill>
                  <a:srgbClr val="000000"/>
                </a:solidFill>
                <a:effectLst/>
                <a:highlight>
                  <a:srgbClr val="FFFFFF"/>
                </a:highlight>
                <a:latin typeface="PragmataPro Mono Liga" panose="02000509040000020004" pitchFamily="49" charset="0"/>
              </a:rPr>
              <a:t>) {</a:t>
            </a:r>
          </a:p>
          <a:p>
            <a:r>
              <a:rPr lang="en-US" sz="2000" b="0" dirty="0">
                <a:solidFill>
                  <a:srgbClr val="000000"/>
                </a:solidFill>
                <a:effectLst/>
                <a:highlight>
                  <a:srgbClr val="FFFFFF"/>
                </a:highlight>
                <a:latin typeface="PragmataPro Mono Liga" panose="02000509040000020004" pitchFamily="49" charset="0"/>
              </a:rPr>
              <a:t>    </a:t>
            </a:r>
            <a:r>
              <a:rPr lang="en-US" sz="2000" b="0" dirty="0" err="1">
                <a:solidFill>
                  <a:srgbClr val="001080"/>
                </a:solidFill>
                <a:effectLst/>
                <a:highlight>
                  <a:srgbClr val="FFFFFF"/>
                </a:highlight>
                <a:latin typeface="PragmataPro Mono Liga" panose="02000509040000020004" pitchFamily="49" charset="0"/>
              </a:rPr>
              <a:t>cout</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795E26"/>
                </a:solidFill>
                <a:effectLst/>
                <a:highlight>
                  <a:srgbClr val="FFFFFF"/>
                </a:highlight>
                <a:latin typeface="PragmataPro Mono Liga" panose="02000509040000020004" pitchFamily="49" charset="0"/>
              </a:rPr>
              <a:t>&lt;&lt;</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A31515"/>
                </a:solidFill>
                <a:effectLst/>
                <a:highlight>
                  <a:srgbClr val="FFFFFF"/>
                </a:highlight>
                <a:latin typeface="PragmataPro Mono Liga" panose="02000509040000020004" pitchFamily="49" charset="0"/>
              </a:rPr>
              <a:t>"("</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795E26"/>
                </a:solidFill>
                <a:effectLst/>
                <a:highlight>
                  <a:srgbClr val="FFFFFF"/>
                </a:highlight>
                <a:latin typeface="PragmataPro Mono Liga" panose="02000509040000020004" pitchFamily="49" charset="0"/>
              </a:rPr>
              <a:t>&lt;&lt;</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001080"/>
                </a:solidFill>
                <a:effectLst/>
                <a:highlight>
                  <a:srgbClr val="FFFFFF"/>
                </a:highlight>
                <a:latin typeface="PragmataPro Mono Liga" panose="02000509040000020004" pitchFamily="49" charset="0"/>
              </a:rPr>
              <a:t>D</a:t>
            </a:r>
            <a:r>
              <a:rPr lang="en-US" sz="2000" b="0" dirty="0">
                <a:solidFill>
                  <a:srgbClr val="000000"/>
                </a:solidFill>
                <a:effectLst/>
                <a:highlight>
                  <a:srgbClr val="FFFFFF"/>
                </a:highlight>
                <a:latin typeface="PragmataPro Mono Liga" panose="02000509040000020004" pitchFamily="49" charset="0"/>
              </a:rPr>
              <a:t>-&gt;</a:t>
            </a:r>
            <a:r>
              <a:rPr lang="en-US" sz="2000" b="0" dirty="0">
                <a:solidFill>
                  <a:srgbClr val="001080"/>
                </a:solidFill>
                <a:effectLst/>
                <a:highlight>
                  <a:srgbClr val="FFFFFF"/>
                </a:highlight>
                <a:latin typeface="PragmataPro Mono Liga" panose="02000509040000020004" pitchFamily="49" charset="0"/>
              </a:rPr>
              <a:t>x</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795E26"/>
                </a:solidFill>
                <a:effectLst/>
                <a:highlight>
                  <a:srgbClr val="FFFFFF"/>
                </a:highlight>
                <a:latin typeface="PragmataPro Mono Liga" panose="02000509040000020004" pitchFamily="49" charset="0"/>
              </a:rPr>
              <a:t>&lt;&lt;</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A31515"/>
                </a:solidFill>
                <a:effectLst/>
                <a:highlight>
                  <a:srgbClr val="FFFFFF"/>
                </a:highlight>
                <a:latin typeface="PragmataPro Mono Liga" panose="02000509040000020004" pitchFamily="49" charset="0"/>
              </a:rPr>
              <a:t>", "</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795E26"/>
                </a:solidFill>
                <a:effectLst/>
                <a:highlight>
                  <a:srgbClr val="FFFFFF"/>
                </a:highlight>
                <a:latin typeface="PragmataPro Mono Liga" panose="02000509040000020004" pitchFamily="49" charset="0"/>
              </a:rPr>
              <a:t>&lt;&lt;</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001080"/>
                </a:solidFill>
                <a:effectLst/>
                <a:highlight>
                  <a:srgbClr val="FFFFFF"/>
                </a:highlight>
                <a:latin typeface="PragmataPro Mono Liga" panose="02000509040000020004" pitchFamily="49" charset="0"/>
              </a:rPr>
              <a:t>D</a:t>
            </a:r>
            <a:r>
              <a:rPr lang="en-US" sz="2000" b="0" dirty="0">
                <a:solidFill>
                  <a:srgbClr val="000000"/>
                </a:solidFill>
                <a:effectLst/>
                <a:highlight>
                  <a:srgbClr val="FFFFFF"/>
                </a:highlight>
                <a:latin typeface="PragmataPro Mono Liga" panose="02000509040000020004" pitchFamily="49" charset="0"/>
              </a:rPr>
              <a:t>-&gt;</a:t>
            </a:r>
            <a:r>
              <a:rPr lang="en-US" sz="2000" b="0" dirty="0">
                <a:solidFill>
                  <a:srgbClr val="001080"/>
                </a:solidFill>
                <a:effectLst/>
                <a:highlight>
                  <a:srgbClr val="FFFFFF"/>
                </a:highlight>
                <a:latin typeface="PragmataPro Mono Liga" panose="02000509040000020004" pitchFamily="49" charset="0"/>
              </a:rPr>
              <a:t>y</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795E26"/>
                </a:solidFill>
                <a:effectLst/>
                <a:highlight>
                  <a:srgbClr val="FFFFFF"/>
                </a:highlight>
                <a:latin typeface="PragmataPro Mono Liga" panose="02000509040000020004" pitchFamily="49" charset="0"/>
              </a:rPr>
              <a:t>&lt;&lt;</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A31515"/>
                </a:solidFill>
                <a:effectLst/>
                <a:highlight>
                  <a:srgbClr val="FFFFFF"/>
                </a:highlight>
                <a:latin typeface="PragmataPro Mono Liga" panose="02000509040000020004" pitchFamily="49" charset="0"/>
              </a:rPr>
              <a:t>")"</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795E26"/>
                </a:solidFill>
                <a:effectLst/>
                <a:highlight>
                  <a:srgbClr val="FFFFFF"/>
                </a:highlight>
                <a:latin typeface="PragmataPro Mono Liga" panose="02000509040000020004" pitchFamily="49" charset="0"/>
              </a:rPr>
              <a:t>&lt;&lt;</a:t>
            </a:r>
            <a:r>
              <a:rPr lang="en-US" sz="2000" b="0" dirty="0">
                <a:solidFill>
                  <a:srgbClr val="000000"/>
                </a:solidFill>
                <a:effectLst/>
                <a:highlight>
                  <a:srgbClr val="FFFFFF"/>
                </a:highlight>
                <a:latin typeface="PragmataPro Mono Liga" panose="02000509040000020004" pitchFamily="49" charset="0"/>
              </a:rPr>
              <a:t> </a:t>
            </a:r>
            <a:r>
              <a:rPr lang="en-US" sz="2000" b="0" dirty="0" err="1">
                <a:solidFill>
                  <a:srgbClr val="795E26"/>
                </a:solidFill>
                <a:effectLst/>
                <a:highlight>
                  <a:srgbClr val="FFFFFF"/>
                </a:highlight>
                <a:latin typeface="PragmataPro Mono Liga" panose="02000509040000020004" pitchFamily="49" charset="0"/>
              </a:rPr>
              <a:t>endl</a:t>
            </a:r>
            <a:r>
              <a:rPr lang="en-US" sz="2000" b="0" dirty="0">
                <a:solidFill>
                  <a:srgbClr val="000000"/>
                </a:solidFill>
                <a:effectLst/>
                <a:highlight>
                  <a:srgbClr val="FFFFFF"/>
                </a:highlight>
                <a:latin typeface="PragmataPro Mono Liga" panose="02000509040000020004" pitchFamily="49" charset="0"/>
              </a:rPr>
              <a:t>;</a:t>
            </a:r>
          </a:p>
          <a:p>
            <a:r>
              <a:rPr lang="en-US" sz="2000" b="0" dirty="0">
                <a:solidFill>
                  <a:srgbClr val="000000"/>
                </a:solidFill>
                <a:effectLst/>
                <a:highlight>
                  <a:srgbClr val="FFFFFF"/>
                </a:highlight>
                <a:latin typeface="PragmataPro Mono Liga" panose="02000509040000020004" pitchFamily="49" charset="0"/>
              </a:rPr>
              <a:t>}</a:t>
            </a:r>
          </a:p>
        </p:txBody>
      </p:sp>
      <p:sp>
        <p:nvSpPr>
          <p:cNvPr id="9" name="TextBox 8">
            <a:extLst>
              <a:ext uri="{FF2B5EF4-FFF2-40B4-BE49-F238E27FC236}">
                <a16:creationId xmlns:a16="http://schemas.microsoft.com/office/drawing/2014/main" id="{31DE94A1-BAD7-414C-0FF5-3F2D8E4186F1}"/>
              </a:ext>
            </a:extLst>
          </p:cNvPr>
          <p:cNvSpPr txBox="1"/>
          <p:nvPr/>
        </p:nvSpPr>
        <p:spPr>
          <a:xfrm>
            <a:off x="4069777" y="3108119"/>
            <a:ext cx="3427268" cy="2800767"/>
          </a:xfrm>
          <a:prstGeom prst="rect">
            <a:avLst/>
          </a:prstGeom>
          <a:noFill/>
          <a:ln>
            <a:solidFill>
              <a:schemeClr val="tx1">
                <a:lumMod val="50000"/>
              </a:schemeClr>
            </a:solidFill>
          </a:ln>
        </p:spPr>
        <p:txBody>
          <a:bodyPr wrap="square">
            <a:spAutoFit/>
          </a:bodyPr>
          <a:lstStyle/>
          <a:p>
            <a:r>
              <a:rPr lang="en-US" sz="2200">
                <a:solidFill>
                  <a:srgbClr val="0000FF"/>
                </a:solidFill>
                <a:highlight>
                  <a:srgbClr val="FFFFFF"/>
                </a:highlight>
                <a:latin typeface="PragmataPro Mono Liga" panose="02000509040000020004" pitchFamily="49" charset="0"/>
              </a:rPr>
              <a:t>void</a:t>
            </a:r>
            <a:r>
              <a:rPr lang="en-US" sz="2200">
                <a:solidFill>
                  <a:srgbClr val="000000"/>
                </a:solidFill>
                <a:highlight>
                  <a:srgbClr val="FFFFFF"/>
                </a:highlight>
                <a:latin typeface="PragmataPro Mono Liga" panose="02000509040000020004" pitchFamily="49" charset="0"/>
              </a:rPr>
              <a:t> </a:t>
            </a:r>
            <a:r>
              <a:rPr lang="en-US" sz="2200">
                <a:solidFill>
                  <a:srgbClr val="795E26"/>
                </a:solidFill>
                <a:highlight>
                  <a:srgbClr val="FFFFFF"/>
                </a:highlight>
                <a:latin typeface="PragmataPro Mono Liga" panose="02000509040000020004" pitchFamily="49" charset="0"/>
              </a:rPr>
              <a:t>Nhap</a:t>
            </a:r>
            <a:r>
              <a:rPr lang="en-US" sz="2200">
                <a:solidFill>
                  <a:srgbClr val="000000"/>
                </a:solidFill>
                <a:highlight>
                  <a:srgbClr val="FFFFFF"/>
                </a:highlight>
                <a:latin typeface="PragmataPro Mono Liga" panose="02000509040000020004" pitchFamily="49" charset="0"/>
              </a:rPr>
              <a:t>(</a:t>
            </a:r>
            <a:r>
              <a:rPr lang="en-US" sz="2200">
                <a:solidFill>
                  <a:srgbClr val="267F99"/>
                </a:solidFill>
                <a:highlight>
                  <a:srgbClr val="FFFFFF"/>
                </a:highlight>
                <a:latin typeface="PragmataPro Mono Liga" panose="02000509040000020004" pitchFamily="49" charset="0"/>
              </a:rPr>
              <a:t>Point</a:t>
            </a:r>
            <a:r>
              <a:rPr lang="en-US" sz="2200">
                <a:solidFill>
                  <a:srgbClr val="000000"/>
                </a:solidFill>
                <a:highlight>
                  <a:srgbClr val="FFFFFF"/>
                </a:highlight>
                <a:latin typeface="PragmataPro Mono Liga" panose="02000509040000020004" pitchFamily="49" charset="0"/>
              </a:rPr>
              <a:t> </a:t>
            </a:r>
            <a:r>
              <a:rPr lang="en-US" sz="2200">
                <a:solidFill>
                  <a:srgbClr val="0000FF"/>
                </a:solidFill>
                <a:highlight>
                  <a:srgbClr val="FFFFFF"/>
                </a:highlight>
                <a:latin typeface="PragmataPro Mono Liga" panose="02000509040000020004" pitchFamily="49" charset="0"/>
              </a:rPr>
              <a:t>&amp;</a:t>
            </a:r>
            <a:r>
              <a:rPr lang="en-US" sz="2200">
                <a:solidFill>
                  <a:srgbClr val="001080"/>
                </a:solidFill>
                <a:highlight>
                  <a:srgbClr val="FFFFFF"/>
                </a:highlight>
                <a:latin typeface="PragmataPro Mono Liga" panose="02000509040000020004" pitchFamily="49" charset="0"/>
              </a:rPr>
              <a:t>D</a:t>
            </a:r>
            <a:r>
              <a:rPr lang="en-US" sz="2200">
                <a:solidFill>
                  <a:srgbClr val="000000"/>
                </a:solidFill>
                <a:highlight>
                  <a:srgbClr val="FFFFFF"/>
                </a:highlight>
                <a:latin typeface="PragmataPro Mono Liga" panose="02000509040000020004" pitchFamily="49" charset="0"/>
              </a:rPr>
              <a:t>) {</a:t>
            </a:r>
          </a:p>
          <a:p>
            <a:r>
              <a:rPr lang="en-US" sz="2200">
                <a:solidFill>
                  <a:srgbClr val="000000"/>
                </a:solidFill>
                <a:highlight>
                  <a:srgbClr val="FFFFFF"/>
                </a:highlight>
                <a:latin typeface="PragmataPro Mono Liga" panose="02000509040000020004" pitchFamily="49" charset="0"/>
              </a:rPr>
              <a:t>    </a:t>
            </a:r>
            <a:r>
              <a:rPr lang="en-US" sz="2200">
                <a:solidFill>
                  <a:srgbClr val="001080"/>
                </a:solidFill>
                <a:highlight>
                  <a:srgbClr val="FFFFFF"/>
                </a:highlight>
                <a:latin typeface="PragmataPro Mono Liga" panose="02000509040000020004" pitchFamily="49" charset="0"/>
              </a:rPr>
              <a:t>cin</a:t>
            </a:r>
            <a:r>
              <a:rPr lang="en-US" sz="2200">
                <a:solidFill>
                  <a:srgbClr val="000000"/>
                </a:solidFill>
                <a:highlight>
                  <a:srgbClr val="FFFFFF"/>
                </a:highlight>
                <a:latin typeface="PragmataPro Mono Liga" panose="02000509040000020004" pitchFamily="49" charset="0"/>
              </a:rPr>
              <a:t> </a:t>
            </a:r>
            <a:r>
              <a:rPr lang="en-US" sz="2200">
                <a:solidFill>
                  <a:srgbClr val="795E26"/>
                </a:solidFill>
                <a:highlight>
                  <a:srgbClr val="FFFFFF"/>
                </a:highlight>
                <a:latin typeface="PragmataPro Mono Liga" panose="02000509040000020004" pitchFamily="49" charset="0"/>
              </a:rPr>
              <a:t>&gt;&gt;</a:t>
            </a:r>
            <a:r>
              <a:rPr lang="en-US" sz="2200">
                <a:solidFill>
                  <a:srgbClr val="000000"/>
                </a:solidFill>
                <a:highlight>
                  <a:srgbClr val="FFFFFF"/>
                </a:highlight>
                <a:latin typeface="PragmataPro Mono Liga" panose="02000509040000020004" pitchFamily="49" charset="0"/>
              </a:rPr>
              <a:t> </a:t>
            </a:r>
            <a:r>
              <a:rPr lang="en-US" sz="2200">
                <a:solidFill>
                  <a:srgbClr val="001080"/>
                </a:solidFill>
                <a:highlight>
                  <a:srgbClr val="FFFFFF"/>
                </a:highlight>
                <a:latin typeface="PragmataPro Mono Liga" panose="02000509040000020004" pitchFamily="49" charset="0"/>
              </a:rPr>
              <a:t>D</a:t>
            </a:r>
            <a:r>
              <a:rPr lang="en-US" sz="2200">
                <a:solidFill>
                  <a:srgbClr val="000000"/>
                </a:solidFill>
                <a:highlight>
                  <a:srgbClr val="FFFFFF"/>
                </a:highlight>
                <a:latin typeface="PragmataPro Mono Liga" panose="02000509040000020004" pitchFamily="49" charset="0"/>
              </a:rPr>
              <a:t>.</a:t>
            </a:r>
            <a:r>
              <a:rPr lang="en-US" sz="2200">
                <a:solidFill>
                  <a:srgbClr val="001080"/>
                </a:solidFill>
                <a:highlight>
                  <a:srgbClr val="FFFFFF"/>
                </a:highlight>
                <a:latin typeface="PragmataPro Mono Liga" panose="02000509040000020004" pitchFamily="49" charset="0"/>
              </a:rPr>
              <a:t>x</a:t>
            </a:r>
            <a:r>
              <a:rPr lang="en-US" sz="2200">
                <a:solidFill>
                  <a:srgbClr val="000000"/>
                </a:solidFill>
                <a:highlight>
                  <a:srgbClr val="FFFFFF"/>
                </a:highlight>
                <a:latin typeface="PragmataPro Mono Liga" panose="02000509040000020004" pitchFamily="49" charset="0"/>
              </a:rPr>
              <a:t> </a:t>
            </a:r>
            <a:r>
              <a:rPr lang="en-US" sz="2200">
                <a:solidFill>
                  <a:srgbClr val="795E26"/>
                </a:solidFill>
                <a:highlight>
                  <a:srgbClr val="FFFFFF"/>
                </a:highlight>
                <a:latin typeface="PragmataPro Mono Liga" panose="02000509040000020004" pitchFamily="49" charset="0"/>
              </a:rPr>
              <a:t>&gt;&gt;</a:t>
            </a:r>
            <a:r>
              <a:rPr lang="en-US" sz="2200">
                <a:solidFill>
                  <a:srgbClr val="000000"/>
                </a:solidFill>
                <a:highlight>
                  <a:srgbClr val="FFFFFF"/>
                </a:highlight>
                <a:latin typeface="PragmataPro Mono Liga" panose="02000509040000020004" pitchFamily="49" charset="0"/>
              </a:rPr>
              <a:t> </a:t>
            </a:r>
            <a:r>
              <a:rPr lang="en-US" sz="2200">
                <a:solidFill>
                  <a:srgbClr val="001080"/>
                </a:solidFill>
                <a:highlight>
                  <a:srgbClr val="FFFFFF"/>
                </a:highlight>
                <a:latin typeface="PragmataPro Mono Liga" panose="02000509040000020004" pitchFamily="49" charset="0"/>
              </a:rPr>
              <a:t>D</a:t>
            </a:r>
            <a:r>
              <a:rPr lang="en-US" sz="2200">
                <a:solidFill>
                  <a:srgbClr val="000000"/>
                </a:solidFill>
                <a:highlight>
                  <a:srgbClr val="FFFFFF"/>
                </a:highlight>
                <a:latin typeface="PragmataPro Mono Liga" panose="02000509040000020004" pitchFamily="49" charset="0"/>
              </a:rPr>
              <a:t>.</a:t>
            </a:r>
            <a:r>
              <a:rPr lang="en-US" sz="2200">
                <a:solidFill>
                  <a:srgbClr val="001080"/>
                </a:solidFill>
                <a:highlight>
                  <a:srgbClr val="FFFFFF"/>
                </a:highlight>
                <a:latin typeface="PragmataPro Mono Liga" panose="02000509040000020004" pitchFamily="49" charset="0"/>
              </a:rPr>
              <a:t>y</a:t>
            </a:r>
            <a:r>
              <a:rPr lang="en-US" sz="2200">
                <a:solidFill>
                  <a:srgbClr val="000000"/>
                </a:solidFill>
                <a:highlight>
                  <a:srgbClr val="FFFFFF"/>
                </a:highlight>
                <a:latin typeface="PragmataPro Mono Liga" panose="02000509040000020004" pitchFamily="49" charset="0"/>
              </a:rPr>
              <a:t>;</a:t>
            </a:r>
          </a:p>
          <a:p>
            <a:r>
              <a:rPr lang="en-US" sz="2200">
                <a:solidFill>
                  <a:srgbClr val="000000"/>
                </a:solidFill>
                <a:highlight>
                  <a:srgbClr val="FFFFFF"/>
                </a:highlight>
                <a:latin typeface="PragmataPro Mono Liga" panose="02000509040000020004" pitchFamily="49" charset="0"/>
              </a:rPr>
              <a:t>}</a:t>
            </a:r>
          </a:p>
          <a:p>
            <a:r>
              <a:rPr lang="en-US" sz="2200">
                <a:solidFill>
                  <a:srgbClr val="267F99"/>
                </a:solidFill>
                <a:highlight>
                  <a:srgbClr val="FFFFFF"/>
                </a:highlight>
                <a:latin typeface="PragmataPro Mono Liga" panose="02000509040000020004" pitchFamily="49" charset="0"/>
              </a:rPr>
              <a:t>Point</a:t>
            </a:r>
            <a:r>
              <a:rPr lang="en-US" sz="2200">
                <a:solidFill>
                  <a:srgbClr val="000000"/>
                </a:solidFill>
                <a:highlight>
                  <a:srgbClr val="FFFFFF"/>
                </a:highlight>
                <a:latin typeface="PragmataPro Mono Liga" panose="02000509040000020004" pitchFamily="49" charset="0"/>
              </a:rPr>
              <a:t> </a:t>
            </a:r>
            <a:r>
              <a:rPr lang="en-US" sz="2200">
                <a:solidFill>
                  <a:srgbClr val="795E26"/>
                </a:solidFill>
                <a:highlight>
                  <a:srgbClr val="FFFFFF"/>
                </a:highlight>
                <a:latin typeface="PragmataPro Mono Liga" panose="02000509040000020004" pitchFamily="49" charset="0"/>
              </a:rPr>
              <a:t>Nhap</a:t>
            </a:r>
            <a:r>
              <a:rPr lang="en-US" sz="2200">
                <a:solidFill>
                  <a:srgbClr val="000000"/>
                </a:solidFill>
                <a:highlight>
                  <a:srgbClr val="FFFFFF"/>
                </a:highlight>
                <a:latin typeface="PragmataPro Mono Liga" panose="02000509040000020004" pitchFamily="49" charset="0"/>
              </a:rPr>
              <a:t>() {</a:t>
            </a:r>
          </a:p>
          <a:p>
            <a:r>
              <a:rPr lang="en-US" sz="2200">
                <a:solidFill>
                  <a:srgbClr val="000000"/>
                </a:solidFill>
                <a:highlight>
                  <a:srgbClr val="FFFFFF"/>
                </a:highlight>
                <a:latin typeface="PragmataPro Mono Liga" panose="02000509040000020004" pitchFamily="49" charset="0"/>
              </a:rPr>
              <a:t>    </a:t>
            </a:r>
            <a:r>
              <a:rPr lang="en-US" sz="2200">
                <a:solidFill>
                  <a:srgbClr val="267F99"/>
                </a:solidFill>
                <a:highlight>
                  <a:srgbClr val="FFFFFF"/>
                </a:highlight>
                <a:latin typeface="PragmataPro Mono Liga" panose="02000509040000020004" pitchFamily="49" charset="0"/>
              </a:rPr>
              <a:t>Point</a:t>
            </a:r>
            <a:r>
              <a:rPr lang="en-US" sz="2200">
                <a:solidFill>
                  <a:srgbClr val="000000"/>
                </a:solidFill>
                <a:highlight>
                  <a:srgbClr val="FFFFFF"/>
                </a:highlight>
                <a:latin typeface="PragmataPro Mono Liga" panose="02000509040000020004" pitchFamily="49" charset="0"/>
              </a:rPr>
              <a:t> </a:t>
            </a:r>
            <a:r>
              <a:rPr lang="en-US" sz="2200">
                <a:solidFill>
                  <a:srgbClr val="001080"/>
                </a:solidFill>
                <a:highlight>
                  <a:srgbClr val="FFFFFF"/>
                </a:highlight>
                <a:latin typeface="PragmataPro Mono Liga" panose="02000509040000020004" pitchFamily="49" charset="0"/>
              </a:rPr>
              <a:t>D</a:t>
            </a:r>
            <a:r>
              <a:rPr lang="en-US" sz="2200">
                <a:solidFill>
                  <a:srgbClr val="000000"/>
                </a:solidFill>
                <a:highlight>
                  <a:srgbClr val="FFFFFF"/>
                </a:highlight>
                <a:latin typeface="PragmataPro Mono Liga" panose="02000509040000020004" pitchFamily="49" charset="0"/>
              </a:rPr>
              <a:t>;</a:t>
            </a:r>
          </a:p>
          <a:p>
            <a:r>
              <a:rPr lang="en-US" sz="2200">
                <a:solidFill>
                  <a:srgbClr val="000000"/>
                </a:solidFill>
                <a:highlight>
                  <a:srgbClr val="FFFFFF"/>
                </a:highlight>
                <a:latin typeface="PragmataPro Mono Liga" panose="02000509040000020004" pitchFamily="49" charset="0"/>
              </a:rPr>
              <a:t>    </a:t>
            </a:r>
            <a:r>
              <a:rPr lang="en-US" sz="2200">
                <a:solidFill>
                  <a:srgbClr val="001080"/>
                </a:solidFill>
                <a:highlight>
                  <a:srgbClr val="FFFFFF"/>
                </a:highlight>
                <a:latin typeface="PragmataPro Mono Liga" panose="02000509040000020004" pitchFamily="49" charset="0"/>
              </a:rPr>
              <a:t>cin</a:t>
            </a:r>
            <a:r>
              <a:rPr lang="en-US" sz="2200">
                <a:solidFill>
                  <a:srgbClr val="000000"/>
                </a:solidFill>
                <a:highlight>
                  <a:srgbClr val="FFFFFF"/>
                </a:highlight>
                <a:latin typeface="PragmataPro Mono Liga" panose="02000509040000020004" pitchFamily="49" charset="0"/>
              </a:rPr>
              <a:t> </a:t>
            </a:r>
            <a:r>
              <a:rPr lang="en-US" sz="2200">
                <a:solidFill>
                  <a:srgbClr val="795E26"/>
                </a:solidFill>
                <a:highlight>
                  <a:srgbClr val="FFFFFF"/>
                </a:highlight>
                <a:latin typeface="PragmataPro Mono Liga" panose="02000509040000020004" pitchFamily="49" charset="0"/>
              </a:rPr>
              <a:t>&gt;&gt;</a:t>
            </a:r>
            <a:r>
              <a:rPr lang="en-US" sz="2200">
                <a:solidFill>
                  <a:srgbClr val="000000"/>
                </a:solidFill>
                <a:highlight>
                  <a:srgbClr val="FFFFFF"/>
                </a:highlight>
                <a:latin typeface="PragmataPro Mono Liga" panose="02000509040000020004" pitchFamily="49" charset="0"/>
              </a:rPr>
              <a:t> </a:t>
            </a:r>
            <a:r>
              <a:rPr lang="en-US" sz="2200">
                <a:solidFill>
                  <a:srgbClr val="001080"/>
                </a:solidFill>
                <a:highlight>
                  <a:srgbClr val="FFFFFF"/>
                </a:highlight>
                <a:latin typeface="PragmataPro Mono Liga" panose="02000509040000020004" pitchFamily="49" charset="0"/>
              </a:rPr>
              <a:t>D</a:t>
            </a:r>
            <a:r>
              <a:rPr lang="en-US" sz="2200">
                <a:solidFill>
                  <a:srgbClr val="000000"/>
                </a:solidFill>
                <a:highlight>
                  <a:srgbClr val="FFFFFF"/>
                </a:highlight>
                <a:latin typeface="PragmataPro Mono Liga" panose="02000509040000020004" pitchFamily="49" charset="0"/>
              </a:rPr>
              <a:t>.</a:t>
            </a:r>
            <a:r>
              <a:rPr lang="en-US" sz="2200">
                <a:solidFill>
                  <a:srgbClr val="001080"/>
                </a:solidFill>
                <a:highlight>
                  <a:srgbClr val="FFFFFF"/>
                </a:highlight>
                <a:latin typeface="PragmataPro Mono Liga" panose="02000509040000020004" pitchFamily="49" charset="0"/>
              </a:rPr>
              <a:t>x</a:t>
            </a:r>
            <a:r>
              <a:rPr lang="en-US" sz="2200">
                <a:solidFill>
                  <a:srgbClr val="000000"/>
                </a:solidFill>
                <a:highlight>
                  <a:srgbClr val="FFFFFF"/>
                </a:highlight>
                <a:latin typeface="PragmataPro Mono Liga" panose="02000509040000020004" pitchFamily="49" charset="0"/>
              </a:rPr>
              <a:t> </a:t>
            </a:r>
            <a:r>
              <a:rPr lang="en-US" sz="2200">
                <a:solidFill>
                  <a:srgbClr val="795E26"/>
                </a:solidFill>
                <a:highlight>
                  <a:srgbClr val="FFFFFF"/>
                </a:highlight>
                <a:latin typeface="PragmataPro Mono Liga" panose="02000509040000020004" pitchFamily="49" charset="0"/>
              </a:rPr>
              <a:t>&gt;&gt;</a:t>
            </a:r>
            <a:r>
              <a:rPr lang="en-US" sz="2200">
                <a:solidFill>
                  <a:srgbClr val="000000"/>
                </a:solidFill>
                <a:highlight>
                  <a:srgbClr val="FFFFFF"/>
                </a:highlight>
                <a:latin typeface="PragmataPro Mono Liga" panose="02000509040000020004" pitchFamily="49" charset="0"/>
              </a:rPr>
              <a:t> </a:t>
            </a:r>
            <a:r>
              <a:rPr lang="en-US" sz="2200">
                <a:solidFill>
                  <a:srgbClr val="001080"/>
                </a:solidFill>
                <a:highlight>
                  <a:srgbClr val="FFFFFF"/>
                </a:highlight>
                <a:latin typeface="PragmataPro Mono Liga" panose="02000509040000020004" pitchFamily="49" charset="0"/>
              </a:rPr>
              <a:t>D</a:t>
            </a:r>
            <a:r>
              <a:rPr lang="en-US" sz="2200">
                <a:solidFill>
                  <a:srgbClr val="000000"/>
                </a:solidFill>
                <a:highlight>
                  <a:srgbClr val="FFFFFF"/>
                </a:highlight>
                <a:latin typeface="PragmataPro Mono Liga" panose="02000509040000020004" pitchFamily="49" charset="0"/>
              </a:rPr>
              <a:t>.</a:t>
            </a:r>
            <a:r>
              <a:rPr lang="en-US" sz="2200">
                <a:solidFill>
                  <a:srgbClr val="001080"/>
                </a:solidFill>
                <a:highlight>
                  <a:srgbClr val="FFFFFF"/>
                </a:highlight>
                <a:latin typeface="PragmataPro Mono Liga" panose="02000509040000020004" pitchFamily="49" charset="0"/>
              </a:rPr>
              <a:t>y</a:t>
            </a:r>
            <a:r>
              <a:rPr lang="en-US" sz="2200">
                <a:solidFill>
                  <a:srgbClr val="000000"/>
                </a:solidFill>
                <a:highlight>
                  <a:srgbClr val="FFFFFF"/>
                </a:highlight>
                <a:latin typeface="PragmataPro Mono Liga" panose="02000509040000020004" pitchFamily="49" charset="0"/>
              </a:rPr>
              <a:t>;</a:t>
            </a:r>
          </a:p>
          <a:p>
            <a:r>
              <a:rPr lang="en-US" sz="2200">
                <a:solidFill>
                  <a:srgbClr val="000000"/>
                </a:solidFill>
                <a:highlight>
                  <a:srgbClr val="FFFFFF"/>
                </a:highlight>
                <a:latin typeface="PragmataPro Mono Liga" panose="02000509040000020004" pitchFamily="49" charset="0"/>
              </a:rPr>
              <a:t>    </a:t>
            </a:r>
            <a:r>
              <a:rPr lang="en-US" sz="2200">
                <a:solidFill>
                  <a:srgbClr val="AF00DB"/>
                </a:solidFill>
                <a:highlight>
                  <a:srgbClr val="FFFFFF"/>
                </a:highlight>
                <a:latin typeface="PragmataPro Mono Liga" panose="02000509040000020004" pitchFamily="49" charset="0"/>
              </a:rPr>
              <a:t>return</a:t>
            </a:r>
            <a:r>
              <a:rPr lang="en-US" sz="2200">
                <a:solidFill>
                  <a:srgbClr val="000000"/>
                </a:solidFill>
                <a:highlight>
                  <a:srgbClr val="FFFFFF"/>
                </a:highlight>
                <a:latin typeface="PragmataPro Mono Liga" panose="02000509040000020004" pitchFamily="49" charset="0"/>
              </a:rPr>
              <a:t> </a:t>
            </a:r>
            <a:r>
              <a:rPr lang="en-US" sz="2200">
                <a:solidFill>
                  <a:srgbClr val="001080"/>
                </a:solidFill>
                <a:highlight>
                  <a:srgbClr val="FFFFFF"/>
                </a:highlight>
                <a:latin typeface="PragmataPro Mono Liga" panose="02000509040000020004" pitchFamily="49" charset="0"/>
              </a:rPr>
              <a:t>D</a:t>
            </a:r>
            <a:r>
              <a:rPr lang="en-US" sz="2200">
                <a:solidFill>
                  <a:srgbClr val="000000"/>
                </a:solidFill>
                <a:highlight>
                  <a:srgbClr val="FFFFFF"/>
                </a:highlight>
                <a:latin typeface="PragmataPro Mono Liga" panose="02000509040000020004" pitchFamily="49" charset="0"/>
              </a:rPr>
              <a:t>;</a:t>
            </a:r>
          </a:p>
          <a:p>
            <a:r>
              <a:rPr lang="en-US" sz="2200">
                <a:solidFill>
                  <a:srgbClr val="000000"/>
                </a:solidFill>
                <a:highlight>
                  <a:srgbClr val="FFFFFF"/>
                </a:highlight>
                <a:latin typeface="PragmataPro Mono Liga" panose="02000509040000020004" pitchFamily="49" charset="0"/>
              </a:rPr>
              <a:t>}</a:t>
            </a:r>
          </a:p>
        </p:txBody>
      </p:sp>
      <p:sp>
        <p:nvSpPr>
          <p:cNvPr id="10" name="TextBox 9">
            <a:extLst>
              <a:ext uri="{FF2B5EF4-FFF2-40B4-BE49-F238E27FC236}">
                <a16:creationId xmlns:a16="http://schemas.microsoft.com/office/drawing/2014/main" id="{2DCEDD50-C6CB-C60A-726B-F72B3ABDA262}"/>
              </a:ext>
            </a:extLst>
          </p:cNvPr>
          <p:cNvSpPr txBox="1"/>
          <p:nvPr/>
        </p:nvSpPr>
        <p:spPr>
          <a:xfrm>
            <a:off x="7614920" y="3108119"/>
            <a:ext cx="4311788" cy="3139321"/>
          </a:xfrm>
          <a:prstGeom prst="rect">
            <a:avLst/>
          </a:prstGeom>
          <a:noFill/>
          <a:ln>
            <a:solidFill>
              <a:schemeClr val="tx1">
                <a:lumMod val="50000"/>
              </a:schemeClr>
            </a:solidFill>
          </a:ln>
        </p:spPr>
        <p:txBody>
          <a:bodyPr wrap="square">
            <a:spAutoFit/>
          </a:bodyPr>
          <a:lstStyle/>
          <a:p>
            <a:r>
              <a:rPr lang="en-US" sz="2200" dirty="0">
                <a:solidFill>
                  <a:srgbClr val="0000FF"/>
                </a:solidFill>
                <a:highlight>
                  <a:srgbClr val="FFFFFF"/>
                </a:highlight>
                <a:latin typeface="PragmataPro Mono Liga" panose="02000509040000020004" pitchFamily="49" charset="0"/>
              </a:rPr>
              <a:t>void</a:t>
            </a:r>
            <a:r>
              <a:rPr lang="en-US" sz="2200" dirty="0">
                <a:solidFill>
                  <a:srgbClr val="000000"/>
                </a:solidFill>
                <a:highlight>
                  <a:srgbClr val="FFFFFF"/>
                </a:highlight>
                <a:latin typeface="PragmataPro Mono Liga" panose="02000509040000020004" pitchFamily="49" charset="0"/>
              </a:rPr>
              <a:t> </a:t>
            </a:r>
            <a:r>
              <a:rPr lang="en-US" sz="2200" dirty="0" err="1">
                <a:solidFill>
                  <a:srgbClr val="795E26"/>
                </a:solidFill>
                <a:highlight>
                  <a:srgbClr val="FFFFFF"/>
                </a:highlight>
                <a:latin typeface="PragmataPro Mono Liga" panose="02000509040000020004" pitchFamily="49" charset="0"/>
              </a:rPr>
              <a:t>NhapConTro</a:t>
            </a:r>
            <a:r>
              <a:rPr lang="en-US" sz="2200" dirty="0">
                <a:solidFill>
                  <a:srgbClr val="000000"/>
                </a:solidFill>
                <a:highlight>
                  <a:srgbClr val="FFFFFF"/>
                </a:highlight>
                <a:latin typeface="PragmataPro Mono Liga" panose="02000509040000020004" pitchFamily="49" charset="0"/>
              </a:rPr>
              <a:t>(</a:t>
            </a:r>
            <a:r>
              <a:rPr lang="en-US" sz="2200" dirty="0">
                <a:solidFill>
                  <a:srgbClr val="267F99"/>
                </a:solidFill>
                <a:highlight>
                  <a:srgbClr val="FFFFFF"/>
                </a:highlight>
                <a:latin typeface="PragmataPro Mono Liga" panose="02000509040000020004" pitchFamily="49" charset="0"/>
              </a:rPr>
              <a:t>Point</a:t>
            </a:r>
            <a:r>
              <a:rPr lang="en-US" sz="2200" dirty="0">
                <a:solidFill>
                  <a:srgbClr val="000000"/>
                </a:solidFill>
                <a:highlight>
                  <a:srgbClr val="FFFFFF"/>
                </a:highlight>
                <a:latin typeface="PragmataPro Mono Liga" panose="02000509040000020004" pitchFamily="49" charset="0"/>
              </a:rPr>
              <a:t> </a:t>
            </a:r>
            <a:r>
              <a:rPr lang="en-US" sz="2200" dirty="0">
                <a:solidFill>
                  <a:srgbClr val="0000FF"/>
                </a:solidFill>
                <a:highlight>
                  <a:srgbClr val="FFFFFF"/>
                </a:highlight>
                <a:latin typeface="PragmataPro Mono Liga" panose="02000509040000020004" pitchFamily="49" charset="0"/>
              </a:rPr>
              <a:t>*&amp;</a:t>
            </a:r>
            <a:r>
              <a:rPr lang="en-US" sz="2200" dirty="0">
                <a:solidFill>
                  <a:srgbClr val="001080"/>
                </a:solidFill>
                <a:highlight>
                  <a:srgbClr val="FFFFFF"/>
                </a:highlight>
                <a:latin typeface="PragmataPro Mono Liga" panose="02000509040000020004" pitchFamily="49" charset="0"/>
              </a:rPr>
              <a:t>D</a:t>
            </a:r>
            <a:r>
              <a:rPr lang="en-US" sz="2200" dirty="0">
                <a:solidFill>
                  <a:srgbClr val="000000"/>
                </a:solidFill>
                <a:highlight>
                  <a:srgbClr val="FFFFFF"/>
                </a:highlight>
                <a:latin typeface="PragmataPro Mono Liga" panose="02000509040000020004" pitchFamily="49" charset="0"/>
              </a:rPr>
              <a:t>) {</a:t>
            </a:r>
          </a:p>
          <a:p>
            <a:r>
              <a:rPr lang="en-US" sz="2200" dirty="0">
                <a:solidFill>
                  <a:srgbClr val="000000"/>
                </a:solidFill>
                <a:highlight>
                  <a:srgbClr val="FFFFFF"/>
                </a:highlight>
                <a:latin typeface="PragmataPro Mono Liga" panose="02000509040000020004" pitchFamily="49" charset="0"/>
              </a:rPr>
              <a:t>    </a:t>
            </a:r>
            <a:r>
              <a:rPr lang="en-US" sz="2200" dirty="0">
                <a:solidFill>
                  <a:srgbClr val="001080"/>
                </a:solidFill>
                <a:highlight>
                  <a:srgbClr val="FFFFFF"/>
                </a:highlight>
                <a:latin typeface="PragmataPro Mono Liga" panose="02000509040000020004" pitchFamily="49" charset="0"/>
              </a:rPr>
              <a:t>D</a:t>
            </a:r>
            <a:r>
              <a:rPr lang="en-US" sz="2200" dirty="0">
                <a:solidFill>
                  <a:srgbClr val="000000"/>
                </a:solidFill>
                <a:highlight>
                  <a:srgbClr val="FFFFFF"/>
                </a:highlight>
                <a:latin typeface="PragmataPro Mono Liga" panose="02000509040000020004" pitchFamily="49" charset="0"/>
              </a:rPr>
              <a:t>=</a:t>
            </a:r>
            <a:r>
              <a:rPr lang="en-US" sz="2200" dirty="0">
                <a:solidFill>
                  <a:srgbClr val="AF00DB"/>
                </a:solidFill>
                <a:highlight>
                  <a:srgbClr val="FFFFFF"/>
                </a:highlight>
                <a:latin typeface="PragmataPro Mono Liga" panose="02000509040000020004" pitchFamily="49" charset="0"/>
              </a:rPr>
              <a:t>new</a:t>
            </a:r>
            <a:r>
              <a:rPr lang="en-US" sz="2200" dirty="0">
                <a:solidFill>
                  <a:srgbClr val="000000"/>
                </a:solidFill>
                <a:highlight>
                  <a:srgbClr val="FFFFFF"/>
                </a:highlight>
                <a:latin typeface="PragmataPro Mono Liga" panose="02000509040000020004" pitchFamily="49" charset="0"/>
              </a:rPr>
              <a:t> </a:t>
            </a:r>
            <a:r>
              <a:rPr lang="en-US" sz="2200" dirty="0">
                <a:solidFill>
                  <a:srgbClr val="267F99"/>
                </a:solidFill>
                <a:highlight>
                  <a:srgbClr val="FFFFFF"/>
                </a:highlight>
                <a:latin typeface="PragmataPro Mono Liga" panose="02000509040000020004" pitchFamily="49" charset="0"/>
              </a:rPr>
              <a:t>Point</a:t>
            </a:r>
            <a:r>
              <a:rPr lang="en-US" sz="2200" dirty="0">
                <a:solidFill>
                  <a:srgbClr val="000000"/>
                </a:solidFill>
                <a:highlight>
                  <a:srgbClr val="FFFFFF"/>
                </a:highlight>
                <a:latin typeface="PragmataPro Mono Liga" panose="02000509040000020004" pitchFamily="49" charset="0"/>
              </a:rPr>
              <a:t>;</a:t>
            </a:r>
          </a:p>
          <a:p>
            <a:r>
              <a:rPr lang="en-US" sz="2200" dirty="0">
                <a:solidFill>
                  <a:srgbClr val="000000"/>
                </a:solidFill>
                <a:highlight>
                  <a:srgbClr val="FFFFFF"/>
                </a:highlight>
                <a:latin typeface="PragmataPro Mono Liga" panose="02000509040000020004" pitchFamily="49" charset="0"/>
              </a:rPr>
              <a:t>    </a:t>
            </a:r>
            <a:r>
              <a:rPr lang="en-US" sz="2200" dirty="0" err="1">
                <a:solidFill>
                  <a:srgbClr val="001080"/>
                </a:solidFill>
                <a:highlight>
                  <a:srgbClr val="FFFFFF"/>
                </a:highlight>
                <a:latin typeface="PragmataPro Mono Liga" panose="02000509040000020004" pitchFamily="49" charset="0"/>
              </a:rPr>
              <a:t>cin</a:t>
            </a:r>
            <a:r>
              <a:rPr lang="en-US" sz="2200" dirty="0">
                <a:solidFill>
                  <a:srgbClr val="000000"/>
                </a:solidFill>
                <a:highlight>
                  <a:srgbClr val="FFFFFF"/>
                </a:highlight>
                <a:latin typeface="PragmataPro Mono Liga" panose="02000509040000020004" pitchFamily="49" charset="0"/>
              </a:rPr>
              <a:t> </a:t>
            </a:r>
            <a:r>
              <a:rPr lang="en-US" sz="2200" dirty="0">
                <a:solidFill>
                  <a:srgbClr val="795E26"/>
                </a:solidFill>
                <a:highlight>
                  <a:srgbClr val="FFFFFF"/>
                </a:highlight>
                <a:latin typeface="PragmataPro Mono Liga" panose="02000509040000020004" pitchFamily="49" charset="0"/>
              </a:rPr>
              <a:t>&gt;&gt;</a:t>
            </a:r>
            <a:r>
              <a:rPr lang="en-US" sz="2200" dirty="0">
                <a:solidFill>
                  <a:srgbClr val="000000"/>
                </a:solidFill>
                <a:highlight>
                  <a:srgbClr val="FFFFFF"/>
                </a:highlight>
                <a:latin typeface="PragmataPro Mono Liga" panose="02000509040000020004" pitchFamily="49" charset="0"/>
              </a:rPr>
              <a:t> </a:t>
            </a:r>
            <a:r>
              <a:rPr lang="en-US" sz="2200" dirty="0">
                <a:solidFill>
                  <a:srgbClr val="001080"/>
                </a:solidFill>
                <a:highlight>
                  <a:srgbClr val="FFFFFF"/>
                </a:highlight>
                <a:latin typeface="PragmataPro Mono Liga" panose="02000509040000020004" pitchFamily="49" charset="0"/>
              </a:rPr>
              <a:t>D</a:t>
            </a:r>
            <a:r>
              <a:rPr lang="en-US" sz="2200" dirty="0">
                <a:solidFill>
                  <a:srgbClr val="000000"/>
                </a:solidFill>
                <a:highlight>
                  <a:srgbClr val="FFFFFF"/>
                </a:highlight>
                <a:latin typeface="PragmataPro Mono Liga" panose="02000509040000020004" pitchFamily="49" charset="0"/>
              </a:rPr>
              <a:t>-&gt;</a:t>
            </a:r>
            <a:r>
              <a:rPr lang="en-US" sz="2200" dirty="0">
                <a:solidFill>
                  <a:srgbClr val="001080"/>
                </a:solidFill>
                <a:highlight>
                  <a:srgbClr val="FFFFFF"/>
                </a:highlight>
                <a:latin typeface="PragmataPro Mono Liga" panose="02000509040000020004" pitchFamily="49" charset="0"/>
              </a:rPr>
              <a:t>x</a:t>
            </a:r>
            <a:r>
              <a:rPr lang="en-US" sz="2200" dirty="0">
                <a:solidFill>
                  <a:srgbClr val="000000"/>
                </a:solidFill>
                <a:highlight>
                  <a:srgbClr val="FFFFFF"/>
                </a:highlight>
                <a:latin typeface="PragmataPro Mono Liga" panose="02000509040000020004" pitchFamily="49" charset="0"/>
              </a:rPr>
              <a:t> </a:t>
            </a:r>
            <a:r>
              <a:rPr lang="en-US" sz="2200" dirty="0">
                <a:solidFill>
                  <a:srgbClr val="795E26"/>
                </a:solidFill>
                <a:highlight>
                  <a:srgbClr val="FFFFFF"/>
                </a:highlight>
                <a:latin typeface="PragmataPro Mono Liga" panose="02000509040000020004" pitchFamily="49" charset="0"/>
              </a:rPr>
              <a:t>&gt;&gt;</a:t>
            </a:r>
            <a:r>
              <a:rPr lang="en-US" sz="2200" dirty="0">
                <a:solidFill>
                  <a:srgbClr val="000000"/>
                </a:solidFill>
                <a:highlight>
                  <a:srgbClr val="FFFFFF"/>
                </a:highlight>
                <a:latin typeface="PragmataPro Mono Liga" panose="02000509040000020004" pitchFamily="49" charset="0"/>
              </a:rPr>
              <a:t> </a:t>
            </a:r>
            <a:r>
              <a:rPr lang="en-US" sz="2200" dirty="0">
                <a:solidFill>
                  <a:srgbClr val="001080"/>
                </a:solidFill>
                <a:highlight>
                  <a:srgbClr val="FFFFFF"/>
                </a:highlight>
                <a:latin typeface="PragmataPro Mono Liga" panose="02000509040000020004" pitchFamily="49" charset="0"/>
              </a:rPr>
              <a:t>D</a:t>
            </a:r>
            <a:r>
              <a:rPr lang="en-US" sz="2200" dirty="0">
                <a:solidFill>
                  <a:srgbClr val="000000"/>
                </a:solidFill>
                <a:highlight>
                  <a:srgbClr val="FFFFFF"/>
                </a:highlight>
                <a:latin typeface="PragmataPro Mono Liga" panose="02000509040000020004" pitchFamily="49" charset="0"/>
              </a:rPr>
              <a:t>-&gt;</a:t>
            </a:r>
            <a:r>
              <a:rPr lang="en-US" sz="2200" dirty="0">
                <a:solidFill>
                  <a:srgbClr val="001080"/>
                </a:solidFill>
                <a:highlight>
                  <a:srgbClr val="FFFFFF"/>
                </a:highlight>
                <a:latin typeface="PragmataPro Mono Liga" panose="02000509040000020004" pitchFamily="49" charset="0"/>
              </a:rPr>
              <a:t>y</a:t>
            </a:r>
            <a:r>
              <a:rPr lang="en-US" sz="2200" dirty="0">
                <a:solidFill>
                  <a:srgbClr val="000000"/>
                </a:solidFill>
                <a:highlight>
                  <a:srgbClr val="FFFFFF"/>
                </a:highlight>
                <a:latin typeface="PragmataPro Mono Liga" panose="02000509040000020004" pitchFamily="49" charset="0"/>
              </a:rPr>
              <a:t>;</a:t>
            </a:r>
          </a:p>
          <a:p>
            <a:r>
              <a:rPr lang="en-US" sz="2200" dirty="0">
                <a:solidFill>
                  <a:srgbClr val="000000"/>
                </a:solidFill>
                <a:highlight>
                  <a:srgbClr val="FFFFFF"/>
                </a:highlight>
                <a:latin typeface="PragmataPro Mono Liga" panose="02000509040000020004" pitchFamily="49" charset="0"/>
              </a:rPr>
              <a:t>}</a:t>
            </a:r>
          </a:p>
          <a:p>
            <a:r>
              <a:rPr lang="en-US" sz="2200" dirty="0">
                <a:solidFill>
                  <a:srgbClr val="267F99"/>
                </a:solidFill>
                <a:highlight>
                  <a:srgbClr val="FFFFFF"/>
                </a:highlight>
                <a:latin typeface="PragmataPro Mono Liga" panose="02000509040000020004" pitchFamily="49" charset="0"/>
              </a:rPr>
              <a:t>Point</a:t>
            </a:r>
            <a:r>
              <a:rPr lang="en-US" sz="2200" dirty="0">
                <a:solidFill>
                  <a:srgbClr val="0000FF"/>
                </a:solidFill>
                <a:highlight>
                  <a:srgbClr val="FFFFFF"/>
                </a:highlight>
                <a:latin typeface="PragmataPro Mono Liga" panose="02000509040000020004" pitchFamily="49" charset="0"/>
              </a:rPr>
              <a:t>*</a:t>
            </a:r>
            <a:r>
              <a:rPr lang="en-US" sz="2200" dirty="0">
                <a:solidFill>
                  <a:srgbClr val="000000"/>
                </a:solidFill>
                <a:highlight>
                  <a:srgbClr val="FFFFFF"/>
                </a:highlight>
                <a:latin typeface="PragmataPro Mono Liga" panose="02000509040000020004" pitchFamily="49" charset="0"/>
              </a:rPr>
              <a:t> </a:t>
            </a:r>
            <a:r>
              <a:rPr lang="en-US" sz="2200" dirty="0" err="1">
                <a:solidFill>
                  <a:srgbClr val="795E26"/>
                </a:solidFill>
                <a:highlight>
                  <a:srgbClr val="FFFFFF"/>
                </a:highlight>
                <a:latin typeface="PragmataPro Mono Liga" panose="02000509040000020004" pitchFamily="49" charset="0"/>
              </a:rPr>
              <a:t>NhapConTro</a:t>
            </a:r>
            <a:r>
              <a:rPr lang="en-US" sz="2200" dirty="0">
                <a:solidFill>
                  <a:srgbClr val="000000"/>
                </a:solidFill>
                <a:highlight>
                  <a:srgbClr val="FFFFFF"/>
                </a:highlight>
                <a:latin typeface="PragmataPro Mono Liga" panose="02000509040000020004" pitchFamily="49" charset="0"/>
              </a:rPr>
              <a:t>() {</a:t>
            </a:r>
          </a:p>
          <a:p>
            <a:r>
              <a:rPr lang="en-US" sz="2200" dirty="0">
                <a:solidFill>
                  <a:srgbClr val="000000"/>
                </a:solidFill>
                <a:highlight>
                  <a:srgbClr val="FFFFFF"/>
                </a:highlight>
                <a:latin typeface="PragmataPro Mono Liga" panose="02000509040000020004" pitchFamily="49" charset="0"/>
              </a:rPr>
              <a:t>    </a:t>
            </a:r>
            <a:r>
              <a:rPr lang="en-US" sz="2200" dirty="0">
                <a:solidFill>
                  <a:srgbClr val="267F99"/>
                </a:solidFill>
                <a:highlight>
                  <a:srgbClr val="FFFFFF"/>
                </a:highlight>
                <a:latin typeface="PragmataPro Mono Liga" panose="02000509040000020004" pitchFamily="49" charset="0"/>
              </a:rPr>
              <a:t>Point</a:t>
            </a:r>
            <a:r>
              <a:rPr lang="en-US" sz="2200" dirty="0">
                <a:solidFill>
                  <a:srgbClr val="000000"/>
                </a:solidFill>
                <a:highlight>
                  <a:srgbClr val="FFFFFF"/>
                </a:highlight>
                <a:latin typeface="PragmataPro Mono Liga" panose="02000509040000020004" pitchFamily="49" charset="0"/>
              </a:rPr>
              <a:t> *</a:t>
            </a:r>
            <a:r>
              <a:rPr lang="en-US" sz="2200" dirty="0">
                <a:solidFill>
                  <a:srgbClr val="001080"/>
                </a:solidFill>
                <a:highlight>
                  <a:srgbClr val="FFFFFF"/>
                </a:highlight>
                <a:latin typeface="PragmataPro Mono Liga" panose="02000509040000020004" pitchFamily="49" charset="0"/>
              </a:rPr>
              <a:t>D</a:t>
            </a:r>
            <a:r>
              <a:rPr lang="en-US" sz="2200" dirty="0">
                <a:solidFill>
                  <a:srgbClr val="000000"/>
                </a:solidFill>
                <a:highlight>
                  <a:srgbClr val="FFFFFF"/>
                </a:highlight>
                <a:latin typeface="PragmataPro Mono Liga" panose="02000509040000020004" pitchFamily="49" charset="0"/>
              </a:rPr>
              <a:t> = </a:t>
            </a:r>
            <a:r>
              <a:rPr lang="en-US" sz="2200" dirty="0">
                <a:solidFill>
                  <a:srgbClr val="AF00DB"/>
                </a:solidFill>
                <a:highlight>
                  <a:srgbClr val="FFFFFF"/>
                </a:highlight>
                <a:latin typeface="PragmataPro Mono Liga" panose="02000509040000020004" pitchFamily="49" charset="0"/>
              </a:rPr>
              <a:t>new</a:t>
            </a:r>
            <a:r>
              <a:rPr lang="en-US" sz="2200" dirty="0">
                <a:solidFill>
                  <a:srgbClr val="000000"/>
                </a:solidFill>
                <a:highlight>
                  <a:srgbClr val="FFFFFF"/>
                </a:highlight>
                <a:latin typeface="PragmataPro Mono Liga" panose="02000509040000020004" pitchFamily="49" charset="0"/>
              </a:rPr>
              <a:t> </a:t>
            </a:r>
            <a:r>
              <a:rPr lang="en-US" sz="2200" dirty="0">
                <a:solidFill>
                  <a:srgbClr val="267F99"/>
                </a:solidFill>
                <a:highlight>
                  <a:srgbClr val="FFFFFF"/>
                </a:highlight>
                <a:latin typeface="PragmataPro Mono Liga" panose="02000509040000020004" pitchFamily="49" charset="0"/>
              </a:rPr>
              <a:t>Point</a:t>
            </a:r>
            <a:r>
              <a:rPr lang="en-US" sz="2200" dirty="0">
                <a:solidFill>
                  <a:srgbClr val="000000"/>
                </a:solidFill>
                <a:highlight>
                  <a:srgbClr val="FFFFFF"/>
                </a:highlight>
                <a:latin typeface="PragmataPro Mono Liga" panose="02000509040000020004" pitchFamily="49" charset="0"/>
              </a:rPr>
              <a:t>;</a:t>
            </a:r>
          </a:p>
          <a:p>
            <a:r>
              <a:rPr lang="en-US" sz="2200" dirty="0">
                <a:solidFill>
                  <a:srgbClr val="000000"/>
                </a:solidFill>
                <a:highlight>
                  <a:srgbClr val="FFFFFF"/>
                </a:highlight>
                <a:latin typeface="PragmataPro Mono Liga" panose="02000509040000020004" pitchFamily="49" charset="0"/>
              </a:rPr>
              <a:t>    </a:t>
            </a:r>
            <a:r>
              <a:rPr lang="en-US" sz="2200" dirty="0" err="1">
                <a:solidFill>
                  <a:srgbClr val="001080"/>
                </a:solidFill>
                <a:highlight>
                  <a:srgbClr val="FFFFFF"/>
                </a:highlight>
                <a:latin typeface="PragmataPro Mono Liga" panose="02000509040000020004" pitchFamily="49" charset="0"/>
              </a:rPr>
              <a:t>cin</a:t>
            </a:r>
            <a:r>
              <a:rPr lang="en-US" sz="2200" dirty="0">
                <a:solidFill>
                  <a:srgbClr val="000000"/>
                </a:solidFill>
                <a:highlight>
                  <a:srgbClr val="FFFFFF"/>
                </a:highlight>
                <a:latin typeface="PragmataPro Mono Liga" panose="02000509040000020004" pitchFamily="49" charset="0"/>
              </a:rPr>
              <a:t> </a:t>
            </a:r>
            <a:r>
              <a:rPr lang="en-US" sz="2200" dirty="0">
                <a:solidFill>
                  <a:srgbClr val="795E26"/>
                </a:solidFill>
                <a:highlight>
                  <a:srgbClr val="FFFFFF"/>
                </a:highlight>
                <a:latin typeface="PragmataPro Mono Liga" panose="02000509040000020004" pitchFamily="49" charset="0"/>
              </a:rPr>
              <a:t>&gt;&gt;</a:t>
            </a:r>
            <a:r>
              <a:rPr lang="en-US" sz="2200" dirty="0">
                <a:solidFill>
                  <a:srgbClr val="000000"/>
                </a:solidFill>
                <a:highlight>
                  <a:srgbClr val="FFFFFF"/>
                </a:highlight>
                <a:latin typeface="PragmataPro Mono Liga" panose="02000509040000020004" pitchFamily="49" charset="0"/>
              </a:rPr>
              <a:t> </a:t>
            </a:r>
            <a:r>
              <a:rPr lang="en-US" sz="2200" dirty="0">
                <a:solidFill>
                  <a:srgbClr val="001080"/>
                </a:solidFill>
                <a:highlight>
                  <a:srgbClr val="FFFFFF"/>
                </a:highlight>
                <a:latin typeface="PragmataPro Mono Liga" panose="02000509040000020004" pitchFamily="49" charset="0"/>
              </a:rPr>
              <a:t>D</a:t>
            </a:r>
            <a:r>
              <a:rPr lang="en-US" sz="2200" dirty="0">
                <a:solidFill>
                  <a:srgbClr val="000000"/>
                </a:solidFill>
                <a:highlight>
                  <a:srgbClr val="FFFFFF"/>
                </a:highlight>
                <a:latin typeface="PragmataPro Mono Liga" panose="02000509040000020004" pitchFamily="49" charset="0"/>
              </a:rPr>
              <a:t>-&gt;</a:t>
            </a:r>
            <a:r>
              <a:rPr lang="en-US" sz="2200" dirty="0">
                <a:solidFill>
                  <a:srgbClr val="001080"/>
                </a:solidFill>
                <a:highlight>
                  <a:srgbClr val="FFFFFF"/>
                </a:highlight>
                <a:latin typeface="PragmataPro Mono Liga" panose="02000509040000020004" pitchFamily="49" charset="0"/>
              </a:rPr>
              <a:t>x</a:t>
            </a:r>
            <a:r>
              <a:rPr lang="en-US" sz="2200" dirty="0">
                <a:solidFill>
                  <a:srgbClr val="000000"/>
                </a:solidFill>
                <a:highlight>
                  <a:srgbClr val="FFFFFF"/>
                </a:highlight>
                <a:latin typeface="PragmataPro Mono Liga" panose="02000509040000020004" pitchFamily="49" charset="0"/>
              </a:rPr>
              <a:t> </a:t>
            </a:r>
            <a:r>
              <a:rPr lang="en-US" sz="2200" dirty="0">
                <a:solidFill>
                  <a:srgbClr val="795E26"/>
                </a:solidFill>
                <a:highlight>
                  <a:srgbClr val="FFFFFF"/>
                </a:highlight>
                <a:latin typeface="PragmataPro Mono Liga" panose="02000509040000020004" pitchFamily="49" charset="0"/>
              </a:rPr>
              <a:t>&gt;&gt;</a:t>
            </a:r>
            <a:r>
              <a:rPr lang="en-US" sz="2200" dirty="0">
                <a:solidFill>
                  <a:srgbClr val="000000"/>
                </a:solidFill>
                <a:highlight>
                  <a:srgbClr val="FFFFFF"/>
                </a:highlight>
                <a:latin typeface="PragmataPro Mono Liga" panose="02000509040000020004" pitchFamily="49" charset="0"/>
              </a:rPr>
              <a:t> </a:t>
            </a:r>
            <a:r>
              <a:rPr lang="en-US" sz="2200" dirty="0">
                <a:solidFill>
                  <a:srgbClr val="001080"/>
                </a:solidFill>
                <a:highlight>
                  <a:srgbClr val="FFFFFF"/>
                </a:highlight>
                <a:latin typeface="PragmataPro Mono Liga" panose="02000509040000020004" pitchFamily="49" charset="0"/>
              </a:rPr>
              <a:t>D</a:t>
            </a:r>
            <a:r>
              <a:rPr lang="en-US" sz="2200" dirty="0">
                <a:solidFill>
                  <a:srgbClr val="000000"/>
                </a:solidFill>
                <a:highlight>
                  <a:srgbClr val="FFFFFF"/>
                </a:highlight>
                <a:latin typeface="PragmataPro Mono Liga" panose="02000509040000020004" pitchFamily="49" charset="0"/>
              </a:rPr>
              <a:t>-&gt;</a:t>
            </a:r>
            <a:r>
              <a:rPr lang="en-US" sz="2200" dirty="0">
                <a:solidFill>
                  <a:srgbClr val="001080"/>
                </a:solidFill>
                <a:highlight>
                  <a:srgbClr val="FFFFFF"/>
                </a:highlight>
                <a:latin typeface="PragmataPro Mono Liga" panose="02000509040000020004" pitchFamily="49" charset="0"/>
              </a:rPr>
              <a:t>y</a:t>
            </a:r>
            <a:r>
              <a:rPr lang="en-US" sz="2200" dirty="0">
                <a:solidFill>
                  <a:srgbClr val="000000"/>
                </a:solidFill>
                <a:highlight>
                  <a:srgbClr val="FFFFFF"/>
                </a:highlight>
                <a:latin typeface="PragmataPro Mono Liga" panose="02000509040000020004" pitchFamily="49" charset="0"/>
              </a:rPr>
              <a:t>;</a:t>
            </a:r>
          </a:p>
          <a:p>
            <a:r>
              <a:rPr lang="en-US" sz="2200" dirty="0">
                <a:solidFill>
                  <a:srgbClr val="000000"/>
                </a:solidFill>
                <a:highlight>
                  <a:srgbClr val="FFFFFF"/>
                </a:highlight>
                <a:latin typeface="PragmataPro Mono Liga" panose="02000509040000020004" pitchFamily="49" charset="0"/>
              </a:rPr>
              <a:t>    </a:t>
            </a:r>
            <a:r>
              <a:rPr lang="en-US" sz="2200" dirty="0">
                <a:solidFill>
                  <a:srgbClr val="AF00DB"/>
                </a:solidFill>
                <a:highlight>
                  <a:srgbClr val="FFFFFF"/>
                </a:highlight>
                <a:latin typeface="PragmataPro Mono Liga" panose="02000509040000020004" pitchFamily="49" charset="0"/>
              </a:rPr>
              <a:t>return</a:t>
            </a:r>
            <a:r>
              <a:rPr lang="en-US" sz="2200" dirty="0">
                <a:solidFill>
                  <a:srgbClr val="000000"/>
                </a:solidFill>
                <a:highlight>
                  <a:srgbClr val="FFFFFF"/>
                </a:highlight>
                <a:latin typeface="PragmataPro Mono Liga" panose="02000509040000020004" pitchFamily="49" charset="0"/>
              </a:rPr>
              <a:t> </a:t>
            </a:r>
            <a:r>
              <a:rPr lang="en-US" sz="2200" dirty="0">
                <a:solidFill>
                  <a:srgbClr val="001080"/>
                </a:solidFill>
                <a:highlight>
                  <a:srgbClr val="FFFFFF"/>
                </a:highlight>
                <a:latin typeface="PragmataPro Mono Liga" panose="02000509040000020004" pitchFamily="49" charset="0"/>
              </a:rPr>
              <a:t>D</a:t>
            </a:r>
            <a:r>
              <a:rPr lang="en-US" sz="2200" dirty="0">
                <a:solidFill>
                  <a:srgbClr val="000000"/>
                </a:solidFill>
                <a:highlight>
                  <a:srgbClr val="FFFFFF"/>
                </a:highlight>
                <a:latin typeface="PragmataPro Mono Liga" panose="02000509040000020004" pitchFamily="49" charset="0"/>
              </a:rPr>
              <a:t>;</a:t>
            </a:r>
          </a:p>
          <a:p>
            <a:r>
              <a:rPr lang="en-US" sz="2200" dirty="0">
                <a:solidFill>
                  <a:srgbClr val="000000"/>
                </a:solidFill>
                <a:highlight>
                  <a:srgbClr val="FFFFFF"/>
                </a:highlight>
                <a:latin typeface="PragmataPro Mono Liga" panose="02000509040000020004" pitchFamily="49" charset="0"/>
              </a:rPr>
              <a:t>}</a:t>
            </a:r>
          </a:p>
        </p:txBody>
      </p:sp>
      <p:sp>
        <p:nvSpPr>
          <p:cNvPr id="3" name="Slide Number Placeholder 2">
            <a:extLst>
              <a:ext uri="{FF2B5EF4-FFF2-40B4-BE49-F238E27FC236}">
                <a16:creationId xmlns:a16="http://schemas.microsoft.com/office/drawing/2014/main" id="{75D61C56-33D5-3B94-A977-1BA07DE675FB}"/>
              </a:ext>
            </a:extLst>
          </p:cNvPr>
          <p:cNvSpPr>
            <a:spLocks noGrp="1"/>
          </p:cNvSpPr>
          <p:nvPr>
            <p:ph type="sldNum" sz="quarter" idx="12"/>
          </p:nvPr>
        </p:nvSpPr>
        <p:spPr/>
        <p:txBody>
          <a:bodyPr/>
          <a:lstStyle/>
          <a:p>
            <a:fld id="{D8B0B3AC-44A8-D142-AAF6-9A453466E1A4}" type="slidenum">
              <a:rPr lang="en-VN" smtClean="0"/>
              <a:pPr/>
              <a:t>47</a:t>
            </a:fld>
            <a:endParaRPr lang="en-VN" dirty="0"/>
          </a:p>
        </p:txBody>
      </p:sp>
    </p:spTree>
    <p:extLst>
      <p:ext uri="{BB962C8B-B14F-4D97-AF65-F5344CB8AC3E}">
        <p14:creationId xmlns:p14="http://schemas.microsoft.com/office/powerpoint/2010/main" val="3640024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xEl>
                                              <p:pRg st="7" end="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
                                            <p:txEl>
                                              <p:pRg st="1" end="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
                                            <p:txEl>
                                              <p:pRg st="3" end="3"/>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
                                            <p:txEl>
                                              <p:pRg st="4" end="4"/>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C20D9-A253-272D-43F9-21D8FF0E9B6D}"/>
              </a:ext>
            </a:extLst>
          </p:cNvPr>
          <p:cNvSpPr>
            <a:spLocks noGrp="1"/>
          </p:cNvSpPr>
          <p:nvPr>
            <p:ph type="title"/>
          </p:nvPr>
        </p:nvSpPr>
        <p:spPr/>
        <p:txBody>
          <a:bodyPr>
            <a:normAutofit fontScale="90000"/>
          </a:bodyPr>
          <a:lstStyle/>
          <a:p>
            <a:r>
              <a:rPr lang="en-US"/>
              <a:t>Ví dụ 2: Nhập và xuất Danh sách điểm</a:t>
            </a:r>
          </a:p>
        </p:txBody>
      </p:sp>
      <p:sp>
        <p:nvSpPr>
          <p:cNvPr id="4" name="Footer Placeholder 3">
            <a:extLst>
              <a:ext uri="{FF2B5EF4-FFF2-40B4-BE49-F238E27FC236}">
                <a16:creationId xmlns:a16="http://schemas.microsoft.com/office/drawing/2014/main" id="{F45C6A1F-E218-92BF-A5D0-054442672632}"/>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731F6D3E-9702-0312-6D79-382067C32891}"/>
              </a:ext>
            </a:extLst>
          </p:cNvPr>
          <p:cNvSpPr>
            <a:spLocks noGrp="1"/>
          </p:cNvSpPr>
          <p:nvPr>
            <p:ph type="dt" sz="half" idx="13"/>
          </p:nvPr>
        </p:nvSpPr>
        <p:spPr/>
        <p:txBody>
          <a:bodyPr/>
          <a:lstStyle/>
          <a:p>
            <a:r>
              <a:rPr lang="en-US"/>
              <a:t>June 2024</a:t>
            </a:r>
            <a:endParaRPr lang="en-US" dirty="0"/>
          </a:p>
        </p:txBody>
      </p:sp>
      <p:sp>
        <p:nvSpPr>
          <p:cNvPr id="8" name="TextBox 7">
            <a:extLst>
              <a:ext uri="{FF2B5EF4-FFF2-40B4-BE49-F238E27FC236}">
                <a16:creationId xmlns:a16="http://schemas.microsoft.com/office/drawing/2014/main" id="{AF5DC94B-5E11-1D51-A605-061264E5FD52}"/>
              </a:ext>
            </a:extLst>
          </p:cNvPr>
          <p:cNvSpPr txBox="1"/>
          <p:nvPr/>
        </p:nvSpPr>
        <p:spPr>
          <a:xfrm>
            <a:off x="1023921" y="1754295"/>
            <a:ext cx="3839024" cy="4154984"/>
          </a:xfrm>
          <a:prstGeom prst="rect">
            <a:avLst/>
          </a:prstGeom>
          <a:noFill/>
          <a:ln>
            <a:solidFill>
              <a:schemeClr val="tx1">
                <a:lumMod val="50000"/>
              </a:schemeClr>
            </a:solidFill>
          </a:ln>
        </p:spPr>
        <p:txBody>
          <a:bodyPr wrap="square">
            <a:spAutoFit/>
          </a:bodyPr>
          <a:lstStyle/>
          <a:p>
            <a:r>
              <a:rPr lang="fr-FR" sz="2400" b="0">
                <a:solidFill>
                  <a:srgbClr val="0000FF"/>
                </a:solidFill>
                <a:effectLst/>
                <a:highlight>
                  <a:srgbClr val="FFFFFF"/>
                </a:highlight>
                <a:latin typeface="PragmataPro Mono Liga" panose="02000509040000020004" pitchFamily="49" charset="0"/>
              </a:rPr>
              <a:t>struct</a:t>
            </a:r>
            <a:r>
              <a:rPr lang="fr-FR" sz="2400" b="0">
                <a:solidFill>
                  <a:srgbClr val="000000"/>
                </a:solidFill>
                <a:effectLst/>
                <a:highlight>
                  <a:srgbClr val="FFFFFF"/>
                </a:highlight>
                <a:latin typeface="PragmataPro Mono Liga" panose="02000509040000020004" pitchFamily="49" charset="0"/>
              </a:rPr>
              <a:t> </a:t>
            </a:r>
            <a:r>
              <a:rPr lang="fr-FR" sz="2400" b="0">
                <a:solidFill>
                  <a:srgbClr val="267F99"/>
                </a:solidFill>
                <a:effectLst/>
                <a:highlight>
                  <a:srgbClr val="FFFFFF"/>
                </a:highlight>
                <a:latin typeface="PragmataPro Mono Liga" panose="02000509040000020004" pitchFamily="49" charset="0"/>
              </a:rPr>
              <a:t>Point</a:t>
            </a:r>
            <a:r>
              <a:rPr lang="fr-FR" sz="2400" b="0">
                <a:solidFill>
                  <a:srgbClr val="000000"/>
                </a:solidFill>
                <a:effectLst/>
                <a:highlight>
                  <a:srgbClr val="FFFFFF"/>
                </a:highlight>
                <a:latin typeface="PragmataPro Mono Liga" panose="02000509040000020004" pitchFamily="49" charset="0"/>
              </a:rPr>
              <a:t> { </a:t>
            </a:r>
          </a:p>
          <a:p>
            <a:r>
              <a:rPr lang="fr-FR" sz="2400">
                <a:solidFill>
                  <a:srgbClr val="000000"/>
                </a:solidFill>
                <a:highlight>
                  <a:srgbClr val="FFFFFF"/>
                </a:highlight>
                <a:latin typeface="PragmataPro Mono Liga" panose="02000509040000020004" pitchFamily="49" charset="0"/>
              </a:rPr>
              <a:t>    </a:t>
            </a:r>
            <a:r>
              <a:rPr lang="fr-FR" sz="2400" b="0">
                <a:solidFill>
                  <a:srgbClr val="0000FF"/>
                </a:solidFill>
                <a:effectLst/>
                <a:highlight>
                  <a:srgbClr val="FFFFFF"/>
                </a:highlight>
                <a:latin typeface="PragmataPro Mono Liga" panose="02000509040000020004" pitchFamily="49" charset="0"/>
              </a:rPr>
              <a:t>int</a:t>
            </a:r>
            <a:r>
              <a:rPr lang="fr-FR" sz="2400" b="0">
                <a:solidFill>
                  <a:srgbClr val="000000"/>
                </a:solidFill>
                <a:effectLst/>
                <a:highlight>
                  <a:srgbClr val="FFFFFF"/>
                </a:highlight>
                <a:latin typeface="PragmataPro Mono Liga" panose="02000509040000020004" pitchFamily="49" charset="0"/>
              </a:rPr>
              <a:t> </a:t>
            </a:r>
            <a:r>
              <a:rPr lang="fr-FR" sz="2400" b="0">
                <a:solidFill>
                  <a:srgbClr val="001080"/>
                </a:solidFill>
                <a:effectLst/>
                <a:highlight>
                  <a:srgbClr val="FFFFFF"/>
                </a:highlight>
                <a:latin typeface="PragmataPro Mono Liga" panose="02000509040000020004" pitchFamily="49" charset="0"/>
              </a:rPr>
              <a:t>x</a:t>
            </a:r>
            <a:r>
              <a:rPr lang="fr-FR" sz="2400" b="0">
                <a:solidFill>
                  <a:srgbClr val="000000"/>
                </a:solidFill>
                <a:effectLst/>
                <a:highlight>
                  <a:srgbClr val="FFFFFF"/>
                </a:highlight>
                <a:latin typeface="PragmataPro Mono Liga" panose="02000509040000020004" pitchFamily="49" charset="0"/>
              </a:rPr>
              <a:t>, </a:t>
            </a:r>
            <a:r>
              <a:rPr lang="fr-FR" sz="2400" b="0">
                <a:solidFill>
                  <a:srgbClr val="001080"/>
                </a:solidFill>
                <a:effectLst/>
                <a:highlight>
                  <a:srgbClr val="FFFFFF"/>
                </a:highlight>
                <a:latin typeface="PragmataPro Mono Liga" panose="02000509040000020004" pitchFamily="49" charset="0"/>
              </a:rPr>
              <a:t>y</a:t>
            </a:r>
            <a:r>
              <a:rPr lang="fr-FR" sz="2400" b="0">
                <a:solidFill>
                  <a:srgbClr val="000000"/>
                </a:solidFill>
                <a:effectLst/>
                <a:highlight>
                  <a:srgbClr val="FFFFFF"/>
                </a:highlight>
                <a:latin typeface="PragmataPro Mono Liga" panose="02000509040000020004" pitchFamily="49" charset="0"/>
              </a:rPr>
              <a:t>; </a:t>
            </a:r>
          </a:p>
          <a:p>
            <a:r>
              <a:rPr lang="fr-FR" sz="2400" b="0">
                <a:solidFill>
                  <a:srgbClr val="000000"/>
                </a:solidFill>
                <a:effectLst/>
                <a:highlight>
                  <a:srgbClr val="FFFFFF"/>
                </a:highlight>
                <a:latin typeface="PragmataPro Mono Liga" panose="02000509040000020004" pitchFamily="49" charset="0"/>
              </a:rPr>
              <a:t>};</a:t>
            </a:r>
          </a:p>
          <a:p>
            <a:br>
              <a:rPr lang="fr-FR" sz="2400" b="0">
                <a:solidFill>
                  <a:srgbClr val="000000"/>
                </a:solidFill>
                <a:effectLst/>
                <a:highlight>
                  <a:srgbClr val="FFFFFF"/>
                </a:highlight>
                <a:latin typeface="PragmataPro Mono Liga" panose="02000509040000020004" pitchFamily="49" charset="0"/>
              </a:rPr>
            </a:b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main</a:t>
            </a:r>
            <a:r>
              <a:rPr lang="en-US" sz="2400" b="0">
                <a:solidFill>
                  <a:srgbClr val="000000"/>
                </a:solidFill>
                <a:effectLst/>
                <a:highlight>
                  <a:srgbClr val="FFFFFF"/>
                </a:highlight>
                <a:latin typeface="PragmataPro Mono Liga" panose="02000509040000020004" pitchFamily="49" charset="0"/>
              </a:rPr>
              <a:t>() {</a:t>
            </a:r>
          </a:p>
          <a:p>
            <a:r>
              <a:rPr lang="en-US" sz="2400" b="0">
                <a:solidFill>
                  <a:srgbClr val="000000"/>
                </a:solidFill>
                <a:effectLst/>
                <a:highlight>
                  <a:srgbClr val="FFFFFF"/>
                </a:highlight>
                <a:latin typeface="PragmataPro Mono Liga" panose="02000509040000020004" pitchFamily="49" charset="0"/>
              </a:rPr>
              <a:t>    </a:t>
            </a:r>
            <a:r>
              <a:rPr lang="en-US" sz="2400" b="0">
                <a:solidFill>
                  <a:srgbClr val="267F99"/>
                </a:solidFill>
                <a:effectLst/>
                <a:highlight>
                  <a:srgbClr val="FFFFFF"/>
                </a:highlight>
                <a:latin typeface="PragmataPro Mono Liga" panose="02000509040000020004" pitchFamily="49" charset="0"/>
              </a:rPr>
              <a:t>Point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points</a:t>
            </a:r>
            <a:r>
              <a:rPr lang="en-US" sz="2400" b="0">
                <a:solidFill>
                  <a:srgbClr val="000000"/>
                </a:solidFill>
                <a:effectLst/>
                <a:highlight>
                  <a:srgbClr val="FFFFFF"/>
                </a:highlight>
                <a:latin typeface="PragmataPro Mono Liga" panose="02000509040000020004" pitchFamily="49" charset="0"/>
              </a:rPr>
              <a:t>;</a:t>
            </a:r>
          </a:p>
          <a:p>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n</a:t>
            </a:r>
            <a:r>
              <a:rPr lang="en-US" sz="2400" b="0">
                <a:solidFill>
                  <a:srgbClr val="000000"/>
                </a:solidFill>
                <a:effectLst/>
                <a:highlight>
                  <a:srgbClr val="FFFFFF"/>
                </a:highlight>
                <a:latin typeface="PragmataPro Mono Liga" panose="02000509040000020004" pitchFamily="49" charset="0"/>
              </a:rPr>
              <a:t>;</a:t>
            </a:r>
          </a:p>
          <a:p>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Nhap</a:t>
            </a: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points</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n</a:t>
            </a:r>
            <a:r>
              <a:rPr lang="en-US" sz="2400" b="0">
                <a:solidFill>
                  <a:srgbClr val="000000"/>
                </a:solidFill>
                <a:effectLst/>
                <a:highlight>
                  <a:srgbClr val="FFFFFF"/>
                </a:highlight>
                <a:latin typeface="PragmataPro Mono Liga" panose="02000509040000020004" pitchFamily="49" charset="0"/>
              </a:rPr>
              <a:t>);</a:t>
            </a:r>
          </a:p>
          <a:p>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Xuat</a:t>
            </a: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points</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n</a:t>
            </a:r>
            <a:r>
              <a:rPr lang="en-US" sz="2400" b="0">
                <a:solidFill>
                  <a:srgbClr val="000000"/>
                </a:solidFill>
                <a:effectLst/>
                <a:highlight>
                  <a:srgbClr val="FFFFFF"/>
                </a:highlight>
                <a:latin typeface="PragmataPro Mono Liga" panose="02000509040000020004" pitchFamily="49" charset="0"/>
              </a:rPr>
              <a:t>);</a:t>
            </a:r>
          </a:p>
          <a:p>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return</a:t>
            </a:r>
            <a:r>
              <a:rPr lang="en-US" sz="2400" b="0">
                <a:solidFill>
                  <a:srgbClr val="000000"/>
                </a:solidFill>
                <a:effectLst/>
                <a:highlight>
                  <a:srgbClr val="FFFFFF"/>
                </a:highlight>
                <a:latin typeface="PragmataPro Mono Liga" panose="02000509040000020004" pitchFamily="49" charset="0"/>
              </a:rPr>
              <a:t>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a:t>
            </a:r>
          </a:p>
          <a:p>
            <a:r>
              <a:rPr lang="en-US" sz="2400" b="0">
                <a:solidFill>
                  <a:srgbClr val="000000"/>
                </a:solidFill>
                <a:effectLst/>
                <a:highlight>
                  <a:srgbClr val="FFFFFF"/>
                </a:highlight>
                <a:latin typeface="PragmataPro Mono Liga" panose="02000509040000020004" pitchFamily="49" charset="0"/>
              </a:rPr>
              <a:t>}</a:t>
            </a:r>
          </a:p>
        </p:txBody>
      </p:sp>
      <p:sp>
        <p:nvSpPr>
          <p:cNvPr id="7" name="TextBox 6">
            <a:extLst>
              <a:ext uri="{FF2B5EF4-FFF2-40B4-BE49-F238E27FC236}">
                <a16:creationId xmlns:a16="http://schemas.microsoft.com/office/drawing/2014/main" id="{320B722A-97B4-06A6-A454-A93DE2998837}"/>
              </a:ext>
            </a:extLst>
          </p:cNvPr>
          <p:cNvSpPr txBox="1"/>
          <p:nvPr/>
        </p:nvSpPr>
        <p:spPr>
          <a:xfrm>
            <a:off x="5085934" y="1530035"/>
            <a:ext cx="6082145" cy="2308324"/>
          </a:xfrm>
          <a:prstGeom prst="rect">
            <a:avLst/>
          </a:prstGeom>
          <a:noFill/>
          <a:ln>
            <a:solidFill>
              <a:schemeClr val="tx1">
                <a:lumMod val="50000"/>
              </a:schemeClr>
            </a:solidFill>
          </a:ln>
        </p:spPr>
        <p:txBody>
          <a:bodyPr wrap="square">
            <a:spAutoFit/>
          </a:bodyPr>
          <a:lstStyle/>
          <a:p>
            <a:r>
              <a:rPr lang="en-US" sz="2400">
                <a:solidFill>
                  <a:srgbClr val="0000FF"/>
                </a:solidFill>
                <a:highlight>
                  <a:srgbClr val="FFFFFF"/>
                </a:highlight>
                <a:latin typeface="PragmataPro Mono Liga" panose="02000509040000020004" pitchFamily="49" charset="0"/>
              </a:rPr>
              <a:t>void</a:t>
            </a:r>
            <a:r>
              <a:rPr lang="en-US" sz="2400">
                <a:solidFill>
                  <a:srgbClr val="000000"/>
                </a:solidFill>
                <a:highlight>
                  <a:srgbClr val="FFFFFF"/>
                </a:highlight>
                <a:latin typeface="PragmataPro Mono Liga" panose="02000509040000020004" pitchFamily="49" charset="0"/>
              </a:rPr>
              <a:t> </a:t>
            </a:r>
            <a:r>
              <a:rPr lang="en-US" sz="2400">
                <a:solidFill>
                  <a:srgbClr val="795E26"/>
                </a:solidFill>
                <a:highlight>
                  <a:srgbClr val="FFFFFF"/>
                </a:highlight>
                <a:latin typeface="PragmataPro Mono Liga" panose="02000509040000020004" pitchFamily="49" charset="0"/>
              </a:rPr>
              <a:t>Xuat</a:t>
            </a:r>
            <a:r>
              <a:rPr lang="en-US" sz="2400">
                <a:solidFill>
                  <a:srgbClr val="000000"/>
                </a:solidFill>
                <a:highlight>
                  <a:srgbClr val="FFFFFF"/>
                </a:highlight>
                <a:latin typeface="PragmataPro Mono Liga" panose="02000509040000020004" pitchFamily="49" charset="0"/>
              </a:rPr>
              <a:t>(</a:t>
            </a:r>
            <a:r>
              <a:rPr lang="en-US" sz="2400">
                <a:solidFill>
                  <a:srgbClr val="267F99"/>
                </a:solidFill>
                <a:highlight>
                  <a:srgbClr val="FFFFFF"/>
                </a:highlight>
                <a:latin typeface="PragmataPro Mono Liga" panose="02000509040000020004" pitchFamily="49" charset="0"/>
              </a:rPr>
              <a:t>Point</a:t>
            </a:r>
            <a:r>
              <a:rPr lang="en-US" sz="2400">
                <a:solidFill>
                  <a:srgbClr val="000000"/>
                </a:solidFill>
                <a:highlight>
                  <a:srgbClr val="FFFFFF"/>
                </a:highlight>
                <a:latin typeface="PragmataPro Mono Liga" panose="02000509040000020004" pitchFamily="49" charset="0"/>
              </a:rPr>
              <a:t> </a:t>
            </a:r>
            <a:r>
              <a:rPr lang="en-US" sz="2400">
                <a:solidFill>
                  <a:srgbClr val="0000FF"/>
                </a:solidFill>
                <a:highlight>
                  <a:srgbClr val="FFFFFF"/>
                </a:highlight>
                <a:latin typeface="PragmataPro Mono Liga" panose="02000509040000020004" pitchFamily="49" charset="0"/>
              </a:rPr>
              <a:t>*</a:t>
            </a:r>
            <a:r>
              <a:rPr lang="en-US" sz="2400">
                <a:solidFill>
                  <a:srgbClr val="001080"/>
                </a:solidFill>
                <a:highlight>
                  <a:srgbClr val="FFFFFF"/>
                </a:highlight>
                <a:latin typeface="PragmataPro Mono Liga" panose="02000509040000020004" pitchFamily="49" charset="0"/>
              </a:rPr>
              <a:t>a</a:t>
            </a:r>
            <a:r>
              <a:rPr lang="en-US" sz="2400">
                <a:solidFill>
                  <a:srgbClr val="000000"/>
                </a:solidFill>
                <a:highlight>
                  <a:srgbClr val="FFFFFF"/>
                </a:highlight>
                <a:latin typeface="PragmataPro Mono Liga" panose="02000509040000020004" pitchFamily="49" charset="0"/>
              </a:rPr>
              <a:t>, </a:t>
            </a:r>
            <a:r>
              <a:rPr lang="en-US" sz="2400">
                <a:solidFill>
                  <a:srgbClr val="0000FF"/>
                </a:solidFill>
                <a:highlight>
                  <a:srgbClr val="FFFFFF"/>
                </a:highlight>
                <a:latin typeface="PragmataPro Mono Liga" panose="02000509040000020004" pitchFamily="49" charset="0"/>
              </a:rPr>
              <a:t>const</a:t>
            </a:r>
            <a:r>
              <a:rPr lang="en-US" sz="2400">
                <a:solidFill>
                  <a:srgbClr val="000000"/>
                </a:solidFill>
                <a:highlight>
                  <a:srgbClr val="FFFFFF"/>
                </a:highlight>
                <a:latin typeface="PragmataPro Mono Liga" panose="02000509040000020004" pitchFamily="49" charset="0"/>
              </a:rPr>
              <a:t> </a:t>
            </a:r>
            <a:r>
              <a:rPr lang="en-US" sz="2400">
                <a:solidFill>
                  <a:srgbClr val="0000FF"/>
                </a:solidFill>
                <a:highlight>
                  <a:srgbClr val="FFFFFF"/>
                </a:highlight>
                <a:latin typeface="PragmataPro Mono Liga" panose="02000509040000020004" pitchFamily="49" charset="0"/>
              </a:rPr>
              <a:t>int</a:t>
            </a:r>
            <a:r>
              <a:rPr lang="en-US" sz="2400">
                <a:solidFill>
                  <a:srgbClr val="000000"/>
                </a:solidFill>
                <a:highlight>
                  <a:srgbClr val="FFFFFF"/>
                </a:highlight>
                <a:latin typeface="PragmataPro Mono Liga" panose="02000509040000020004" pitchFamily="49" charset="0"/>
              </a:rPr>
              <a:t> </a:t>
            </a:r>
            <a:r>
              <a:rPr lang="en-US" sz="2400">
                <a:solidFill>
                  <a:srgbClr val="0000FF"/>
                </a:solidFill>
                <a:highlight>
                  <a:srgbClr val="FFFFFF"/>
                </a:highlight>
                <a:latin typeface="PragmataPro Mono Liga" panose="02000509040000020004" pitchFamily="49" charset="0"/>
              </a:rPr>
              <a:t>&amp;</a:t>
            </a:r>
            <a:r>
              <a:rPr lang="en-US" sz="2400">
                <a:solidFill>
                  <a:srgbClr val="001080"/>
                </a:solidFill>
                <a:highlight>
                  <a:srgbClr val="FFFFFF"/>
                </a:highlight>
                <a:latin typeface="PragmataPro Mono Liga" panose="02000509040000020004" pitchFamily="49" charset="0"/>
              </a:rPr>
              <a:t>n</a:t>
            </a:r>
            <a:r>
              <a:rPr lang="en-US" sz="2400">
                <a:solidFill>
                  <a:srgbClr val="000000"/>
                </a:solidFill>
                <a:highlight>
                  <a:srgbClr val="FFFFFF"/>
                </a:highlight>
                <a:latin typeface="PragmataPro Mono Liga" panose="02000509040000020004" pitchFamily="49" charset="0"/>
              </a:rPr>
              <a:t>) {</a:t>
            </a:r>
          </a:p>
          <a:p>
            <a:r>
              <a:rPr lang="en-US" sz="2400">
                <a:solidFill>
                  <a:srgbClr val="000000"/>
                </a:solidFill>
                <a:highlight>
                  <a:srgbClr val="FFFFFF"/>
                </a:highlight>
                <a:latin typeface="PragmataPro Mono Liga" panose="02000509040000020004" pitchFamily="49" charset="0"/>
              </a:rPr>
              <a:t>    </a:t>
            </a:r>
            <a:r>
              <a:rPr lang="en-US" sz="2400">
                <a:solidFill>
                  <a:srgbClr val="AF00DB"/>
                </a:solidFill>
                <a:highlight>
                  <a:srgbClr val="FFFFFF"/>
                </a:highlight>
                <a:latin typeface="PragmataPro Mono Liga" panose="02000509040000020004" pitchFamily="49" charset="0"/>
              </a:rPr>
              <a:t>for</a:t>
            </a:r>
            <a:r>
              <a:rPr lang="en-US" sz="2400">
                <a:solidFill>
                  <a:srgbClr val="000000"/>
                </a:solidFill>
                <a:highlight>
                  <a:srgbClr val="FFFFFF"/>
                </a:highlight>
                <a:latin typeface="PragmataPro Mono Liga" panose="02000509040000020004" pitchFamily="49" charset="0"/>
              </a:rPr>
              <a:t>(</a:t>
            </a:r>
            <a:r>
              <a:rPr lang="en-US" sz="2400">
                <a:solidFill>
                  <a:srgbClr val="0000FF"/>
                </a:solidFill>
                <a:highlight>
                  <a:srgbClr val="FFFFFF"/>
                </a:highlight>
                <a:latin typeface="PragmataPro Mono Liga" panose="02000509040000020004" pitchFamily="49" charset="0"/>
              </a:rPr>
              <a:t>int</a:t>
            </a:r>
            <a:r>
              <a:rPr lang="en-US" sz="2400">
                <a:solidFill>
                  <a:srgbClr val="000000"/>
                </a:solidFill>
                <a:highlight>
                  <a:srgbClr val="FFFFFF"/>
                </a:highlight>
                <a:latin typeface="PragmataPro Mono Liga" panose="02000509040000020004" pitchFamily="49" charset="0"/>
              </a:rPr>
              <a:t> </a:t>
            </a:r>
            <a:r>
              <a:rPr lang="en-US" sz="2400">
                <a:solidFill>
                  <a:srgbClr val="001080"/>
                </a:solidFill>
                <a:highlight>
                  <a:srgbClr val="FFFFFF"/>
                </a:highlight>
                <a:latin typeface="PragmataPro Mono Liga" panose="02000509040000020004" pitchFamily="49" charset="0"/>
              </a:rPr>
              <a:t>i</a:t>
            </a:r>
            <a:r>
              <a:rPr lang="en-US" sz="2400">
                <a:solidFill>
                  <a:srgbClr val="000000"/>
                </a:solidFill>
                <a:highlight>
                  <a:srgbClr val="FFFFFF"/>
                </a:highlight>
                <a:latin typeface="PragmataPro Mono Liga" panose="02000509040000020004" pitchFamily="49" charset="0"/>
              </a:rPr>
              <a:t>=</a:t>
            </a:r>
            <a:r>
              <a:rPr lang="en-US" sz="2400">
                <a:solidFill>
                  <a:srgbClr val="098658"/>
                </a:solidFill>
                <a:highlight>
                  <a:srgbClr val="FFFFFF"/>
                </a:highlight>
                <a:latin typeface="PragmataPro Mono Liga" panose="02000509040000020004" pitchFamily="49" charset="0"/>
              </a:rPr>
              <a:t>0</a:t>
            </a:r>
            <a:r>
              <a:rPr lang="en-US" sz="2400">
                <a:solidFill>
                  <a:srgbClr val="000000"/>
                </a:solidFill>
                <a:highlight>
                  <a:srgbClr val="FFFFFF"/>
                </a:highlight>
                <a:latin typeface="PragmataPro Mono Liga" panose="02000509040000020004" pitchFamily="49" charset="0"/>
              </a:rPr>
              <a:t>; </a:t>
            </a:r>
            <a:r>
              <a:rPr lang="en-US" sz="2400">
                <a:solidFill>
                  <a:srgbClr val="001080"/>
                </a:solidFill>
                <a:highlight>
                  <a:srgbClr val="FFFFFF"/>
                </a:highlight>
                <a:latin typeface="PragmataPro Mono Liga" panose="02000509040000020004" pitchFamily="49" charset="0"/>
              </a:rPr>
              <a:t>i</a:t>
            </a:r>
            <a:r>
              <a:rPr lang="en-US" sz="2400">
                <a:solidFill>
                  <a:srgbClr val="000000"/>
                </a:solidFill>
                <a:highlight>
                  <a:srgbClr val="FFFFFF"/>
                </a:highlight>
                <a:latin typeface="PragmataPro Mono Liga" panose="02000509040000020004" pitchFamily="49" charset="0"/>
              </a:rPr>
              <a:t>&lt;</a:t>
            </a:r>
            <a:r>
              <a:rPr lang="en-US" sz="2400">
                <a:solidFill>
                  <a:srgbClr val="001080"/>
                </a:solidFill>
                <a:highlight>
                  <a:srgbClr val="FFFFFF"/>
                </a:highlight>
                <a:latin typeface="PragmataPro Mono Liga" panose="02000509040000020004" pitchFamily="49" charset="0"/>
              </a:rPr>
              <a:t>n</a:t>
            </a:r>
            <a:r>
              <a:rPr lang="en-US" sz="2400">
                <a:solidFill>
                  <a:srgbClr val="000000"/>
                </a:solidFill>
                <a:highlight>
                  <a:srgbClr val="FFFFFF"/>
                </a:highlight>
                <a:latin typeface="PragmataPro Mono Liga" panose="02000509040000020004" pitchFamily="49" charset="0"/>
              </a:rPr>
              <a:t>; </a:t>
            </a:r>
            <a:r>
              <a:rPr lang="en-US" sz="2400">
                <a:solidFill>
                  <a:srgbClr val="001080"/>
                </a:solidFill>
                <a:highlight>
                  <a:srgbClr val="FFFFFF"/>
                </a:highlight>
                <a:latin typeface="PragmataPro Mono Liga" panose="02000509040000020004" pitchFamily="49" charset="0"/>
              </a:rPr>
              <a:t>i</a:t>
            </a:r>
            <a:r>
              <a:rPr lang="en-US" sz="2400">
                <a:solidFill>
                  <a:srgbClr val="000000"/>
                </a:solidFill>
                <a:highlight>
                  <a:srgbClr val="FFFFFF"/>
                </a:highlight>
                <a:latin typeface="PragmataPro Mono Liga" panose="02000509040000020004" pitchFamily="49" charset="0"/>
              </a:rPr>
              <a:t>++){</a:t>
            </a:r>
          </a:p>
          <a:p>
            <a:r>
              <a:rPr lang="en-US" sz="2400">
                <a:solidFill>
                  <a:srgbClr val="000000"/>
                </a:solidFill>
                <a:highlight>
                  <a:srgbClr val="FFFFFF"/>
                </a:highlight>
                <a:latin typeface="PragmataPro Mono Liga" panose="02000509040000020004" pitchFamily="49" charset="0"/>
              </a:rPr>
              <a:t>        </a:t>
            </a:r>
            <a:r>
              <a:rPr lang="en-US" sz="2400">
                <a:solidFill>
                  <a:srgbClr val="795E26"/>
                </a:solidFill>
                <a:highlight>
                  <a:srgbClr val="FFFFFF"/>
                </a:highlight>
                <a:latin typeface="PragmataPro Mono Liga" panose="02000509040000020004" pitchFamily="49" charset="0"/>
              </a:rPr>
              <a:t>Xuat</a:t>
            </a:r>
            <a:r>
              <a:rPr lang="en-US" sz="2400">
                <a:solidFill>
                  <a:srgbClr val="000000"/>
                </a:solidFill>
                <a:highlight>
                  <a:srgbClr val="FFFFFF"/>
                </a:highlight>
                <a:latin typeface="PragmataPro Mono Liga" panose="02000509040000020004" pitchFamily="49" charset="0"/>
              </a:rPr>
              <a:t>(</a:t>
            </a:r>
            <a:r>
              <a:rPr lang="en-US" sz="2400">
                <a:solidFill>
                  <a:srgbClr val="001080"/>
                </a:solidFill>
                <a:highlight>
                  <a:srgbClr val="FFFFFF"/>
                </a:highlight>
                <a:latin typeface="PragmataPro Mono Liga" panose="02000509040000020004" pitchFamily="49" charset="0"/>
              </a:rPr>
              <a:t>a</a:t>
            </a:r>
            <a:r>
              <a:rPr lang="en-US" sz="2400">
                <a:solidFill>
                  <a:srgbClr val="000000"/>
                </a:solidFill>
                <a:highlight>
                  <a:srgbClr val="FFFFFF"/>
                </a:highlight>
                <a:latin typeface="PragmataPro Mono Liga" panose="02000509040000020004" pitchFamily="49" charset="0"/>
              </a:rPr>
              <a:t>[</a:t>
            </a:r>
            <a:r>
              <a:rPr lang="en-US" sz="2400">
                <a:solidFill>
                  <a:srgbClr val="001080"/>
                </a:solidFill>
                <a:highlight>
                  <a:srgbClr val="FFFFFF"/>
                </a:highlight>
                <a:latin typeface="PragmataPro Mono Liga" panose="02000509040000020004" pitchFamily="49" charset="0"/>
              </a:rPr>
              <a:t>i</a:t>
            </a:r>
            <a:r>
              <a:rPr lang="en-US" sz="2400">
                <a:solidFill>
                  <a:srgbClr val="000000"/>
                </a:solidFill>
                <a:highlight>
                  <a:srgbClr val="FFFFFF"/>
                </a:highlight>
                <a:latin typeface="PragmataPro Mono Liga" panose="02000509040000020004" pitchFamily="49" charset="0"/>
              </a:rPr>
              <a:t>]);</a:t>
            </a:r>
          </a:p>
          <a:p>
            <a:r>
              <a:rPr lang="en-US" sz="2400">
                <a:solidFill>
                  <a:srgbClr val="000000"/>
                </a:solidFill>
                <a:highlight>
                  <a:srgbClr val="FFFFFF"/>
                </a:highlight>
                <a:latin typeface="PragmataPro Mono Liga" panose="02000509040000020004" pitchFamily="49" charset="0"/>
              </a:rPr>
              <a:t>        </a:t>
            </a:r>
            <a:r>
              <a:rPr lang="en-US" sz="2400">
                <a:solidFill>
                  <a:srgbClr val="001080"/>
                </a:solidFill>
                <a:highlight>
                  <a:srgbClr val="FFFFFF"/>
                </a:highlight>
                <a:latin typeface="PragmataPro Mono Liga" panose="02000509040000020004" pitchFamily="49" charset="0"/>
              </a:rPr>
              <a:t>cout</a:t>
            </a:r>
            <a:r>
              <a:rPr lang="en-US" sz="2400">
                <a:solidFill>
                  <a:srgbClr val="000000"/>
                </a:solidFill>
                <a:highlight>
                  <a:srgbClr val="FFFFFF"/>
                </a:highlight>
                <a:latin typeface="PragmataPro Mono Liga" panose="02000509040000020004" pitchFamily="49" charset="0"/>
              </a:rPr>
              <a:t> </a:t>
            </a:r>
            <a:r>
              <a:rPr lang="en-US" sz="2400">
                <a:solidFill>
                  <a:srgbClr val="795E26"/>
                </a:solidFill>
                <a:highlight>
                  <a:srgbClr val="FFFFFF"/>
                </a:highlight>
                <a:latin typeface="PragmataPro Mono Liga" panose="02000509040000020004" pitchFamily="49" charset="0"/>
              </a:rPr>
              <a:t>&lt;&lt;</a:t>
            </a:r>
            <a:r>
              <a:rPr lang="en-US" sz="2400">
                <a:solidFill>
                  <a:srgbClr val="000000"/>
                </a:solidFill>
                <a:highlight>
                  <a:srgbClr val="FFFFFF"/>
                </a:highlight>
                <a:latin typeface="PragmataPro Mono Liga" panose="02000509040000020004" pitchFamily="49" charset="0"/>
              </a:rPr>
              <a:t> </a:t>
            </a:r>
            <a:r>
              <a:rPr lang="en-US" sz="2400">
                <a:solidFill>
                  <a:srgbClr val="795E26"/>
                </a:solidFill>
                <a:highlight>
                  <a:srgbClr val="FFFFFF"/>
                </a:highlight>
                <a:latin typeface="PragmataPro Mono Liga" panose="02000509040000020004" pitchFamily="49" charset="0"/>
              </a:rPr>
              <a:t>endl</a:t>
            </a:r>
            <a:r>
              <a:rPr lang="en-US" sz="2400">
                <a:solidFill>
                  <a:srgbClr val="000000"/>
                </a:solidFill>
                <a:highlight>
                  <a:srgbClr val="FFFFFF"/>
                </a:highlight>
                <a:latin typeface="PragmataPro Mono Liga" panose="02000509040000020004" pitchFamily="49" charset="0"/>
              </a:rPr>
              <a:t>;</a:t>
            </a:r>
          </a:p>
          <a:p>
            <a:r>
              <a:rPr lang="en-US" sz="2400">
                <a:solidFill>
                  <a:srgbClr val="000000"/>
                </a:solidFill>
                <a:highlight>
                  <a:srgbClr val="FFFFFF"/>
                </a:highlight>
                <a:latin typeface="PragmataPro Mono Liga" panose="02000509040000020004" pitchFamily="49" charset="0"/>
              </a:rPr>
              <a:t>    }</a:t>
            </a:r>
          </a:p>
          <a:p>
            <a:r>
              <a:rPr lang="en-US" sz="2400">
                <a:solidFill>
                  <a:srgbClr val="000000"/>
                </a:solidFill>
                <a:highlight>
                  <a:srgbClr val="FFFFFF"/>
                </a:highlight>
                <a:latin typeface="PragmataPro Mono Liga" panose="02000509040000020004" pitchFamily="49" charset="0"/>
              </a:rPr>
              <a:t>}</a:t>
            </a:r>
          </a:p>
        </p:txBody>
      </p:sp>
      <p:sp>
        <p:nvSpPr>
          <p:cNvPr id="9" name="TextBox 8">
            <a:extLst>
              <a:ext uri="{FF2B5EF4-FFF2-40B4-BE49-F238E27FC236}">
                <a16:creationId xmlns:a16="http://schemas.microsoft.com/office/drawing/2014/main" id="{31DE94A1-BAD7-414C-0FF5-3F2D8E4186F1}"/>
              </a:ext>
            </a:extLst>
          </p:cNvPr>
          <p:cNvSpPr txBox="1"/>
          <p:nvPr/>
        </p:nvSpPr>
        <p:spPr>
          <a:xfrm>
            <a:off x="5085934" y="3976850"/>
            <a:ext cx="6082145" cy="2308324"/>
          </a:xfrm>
          <a:prstGeom prst="rect">
            <a:avLst/>
          </a:prstGeom>
          <a:noFill/>
          <a:ln>
            <a:solidFill>
              <a:schemeClr val="tx1">
                <a:lumMod val="50000"/>
              </a:schemeClr>
            </a:solidFill>
          </a:ln>
        </p:spPr>
        <p:txBody>
          <a:bodyPr wrap="square">
            <a:spAutoFit/>
          </a:bodyPr>
          <a:lstStyle/>
          <a:p>
            <a:r>
              <a:rPr lang="pt-BR" sz="2400">
                <a:solidFill>
                  <a:srgbClr val="0000FF"/>
                </a:solidFill>
                <a:highlight>
                  <a:srgbClr val="FFFFFF"/>
                </a:highlight>
                <a:latin typeface="PragmataPro Mono Liga" panose="02000509040000020004" pitchFamily="49" charset="0"/>
              </a:rPr>
              <a:t>void</a:t>
            </a:r>
            <a:r>
              <a:rPr lang="pt-BR" sz="2400">
                <a:solidFill>
                  <a:srgbClr val="000000"/>
                </a:solidFill>
                <a:highlight>
                  <a:srgbClr val="FFFFFF"/>
                </a:highlight>
                <a:latin typeface="PragmataPro Mono Liga" panose="02000509040000020004" pitchFamily="49" charset="0"/>
              </a:rPr>
              <a:t> </a:t>
            </a:r>
            <a:r>
              <a:rPr lang="pt-BR" sz="2400">
                <a:solidFill>
                  <a:srgbClr val="795E26"/>
                </a:solidFill>
                <a:highlight>
                  <a:srgbClr val="FFFFFF"/>
                </a:highlight>
                <a:latin typeface="PragmataPro Mono Liga" panose="02000509040000020004" pitchFamily="49" charset="0"/>
              </a:rPr>
              <a:t>Nhap</a:t>
            </a:r>
            <a:r>
              <a:rPr lang="pt-BR" sz="2400">
                <a:solidFill>
                  <a:srgbClr val="000000"/>
                </a:solidFill>
                <a:highlight>
                  <a:srgbClr val="FFFFFF"/>
                </a:highlight>
                <a:latin typeface="PragmataPro Mono Liga" panose="02000509040000020004" pitchFamily="49" charset="0"/>
              </a:rPr>
              <a:t>(</a:t>
            </a:r>
            <a:r>
              <a:rPr lang="pt-BR" sz="2400">
                <a:solidFill>
                  <a:srgbClr val="267F99"/>
                </a:solidFill>
                <a:highlight>
                  <a:srgbClr val="FFFFFF"/>
                </a:highlight>
                <a:latin typeface="PragmataPro Mono Liga" panose="02000509040000020004" pitchFamily="49" charset="0"/>
              </a:rPr>
              <a:t>Point</a:t>
            </a:r>
            <a:r>
              <a:rPr lang="pt-BR" sz="2400">
                <a:solidFill>
                  <a:srgbClr val="000000"/>
                </a:solidFill>
                <a:highlight>
                  <a:srgbClr val="FFFFFF"/>
                </a:highlight>
                <a:latin typeface="PragmataPro Mono Liga" panose="02000509040000020004" pitchFamily="49" charset="0"/>
              </a:rPr>
              <a:t> </a:t>
            </a:r>
            <a:r>
              <a:rPr lang="pt-BR" sz="2400">
                <a:solidFill>
                  <a:srgbClr val="0000FF"/>
                </a:solidFill>
                <a:highlight>
                  <a:srgbClr val="FFFFFF"/>
                </a:highlight>
                <a:latin typeface="PragmataPro Mono Liga" panose="02000509040000020004" pitchFamily="49" charset="0"/>
              </a:rPr>
              <a:t>*&amp;</a:t>
            </a:r>
            <a:r>
              <a:rPr lang="pt-BR" sz="2400">
                <a:solidFill>
                  <a:srgbClr val="001080"/>
                </a:solidFill>
                <a:highlight>
                  <a:srgbClr val="FFFFFF"/>
                </a:highlight>
                <a:latin typeface="PragmataPro Mono Liga" panose="02000509040000020004" pitchFamily="49" charset="0"/>
              </a:rPr>
              <a:t>a</a:t>
            </a:r>
            <a:r>
              <a:rPr lang="pt-BR" sz="2400">
                <a:solidFill>
                  <a:srgbClr val="000000"/>
                </a:solidFill>
                <a:highlight>
                  <a:srgbClr val="FFFFFF"/>
                </a:highlight>
                <a:latin typeface="PragmataPro Mono Liga" panose="02000509040000020004" pitchFamily="49" charset="0"/>
              </a:rPr>
              <a:t>, </a:t>
            </a:r>
            <a:r>
              <a:rPr lang="pt-BR" sz="2400">
                <a:solidFill>
                  <a:srgbClr val="0000FF"/>
                </a:solidFill>
                <a:highlight>
                  <a:srgbClr val="FFFFFF"/>
                </a:highlight>
                <a:latin typeface="PragmataPro Mono Liga" panose="02000509040000020004" pitchFamily="49" charset="0"/>
              </a:rPr>
              <a:t>int</a:t>
            </a:r>
            <a:r>
              <a:rPr lang="pt-BR" sz="2400">
                <a:solidFill>
                  <a:srgbClr val="000000"/>
                </a:solidFill>
                <a:highlight>
                  <a:srgbClr val="FFFFFF"/>
                </a:highlight>
                <a:latin typeface="PragmataPro Mono Liga" panose="02000509040000020004" pitchFamily="49" charset="0"/>
              </a:rPr>
              <a:t> </a:t>
            </a:r>
            <a:r>
              <a:rPr lang="pt-BR" sz="2400">
                <a:solidFill>
                  <a:srgbClr val="0000FF"/>
                </a:solidFill>
                <a:highlight>
                  <a:srgbClr val="FFFFFF"/>
                </a:highlight>
                <a:latin typeface="PragmataPro Mono Liga" panose="02000509040000020004" pitchFamily="49" charset="0"/>
              </a:rPr>
              <a:t>&amp;</a:t>
            </a:r>
            <a:r>
              <a:rPr lang="pt-BR" sz="2400">
                <a:solidFill>
                  <a:srgbClr val="001080"/>
                </a:solidFill>
                <a:highlight>
                  <a:srgbClr val="FFFFFF"/>
                </a:highlight>
                <a:latin typeface="PragmataPro Mono Liga" panose="02000509040000020004" pitchFamily="49" charset="0"/>
              </a:rPr>
              <a:t>n</a:t>
            </a:r>
            <a:r>
              <a:rPr lang="pt-BR" sz="2400">
                <a:solidFill>
                  <a:srgbClr val="000000"/>
                </a:solidFill>
                <a:highlight>
                  <a:srgbClr val="FFFFFF"/>
                </a:highlight>
                <a:latin typeface="PragmataPro Mono Liga" panose="02000509040000020004" pitchFamily="49" charset="0"/>
              </a:rPr>
              <a:t>) {</a:t>
            </a:r>
          </a:p>
          <a:p>
            <a:r>
              <a:rPr lang="pt-BR" sz="2400">
                <a:solidFill>
                  <a:srgbClr val="000000"/>
                </a:solidFill>
                <a:highlight>
                  <a:srgbClr val="FFFFFF"/>
                </a:highlight>
                <a:latin typeface="PragmataPro Mono Liga" panose="02000509040000020004" pitchFamily="49" charset="0"/>
              </a:rPr>
              <a:t>    </a:t>
            </a:r>
            <a:r>
              <a:rPr lang="pt-BR" sz="2400">
                <a:solidFill>
                  <a:srgbClr val="001080"/>
                </a:solidFill>
                <a:highlight>
                  <a:srgbClr val="FFFFFF"/>
                </a:highlight>
                <a:latin typeface="PragmataPro Mono Liga" panose="02000509040000020004" pitchFamily="49" charset="0"/>
              </a:rPr>
              <a:t>cin</a:t>
            </a:r>
            <a:r>
              <a:rPr lang="pt-BR" sz="2400">
                <a:solidFill>
                  <a:srgbClr val="000000"/>
                </a:solidFill>
                <a:highlight>
                  <a:srgbClr val="FFFFFF"/>
                </a:highlight>
                <a:latin typeface="PragmataPro Mono Liga" panose="02000509040000020004" pitchFamily="49" charset="0"/>
              </a:rPr>
              <a:t> </a:t>
            </a:r>
            <a:r>
              <a:rPr lang="pt-BR" sz="2400">
                <a:solidFill>
                  <a:srgbClr val="795E26"/>
                </a:solidFill>
                <a:highlight>
                  <a:srgbClr val="FFFFFF"/>
                </a:highlight>
                <a:latin typeface="PragmataPro Mono Liga" panose="02000509040000020004" pitchFamily="49" charset="0"/>
              </a:rPr>
              <a:t>&gt;&gt;</a:t>
            </a:r>
            <a:r>
              <a:rPr lang="pt-BR" sz="2400">
                <a:solidFill>
                  <a:srgbClr val="000000"/>
                </a:solidFill>
                <a:highlight>
                  <a:srgbClr val="FFFFFF"/>
                </a:highlight>
                <a:latin typeface="PragmataPro Mono Liga" panose="02000509040000020004" pitchFamily="49" charset="0"/>
              </a:rPr>
              <a:t> </a:t>
            </a:r>
            <a:r>
              <a:rPr lang="pt-BR" sz="2400">
                <a:solidFill>
                  <a:srgbClr val="001080"/>
                </a:solidFill>
                <a:highlight>
                  <a:srgbClr val="FFFFFF"/>
                </a:highlight>
                <a:latin typeface="PragmataPro Mono Liga" panose="02000509040000020004" pitchFamily="49" charset="0"/>
              </a:rPr>
              <a:t>n</a:t>
            </a:r>
            <a:r>
              <a:rPr lang="pt-BR" sz="2400">
                <a:solidFill>
                  <a:srgbClr val="000000"/>
                </a:solidFill>
                <a:highlight>
                  <a:srgbClr val="FFFFFF"/>
                </a:highlight>
                <a:latin typeface="PragmataPro Mono Liga" panose="02000509040000020004" pitchFamily="49" charset="0"/>
              </a:rPr>
              <a:t>;</a:t>
            </a:r>
          </a:p>
          <a:p>
            <a:r>
              <a:rPr lang="pt-BR" sz="2400">
                <a:solidFill>
                  <a:srgbClr val="000000"/>
                </a:solidFill>
                <a:highlight>
                  <a:srgbClr val="FFFFFF"/>
                </a:highlight>
                <a:latin typeface="PragmataPro Mono Liga" panose="02000509040000020004" pitchFamily="49" charset="0"/>
              </a:rPr>
              <a:t>    </a:t>
            </a:r>
            <a:r>
              <a:rPr lang="pt-BR" sz="2400">
                <a:solidFill>
                  <a:srgbClr val="001080"/>
                </a:solidFill>
                <a:highlight>
                  <a:srgbClr val="FFFFFF"/>
                </a:highlight>
                <a:latin typeface="PragmataPro Mono Liga" panose="02000509040000020004" pitchFamily="49" charset="0"/>
              </a:rPr>
              <a:t>a</a:t>
            </a:r>
            <a:r>
              <a:rPr lang="pt-BR" sz="2400">
                <a:solidFill>
                  <a:srgbClr val="000000"/>
                </a:solidFill>
                <a:highlight>
                  <a:srgbClr val="FFFFFF"/>
                </a:highlight>
                <a:latin typeface="PragmataPro Mono Liga" panose="02000509040000020004" pitchFamily="49" charset="0"/>
              </a:rPr>
              <a:t>=</a:t>
            </a:r>
            <a:r>
              <a:rPr lang="pt-BR" sz="2400">
                <a:solidFill>
                  <a:srgbClr val="AF00DB"/>
                </a:solidFill>
                <a:highlight>
                  <a:srgbClr val="FFFFFF"/>
                </a:highlight>
                <a:latin typeface="PragmataPro Mono Liga" panose="02000509040000020004" pitchFamily="49" charset="0"/>
              </a:rPr>
              <a:t>new</a:t>
            </a:r>
            <a:r>
              <a:rPr lang="pt-BR" sz="2400">
                <a:solidFill>
                  <a:srgbClr val="000000"/>
                </a:solidFill>
                <a:highlight>
                  <a:srgbClr val="FFFFFF"/>
                </a:highlight>
                <a:latin typeface="PragmataPro Mono Liga" panose="02000509040000020004" pitchFamily="49" charset="0"/>
              </a:rPr>
              <a:t> </a:t>
            </a:r>
            <a:r>
              <a:rPr lang="pt-BR" sz="2400">
                <a:solidFill>
                  <a:srgbClr val="267F99"/>
                </a:solidFill>
                <a:highlight>
                  <a:srgbClr val="FFFFFF"/>
                </a:highlight>
                <a:latin typeface="PragmataPro Mono Liga" panose="02000509040000020004" pitchFamily="49" charset="0"/>
              </a:rPr>
              <a:t>Point</a:t>
            </a:r>
            <a:r>
              <a:rPr lang="pt-BR" sz="2400">
                <a:solidFill>
                  <a:srgbClr val="000000"/>
                </a:solidFill>
                <a:highlight>
                  <a:srgbClr val="FFFFFF"/>
                </a:highlight>
                <a:latin typeface="PragmataPro Mono Liga" panose="02000509040000020004" pitchFamily="49" charset="0"/>
              </a:rPr>
              <a:t>[</a:t>
            </a:r>
            <a:r>
              <a:rPr lang="pt-BR" sz="2400">
                <a:solidFill>
                  <a:srgbClr val="001080"/>
                </a:solidFill>
                <a:highlight>
                  <a:srgbClr val="FFFFFF"/>
                </a:highlight>
                <a:latin typeface="PragmataPro Mono Liga" panose="02000509040000020004" pitchFamily="49" charset="0"/>
              </a:rPr>
              <a:t>n</a:t>
            </a:r>
            <a:r>
              <a:rPr lang="pt-BR" sz="2400">
                <a:solidFill>
                  <a:srgbClr val="000000"/>
                </a:solidFill>
                <a:highlight>
                  <a:srgbClr val="FFFFFF"/>
                </a:highlight>
                <a:latin typeface="PragmataPro Mono Liga" panose="02000509040000020004" pitchFamily="49" charset="0"/>
              </a:rPr>
              <a:t>];</a:t>
            </a:r>
          </a:p>
          <a:p>
            <a:r>
              <a:rPr lang="pt-BR" sz="2400">
                <a:solidFill>
                  <a:srgbClr val="000000"/>
                </a:solidFill>
                <a:highlight>
                  <a:srgbClr val="FFFFFF"/>
                </a:highlight>
                <a:latin typeface="PragmataPro Mono Liga" panose="02000509040000020004" pitchFamily="49" charset="0"/>
              </a:rPr>
              <a:t>    </a:t>
            </a:r>
            <a:r>
              <a:rPr lang="pt-BR" sz="2400">
                <a:solidFill>
                  <a:srgbClr val="AF00DB"/>
                </a:solidFill>
                <a:highlight>
                  <a:srgbClr val="FFFFFF"/>
                </a:highlight>
                <a:latin typeface="PragmataPro Mono Liga" panose="02000509040000020004" pitchFamily="49" charset="0"/>
              </a:rPr>
              <a:t>for</a:t>
            </a:r>
            <a:r>
              <a:rPr lang="pt-BR" sz="2400">
                <a:solidFill>
                  <a:srgbClr val="000000"/>
                </a:solidFill>
                <a:highlight>
                  <a:srgbClr val="FFFFFF"/>
                </a:highlight>
                <a:latin typeface="PragmataPro Mono Liga" panose="02000509040000020004" pitchFamily="49" charset="0"/>
              </a:rPr>
              <a:t>(</a:t>
            </a:r>
            <a:r>
              <a:rPr lang="pt-BR" sz="2400">
                <a:solidFill>
                  <a:srgbClr val="0000FF"/>
                </a:solidFill>
                <a:highlight>
                  <a:srgbClr val="FFFFFF"/>
                </a:highlight>
                <a:latin typeface="PragmataPro Mono Liga" panose="02000509040000020004" pitchFamily="49" charset="0"/>
              </a:rPr>
              <a:t>int</a:t>
            </a:r>
            <a:r>
              <a:rPr lang="pt-BR" sz="2400">
                <a:solidFill>
                  <a:srgbClr val="000000"/>
                </a:solidFill>
                <a:highlight>
                  <a:srgbClr val="FFFFFF"/>
                </a:highlight>
                <a:latin typeface="PragmataPro Mono Liga" panose="02000509040000020004" pitchFamily="49" charset="0"/>
              </a:rPr>
              <a:t> </a:t>
            </a:r>
            <a:r>
              <a:rPr lang="pt-BR" sz="2400">
                <a:solidFill>
                  <a:srgbClr val="001080"/>
                </a:solidFill>
                <a:highlight>
                  <a:srgbClr val="FFFFFF"/>
                </a:highlight>
                <a:latin typeface="PragmataPro Mono Liga" panose="02000509040000020004" pitchFamily="49" charset="0"/>
              </a:rPr>
              <a:t>i</a:t>
            </a:r>
            <a:r>
              <a:rPr lang="pt-BR" sz="2400">
                <a:solidFill>
                  <a:srgbClr val="000000"/>
                </a:solidFill>
                <a:highlight>
                  <a:srgbClr val="FFFFFF"/>
                </a:highlight>
                <a:latin typeface="PragmataPro Mono Liga" panose="02000509040000020004" pitchFamily="49" charset="0"/>
              </a:rPr>
              <a:t>=</a:t>
            </a:r>
            <a:r>
              <a:rPr lang="pt-BR" sz="2400">
                <a:solidFill>
                  <a:srgbClr val="098658"/>
                </a:solidFill>
                <a:highlight>
                  <a:srgbClr val="FFFFFF"/>
                </a:highlight>
                <a:latin typeface="PragmataPro Mono Liga" panose="02000509040000020004" pitchFamily="49" charset="0"/>
              </a:rPr>
              <a:t>0</a:t>
            </a:r>
            <a:r>
              <a:rPr lang="pt-BR" sz="2400">
                <a:solidFill>
                  <a:srgbClr val="000000"/>
                </a:solidFill>
                <a:highlight>
                  <a:srgbClr val="FFFFFF"/>
                </a:highlight>
                <a:latin typeface="PragmataPro Mono Liga" panose="02000509040000020004" pitchFamily="49" charset="0"/>
              </a:rPr>
              <a:t>; </a:t>
            </a:r>
            <a:r>
              <a:rPr lang="pt-BR" sz="2400">
                <a:solidFill>
                  <a:srgbClr val="001080"/>
                </a:solidFill>
                <a:highlight>
                  <a:srgbClr val="FFFFFF"/>
                </a:highlight>
                <a:latin typeface="PragmataPro Mono Liga" panose="02000509040000020004" pitchFamily="49" charset="0"/>
              </a:rPr>
              <a:t>i</a:t>
            </a:r>
            <a:r>
              <a:rPr lang="pt-BR" sz="2400">
                <a:solidFill>
                  <a:srgbClr val="000000"/>
                </a:solidFill>
                <a:highlight>
                  <a:srgbClr val="FFFFFF"/>
                </a:highlight>
                <a:latin typeface="PragmataPro Mono Liga" panose="02000509040000020004" pitchFamily="49" charset="0"/>
              </a:rPr>
              <a:t>&lt;</a:t>
            </a:r>
            <a:r>
              <a:rPr lang="pt-BR" sz="2400">
                <a:solidFill>
                  <a:srgbClr val="001080"/>
                </a:solidFill>
                <a:highlight>
                  <a:srgbClr val="FFFFFF"/>
                </a:highlight>
                <a:latin typeface="PragmataPro Mono Liga" panose="02000509040000020004" pitchFamily="49" charset="0"/>
              </a:rPr>
              <a:t>n</a:t>
            </a:r>
            <a:r>
              <a:rPr lang="pt-BR" sz="2400">
                <a:solidFill>
                  <a:srgbClr val="000000"/>
                </a:solidFill>
                <a:highlight>
                  <a:srgbClr val="FFFFFF"/>
                </a:highlight>
                <a:latin typeface="PragmataPro Mono Liga" panose="02000509040000020004" pitchFamily="49" charset="0"/>
              </a:rPr>
              <a:t>; </a:t>
            </a:r>
            <a:r>
              <a:rPr lang="pt-BR" sz="2400">
                <a:solidFill>
                  <a:srgbClr val="001080"/>
                </a:solidFill>
                <a:highlight>
                  <a:srgbClr val="FFFFFF"/>
                </a:highlight>
                <a:latin typeface="PragmataPro Mono Liga" panose="02000509040000020004" pitchFamily="49" charset="0"/>
              </a:rPr>
              <a:t>i</a:t>
            </a:r>
            <a:r>
              <a:rPr lang="pt-BR" sz="2400">
                <a:solidFill>
                  <a:srgbClr val="000000"/>
                </a:solidFill>
                <a:highlight>
                  <a:srgbClr val="FFFFFF"/>
                </a:highlight>
                <a:latin typeface="PragmataPro Mono Liga" panose="02000509040000020004" pitchFamily="49" charset="0"/>
              </a:rPr>
              <a:t>++)</a:t>
            </a:r>
          </a:p>
          <a:p>
            <a:r>
              <a:rPr lang="pt-BR" sz="2400">
                <a:solidFill>
                  <a:srgbClr val="000000"/>
                </a:solidFill>
                <a:highlight>
                  <a:srgbClr val="FFFFFF"/>
                </a:highlight>
                <a:latin typeface="PragmataPro Mono Liga" panose="02000509040000020004" pitchFamily="49" charset="0"/>
              </a:rPr>
              <a:t>        </a:t>
            </a:r>
            <a:r>
              <a:rPr lang="pt-BR" sz="2400">
                <a:solidFill>
                  <a:srgbClr val="795E26"/>
                </a:solidFill>
                <a:highlight>
                  <a:srgbClr val="FFFFFF"/>
                </a:highlight>
                <a:latin typeface="PragmataPro Mono Liga" panose="02000509040000020004" pitchFamily="49" charset="0"/>
              </a:rPr>
              <a:t>Nhap</a:t>
            </a:r>
            <a:r>
              <a:rPr lang="pt-BR" sz="2400">
                <a:solidFill>
                  <a:srgbClr val="000000"/>
                </a:solidFill>
                <a:highlight>
                  <a:srgbClr val="FFFFFF"/>
                </a:highlight>
                <a:latin typeface="PragmataPro Mono Liga" panose="02000509040000020004" pitchFamily="49" charset="0"/>
              </a:rPr>
              <a:t>(</a:t>
            </a:r>
            <a:r>
              <a:rPr lang="pt-BR" sz="2400">
                <a:solidFill>
                  <a:srgbClr val="001080"/>
                </a:solidFill>
                <a:highlight>
                  <a:srgbClr val="FFFFFF"/>
                </a:highlight>
                <a:latin typeface="PragmataPro Mono Liga" panose="02000509040000020004" pitchFamily="49" charset="0"/>
              </a:rPr>
              <a:t>a</a:t>
            </a:r>
            <a:r>
              <a:rPr lang="pt-BR" sz="2400">
                <a:solidFill>
                  <a:srgbClr val="000000"/>
                </a:solidFill>
                <a:highlight>
                  <a:srgbClr val="FFFFFF"/>
                </a:highlight>
                <a:latin typeface="PragmataPro Mono Liga" panose="02000509040000020004" pitchFamily="49" charset="0"/>
              </a:rPr>
              <a:t>[</a:t>
            </a:r>
            <a:r>
              <a:rPr lang="pt-BR" sz="2400">
                <a:solidFill>
                  <a:srgbClr val="001080"/>
                </a:solidFill>
                <a:highlight>
                  <a:srgbClr val="FFFFFF"/>
                </a:highlight>
                <a:latin typeface="PragmataPro Mono Liga" panose="02000509040000020004" pitchFamily="49" charset="0"/>
              </a:rPr>
              <a:t>i</a:t>
            </a:r>
            <a:r>
              <a:rPr lang="pt-BR" sz="2400">
                <a:solidFill>
                  <a:srgbClr val="000000"/>
                </a:solidFill>
                <a:highlight>
                  <a:srgbClr val="FFFFFF"/>
                </a:highlight>
                <a:latin typeface="PragmataPro Mono Liga" panose="02000509040000020004" pitchFamily="49" charset="0"/>
              </a:rPr>
              <a:t>]);</a:t>
            </a:r>
            <a:r>
              <a:rPr lang="pt-BR" sz="2400">
                <a:solidFill>
                  <a:srgbClr val="008000"/>
                </a:solidFill>
                <a:highlight>
                  <a:srgbClr val="FFFFFF"/>
                </a:highlight>
                <a:latin typeface="PragmataPro Mono Liga" panose="02000509040000020004" pitchFamily="49" charset="0"/>
              </a:rPr>
              <a:t>  </a:t>
            </a:r>
          </a:p>
          <a:p>
            <a:r>
              <a:rPr lang="pt-BR" sz="2400">
                <a:solidFill>
                  <a:srgbClr val="000000"/>
                </a:solidFill>
                <a:highlight>
                  <a:srgbClr val="FFFFFF"/>
                </a:highlight>
                <a:latin typeface="PragmataPro Mono Liga" panose="02000509040000020004" pitchFamily="49" charset="0"/>
              </a:rPr>
              <a:t>}</a:t>
            </a:r>
          </a:p>
        </p:txBody>
      </p:sp>
      <p:sp>
        <p:nvSpPr>
          <p:cNvPr id="3" name="Slide Number Placeholder 2">
            <a:extLst>
              <a:ext uri="{FF2B5EF4-FFF2-40B4-BE49-F238E27FC236}">
                <a16:creationId xmlns:a16="http://schemas.microsoft.com/office/drawing/2014/main" id="{4FE12593-681A-9575-CAE4-A7EADB7B89C0}"/>
              </a:ext>
            </a:extLst>
          </p:cNvPr>
          <p:cNvSpPr>
            <a:spLocks noGrp="1"/>
          </p:cNvSpPr>
          <p:nvPr>
            <p:ph type="sldNum" sz="quarter" idx="12"/>
          </p:nvPr>
        </p:nvSpPr>
        <p:spPr/>
        <p:txBody>
          <a:bodyPr/>
          <a:lstStyle/>
          <a:p>
            <a:fld id="{D8B0B3AC-44A8-D142-AAF6-9A453466E1A4}" type="slidenum">
              <a:rPr lang="en-VN" smtClean="0"/>
              <a:pPr/>
              <a:t>48</a:t>
            </a:fld>
            <a:endParaRPr lang="en-VN" dirty="0"/>
          </a:p>
        </p:txBody>
      </p:sp>
    </p:spTree>
    <p:extLst>
      <p:ext uri="{BB962C8B-B14F-4D97-AF65-F5344CB8AC3E}">
        <p14:creationId xmlns:p14="http://schemas.microsoft.com/office/powerpoint/2010/main" val="1514357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a:bodyPr>
          <a:lstStyle/>
          <a:p>
            <a:r>
              <a:rPr lang="es-ES"/>
              <a:t>9.10 Ví dụ minh họa</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9" name="Footer Placeholder 8">
            <a:extLst>
              <a:ext uri="{FF2B5EF4-FFF2-40B4-BE49-F238E27FC236}">
                <a16:creationId xmlns:a16="http://schemas.microsoft.com/office/drawing/2014/main" id="{EB8501B2-1AA3-1F1A-4335-67A95174D4C3}"/>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8CD34898-3130-3A19-255E-D8DDAB0F796D}"/>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F378DF57-C735-E664-49F6-6F0A58EB603D}"/>
              </a:ext>
            </a:extLst>
          </p:cNvPr>
          <p:cNvSpPr>
            <a:spLocks noGrp="1"/>
          </p:cNvSpPr>
          <p:nvPr>
            <p:ph type="sldNum" sz="quarter" idx="12"/>
          </p:nvPr>
        </p:nvSpPr>
        <p:spPr/>
        <p:txBody>
          <a:bodyPr/>
          <a:lstStyle/>
          <a:p>
            <a:fld id="{D8B0B3AC-44A8-D142-AAF6-9A453466E1A4}" type="slidenum">
              <a:rPr lang="en-VN" smtClean="0"/>
              <a:pPr/>
              <a:t>49</a:t>
            </a:fld>
            <a:endParaRPr lang="en-VN" dirty="0"/>
          </a:p>
        </p:txBody>
      </p:sp>
    </p:spTree>
    <p:extLst>
      <p:ext uri="{BB962C8B-B14F-4D97-AF65-F5344CB8AC3E}">
        <p14:creationId xmlns:p14="http://schemas.microsoft.com/office/powerpoint/2010/main" val="2013332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6"/>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2500"/>
              <a:buNone/>
            </a:pPr>
            <a:r>
              <a:rPr lang="en-US" sz="4000"/>
              <a:t>9.1 Đặt vấn đề	</a:t>
            </a:r>
            <a:endParaRPr sz="4000"/>
          </a:p>
        </p:txBody>
      </p:sp>
      <p:sp>
        <p:nvSpPr>
          <p:cNvPr id="118" name="Google Shape;118;p16"/>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05740" lvl="0" indent="-171450" algn="l" rtl="0">
              <a:lnSpc>
                <a:spcPct val="90000"/>
              </a:lnSpc>
              <a:spcBef>
                <a:spcPts val="0"/>
              </a:spcBef>
              <a:spcAft>
                <a:spcPts val="0"/>
              </a:spcAft>
              <a:buClr>
                <a:schemeClr val="dk1"/>
              </a:buClr>
              <a:buSzPts val="1920"/>
              <a:buChar char="•"/>
            </a:pPr>
            <a:r>
              <a:rPr lang="en-US" sz="2400">
                <a:ea typeface="Tahoma"/>
                <a:sym typeface="Tahoma"/>
              </a:rPr>
              <a:t>Khai báo các biến để lưu trữ 1 SV</a:t>
            </a:r>
            <a:endParaRPr sz="2400"/>
          </a:p>
          <a:p>
            <a:pPr marL="457200" lvl="1" indent="0">
              <a:buNone/>
            </a:pPr>
            <a:r>
              <a:rPr lang="en-US" b="0">
                <a:solidFill>
                  <a:srgbClr val="0000FF"/>
                </a:solidFill>
                <a:effectLst/>
                <a:highlight>
                  <a:srgbClr val="FFFFFF"/>
                </a:highlight>
                <a:latin typeface="PragmataPro Mono Liga" panose="02000509040000020004" pitchFamily="49" charset="0"/>
              </a:rPr>
              <a:t>char</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mssv</a:t>
            </a:r>
            <a:r>
              <a:rPr lang="en-US" b="0">
                <a:solidFill>
                  <a:srgbClr val="000000"/>
                </a:solidFill>
                <a:effectLst/>
                <a:highlight>
                  <a:srgbClr val="FFFFFF"/>
                </a:highlight>
                <a:latin typeface="PragmataPro Mono Liga" panose="02000509040000020004" pitchFamily="49" charset="0"/>
              </a:rPr>
              <a:t>[</a:t>
            </a:r>
            <a:r>
              <a:rPr lang="en-US">
                <a:solidFill>
                  <a:srgbClr val="098658"/>
                </a:solidFill>
                <a:highlight>
                  <a:srgbClr val="FFFFFF"/>
                </a:highlight>
                <a:latin typeface="PragmataPro Mono Liga" panose="02000509040000020004" pitchFamily="49" charset="0"/>
              </a:rPr>
              <a:t>8</a:t>
            </a:r>
            <a:r>
              <a:rPr lang="en-US" b="0">
                <a:solidFill>
                  <a:srgbClr val="000000"/>
                </a:solidFill>
                <a:effectLst/>
                <a:highlight>
                  <a:srgbClr val="FFFFFF"/>
                </a:highlight>
                <a:latin typeface="PragmataPro Mono Liga" panose="02000509040000020004" pitchFamily="49" charset="0"/>
              </a:rPr>
              <a:t>];</a:t>
            </a:r>
            <a:r>
              <a:rPr lang="en-US" b="0">
                <a:solidFill>
                  <a:srgbClr val="008000"/>
                </a:solidFill>
                <a:effectLst/>
                <a:highlight>
                  <a:srgbClr val="FFFFFF"/>
                </a:highlight>
                <a:latin typeface="PragmataPro Mono Liga" panose="02000509040000020004" pitchFamily="49" charset="0"/>
              </a:rPr>
              <a:t>   		// Ví dụ: “07520045”</a:t>
            </a:r>
            <a:endParaRPr lang="en-US" b="0">
              <a:solidFill>
                <a:srgbClr val="000000"/>
              </a:solidFill>
              <a:effectLst/>
              <a:highlight>
                <a:srgbClr val="FFFFFF"/>
              </a:highlight>
              <a:latin typeface="PragmataPro Mono Liga" panose="02000509040000020004" pitchFamily="49" charset="0"/>
            </a:endParaRPr>
          </a:p>
          <a:p>
            <a:pPr marL="457200" lvl="1" indent="0">
              <a:buNone/>
            </a:pPr>
            <a:r>
              <a:rPr lang="en-US" b="0">
                <a:solidFill>
                  <a:srgbClr val="0000FF"/>
                </a:solidFill>
                <a:effectLst/>
                <a:highlight>
                  <a:srgbClr val="FFFFFF"/>
                </a:highlight>
                <a:latin typeface="PragmataPro Mono Liga" panose="02000509040000020004" pitchFamily="49" charset="0"/>
              </a:rPr>
              <a:t>char</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hoten</a:t>
            </a:r>
            <a:r>
              <a:rPr lang="en-US" b="0">
                <a:solidFill>
                  <a:srgbClr val="000000"/>
                </a:solidFill>
                <a:effectLst/>
                <a:highlight>
                  <a:srgbClr val="FFFFFF"/>
                </a:highlight>
                <a:latin typeface="PragmataPro Mono Liga" panose="02000509040000020004" pitchFamily="49" charset="0"/>
              </a:rPr>
              <a:t>[</a:t>
            </a:r>
            <a:r>
              <a:rPr lang="en-US" b="0">
                <a:solidFill>
                  <a:srgbClr val="098658"/>
                </a:solidFill>
                <a:effectLst/>
                <a:highlight>
                  <a:srgbClr val="FFFFFF"/>
                </a:highlight>
                <a:latin typeface="PragmataPro Mono Liga" panose="02000509040000020004" pitchFamily="49" charset="0"/>
              </a:rPr>
              <a:t>30</a:t>
            </a:r>
            <a:r>
              <a:rPr lang="en-US" b="0">
                <a:solidFill>
                  <a:srgbClr val="000000"/>
                </a:solidFill>
                <a:effectLst/>
                <a:highlight>
                  <a:srgbClr val="FFFFFF"/>
                </a:highlight>
                <a:latin typeface="PragmataPro Mono Liga" panose="02000509040000020004" pitchFamily="49" charset="0"/>
              </a:rPr>
              <a:t>];</a:t>
            </a:r>
            <a:r>
              <a:rPr lang="en-US" b="0">
                <a:solidFill>
                  <a:srgbClr val="008000"/>
                </a:solidFill>
                <a:effectLst/>
                <a:highlight>
                  <a:srgbClr val="FFFFFF"/>
                </a:highlight>
                <a:latin typeface="PragmataPro Mono Liga" panose="02000509040000020004" pitchFamily="49" charset="0"/>
              </a:rPr>
              <a:t> 		// Ví dụ: “Luong Bao Yen”</a:t>
            </a:r>
            <a:endParaRPr lang="en-US" b="0">
              <a:solidFill>
                <a:srgbClr val="000000"/>
              </a:solidFill>
              <a:effectLst/>
              <a:highlight>
                <a:srgbClr val="FFFFFF"/>
              </a:highlight>
              <a:latin typeface="PragmataPro Mono Liga" panose="02000509040000020004" pitchFamily="49" charset="0"/>
            </a:endParaRPr>
          </a:p>
          <a:p>
            <a:pPr marL="457200" lvl="1" indent="0">
              <a:buNone/>
            </a:pPr>
            <a:r>
              <a:rPr lang="en-US" b="0">
                <a:solidFill>
                  <a:srgbClr val="0000FF"/>
                </a:solidFill>
                <a:effectLst/>
                <a:highlight>
                  <a:srgbClr val="FFFFFF"/>
                </a:highlight>
                <a:latin typeface="PragmataPro Mono Liga" panose="02000509040000020004" pitchFamily="49" charset="0"/>
              </a:rPr>
              <a:t>char</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ngaysinh</a:t>
            </a:r>
            <a:r>
              <a:rPr lang="en-US" b="0">
                <a:solidFill>
                  <a:srgbClr val="000000"/>
                </a:solidFill>
                <a:effectLst/>
                <a:highlight>
                  <a:srgbClr val="FFFFFF"/>
                </a:highlight>
                <a:latin typeface="PragmataPro Mono Liga" panose="02000509040000020004" pitchFamily="49" charset="0"/>
              </a:rPr>
              <a:t>[</a:t>
            </a:r>
            <a:r>
              <a:rPr lang="en-US">
                <a:solidFill>
                  <a:srgbClr val="098658"/>
                </a:solidFill>
                <a:highlight>
                  <a:srgbClr val="FFFFFF"/>
                </a:highlight>
                <a:latin typeface="PragmataPro Mono Liga" panose="02000509040000020004" pitchFamily="49" charset="0"/>
              </a:rPr>
              <a:t>10</a:t>
            </a:r>
            <a:r>
              <a:rPr lang="en-US" b="0">
                <a:solidFill>
                  <a:srgbClr val="000000"/>
                </a:solidFill>
                <a:effectLst/>
                <a:highlight>
                  <a:srgbClr val="FFFFFF"/>
                </a:highlight>
                <a:latin typeface="PragmataPro Mono Liga" panose="02000509040000020004" pitchFamily="49" charset="0"/>
              </a:rPr>
              <a:t>];</a:t>
            </a:r>
            <a:r>
              <a:rPr lang="en-US" b="0">
                <a:solidFill>
                  <a:srgbClr val="008000"/>
                </a:solidFill>
                <a:effectLst/>
                <a:highlight>
                  <a:srgbClr val="FFFFFF"/>
                </a:highlight>
                <a:latin typeface="PragmataPro Mono Liga" panose="02000509040000020004" pitchFamily="49" charset="0"/>
              </a:rPr>
              <a:t>   	// Ví dụ: “27/05/1989”</a:t>
            </a:r>
            <a:endParaRPr lang="en-US" b="0">
              <a:solidFill>
                <a:srgbClr val="000000"/>
              </a:solidFill>
              <a:effectLst/>
              <a:highlight>
                <a:srgbClr val="FFFFFF"/>
              </a:highlight>
              <a:latin typeface="PragmataPro Mono Liga" panose="02000509040000020004" pitchFamily="49" charset="0"/>
            </a:endParaRPr>
          </a:p>
          <a:p>
            <a:pPr marL="457200" lvl="1" indent="0">
              <a:buNone/>
            </a:pPr>
            <a:r>
              <a:rPr lang="en-US" b="0">
                <a:solidFill>
                  <a:srgbClr val="0000FF"/>
                </a:solidFill>
                <a:effectLst/>
                <a:highlight>
                  <a:srgbClr val="FFFFFF"/>
                </a:highlight>
                <a:latin typeface="PragmataPro Mono Liga" panose="02000509040000020004" pitchFamily="49" charset="0"/>
              </a:rPr>
              <a:t>char</a:t>
            </a:r>
            <a:r>
              <a:rPr lang="en-US" b="0">
                <a:solidFill>
                  <a:srgbClr val="000000"/>
                </a:solidFill>
                <a:effectLst/>
                <a:highlight>
                  <a:srgbClr val="FFFFFF"/>
                </a:highlight>
                <a:latin typeface="PragmataPro Mono Liga" panose="02000509040000020004" pitchFamily="49" charset="0"/>
              </a:rPr>
              <a:t> gioitinh;</a:t>
            </a:r>
            <a:r>
              <a:rPr lang="en-US" b="0">
                <a:solidFill>
                  <a:srgbClr val="008000"/>
                </a:solidFill>
                <a:effectLst/>
                <a:highlight>
                  <a:srgbClr val="FFFFFF"/>
                </a:highlight>
                <a:latin typeface="PragmataPro Mono Liga" panose="02000509040000020004" pitchFamily="49" charset="0"/>
              </a:rPr>
              <a:t>      	// Ví dụ:‘F’ </a:t>
            </a:r>
            <a:r>
              <a:rPr lang="en-US" b="0">
                <a:solidFill>
                  <a:srgbClr val="008000"/>
                </a:solidFill>
                <a:effectLst/>
                <a:highlight>
                  <a:srgbClr val="FFFFFF"/>
                </a:highlight>
                <a:latin typeface="PragmataPro Mono Liga" panose="02000509040000020004" pitchFamily="49" charset="0"/>
                <a:sym typeface="Wingdings" panose="05000000000000000000" pitchFamily="2" charset="2"/>
              </a:rPr>
              <a:t></a:t>
            </a:r>
            <a:r>
              <a:rPr lang="en-US" b="0">
                <a:solidFill>
                  <a:srgbClr val="008000"/>
                </a:solidFill>
                <a:effectLst/>
                <a:highlight>
                  <a:srgbClr val="FFFFFF"/>
                </a:highlight>
                <a:latin typeface="PragmataPro Mono Liga" panose="02000509040000020004" pitchFamily="49" charset="0"/>
              </a:rPr>
              <a:t> Nữ (‘M’ </a:t>
            </a:r>
            <a:r>
              <a:rPr lang="en-US" b="0">
                <a:solidFill>
                  <a:srgbClr val="008000"/>
                </a:solidFill>
                <a:effectLst/>
                <a:highlight>
                  <a:srgbClr val="FFFFFF"/>
                </a:highlight>
                <a:latin typeface="PragmataPro Mono Liga" panose="02000509040000020004" pitchFamily="49" charset="0"/>
                <a:sym typeface="Wingdings" panose="05000000000000000000" pitchFamily="2" charset="2"/>
              </a:rPr>
              <a:t>Nam</a:t>
            </a:r>
            <a:r>
              <a:rPr lang="en-US" b="0">
                <a:solidFill>
                  <a:srgbClr val="008000"/>
                </a:solidFill>
                <a:effectLst/>
                <a:highlight>
                  <a:srgbClr val="FFFFFF"/>
                </a:highlight>
                <a:latin typeface="PragmataPro Mono Liga" panose="02000509040000020004" pitchFamily="49" charset="0"/>
              </a:rPr>
              <a:t>)</a:t>
            </a:r>
            <a:endParaRPr lang="en-US" b="0">
              <a:solidFill>
                <a:srgbClr val="000000"/>
              </a:solidFill>
              <a:effectLst/>
              <a:highlight>
                <a:srgbClr val="FFFFFF"/>
              </a:highlight>
              <a:latin typeface="PragmataPro Mono Liga" panose="02000509040000020004" pitchFamily="49" charset="0"/>
            </a:endParaRPr>
          </a:p>
          <a:p>
            <a:pPr marL="457200" lvl="1" indent="0">
              <a:buNone/>
            </a:pPr>
            <a:r>
              <a:rPr lang="en-US" b="0">
                <a:solidFill>
                  <a:srgbClr val="0000FF"/>
                </a:solidFill>
                <a:effectLst/>
                <a:highlight>
                  <a:srgbClr val="FFFFFF"/>
                </a:highlight>
                <a:latin typeface="PragmataPro Mono Liga" panose="02000509040000020004" pitchFamily="49" charset="0"/>
              </a:rPr>
              <a:t>float</a:t>
            </a:r>
            <a:r>
              <a:rPr lang="en-US" b="0">
                <a:solidFill>
                  <a:srgbClr val="000000"/>
                </a:solidFill>
                <a:effectLst/>
                <a:highlight>
                  <a:srgbClr val="FFFFFF"/>
                </a:highlight>
                <a:latin typeface="PragmataPro Mono Liga" panose="02000509040000020004" pitchFamily="49" charset="0"/>
              </a:rPr>
              <a:t> toan, ly, anhvan;</a:t>
            </a:r>
            <a:r>
              <a:rPr lang="en-US" b="0">
                <a:solidFill>
                  <a:srgbClr val="008000"/>
                </a:solidFill>
                <a:effectLst/>
                <a:highlight>
                  <a:srgbClr val="FFFFFF"/>
                </a:highlight>
                <a:latin typeface="PragmataPro Mono Liga" panose="02000509040000020004" pitchFamily="49" charset="0"/>
              </a:rPr>
              <a:t>    // Ví dụ: Toán: 9.5, Lý: 9.25, Anh: 10</a:t>
            </a:r>
            <a:endParaRPr lang="en-US" b="0">
              <a:solidFill>
                <a:srgbClr val="000000"/>
              </a:solidFill>
              <a:effectLst/>
              <a:highlight>
                <a:srgbClr val="FFFFFF"/>
              </a:highlight>
              <a:latin typeface="PragmataPro Mono Liga" panose="02000509040000020004" pitchFamily="49" charset="0"/>
            </a:endParaRPr>
          </a:p>
          <a:p>
            <a:pPr marL="205740" lvl="0" indent="-49530" algn="l" rtl="0">
              <a:lnSpc>
                <a:spcPct val="90000"/>
              </a:lnSpc>
              <a:spcBef>
                <a:spcPts val="1350"/>
              </a:spcBef>
              <a:spcAft>
                <a:spcPts val="0"/>
              </a:spcAft>
              <a:buClr>
                <a:schemeClr val="dk1"/>
              </a:buClr>
              <a:buSzPts val="1920"/>
              <a:buNone/>
            </a:pPr>
            <a:endParaRPr sz="2400">
              <a:ea typeface="Tahoma"/>
              <a:sym typeface="Tahoma"/>
            </a:endParaRPr>
          </a:p>
          <a:p>
            <a:pPr marL="205740" lvl="0" indent="-171450" algn="l" rtl="0">
              <a:lnSpc>
                <a:spcPct val="90000"/>
              </a:lnSpc>
              <a:spcBef>
                <a:spcPts val="1350"/>
              </a:spcBef>
              <a:spcAft>
                <a:spcPts val="0"/>
              </a:spcAft>
              <a:buClr>
                <a:schemeClr val="dk1"/>
              </a:buClr>
              <a:buSzPts val="1920"/>
              <a:buChar char="•"/>
            </a:pPr>
            <a:r>
              <a:rPr lang="en-US" sz="2400">
                <a:ea typeface="Tahoma"/>
                <a:sym typeface="Tahoma"/>
              </a:rPr>
              <a:t>Truyền thông tin 1 SV cho hàm:</a:t>
            </a:r>
          </a:p>
          <a:p>
            <a:pPr marL="0" indent="0">
              <a:buNone/>
            </a:pPr>
            <a:r>
              <a:rPr lang="en-US" sz="2400" b="0">
                <a:solidFill>
                  <a:srgbClr val="0000FF"/>
                </a:solidFill>
                <a:effectLst/>
                <a:highlight>
                  <a:srgbClr val="FFFFFF"/>
                </a:highlight>
                <a:latin typeface="PragmataPro Mono Liga" panose="02000509040000020004" pitchFamily="49" charset="0"/>
              </a:rPr>
              <a:t>void</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xuat</a:t>
            </a:r>
            <a:r>
              <a:rPr lang="en-US" sz="2400" b="0">
                <a:solidFill>
                  <a:srgbClr val="000000"/>
                </a:solidFill>
                <a:effectLst/>
                <a:highlight>
                  <a:srgbClr val="FFFFFF"/>
                </a:highlight>
                <a:latin typeface="PragmataPro Mono Liga" panose="02000509040000020004" pitchFamily="49" charset="0"/>
              </a:rPr>
              <a:t>(</a:t>
            </a:r>
            <a:r>
              <a:rPr lang="en-US" sz="2400" b="0">
                <a:solidFill>
                  <a:srgbClr val="0000FF"/>
                </a:solidFill>
                <a:effectLst/>
                <a:highlight>
                  <a:srgbClr val="FFFFFF"/>
                </a:highlight>
                <a:latin typeface="PragmataPro Mono Liga" panose="02000509040000020004" pitchFamily="49" charset="0"/>
              </a:rPr>
              <a:t>char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mssv</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char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hoten</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char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ngaysinh</a:t>
            </a:r>
            <a:r>
              <a:rPr lang="en-US" sz="2400" b="0">
                <a:solidFill>
                  <a:srgbClr val="000000"/>
                </a:solidFill>
                <a:effectLst/>
                <a:highlight>
                  <a:srgbClr val="FFFFFF"/>
                </a:highlight>
                <a:latin typeface="PragmataPro Mono Liga" panose="02000509040000020004" pitchFamily="49" charset="0"/>
              </a:rPr>
              <a:t>[], </a:t>
            </a:r>
          </a:p>
          <a:p>
            <a:pPr marL="0" indent="0">
              <a:buNone/>
            </a:pPr>
            <a:r>
              <a:rPr lang="en-US" sz="2400">
                <a:solidFill>
                  <a:srgbClr val="000000"/>
                </a:solidFill>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char</a:t>
            </a:r>
            <a:r>
              <a:rPr lang="en-US" sz="2400" b="0">
                <a:solidFill>
                  <a:srgbClr val="000000"/>
                </a:solidFill>
                <a:effectLst/>
                <a:highlight>
                  <a:srgbClr val="FFFFFF"/>
                </a:highlight>
                <a:latin typeface="PragmataPro Mono Liga" panose="02000509040000020004" pitchFamily="49" charset="0"/>
              </a:rPr>
              <a:t> </a:t>
            </a:r>
            <a:r>
              <a:rPr lang="en-US" sz="2400">
                <a:solidFill>
                  <a:srgbClr val="001080"/>
                </a:solidFill>
                <a:highlight>
                  <a:srgbClr val="FFFFFF"/>
                </a:highlight>
                <a:latin typeface="PragmataPro Mono Liga" panose="02000509040000020004" pitchFamily="49" charset="0"/>
              </a:rPr>
              <a:t>gioitinh</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float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toan</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float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ly</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float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anhvan</a:t>
            </a:r>
            <a:r>
              <a:rPr lang="en-US" sz="2400" b="0">
                <a:solidFill>
                  <a:srgbClr val="000000"/>
                </a:solidFill>
                <a:effectLst/>
                <a:highlight>
                  <a:srgbClr val="FFFFFF"/>
                </a:highlight>
                <a:latin typeface="PragmataPro Mono Liga" panose="02000509040000020004" pitchFamily="49" charset="0"/>
              </a:rPr>
              <a:t>);</a:t>
            </a:r>
          </a:p>
        </p:txBody>
      </p:sp>
      <p:sp>
        <p:nvSpPr>
          <p:cNvPr id="5" name="Footer Placeholder 4">
            <a:extLst>
              <a:ext uri="{FF2B5EF4-FFF2-40B4-BE49-F238E27FC236}">
                <a16:creationId xmlns:a16="http://schemas.microsoft.com/office/drawing/2014/main" id="{F24F3761-5634-8DFE-6744-198AFBD4B6CE}"/>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3" name="Date Placeholder 2">
            <a:extLst>
              <a:ext uri="{FF2B5EF4-FFF2-40B4-BE49-F238E27FC236}">
                <a16:creationId xmlns:a16="http://schemas.microsoft.com/office/drawing/2014/main" id="{A8B97CDD-FAEB-D821-8B50-A81973B70CC5}"/>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CAA65585-6F61-E65D-93E4-D2A7F5C3D50A}"/>
              </a:ext>
            </a:extLst>
          </p:cNvPr>
          <p:cNvSpPr>
            <a:spLocks noGrp="1"/>
          </p:cNvSpPr>
          <p:nvPr>
            <p:ph type="sldNum" sz="quarter" idx="12"/>
          </p:nvPr>
        </p:nvSpPr>
        <p:spPr/>
        <p:txBody>
          <a:bodyPr/>
          <a:lstStyle/>
          <a:p>
            <a:fld id="{D8B0B3AC-44A8-D142-AAF6-9A453466E1A4}" type="slidenum">
              <a:rPr lang="en-VN" smtClean="0"/>
              <a:pPr/>
              <a:t>5</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err="1"/>
              <a:t>Ví</a:t>
            </a:r>
            <a:r>
              <a:rPr lang="en-US"/>
              <a:t> dụ 1: Hàm </a:t>
            </a:r>
            <a:r>
              <a:rPr lang="en-US" dirty="0" err="1"/>
              <a:t>sắp</a:t>
            </a:r>
            <a:r>
              <a:rPr lang="en-US" dirty="0"/>
              <a:t> </a:t>
            </a:r>
            <a:r>
              <a:rPr lang="en-US" err="1"/>
              <a:t>xếp</a:t>
            </a:r>
            <a:r>
              <a:rPr lang="en-US"/>
              <a:t> mảng danh sách điểm</a:t>
            </a:r>
            <a:endParaRPr lang="en-US" dirty="0"/>
          </a:p>
        </p:txBody>
      </p:sp>
      <p:sp>
        <p:nvSpPr>
          <p:cNvPr id="3" name="Content Placeholder 2"/>
          <p:cNvSpPr>
            <a:spLocks noGrp="1"/>
          </p:cNvSpPr>
          <p:nvPr>
            <p:ph idx="1"/>
          </p:nvPr>
        </p:nvSpPr>
        <p:spPr/>
        <p:txBody>
          <a:bodyPr>
            <a:noAutofit/>
          </a:bodyPr>
          <a:lstStyle/>
          <a:p>
            <a:pPr marL="0" indent="0" algn="l">
              <a:lnSpc>
                <a:spcPct val="120000"/>
              </a:lnSpc>
              <a:buNone/>
            </a:pPr>
            <a:r>
              <a:rPr lang="en-US" sz="2200" b="0">
                <a:solidFill>
                  <a:srgbClr val="0000FF"/>
                </a:solidFill>
                <a:effectLst/>
                <a:highlight>
                  <a:srgbClr val="FFFFFF"/>
                </a:highlight>
                <a:latin typeface="PragmataPro Mono Liga" panose="02000509040000020004" pitchFamily="49" charset="0"/>
              </a:rPr>
              <a:t>void</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HoanVi</a:t>
            </a:r>
            <a:r>
              <a:rPr lang="en-US" sz="2200" b="0">
                <a:solidFill>
                  <a:srgbClr val="000000"/>
                </a:solidFill>
                <a:effectLst/>
                <a:highlight>
                  <a:srgbClr val="FFFFFF"/>
                </a:highlight>
                <a:latin typeface="PragmataPro Mono Liga" panose="02000509040000020004" pitchFamily="49" charset="0"/>
              </a:rPr>
              <a:t>(</a:t>
            </a:r>
            <a:r>
              <a:rPr lang="en-US" sz="2200" b="0">
                <a:solidFill>
                  <a:srgbClr val="267F99"/>
                </a:solidFill>
                <a:effectLst/>
                <a:highlight>
                  <a:srgbClr val="FFFFFF"/>
                </a:highlight>
                <a:latin typeface="PragmataPro Mono Liga" panose="02000509040000020004" pitchFamily="49" charset="0"/>
              </a:rPr>
              <a:t>Point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&amp;</a:t>
            </a:r>
            <a:r>
              <a:rPr lang="en-US" sz="2200" b="0">
                <a:solidFill>
                  <a:srgbClr val="001080"/>
                </a:solidFill>
                <a:effectLst/>
                <a:highlight>
                  <a:srgbClr val="FFFFFF"/>
                </a:highlight>
                <a:latin typeface="PragmataPro Mono Liga" panose="02000509040000020004" pitchFamily="49" charset="0"/>
              </a:rPr>
              <a:t>A</a:t>
            </a:r>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Point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&amp;</a:t>
            </a:r>
            <a:r>
              <a:rPr lang="en-US" sz="2200" b="0">
                <a:solidFill>
                  <a:srgbClr val="001080"/>
                </a:solidFill>
                <a:effectLst/>
                <a:highlight>
                  <a:srgbClr val="FFFFFF"/>
                </a:highlight>
                <a:latin typeface="PragmataPro Mono Liga" panose="02000509040000020004" pitchFamily="49" charset="0"/>
              </a:rPr>
              <a:t>B</a:t>
            </a:r>
            <a:r>
              <a:rPr lang="en-US" sz="2200" b="0">
                <a:solidFill>
                  <a:srgbClr val="000000"/>
                </a:solidFill>
                <a:effectLst/>
                <a:highlight>
                  <a:srgbClr val="FFFFFF"/>
                </a:highlight>
                <a:latin typeface="PragmataPro Mono Liga" panose="02000509040000020004" pitchFamily="49" charset="0"/>
              </a:rPr>
              <a:t>) {</a:t>
            </a:r>
          </a:p>
          <a:p>
            <a:pPr marL="0" indent="0" algn="l">
              <a:lnSpc>
                <a:spcPct val="120000"/>
              </a:lnSpc>
              <a:buNone/>
            </a:pPr>
            <a:r>
              <a:rPr lang="en-US" sz="2200" b="0">
                <a:solidFill>
                  <a:srgbClr val="000000"/>
                </a:solidFill>
                <a:effectLst/>
                <a:highlight>
                  <a:srgbClr val="FFFFFF"/>
                </a:highlight>
                <a:latin typeface="PragmataPro Mono Liga" panose="02000509040000020004" pitchFamily="49" charset="0"/>
              </a:rPr>
              <a:t>    Point temp=A;</a:t>
            </a:r>
          </a:p>
          <a:p>
            <a:pPr marL="0" indent="0" algn="l">
              <a:lnSpc>
                <a:spcPct val="120000"/>
              </a:lnSpc>
              <a:buNone/>
            </a:pPr>
            <a:r>
              <a:rPr lang="en-US" sz="2200" b="0">
                <a:solidFill>
                  <a:srgbClr val="000000"/>
                </a:solidFill>
                <a:effectLst/>
                <a:highlight>
                  <a:srgbClr val="FFFFFF"/>
                </a:highlight>
                <a:latin typeface="PragmataPro Mono Liga" panose="02000509040000020004" pitchFamily="49" charset="0"/>
              </a:rPr>
              <a:t>    A=B;</a:t>
            </a:r>
          </a:p>
          <a:p>
            <a:pPr marL="0" indent="0" algn="l">
              <a:lnSpc>
                <a:spcPct val="120000"/>
              </a:lnSpc>
              <a:buNone/>
            </a:pPr>
            <a:r>
              <a:rPr lang="en-US" sz="2200" b="0">
                <a:solidFill>
                  <a:srgbClr val="000000"/>
                </a:solidFill>
                <a:effectLst/>
                <a:highlight>
                  <a:srgbClr val="FFFFFF"/>
                </a:highlight>
                <a:latin typeface="PragmataPro Mono Liga" panose="02000509040000020004" pitchFamily="49" charset="0"/>
              </a:rPr>
              <a:t>    B=temp;</a:t>
            </a:r>
          </a:p>
          <a:p>
            <a:pPr marL="0" indent="0" algn="l">
              <a:lnSpc>
                <a:spcPct val="120000"/>
              </a:lnSpc>
              <a:buNone/>
            </a:pPr>
            <a:r>
              <a:rPr lang="en-US" sz="2200" b="0">
                <a:solidFill>
                  <a:srgbClr val="000000"/>
                </a:solidFill>
                <a:effectLst/>
                <a:highlight>
                  <a:srgbClr val="FFFFFF"/>
                </a:highlight>
                <a:latin typeface="PragmataPro Mono Liga" panose="02000509040000020004" pitchFamily="49" charset="0"/>
              </a:rPr>
              <a:t>}</a:t>
            </a:r>
          </a:p>
          <a:p>
            <a:pPr marL="0" indent="0" algn="l">
              <a:lnSpc>
                <a:spcPct val="120000"/>
              </a:lnSpc>
              <a:buNone/>
            </a:pPr>
            <a:r>
              <a:rPr lang="en-US" sz="2200" b="0">
                <a:solidFill>
                  <a:srgbClr val="0000FF"/>
                </a:solidFill>
                <a:effectLst/>
                <a:highlight>
                  <a:srgbClr val="FFFFFF"/>
                </a:highlight>
                <a:latin typeface="PragmataPro Mono Liga" panose="02000509040000020004" pitchFamily="49" charset="0"/>
              </a:rPr>
              <a:t>void</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SapXepGiamDanTheoTungDo</a:t>
            </a:r>
            <a:r>
              <a:rPr lang="en-US" sz="2200" b="0">
                <a:solidFill>
                  <a:srgbClr val="000000"/>
                </a:solidFill>
                <a:effectLst/>
                <a:highlight>
                  <a:srgbClr val="FFFFFF"/>
                </a:highlight>
                <a:latin typeface="PragmataPro Mono Liga" panose="02000509040000020004" pitchFamily="49" charset="0"/>
              </a:rPr>
              <a:t>(</a:t>
            </a:r>
            <a:r>
              <a:rPr lang="en-US" sz="2200" b="0">
                <a:solidFill>
                  <a:srgbClr val="267F99"/>
                </a:solidFill>
                <a:effectLst/>
                <a:highlight>
                  <a:srgbClr val="FFFFFF"/>
                </a:highlight>
                <a:latin typeface="PragmataPro Mono Liga" panose="02000509040000020004" pitchFamily="49" charset="0"/>
              </a:rPr>
              <a:t>Point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Diem</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100</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const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&amp;</a:t>
            </a:r>
            <a:r>
              <a:rPr lang="en-US" sz="2200" b="0">
                <a:solidFill>
                  <a:srgbClr val="001080"/>
                </a:solidFill>
                <a:effectLst/>
                <a:highlight>
                  <a:srgbClr val="FFFFFF"/>
                </a:highlight>
                <a:latin typeface="PragmataPro Mono Liga" panose="02000509040000020004" pitchFamily="49" charset="0"/>
              </a:rPr>
              <a:t>n</a:t>
            </a:r>
            <a:r>
              <a:rPr lang="en-US" sz="2200" b="0">
                <a:solidFill>
                  <a:srgbClr val="000000"/>
                </a:solidFill>
                <a:effectLst/>
                <a:highlight>
                  <a:srgbClr val="FFFFFF"/>
                </a:highlight>
                <a:latin typeface="PragmataPro Mono Liga" panose="02000509040000020004" pitchFamily="49" charset="0"/>
              </a:rPr>
              <a:t>) {</a:t>
            </a:r>
          </a:p>
          <a:p>
            <a:pPr marL="0" indent="0" algn="l">
              <a:lnSpc>
                <a:spcPct val="120000"/>
              </a:lnSpc>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for</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i = </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 i &lt; n - </a:t>
            </a:r>
            <a:r>
              <a:rPr lang="en-US" sz="2200" b="0">
                <a:solidFill>
                  <a:srgbClr val="098658"/>
                </a:solidFill>
                <a:effectLst/>
                <a:highlight>
                  <a:srgbClr val="FFFFFF"/>
                </a:highlight>
                <a:latin typeface="PragmataPro Mono Liga" panose="02000509040000020004" pitchFamily="49" charset="0"/>
              </a:rPr>
              <a:t>1</a:t>
            </a:r>
            <a:r>
              <a:rPr lang="en-US" sz="2200" b="0">
                <a:solidFill>
                  <a:srgbClr val="000000"/>
                </a:solidFill>
                <a:effectLst/>
                <a:highlight>
                  <a:srgbClr val="FFFFFF"/>
                </a:highlight>
                <a:latin typeface="PragmataPro Mono Liga" panose="02000509040000020004" pitchFamily="49" charset="0"/>
              </a:rPr>
              <a:t>; i++)</a:t>
            </a:r>
          </a:p>
          <a:p>
            <a:pPr marL="0" indent="0" algn="l">
              <a:lnSpc>
                <a:spcPct val="120000"/>
              </a:lnSpc>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for</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j = i + </a:t>
            </a:r>
            <a:r>
              <a:rPr lang="en-US" sz="2200" b="0">
                <a:solidFill>
                  <a:srgbClr val="098658"/>
                </a:solidFill>
                <a:effectLst/>
                <a:highlight>
                  <a:srgbClr val="FFFFFF"/>
                </a:highlight>
                <a:latin typeface="PragmataPro Mono Liga" panose="02000509040000020004" pitchFamily="49" charset="0"/>
              </a:rPr>
              <a:t>1</a:t>
            </a:r>
            <a:r>
              <a:rPr lang="en-US" sz="2200" b="0">
                <a:solidFill>
                  <a:srgbClr val="000000"/>
                </a:solidFill>
                <a:effectLst/>
                <a:highlight>
                  <a:srgbClr val="FFFFFF"/>
                </a:highlight>
                <a:latin typeface="PragmataPro Mono Liga" panose="02000509040000020004" pitchFamily="49" charset="0"/>
              </a:rPr>
              <a:t>; j &lt; n; j++)</a:t>
            </a:r>
          </a:p>
          <a:p>
            <a:pPr marL="0" indent="0" algn="l">
              <a:lnSpc>
                <a:spcPct val="120000"/>
              </a:lnSpc>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if</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Diem</a:t>
            </a:r>
            <a:r>
              <a:rPr lang="en-US" sz="2200" b="0">
                <a:solidFill>
                  <a:srgbClr val="000000"/>
                </a:solidFill>
                <a:effectLst/>
                <a:highlight>
                  <a:srgbClr val="FFFFFF"/>
                </a:highlight>
                <a:latin typeface="PragmataPro Mono Liga" panose="02000509040000020004" pitchFamily="49" charset="0"/>
              </a:rPr>
              <a:t>[i].</a:t>
            </a:r>
            <a:r>
              <a:rPr lang="en-US" sz="2200" b="0">
                <a:solidFill>
                  <a:srgbClr val="001080"/>
                </a:solidFill>
                <a:effectLst/>
                <a:highlight>
                  <a:srgbClr val="FFFFFF"/>
                </a:highlight>
                <a:latin typeface="PragmataPro Mono Liga" panose="02000509040000020004" pitchFamily="49" charset="0"/>
              </a:rPr>
              <a:t>y</a:t>
            </a:r>
            <a:r>
              <a:rPr lang="en-US" sz="2200" b="0">
                <a:solidFill>
                  <a:srgbClr val="000000"/>
                </a:solidFill>
                <a:effectLst/>
                <a:highlight>
                  <a:srgbClr val="FFFFFF"/>
                </a:highlight>
                <a:latin typeface="PragmataPro Mono Liga" panose="02000509040000020004" pitchFamily="49" charset="0"/>
              </a:rPr>
              <a:t> &lt; </a:t>
            </a:r>
            <a:r>
              <a:rPr lang="en-US" sz="2200" b="0">
                <a:solidFill>
                  <a:srgbClr val="001080"/>
                </a:solidFill>
                <a:effectLst/>
                <a:highlight>
                  <a:srgbClr val="FFFFFF"/>
                </a:highlight>
                <a:latin typeface="PragmataPro Mono Liga" panose="02000509040000020004" pitchFamily="49" charset="0"/>
              </a:rPr>
              <a:t>Diem</a:t>
            </a:r>
            <a:r>
              <a:rPr lang="en-US" sz="2200" b="0">
                <a:solidFill>
                  <a:srgbClr val="000000"/>
                </a:solidFill>
                <a:effectLst/>
                <a:highlight>
                  <a:srgbClr val="FFFFFF"/>
                </a:highlight>
                <a:latin typeface="PragmataPro Mono Liga" panose="02000509040000020004" pitchFamily="49" charset="0"/>
              </a:rPr>
              <a:t>[j].</a:t>
            </a:r>
            <a:r>
              <a:rPr lang="en-US" sz="2200" b="0">
                <a:solidFill>
                  <a:srgbClr val="001080"/>
                </a:solidFill>
                <a:effectLst/>
                <a:highlight>
                  <a:srgbClr val="FFFFFF"/>
                </a:highlight>
                <a:latin typeface="PragmataPro Mono Liga" panose="02000509040000020004" pitchFamily="49" charset="0"/>
              </a:rPr>
              <a:t>y</a:t>
            </a:r>
            <a:r>
              <a:rPr lang="en-US" sz="2200" b="0">
                <a:solidFill>
                  <a:srgbClr val="000000"/>
                </a:solidFill>
                <a:effectLst/>
                <a:highlight>
                  <a:srgbClr val="FFFFFF"/>
                </a:highlight>
                <a:latin typeface="PragmataPro Mono Liga" panose="02000509040000020004" pitchFamily="49" charset="0"/>
              </a:rPr>
              <a:t>)</a:t>
            </a:r>
          </a:p>
          <a:p>
            <a:pPr marL="0" indent="0" algn="l">
              <a:lnSpc>
                <a:spcPct val="120000"/>
              </a:lnSpc>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HoanVi</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Diem</a:t>
            </a:r>
            <a:r>
              <a:rPr lang="en-US" sz="2200" b="0">
                <a:solidFill>
                  <a:srgbClr val="000000"/>
                </a:solidFill>
                <a:effectLst/>
                <a:highlight>
                  <a:srgbClr val="FFFFFF"/>
                </a:highlight>
                <a:latin typeface="PragmataPro Mono Liga" panose="02000509040000020004" pitchFamily="49" charset="0"/>
              </a:rPr>
              <a:t>[i], </a:t>
            </a:r>
            <a:r>
              <a:rPr lang="en-US" sz="2200" b="0">
                <a:solidFill>
                  <a:srgbClr val="001080"/>
                </a:solidFill>
                <a:effectLst/>
                <a:highlight>
                  <a:srgbClr val="FFFFFF"/>
                </a:highlight>
                <a:latin typeface="PragmataPro Mono Liga" panose="02000509040000020004" pitchFamily="49" charset="0"/>
              </a:rPr>
              <a:t>Diem</a:t>
            </a:r>
            <a:r>
              <a:rPr lang="en-US" sz="2200" b="0">
                <a:solidFill>
                  <a:srgbClr val="000000"/>
                </a:solidFill>
                <a:effectLst/>
                <a:highlight>
                  <a:srgbClr val="FFFFFF"/>
                </a:highlight>
                <a:latin typeface="PragmataPro Mono Liga" panose="02000509040000020004" pitchFamily="49" charset="0"/>
              </a:rPr>
              <a:t>[j]);</a:t>
            </a:r>
          </a:p>
          <a:p>
            <a:pPr marL="0" indent="0" algn="l">
              <a:lnSpc>
                <a:spcPct val="120000"/>
              </a:lnSpc>
              <a:buNone/>
            </a:pPr>
            <a:r>
              <a:rPr lang="en-US" sz="2200" b="0">
                <a:solidFill>
                  <a:srgbClr val="000000"/>
                </a:solidFill>
                <a:effectLst/>
                <a:highlight>
                  <a:srgbClr val="FFFFFF"/>
                </a:highlight>
                <a:latin typeface="PragmataPro Mono Liga" panose="02000509040000020004" pitchFamily="49" charset="0"/>
              </a:rPr>
              <a:t>}</a:t>
            </a:r>
          </a:p>
        </p:txBody>
      </p:sp>
      <p:sp>
        <p:nvSpPr>
          <p:cNvPr id="7" name="Footer Placeholder 6">
            <a:extLst>
              <a:ext uri="{FF2B5EF4-FFF2-40B4-BE49-F238E27FC236}">
                <a16:creationId xmlns:a16="http://schemas.microsoft.com/office/drawing/2014/main" id="{F75ADE80-5157-71C1-644D-04557787A901}"/>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456F34C2-DB77-CACD-5EF1-88E0F518E26E}"/>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8524A62E-1A55-65E4-5E83-C3B840F6239B}"/>
              </a:ext>
            </a:extLst>
          </p:cNvPr>
          <p:cNvSpPr>
            <a:spLocks noGrp="1"/>
          </p:cNvSpPr>
          <p:nvPr>
            <p:ph type="sldNum" sz="quarter" idx="12"/>
          </p:nvPr>
        </p:nvSpPr>
        <p:spPr/>
        <p:txBody>
          <a:bodyPr/>
          <a:lstStyle/>
          <a:p>
            <a:fld id="{D8B0B3AC-44A8-D142-AAF6-9A453466E1A4}" type="slidenum">
              <a:rPr lang="en-VN" smtClean="0"/>
              <a:pPr/>
              <a:t>50</a:t>
            </a:fld>
            <a:endParaRPr lang="en-VN" dirty="0"/>
          </a:p>
        </p:txBody>
      </p:sp>
    </p:spTree>
    <p:extLst>
      <p:ext uri="{BB962C8B-B14F-4D97-AF65-F5344CB8AC3E}">
        <p14:creationId xmlns:p14="http://schemas.microsoft.com/office/powerpoint/2010/main" val="2068435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EF91A41-E847-51DC-C36F-BD6BB8C5B441}"/>
              </a:ext>
            </a:extLst>
          </p:cNvPr>
          <p:cNvSpPr>
            <a:spLocks noGrp="1"/>
          </p:cNvSpPr>
          <p:nvPr>
            <p:ph type="title"/>
          </p:nvPr>
        </p:nvSpPr>
        <p:spPr/>
        <p:txBody>
          <a:bodyPr>
            <a:normAutofit fontScale="90000"/>
          </a:bodyPr>
          <a:lstStyle/>
          <a:p>
            <a:r>
              <a:rPr lang="en-US"/>
              <a:t>Ví dụ 2: </a:t>
            </a:r>
          </a:p>
        </p:txBody>
      </p:sp>
      <p:sp>
        <p:nvSpPr>
          <p:cNvPr id="10" name="Content Placeholder 9">
            <a:extLst>
              <a:ext uri="{FF2B5EF4-FFF2-40B4-BE49-F238E27FC236}">
                <a16:creationId xmlns:a16="http://schemas.microsoft.com/office/drawing/2014/main" id="{459C6A5E-D04B-4C00-EF19-DAD13D8428FA}"/>
              </a:ext>
            </a:extLst>
          </p:cNvPr>
          <p:cNvSpPr>
            <a:spLocks noGrp="1"/>
          </p:cNvSpPr>
          <p:nvPr>
            <p:ph idx="1"/>
          </p:nvPr>
        </p:nvSpPr>
        <p:spPr>
          <a:xfrm>
            <a:off x="544668" y="905951"/>
            <a:ext cx="11102664" cy="4943139"/>
          </a:xfrm>
        </p:spPr>
        <p:txBody>
          <a:bodyPr>
            <a:noAutofit/>
          </a:bodyPr>
          <a:lstStyle/>
          <a:p>
            <a:pPr algn="l">
              <a:lnSpc>
                <a:spcPct val="150000"/>
              </a:lnSpc>
              <a:spcBef>
                <a:spcPts val="0"/>
              </a:spcBef>
              <a:spcAft>
                <a:spcPts val="600"/>
              </a:spcAft>
            </a:pPr>
            <a:r>
              <a:rPr lang="en-US" sz="2400" b="0" dirty="0" err="1">
                <a:solidFill>
                  <a:schemeClr val="tx1">
                    <a:lumMod val="50000"/>
                  </a:schemeClr>
                </a:solidFill>
                <a:effectLst/>
                <a:highlight>
                  <a:srgbClr val="FFFFFF"/>
                </a:highlight>
              </a:rPr>
              <a:t>Yêu</a:t>
            </a:r>
            <a:r>
              <a:rPr lang="en-US" sz="2400" b="0" dirty="0">
                <a:solidFill>
                  <a:schemeClr val="tx1">
                    <a:lumMod val="50000"/>
                  </a:schemeClr>
                </a:solidFill>
                <a:effectLst/>
                <a:highlight>
                  <a:srgbClr val="FFFFFF"/>
                </a:highlight>
              </a:rPr>
              <a:t> </a:t>
            </a:r>
            <a:r>
              <a:rPr lang="en-US" sz="2400" b="0" dirty="0" err="1">
                <a:solidFill>
                  <a:schemeClr val="tx1">
                    <a:lumMod val="50000"/>
                  </a:schemeClr>
                </a:solidFill>
                <a:effectLst/>
                <a:highlight>
                  <a:srgbClr val="FFFFFF"/>
                </a:highlight>
              </a:rPr>
              <a:t>cầu</a:t>
            </a:r>
            <a:r>
              <a:rPr lang="en-US" sz="2400" b="0" dirty="0">
                <a:solidFill>
                  <a:schemeClr val="tx1">
                    <a:lumMod val="50000"/>
                  </a:schemeClr>
                </a:solidFill>
                <a:effectLst/>
                <a:highlight>
                  <a:srgbClr val="FFFFFF"/>
                </a:highlight>
              </a:rPr>
              <a:t>: Hoàn </a:t>
            </a:r>
            <a:r>
              <a:rPr lang="en-US" sz="2400" b="0" dirty="0" err="1">
                <a:solidFill>
                  <a:schemeClr val="tx1">
                    <a:lumMod val="50000"/>
                  </a:schemeClr>
                </a:solidFill>
                <a:effectLst/>
                <a:highlight>
                  <a:srgbClr val="FFFFFF"/>
                </a:highlight>
              </a:rPr>
              <a:t>thành</a:t>
            </a:r>
            <a:r>
              <a:rPr lang="en-US" sz="2400" b="0" dirty="0">
                <a:solidFill>
                  <a:schemeClr val="tx1">
                    <a:lumMod val="50000"/>
                  </a:schemeClr>
                </a:solidFill>
                <a:effectLst/>
                <a:highlight>
                  <a:srgbClr val="FFFFFF"/>
                </a:highlight>
              </a:rPr>
              <a:t> </a:t>
            </a:r>
            <a:r>
              <a:rPr lang="en-US" sz="2400" b="0" dirty="0" err="1">
                <a:solidFill>
                  <a:schemeClr val="tx1">
                    <a:lumMod val="50000"/>
                  </a:schemeClr>
                </a:solidFill>
                <a:effectLst/>
                <a:highlight>
                  <a:srgbClr val="FFFFFF"/>
                </a:highlight>
              </a:rPr>
              <a:t>đoạn</a:t>
            </a:r>
            <a:r>
              <a:rPr lang="en-US" sz="2400" b="0" dirty="0">
                <a:solidFill>
                  <a:schemeClr val="tx1">
                    <a:lumMod val="50000"/>
                  </a:schemeClr>
                </a:solidFill>
                <a:effectLst/>
                <a:highlight>
                  <a:srgbClr val="FFFFFF"/>
                </a:highlight>
              </a:rPr>
              <a:t> </a:t>
            </a:r>
            <a:r>
              <a:rPr lang="en-US" sz="2400" b="0" dirty="0" err="1">
                <a:solidFill>
                  <a:schemeClr val="tx1">
                    <a:lumMod val="50000"/>
                  </a:schemeClr>
                </a:solidFill>
                <a:effectLst/>
                <a:highlight>
                  <a:srgbClr val="FFFFFF"/>
                </a:highlight>
              </a:rPr>
              <a:t>chương</a:t>
            </a:r>
            <a:r>
              <a:rPr lang="en-US" sz="2400" b="0" dirty="0">
                <a:solidFill>
                  <a:schemeClr val="tx1">
                    <a:lumMod val="50000"/>
                  </a:schemeClr>
                </a:solidFill>
                <a:effectLst/>
                <a:highlight>
                  <a:srgbClr val="FFFFFF"/>
                </a:highlight>
              </a:rPr>
              <a:t> </a:t>
            </a:r>
            <a:r>
              <a:rPr lang="en-US" sz="2400" b="0" dirty="0" err="1">
                <a:solidFill>
                  <a:schemeClr val="tx1">
                    <a:lumMod val="50000"/>
                  </a:schemeClr>
                </a:solidFill>
                <a:effectLst/>
                <a:highlight>
                  <a:srgbClr val="FFFFFF"/>
                </a:highlight>
              </a:rPr>
              <a:t>trình</a:t>
            </a:r>
            <a:r>
              <a:rPr lang="en-US" sz="2400" b="0" dirty="0">
                <a:solidFill>
                  <a:schemeClr val="tx1">
                    <a:lumMod val="50000"/>
                  </a:schemeClr>
                </a:solidFill>
                <a:effectLst/>
                <a:highlight>
                  <a:srgbClr val="FFFFFF"/>
                </a:highlight>
              </a:rPr>
              <a:t> </a:t>
            </a:r>
            <a:r>
              <a:rPr lang="en-US" sz="2400" b="0" dirty="0" err="1">
                <a:solidFill>
                  <a:schemeClr val="tx1">
                    <a:lumMod val="50000"/>
                  </a:schemeClr>
                </a:solidFill>
                <a:effectLst/>
                <a:highlight>
                  <a:srgbClr val="FFFFFF"/>
                </a:highlight>
              </a:rPr>
              <a:t>nhập</a:t>
            </a:r>
            <a:r>
              <a:rPr lang="en-US" sz="2400" b="0" dirty="0">
                <a:solidFill>
                  <a:schemeClr val="tx1">
                    <a:lumMod val="50000"/>
                  </a:schemeClr>
                </a:solidFill>
                <a:effectLst/>
                <a:highlight>
                  <a:srgbClr val="FFFFFF"/>
                </a:highlight>
              </a:rPr>
              <a:t> </a:t>
            </a:r>
            <a:r>
              <a:rPr lang="en-US" sz="2400" b="0" dirty="0" err="1">
                <a:solidFill>
                  <a:schemeClr val="tx1">
                    <a:lumMod val="50000"/>
                  </a:schemeClr>
                </a:solidFill>
                <a:effectLst/>
                <a:highlight>
                  <a:srgbClr val="FFFFFF"/>
                </a:highlight>
              </a:rPr>
              <a:t>danh</a:t>
            </a:r>
            <a:r>
              <a:rPr lang="en-US" sz="2400" b="0" dirty="0">
                <a:solidFill>
                  <a:schemeClr val="tx1">
                    <a:lumMod val="50000"/>
                  </a:schemeClr>
                </a:solidFill>
                <a:effectLst/>
                <a:highlight>
                  <a:srgbClr val="FFFFFF"/>
                </a:highlight>
              </a:rPr>
              <a:t> </a:t>
            </a:r>
            <a:r>
              <a:rPr lang="en-US" sz="2400" b="0" dirty="0" err="1">
                <a:solidFill>
                  <a:schemeClr val="tx1">
                    <a:lumMod val="50000"/>
                  </a:schemeClr>
                </a:solidFill>
                <a:effectLst/>
                <a:highlight>
                  <a:srgbClr val="FFFFFF"/>
                </a:highlight>
              </a:rPr>
              <a:t>sách</a:t>
            </a:r>
            <a:r>
              <a:rPr lang="en-US" sz="2400" b="0" dirty="0">
                <a:solidFill>
                  <a:schemeClr val="tx1">
                    <a:lumMod val="50000"/>
                  </a:schemeClr>
                </a:solidFill>
                <a:effectLst/>
                <a:highlight>
                  <a:srgbClr val="FFFFFF"/>
                </a:highlight>
              </a:rPr>
              <a:t> </a:t>
            </a:r>
            <a:r>
              <a:rPr lang="en-US" sz="2400" b="0" dirty="0" err="1">
                <a:solidFill>
                  <a:schemeClr val="tx1">
                    <a:lumMod val="50000"/>
                  </a:schemeClr>
                </a:solidFill>
                <a:effectLst/>
                <a:highlight>
                  <a:srgbClr val="FFFFFF"/>
                </a:highlight>
              </a:rPr>
              <a:t>sinh</a:t>
            </a:r>
            <a:r>
              <a:rPr lang="en-US" sz="2400" b="0" dirty="0">
                <a:solidFill>
                  <a:schemeClr val="tx1">
                    <a:lumMod val="50000"/>
                  </a:schemeClr>
                </a:solidFill>
                <a:effectLst/>
                <a:highlight>
                  <a:srgbClr val="FFFFFF"/>
                </a:highlight>
              </a:rPr>
              <a:t> </a:t>
            </a:r>
            <a:r>
              <a:rPr lang="en-US" sz="2400" b="0" dirty="0" err="1">
                <a:solidFill>
                  <a:schemeClr val="tx1">
                    <a:lumMod val="50000"/>
                  </a:schemeClr>
                </a:solidFill>
                <a:effectLst/>
                <a:highlight>
                  <a:srgbClr val="FFFFFF"/>
                </a:highlight>
              </a:rPr>
              <a:t>viên</a:t>
            </a:r>
            <a:r>
              <a:rPr lang="en-US" sz="2400" b="0" dirty="0">
                <a:solidFill>
                  <a:schemeClr val="tx1">
                    <a:lumMod val="50000"/>
                  </a:schemeClr>
                </a:solidFill>
                <a:effectLst/>
                <a:highlight>
                  <a:srgbClr val="FFFFFF"/>
                </a:highlight>
              </a:rPr>
              <a:t> </a:t>
            </a:r>
            <a:r>
              <a:rPr lang="en-US" sz="2400" b="0" dirty="0" err="1">
                <a:solidFill>
                  <a:schemeClr val="tx1">
                    <a:lumMod val="50000"/>
                  </a:schemeClr>
                </a:solidFill>
                <a:effectLst/>
                <a:highlight>
                  <a:srgbClr val="FFFFFF"/>
                </a:highlight>
              </a:rPr>
              <a:t>dưới</a:t>
            </a:r>
            <a:r>
              <a:rPr lang="en-US" sz="2400" b="0" dirty="0">
                <a:solidFill>
                  <a:schemeClr val="tx1">
                    <a:lumMod val="50000"/>
                  </a:schemeClr>
                </a:solidFill>
                <a:effectLst/>
                <a:highlight>
                  <a:srgbClr val="FFFFFF"/>
                </a:highlight>
              </a:rPr>
              <a:t> </a:t>
            </a:r>
            <a:r>
              <a:rPr lang="en-US" sz="2400" b="0" dirty="0" err="1">
                <a:solidFill>
                  <a:schemeClr val="tx1">
                    <a:lumMod val="50000"/>
                  </a:schemeClr>
                </a:solidFill>
                <a:effectLst/>
                <a:highlight>
                  <a:srgbClr val="FFFFFF"/>
                </a:highlight>
              </a:rPr>
              <a:t>đây</a:t>
            </a:r>
            <a:r>
              <a:rPr lang="en-US" sz="2400" b="0" dirty="0">
                <a:solidFill>
                  <a:schemeClr val="tx1">
                    <a:lumMod val="50000"/>
                  </a:schemeClr>
                </a:solidFill>
                <a:effectLst/>
                <a:highlight>
                  <a:srgbClr val="FFFFFF"/>
                </a:highlight>
              </a:rPr>
              <a:t>:</a:t>
            </a:r>
          </a:p>
          <a:p>
            <a:pPr marL="0" indent="0" algn="l">
              <a:lnSpc>
                <a:spcPct val="100000"/>
              </a:lnSpc>
              <a:spcBef>
                <a:spcPts val="0"/>
              </a:spcBef>
              <a:spcAft>
                <a:spcPts val="0"/>
              </a:spcAft>
              <a:buNone/>
            </a:pPr>
            <a:r>
              <a:rPr lang="en-US" sz="1800" b="0" dirty="0">
                <a:solidFill>
                  <a:srgbClr val="AF00DB"/>
                </a:solidFill>
                <a:effectLst/>
                <a:highlight>
                  <a:srgbClr val="FFFFFF"/>
                </a:highlight>
                <a:latin typeface="PragmataPro Mono Liga" panose="02000509040000020004" pitchFamily="49" charset="0"/>
              </a:rPr>
              <a:t>#</a:t>
            </a:r>
            <a:r>
              <a:rPr lang="en-US" sz="2000" b="0" dirty="0">
                <a:solidFill>
                  <a:srgbClr val="AF00DB"/>
                </a:solidFill>
                <a:effectLst/>
                <a:highlight>
                  <a:srgbClr val="FFFFFF"/>
                </a:highlight>
                <a:latin typeface="PragmataPro Mono Liga" panose="02000509040000020004" pitchFamily="49" charset="0"/>
              </a:rPr>
              <a:t>include</a:t>
            </a:r>
            <a:r>
              <a:rPr lang="en-US" sz="2000" b="0" dirty="0">
                <a:solidFill>
                  <a:srgbClr val="0000FF"/>
                </a:solidFill>
                <a:effectLst/>
                <a:highlight>
                  <a:srgbClr val="FFFFFF"/>
                </a:highlight>
                <a:latin typeface="PragmataPro Mono Liga" panose="02000509040000020004" pitchFamily="49" charset="0"/>
              </a:rPr>
              <a:t> </a:t>
            </a:r>
            <a:r>
              <a:rPr lang="en-US" sz="2000" b="0" dirty="0">
                <a:solidFill>
                  <a:srgbClr val="A31515"/>
                </a:solidFill>
                <a:effectLst/>
                <a:highlight>
                  <a:srgbClr val="FFFFFF"/>
                </a:highlight>
                <a:latin typeface="PragmataPro Mono Liga" panose="02000509040000020004" pitchFamily="49" charset="0"/>
              </a:rPr>
              <a:t>&lt;iostream&gt;</a:t>
            </a:r>
            <a:endParaRPr lang="en-US" sz="2000" b="0" dirty="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2000" b="0" dirty="0">
                <a:solidFill>
                  <a:srgbClr val="AF00DB"/>
                </a:solidFill>
                <a:effectLst/>
                <a:highlight>
                  <a:srgbClr val="FFFFFF"/>
                </a:highlight>
                <a:latin typeface="PragmataPro Mono Liga" panose="02000509040000020004" pitchFamily="49" charset="0"/>
              </a:rPr>
              <a:t>using</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0000FF"/>
                </a:solidFill>
                <a:effectLst/>
                <a:highlight>
                  <a:srgbClr val="FFFFFF"/>
                </a:highlight>
                <a:latin typeface="PragmataPro Mono Liga" panose="02000509040000020004" pitchFamily="49" charset="0"/>
              </a:rPr>
              <a:t>namespace</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267F99"/>
                </a:solidFill>
                <a:effectLst/>
                <a:highlight>
                  <a:srgbClr val="FFFFFF"/>
                </a:highlight>
                <a:latin typeface="PragmataPro Mono Liga" panose="02000509040000020004" pitchFamily="49" charset="0"/>
              </a:rPr>
              <a:t>std</a:t>
            </a:r>
            <a:r>
              <a:rPr lang="en-US" sz="2000" b="0" dirty="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dirty="0">
                <a:solidFill>
                  <a:srgbClr val="AF00DB"/>
                </a:solidFill>
                <a:effectLst/>
                <a:highlight>
                  <a:srgbClr val="FFFFFF"/>
                </a:highlight>
                <a:latin typeface="PragmataPro Mono Liga" panose="02000509040000020004" pitchFamily="49" charset="0"/>
              </a:rPr>
              <a:t>#define</a:t>
            </a:r>
            <a:r>
              <a:rPr lang="en-US" sz="2000" b="0" dirty="0">
                <a:solidFill>
                  <a:srgbClr val="0000FF"/>
                </a:solidFill>
                <a:effectLst/>
                <a:highlight>
                  <a:srgbClr val="FFFFFF"/>
                </a:highlight>
                <a:latin typeface="PragmataPro Mono Liga" panose="02000509040000020004" pitchFamily="49" charset="0"/>
              </a:rPr>
              <a:t> MAX1 </a:t>
            </a:r>
            <a:r>
              <a:rPr lang="en-US" sz="2000" b="0" dirty="0">
                <a:solidFill>
                  <a:srgbClr val="098658"/>
                </a:solidFill>
                <a:effectLst/>
                <a:highlight>
                  <a:srgbClr val="FFFFFF"/>
                </a:highlight>
                <a:latin typeface="PragmataPro Mono Liga" panose="02000509040000020004" pitchFamily="49" charset="0"/>
              </a:rPr>
              <a:t>10</a:t>
            </a:r>
            <a:endParaRPr lang="en-US" sz="2000" b="0" dirty="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2000" b="0" dirty="0">
                <a:solidFill>
                  <a:srgbClr val="AF00DB"/>
                </a:solidFill>
                <a:effectLst/>
                <a:highlight>
                  <a:srgbClr val="FFFFFF"/>
                </a:highlight>
                <a:latin typeface="PragmataPro Mono Liga" panose="02000509040000020004" pitchFamily="49" charset="0"/>
              </a:rPr>
              <a:t>#define</a:t>
            </a:r>
            <a:r>
              <a:rPr lang="en-US" sz="2000" b="0" dirty="0">
                <a:solidFill>
                  <a:srgbClr val="0000FF"/>
                </a:solidFill>
                <a:effectLst/>
                <a:highlight>
                  <a:srgbClr val="FFFFFF"/>
                </a:highlight>
                <a:latin typeface="PragmataPro Mono Liga" panose="02000509040000020004" pitchFamily="49" charset="0"/>
              </a:rPr>
              <a:t> MAX2 </a:t>
            </a:r>
            <a:r>
              <a:rPr lang="en-US" sz="2000" b="0" dirty="0">
                <a:solidFill>
                  <a:srgbClr val="098658"/>
                </a:solidFill>
                <a:effectLst/>
                <a:highlight>
                  <a:srgbClr val="FFFFFF"/>
                </a:highlight>
                <a:latin typeface="PragmataPro Mono Liga" panose="02000509040000020004" pitchFamily="49" charset="0"/>
              </a:rPr>
              <a:t>100</a:t>
            </a:r>
            <a:endParaRPr lang="en-US" sz="2000" b="0" dirty="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2000" b="0" dirty="0">
                <a:solidFill>
                  <a:srgbClr val="0000FF"/>
                </a:solidFill>
                <a:effectLst/>
                <a:highlight>
                  <a:srgbClr val="FFFFFF"/>
                </a:highlight>
                <a:latin typeface="PragmataPro Mono Liga" panose="02000509040000020004" pitchFamily="49" charset="0"/>
              </a:rPr>
              <a:t>struct</a:t>
            </a:r>
            <a:r>
              <a:rPr lang="en-US" sz="2000" b="0" dirty="0">
                <a:solidFill>
                  <a:srgbClr val="000000"/>
                </a:solidFill>
                <a:effectLst/>
                <a:highlight>
                  <a:srgbClr val="FFFFFF"/>
                </a:highlight>
                <a:latin typeface="PragmataPro Mono Liga" panose="02000509040000020004" pitchFamily="49" charset="0"/>
              </a:rPr>
              <a:t> </a:t>
            </a:r>
            <a:r>
              <a:rPr lang="en-US" sz="2000" b="0" dirty="0" err="1">
                <a:solidFill>
                  <a:srgbClr val="267F99"/>
                </a:solidFill>
                <a:effectLst/>
                <a:highlight>
                  <a:srgbClr val="FFFFFF"/>
                </a:highlight>
                <a:latin typeface="PragmataPro Mono Liga" panose="02000509040000020004" pitchFamily="49" charset="0"/>
              </a:rPr>
              <a:t>SinhVien</a:t>
            </a:r>
            <a:r>
              <a:rPr lang="en-US" sz="2000" b="0" dirty="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0000FF"/>
                </a:solidFill>
                <a:effectLst/>
                <a:highlight>
                  <a:srgbClr val="FFFFFF"/>
                </a:highlight>
                <a:latin typeface="PragmataPro Mono Liga" panose="02000509040000020004" pitchFamily="49" charset="0"/>
              </a:rPr>
              <a:t>char</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001080"/>
                </a:solidFill>
                <a:effectLst/>
                <a:highlight>
                  <a:srgbClr val="FFFFFF"/>
                </a:highlight>
                <a:latin typeface="PragmataPro Mono Liga" panose="02000509040000020004" pitchFamily="49" charset="0"/>
              </a:rPr>
              <a:t>MASV</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0000FF"/>
                </a:solidFill>
                <a:effectLst/>
                <a:highlight>
                  <a:srgbClr val="FFFFFF"/>
                </a:highlight>
                <a:latin typeface="PragmataPro Mono Liga" panose="02000509040000020004" pitchFamily="49" charset="0"/>
              </a:rPr>
              <a:t>char</a:t>
            </a:r>
            <a:r>
              <a:rPr lang="en-US" sz="2000" b="0" dirty="0">
                <a:solidFill>
                  <a:srgbClr val="000000"/>
                </a:solidFill>
                <a:effectLst/>
                <a:highlight>
                  <a:srgbClr val="FFFFFF"/>
                </a:highlight>
                <a:latin typeface="PragmataPro Mono Liga" panose="02000509040000020004" pitchFamily="49" charset="0"/>
              </a:rPr>
              <a:t> </a:t>
            </a:r>
            <a:r>
              <a:rPr lang="en-US" sz="2000" b="0" dirty="0" err="1">
                <a:solidFill>
                  <a:srgbClr val="001080"/>
                </a:solidFill>
                <a:effectLst/>
                <a:highlight>
                  <a:srgbClr val="FFFFFF"/>
                </a:highlight>
                <a:latin typeface="PragmataPro Mono Liga" panose="02000509040000020004" pitchFamily="49" charset="0"/>
              </a:rPr>
              <a:t>HoTen</a:t>
            </a:r>
            <a:r>
              <a:rPr lang="en-US" sz="2000" b="0" dirty="0">
                <a:solidFill>
                  <a:srgbClr val="000000"/>
                </a:solidFill>
                <a:effectLst/>
                <a:highlight>
                  <a:srgbClr val="FFFFFF"/>
                </a:highlight>
                <a:latin typeface="PragmataPro Mono Liga" panose="02000509040000020004" pitchFamily="49" charset="0"/>
              </a:rPr>
              <a:t>[</a:t>
            </a:r>
            <a:r>
              <a:rPr lang="en-US" sz="2000" b="0" dirty="0">
                <a:solidFill>
                  <a:srgbClr val="0000FF"/>
                </a:solidFill>
                <a:effectLst/>
                <a:highlight>
                  <a:srgbClr val="FFFFFF"/>
                </a:highlight>
                <a:latin typeface="PragmataPro Mono Liga" panose="02000509040000020004" pitchFamily="49" charset="0"/>
              </a:rPr>
              <a:t>MAX2</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0000FF"/>
                </a:solidFill>
                <a:effectLst/>
                <a:highlight>
                  <a:srgbClr val="FFFFFF"/>
                </a:highlight>
                <a:latin typeface="PragmataPro Mono Liga" panose="02000509040000020004" pitchFamily="49" charset="0"/>
              </a:rPr>
              <a:t>float</a:t>
            </a:r>
            <a:r>
              <a:rPr lang="en-US" sz="2000" b="0" dirty="0">
                <a:solidFill>
                  <a:srgbClr val="000000"/>
                </a:solidFill>
                <a:effectLst/>
                <a:highlight>
                  <a:srgbClr val="FFFFFF"/>
                </a:highlight>
                <a:latin typeface="PragmataPro Mono Liga" panose="02000509040000020004" pitchFamily="49" charset="0"/>
              </a:rPr>
              <a:t> </a:t>
            </a:r>
            <a:r>
              <a:rPr lang="en-US" sz="2000" b="0" dirty="0" err="1">
                <a:solidFill>
                  <a:srgbClr val="001080"/>
                </a:solidFill>
                <a:effectLst/>
                <a:highlight>
                  <a:srgbClr val="FFFFFF"/>
                </a:highlight>
                <a:latin typeface="PragmataPro Mono Liga" panose="02000509040000020004" pitchFamily="49" charset="0"/>
              </a:rPr>
              <a:t>DiemTin</a:t>
            </a:r>
            <a:r>
              <a:rPr lang="en-US" sz="2000" b="0" dirty="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dirty="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dirty="0">
                <a:solidFill>
                  <a:srgbClr val="000000"/>
                </a:solidFill>
                <a:effectLst/>
                <a:highlight>
                  <a:srgbClr val="FFFFFF"/>
                </a:highlight>
                <a:latin typeface="PragmataPro Mono Liga" panose="02000509040000020004" pitchFamily="49" charset="0"/>
              </a:rPr>
              <a:t>//### INSERT CODE HERE -</a:t>
            </a:r>
          </a:p>
          <a:p>
            <a:pPr marL="0" indent="0" algn="l">
              <a:lnSpc>
                <a:spcPct val="100000"/>
              </a:lnSpc>
              <a:buNone/>
            </a:pPr>
            <a:r>
              <a:rPr lang="en-US" sz="2000" b="0" dirty="0">
                <a:solidFill>
                  <a:srgbClr val="0000FF"/>
                </a:solidFill>
                <a:effectLst/>
                <a:highlight>
                  <a:srgbClr val="FFFFFF"/>
                </a:highlight>
                <a:latin typeface="PragmataPro Mono Liga" panose="02000509040000020004" pitchFamily="49" charset="0"/>
              </a:rPr>
              <a:t>int</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795E26"/>
                </a:solidFill>
                <a:effectLst/>
                <a:highlight>
                  <a:srgbClr val="FFFFFF"/>
                </a:highlight>
                <a:latin typeface="PragmataPro Mono Liga" panose="02000509040000020004" pitchFamily="49" charset="0"/>
              </a:rPr>
              <a:t>main</a:t>
            </a:r>
            <a:r>
              <a:rPr lang="en-US" sz="2000" b="0" dirty="0">
                <a:solidFill>
                  <a:srgbClr val="000000"/>
                </a:solidFill>
                <a:effectLst/>
                <a:highlight>
                  <a:srgbClr val="FFFFFF"/>
                </a:highlight>
                <a:latin typeface="PragmataPro Mono Liga" panose="02000509040000020004" pitchFamily="49" charset="0"/>
              </a:rPr>
              <a:t>() {</a:t>
            </a:r>
          </a:p>
          <a:p>
            <a:pPr marL="0" indent="0" algn="l">
              <a:lnSpc>
                <a:spcPct val="100000"/>
              </a:lnSpc>
              <a:buNone/>
            </a:pPr>
            <a:r>
              <a:rPr lang="en-US" sz="2000" b="0" dirty="0">
                <a:solidFill>
                  <a:srgbClr val="000000"/>
                </a:solidFill>
                <a:effectLst/>
                <a:highlight>
                  <a:srgbClr val="FFFFFF"/>
                </a:highlight>
                <a:latin typeface="PragmataPro Mono Liga" panose="02000509040000020004" pitchFamily="49" charset="0"/>
              </a:rPr>
              <a:t>    </a:t>
            </a:r>
            <a:r>
              <a:rPr lang="en-US" sz="2000" b="0" dirty="0" err="1">
                <a:solidFill>
                  <a:srgbClr val="000000"/>
                </a:solidFill>
                <a:effectLst/>
                <a:highlight>
                  <a:srgbClr val="FFFFFF"/>
                </a:highlight>
                <a:latin typeface="PragmataPro Mono Liga" panose="02000509040000020004" pitchFamily="49" charset="0"/>
              </a:rPr>
              <a:t>SinhVien</a:t>
            </a:r>
            <a:r>
              <a:rPr lang="en-US" sz="2000" b="0" dirty="0">
                <a:solidFill>
                  <a:srgbClr val="000000"/>
                </a:solidFill>
                <a:effectLst/>
                <a:highlight>
                  <a:srgbClr val="FFFFFF"/>
                </a:highlight>
                <a:latin typeface="PragmataPro Mono Liga" panose="02000509040000020004" pitchFamily="49" charset="0"/>
              </a:rPr>
              <a:t> *A;</a:t>
            </a:r>
          </a:p>
          <a:p>
            <a:pPr marL="0" indent="0" algn="l">
              <a:lnSpc>
                <a:spcPct val="100000"/>
              </a:lnSpc>
              <a:buNone/>
            </a:pP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0000FF"/>
                </a:solidFill>
                <a:effectLst/>
                <a:highlight>
                  <a:srgbClr val="FFFFFF"/>
                </a:highlight>
                <a:latin typeface="PragmataPro Mono Liga" panose="02000509040000020004" pitchFamily="49" charset="0"/>
              </a:rPr>
              <a:t>int</a:t>
            </a:r>
            <a:r>
              <a:rPr lang="en-US" sz="2000" b="0" dirty="0">
                <a:solidFill>
                  <a:srgbClr val="000000"/>
                </a:solidFill>
                <a:effectLst/>
                <a:highlight>
                  <a:srgbClr val="FFFFFF"/>
                </a:highlight>
                <a:latin typeface="PragmataPro Mono Liga" panose="02000509040000020004" pitchFamily="49" charset="0"/>
              </a:rPr>
              <a:t> n;</a:t>
            </a:r>
          </a:p>
          <a:p>
            <a:pPr marL="0" indent="0" algn="l">
              <a:lnSpc>
                <a:spcPct val="100000"/>
              </a:lnSpc>
              <a:buNone/>
            </a:pPr>
            <a:r>
              <a:rPr lang="en-US" sz="2000" b="0" dirty="0">
                <a:solidFill>
                  <a:srgbClr val="000000"/>
                </a:solidFill>
                <a:effectLst/>
                <a:highlight>
                  <a:srgbClr val="FFFFFF"/>
                </a:highlight>
                <a:latin typeface="PragmataPro Mono Liga" panose="02000509040000020004" pitchFamily="49" charset="0"/>
              </a:rPr>
              <a:t>    </a:t>
            </a:r>
            <a:r>
              <a:rPr lang="en-US" sz="2000" b="0" dirty="0" err="1">
                <a:solidFill>
                  <a:srgbClr val="795E26"/>
                </a:solidFill>
                <a:effectLst/>
                <a:highlight>
                  <a:srgbClr val="FFFFFF"/>
                </a:highlight>
                <a:latin typeface="PragmataPro Mono Liga" panose="02000509040000020004" pitchFamily="49" charset="0"/>
              </a:rPr>
              <a:t>Nhap</a:t>
            </a:r>
            <a:r>
              <a:rPr lang="en-US" sz="2000" b="0" dirty="0">
                <a:solidFill>
                  <a:srgbClr val="000000"/>
                </a:solidFill>
                <a:effectLst/>
                <a:highlight>
                  <a:srgbClr val="FFFFFF"/>
                </a:highlight>
                <a:latin typeface="PragmataPro Mono Liga" panose="02000509040000020004" pitchFamily="49" charset="0"/>
              </a:rPr>
              <a:t>(A, n);</a:t>
            </a:r>
          </a:p>
          <a:p>
            <a:pPr marL="0" indent="0" algn="l">
              <a:lnSpc>
                <a:spcPct val="100000"/>
              </a:lnSpc>
              <a:buNone/>
            </a:pPr>
            <a:r>
              <a:rPr lang="en-US" sz="2000" b="0" dirty="0">
                <a:solidFill>
                  <a:srgbClr val="000000"/>
                </a:solidFill>
                <a:effectLst/>
                <a:highlight>
                  <a:srgbClr val="FFFFFF"/>
                </a:highlight>
                <a:latin typeface="PragmataPro Mono Liga" panose="02000509040000020004" pitchFamily="49" charset="0"/>
              </a:rPr>
              <a:t>    </a:t>
            </a:r>
            <a:r>
              <a:rPr lang="en-US" sz="2000" b="0" dirty="0" err="1">
                <a:solidFill>
                  <a:srgbClr val="795E26"/>
                </a:solidFill>
                <a:effectLst/>
                <a:highlight>
                  <a:srgbClr val="FFFFFF"/>
                </a:highlight>
                <a:latin typeface="PragmataPro Mono Liga" panose="02000509040000020004" pitchFamily="49" charset="0"/>
              </a:rPr>
              <a:t>Xuat</a:t>
            </a:r>
            <a:r>
              <a:rPr lang="en-US" sz="2000" b="0" dirty="0">
                <a:solidFill>
                  <a:srgbClr val="000000"/>
                </a:solidFill>
                <a:effectLst/>
                <a:highlight>
                  <a:srgbClr val="FFFFFF"/>
                </a:highlight>
                <a:latin typeface="PragmataPro Mono Liga" panose="02000509040000020004" pitchFamily="49" charset="0"/>
              </a:rPr>
              <a:t>(A, n);</a:t>
            </a:r>
          </a:p>
          <a:p>
            <a:pPr marL="0" indent="0" algn="l">
              <a:lnSpc>
                <a:spcPct val="100000"/>
              </a:lnSpc>
              <a:buNone/>
            </a:pP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AF00DB"/>
                </a:solidFill>
                <a:effectLst/>
                <a:highlight>
                  <a:srgbClr val="FFFFFF"/>
                </a:highlight>
                <a:latin typeface="PragmataPro Mono Liga" panose="02000509040000020004" pitchFamily="49" charset="0"/>
              </a:rPr>
              <a:t>return</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098658"/>
                </a:solidFill>
                <a:effectLst/>
                <a:highlight>
                  <a:srgbClr val="FFFFFF"/>
                </a:highlight>
                <a:latin typeface="PragmataPro Mono Liga" panose="02000509040000020004" pitchFamily="49" charset="0"/>
              </a:rPr>
              <a:t>0</a:t>
            </a:r>
            <a:r>
              <a:rPr lang="en-US" sz="2000" b="0" dirty="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000" b="0" dirty="0">
                <a:solidFill>
                  <a:srgbClr val="000000"/>
                </a:solidFill>
                <a:effectLst/>
                <a:highlight>
                  <a:srgbClr val="FFFFFF"/>
                </a:highlight>
                <a:latin typeface="PragmataPro Mono Liga" panose="02000509040000020004" pitchFamily="49" charset="0"/>
              </a:rPr>
              <a:t>}</a:t>
            </a:r>
          </a:p>
        </p:txBody>
      </p:sp>
      <p:sp>
        <p:nvSpPr>
          <p:cNvPr id="11" name="Footer Placeholder 10">
            <a:extLst>
              <a:ext uri="{FF2B5EF4-FFF2-40B4-BE49-F238E27FC236}">
                <a16:creationId xmlns:a16="http://schemas.microsoft.com/office/drawing/2014/main" id="{7770F963-104C-68BC-0D7B-8534079A3262}"/>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2" name="Date Placeholder 1">
            <a:extLst>
              <a:ext uri="{FF2B5EF4-FFF2-40B4-BE49-F238E27FC236}">
                <a16:creationId xmlns:a16="http://schemas.microsoft.com/office/drawing/2014/main" id="{676FE196-24D6-A293-917F-E8035208015D}"/>
              </a:ext>
            </a:extLst>
          </p:cNvPr>
          <p:cNvSpPr>
            <a:spLocks noGrp="1"/>
          </p:cNvSpPr>
          <p:nvPr>
            <p:ph type="dt" sz="half" idx="13"/>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54BC3203-B6FB-20C0-D785-4A7F68E4B324}"/>
              </a:ext>
            </a:extLst>
          </p:cNvPr>
          <p:cNvSpPr>
            <a:spLocks noGrp="1"/>
          </p:cNvSpPr>
          <p:nvPr>
            <p:ph type="sldNum" sz="quarter" idx="12"/>
          </p:nvPr>
        </p:nvSpPr>
        <p:spPr/>
        <p:txBody>
          <a:bodyPr/>
          <a:lstStyle/>
          <a:p>
            <a:fld id="{D8B0B3AC-44A8-D142-AAF6-9A453466E1A4}" type="slidenum">
              <a:rPr lang="en-VN" smtClean="0"/>
              <a:pPr/>
              <a:t>51</a:t>
            </a:fld>
            <a:endParaRPr lang="en-VN" dirty="0"/>
          </a:p>
        </p:txBody>
      </p:sp>
    </p:spTree>
    <p:extLst>
      <p:ext uri="{BB962C8B-B14F-4D97-AF65-F5344CB8AC3E}">
        <p14:creationId xmlns:p14="http://schemas.microsoft.com/office/powerpoint/2010/main" val="37826227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2C73850-9EB7-04EE-41B7-C960F91078F6}"/>
              </a:ext>
            </a:extLst>
          </p:cNvPr>
          <p:cNvSpPr>
            <a:spLocks noGrp="1"/>
          </p:cNvSpPr>
          <p:nvPr>
            <p:ph type="title"/>
          </p:nvPr>
        </p:nvSpPr>
        <p:spPr/>
        <p:txBody>
          <a:bodyPr>
            <a:normAutofit fontScale="90000"/>
          </a:bodyPr>
          <a:lstStyle/>
          <a:p>
            <a:r>
              <a:rPr lang="en-US"/>
              <a:t>Ví dụ 2: Hàm Nhập sinh viên</a:t>
            </a:r>
          </a:p>
        </p:txBody>
      </p:sp>
      <p:sp>
        <p:nvSpPr>
          <p:cNvPr id="11" name="Content Placeholder 10">
            <a:extLst>
              <a:ext uri="{FF2B5EF4-FFF2-40B4-BE49-F238E27FC236}">
                <a16:creationId xmlns:a16="http://schemas.microsoft.com/office/drawing/2014/main" id="{D242DA01-960B-679C-0045-71EBFD277830}"/>
              </a:ext>
            </a:extLst>
          </p:cNvPr>
          <p:cNvSpPr>
            <a:spLocks noGrp="1"/>
          </p:cNvSpPr>
          <p:nvPr>
            <p:ph idx="1"/>
          </p:nvPr>
        </p:nvSpPr>
        <p:spPr/>
        <p:txBody>
          <a:bodyPr>
            <a:noAutofit/>
          </a:bodyPr>
          <a:lstStyle/>
          <a:p>
            <a:pPr marL="0" indent="0" algn="l">
              <a:lnSpc>
                <a:spcPct val="120000"/>
              </a:lnSpc>
              <a:spcBef>
                <a:spcPts val="0"/>
              </a:spcBef>
              <a:spcAft>
                <a:spcPts val="0"/>
              </a:spcAft>
              <a:buNone/>
            </a:pPr>
            <a:r>
              <a:rPr lang="en-US" sz="2400" b="0" dirty="0">
                <a:solidFill>
                  <a:srgbClr val="0000FF"/>
                </a:solidFill>
                <a:effectLst/>
                <a:highlight>
                  <a:srgbClr val="FFFFFF"/>
                </a:highlight>
                <a:latin typeface="PragmataPro Mono Liga" panose="02000509040000020004" pitchFamily="49" charset="0"/>
              </a:rPr>
              <a:t>void</a:t>
            </a:r>
            <a:r>
              <a:rPr lang="en-US" sz="2400" b="0" dirty="0">
                <a:solidFill>
                  <a:srgbClr val="000000"/>
                </a:solidFill>
                <a:effectLst/>
                <a:highlight>
                  <a:srgbClr val="FFFFFF"/>
                </a:highlight>
                <a:latin typeface="PragmataPro Mono Liga" panose="02000509040000020004" pitchFamily="49" charset="0"/>
              </a:rPr>
              <a:t> </a:t>
            </a:r>
            <a:r>
              <a:rPr lang="en-US" sz="2400" b="0" dirty="0" err="1">
                <a:solidFill>
                  <a:srgbClr val="001080"/>
                </a:solidFill>
                <a:effectLst/>
                <a:highlight>
                  <a:srgbClr val="FFFFFF"/>
                </a:highlight>
                <a:latin typeface="PragmataPro Mono Liga" panose="02000509040000020004" pitchFamily="49" charset="0"/>
              </a:rPr>
              <a:t>Nhap</a:t>
            </a:r>
            <a:r>
              <a:rPr lang="en-US" sz="2400" b="0" dirty="0">
                <a:solidFill>
                  <a:srgbClr val="000000"/>
                </a:solidFill>
                <a:effectLst/>
                <a:highlight>
                  <a:srgbClr val="FFFFFF"/>
                </a:highlight>
                <a:latin typeface="PragmataPro Mono Liga" panose="02000509040000020004" pitchFamily="49" charset="0"/>
              </a:rPr>
              <a:t>(</a:t>
            </a:r>
            <a:r>
              <a:rPr lang="en-US" sz="2400" b="0" dirty="0" err="1">
                <a:solidFill>
                  <a:srgbClr val="267F99"/>
                </a:solidFill>
                <a:effectLst/>
                <a:highlight>
                  <a:srgbClr val="FFFFFF"/>
                </a:highlight>
                <a:latin typeface="PragmataPro Mono Liga" panose="02000509040000020004" pitchFamily="49" charset="0"/>
              </a:rPr>
              <a:t>SinhVien</a:t>
            </a:r>
            <a:r>
              <a:rPr lang="en-US" sz="2400" b="0" dirty="0">
                <a:solidFill>
                  <a:srgbClr val="000000"/>
                </a:solidFill>
                <a:effectLst/>
                <a:highlight>
                  <a:srgbClr val="FFFFFF"/>
                </a:highlight>
                <a:latin typeface="PragmataPro Mono Liga" panose="02000509040000020004" pitchFamily="49" charset="0"/>
              </a:rPr>
              <a:t> </a:t>
            </a:r>
            <a:r>
              <a:rPr lang="en-US" sz="2400" b="0" dirty="0">
                <a:solidFill>
                  <a:srgbClr val="0000FF"/>
                </a:solidFill>
                <a:effectLst/>
                <a:highlight>
                  <a:srgbClr val="FFFFFF"/>
                </a:highlight>
                <a:latin typeface="PragmataPro Mono Liga" panose="02000509040000020004" pitchFamily="49" charset="0"/>
              </a:rPr>
              <a:t>*&amp;</a:t>
            </a:r>
            <a:r>
              <a:rPr lang="en-US" sz="2400" b="0" dirty="0">
                <a:solidFill>
                  <a:srgbClr val="001080"/>
                </a:solidFill>
                <a:effectLst/>
                <a:highlight>
                  <a:srgbClr val="FFFFFF"/>
                </a:highlight>
                <a:latin typeface="PragmataPro Mono Liga" panose="02000509040000020004" pitchFamily="49" charset="0"/>
              </a:rPr>
              <a:t>a</a:t>
            </a:r>
            <a:r>
              <a:rPr lang="en-US" sz="2400" b="0" dirty="0">
                <a:solidFill>
                  <a:srgbClr val="000000"/>
                </a:solidFill>
                <a:effectLst/>
                <a:highlight>
                  <a:srgbClr val="FFFFFF"/>
                </a:highlight>
                <a:latin typeface="PragmataPro Mono Liga" panose="02000509040000020004" pitchFamily="49" charset="0"/>
              </a:rPr>
              <a:t>, </a:t>
            </a:r>
            <a:r>
              <a:rPr lang="en-US" sz="2400" b="0" dirty="0">
                <a:solidFill>
                  <a:srgbClr val="0000FF"/>
                </a:solidFill>
                <a:effectLst/>
                <a:highlight>
                  <a:srgbClr val="FFFFFF"/>
                </a:highlight>
                <a:latin typeface="PragmataPro Mono Liga" panose="02000509040000020004" pitchFamily="49" charset="0"/>
              </a:rPr>
              <a:t>int</a:t>
            </a:r>
            <a:r>
              <a:rPr lang="en-US" sz="2400" b="0" dirty="0">
                <a:solidFill>
                  <a:srgbClr val="000000"/>
                </a:solidFill>
                <a:effectLst/>
                <a:highlight>
                  <a:srgbClr val="FFFFFF"/>
                </a:highlight>
                <a:latin typeface="PragmataPro Mono Liga" panose="02000509040000020004" pitchFamily="49" charset="0"/>
              </a:rPr>
              <a:t> </a:t>
            </a:r>
            <a:r>
              <a:rPr lang="en-US" sz="2400" b="0" dirty="0">
                <a:solidFill>
                  <a:srgbClr val="0000FF"/>
                </a:solidFill>
                <a:effectLst/>
                <a:highlight>
                  <a:srgbClr val="FFFFFF"/>
                </a:highlight>
                <a:latin typeface="PragmataPro Mono Liga" panose="02000509040000020004" pitchFamily="49" charset="0"/>
              </a:rPr>
              <a:t>&amp;</a:t>
            </a:r>
            <a:r>
              <a:rPr lang="en-US" sz="2400" b="0" dirty="0">
                <a:solidFill>
                  <a:srgbClr val="001080"/>
                </a:solidFill>
                <a:effectLst/>
                <a:highlight>
                  <a:srgbClr val="FFFFFF"/>
                </a:highlight>
                <a:latin typeface="PragmataPro Mono Liga" panose="02000509040000020004" pitchFamily="49" charset="0"/>
              </a:rPr>
              <a:t>n</a:t>
            </a:r>
            <a:r>
              <a:rPr lang="en-US" sz="2400" b="0" dirty="0">
                <a:solidFill>
                  <a:srgbClr val="000000"/>
                </a:solidFill>
                <a:effectLst/>
                <a:highlight>
                  <a:srgbClr val="FFFFFF"/>
                </a:highlight>
                <a:latin typeface="PragmataPro Mono Liga" panose="02000509040000020004" pitchFamily="49" charset="0"/>
              </a:rPr>
              <a:t>) {</a:t>
            </a:r>
          </a:p>
          <a:p>
            <a:pPr marL="0" indent="0" algn="l">
              <a:lnSpc>
                <a:spcPct val="120000"/>
              </a:lnSpc>
              <a:spcBef>
                <a:spcPts val="0"/>
              </a:spcBef>
              <a:spcAft>
                <a:spcPts val="0"/>
              </a:spcAft>
              <a:buNone/>
            </a:pPr>
            <a:r>
              <a:rPr lang="en-US" sz="2400" b="0" dirty="0">
                <a:solidFill>
                  <a:srgbClr val="000000"/>
                </a:solidFill>
                <a:effectLst/>
                <a:highlight>
                  <a:srgbClr val="FFFFFF"/>
                </a:highlight>
                <a:latin typeface="PragmataPro Mono Liga" panose="02000509040000020004" pitchFamily="49" charset="0"/>
              </a:rPr>
              <a:t>    </a:t>
            </a:r>
            <a:r>
              <a:rPr lang="en-US" sz="2400" b="0" dirty="0" err="1">
                <a:solidFill>
                  <a:srgbClr val="000000"/>
                </a:solidFill>
                <a:effectLst/>
                <a:highlight>
                  <a:srgbClr val="FFFFFF"/>
                </a:highlight>
                <a:latin typeface="PragmataPro Mono Liga" panose="02000509040000020004" pitchFamily="49" charset="0"/>
              </a:rPr>
              <a:t>cout</a:t>
            </a:r>
            <a:r>
              <a:rPr lang="en-US" sz="2400" b="0" dirty="0">
                <a:solidFill>
                  <a:srgbClr val="000000"/>
                </a:solidFill>
                <a:effectLst/>
                <a:highlight>
                  <a:srgbClr val="FFFFFF"/>
                </a:highlight>
                <a:latin typeface="PragmataPro Mono Liga" panose="02000509040000020004" pitchFamily="49" charset="0"/>
              </a:rPr>
              <a:t> &lt;&lt; </a:t>
            </a:r>
            <a:r>
              <a:rPr lang="en-US" sz="2400" b="0" dirty="0">
                <a:solidFill>
                  <a:srgbClr val="A31515"/>
                </a:solidFill>
                <a:effectLst/>
                <a:highlight>
                  <a:srgbClr val="FFFFFF"/>
                </a:highlight>
                <a:latin typeface="PragmataPro Mono Liga" panose="02000509040000020004" pitchFamily="49" charset="0"/>
              </a:rPr>
              <a:t>"</a:t>
            </a:r>
            <a:r>
              <a:rPr lang="en-US" sz="2400" b="0" dirty="0" err="1">
                <a:solidFill>
                  <a:srgbClr val="A31515"/>
                </a:solidFill>
                <a:effectLst/>
                <a:highlight>
                  <a:srgbClr val="FFFFFF"/>
                </a:highlight>
                <a:latin typeface="PragmataPro Mono Liga" panose="02000509040000020004" pitchFamily="49" charset="0"/>
              </a:rPr>
              <a:t>Nhap</a:t>
            </a:r>
            <a:r>
              <a:rPr lang="en-US" sz="2400" b="0" dirty="0">
                <a:solidFill>
                  <a:srgbClr val="A31515"/>
                </a:solidFill>
                <a:effectLst/>
                <a:highlight>
                  <a:srgbClr val="FFFFFF"/>
                </a:highlight>
                <a:latin typeface="PragmataPro Mono Liga" panose="02000509040000020004" pitchFamily="49" charset="0"/>
              </a:rPr>
              <a:t> n: "</a:t>
            </a:r>
            <a:r>
              <a:rPr lang="en-US" sz="2400" b="0" dirty="0">
                <a:solidFill>
                  <a:srgbClr val="000000"/>
                </a:solidFill>
                <a:effectLst/>
                <a:highlight>
                  <a:srgbClr val="FFFFFF"/>
                </a:highlight>
                <a:latin typeface="PragmataPro Mono Liga" panose="02000509040000020004" pitchFamily="49" charset="0"/>
              </a:rPr>
              <a:t>; </a:t>
            </a:r>
            <a:r>
              <a:rPr lang="en-US" sz="2400" b="0" dirty="0" err="1">
                <a:solidFill>
                  <a:srgbClr val="000000"/>
                </a:solidFill>
                <a:effectLst/>
                <a:highlight>
                  <a:srgbClr val="FFFFFF"/>
                </a:highlight>
                <a:latin typeface="PragmataPro Mono Liga" panose="02000509040000020004" pitchFamily="49" charset="0"/>
              </a:rPr>
              <a:t>cin</a:t>
            </a:r>
            <a:r>
              <a:rPr lang="en-US" sz="2400" b="0" dirty="0">
                <a:solidFill>
                  <a:srgbClr val="000000"/>
                </a:solidFill>
                <a:effectLst/>
                <a:highlight>
                  <a:srgbClr val="FFFFFF"/>
                </a:highlight>
                <a:latin typeface="PragmataPro Mono Liga" panose="02000509040000020004" pitchFamily="49" charset="0"/>
              </a:rPr>
              <a:t> &gt;&gt; n;</a:t>
            </a:r>
          </a:p>
          <a:p>
            <a:pPr marL="0" indent="0" algn="l">
              <a:lnSpc>
                <a:spcPct val="120000"/>
              </a:lnSpc>
              <a:spcBef>
                <a:spcPts val="0"/>
              </a:spcBef>
              <a:spcAft>
                <a:spcPts val="0"/>
              </a:spcAft>
              <a:buNone/>
            </a:pPr>
            <a:r>
              <a:rPr lang="en-US" sz="2400" b="0" dirty="0">
                <a:solidFill>
                  <a:srgbClr val="000000"/>
                </a:solidFill>
                <a:effectLst/>
                <a:highlight>
                  <a:srgbClr val="FFFFFF"/>
                </a:highlight>
                <a:latin typeface="PragmataPro Mono Liga" panose="02000509040000020004" pitchFamily="49" charset="0"/>
              </a:rPr>
              <a:t>    a = </a:t>
            </a:r>
            <a:r>
              <a:rPr lang="en-US" sz="2400" b="0" dirty="0">
                <a:solidFill>
                  <a:srgbClr val="AF00DB"/>
                </a:solidFill>
                <a:effectLst/>
                <a:highlight>
                  <a:srgbClr val="FFFFFF"/>
                </a:highlight>
                <a:latin typeface="PragmataPro Mono Liga" panose="02000509040000020004" pitchFamily="49" charset="0"/>
              </a:rPr>
              <a:t>new</a:t>
            </a:r>
            <a:r>
              <a:rPr lang="en-US" sz="2400" b="0" dirty="0">
                <a:solidFill>
                  <a:srgbClr val="000000"/>
                </a:solidFill>
                <a:effectLst/>
                <a:highlight>
                  <a:srgbClr val="FFFFFF"/>
                </a:highlight>
                <a:latin typeface="PragmataPro Mono Liga" panose="02000509040000020004" pitchFamily="49" charset="0"/>
              </a:rPr>
              <a:t> </a:t>
            </a:r>
            <a:r>
              <a:rPr lang="en-US" sz="2400" b="0" dirty="0" err="1">
                <a:solidFill>
                  <a:srgbClr val="001080"/>
                </a:solidFill>
                <a:effectLst/>
                <a:highlight>
                  <a:srgbClr val="FFFFFF"/>
                </a:highlight>
                <a:latin typeface="PragmataPro Mono Liga" panose="02000509040000020004" pitchFamily="49" charset="0"/>
              </a:rPr>
              <a:t>SinhVien</a:t>
            </a:r>
            <a:r>
              <a:rPr lang="en-US" sz="2400" b="0" dirty="0">
                <a:solidFill>
                  <a:srgbClr val="000000"/>
                </a:solidFill>
                <a:effectLst/>
                <a:highlight>
                  <a:srgbClr val="FFFFFF"/>
                </a:highlight>
                <a:latin typeface="PragmataPro Mono Liga" panose="02000509040000020004" pitchFamily="49" charset="0"/>
              </a:rPr>
              <a:t>[n];</a:t>
            </a:r>
          </a:p>
          <a:p>
            <a:pPr marL="0" indent="0" algn="l">
              <a:lnSpc>
                <a:spcPct val="120000"/>
              </a:lnSpc>
              <a:spcBef>
                <a:spcPts val="0"/>
              </a:spcBef>
              <a:spcAft>
                <a:spcPts val="0"/>
              </a:spcAft>
              <a:buNone/>
            </a:pPr>
            <a:r>
              <a:rPr lang="en-US" sz="2400" b="0" dirty="0">
                <a:solidFill>
                  <a:srgbClr val="000000"/>
                </a:solidFill>
                <a:effectLst/>
                <a:highlight>
                  <a:srgbClr val="FFFFFF"/>
                </a:highlight>
                <a:latin typeface="PragmataPro Mono Liga" panose="02000509040000020004" pitchFamily="49" charset="0"/>
              </a:rPr>
              <a:t>    </a:t>
            </a:r>
            <a:r>
              <a:rPr lang="en-US" sz="2400" b="0" dirty="0">
                <a:solidFill>
                  <a:srgbClr val="AF00DB"/>
                </a:solidFill>
                <a:effectLst/>
                <a:highlight>
                  <a:srgbClr val="FFFFFF"/>
                </a:highlight>
                <a:latin typeface="PragmataPro Mono Liga" panose="02000509040000020004" pitchFamily="49" charset="0"/>
              </a:rPr>
              <a:t>for</a:t>
            </a:r>
            <a:r>
              <a:rPr lang="en-US" sz="2400" b="0" dirty="0">
                <a:solidFill>
                  <a:srgbClr val="000000"/>
                </a:solidFill>
                <a:effectLst/>
                <a:highlight>
                  <a:srgbClr val="FFFFFF"/>
                </a:highlight>
                <a:latin typeface="PragmataPro Mono Liga" panose="02000509040000020004" pitchFamily="49" charset="0"/>
              </a:rPr>
              <a:t>(</a:t>
            </a:r>
            <a:r>
              <a:rPr lang="en-US" sz="2400" b="0" dirty="0">
                <a:solidFill>
                  <a:srgbClr val="0000FF"/>
                </a:solidFill>
                <a:effectLst/>
                <a:highlight>
                  <a:srgbClr val="FFFFFF"/>
                </a:highlight>
                <a:latin typeface="PragmataPro Mono Liga" panose="02000509040000020004" pitchFamily="49" charset="0"/>
              </a:rPr>
              <a:t>int</a:t>
            </a:r>
            <a:r>
              <a:rPr lang="en-US" sz="2400" b="0" dirty="0">
                <a:solidFill>
                  <a:srgbClr val="000000"/>
                </a:solidFill>
                <a:effectLst/>
                <a:highlight>
                  <a:srgbClr val="FFFFFF"/>
                </a:highlight>
                <a:latin typeface="PragmataPro Mono Liga" panose="02000509040000020004" pitchFamily="49" charset="0"/>
              </a:rPr>
              <a:t> </a:t>
            </a:r>
            <a:r>
              <a:rPr lang="en-US" sz="2400" b="0" dirty="0" err="1">
                <a:solidFill>
                  <a:srgbClr val="000000"/>
                </a:solidFill>
                <a:effectLst/>
                <a:highlight>
                  <a:srgbClr val="FFFFFF"/>
                </a:highlight>
                <a:latin typeface="PragmataPro Mono Liga" panose="02000509040000020004" pitchFamily="49" charset="0"/>
              </a:rPr>
              <a:t>i</a:t>
            </a:r>
            <a:r>
              <a:rPr lang="en-US" sz="2400" b="0" dirty="0">
                <a:solidFill>
                  <a:srgbClr val="000000"/>
                </a:solidFill>
                <a:effectLst/>
                <a:highlight>
                  <a:srgbClr val="FFFFFF"/>
                </a:highlight>
                <a:latin typeface="PragmataPro Mono Liga" panose="02000509040000020004" pitchFamily="49" charset="0"/>
              </a:rPr>
              <a:t>=</a:t>
            </a:r>
            <a:r>
              <a:rPr lang="en-US" sz="2400" b="0" dirty="0">
                <a:solidFill>
                  <a:srgbClr val="098658"/>
                </a:solidFill>
                <a:effectLst/>
                <a:highlight>
                  <a:srgbClr val="FFFFFF"/>
                </a:highlight>
                <a:latin typeface="PragmataPro Mono Liga" panose="02000509040000020004" pitchFamily="49" charset="0"/>
              </a:rPr>
              <a:t>0</a:t>
            </a:r>
            <a:r>
              <a:rPr lang="en-US" sz="2400" b="0" dirty="0">
                <a:solidFill>
                  <a:srgbClr val="000000"/>
                </a:solidFill>
                <a:effectLst/>
                <a:highlight>
                  <a:srgbClr val="FFFFFF"/>
                </a:highlight>
                <a:latin typeface="PragmataPro Mono Liga" panose="02000509040000020004" pitchFamily="49" charset="0"/>
              </a:rPr>
              <a:t>; </a:t>
            </a:r>
            <a:r>
              <a:rPr lang="en-US" sz="2400" b="0" dirty="0" err="1">
                <a:solidFill>
                  <a:srgbClr val="000000"/>
                </a:solidFill>
                <a:effectLst/>
                <a:highlight>
                  <a:srgbClr val="FFFFFF"/>
                </a:highlight>
                <a:latin typeface="PragmataPro Mono Liga" panose="02000509040000020004" pitchFamily="49" charset="0"/>
              </a:rPr>
              <a:t>i</a:t>
            </a:r>
            <a:r>
              <a:rPr lang="en-US" sz="2400" b="0" dirty="0">
                <a:solidFill>
                  <a:srgbClr val="000000"/>
                </a:solidFill>
                <a:effectLst/>
                <a:highlight>
                  <a:srgbClr val="FFFFFF"/>
                </a:highlight>
                <a:latin typeface="PragmataPro Mono Liga" panose="02000509040000020004" pitchFamily="49" charset="0"/>
              </a:rPr>
              <a:t>&lt;n; </a:t>
            </a:r>
            <a:r>
              <a:rPr lang="en-US" sz="2400" b="0" dirty="0" err="1">
                <a:solidFill>
                  <a:srgbClr val="000000"/>
                </a:solidFill>
                <a:effectLst/>
                <a:highlight>
                  <a:srgbClr val="FFFFFF"/>
                </a:highlight>
                <a:latin typeface="PragmataPro Mono Liga" panose="02000509040000020004" pitchFamily="49" charset="0"/>
              </a:rPr>
              <a:t>i</a:t>
            </a:r>
            <a:r>
              <a:rPr lang="en-US" sz="2400" b="0" dirty="0">
                <a:solidFill>
                  <a:srgbClr val="000000"/>
                </a:solidFill>
                <a:effectLst/>
                <a:highlight>
                  <a:srgbClr val="FFFFFF"/>
                </a:highlight>
                <a:latin typeface="PragmataPro Mono Liga" panose="02000509040000020004" pitchFamily="49" charset="0"/>
              </a:rPr>
              <a:t>++)</a:t>
            </a:r>
          </a:p>
          <a:p>
            <a:pPr marL="0" indent="0" algn="l">
              <a:lnSpc>
                <a:spcPct val="120000"/>
              </a:lnSpc>
              <a:spcBef>
                <a:spcPts val="0"/>
              </a:spcBef>
              <a:spcAft>
                <a:spcPts val="0"/>
              </a:spcAft>
              <a:buNone/>
            </a:pPr>
            <a:r>
              <a:rPr lang="en-US" sz="2400" b="0" dirty="0">
                <a:solidFill>
                  <a:srgbClr val="795E26"/>
                </a:solidFill>
                <a:effectLst/>
                <a:highlight>
                  <a:srgbClr val="FFFFFF"/>
                </a:highlight>
                <a:latin typeface="PragmataPro Mono Liga" panose="02000509040000020004" pitchFamily="49" charset="0"/>
              </a:rPr>
              <a:t>         </a:t>
            </a:r>
            <a:r>
              <a:rPr lang="en-US" sz="2400" b="0" dirty="0" err="1">
                <a:solidFill>
                  <a:srgbClr val="795E26"/>
                </a:solidFill>
                <a:effectLst/>
                <a:highlight>
                  <a:srgbClr val="FFFFFF"/>
                </a:highlight>
                <a:latin typeface="PragmataPro Mono Liga" panose="02000509040000020004" pitchFamily="49" charset="0"/>
              </a:rPr>
              <a:t>Nhap</a:t>
            </a:r>
            <a:r>
              <a:rPr lang="en-US" sz="2400" b="0" dirty="0">
                <a:solidFill>
                  <a:srgbClr val="000000"/>
                </a:solidFill>
                <a:effectLst/>
                <a:highlight>
                  <a:srgbClr val="FFFFFF"/>
                </a:highlight>
                <a:latin typeface="PragmataPro Mono Liga" panose="02000509040000020004" pitchFamily="49" charset="0"/>
              </a:rPr>
              <a:t>(</a:t>
            </a:r>
            <a:r>
              <a:rPr lang="en-US" sz="2400" b="0" dirty="0">
                <a:solidFill>
                  <a:srgbClr val="001080"/>
                </a:solidFill>
                <a:effectLst/>
                <a:highlight>
                  <a:srgbClr val="FFFFFF"/>
                </a:highlight>
                <a:latin typeface="PragmataPro Mono Liga" panose="02000509040000020004" pitchFamily="49" charset="0"/>
              </a:rPr>
              <a:t>a</a:t>
            </a:r>
            <a:r>
              <a:rPr lang="en-US" sz="2400" b="0" dirty="0">
                <a:solidFill>
                  <a:srgbClr val="000000"/>
                </a:solidFill>
                <a:effectLst/>
                <a:highlight>
                  <a:srgbClr val="FFFFFF"/>
                </a:highlight>
                <a:latin typeface="PragmataPro Mono Liga" panose="02000509040000020004" pitchFamily="49" charset="0"/>
              </a:rPr>
              <a:t>[</a:t>
            </a:r>
            <a:r>
              <a:rPr lang="en-US" sz="2400" b="0" dirty="0" err="1">
                <a:solidFill>
                  <a:srgbClr val="000000"/>
                </a:solidFill>
                <a:effectLst/>
                <a:highlight>
                  <a:srgbClr val="FFFFFF"/>
                </a:highlight>
                <a:latin typeface="PragmataPro Mono Liga" panose="02000509040000020004" pitchFamily="49" charset="0"/>
              </a:rPr>
              <a:t>i</a:t>
            </a:r>
            <a:r>
              <a:rPr lang="en-US" sz="2400" b="0" dirty="0">
                <a:solidFill>
                  <a:srgbClr val="000000"/>
                </a:solidFill>
                <a:effectLst/>
                <a:highlight>
                  <a:srgbClr val="FFFFFF"/>
                </a:highlight>
                <a:latin typeface="PragmataPro Mono Liga" panose="02000509040000020004" pitchFamily="49" charset="0"/>
              </a:rPr>
              <a:t>]);</a:t>
            </a:r>
          </a:p>
          <a:p>
            <a:pPr marL="0" indent="0" algn="l">
              <a:lnSpc>
                <a:spcPct val="120000"/>
              </a:lnSpc>
              <a:spcBef>
                <a:spcPts val="0"/>
              </a:spcBef>
              <a:spcAft>
                <a:spcPts val="0"/>
              </a:spcAft>
              <a:buNone/>
            </a:pPr>
            <a:r>
              <a:rPr lang="en-US" sz="2400" b="0" dirty="0">
                <a:solidFill>
                  <a:srgbClr val="000000"/>
                </a:solidFill>
                <a:effectLst/>
                <a:highlight>
                  <a:srgbClr val="FFFFFF"/>
                </a:highlight>
                <a:latin typeface="PragmataPro Mono Liga" panose="02000509040000020004" pitchFamily="49" charset="0"/>
              </a:rPr>
              <a:t>}</a:t>
            </a:r>
          </a:p>
          <a:p>
            <a:pPr marL="0" indent="0" algn="l">
              <a:lnSpc>
                <a:spcPct val="120000"/>
              </a:lnSpc>
              <a:spcBef>
                <a:spcPts val="0"/>
              </a:spcBef>
              <a:spcAft>
                <a:spcPts val="0"/>
              </a:spcAft>
              <a:buNone/>
            </a:pPr>
            <a:r>
              <a:rPr lang="en-US" sz="2400" dirty="0">
                <a:solidFill>
                  <a:srgbClr val="0000FF"/>
                </a:solidFill>
                <a:highlight>
                  <a:srgbClr val="FFFFFF"/>
                </a:highlight>
                <a:latin typeface="PragmataPro Mono Liga" panose="02000509040000020004" pitchFamily="49" charset="0"/>
              </a:rPr>
              <a:t>void</a:t>
            </a:r>
            <a:r>
              <a:rPr lang="en-US" sz="2400" dirty="0">
                <a:solidFill>
                  <a:srgbClr val="000000"/>
                </a:solidFill>
                <a:highlight>
                  <a:srgbClr val="FFFFFF"/>
                </a:highlight>
                <a:latin typeface="PragmataPro Mono Liga" panose="02000509040000020004" pitchFamily="49" charset="0"/>
              </a:rPr>
              <a:t> </a:t>
            </a:r>
            <a:r>
              <a:rPr lang="en-US" sz="2400" dirty="0" err="1">
                <a:solidFill>
                  <a:srgbClr val="795E26"/>
                </a:solidFill>
                <a:highlight>
                  <a:srgbClr val="FFFFFF"/>
                </a:highlight>
                <a:latin typeface="PragmataPro Mono Liga" panose="02000509040000020004" pitchFamily="49" charset="0"/>
              </a:rPr>
              <a:t>Nhap</a:t>
            </a:r>
            <a:r>
              <a:rPr lang="en-US" sz="2400" dirty="0">
                <a:solidFill>
                  <a:srgbClr val="000000"/>
                </a:solidFill>
                <a:highlight>
                  <a:srgbClr val="FFFFFF"/>
                </a:highlight>
                <a:latin typeface="PragmataPro Mono Liga" panose="02000509040000020004" pitchFamily="49" charset="0"/>
              </a:rPr>
              <a:t>(</a:t>
            </a:r>
            <a:r>
              <a:rPr lang="en-US" sz="2400" dirty="0" err="1">
                <a:solidFill>
                  <a:srgbClr val="267F99"/>
                </a:solidFill>
                <a:highlight>
                  <a:srgbClr val="FFFFFF"/>
                </a:highlight>
                <a:latin typeface="PragmataPro Mono Liga" panose="02000509040000020004" pitchFamily="49" charset="0"/>
              </a:rPr>
              <a:t>SinhVien</a:t>
            </a:r>
            <a:r>
              <a:rPr lang="en-US" sz="2400" dirty="0">
                <a:solidFill>
                  <a:srgbClr val="000000"/>
                </a:solidFill>
                <a:highlight>
                  <a:srgbClr val="FFFFFF"/>
                </a:highlight>
                <a:latin typeface="PragmataPro Mono Liga" panose="02000509040000020004" pitchFamily="49" charset="0"/>
              </a:rPr>
              <a:t> </a:t>
            </a:r>
            <a:r>
              <a:rPr lang="en-US" sz="2400" dirty="0">
                <a:solidFill>
                  <a:srgbClr val="0000FF"/>
                </a:solidFill>
                <a:highlight>
                  <a:srgbClr val="FFFFFF"/>
                </a:highlight>
                <a:latin typeface="PragmataPro Mono Liga" panose="02000509040000020004" pitchFamily="49" charset="0"/>
              </a:rPr>
              <a:t>&amp;</a:t>
            </a:r>
            <a:r>
              <a:rPr lang="en-US" sz="2400" dirty="0">
                <a:solidFill>
                  <a:srgbClr val="001080"/>
                </a:solidFill>
                <a:highlight>
                  <a:srgbClr val="FFFFFF"/>
                </a:highlight>
                <a:latin typeface="PragmataPro Mono Liga" panose="02000509040000020004" pitchFamily="49" charset="0"/>
              </a:rPr>
              <a:t>a</a:t>
            </a:r>
            <a:r>
              <a:rPr lang="en-US" sz="2400" dirty="0">
                <a:solidFill>
                  <a:srgbClr val="000000"/>
                </a:solidFill>
                <a:highlight>
                  <a:srgbClr val="FFFFFF"/>
                </a:highlight>
                <a:latin typeface="PragmataPro Mono Liga" panose="02000509040000020004" pitchFamily="49" charset="0"/>
              </a:rPr>
              <a:t>) {</a:t>
            </a:r>
          </a:p>
          <a:p>
            <a:pPr marL="0" indent="0" algn="l">
              <a:lnSpc>
                <a:spcPct val="120000"/>
              </a:lnSpc>
              <a:spcBef>
                <a:spcPts val="0"/>
              </a:spcBef>
              <a:spcAft>
                <a:spcPts val="0"/>
              </a:spcAft>
              <a:buNone/>
            </a:pPr>
            <a:r>
              <a:rPr lang="en-US" sz="2400" dirty="0">
                <a:solidFill>
                  <a:srgbClr val="000000"/>
                </a:solidFill>
                <a:highlight>
                  <a:srgbClr val="FFFFFF"/>
                </a:highlight>
                <a:latin typeface="PragmataPro Mono Liga" panose="02000509040000020004" pitchFamily="49" charset="0"/>
              </a:rPr>
              <a:t>    </a:t>
            </a:r>
            <a:r>
              <a:rPr lang="en-US" sz="2400" dirty="0" err="1">
                <a:solidFill>
                  <a:srgbClr val="001080"/>
                </a:solidFill>
                <a:highlight>
                  <a:srgbClr val="FFFFFF"/>
                </a:highlight>
                <a:latin typeface="PragmataPro Mono Liga" panose="02000509040000020004" pitchFamily="49" charset="0"/>
              </a:rPr>
              <a:t>a</a:t>
            </a:r>
            <a:r>
              <a:rPr lang="en-US" sz="2400" dirty="0" err="1">
                <a:solidFill>
                  <a:srgbClr val="000000"/>
                </a:solidFill>
                <a:highlight>
                  <a:srgbClr val="FFFFFF"/>
                </a:highlight>
                <a:latin typeface="PragmataPro Mono Liga" panose="02000509040000020004" pitchFamily="49" charset="0"/>
              </a:rPr>
              <a:t>.</a:t>
            </a:r>
            <a:r>
              <a:rPr lang="en-US" sz="2400" dirty="0" err="1">
                <a:solidFill>
                  <a:srgbClr val="001080"/>
                </a:solidFill>
                <a:highlight>
                  <a:srgbClr val="FFFFFF"/>
                </a:highlight>
                <a:latin typeface="PragmataPro Mono Liga" panose="02000509040000020004" pitchFamily="49" charset="0"/>
              </a:rPr>
              <a:t>MASV</a:t>
            </a:r>
            <a:r>
              <a:rPr lang="en-US" sz="2400" dirty="0">
                <a:solidFill>
                  <a:srgbClr val="001080"/>
                </a:solidFill>
                <a:highlight>
                  <a:srgbClr val="FFFFFF"/>
                </a:highlight>
                <a:latin typeface="PragmataPro Mono Liga" panose="02000509040000020004" pitchFamily="49" charset="0"/>
              </a:rPr>
              <a:t> </a:t>
            </a:r>
            <a:r>
              <a:rPr lang="en-US" sz="2400" dirty="0">
                <a:solidFill>
                  <a:srgbClr val="000000"/>
                </a:solidFill>
                <a:highlight>
                  <a:srgbClr val="FFFFFF"/>
                </a:highlight>
                <a:latin typeface="PragmataPro Mono Liga" panose="02000509040000020004" pitchFamily="49" charset="0"/>
              </a:rPr>
              <a:t>= </a:t>
            </a:r>
            <a:r>
              <a:rPr lang="en-US" sz="2400" dirty="0">
                <a:solidFill>
                  <a:srgbClr val="AF00DB"/>
                </a:solidFill>
                <a:highlight>
                  <a:srgbClr val="FFFFFF"/>
                </a:highlight>
                <a:latin typeface="PragmataPro Mono Liga" panose="02000509040000020004" pitchFamily="49" charset="0"/>
              </a:rPr>
              <a:t>new</a:t>
            </a:r>
            <a:r>
              <a:rPr lang="en-US" sz="2400" dirty="0">
                <a:solidFill>
                  <a:srgbClr val="000000"/>
                </a:solidFill>
                <a:highlight>
                  <a:srgbClr val="FFFFFF"/>
                </a:highlight>
                <a:latin typeface="PragmataPro Mono Liga" panose="02000509040000020004" pitchFamily="49" charset="0"/>
              </a:rPr>
              <a:t> </a:t>
            </a:r>
            <a:r>
              <a:rPr lang="en-US" sz="2400" dirty="0">
                <a:solidFill>
                  <a:srgbClr val="0000FF"/>
                </a:solidFill>
                <a:highlight>
                  <a:srgbClr val="FFFFFF"/>
                </a:highlight>
                <a:latin typeface="PragmataPro Mono Liga" panose="02000509040000020004" pitchFamily="49" charset="0"/>
              </a:rPr>
              <a:t>char</a:t>
            </a:r>
            <a:r>
              <a:rPr lang="en-US" sz="2400" dirty="0">
                <a:solidFill>
                  <a:srgbClr val="000000"/>
                </a:solidFill>
                <a:highlight>
                  <a:srgbClr val="FFFFFF"/>
                </a:highlight>
                <a:latin typeface="PragmataPro Mono Liga" panose="02000509040000020004" pitchFamily="49" charset="0"/>
              </a:rPr>
              <a:t>[</a:t>
            </a:r>
            <a:r>
              <a:rPr lang="en-US" sz="2400" dirty="0">
                <a:solidFill>
                  <a:srgbClr val="0000FF"/>
                </a:solidFill>
                <a:highlight>
                  <a:srgbClr val="FFFFFF"/>
                </a:highlight>
                <a:latin typeface="PragmataPro Mono Liga" panose="02000509040000020004" pitchFamily="49" charset="0"/>
              </a:rPr>
              <a:t>MAX1</a:t>
            </a:r>
            <a:r>
              <a:rPr lang="en-US" sz="2400" dirty="0">
                <a:solidFill>
                  <a:srgbClr val="000000"/>
                </a:solidFill>
                <a:highlight>
                  <a:srgbClr val="FFFFFF"/>
                </a:highlight>
                <a:latin typeface="PragmataPro Mono Liga" panose="02000509040000020004" pitchFamily="49" charset="0"/>
              </a:rPr>
              <a:t>];</a:t>
            </a:r>
          </a:p>
          <a:p>
            <a:pPr marL="0" indent="0" algn="l">
              <a:lnSpc>
                <a:spcPct val="120000"/>
              </a:lnSpc>
              <a:spcBef>
                <a:spcPts val="0"/>
              </a:spcBef>
              <a:spcAft>
                <a:spcPts val="0"/>
              </a:spcAft>
              <a:buNone/>
            </a:pPr>
            <a:r>
              <a:rPr lang="en-US" sz="2400" dirty="0">
                <a:solidFill>
                  <a:srgbClr val="000000"/>
                </a:solidFill>
                <a:highlight>
                  <a:srgbClr val="FFFFFF"/>
                </a:highlight>
                <a:latin typeface="PragmataPro Mono Liga" panose="02000509040000020004" pitchFamily="49" charset="0"/>
              </a:rPr>
              <a:t>    </a:t>
            </a:r>
            <a:r>
              <a:rPr lang="en-US" sz="2400" dirty="0" err="1">
                <a:solidFill>
                  <a:srgbClr val="001080"/>
                </a:solidFill>
                <a:highlight>
                  <a:srgbClr val="FFFFFF"/>
                </a:highlight>
                <a:latin typeface="PragmataPro Mono Liga" panose="02000509040000020004" pitchFamily="49" charset="0"/>
              </a:rPr>
              <a:t>cin</a:t>
            </a:r>
            <a:r>
              <a:rPr lang="en-US" sz="2400" dirty="0" err="1">
                <a:solidFill>
                  <a:srgbClr val="000000"/>
                </a:solidFill>
                <a:highlight>
                  <a:srgbClr val="FFFFFF"/>
                </a:highlight>
                <a:latin typeface="PragmataPro Mono Liga" panose="02000509040000020004" pitchFamily="49" charset="0"/>
              </a:rPr>
              <a:t>.</a:t>
            </a:r>
            <a:r>
              <a:rPr lang="en-US" sz="2400" dirty="0" err="1">
                <a:solidFill>
                  <a:srgbClr val="795E26"/>
                </a:solidFill>
                <a:highlight>
                  <a:srgbClr val="FFFFFF"/>
                </a:highlight>
                <a:latin typeface="PragmataPro Mono Liga" panose="02000509040000020004" pitchFamily="49" charset="0"/>
              </a:rPr>
              <a:t>getline</a:t>
            </a:r>
            <a:r>
              <a:rPr lang="en-US" sz="2400" dirty="0">
                <a:solidFill>
                  <a:srgbClr val="000000"/>
                </a:solidFill>
                <a:highlight>
                  <a:srgbClr val="FFFFFF"/>
                </a:highlight>
                <a:latin typeface="PragmataPro Mono Liga" panose="02000509040000020004" pitchFamily="49" charset="0"/>
              </a:rPr>
              <a:t>(</a:t>
            </a:r>
            <a:r>
              <a:rPr lang="en-US" sz="2400" dirty="0" err="1">
                <a:solidFill>
                  <a:srgbClr val="001080"/>
                </a:solidFill>
                <a:highlight>
                  <a:srgbClr val="FFFFFF"/>
                </a:highlight>
                <a:latin typeface="PragmataPro Mono Liga" panose="02000509040000020004" pitchFamily="49" charset="0"/>
              </a:rPr>
              <a:t>a</a:t>
            </a:r>
            <a:r>
              <a:rPr lang="en-US" sz="2400" dirty="0" err="1">
                <a:solidFill>
                  <a:srgbClr val="000000"/>
                </a:solidFill>
                <a:highlight>
                  <a:srgbClr val="FFFFFF"/>
                </a:highlight>
                <a:latin typeface="PragmataPro Mono Liga" panose="02000509040000020004" pitchFamily="49" charset="0"/>
              </a:rPr>
              <a:t>.</a:t>
            </a:r>
            <a:r>
              <a:rPr lang="en-US" sz="2400" dirty="0" err="1">
                <a:solidFill>
                  <a:srgbClr val="001080"/>
                </a:solidFill>
                <a:highlight>
                  <a:srgbClr val="FFFFFF"/>
                </a:highlight>
                <a:latin typeface="PragmataPro Mono Liga" panose="02000509040000020004" pitchFamily="49" charset="0"/>
              </a:rPr>
              <a:t>MASV</a:t>
            </a:r>
            <a:r>
              <a:rPr lang="en-US" sz="2400" dirty="0">
                <a:solidFill>
                  <a:srgbClr val="000000"/>
                </a:solidFill>
                <a:highlight>
                  <a:srgbClr val="FFFFFF"/>
                </a:highlight>
                <a:latin typeface="PragmataPro Mono Liga" panose="02000509040000020004" pitchFamily="49" charset="0"/>
              </a:rPr>
              <a:t>, </a:t>
            </a:r>
            <a:r>
              <a:rPr lang="en-US" sz="2400" dirty="0">
                <a:solidFill>
                  <a:srgbClr val="0000FF"/>
                </a:solidFill>
                <a:highlight>
                  <a:srgbClr val="FFFFFF"/>
                </a:highlight>
                <a:latin typeface="PragmataPro Mono Liga" panose="02000509040000020004" pitchFamily="49" charset="0"/>
              </a:rPr>
              <a:t>MAX1</a:t>
            </a:r>
            <a:r>
              <a:rPr lang="en-US" sz="2400" dirty="0">
                <a:solidFill>
                  <a:srgbClr val="000000"/>
                </a:solidFill>
                <a:highlight>
                  <a:srgbClr val="FFFFFF"/>
                </a:highlight>
                <a:latin typeface="PragmataPro Mono Liga" panose="02000509040000020004" pitchFamily="49" charset="0"/>
              </a:rPr>
              <a:t>);</a:t>
            </a:r>
          </a:p>
          <a:p>
            <a:pPr marL="0" indent="0" algn="l">
              <a:lnSpc>
                <a:spcPct val="120000"/>
              </a:lnSpc>
              <a:spcBef>
                <a:spcPts val="0"/>
              </a:spcBef>
              <a:spcAft>
                <a:spcPts val="0"/>
              </a:spcAft>
              <a:buNone/>
            </a:pPr>
            <a:r>
              <a:rPr lang="en-US" sz="2400" dirty="0">
                <a:solidFill>
                  <a:srgbClr val="000000"/>
                </a:solidFill>
                <a:highlight>
                  <a:srgbClr val="FFFFFF"/>
                </a:highlight>
                <a:latin typeface="PragmataPro Mono Liga" panose="02000509040000020004" pitchFamily="49" charset="0"/>
              </a:rPr>
              <a:t>    </a:t>
            </a:r>
            <a:r>
              <a:rPr lang="en-US" sz="2400" dirty="0" err="1">
                <a:solidFill>
                  <a:srgbClr val="001080"/>
                </a:solidFill>
                <a:highlight>
                  <a:srgbClr val="FFFFFF"/>
                </a:highlight>
                <a:latin typeface="PragmataPro Mono Liga" panose="02000509040000020004" pitchFamily="49" charset="0"/>
              </a:rPr>
              <a:t>cin</a:t>
            </a:r>
            <a:r>
              <a:rPr lang="en-US" sz="2400" dirty="0" err="1">
                <a:solidFill>
                  <a:srgbClr val="000000"/>
                </a:solidFill>
                <a:highlight>
                  <a:srgbClr val="FFFFFF"/>
                </a:highlight>
                <a:latin typeface="PragmataPro Mono Liga" panose="02000509040000020004" pitchFamily="49" charset="0"/>
              </a:rPr>
              <a:t>.</a:t>
            </a:r>
            <a:r>
              <a:rPr lang="en-US" sz="2400" dirty="0" err="1">
                <a:solidFill>
                  <a:srgbClr val="795E26"/>
                </a:solidFill>
                <a:highlight>
                  <a:srgbClr val="FFFFFF"/>
                </a:highlight>
                <a:latin typeface="PragmataPro Mono Liga" panose="02000509040000020004" pitchFamily="49" charset="0"/>
              </a:rPr>
              <a:t>getline</a:t>
            </a:r>
            <a:r>
              <a:rPr lang="en-US" sz="2400" dirty="0">
                <a:solidFill>
                  <a:srgbClr val="000000"/>
                </a:solidFill>
                <a:highlight>
                  <a:srgbClr val="FFFFFF"/>
                </a:highlight>
                <a:latin typeface="PragmataPro Mono Liga" panose="02000509040000020004" pitchFamily="49" charset="0"/>
              </a:rPr>
              <a:t>(</a:t>
            </a:r>
            <a:r>
              <a:rPr lang="en-US" sz="2400" dirty="0" err="1">
                <a:solidFill>
                  <a:srgbClr val="001080"/>
                </a:solidFill>
                <a:highlight>
                  <a:srgbClr val="FFFFFF"/>
                </a:highlight>
                <a:latin typeface="PragmataPro Mono Liga" panose="02000509040000020004" pitchFamily="49" charset="0"/>
              </a:rPr>
              <a:t>a</a:t>
            </a:r>
            <a:r>
              <a:rPr lang="en-US" sz="2400" dirty="0" err="1">
                <a:solidFill>
                  <a:srgbClr val="000000"/>
                </a:solidFill>
                <a:highlight>
                  <a:srgbClr val="FFFFFF"/>
                </a:highlight>
                <a:latin typeface="PragmataPro Mono Liga" panose="02000509040000020004" pitchFamily="49" charset="0"/>
              </a:rPr>
              <a:t>.</a:t>
            </a:r>
            <a:r>
              <a:rPr lang="en-US" sz="2400" dirty="0" err="1">
                <a:solidFill>
                  <a:srgbClr val="001080"/>
                </a:solidFill>
                <a:highlight>
                  <a:srgbClr val="FFFFFF"/>
                </a:highlight>
                <a:latin typeface="PragmataPro Mono Liga" panose="02000509040000020004" pitchFamily="49" charset="0"/>
              </a:rPr>
              <a:t>HoTen</a:t>
            </a:r>
            <a:r>
              <a:rPr lang="en-US" sz="2400" dirty="0">
                <a:solidFill>
                  <a:srgbClr val="000000"/>
                </a:solidFill>
                <a:highlight>
                  <a:srgbClr val="FFFFFF"/>
                </a:highlight>
                <a:latin typeface="PragmataPro Mono Liga" panose="02000509040000020004" pitchFamily="49" charset="0"/>
              </a:rPr>
              <a:t>, </a:t>
            </a:r>
            <a:r>
              <a:rPr lang="en-US" sz="2400" dirty="0">
                <a:solidFill>
                  <a:srgbClr val="0000FF"/>
                </a:solidFill>
                <a:highlight>
                  <a:srgbClr val="FFFFFF"/>
                </a:highlight>
                <a:latin typeface="PragmataPro Mono Liga" panose="02000509040000020004" pitchFamily="49" charset="0"/>
              </a:rPr>
              <a:t>MAX2</a:t>
            </a:r>
            <a:r>
              <a:rPr lang="en-US" sz="2400" dirty="0">
                <a:solidFill>
                  <a:srgbClr val="000000"/>
                </a:solidFill>
                <a:highlight>
                  <a:srgbClr val="FFFFFF"/>
                </a:highlight>
                <a:latin typeface="PragmataPro Mono Liga" panose="02000509040000020004" pitchFamily="49" charset="0"/>
              </a:rPr>
              <a:t>);</a:t>
            </a:r>
          </a:p>
          <a:p>
            <a:pPr marL="0" indent="0" algn="l">
              <a:lnSpc>
                <a:spcPct val="120000"/>
              </a:lnSpc>
              <a:spcBef>
                <a:spcPts val="0"/>
              </a:spcBef>
              <a:spcAft>
                <a:spcPts val="0"/>
              </a:spcAft>
              <a:buNone/>
            </a:pPr>
            <a:r>
              <a:rPr lang="en-US" sz="2400" dirty="0">
                <a:solidFill>
                  <a:srgbClr val="000000"/>
                </a:solidFill>
                <a:highlight>
                  <a:srgbClr val="FFFFFF"/>
                </a:highlight>
                <a:latin typeface="PragmataPro Mono Liga" panose="02000509040000020004" pitchFamily="49" charset="0"/>
              </a:rPr>
              <a:t>    </a:t>
            </a:r>
            <a:r>
              <a:rPr lang="en-US" sz="2400" dirty="0" err="1">
                <a:solidFill>
                  <a:srgbClr val="001080"/>
                </a:solidFill>
                <a:highlight>
                  <a:srgbClr val="FFFFFF"/>
                </a:highlight>
                <a:latin typeface="PragmataPro Mono Liga" panose="02000509040000020004" pitchFamily="49" charset="0"/>
              </a:rPr>
              <a:t>cin</a:t>
            </a:r>
            <a:r>
              <a:rPr lang="en-US" sz="2400" dirty="0">
                <a:solidFill>
                  <a:srgbClr val="000000"/>
                </a:solidFill>
                <a:highlight>
                  <a:srgbClr val="FFFFFF"/>
                </a:highlight>
                <a:latin typeface="PragmataPro Mono Liga" panose="02000509040000020004" pitchFamily="49" charset="0"/>
              </a:rPr>
              <a:t> </a:t>
            </a:r>
            <a:r>
              <a:rPr lang="en-US" sz="2400" dirty="0">
                <a:solidFill>
                  <a:srgbClr val="795E26"/>
                </a:solidFill>
                <a:highlight>
                  <a:srgbClr val="FFFFFF"/>
                </a:highlight>
                <a:latin typeface="PragmataPro Mono Liga" panose="02000509040000020004" pitchFamily="49" charset="0"/>
              </a:rPr>
              <a:t>&gt;&gt;</a:t>
            </a:r>
            <a:r>
              <a:rPr lang="en-US" sz="2400" dirty="0">
                <a:solidFill>
                  <a:srgbClr val="000000"/>
                </a:solidFill>
                <a:highlight>
                  <a:srgbClr val="FFFFFF"/>
                </a:highlight>
                <a:latin typeface="PragmataPro Mono Liga" panose="02000509040000020004" pitchFamily="49" charset="0"/>
              </a:rPr>
              <a:t> </a:t>
            </a:r>
            <a:r>
              <a:rPr lang="en-US" sz="2400" dirty="0" err="1">
                <a:solidFill>
                  <a:srgbClr val="001080"/>
                </a:solidFill>
                <a:highlight>
                  <a:srgbClr val="FFFFFF"/>
                </a:highlight>
                <a:latin typeface="PragmataPro Mono Liga" panose="02000509040000020004" pitchFamily="49" charset="0"/>
              </a:rPr>
              <a:t>a</a:t>
            </a:r>
            <a:r>
              <a:rPr lang="en-US" sz="2400" dirty="0" err="1">
                <a:solidFill>
                  <a:srgbClr val="000000"/>
                </a:solidFill>
                <a:highlight>
                  <a:srgbClr val="FFFFFF"/>
                </a:highlight>
                <a:latin typeface="PragmataPro Mono Liga" panose="02000509040000020004" pitchFamily="49" charset="0"/>
              </a:rPr>
              <a:t>.</a:t>
            </a:r>
            <a:r>
              <a:rPr lang="en-US" sz="2400" dirty="0" err="1">
                <a:solidFill>
                  <a:srgbClr val="001080"/>
                </a:solidFill>
                <a:highlight>
                  <a:srgbClr val="FFFFFF"/>
                </a:highlight>
                <a:latin typeface="PragmataPro Mono Liga" panose="02000509040000020004" pitchFamily="49" charset="0"/>
              </a:rPr>
              <a:t>DiemTin</a:t>
            </a:r>
            <a:r>
              <a:rPr lang="en-US" sz="2400" dirty="0">
                <a:solidFill>
                  <a:srgbClr val="000000"/>
                </a:solidFill>
                <a:highlight>
                  <a:srgbClr val="FFFFFF"/>
                </a:highlight>
                <a:latin typeface="PragmataPro Mono Liga" panose="02000509040000020004" pitchFamily="49" charset="0"/>
              </a:rPr>
              <a:t>;</a:t>
            </a:r>
          </a:p>
          <a:p>
            <a:pPr marL="0" indent="0" algn="l">
              <a:lnSpc>
                <a:spcPct val="120000"/>
              </a:lnSpc>
              <a:spcBef>
                <a:spcPts val="0"/>
              </a:spcBef>
              <a:spcAft>
                <a:spcPts val="0"/>
              </a:spcAft>
              <a:buNone/>
            </a:pPr>
            <a:r>
              <a:rPr lang="en-US" sz="2400" dirty="0">
                <a:solidFill>
                  <a:srgbClr val="000000"/>
                </a:solidFill>
                <a:highlight>
                  <a:srgbClr val="FFFFFF"/>
                </a:highlight>
                <a:latin typeface="PragmataPro Mono Liga" panose="02000509040000020004" pitchFamily="49" charset="0"/>
              </a:rPr>
              <a:t>}</a:t>
            </a:r>
          </a:p>
        </p:txBody>
      </p:sp>
      <p:sp>
        <p:nvSpPr>
          <p:cNvPr id="4" name="Footer Placeholder 3">
            <a:extLst>
              <a:ext uri="{FF2B5EF4-FFF2-40B4-BE49-F238E27FC236}">
                <a16:creationId xmlns:a16="http://schemas.microsoft.com/office/drawing/2014/main" id="{311D6F9B-A4D0-6F4D-995E-68DE1EBB1E85}"/>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2" name="Date Placeholder 1">
            <a:extLst>
              <a:ext uri="{FF2B5EF4-FFF2-40B4-BE49-F238E27FC236}">
                <a16:creationId xmlns:a16="http://schemas.microsoft.com/office/drawing/2014/main" id="{048982FC-EC37-B27F-D911-A3DACD2C0C96}"/>
              </a:ext>
            </a:extLst>
          </p:cNvPr>
          <p:cNvSpPr>
            <a:spLocks noGrp="1"/>
          </p:cNvSpPr>
          <p:nvPr>
            <p:ph type="dt" sz="half" idx="13"/>
          </p:nvPr>
        </p:nvSpPr>
        <p:spPr/>
        <p:txBody>
          <a:bodyPr/>
          <a:lstStyle/>
          <a:p>
            <a:r>
              <a:rPr lang="en-US"/>
              <a:t>June 2024</a:t>
            </a:r>
            <a:endParaRPr lang="en-US" dirty="0"/>
          </a:p>
        </p:txBody>
      </p:sp>
      <p:sp>
        <p:nvSpPr>
          <p:cNvPr id="8" name="TextBox 7">
            <a:extLst>
              <a:ext uri="{FF2B5EF4-FFF2-40B4-BE49-F238E27FC236}">
                <a16:creationId xmlns:a16="http://schemas.microsoft.com/office/drawing/2014/main" id="{DC0362C4-363D-F1AB-F478-AFA5BC526CBC}"/>
              </a:ext>
            </a:extLst>
          </p:cNvPr>
          <p:cNvSpPr txBox="1"/>
          <p:nvPr/>
        </p:nvSpPr>
        <p:spPr>
          <a:xfrm>
            <a:off x="5811117" y="3613342"/>
            <a:ext cx="5743575" cy="923330"/>
          </a:xfrm>
          <a:prstGeom prst="rect">
            <a:avLst/>
          </a:prstGeom>
          <a:solidFill>
            <a:srgbClr val="FFFF00"/>
          </a:solidFill>
        </p:spPr>
        <p:txBody>
          <a:bodyPr wrap="square">
            <a:spAutoFit/>
          </a:bodyPr>
          <a:lstStyle/>
          <a:p>
            <a:pPr marL="0" indent="0" algn="l">
              <a:lnSpc>
                <a:spcPct val="100000"/>
              </a:lnSpc>
              <a:spcBef>
                <a:spcPts val="0"/>
              </a:spcBef>
              <a:spcAft>
                <a:spcPts val="0"/>
              </a:spcAft>
              <a:buNone/>
            </a:pPr>
            <a:r>
              <a:rPr lang="en-US" sz="1800" b="0">
                <a:solidFill>
                  <a:srgbClr val="0000FF"/>
                </a:solidFill>
                <a:effectLst/>
                <a:latin typeface="PragmataPro Mono Liga" panose="02000509040000020004" pitchFamily="49" charset="0"/>
              </a:rPr>
              <a:t>struct</a:t>
            </a:r>
            <a:r>
              <a:rPr lang="en-US" sz="1800" b="0">
                <a:solidFill>
                  <a:srgbClr val="000000"/>
                </a:solidFill>
                <a:effectLst/>
                <a:latin typeface="PragmataPro Mono Liga" panose="02000509040000020004" pitchFamily="49" charset="0"/>
              </a:rPr>
              <a:t> </a:t>
            </a:r>
            <a:r>
              <a:rPr lang="en-US" sz="1800" b="0">
                <a:solidFill>
                  <a:srgbClr val="267F99"/>
                </a:solidFill>
                <a:effectLst/>
                <a:latin typeface="PragmataPro Mono Liga" panose="02000509040000020004" pitchFamily="49" charset="0"/>
              </a:rPr>
              <a:t>SinhVien</a:t>
            </a:r>
            <a:r>
              <a:rPr lang="en-US" sz="1800" b="0">
                <a:solidFill>
                  <a:srgbClr val="000000"/>
                </a:solidFill>
                <a:effectLst/>
                <a:latin typeface="PragmataPro Mono Liga" panose="02000509040000020004" pitchFamily="49" charset="0"/>
              </a:rPr>
              <a:t> {</a:t>
            </a:r>
          </a:p>
          <a:p>
            <a:pPr marL="0" indent="0" algn="l">
              <a:lnSpc>
                <a:spcPct val="100000"/>
              </a:lnSpc>
              <a:spcBef>
                <a:spcPts val="0"/>
              </a:spcBef>
              <a:spcAft>
                <a:spcPts val="0"/>
              </a:spcAft>
              <a:buNone/>
            </a:pPr>
            <a:r>
              <a:rPr lang="en-US" sz="1800" b="0">
                <a:solidFill>
                  <a:srgbClr val="000000"/>
                </a:solidFill>
                <a:effectLst/>
                <a:latin typeface="PragmataPro Mono Liga" panose="02000509040000020004" pitchFamily="49" charset="0"/>
              </a:rPr>
              <a:t>    </a:t>
            </a:r>
            <a:r>
              <a:rPr lang="en-US" sz="1800" b="0">
                <a:solidFill>
                  <a:srgbClr val="0000FF"/>
                </a:solidFill>
                <a:effectLst/>
                <a:latin typeface="PragmataPro Mono Liga" panose="02000509040000020004" pitchFamily="49" charset="0"/>
              </a:rPr>
              <a:t>char</a:t>
            </a:r>
            <a:r>
              <a:rPr lang="en-US" sz="1800" b="0">
                <a:solidFill>
                  <a:srgbClr val="000000"/>
                </a:solidFill>
                <a:effectLst/>
                <a:latin typeface="PragmataPro Mono Liga" panose="02000509040000020004" pitchFamily="49" charset="0"/>
              </a:rPr>
              <a:t> *</a:t>
            </a:r>
            <a:r>
              <a:rPr lang="en-US" sz="1800" b="0">
                <a:solidFill>
                  <a:srgbClr val="001080"/>
                </a:solidFill>
                <a:effectLst/>
                <a:latin typeface="PragmataPro Mono Liga" panose="02000509040000020004" pitchFamily="49" charset="0"/>
              </a:rPr>
              <a:t>MASV</a:t>
            </a:r>
            <a:r>
              <a:rPr lang="en-US" sz="1800" b="0">
                <a:solidFill>
                  <a:srgbClr val="000000"/>
                </a:solidFill>
                <a:effectLst/>
                <a:latin typeface="PragmataPro Mono Liga" panose="02000509040000020004" pitchFamily="49" charset="0"/>
              </a:rPr>
              <a:t>; </a:t>
            </a:r>
            <a:r>
              <a:rPr lang="en-US" sz="1800" b="0">
                <a:solidFill>
                  <a:srgbClr val="0000FF"/>
                </a:solidFill>
                <a:effectLst/>
                <a:latin typeface="PragmataPro Mono Liga" panose="02000509040000020004" pitchFamily="49" charset="0"/>
              </a:rPr>
              <a:t>char</a:t>
            </a:r>
            <a:r>
              <a:rPr lang="en-US" sz="1800" b="0">
                <a:solidFill>
                  <a:srgbClr val="000000"/>
                </a:solidFill>
                <a:effectLst/>
                <a:latin typeface="PragmataPro Mono Liga" panose="02000509040000020004" pitchFamily="49" charset="0"/>
              </a:rPr>
              <a:t> </a:t>
            </a:r>
            <a:r>
              <a:rPr lang="en-US" sz="1800" b="0">
                <a:solidFill>
                  <a:srgbClr val="001080"/>
                </a:solidFill>
                <a:effectLst/>
                <a:latin typeface="PragmataPro Mono Liga" panose="02000509040000020004" pitchFamily="49" charset="0"/>
              </a:rPr>
              <a:t>HoTen</a:t>
            </a:r>
            <a:r>
              <a:rPr lang="en-US" sz="1800" b="0">
                <a:solidFill>
                  <a:srgbClr val="000000"/>
                </a:solidFill>
                <a:effectLst/>
                <a:latin typeface="PragmataPro Mono Liga" panose="02000509040000020004" pitchFamily="49" charset="0"/>
              </a:rPr>
              <a:t>[</a:t>
            </a:r>
            <a:r>
              <a:rPr lang="en-US" sz="1800" b="0">
                <a:solidFill>
                  <a:srgbClr val="0000FF"/>
                </a:solidFill>
                <a:effectLst/>
                <a:latin typeface="PragmataPro Mono Liga" panose="02000509040000020004" pitchFamily="49" charset="0"/>
              </a:rPr>
              <a:t>MAX2</a:t>
            </a:r>
            <a:r>
              <a:rPr lang="en-US" sz="1800" b="0">
                <a:solidFill>
                  <a:srgbClr val="000000"/>
                </a:solidFill>
                <a:effectLst/>
                <a:latin typeface="PragmataPro Mono Liga" panose="02000509040000020004" pitchFamily="49" charset="0"/>
              </a:rPr>
              <a:t>]; </a:t>
            </a:r>
            <a:r>
              <a:rPr lang="en-US" sz="1800" b="0">
                <a:solidFill>
                  <a:srgbClr val="0000FF"/>
                </a:solidFill>
                <a:effectLst/>
                <a:latin typeface="PragmataPro Mono Liga" panose="02000509040000020004" pitchFamily="49" charset="0"/>
              </a:rPr>
              <a:t>float</a:t>
            </a:r>
            <a:r>
              <a:rPr lang="en-US" sz="1800" b="0">
                <a:solidFill>
                  <a:srgbClr val="000000"/>
                </a:solidFill>
                <a:effectLst/>
                <a:latin typeface="PragmataPro Mono Liga" panose="02000509040000020004" pitchFamily="49" charset="0"/>
              </a:rPr>
              <a:t> </a:t>
            </a:r>
            <a:r>
              <a:rPr lang="en-US" sz="1800" b="0">
                <a:solidFill>
                  <a:srgbClr val="001080"/>
                </a:solidFill>
                <a:effectLst/>
                <a:latin typeface="PragmataPro Mono Liga" panose="02000509040000020004" pitchFamily="49" charset="0"/>
              </a:rPr>
              <a:t>DiemTin</a:t>
            </a:r>
            <a:r>
              <a:rPr lang="en-US" sz="1800" b="0">
                <a:solidFill>
                  <a:srgbClr val="000000"/>
                </a:solidFill>
                <a:effectLst/>
                <a:latin typeface="PragmataPro Mono Liga" panose="02000509040000020004" pitchFamily="49" charset="0"/>
              </a:rPr>
              <a:t>;</a:t>
            </a:r>
          </a:p>
          <a:p>
            <a:pPr marL="0" indent="0" algn="l">
              <a:lnSpc>
                <a:spcPct val="100000"/>
              </a:lnSpc>
              <a:spcBef>
                <a:spcPts val="0"/>
              </a:spcBef>
              <a:spcAft>
                <a:spcPts val="0"/>
              </a:spcAft>
              <a:buNone/>
            </a:pPr>
            <a:r>
              <a:rPr lang="en-US" sz="1800" b="0">
                <a:solidFill>
                  <a:srgbClr val="000000"/>
                </a:solidFill>
                <a:effectLst/>
                <a:latin typeface="PragmataPro Mono Liga" panose="02000509040000020004" pitchFamily="49" charset="0"/>
              </a:rPr>
              <a:t>};</a:t>
            </a:r>
          </a:p>
        </p:txBody>
      </p:sp>
      <p:sp>
        <p:nvSpPr>
          <p:cNvPr id="3" name="Slide Number Placeholder 2">
            <a:extLst>
              <a:ext uri="{FF2B5EF4-FFF2-40B4-BE49-F238E27FC236}">
                <a16:creationId xmlns:a16="http://schemas.microsoft.com/office/drawing/2014/main" id="{EFC4038B-54F5-3E5A-A6A4-7F84DA5C74D1}"/>
              </a:ext>
            </a:extLst>
          </p:cNvPr>
          <p:cNvSpPr>
            <a:spLocks noGrp="1"/>
          </p:cNvSpPr>
          <p:nvPr>
            <p:ph type="sldNum" sz="quarter" idx="12"/>
          </p:nvPr>
        </p:nvSpPr>
        <p:spPr/>
        <p:txBody>
          <a:bodyPr/>
          <a:lstStyle/>
          <a:p>
            <a:fld id="{D8B0B3AC-44A8-D142-AAF6-9A453466E1A4}" type="slidenum">
              <a:rPr lang="en-VN" smtClean="0"/>
              <a:pPr/>
              <a:t>52</a:t>
            </a:fld>
            <a:endParaRPr lang="en-VN" dirty="0"/>
          </a:p>
        </p:txBody>
      </p:sp>
    </p:spTree>
    <p:extLst>
      <p:ext uri="{BB962C8B-B14F-4D97-AF65-F5344CB8AC3E}">
        <p14:creationId xmlns:p14="http://schemas.microsoft.com/office/powerpoint/2010/main" val="3316539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519C5-BF83-CEAB-BFC7-99C82385C4F8}"/>
              </a:ext>
            </a:extLst>
          </p:cNvPr>
          <p:cNvSpPr>
            <a:spLocks noGrp="1"/>
          </p:cNvSpPr>
          <p:nvPr>
            <p:ph type="title"/>
          </p:nvPr>
        </p:nvSpPr>
        <p:spPr/>
        <p:txBody>
          <a:bodyPr>
            <a:normAutofit fontScale="90000"/>
          </a:bodyPr>
          <a:lstStyle/>
          <a:p>
            <a:r>
              <a:rPr lang="en-US"/>
              <a:t>Ví dụ 2: Hàm xuất sinh viên</a:t>
            </a:r>
          </a:p>
        </p:txBody>
      </p:sp>
      <p:sp>
        <p:nvSpPr>
          <p:cNvPr id="3" name="Content Placeholder 2">
            <a:extLst>
              <a:ext uri="{FF2B5EF4-FFF2-40B4-BE49-F238E27FC236}">
                <a16:creationId xmlns:a16="http://schemas.microsoft.com/office/drawing/2014/main" id="{CFD5E738-96EC-43D7-416D-EB4AB2F4BC25}"/>
              </a:ext>
            </a:extLst>
          </p:cNvPr>
          <p:cNvSpPr>
            <a:spLocks noGrp="1"/>
          </p:cNvSpPr>
          <p:nvPr>
            <p:ph idx="1"/>
          </p:nvPr>
        </p:nvSpPr>
        <p:spPr/>
        <p:txBody>
          <a:bodyPr>
            <a:normAutofit fontScale="85000" lnSpcReduction="20000"/>
          </a:bodyPr>
          <a:lstStyle/>
          <a:p>
            <a:pPr marL="0" indent="0" algn="l">
              <a:lnSpc>
                <a:spcPct val="120000"/>
              </a:lnSpc>
              <a:spcBef>
                <a:spcPts val="0"/>
              </a:spcBef>
              <a:spcAft>
                <a:spcPts val="0"/>
              </a:spcAft>
              <a:buNone/>
            </a:pPr>
            <a:r>
              <a:rPr lang="en-US" dirty="0">
                <a:solidFill>
                  <a:srgbClr val="0000FF"/>
                </a:solidFill>
                <a:highlight>
                  <a:srgbClr val="FFFFFF"/>
                </a:highlight>
                <a:latin typeface="PragmataPro Mono Liga" panose="02000509040000020004" pitchFamily="49" charset="0"/>
              </a:rPr>
              <a:t>void</a:t>
            </a:r>
            <a:r>
              <a:rPr lang="en-US" dirty="0">
                <a:solidFill>
                  <a:srgbClr val="000000"/>
                </a:solidFill>
                <a:highlight>
                  <a:srgbClr val="FFFFFF"/>
                </a:highlight>
                <a:latin typeface="PragmataPro Mono Liga" panose="02000509040000020004" pitchFamily="49" charset="0"/>
              </a:rPr>
              <a:t> </a:t>
            </a:r>
            <a:r>
              <a:rPr lang="en-US" dirty="0" err="1">
                <a:solidFill>
                  <a:srgbClr val="795E26"/>
                </a:solidFill>
                <a:highlight>
                  <a:srgbClr val="FFFFFF"/>
                </a:highlight>
                <a:latin typeface="PragmataPro Mono Liga" panose="02000509040000020004" pitchFamily="49" charset="0"/>
              </a:rPr>
              <a:t>Xuat</a:t>
            </a:r>
            <a:r>
              <a:rPr lang="en-US" dirty="0">
                <a:solidFill>
                  <a:srgbClr val="000000"/>
                </a:solidFill>
                <a:highlight>
                  <a:srgbClr val="FFFFFF"/>
                </a:highlight>
                <a:latin typeface="PragmataPro Mono Liga" panose="02000509040000020004" pitchFamily="49" charset="0"/>
              </a:rPr>
              <a:t>(</a:t>
            </a:r>
            <a:r>
              <a:rPr lang="en-US" dirty="0" err="1">
                <a:solidFill>
                  <a:srgbClr val="267F99"/>
                </a:solidFill>
                <a:highlight>
                  <a:srgbClr val="FFFFFF"/>
                </a:highlight>
                <a:latin typeface="PragmataPro Mono Liga" panose="02000509040000020004" pitchFamily="49" charset="0"/>
              </a:rPr>
              <a:t>SinhVien</a:t>
            </a:r>
            <a:r>
              <a:rPr lang="en-US" dirty="0">
                <a:solidFill>
                  <a:srgbClr val="000000"/>
                </a:solidFill>
                <a:highlight>
                  <a:srgbClr val="FFFFFF"/>
                </a:highlight>
                <a:latin typeface="PragmataPro Mono Liga" panose="02000509040000020004" pitchFamily="49" charset="0"/>
              </a:rPr>
              <a:t> </a:t>
            </a:r>
            <a:r>
              <a:rPr lang="en-US" dirty="0">
                <a:solidFill>
                  <a:srgbClr val="001080"/>
                </a:solidFill>
                <a:highlight>
                  <a:srgbClr val="FFFFFF"/>
                </a:highlight>
                <a:latin typeface="PragmataPro Mono Liga" panose="02000509040000020004" pitchFamily="49" charset="0"/>
              </a:rPr>
              <a:t>a</a:t>
            </a:r>
            <a:r>
              <a:rPr lang="en-US" dirty="0">
                <a:solidFill>
                  <a:srgbClr val="000000"/>
                </a:solidFill>
                <a:highlight>
                  <a:srgbClr val="FFFFFF"/>
                </a:highlight>
                <a:latin typeface="PragmataPro Mono Liga" panose="02000509040000020004" pitchFamily="49" charset="0"/>
              </a:rPr>
              <a:t>) {</a:t>
            </a:r>
          </a:p>
          <a:p>
            <a:pPr marL="0" indent="0" algn="l">
              <a:lnSpc>
                <a:spcPct val="120000"/>
              </a:lnSpc>
              <a:spcBef>
                <a:spcPts val="0"/>
              </a:spcBef>
              <a:spcAft>
                <a:spcPts val="0"/>
              </a:spcAft>
              <a:buNone/>
            </a:pPr>
            <a:r>
              <a:rPr lang="en-US" dirty="0">
                <a:solidFill>
                  <a:srgbClr val="000000"/>
                </a:solidFill>
                <a:highlight>
                  <a:srgbClr val="FFFFFF"/>
                </a:highlight>
                <a:latin typeface="PragmataPro Mono Liga" panose="02000509040000020004" pitchFamily="49" charset="0"/>
              </a:rPr>
              <a:t>    </a:t>
            </a:r>
            <a:r>
              <a:rPr lang="en-US" dirty="0" err="1">
                <a:solidFill>
                  <a:srgbClr val="001080"/>
                </a:solidFill>
                <a:highlight>
                  <a:srgbClr val="FFFFFF"/>
                </a:highlight>
                <a:latin typeface="PragmataPro Mono Liga" panose="02000509040000020004" pitchFamily="49" charset="0"/>
              </a:rPr>
              <a:t>cout</a:t>
            </a:r>
            <a:r>
              <a:rPr lang="en-US" dirty="0">
                <a:solidFill>
                  <a:srgbClr val="000000"/>
                </a:solidFill>
                <a:highlight>
                  <a:srgbClr val="FFFFFF"/>
                </a:highlight>
                <a:latin typeface="PragmataPro Mono Liga" panose="02000509040000020004" pitchFamily="49" charset="0"/>
              </a:rPr>
              <a:t> </a:t>
            </a:r>
            <a:r>
              <a:rPr lang="en-US" dirty="0">
                <a:solidFill>
                  <a:srgbClr val="795E26"/>
                </a:solidFill>
                <a:highlight>
                  <a:srgbClr val="FFFFFF"/>
                </a:highlight>
                <a:latin typeface="PragmataPro Mono Liga" panose="02000509040000020004" pitchFamily="49" charset="0"/>
              </a:rPr>
              <a:t>&lt;&lt;</a:t>
            </a:r>
            <a:r>
              <a:rPr lang="en-US" dirty="0">
                <a:solidFill>
                  <a:srgbClr val="000000"/>
                </a:solidFill>
                <a:highlight>
                  <a:srgbClr val="FFFFFF"/>
                </a:highlight>
                <a:latin typeface="PragmataPro Mono Liga" panose="02000509040000020004" pitchFamily="49" charset="0"/>
              </a:rPr>
              <a:t> </a:t>
            </a:r>
            <a:r>
              <a:rPr lang="en-US" dirty="0" err="1">
                <a:solidFill>
                  <a:srgbClr val="001080"/>
                </a:solidFill>
                <a:highlight>
                  <a:srgbClr val="FFFFFF"/>
                </a:highlight>
                <a:latin typeface="PragmataPro Mono Liga" panose="02000509040000020004" pitchFamily="49" charset="0"/>
              </a:rPr>
              <a:t>a</a:t>
            </a:r>
            <a:r>
              <a:rPr lang="en-US" dirty="0" err="1">
                <a:solidFill>
                  <a:srgbClr val="000000"/>
                </a:solidFill>
                <a:highlight>
                  <a:srgbClr val="FFFFFF"/>
                </a:highlight>
                <a:latin typeface="PragmataPro Mono Liga" panose="02000509040000020004" pitchFamily="49" charset="0"/>
              </a:rPr>
              <a:t>.</a:t>
            </a:r>
            <a:r>
              <a:rPr lang="en-US" dirty="0" err="1">
                <a:solidFill>
                  <a:srgbClr val="001080"/>
                </a:solidFill>
                <a:highlight>
                  <a:srgbClr val="FFFFFF"/>
                </a:highlight>
                <a:latin typeface="PragmataPro Mono Liga" panose="02000509040000020004" pitchFamily="49" charset="0"/>
              </a:rPr>
              <a:t>MASV</a:t>
            </a:r>
            <a:r>
              <a:rPr lang="en-US" dirty="0">
                <a:solidFill>
                  <a:srgbClr val="000000"/>
                </a:solidFill>
                <a:highlight>
                  <a:srgbClr val="FFFFFF"/>
                </a:highlight>
                <a:latin typeface="PragmataPro Mono Liga" panose="02000509040000020004" pitchFamily="49" charset="0"/>
              </a:rPr>
              <a:t> </a:t>
            </a:r>
            <a:r>
              <a:rPr lang="en-US" dirty="0">
                <a:solidFill>
                  <a:srgbClr val="795E26"/>
                </a:solidFill>
                <a:highlight>
                  <a:srgbClr val="FFFFFF"/>
                </a:highlight>
                <a:latin typeface="PragmataPro Mono Liga" panose="02000509040000020004" pitchFamily="49" charset="0"/>
              </a:rPr>
              <a:t>&lt;&lt;</a:t>
            </a:r>
            <a:r>
              <a:rPr lang="en-US" dirty="0">
                <a:solidFill>
                  <a:srgbClr val="000000"/>
                </a:solidFill>
                <a:highlight>
                  <a:srgbClr val="FFFFFF"/>
                </a:highlight>
                <a:latin typeface="PragmataPro Mono Liga" panose="02000509040000020004" pitchFamily="49" charset="0"/>
              </a:rPr>
              <a:t> </a:t>
            </a:r>
            <a:r>
              <a:rPr lang="en-US" dirty="0">
                <a:solidFill>
                  <a:srgbClr val="A31515"/>
                </a:solidFill>
                <a:highlight>
                  <a:srgbClr val="FFFFFF"/>
                </a:highlight>
                <a:latin typeface="PragmataPro Mono Liga" panose="02000509040000020004" pitchFamily="49" charset="0"/>
              </a:rPr>
              <a:t>"</a:t>
            </a:r>
            <a:r>
              <a:rPr lang="en-US" dirty="0">
                <a:solidFill>
                  <a:srgbClr val="EE0000"/>
                </a:solidFill>
                <a:highlight>
                  <a:srgbClr val="FFFFFF"/>
                </a:highlight>
                <a:latin typeface="PragmataPro Mono Liga" panose="02000509040000020004" pitchFamily="49" charset="0"/>
              </a:rPr>
              <a:t>\t</a:t>
            </a:r>
            <a:r>
              <a:rPr lang="en-US" dirty="0">
                <a:solidFill>
                  <a:srgbClr val="A31515"/>
                </a:solidFill>
                <a:highlight>
                  <a:srgbClr val="FFFFFF"/>
                </a:highlight>
                <a:latin typeface="PragmataPro Mono Liga" panose="02000509040000020004" pitchFamily="49" charset="0"/>
              </a:rPr>
              <a:t>"</a:t>
            </a:r>
            <a:r>
              <a:rPr lang="en-US" dirty="0">
                <a:solidFill>
                  <a:srgbClr val="000000"/>
                </a:solidFill>
                <a:highlight>
                  <a:srgbClr val="FFFFFF"/>
                </a:highlight>
                <a:latin typeface="PragmataPro Mono Liga" panose="02000509040000020004" pitchFamily="49" charset="0"/>
              </a:rPr>
              <a:t>;</a:t>
            </a:r>
          </a:p>
          <a:p>
            <a:pPr marL="0" indent="0" algn="l">
              <a:lnSpc>
                <a:spcPct val="120000"/>
              </a:lnSpc>
              <a:spcBef>
                <a:spcPts val="0"/>
              </a:spcBef>
              <a:spcAft>
                <a:spcPts val="0"/>
              </a:spcAft>
              <a:buNone/>
            </a:pPr>
            <a:r>
              <a:rPr lang="en-US" dirty="0">
                <a:solidFill>
                  <a:srgbClr val="000000"/>
                </a:solidFill>
                <a:highlight>
                  <a:srgbClr val="FFFFFF"/>
                </a:highlight>
                <a:latin typeface="PragmataPro Mono Liga" panose="02000509040000020004" pitchFamily="49" charset="0"/>
              </a:rPr>
              <a:t>    </a:t>
            </a:r>
            <a:r>
              <a:rPr lang="en-US" dirty="0" err="1">
                <a:solidFill>
                  <a:srgbClr val="001080"/>
                </a:solidFill>
                <a:highlight>
                  <a:srgbClr val="FFFFFF"/>
                </a:highlight>
                <a:latin typeface="PragmataPro Mono Liga" panose="02000509040000020004" pitchFamily="49" charset="0"/>
              </a:rPr>
              <a:t>cout</a:t>
            </a:r>
            <a:r>
              <a:rPr lang="en-US" dirty="0">
                <a:solidFill>
                  <a:srgbClr val="000000"/>
                </a:solidFill>
                <a:highlight>
                  <a:srgbClr val="FFFFFF"/>
                </a:highlight>
                <a:latin typeface="PragmataPro Mono Liga" panose="02000509040000020004" pitchFamily="49" charset="0"/>
              </a:rPr>
              <a:t> </a:t>
            </a:r>
            <a:r>
              <a:rPr lang="en-US" dirty="0">
                <a:solidFill>
                  <a:srgbClr val="795E26"/>
                </a:solidFill>
                <a:highlight>
                  <a:srgbClr val="FFFFFF"/>
                </a:highlight>
                <a:latin typeface="PragmataPro Mono Liga" panose="02000509040000020004" pitchFamily="49" charset="0"/>
              </a:rPr>
              <a:t>&lt;&lt;</a:t>
            </a:r>
            <a:r>
              <a:rPr lang="en-US" dirty="0">
                <a:solidFill>
                  <a:srgbClr val="000000"/>
                </a:solidFill>
                <a:highlight>
                  <a:srgbClr val="FFFFFF"/>
                </a:highlight>
                <a:latin typeface="PragmataPro Mono Liga" panose="02000509040000020004" pitchFamily="49" charset="0"/>
              </a:rPr>
              <a:t> </a:t>
            </a:r>
            <a:r>
              <a:rPr lang="en-US" dirty="0" err="1">
                <a:solidFill>
                  <a:srgbClr val="001080"/>
                </a:solidFill>
                <a:highlight>
                  <a:srgbClr val="FFFFFF"/>
                </a:highlight>
                <a:latin typeface="PragmataPro Mono Liga" panose="02000509040000020004" pitchFamily="49" charset="0"/>
              </a:rPr>
              <a:t>a</a:t>
            </a:r>
            <a:r>
              <a:rPr lang="en-US" dirty="0" err="1">
                <a:solidFill>
                  <a:srgbClr val="000000"/>
                </a:solidFill>
                <a:highlight>
                  <a:srgbClr val="FFFFFF"/>
                </a:highlight>
                <a:latin typeface="PragmataPro Mono Liga" panose="02000509040000020004" pitchFamily="49" charset="0"/>
              </a:rPr>
              <a:t>.</a:t>
            </a:r>
            <a:r>
              <a:rPr lang="en-US" dirty="0" err="1">
                <a:solidFill>
                  <a:srgbClr val="001080"/>
                </a:solidFill>
                <a:highlight>
                  <a:srgbClr val="FFFFFF"/>
                </a:highlight>
                <a:latin typeface="PragmataPro Mono Liga" panose="02000509040000020004" pitchFamily="49" charset="0"/>
              </a:rPr>
              <a:t>HoTen</a:t>
            </a:r>
            <a:r>
              <a:rPr lang="en-US" dirty="0">
                <a:solidFill>
                  <a:srgbClr val="000000"/>
                </a:solidFill>
                <a:highlight>
                  <a:srgbClr val="FFFFFF"/>
                </a:highlight>
                <a:latin typeface="PragmataPro Mono Liga" panose="02000509040000020004" pitchFamily="49" charset="0"/>
              </a:rPr>
              <a:t> </a:t>
            </a:r>
            <a:r>
              <a:rPr lang="en-US" dirty="0">
                <a:solidFill>
                  <a:srgbClr val="795E26"/>
                </a:solidFill>
                <a:highlight>
                  <a:srgbClr val="FFFFFF"/>
                </a:highlight>
                <a:latin typeface="PragmataPro Mono Liga" panose="02000509040000020004" pitchFamily="49" charset="0"/>
              </a:rPr>
              <a:t>&lt;&lt;</a:t>
            </a:r>
            <a:r>
              <a:rPr lang="en-US" dirty="0">
                <a:solidFill>
                  <a:srgbClr val="000000"/>
                </a:solidFill>
                <a:highlight>
                  <a:srgbClr val="FFFFFF"/>
                </a:highlight>
                <a:latin typeface="PragmataPro Mono Liga" panose="02000509040000020004" pitchFamily="49" charset="0"/>
              </a:rPr>
              <a:t> </a:t>
            </a:r>
            <a:r>
              <a:rPr lang="en-US" dirty="0">
                <a:solidFill>
                  <a:srgbClr val="A31515"/>
                </a:solidFill>
                <a:highlight>
                  <a:srgbClr val="FFFFFF"/>
                </a:highlight>
                <a:latin typeface="PragmataPro Mono Liga" panose="02000509040000020004" pitchFamily="49" charset="0"/>
              </a:rPr>
              <a:t>"</a:t>
            </a:r>
            <a:r>
              <a:rPr lang="en-US" dirty="0">
                <a:solidFill>
                  <a:srgbClr val="EE0000"/>
                </a:solidFill>
                <a:highlight>
                  <a:srgbClr val="FFFFFF"/>
                </a:highlight>
                <a:latin typeface="PragmataPro Mono Liga" panose="02000509040000020004" pitchFamily="49" charset="0"/>
              </a:rPr>
              <a:t>\t</a:t>
            </a:r>
            <a:r>
              <a:rPr lang="en-US" dirty="0">
                <a:solidFill>
                  <a:srgbClr val="A31515"/>
                </a:solidFill>
                <a:highlight>
                  <a:srgbClr val="FFFFFF"/>
                </a:highlight>
                <a:latin typeface="PragmataPro Mono Liga" panose="02000509040000020004" pitchFamily="49" charset="0"/>
              </a:rPr>
              <a:t>"</a:t>
            </a:r>
            <a:r>
              <a:rPr lang="en-US" dirty="0">
                <a:solidFill>
                  <a:srgbClr val="000000"/>
                </a:solidFill>
                <a:highlight>
                  <a:srgbClr val="FFFFFF"/>
                </a:highlight>
                <a:latin typeface="PragmataPro Mono Liga" panose="02000509040000020004" pitchFamily="49" charset="0"/>
              </a:rPr>
              <a:t>;</a:t>
            </a:r>
          </a:p>
          <a:p>
            <a:pPr marL="0" indent="0" algn="l">
              <a:lnSpc>
                <a:spcPct val="120000"/>
              </a:lnSpc>
              <a:spcBef>
                <a:spcPts val="0"/>
              </a:spcBef>
              <a:spcAft>
                <a:spcPts val="0"/>
              </a:spcAft>
              <a:buNone/>
            </a:pPr>
            <a:r>
              <a:rPr lang="en-US" dirty="0">
                <a:solidFill>
                  <a:srgbClr val="000000"/>
                </a:solidFill>
                <a:highlight>
                  <a:srgbClr val="FFFFFF"/>
                </a:highlight>
                <a:latin typeface="PragmataPro Mono Liga" panose="02000509040000020004" pitchFamily="49" charset="0"/>
              </a:rPr>
              <a:t>    </a:t>
            </a:r>
            <a:r>
              <a:rPr lang="en-US" dirty="0" err="1">
                <a:solidFill>
                  <a:srgbClr val="001080"/>
                </a:solidFill>
                <a:highlight>
                  <a:srgbClr val="FFFFFF"/>
                </a:highlight>
                <a:latin typeface="PragmataPro Mono Liga" panose="02000509040000020004" pitchFamily="49" charset="0"/>
              </a:rPr>
              <a:t>cout</a:t>
            </a:r>
            <a:r>
              <a:rPr lang="en-US" dirty="0">
                <a:solidFill>
                  <a:srgbClr val="000000"/>
                </a:solidFill>
                <a:highlight>
                  <a:srgbClr val="FFFFFF"/>
                </a:highlight>
                <a:latin typeface="PragmataPro Mono Liga" panose="02000509040000020004" pitchFamily="49" charset="0"/>
              </a:rPr>
              <a:t> </a:t>
            </a:r>
            <a:r>
              <a:rPr lang="en-US" dirty="0">
                <a:solidFill>
                  <a:srgbClr val="795E26"/>
                </a:solidFill>
                <a:highlight>
                  <a:srgbClr val="FFFFFF"/>
                </a:highlight>
                <a:latin typeface="PragmataPro Mono Liga" panose="02000509040000020004" pitchFamily="49" charset="0"/>
              </a:rPr>
              <a:t>&lt;&lt;</a:t>
            </a:r>
            <a:r>
              <a:rPr lang="en-US" dirty="0">
                <a:solidFill>
                  <a:srgbClr val="000000"/>
                </a:solidFill>
                <a:highlight>
                  <a:srgbClr val="FFFFFF"/>
                </a:highlight>
                <a:latin typeface="PragmataPro Mono Liga" panose="02000509040000020004" pitchFamily="49" charset="0"/>
              </a:rPr>
              <a:t> </a:t>
            </a:r>
            <a:r>
              <a:rPr lang="en-US" dirty="0" err="1">
                <a:solidFill>
                  <a:srgbClr val="001080"/>
                </a:solidFill>
                <a:highlight>
                  <a:srgbClr val="FFFFFF"/>
                </a:highlight>
                <a:latin typeface="PragmataPro Mono Liga" panose="02000509040000020004" pitchFamily="49" charset="0"/>
              </a:rPr>
              <a:t>a</a:t>
            </a:r>
            <a:r>
              <a:rPr lang="en-US" dirty="0" err="1">
                <a:solidFill>
                  <a:srgbClr val="000000"/>
                </a:solidFill>
                <a:highlight>
                  <a:srgbClr val="FFFFFF"/>
                </a:highlight>
                <a:latin typeface="PragmataPro Mono Liga" panose="02000509040000020004" pitchFamily="49" charset="0"/>
              </a:rPr>
              <a:t>.</a:t>
            </a:r>
            <a:r>
              <a:rPr lang="en-US" dirty="0" err="1">
                <a:solidFill>
                  <a:srgbClr val="001080"/>
                </a:solidFill>
                <a:highlight>
                  <a:srgbClr val="FFFFFF"/>
                </a:highlight>
                <a:latin typeface="PragmataPro Mono Liga" panose="02000509040000020004" pitchFamily="49" charset="0"/>
              </a:rPr>
              <a:t>DiemTin</a:t>
            </a:r>
            <a:r>
              <a:rPr lang="en-US" dirty="0">
                <a:solidFill>
                  <a:srgbClr val="000000"/>
                </a:solidFill>
                <a:highlight>
                  <a:srgbClr val="FFFFFF"/>
                </a:highlight>
                <a:latin typeface="PragmataPro Mono Liga" panose="02000509040000020004" pitchFamily="49" charset="0"/>
              </a:rPr>
              <a:t> </a:t>
            </a:r>
            <a:r>
              <a:rPr lang="en-US" dirty="0">
                <a:solidFill>
                  <a:srgbClr val="795E26"/>
                </a:solidFill>
                <a:highlight>
                  <a:srgbClr val="FFFFFF"/>
                </a:highlight>
                <a:latin typeface="PragmataPro Mono Liga" panose="02000509040000020004" pitchFamily="49" charset="0"/>
              </a:rPr>
              <a:t>&lt;&lt;</a:t>
            </a:r>
            <a:r>
              <a:rPr lang="en-US" dirty="0">
                <a:solidFill>
                  <a:srgbClr val="000000"/>
                </a:solidFill>
                <a:highlight>
                  <a:srgbClr val="FFFFFF"/>
                </a:highlight>
                <a:latin typeface="PragmataPro Mono Liga" panose="02000509040000020004" pitchFamily="49" charset="0"/>
              </a:rPr>
              <a:t> </a:t>
            </a:r>
            <a:r>
              <a:rPr lang="en-US" dirty="0">
                <a:solidFill>
                  <a:srgbClr val="A31515"/>
                </a:solidFill>
                <a:highlight>
                  <a:srgbClr val="FFFFFF"/>
                </a:highlight>
                <a:latin typeface="PragmataPro Mono Liga" panose="02000509040000020004" pitchFamily="49" charset="0"/>
              </a:rPr>
              <a:t>"</a:t>
            </a:r>
            <a:r>
              <a:rPr lang="en-US" dirty="0">
                <a:solidFill>
                  <a:srgbClr val="EE0000"/>
                </a:solidFill>
                <a:highlight>
                  <a:srgbClr val="FFFFFF"/>
                </a:highlight>
                <a:latin typeface="PragmataPro Mono Liga" panose="02000509040000020004" pitchFamily="49" charset="0"/>
              </a:rPr>
              <a:t>\t</a:t>
            </a:r>
            <a:r>
              <a:rPr lang="en-US" dirty="0">
                <a:solidFill>
                  <a:srgbClr val="A31515"/>
                </a:solidFill>
                <a:highlight>
                  <a:srgbClr val="FFFFFF"/>
                </a:highlight>
                <a:latin typeface="PragmataPro Mono Liga" panose="02000509040000020004" pitchFamily="49" charset="0"/>
              </a:rPr>
              <a:t>"</a:t>
            </a:r>
            <a:r>
              <a:rPr lang="en-US" dirty="0">
                <a:solidFill>
                  <a:srgbClr val="000000"/>
                </a:solidFill>
                <a:highlight>
                  <a:srgbClr val="FFFFFF"/>
                </a:highlight>
                <a:latin typeface="PragmataPro Mono Liga" panose="02000509040000020004" pitchFamily="49" charset="0"/>
              </a:rPr>
              <a:t>;</a:t>
            </a:r>
          </a:p>
          <a:p>
            <a:pPr marL="0" indent="0" algn="l">
              <a:lnSpc>
                <a:spcPct val="120000"/>
              </a:lnSpc>
              <a:spcBef>
                <a:spcPts val="0"/>
              </a:spcBef>
              <a:spcAft>
                <a:spcPts val="0"/>
              </a:spcAft>
              <a:buNone/>
            </a:pPr>
            <a:r>
              <a:rPr lang="en-US" dirty="0">
                <a:solidFill>
                  <a:srgbClr val="000000"/>
                </a:solidFill>
                <a:highlight>
                  <a:srgbClr val="FFFFFF"/>
                </a:highlight>
                <a:latin typeface="PragmataPro Mono Liga" panose="02000509040000020004" pitchFamily="49" charset="0"/>
              </a:rPr>
              <a:t>}</a:t>
            </a:r>
          </a:p>
          <a:p>
            <a:pPr marL="0" indent="0" algn="l">
              <a:lnSpc>
                <a:spcPct val="120000"/>
              </a:lnSpc>
              <a:spcBef>
                <a:spcPts val="0"/>
              </a:spcBef>
              <a:spcAft>
                <a:spcPts val="0"/>
              </a:spcAft>
              <a:buNone/>
            </a:pPr>
            <a:endParaRPr lang="en-US" sz="2800" b="0" dirty="0">
              <a:solidFill>
                <a:srgbClr val="000000"/>
              </a:solidFill>
              <a:effectLst/>
              <a:highlight>
                <a:srgbClr val="FFFFFF"/>
              </a:highlight>
              <a:latin typeface="PragmataPro Mono Liga" panose="02000509040000020004" pitchFamily="49" charset="0"/>
            </a:endParaRPr>
          </a:p>
          <a:p>
            <a:pPr marL="0" indent="0" algn="l">
              <a:lnSpc>
                <a:spcPct val="120000"/>
              </a:lnSpc>
              <a:spcBef>
                <a:spcPts val="0"/>
              </a:spcBef>
              <a:spcAft>
                <a:spcPts val="0"/>
              </a:spcAft>
              <a:buNone/>
            </a:pPr>
            <a:r>
              <a:rPr lang="en-US" dirty="0">
                <a:solidFill>
                  <a:srgbClr val="0000FF"/>
                </a:solidFill>
                <a:highlight>
                  <a:srgbClr val="FFFFFF"/>
                </a:highlight>
                <a:latin typeface="PragmataPro Mono Liga" panose="02000509040000020004" pitchFamily="49" charset="0"/>
              </a:rPr>
              <a:t>void</a:t>
            </a:r>
            <a:r>
              <a:rPr lang="en-US" dirty="0">
                <a:solidFill>
                  <a:srgbClr val="000000"/>
                </a:solidFill>
                <a:highlight>
                  <a:srgbClr val="FFFFFF"/>
                </a:highlight>
                <a:latin typeface="PragmataPro Mono Liga" panose="02000509040000020004" pitchFamily="49" charset="0"/>
              </a:rPr>
              <a:t> </a:t>
            </a:r>
            <a:r>
              <a:rPr lang="en-US" dirty="0" err="1">
                <a:solidFill>
                  <a:srgbClr val="795E26"/>
                </a:solidFill>
                <a:highlight>
                  <a:srgbClr val="FFFFFF"/>
                </a:highlight>
                <a:latin typeface="PragmataPro Mono Liga" panose="02000509040000020004" pitchFamily="49" charset="0"/>
              </a:rPr>
              <a:t>Xuat</a:t>
            </a:r>
            <a:r>
              <a:rPr lang="en-US" dirty="0">
                <a:solidFill>
                  <a:srgbClr val="000000"/>
                </a:solidFill>
                <a:highlight>
                  <a:srgbClr val="FFFFFF"/>
                </a:highlight>
                <a:latin typeface="PragmataPro Mono Liga" panose="02000509040000020004" pitchFamily="49" charset="0"/>
              </a:rPr>
              <a:t>(</a:t>
            </a:r>
            <a:r>
              <a:rPr lang="en-US" dirty="0" err="1">
                <a:solidFill>
                  <a:srgbClr val="267F99"/>
                </a:solidFill>
                <a:highlight>
                  <a:srgbClr val="FFFFFF"/>
                </a:highlight>
                <a:latin typeface="PragmataPro Mono Liga" panose="02000509040000020004" pitchFamily="49" charset="0"/>
              </a:rPr>
              <a:t>SinhVien</a:t>
            </a:r>
            <a:r>
              <a:rPr lang="en-US" dirty="0">
                <a:solidFill>
                  <a:srgbClr val="000000"/>
                </a:solidFill>
                <a:highlight>
                  <a:srgbClr val="FFFFFF"/>
                </a:highlight>
                <a:latin typeface="PragmataPro Mono Liga" panose="02000509040000020004" pitchFamily="49" charset="0"/>
              </a:rPr>
              <a:t> </a:t>
            </a:r>
            <a:r>
              <a:rPr lang="en-US" dirty="0">
                <a:solidFill>
                  <a:srgbClr val="0000FF"/>
                </a:solidFill>
                <a:highlight>
                  <a:srgbClr val="FFFFFF"/>
                </a:highlight>
                <a:latin typeface="PragmataPro Mono Liga" panose="02000509040000020004" pitchFamily="49" charset="0"/>
              </a:rPr>
              <a:t>*</a:t>
            </a:r>
            <a:r>
              <a:rPr lang="en-US" dirty="0">
                <a:solidFill>
                  <a:srgbClr val="001080"/>
                </a:solidFill>
                <a:highlight>
                  <a:srgbClr val="FFFFFF"/>
                </a:highlight>
                <a:latin typeface="PragmataPro Mono Liga" panose="02000509040000020004" pitchFamily="49" charset="0"/>
              </a:rPr>
              <a:t>a</a:t>
            </a:r>
            <a:r>
              <a:rPr lang="en-US" dirty="0">
                <a:solidFill>
                  <a:srgbClr val="000000"/>
                </a:solidFill>
                <a:highlight>
                  <a:srgbClr val="FFFFFF"/>
                </a:highlight>
                <a:latin typeface="PragmataPro Mono Liga" panose="02000509040000020004" pitchFamily="49" charset="0"/>
              </a:rPr>
              <a:t>, </a:t>
            </a:r>
            <a:r>
              <a:rPr lang="en-US" dirty="0">
                <a:solidFill>
                  <a:srgbClr val="0000FF"/>
                </a:solidFill>
                <a:highlight>
                  <a:srgbClr val="FFFFFF"/>
                </a:highlight>
                <a:latin typeface="PragmataPro Mono Liga" panose="02000509040000020004" pitchFamily="49" charset="0"/>
              </a:rPr>
              <a:t>const</a:t>
            </a:r>
            <a:r>
              <a:rPr lang="en-US" dirty="0">
                <a:solidFill>
                  <a:srgbClr val="000000"/>
                </a:solidFill>
                <a:highlight>
                  <a:srgbClr val="FFFFFF"/>
                </a:highlight>
                <a:latin typeface="PragmataPro Mono Liga" panose="02000509040000020004" pitchFamily="49" charset="0"/>
              </a:rPr>
              <a:t> </a:t>
            </a:r>
            <a:r>
              <a:rPr lang="en-US" dirty="0">
                <a:solidFill>
                  <a:srgbClr val="0000FF"/>
                </a:solidFill>
                <a:highlight>
                  <a:srgbClr val="FFFFFF"/>
                </a:highlight>
                <a:latin typeface="PragmataPro Mono Liga" panose="02000509040000020004" pitchFamily="49" charset="0"/>
              </a:rPr>
              <a:t>int</a:t>
            </a:r>
            <a:r>
              <a:rPr lang="en-US" dirty="0">
                <a:solidFill>
                  <a:srgbClr val="000000"/>
                </a:solidFill>
                <a:highlight>
                  <a:srgbClr val="FFFFFF"/>
                </a:highlight>
                <a:latin typeface="PragmataPro Mono Liga" panose="02000509040000020004" pitchFamily="49" charset="0"/>
              </a:rPr>
              <a:t> </a:t>
            </a:r>
            <a:r>
              <a:rPr lang="en-US" dirty="0">
                <a:solidFill>
                  <a:srgbClr val="0000FF"/>
                </a:solidFill>
                <a:highlight>
                  <a:srgbClr val="FFFFFF"/>
                </a:highlight>
                <a:latin typeface="PragmataPro Mono Liga" panose="02000509040000020004" pitchFamily="49" charset="0"/>
              </a:rPr>
              <a:t>&amp;</a:t>
            </a:r>
            <a:r>
              <a:rPr lang="en-US" dirty="0">
                <a:solidFill>
                  <a:srgbClr val="001080"/>
                </a:solidFill>
                <a:highlight>
                  <a:srgbClr val="FFFFFF"/>
                </a:highlight>
                <a:latin typeface="PragmataPro Mono Liga" panose="02000509040000020004" pitchFamily="49" charset="0"/>
              </a:rPr>
              <a:t>n</a:t>
            </a:r>
            <a:r>
              <a:rPr lang="en-US" dirty="0">
                <a:solidFill>
                  <a:srgbClr val="000000"/>
                </a:solidFill>
                <a:highlight>
                  <a:srgbClr val="FFFFFF"/>
                </a:highlight>
                <a:latin typeface="PragmataPro Mono Liga" panose="02000509040000020004" pitchFamily="49" charset="0"/>
              </a:rPr>
              <a:t>) {</a:t>
            </a:r>
          </a:p>
          <a:p>
            <a:pPr marL="0" indent="0" algn="l">
              <a:lnSpc>
                <a:spcPct val="120000"/>
              </a:lnSpc>
              <a:spcBef>
                <a:spcPts val="0"/>
              </a:spcBef>
              <a:spcAft>
                <a:spcPts val="0"/>
              </a:spcAft>
              <a:buNone/>
            </a:pPr>
            <a:r>
              <a:rPr lang="en-US" dirty="0">
                <a:solidFill>
                  <a:srgbClr val="000000"/>
                </a:solidFill>
                <a:highlight>
                  <a:srgbClr val="FFFFFF"/>
                </a:highlight>
                <a:latin typeface="PragmataPro Mono Liga" panose="02000509040000020004" pitchFamily="49" charset="0"/>
              </a:rPr>
              <a:t>    </a:t>
            </a:r>
            <a:r>
              <a:rPr lang="en-US" dirty="0" err="1">
                <a:solidFill>
                  <a:srgbClr val="000000"/>
                </a:solidFill>
                <a:highlight>
                  <a:srgbClr val="FFFFFF"/>
                </a:highlight>
                <a:latin typeface="PragmataPro Mono Liga" panose="02000509040000020004" pitchFamily="49" charset="0"/>
              </a:rPr>
              <a:t>cout</a:t>
            </a:r>
            <a:r>
              <a:rPr lang="en-US" dirty="0">
                <a:solidFill>
                  <a:srgbClr val="000000"/>
                </a:solidFill>
                <a:highlight>
                  <a:srgbClr val="FFFFFF"/>
                </a:highlight>
                <a:latin typeface="PragmataPro Mono Liga" panose="02000509040000020004" pitchFamily="49" charset="0"/>
              </a:rPr>
              <a:t> &lt;&lt; </a:t>
            </a:r>
            <a:r>
              <a:rPr lang="en-US" dirty="0">
                <a:solidFill>
                  <a:srgbClr val="A31515"/>
                </a:solidFill>
                <a:highlight>
                  <a:srgbClr val="FFFFFF"/>
                </a:highlight>
                <a:latin typeface="PragmataPro Mono Liga" panose="02000509040000020004" pitchFamily="49" charset="0"/>
              </a:rPr>
              <a:t>"</a:t>
            </a:r>
            <a:r>
              <a:rPr lang="en-US" dirty="0">
                <a:solidFill>
                  <a:srgbClr val="EE0000"/>
                </a:solidFill>
                <a:highlight>
                  <a:srgbClr val="FFFFFF"/>
                </a:highlight>
                <a:latin typeface="PragmataPro Mono Liga" panose="02000509040000020004" pitchFamily="49" charset="0"/>
              </a:rPr>
              <a:t>\</a:t>
            </a:r>
            <a:r>
              <a:rPr lang="en-US" dirty="0" err="1">
                <a:solidFill>
                  <a:srgbClr val="EE0000"/>
                </a:solidFill>
                <a:highlight>
                  <a:srgbClr val="FFFFFF"/>
                </a:highlight>
                <a:latin typeface="PragmataPro Mono Liga" panose="02000509040000020004" pitchFamily="49" charset="0"/>
              </a:rPr>
              <a:t>n</a:t>
            </a:r>
            <a:r>
              <a:rPr lang="en-US" dirty="0" err="1">
                <a:solidFill>
                  <a:srgbClr val="A31515"/>
                </a:solidFill>
                <a:highlight>
                  <a:srgbClr val="FFFFFF"/>
                </a:highlight>
                <a:latin typeface="PragmataPro Mono Liga" panose="02000509040000020004" pitchFamily="49" charset="0"/>
              </a:rPr>
              <a:t>Xuat</a:t>
            </a:r>
            <a:r>
              <a:rPr lang="en-US" dirty="0">
                <a:solidFill>
                  <a:srgbClr val="A31515"/>
                </a:solidFill>
                <a:highlight>
                  <a:srgbClr val="FFFFFF"/>
                </a:highlight>
                <a:latin typeface="PragmataPro Mono Liga" panose="02000509040000020004" pitchFamily="49" charset="0"/>
              </a:rPr>
              <a:t>: </a:t>
            </a:r>
            <a:r>
              <a:rPr lang="en-US" dirty="0">
                <a:solidFill>
                  <a:srgbClr val="EE0000"/>
                </a:solidFill>
                <a:highlight>
                  <a:srgbClr val="FFFFFF"/>
                </a:highlight>
                <a:latin typeface="PragmataPro Mono Liga" panose="02000509040000020004" pitchFamily="49" charset="0"/>
              </a:rPr>
              <a:t>\n</a:t>
            </a:r>
            <a:r>
              <a:rPr lang="en-US" dirty="0">
                <a:solidFill>
                  <a:srgbClr val="A31515"/>
                </a:solidFill>
                <a:highlight>
                  <a:srgbClr val="FFFFFF"/>
                </a:highlight>
                <a:latin typeface="PragmataPro Mono Liga" panose="02000509040000020004" pitchFamily="49" charset="0"/>
              </a:rPr>
              <a:t>"</a:t>
            </a:r>
            <a:r>
              <a:rPr lang="en-US" dirty="0">
                <a:solidFill>
                  <a:srgbClr val="000000"/>
                </a:solidFill>
                <a:highlight>
                  <a:srgbClr val="FFFFFF"/>
                </a:highlight>
                <a:latin typeface="PragmataPro Mono Liga" panose="02000509040000020004" pitchFamily="49" charset="0"/>
              </a:rPr>
              <a:t>;</a:t>
            </a:r>
          </a:p>
          <a:p>
            <a:pPr marL="0" indent="0" algn="l">
              <a:lnSpc>
                <a:spcPct val="120000"/>
              </a:lnSpc>
              <a:spcBef>
                <a:spcPts val="0"/>
              </a:spcBef>
              <a:spcAft>
                <a:spcPts val="0"/>
              </a:spcAft>
              <a:buNone/>
            </a:pPr>
            <a:r>
              <a:rPr lang="en-US" dirty="0">
                <a:solidFill>
                  <a:srgbClr val="000000"/>
                </a:solidFill>
                <a:highlight>
                  <a:srgbClr val="FFFFFF"/>
                </a:highlight>
                <a:latin typeface="PragmataPro Mono Liga" panose="02000509040000020004" pitchFamily="49" charset="0"/>
              </a:rPr>
              <a:t>    </a:t>
            </a:r>
            <a:r>
              <a:rPr lang="en-US" dirty="0">
                <a:solidFill>
                  <a:srgbClr val="AF00DB"/>
                </a:solidFill>
                <a:highlight>
                  <a:srgbClr val="FFFFFF"/>
                </a:highlight>
                <a:latin typeface="PragmataPro Mono Liga" panose="02000509040000020004" pitchFamily="49" charset="0"/>
              </a:rPr>
              <a:t>for</a:t>
            </a:r>
            <a:r>
              <a:rPr lang="en-US" dirty="0">
                <a:solidFill>
                  <a:srgbClr val="000000"/>
                </a:solidFill>
                <a:highlight>
                  <a:srgbClr val="FFFFFF"/>
                </a:highlight>
                <a:latin typeface="PragmataPro Mono Liga" panose="02000509040000020004" pitchFamily="49" charset="0"/>
              </a:rPr>
              <a:t> (</a:t>
            </a:r>
            <a:r>
              <a:rPr lang="en-US" dirty="0">
                <a:solidFill>
                  <a:srgbClr val="0000FF"/>
                </a:solidFill>
                <a:highlight>
                  <a:srgbClr val="FFFFFF"/>
                </a:highlight>
                <a:latin typeface="PragmataPro Mono Liga" panose="02000509040000020004" pitchFamily="49" charset="0"/>
              </a:rPr>
              <a:t>int</a:t>
            </a:r>
            <a:r>
              <a:rPr lang="en-US" dirty="0">
                <a:solidFill>
                  <a:srgbClr val="000000"/>
                </a:solidFill>
                <a:highlight>
                  <a:srgbClr val="FFFFFF"/>
                </a:highlight>
                <a:latin typeface="PragmataPro Mono Liga" panose="02000509040000020004" pitchFamily="49" charset="0"/>
              </a:rPr>
              <a:t> </a:t>
            </a:r>
            <a:r>
              <a:rPr lang="en-US" dirty="0" err="1">
                <a:solidFill>
                  <a:srgbClr val="000000"/>
                </a:solidFill>
                <a:highlight>
                  <a:srgbClr val="FFFFFF"/>
                </a:highlight>
                <a:latin typeface="PragmataPro Mono Liga" panose="02000509040000020004" pitchFamily="49" charset="0"/>
              </a:rPr>
              <a:t>i</a:t>
            </a:r>
            <a:r>
              <a:rPr lang="en-US" dirty="0">
                <a:solidFill>
                  <a:srgbClr val="000000"/>
                </a:solidFill>
                <a:highlight>
                  <a:srgbClr val="FFFFFF"/>
                </a:highlight>
                <a:latin typeface="PragmataPro Mono Liga" panose="02000509040000020004" pitchFamily="49" charset="0"/>
              </a:rPr>
              <a:t> = </a:t>
            </a:r>
            <a:r>
              <a:rPr lang="en-US" dirty="0">
                <a:solidFill>
                  <a:srgbClr val="098658"/>
                </a:solidFill>
                <a:highlight>
                  <a:srgbClr val="FFFFFF"/>
                </a:highlight>
                <a:latin typeface="PragmataPro Mono Liga" panose="02000509040000020004" pitchFamily="49" charset="0"/>
              </a:rPr>
              <a:t>0</a:t>
            </a:r>
            <a:r>
              <a:rPr lang="en-US" dirty="0">
                <a:solidFill>
                  <a:srgbClr val="000000"/>
                </a:solidFill>
                <a:highlight>
                  <a:srgbClr val="FFFFFF"/>
                </a:highlight>
                <a:latin typeface="PragmataPro Mono Liga" panose="02000509040000020004" pitchFamily="49" charset="0"/>
              </a:rPr>
              <a:t>; </a:t>
            </a:r>
            <a:r>
              <a:rPr lang="en-US" dirty="0" err="1">
                <a:solidFill>
                  <a:srgbClr val="000000"/>
                </a:solidFill>
                <a:highlight>
                  <a:srgbClr val="FFFFFF"/>
                </a:highlight>
                <a:latin typeface="PragmataPro Mono Liga" panose="02000509040000020004" pitchFamily="49" charset="0"/>
              </a:rPr>
              <a:t>i</a:t>
            </a:r>
            <a:r>
              <a:rPr lang="en-US" dirty="0">
                <a:solidFill>
                  <a:srgbClr val="000000"/>
                </a:solidFill>
                <a:highlight>
                  <a:srgbClr val="FFFFFF"/>
                </a:highlight>
                <a:latin typeface="PragmataPro Mono Liga" panose="02000509040000020004" pitchFamily="49" charset="0"/>
              </a:rPr>
              <a:t> &lt; n; </a:t>
            </a:r>
            <a:r>
              <a:rPr lang="en-US" dirty="0" err="1">
                <a:solidFill>
                  <a:srgbClr val="000000"/>
                </a:solidFill>
                <a:highlight>
                  <a:srgbClr val="FFFFFF"/>
                </a:highlight>
                <a:latin typeface="PragmataPro Mono Liga" panose="02000509040000020004" pitchFamily="49" charset="0"/>
              </a:rPr>
              <a:t>i</a:t>
            </a:r>
            <a:r>
              <a:rPr lang="en-US" dirty="0">
                <a:solidFill>
                  <a:srgbClr val="000000"/>
                </a:solidFill>
                <a:highlight>
                  <a:srgbClr val="FFFFFF"/>
                </a:highlight>
                <a:latin typeface="PragmataPro Mono Liga" panose="02000509040000020004" pitchFamily="49" charset="0"/>
              </a:rPr>
              <a:t>++) {</a:t>
            </a:r>
          </a:p>
          <a:p>
            <a:pPr marL="0" indent="0" algn="l">
              <a:lnSpc>
                <a:spcPct val="120000"/>
              </a:lnSpc>
              <a:spcBef>
                <a:spcPts val="0"/>
              </a:spcBef>
              <a:spcAft>
                <a:spcPts val="0"/>
              </a:spcAft>
              <a:buNone/>
            </a:pPr>
            <a:r>
              <a:rPr lang="en-US" dirty="0">
                <a:solidFill>
                  <a:srgbClr val="000000"/>
                </a:solidFill>
                <a:highlight>
                  <a:srgbClr val="FFFFFF"/>
                </a:highlight>
                <a:latin typeface="PragmataPro Mono Liga" panose="02000509040000020004" pitchFamily="49" charset="0"/>
              </a:rPr>
              <a:t>        </a:t>
            </a:r>
            <a:r>
              <a:rPr lang="en-US" dirty="0" err="1">
                <a:solidFill>
                  <a:srgbClr val="795E26"/>
                </a:solidFill>
                <a:highlight>
                  <a:srgbClr val="FFFFFF"/>
                </a:highlight>
                <a:latin typeface="PragmataPro Mono Liga" panose="02000509040000020004" pitchFamily="49" charset="0"/>
              </a:rPr>
              <a:t>Xuat</a:t>
            </a:r>
            <a:r>
              <a:rPr lang="en-US" dirty="0">
                <a:solidFill>
                  <a:srgbClr val="000000"/>
                </a:solidFill>
                <a:highlight>
                  <a:srgbClr val="FFFFFF"/>
                </a:highlight>
                <a:latin typeface="PragmataPro Mono Liga" panose="02000509040000020004" pitchFamily="49" charset="0"/>
              </a:rPr>
              <a:t>(</a:t>
            </a:r>
            <a:r>
              <a:rPr lang="en-US" dirty="0">
                <a:solidFill>
                  <a:srgbClr val="001080"/>
                </a:solidFill>
                <a:highlight>
                  <a:srgbClr val="FFFFFF"/>
                </a:highlight>
                <a:latin typeface="PragmataPro Mono Liga" panose="02000509040000020004" pitchFamily="49" charset="0"/>
              </a:rPr>
              <a:t>a</a:t>
            </a:r>
            <a:r>
              <a:rPr lang="en-US" dirty="0">
                <a:solidFill>
                  <a:srgbClr val="000000"/>
                </a:solidFill>
                <a:highlight>
                  <a:srgbClr val="FFFFFF"/>
                </a:highlight>
                <a:latin typeface="PragmataPro Mono Liga" panose="02000509040000020004" pitchFamily="49" charset="0"/>
              </a:rPr>
              <a:t>[</a:t>
            </a:r>
            <a:r>
              <a:rPr lang="en-US" dirty="0" err="1">
                <a:solidFill>
                  <a:srgbClr val="000000"/>
                </a:solidFill>
                <a:highlight>
                  <a:srgbClr val="FFFFFF"/>
                </a:highlight>
                <a:latin typeface="PragmataPro Mono Liga" panose="02000509040000020004" pitchFamily="49" charset="0"/>
              </a:rPr>
              <a:t>i</a:t>
            </a:r>
            <a:r>
              <a:rPr lang="en-US" dirty="0">
                <a:solidFill>
                  <a:srgbClr val="000000"/>
                </a:solidFill>
                <a:highlight>
                  <a:srgbClr val="FFFFFF"/>
                </a:highlight>
                <a:latin typeface="PragmataPro Mono Liga" panose="02000509040000020004" pitchFamily="49" charset="0"/>
              </a:rPr>
              <a:t>]);   </a:t>
            </a:r>
          </a:p>
          <a:p>
            <a:pPr marL="0" indent="0" algn="l">
              <a:lnSpc>
                <a:spcPct val="120000"/>
              </a:lnSpc>
              <a:spcBef>
                <a:spcPts val="0"/>
              </a:spcBef>
              <a:spcAft>
                <a:spcPts val="0"/>
              </a:spcAft>
              <a:buNone/>
            </a:pPr>
            <a:r>
              <a:rPr lang="en-US" dirty="0">
                <a:solidFill>
                  <a:srgbClr val="000000"/>
                </a:solidFill>
                <a:highlight>
                  <a:srgbClr val="FFFFFF"/>
                </a:highlight>
                <a:latin typeface="PragmataPro Mono Liga" panose="02000509040000020004" pitchFamily="49" charset="0"/>
              </a:rPr>
              <a:t>        </a:t>
            </a:r>
            <a:r>
              <a:rPr lang="en-US" dirty="0" err="1">
                <a:solidFill>
                  <a:srgbClr val="000000"/>
                </a:solidFill>
                <a:highlight>
                  <a:srgbClr val="FFFFFF"/>
                </a:highlight>
                <a:latin typeface="PragmataPro Mono Liga" panose="02000509040000020004" pitchFamily="49" charset="0"/>
              </a:rPr>
              <a:t>cout</a:t>
            </a:r>
            <a:r>
              <a:rPr lang="en-US" dirty="0">
                <a:solidFill>
                  <a:srgbClr val="000000"/>
                </a:solidFill>
                <a:highlight>
                  <a:srgbClr val="FFFFFF"/>
                </a:highlight>
                <a:latin typeface="PragmataPro Mono Liga" panose="02000509040000020004" pitchFamily="49" charset="0"/>
              </a:rPr>
              <a:t> &lt;&lt; </a:t>
            </a:r>
            <a:r>
              <a:rPr lang="en-US" dirty="0">
                <a:solidFill>
                  <a:srgbClr val="A31515"/>
                </a:solidFill>
                <a:highlight>
                  <a:srgbClr val="FFFFFF"/>
                </a:highlight>
                <a:latin typeface="PragmataPro Mono Liga" panose="02000509040000020004" pitchFamily="49" charset="0"/>
              </a:rPr>
              <a:t>"</a:t>
            </a:r>
            <a:r>
              <a:rPr lang="en-US" dirty="0">
                <a:solidFill>
                  <a:srgbClr val="EE0000"/>
                </a:solidFill>
                <a:highlight>
                  <a:srgbClr val="FFFFFF"/>
                </a:highlight>
                <a:latin typeface="PragmataPro Mono Liga" panose="02000509040000020004" pitchFamily="49" charset="0"/>
              </a:rPr>
              <a:t>\n</a:t>
            </a:r>
            <a:r>
              <a:rPr lang="en-US" dirty="0">
                <a:solidFill>
                  <a:srgbClr val="A31515"/>
                </a:solidFill>
                <a:highlight>
                  <a:srgbClr val="FFFFFF"/>
                </a:highlight>
                <a:latin typeface="PragmataPro Mono Liga" panose="02000509040000020004" pitchFamily="49" charset="0"/>
              </a:rPr>
              <a:t>"</a:t>
            </a:r>
            <a:r>
              <a:rPr lang="en-US" dirty="0">
                <a:solidFill>
                  <a:srgbClr val="000000"/>
                </a:solidFill>
                <a:highlight>
                  <a:srgbClr val="FFFFFF"/>
                </a:highlight>
                <a:latin typeface="PragmataPro Mono Liga" panose="02000509040000020004" pitchFamily="49" charset="0"/>
              </a:rPr>
              <a:t>;</a:t>
            </a:r>
          </a:p>
          <a:p>
            <a:pPr marL="0" indent="0" algn="l">
              <a:lnSpc>
                <a:spcPct val="120000"/>
              </a:lnSpc>
              <a:spcBef>
                <a:spcPts val="0"/>
              </a:spcBef>
              <a:spcAft>
                <a:spcPts val="0"/>
              </a:spcAft>
              <a:buNone/>
            </a:pPr>
            <a:r>
              <a:rPr lang="en-US" dirty="0">
                <a:solidFill>
                  <a:srgbClr val="000000"/>
                </a:solidFill>
                <a:highlight>
                  <a:srgbClr val="FFFFFF"/>
                </a:highlight>
                <a:latin typeface="PragmataPro Mono Liga" panose="02000509040000020004" pitchFamily="49" charset="0"/>
              </a:rPr>
              <a:t>    }</a:t>
            </a:r>
          </a:p>
          <a:p>
            <a:pPr marL="0" indent="0" algn="l">
              <a:lnSpc>
                <a:spcPct val="120000"/>
              </a:lnSpc>
              <a:spcBef>
                <a:spcPts val="0"/>
              </a:spcBef>
              <a:spcAft>
                <a:spcPts val="0"/>
              </a:spcAft>
              <a:buNone/>
            </a:pPr>
            <a:r>
              <a:rPr lang="en-US" dirty="0">
                <a:solidFill>
                  <a:srgbClr val="000000"/>
                </a:solidFill>
                <a:highlight>
                  <a:srgbClr val="FFFFFF"/>
                </a:highlight>
                <a:latin typeface="PragmataPro Mono Liga" panose="02000509040000020004" pitchFamily="49" charset="0"/>
              </a:rPr>
              <a:t>}</a:t>
            </a:r>
          </a:p>
          <a:p>
            <a:endParaRPr lang="en-US" dirty="0"/>
          </a:p>
          <a:p>
            <a:pPr marL="0" indent="0" algn="l">
              <a:lnSpc>
                <a:spcPct val="120000"/>
              </a:lnSpc>
              <a:spcBef>
                <a:spcPts val="0"/>
              </a:spcBef>
              <a:spcAft>
                <a:spcPts val="0"/>
              </a:spcAft>
              <a:buNone/>
            </a:pPr>
            <a:endParaRPr lang="en-US" sz="2800" b="0" dirty="0">
              <a:solidFill>
                <a:srgbClr val="000000"/>
              </a:solidFill>
              <a:effectLst/>
              <a:highlight>
                <a:srgbClr val="FFFFFF"/>
              </a:highlight>
              <a:latin typeface="PragmataPro Mono Liga" panose="02000509040000020004" pitchFamily="49" charset="0"/>
            </a:endParaRPr>
          </a:p>
          <a:p>
            <a:endParaRPr lang="en-US" dirty="0"/>
          </a:p>
        </p:txBody>
      </p:sp>
      <p:sp>
        <p:nvSpPr>
          <p:cNvPr id="4" name="Footer Placeholder 3">
            <a:extLst>
              <a:ext uri="{FF2B5EF4-FFF2-40B4-BE49-F238E27FC236}">
                <a16:creationId xmlns:a16="http://schemas.microsoft.com/office/drawing/2014/main" id="{A6E0A7B6-EC91-5BBE-F86D-9CF6301FC9B3}"/>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8" name="TextBox 7">
            <a:extLst>
              <a:ext uri="{FF2B5EF4-FFF2-40B4-BE49-F238E27FC236}">
                <a16:creationId xmlns:a16="http://schemas.microsoft.com/office/drawing/2014/main" id="{E8B49C26-E973-52C2-737D-D4DAF3F2C232}"/>
              </a:ext>
            </a:extLst>
          </p:cNvPr>
          <p:cNvSpPr txBox="1"/>
          <p:nvPr/>
        </p:nvSpPr>
        <p:spPr>
          <a:xfrm>
            <a:off x="5894244" y="1233824"/>
            <a:ext cx="5743575" cy="923330"/>
          </a:xfrm>
          <a:prstGeom prst="rect">
            <a:avLst/>
          </a:prstGeom>
          <a:solidFill>
            <a:srgbClr val="FFFF00"/>
          </a:solidFill>
        </p:spPr>
        <p:txBody>
          <a:bodyPr wrap="square">
            <a:spAutoFit/>
          </a:bodyPr>
          <a:lstStyle/>
          <a:p>
            <a:pPr marL="0" indent="0" algn="l">
              <a:lnSpc>
                <a:spcPct val="100000"/>
              </a:lnSpc>
              <a:spcBef>
                <a:spcPts val="0"/>
              </a:spcBef>
              <a:spcAft>
                <a:spcPts val="0"/>
              </a:spcAft>
              <a:buNone/>
            </a:pPr>
            <a:r>
              <a:rPr lang="en-US" sz="1800" b="0">
                <a:solidFill>
                  <a:srgbClr val="0000FF"/>
                </a:solidFill>
                <a:effectLst/>
                <a:latin typeface="PragmataPro Mono Liga" panose="02000509040000020004" pitchFamily="49" charset="0"/>
              </a:rPr>
              <a:t>struct</a:t>
            </a:r>
            <a:r>
              <a:rPr lang="en-US" sz="1800" b="0">
                <a:solidFill>
                  <a:srgbClr val="000000"/>
                </a:solidFill>
                <a:effectLst/>
                <a:latin typeface="PragmataPro Mono Liga" panose="02000509040000020004" pitchFamily="49" charset="0"/>
              </a:rPr>
              <a:t> </a:t>
            </a:r>
            <a:r>
              <a:rPr lang="en-US" sz="1800" b="0">
                <a:solidFill>
                  <a:srgbClr val="267F99"/>
                </a:solidFill>
                <a:effectLst/>
                <a:latin typeface="PragmataPro Mono Liga" panose="02000509040000020004" pitchFamily="49" charset="0"/>
              </a:rPr>
              <a:t>SinhVien</a:t>
            </a:r>
            <a:r>
              <a:rPr lang="en-US" sz="1800" b="0">
                <a:solidFill>
                  <a:srgbClr val="000000"/>
                </a:solidFill>
                <a:effectLst/>
                <a:latin typeface="PragmataPro Mono Liga" panose="02000509040000020004" pitchFamily="49" charset="0"/>
              </a:rPr>
              <a:t> {</a:t>
            </a:r>
          </a:p>
          <a:p>
            <a:pPr marL="0" indent="0" algn="l">
              <a:lnSpc>
                <a:spcPct val="100000"/>
              </a:lnSpc>
              <a:spcBef>
                <a:spcPts val="0"/>
              </a:spcBef>
              <a:spcAft>
                <a:spcPts val="0"/>
              </a:spcAft>
              <a:buNone/>
            </a:pPr>
            <a:r>
              <a:rPr lang="en-US" sz="1800" b="0">
                <a:solidFill>
                  <a:srgbClr val="000000"/>
                </a:solidFill>
                <a:effectLst/>
                <a:latin typeface="PragmataPro Mono Liga" panose="02000509040000020004" pitchFamily="49" charset="0"/>
              </a:rPr>
              <a:t>    </a:t>
            </a:r>
            <a:r>
              <a:rPr lang="en-US" sz="1800" b="0">
                <a:solidFill>
                  <a:srgbClr val="0000FF"/>
                </a:solidFill>
                <a:effectLst/>
                <a:latin typeface="PragmataPro Mono Liga" panose="02000509040000020004" pitchFamily="49" charset="0"/>
              </a:rPr>
              <a:t>char</a:t>
            </a:r>
            <a:r>
              <a:rPr lang="en-US" sz="1800" b="0">
                <a:solidFill>
                  <a:srgbClr val="000000"/>
                </a:solidFill>
                <a:effectLst/>
                <a:latin typeface="PragmataPro Mono Liga" panose="02000509040000020004" pitchFamily="49" charset="0"/>
              </a:rPr>
              <a:t> *</a:t>
            </a:r>
            <a:r>
              <a:rPr lang="en-US" sz="1800" b="0">
                <a:solidFill>
                  <a:srgbClr val="001080"/>
                </a:solidFill>
                <a:effectLst/>
                <a:latin typeface="PragmataPro Mono Liga" panose="02000509040000020004" pitchFamily="49" charset="0"/>
              </a:rPr>
              <a:t>MASV</a:t>
            </a:r>
            <a:r>
              <a:rPr lang="en-US" sz="1800" b="0">
                <a:solidFill>
                  <a:srgbClr val="000000"/>
                </a:solidFill>
                <a:effectLst/>
                <a:latin typeface="PragmataPro Mono Liga" panose="02000509040000020004" pitchFamily="49" charset="0"/>
              </a:rPr>
              <a:t>; </a:t>
            </a:r>
            <a:r>
              <a:rPr lang="en-US" sz="1800" b="0">
                <a:solidFill>
                  <a:srgbClr val="0000FF"/>
                </a:solidFill>
                <a:effectLst/>
                <a:latin typeface="PragmataPro Mono Liga" panose="02000509040000020004" pitchFamily="49" charset="0"/>
              </a:rPr>
              <a:t>char</a:t>
            </a:r>
            <a:r>
              <a:rPr lang="en-US" sz="1800" b="0">
                <a:solidFill>
                  <a:srgbClr val="000000"/>
                </a:solidFill>
                <a:effectLst/>
                <a:latin typeface="PragmataPro Mono Liga" panose="02000509040000020004" pitchFamily="49" charset="0"/>
              </a:rPr>
              <a:t> </a:t>
            </a:r>
            <a:r>
              <a:rPr lang="en-US" sz="1800" b="0">
                <a:solidFill>
                  <a:srgbClr val="001080"/>
                </a:solidFill>
                <a:effectLst/>
                <a:latin typeface="PragmataPro Mono Liga" panose="02000509040000020004" pitchFamily="49" charset="0"/>
              </a:rPr>
              <a:t>HoTen</a:t>
            </a:r>
            <a:r>
              <a:rPr lang="en-US" sz="1800" b="0">
                <a:solidFill>
                  <a:srgbClr val="000000"/>
                </a:solidFill>
                <a:effectLst/>
                <a:latin typeface="PragmataPro Mono Liga" panose="02000509040000020004" pitchFamily="49" charset="0"/>
              </a:rPr>
              <a:t>[</a:t>
            </a:r>
            <a:r>
              <a:rPr lang="en-US" sz="1800" b="0">
                <a:solidFill>
                  <a:srgbClr val="0000FF"/>
                </a:solidFill>
                <a:effectLst/>
                <a:latin typeface="PragmataPro Mono Liga" panose="02000509040000020004" pitchFamily="49" charset="0"/>
              </a:rPr>
              <a:t>MAX2</a:t>
            </a:r>
            <a:r>
              <a:rPr lang="en-US" sz="1800" b="0">
                <a:solidFill>
                  <a:srgbClr val="000000"/>
                </a:solidFill>
                <a:effectLst/>
                <a:latin typeface="PragmataPro Mono Liga" panose="02000509040000020004" pitchFamily="49" charset="0"/>
              </a:rPr>
              <a:t>]; </a:t>
            </a:r>
            <a:r>
              <a:rPr lang="en-US" sz="1800" b="0">
                <a:solidFill>
                  <a:srgbClr val="0000FF"/>
                </a:solidFill>
                <a:effectLst/>
                <a:latin typeface="PragmataPro Mono Liga" panose="02000509040000020004" pitchFamily="49" charset="0"/>
              </a:rPr>
              <a:t>float</a:t>
            </a:r>
            <a:r>
              <a:rPr lang="en-US" sz="1800" b="0">
                <a:solidFill>
                  <a:srgbClr val="000000"/>
                </a:solidFill>
                <a:effectLst/>
                <a:latin typeface="PragmataPro Mono Liga" panose="02000509040000020004" pitchFamily="49" charset="0"/>
              </a:rPr>
              <a:t> </a:t>
            </a:r>
            <a:r>
              <a:rPr lang="en-US" sz="1800" b="0">
                <a:solidFill>
                  <a:srgbClr val="001080"/>
                </a:solidFill>
                <a:effectLst/>
                <a:latin typeface="PragmataPro Mono Liga" panose="02000509040000020004" pitchFamily="49" charset="0"/>
              </a:rPr>
              <a:t>DiemTin</a:t>
            </a:r>
            <a:r>
              <a:rPr lang="en-US" sz="1800" b="0">
                <a:solidFill>
                  <a:srgbClr val="000000"/>
                </a:solidFill>
                <a:effectLst/>
                <a:latin typeface="PragmataPro Mono Liga" panose="02000509040000020004" pitchFamily="49" charset="0"/>
              </a:rPr>
              <a:t>;</a:t>
            </a:r>
          </a:p>
          <a:p>
            <a:pPr marL="0" indent="0" algn="l">
              <a:lnSpc>
                <a:spcPct val="100000"/>
              </a:lnSpc>
              <a:spcBef>
                <a:spcPts val="0"/>
              </a:spcBef>
              <a:spcAft>
                <a:spcPts val="0"/>
              </a:spcAft>
              <a:buNone/>
            </a:pPr>
            <a:r>
              <a:rPr lang="en-US" sz="1800" b="0">
                <a:solidFill>
                  <a:srgbClr val="000000"/>
                </a:solidFill>
                <a:effectLst/>
                <a:latin typeface="PragmataPro Mono Liga" panose="02000509040000020004" pitchFamily="49" charset="0"/>
              </a:rPr>
              <a:t>};</a:t>
            </a:r>
          </a:p>
        </p:txBody>
      </p:sp>
      <p:sp>
        <p:nvSpPr>
          <p:cNvPr id="7" name="Date Placeholder 6">
            <a:extLst>
              <a:ext uri="{FF2B5EF4-FFF2-40B4-BE49-F238E27FC236}">
                <a16:creationId xmlns:a16="http://schemas.microsoft.com/office/drawing/2014/main" id="{69602518-9857-1CAA-6C89-98166EA50C94}"/>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D52A8944-52E5-38FB-6CF7-90D9D99183DD}"/>
              </a:ext>
            </a:extLst>
          </p:cNvPr>
          <p:cNvSpPr>
            <a:spLocks noGrp="1"/>
          </p:cNvSpPr>
          <p:nvPr>
            <p:ph type="sldNum" sz="quarter" idx="12"/>
          </p:nvPr>
        </p:nvSpPr>
        <p:spPr/>
        <p:txBody>
          <a:bodyPr/>
          <a:lstStyle/>
          <a:p>
            <a:fld id="{D8B0B3AC-44A8-D142-AAF6-9A453466E1A4}" type="slidenum">
              <a:rPr lang="en-VN" smtClean="0"/>
              <a:pPr/>
              <a:t>53</a:t>
            </a:fld>
            <a:endParaRPr lang="en-VN" dirty="0"/>
          </a:p>
        </p:txBody>
      </p:sp>
    </p:spTree>
    <p:extLst>
      <p:ext uri="{BB962C8B-B14F-4D97-AF65-F5344CB8AC3E}">
        <p14:creationId xmlns:p14="http://schemas.microsoft.com/office/powerpoint/2010/main" val="365394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3DD92EC0-9A48-F98B-00FC-AD8B6BAF9DDB}"/>
              </a:ext>
            </a:extLst>
          </p:cNvPr>
          <p:cNvSpPr>
            <a:spLocks noGrp="1"/>
          </p:cNvSpPr>
          <p:nvPr>
            <p:ph idx="1"/>
          </p:nvPr>
        </p:nvSpPr>
        <p:spPr>
          <a:xfrm>
            <a:off x="649454" y="996005"/>
            <a:ext cx="3631601" cy="5456471"/>
          </a:xfrm>
          <a:ln>
            <a:solidFill>
              <a:schemeClr val="tx1">
                <a:lumMod val="50000"/>
              </a:schemeClr>
            </a:solidFill>
          </a:ln>
        </p:spPr>
        <p:txBody>
          <a:bodyPr>
            <a:noAutofit/>
          </a:bodyPr>
          <a:lstStyle/>
          <a:p>
            <a:pPr marL="0" indent="0" algn="l">
              <a:lnSpc>
                <a:spcPct val="100000"/>
              </a:lnSpc>
              <a:spcAft>
                <a:spcPts val="0"/>
              </a:spcAft>
              <a:buNone/>
            </a:pPr>
            <a:r>
              <a:rPr lang="en-US" sz="1600" b="0" dirty="0">
                <a:solidFill>
                  <a:srgbClr val="AF00DB"/>
                </a:solidFill>
                <a:effectLst/>
                <a:highlight>
                  <a:srgbClr val="FFFFFF"/>
                </a:highlight>
                <a:latin typeface="PragmataPro Mono Liga" panose="02000509040000020004" pitchFamily="49" charset="0"/>
              </a:rPr>
              <a:t>#include</a:t>
            </a:r>
            <a:r>
              <a:rPr lang="en-US" sz="1600" b="0" dirty="0">
                <a:solidFill>
                  <a:srgbClr val="0000FF"/>
                </a:solidFill>
                <a:effectLst/>
                <a:highlight>
                  <a:srgbClr val="FFFFFF"/>
                </a:highlight>
                <a:latin typeface="PragmataPro Mono Liga" panose="02000509040000020004" pitchFamily="49" charset="0"/>
              </a:rPr>
              <a:t> </a:t>
            </a:r>
            <a:r>
              <a:rPr lang="en-US" sz="1600" b="0" dirty="0">
                <a:solidFill>
                  <a:srgbClr val="A31515"/>
                </a:solidFill>
                <a:effectLst/>
                <a:highlight>
                  <a:srgbClr val="FFFFFF"/>
                </a:highlight>
                <a:latin typeface="PragmataPro Mono Liga" panose="02000509040000020004" pitchFamily="49" charset="0"/>
              </a:rPr>
              <a:t>&lt;iostream&gt;</a:t>
            </a:r>
            <a:endParaRPr lang="en-US" sz="1600" b="0" dirty="0">
              <a:solidFill>
                <a:srgbClr val="000000"/>
              </a:solidFill>
              <a:effectLst/>
              <a:highlight>
                <a:srgbClr val="FFFFFF"/>
              </a:highlight>
              <a:latin typeface="PragmataPro Mono Liga" panose="02000509040000020004" pitchFamily="49" charset="0"/>
            </a:endParaRPr>
          </a:p>
          <a:p>
            <a:pPr marL="0" indent="0" algn="l">
              <a:lnSpc>
                <a:spcPct val="100000"/>
              </a:lnSpc>
              <a:spcAft>
                <a:spcPts val="0"/>
              </a:spcAft>
              <a:buNone/>
            </a:pPr>
            <a:r>
              <a:rPr lang="en-US" sz="1600" b="0" dirty="0">
                <a:solidFill>
                  <a:srgbClr val="AF00DB"/>
                </a:solidFill>
                <a:effectLst/>
                <a:highlight>
                  <a:srgbClr val="FFFFFF"/>
                </a:highlight>
                <a:latin typeface="PragmataPro Mono Liga" panose="02000509040000020004" pitchFamily="49" charset="0"/>
              </a:rPr>
              <a:t>using</a:t>
            </a:r>
            <a:r>
              <a:rPr lang="en-US" sz="1600" b="0" dirty="0">
                <a:solidFill>
                  <a:srgbClr val="000000"/>
                </a:solidFill>
                <a:effectLst/>
                <a:highlight>
                  <a:srgbClr val="FFFFFF"/>
                </a:highlight>
                <a:latin typeface="PragmataPro Mono Liga" panose="02000509040000020004" pitchFamily="49" charset="0"/>
              </a:rPr>
              <a:t> </a:t>
            </a:r>
            <a:r>
              <a:rPr lang="en-US" sz="1600" b="0" dirty="0">
                <a:solidFill>
                  <a:srgbClr val="0000FF"/>
                </a:solidFill>
                <a:effectLst/>
                <a:highlight>
                  <a:srgbClr val="FFFFFF"/>
                </a:highlight>
                <a:latin typeface="PragmataPro Mono Liga" panose="02000509040000020004" pitchFamily="49" charset="0"/>
              </a:rPr>
              <a:t>namespace</a:t>
            </a:r>
            <a:r>
              <a:rPr lang="en-US" sz="1600" b="0" dirty="0">
                <a:solidFill>
                  <a:srgbClr val="000000"/>
                </a:solidFill>
                <a:effectLst/>
                <a:highlight>
                  <a:srgbClr val="FFFFFF"/>
                </a:highlight>
                <a:latin typeface="PragmataPro Mono Liga" panose="02000509040000020004" pitchFamily="49" charset="0"/>
              </a:rPr>
              <a:t> </a:t>
            </a:r>
            <a:r>
              <a:rPr lang="en-US" sz="1600" b="0" dirty="0">
                <a:solidFill>
                  <a:srgbClr val="267F99"/>
                </a:solidFill>
                <a:effectLst/>
                <a:highlight>
                  <a:srgbClr val="FFFFFF"/>
                </a:highlight>
                <a:latin typeface="PragmataPro Mono Liga" panose="02000509040000020004" pitchFamily="49" charset="0"/>
              </a:rPr>
              <a:t>std</a:t>
            </a:r>
            <a:r>
              <a:rPr lang="en-US" sz="1600" b="0" dirty="0">
                <a:solidFill>
                  <a:srgbClr val="000000"/>
                </a:solidFill>
                <a:effectLst/>
                <a:highlight>
                  <a:srgbClr val="FFFFFF"/>
                </a:highlight>
                <a:latin typeface="PragmataPro Mono Liga" panose="02000509040000020004" pitchFamily="49" charset="0"/>
              </a:rPr>
              <a:t>;</a:t>
            </a:r>
          </a:p>
          <a:p>
            <a:pPr marL="0" indent="0" algn="l">
              <a:lnSpc>
                <a:spcPct val="100000"/>
              </a:lnSpc>
              <a:spcAft>
                <a:spcPts val="0"/>
              </a:spcAft>
              <a:buNone/>
            </a:pPr>
            <a:r>
              <a:rPr lang="en-US" sz="1600" b="0" dirty="0">
                <a:solidFill>
                  <a:srgbClr val="AF00DB"/>
                </a:solidFill>
                <a:effectLst/>
                <a:highlight>
                  <a:srgbClr val="FFFFFF"/>
                </a:highlight>
                <a:latin typeface="PragmataPro Mono Liga" panose="02000509040000020004" pitchFamily="49" charset="0"/>
              </a:rPr>
              <a:t>#define</a:t>
            </a:r>
            <a:r>
              <a:rPr lang="en-US" sz="1600" b="0" dirty="0">
                <a:solidFill>
                  <a:srgbClr val="0000FF"/>
                </a:solidFill>
                <a:effectLst/>
                <a:highlight>
                  <a:srgbClr val="FFFFFF"/>
                </a:highlight>
                <a:latin typeface="PragmataPro Mono Liga" panose="02000509040000020004" pitchFamily="49" charset="0"/>
              </a:rPr>
              <a:t> MAX1 </a:t>
            </a:r>
            <a:r>
              <a:rPr lang="en-US" sz="1600" b="0" dirty="0">
                <a:solidFill>
                  <a:srgbClr val="098658"/>
                </a:solidFill>
                <a:effectLst/>
                <a:highlight>
                  <a:srgbClr val="FFFFFF"/>
                </a:highlight>
                <a:latin typeface="PragmataPro Mono Liga" panose="02000509040000020004" pitchFamily="49" charset="0"/>
              </a:rPr>
              <a:t>10</a:t>
            </a:r>
            <a:endParaRPr lang="en-US" sz="1600" b="0" dirty="0">
              <a:solidFill>
                <a:srgbClr val="000000"/>
              </a:solidFill>
              <a:effectLst/>
              <a:highlight>
                <a:srgbClr val="FFFFFF"/>
              </a:highlight>
              <a:latin typeface="PragmataPro Mono Liga" panose="02000509040000020004" pitchFamily="49" charset="0"/>
            </a:endParaRPr>
          </a:p>
          <a:p>
            <a:pPr marL="0" indent="0" algn="l">
              <a:lnSpc>
                <a:spcPct val="100000"/>
              </a:lnSpc>
              <a:spcAft>
                <a:spcPts val="0"/>
              </a:spcAft>
              <a:buNone/>
            </a:pPr>
            <a:r>
              <a:rPr lang="en-US" sz="1600" b="0" dirty="0">
                <a:solidFill>
                  <a:srgbClr val="AF00DB"/>
                </a:solidFill>
                <a:effectLst/>
                <a:highlight>
                  <a:srgbClr val="FFFFFF"/>
                </a:highlight>
                <a:latin typeface="PragmataPro Mono Liga" panose="02000509040000020004" pitchFamily="49" charset="0"/>
              </a:rPr>
              <a:t>#define</a:t>
            </a:r>
            <a:r>
              <a:rPr lang="en-US" sz="1600" b="0" dirty="0">
                <a:solidFill>
                  <a:srgbClr val="0000FF"/>
                </a:solidFill>
                <a:effectLst/>
                <a:highlight>
                  <a:srgbClr val="FFFFFF"/>
                </a:highlight>
                <a:latin typeface="PragmataPro Mono Liga" panose="02000509040000020004" pitchFamily="49" charset="0"/>
              </a:rPr>
              <a:t> MAX2 </a:t>
            </a:r>
            <a:r>
              <a:rPr lang="en-US" sz="1600" b="0" dirty="0">
                <a:solidFill>
                  <a:srgbClr val="098658"/>
                </a:solidFill>
                <a:effectLst/>
                <a:highlight>
                  <a:srgbClr val="FFFFFF"/>
                </a:highlight>
                <a:latin typeface="PragmataPro Mono Liga" panose="02000509040000020004" pitchFamily="49" charset="0"/>
              </a:rPr>
              <a:t>100</a:t>
            </a:r>
            <a:endParaRPr lang="en-US" sz="1600" b="0" dirty="0">
              <a:solidFill>
                <a:srgbClr val="000000"/>
              </a:solidFill>
              <a:effectLst/>
              <a:highlight>
                <a:srgbClr val="FFFFFF"/>
              </a:highlight>
              <a:latin typeface="PragmataPro Mono Liga" panose="02000509040000020004" pitchFamily="49" charset="0"/>
            </a:endParaRPr>
          </a:p>
          <a:p>
            <a:pPr marL="0" indent="0" algn="l">
              <a:lnSpc>
                <a:spcPct val="100000"/>
              </a:lnSpc>
              <a:spcAft>
                <a:spcPts val="0"/>
              </a:spcAft>
              <a:buNone/>
            </a:pPr>
            <a:r>
              <a:rPr lang="en-US" sz="1600" b="0" dirty="0">
                <a:solidFill>
                  <a:srgbClr val="0000FF"/>
                </a:solidFill>
                <a:effectLst/>
                <a:highlight>
                  <a:srgbClr val="FFFFFF"/>
                </a:highlight>
                <a:latin typeface="PragmataPro Mono Liga" panose="02000509040000020004" pitchFamily="49" charset="0"/>
              </a:rPr>
              <a:t>struct</a:t>
            </a:r>
            <a:r>
              <a:rPr lang="en-US" sz="1600" b="0" dirty="0">
                <a:solidFill>
                  <a:srgbClr val="000000"/>
                </a:solidFill>
                <a:effectLst/>
                <a:highlight>
                  <a:srgbClr val="FFFFFF"/>
                </a:highlight>
                <a:latin typeface="PragmataPro Mono Liga" panose="02000509040000020004" pitchFamily="49" charset="0"/>
              </a:rPr>
              <a:t> </a:t>
            </a:r>
            <a:r>
              <a:rPr lang="en-US" sz="1600" b="0" dirty="0" err="1">
                <a:solidFill>
                  <a:srgbClr val="267F99"/>
                </a:solidFill>
                <a:effectLst/>
                <a:highlight>
                  <a:srgbClr val="FFFFFF"/>
                </a:highlight>
                <a:latin typeface="PragmataPro Mono Liga" panose="02000509040000020004" pitchFamily="49" charset="0"/>
              </a:rPr>
              <a:t>SinhVien</a:t>
            </a:r>
            <a:r>
              <a:rPr lang="en-US" sz="1600" b="0" dirty="0">
                <a:solidFill>
                  <a:srgbClr val="000000"/>
                </a:solidFill>
                <a:effectLst/>
                <a:highlight>
                  <a:srgbClr val="FFFFFF"/>
                </a:highlight>
                <a:latin typeface="PragmataPro Mono Liga" panose="02000509040000020004" pitchFamily="49" charset="0"/>
              </a:rPr>
              <a:t> {</a:t>
            </a:r>
          </a:p>
          <a:p>
            <a:pPr marL="0" indent="0" algn="l">
              <a:lnSpc>
                <a:spcPct val="100000"/>
              </a:lnSpc>
              <a:spcAft>
                <a:spcPts val="0"/>
              </a:spcAft>
              <a:buNone/>
            </a:pPr>
            <a:r>
              <a:rPr lang="en-US" sz="1600" b="0" dirty="0">
                <a:solidFill>
                  <a:srgbClr val="000000"/>
                </a:solidFill>
                <a:effectLst/>
                <a:highlight>
                  <a:srgbClr val="FFFFFF"/>
                </a:highlight>
                <a:latin typeface="PragmataPro Mono Liga" panose="02000509040000020004" pitchFamily="49" charset="0"/>
              </a:rPr>
              <a:t>    </a:t>
            </a:r>
            <a:r>
              <a:rPr lang="en-US" sz="1600" b="0" dirty="0">
                <a:solidFill>
                  <a:srgbClr val="0000FF"/>
                </a:solidFill>
                <a:effectLst/>
                <a:highlight>
                  <a:srgbClr val="FFFFFF"/>
                </a:highlight>
                <a:latin typeface="PragmataPro Mono Liga" panose="02000509040000020004" pitchFamily="49" charset="0"/>
              </a:rPr>
              <a:t>char</a:t>
            </a:r>
            <a:r>
              <a:rPr lang="en-US" sz="1600" b="0" dirty="0">
                <a:solidFill>
                  <a:srgbClr val="000000"/>
                </a:solidFill>
                <a:effectLst/>
                <a:highlight>
                  <a:srgbClr val="FFFFFF"/>
                </a:highlight>
                <a:latin typeface="PragmataPro Mono Liga" panose="02000509040000020004" pitchFamily="49" charset="0"/>
              </a:rPr>
              <a:t> *</a:t>
            </a:r>
            <a:r>
              <a:rPr lang="en-US" sz="1600" b="0" dirty="0">
                <a:solidFill>
                  <a:srgbClr val="001080"/>
                </a:solidFill>
                <a:effectLst/>
                <a:highlight>
                  <a:srgbClr val="FFFFFF"/>
                </a:highlight>
                <a:latin typeface="PragmataPro Mono Liga" panose="02000509040000020004" pitchFamily="49" charset="0"/>
              </a:rPr>
              <a:t>MASV</a:t>
            </a:r>
            <a:r>
              <a:rPr lang="en-US" sz="1600" b="0" dirty="0">
                <a:solidFill>
                  <a:srgbClr val="000000"/>
                </a:solidFill>
                <a:effectLst/>
                <a:highlight>
                  <a:srgbClr val="FFFFFF"/>
                </a:highlight>
                <a:latin typeface="PragmataPro Mono Liga" panose="02000509040000020004" pitchFamily="49" charset="0"/>
              </a:rPr>
              <a:t>; </a:t>
            </a:r>
            <a:r>
              <a:rPr lang="en-US" sz="1600" b="0" dirty="0">
                <a:solidFill>
                  <a:srgbClr val="0000FF"/>
                </a:solidFill>
                <a:effectLst/>
                <a:highlight>
                  <a:srgbClr val="FFFFFF"/>
                </a:highlight>
                <a:latin typeface="PragmataPro Mono Liga" panose="02000509040000020004" pitchFamily="49" charset="0"/>
              </a:rPr>
              <a:t>char</a:t>
            </a:r>
            <a:r>
              <a:rPr lang="en-US" sz="1600" b="0" dirty="0">
                <a:solidFill>
                  <a:srgbClr val="000000"/>
                </a:solidFill>
                <a:effectLst/>
                <a:highlight>
                  <a:srgbClr val="FFFFFF"/>
                </a:highlight>
                <a:latin typeface="PragmataPro Mono Liga" panose="02000509040000020004" pitchFamily="49" charset="0"/>
              </a:rPr>
              <a:t> </a:t>
            </a:r>
            <a:r>
              <a:rPr lang="en-US" sz="1600" b="0" dirty="0" err="1">
                <a:solidFill>
                  <a:srgbClr val="001080"/>
                </a:solidFill>
                <a:effectLst/>
                <a:highlight>
                  <a:srgbClr val="FFFFFF"/>
                </a:highlight>
                <a:latin typeface="PragmataPro Mono Liga" panose="02000509040000020004" pitchFamily="49" charset="0"/>
              </a:rPr>
              <a:t>HoTen</a:t>
            </a:r>
            <a:r>
              <a:rPr lang="en-US" sz="1600" b="0" dirty="0">
                <a:solidFill>
                  <a:srgbClr val="000000"/>
                </a:solidFill>
                <a:effectLst/>
                <a:highlight>
                  <a:srgbClr val="FFFFFF"/>
                </a:highlight>
                <a:latin typeface="PragmataPro Mono Liga" panose="02000509040000020004" pitchFamily="49" charset="0"/>
              </a:rPr>
              <a:t>[</a:t>
            </a:r>
            <a:r>
              <a:rPr lang="en-US" sz="1600" b="0" dirty="0">
                <a:solidFill>
                  <a:srgbClr val="0000FF"/>
                </a:solidFill>
                <a:effectLst/>
                <a:highlight>
                  <a:srgbClr val="FFFFFF"/>
                </a:highlight>
                <a:latin typeface="PragmataPro Mono Liga" panose="02000509040000020004" pitchFamily="49" charset="0"/>
              </a:rPr>
              <a:t>MAX2</a:t>
            </a:r>
            <a:r>
              <a:rPr lang="en-US" sz="1600" b="0" dirty="0">
                <a:solidFill>
                  <a:srgbClr val="000000"/>
                </a:solidFill>
                <a:effectLst/>
                <a:highlight>
                  <a:srgbClr val="FFFFFF"/>
                </a:highlight>
                <a:latin typeface="PragmataPro Mono Liga" panose="02000509040000020004" pitchFamily="49" charset="0"/>
              </a:rPr>
              <a:t>]; </a:t>
            </a:r>
          </a:p>
          <a:p>
            <a:pPr marL="0" indent="0" algn="l">
              <a:lnSpc>
                <a:spcPct val="100000"/>
              </a:lnSpc>
              <a:spcAft>
                <a:spcPts val="0"/>
              </a:spcAft>
              <a:buNone/>
            </a:pPr>
            <a:r>
              <a:rPr lang="en-US" sz="1600" dirty="0">
                <a:solidFill>
                  <a:srgbClr val="000000"/>
                </a:solidFill>
                <a:highlight>
                  <a:srgbClr val="FFFFFF"/>
                </a:highlight>
                <a:latin typeface="PragmataPro Mono Liga" panose="02000509040000020004" pitchFamily="49" charset="0"/>
              </a:rPr>
              <a:t>    </a:t>
            </a:r>
            <a:r>
              <a:rPr lang="en-US" sz="1600" b="0" dirty="0">
                <a:solidFill>
                  <a:srgbClr val="0000FF"/>
                </a:solidFill>
                <a:effectLst/>
                <a:highlight>
                  <a:srgbClr val="FFFFFF"/>
                </a:highlight>
                <a:latin typeface="PragmataPro Mono Liga" panose="02000509040000020004" pitchFamily="49" charset="0"/>
              </a:rPr>
              <a:t>float</a:t>
            </a:r>
            <a:r>
              <a:rPr lang="en-US" sz="1600" b="0" dirty="0">
                <a:solidFill>
                  <a:srgbClr val="000000"/>
                </a:solidFill>
                <a:effectLst/>
                <a:highlight>
                  <a:srgbClr val="FFFFFF"/>
                </a:highlight>
                <a:latin typeface="PragmataPro Mono Liga" panose="02000509040000020004" pitchFamily="49" charset="0"/>
              </a:rPr>
              <a:t> </a:t>
            </a:r>
            <a:r>
              <a:rPr lang="en-US" sz="1600" b="0" dirty="0" err="1">
                <a:solidFill>
                  <a:srgbClr val="001080"/>
                </a:solidFill>
                <a:effectLst/>
                <a:highlight>
                  <a:srgbClr val="FFFFFF"/>
                </a:highlight>
                <a:latin typeface="PragmataPro Mono Liga" panose="02000509040000020004" pitchFamily="49" charset="0"/>
              </a:rPr>
              <a:t>DiemTin</a:t>
            </a:r>
            <a:r>
              <a:rPr lang="en-US" sz="1600" b="0" dirty="0">
                <a:solidFill>
                  <a:srgbClr val="000000"/>
                </a:solidFill>
                <a:effectLst/>
                <a:highlight>
                  <a:srgbClr val="FFFFFF"/>
                </a:highlight>
                <a:latin typeface="PragmataPro Mono Liga" panose="02000509040000020004" pitchFamily="49" charset="0"/>
              </a:rPr>
              <a:t>; </a:t>
            </a:r>
          </a:p>
          <a:p>
            <a:pPr marL="0" indent="0" algn="l">
              <a:lnSpc>
                <a:spcPct val="100000"/>
              </a:lnSpc>
              <a:spcAft>
                <a:spcPts val="0"/>
              </a:spcAft>
              <a:buNone/>
            </a:pPr>
            <a:r>
              <a:rPr lang="en-US" sz="1600" b="0" dirty="0">
                <a:solidFill>
                  <a:srgbClr val="000000"/>
                </a:solidFill>
                <a:effectLst/>
                <a:highlight>
                  <a:srgbClr val="FFFFFF"/>
                </a:highlight>
                <a:latin typeface="PragmataPro Mono Liga" panose="02000509040000020004" pitchFamily="49" charset="0"/>
              </a:rPr>
              <a:t>};</a:t>
            </a:r>
          </a:p>
          <a:p>
            <a:pPr marL="0" indent="0" algn="l">
              <a:lnSpc>
                <a:spcPct val="100000"/>
              </a:lnSpc>
              <a:spcAft>
                <a:spcPts val="0"/>
              </a:spcAft>
              <a:buNone/>
            </a:pPr>
            <a:r>
              <a:rPr lang="en-US" sz="1600" b="0" dirty="0">
                <a:solidFill>
                  <a:srgbClr val="0000FF"/>
                </a:solidFill>
                <a:effectLst/>
                <a:highlight>
                  <a:srgbClr val="FFFFFF"/>
                </a:highlight>
                <a:latin typeface="PragmataPro Mono Liga" panose="02000509040000020004" pitchFamily="49" charset="0"/>
              </a:rPr>
              <a:t>void</a:t>
            </a:r>
            <a:r>
              <a:rPr lang="en-US" sz="1600" b="0" dirty="0">
                <a:solidFill>
                  <a:srgbClr val="000000"/>
                </a:solidFill>
                <a:effectLst/>
                <a:highlight>
                  <a:srgbClr val="FFFFFF"/>
                </a:highlight>
                <a:latin typeface="PragmataPro Mono Liga" panose="02000509040000020004" pitchFamily="49" charset="0"/>
              </a:rPr>
              <a:t> </a:t>
            </a:r>
            <a:r>
              <a:rPr lang="en-US" sz="1600" b="0" dirty="0" err="1">
                <a:solidFill>
                  <a:srgbClr val="795E26"/>
                </a:solidFill>
                <a:effectLst/>
                <a:highlight>
                  <a:srgbClr val="FFFFFF"/>
                </a:highlight>
                <a:latin typeface="PragmataPro Mono Liga" panose="02000509040000020004" pitchFamily="49" charset="0"/>
              </a:rPr>
              <a:t>Nhap</a:t>
            </a:r>
            <a:r>
              <a:rPr lang="en-US" sz="1600" b="0" dirty="0">
                <a:solidFill>
                  <a:srgbClr val="000000"/>
                </a:solidFill>
                <a:effectLst/>
                <a:highlight>
                  <a:srgbClr val="FFFFFF"/>
                </a:highlight>
                <a:latin typeface="PragmataPro Mono Liga" panose="02000509040000020004" pitchFamily="49" charset="0"/>
              </a:rPr>
              <a:t>(</a:t>
            </a:r>
            <a:r>
              <a:rPr lang="en-US" sz="1600" b="0" dirty="0" err="1">
                <a:solidFill>
                  <a:srgbClr val="267F99"/>
                </a:solidFill>
                <a:effectLst/>
                <a:highlight>
                  <a:srgbClr val="FFFFFF"/>
                </a:highlight>
                <a:latin typeface="PragmataPro Mono Liga" panose="02000509040000020004" pitchFamily="49" charset="0"/>
              </a:rPr>
              <a:t>SinhVien</a:t>
            </a:r>
            <a:r>
              <a:rPr lang="en-US" sz="1600" b="0" dirty="0">
                <a:solidFill>
                  <a:srgbClr val="000000"/>
                </a:solidFill>
                <a:effectLst/>
                <a:highlight>
                  <a:srgbClr val="FFFFFF"/>
                </a:highlight>
                <a:latin typeface="PragmataPro Mono Liga" panose="02000509040000020004" pitchFamily="49" charset="0"/>
              </a:rPr>
              <a:t> </a:t>
            </a:r>
            <a:r>
              <a:rPr lang="en-US" sz="1600" b="0" dirty="0">
                <a:solidFill>
                  <a:srgbClr val="0000FF"/>
                </a:solidFill>
                <a:effectLst/>
                <a:highlight>
                  <a:srgbClr val="FFFFFF"/>
                </a:highlight>
                <a:latin typeface="PragmataPro Mono Liga" panose="02000509040000020004" pitchFamily="49" charset="0"/>
              </a:rPr>
              <a:t>&amp;</a:t>
            </a:r>
            <a:r>
              <a:rPr lang="en-US" sz="1600" b="0" dirty="0">
                <a:solidFill>
                  <a:srgbClr val="001080"/>
                </a:solidFill>
                <a:effectLst/>
                <a:highlight>
                  <a:srgbClr val="FFFFFF"/>
                </a:highlight>
                <a:latin typeface="PragmataPro Mono Liga" panose="02000509040000020004" pitchFamily="49" charset="0"/>
              </a:rPr>
              <a:t>a</a:t>
            </a:r>
            <a:r>
              <a:rPr lang="en-US" sz="1600" b="0" dirty="0">
                <a:solidFill>
                  <a:srgbClr val="000000"/>
                </a:solidFill>
                <a:effectLst/>
                <a:highlight>
                  <a:srgbClr val="FFFFFF"/>
                </a:highlight>
                <a:latin typeface="PragmataPro Mono Liga" panose="02000509040000020004" pitchFamily="49" charset="0"/>
              </a:rPr>
              <a:t>) {</a:t>
            </a:r>
          </a:p>
          <a:p>
            <a:pPr marL="0" indent="0" algn="l">
              <a:lnSpc>
                <a:spcPct val="100000"/>
              </a:lnSpc>
              <a:spcAft>
                <a:spcPts val="0"/>
              </a:spcAft>
              <a:buNone/>
            </a:pPr>
            <a:r>
              <a:rPr lang="en-US" sz="1600" b="0" dirty="0">
                <a:solidFill>
                  <a:srgbClr val="000000"/>
                </a:solidFill>
                <a:effectLst/>
                <a:highlight>
                  <a:srgbClr val="FFFFFF"/>
                </a:highlight>
                <a:latin typeface="PragmataPro Mono Liga" panose="02000509040000020004" pitchFamily="49" charset="0"/>
              </a:rPr>
              <a:t>    </a:t>
            </a:r>
            <a:r>
              <a:rPr lang="en-US" sz="1600" b="0" dirty="0" err="1">
                <a:solidFill>
                  <a:srgbClr val="001080"/>
                </a:solidFill>
                <a:effectLst/>
                <a:highlight>
                  <a:srgbClr val="FFFFFF"/>
                </a:highlight>
                <a:latin typeface="PragmataPro Mono Liga" panose="02000509040000020004" pitchFamily="49" charset="0"/>
              </a:rPr>
              <a:t>a</a:t>
            </a:r>
            <a:r>
              <a:rPr lang="en-US" sz="1600" b="0" dirty="0" err="1">
                <a:solidFill>
                  <a:srgbClr val="000000"/>
                </a:solidFill>
                <a:effectLst/>
                <a:highlight>
                  <a:srgbClr val="FFFFFF"/>
                </a:highlight>
                <a:latin typeface="PragmataPro Mono Liga" panose="02000509040000020004" pitchFamily="49" charset="0"/>
              </a:rPr>
              <a:t>.</a:t>
            </a:r>
            <a:r>
              <a:rPr lang="en-US" sz="1600" b="0" dirty="0" err="1">
                <a:solidFill>
                  <a:srgbClr val="001080"/>
                </a:solidFill>
                <a:effectLst/>
                <a:highlight>
                  <a:srgbClr val="FFFFFF"/>
                </a:highlight>
                <a:latin typeface="PragmataPro Mono Liga" panose="02000509040000020004" pitchFamily="49" charset="0"/>
              </a:rPr>
              <a:t>MASV</a:t>
            </a:r>
            <a:r>
              <a:rPr lang="en-US" sz="1600" b="0" dirty="0">
                <a:solidFill>
                  <a:srgbClr val="000000"/>
                </a:solidFill>
                <a:effectLst/>
                <a:highlight>
                  <a:srgbClr val="FFFFFF"/>
                </a:highlight>
                <a:latin typeface="PragmataPro Mono Liga" panose="02000509040000020004" pitchFamily="49" charset="0"/>
              </a:rPr>
              <a:t>=</a:t>
            </a:r>
            <a:r>
              <a:rPr lang="en-US" sz="1600" b="0" dirty="0">
                <a:solidFill>
                  <a:srgbClr val="AF00DB"/>
                </a:solidFill>
                <a:effectLst/>
                <a:highlight>
                  <a:srgbClr val="FFFFFF"/>
                </a:highlight>
                <a:latin typeface="PragmataPro Mono Liga" panose="02000509040000020004" pitchFamily="49" charset="0"/>
              </a:rPr>
              <a:t>new</a:t>
            </a:r>
            <a:r>
              <a:rPr lang="en-US" sz="1600" b="0" dirty="0">
                <a:solidFill>
                  <a:srgbClr val="000000"/>
                </a:solidFill>
                <a:effectLst/>
                <a:highlight>
                  <a:srgbClr val="FFFFFF"/>
                </a:highlight>
                <a:latin typeface="PragmataPro Mono Liga" panose="02000509040000020004" pitchFamily="49" charset="0"/>
              </a:rPr>
              <a:t> </a:t>
            </a:r>
            <a:r>
              <a:rPr lang="en-US" sz="1600" b="0" dirty="0">
                <a:solidFill>
                  <a:srgbClr val="0000FF"/>
                </a:solidFill>
                <a:effectLst/>
                <a:highlight>
                  <a:srgbClr val="FFFFFF"/>
                </a:highlight>
                <a:latin typeface="PragmataPro Mono Liga" panose="02000509040000020004" pitchFamily="49" charset="0"/>
              </a:rPr>
              <a:t>char</a:t>
            </a:r>
            <a:r>
              <a:rPr lang="en-US" sz="1600" b="0" dirty="0">
                <a:solidFill>
                  <a:srgbClr val="000000"/>
                </a:solidFill>
                <a:effectLst/>
                <a:highlight>
                  <a:srgbClr val="FFFFFF"/>
                </a:highlight>
                <a:latin typeface="PragmataPro Mono Liga" panose="02000509040000020004" pitchFamily="49" charset="0"/>
              </a:rPr>
              <a:t>[</a:t>
            </a:r>
            <a:r>
              <a:rPr lang="en-US" sz="1600" b="0" dirty="0">
                <a:solidFill>
                  <a:srgbClr val="0000FF"/>
                </a:solidFill>
                <a:effectLst/>
                <a:highlight>
                  <a:srgbClr val="FFFFFF"/>
                </a:highlight>
                <a:latin typeface="PragmataPro Mono Liga" panose="02000509040000020004" pitchFamily="49" charset="0"/>
              </a:rPr>
              <a:t>MAX1</a:t>
            </a:r>
            <a:r>
              <a:rPr lang="en-US" sz="1600" b="0" dirty="0">
                <a:solidFill>
                  <a:srgbClr val="000000"/>
                </a:solidFill>
                <a:effectLst/>
                <a:highlight>
                  <a:srgbClr val="FFFFFF"/>
                </a:highlight>
                <a:latin typeface="PragmataPro Mono Liga" panose="02000509040000020004" pitchFamily="49" charset="0"/>
              </a:rPr>
              <a:t>];</a:t>
            </a:r>
          </a:p>
          <a:p>
            <a:pPr marL="0" indent="0" algn="l">
              <a:lnSpc>
                <a:spcPct val="100000"/>
              </a:lnSpc>
              <a:spcAft>
                <a:spcPts val="0"/>
              </a:spcAft>
              <a:buNone/>
            </a:pPr>
            <a:r>
              <a:rPr lang="en-US" sz="1600" b="0" dirty="0">
                <a:solidFill>
                  <a:srgbClr val="000000"/>
                </a:solidFill>
                <a:effectLst/>
                <a:highlight>
                  <a:srgbClr val="FFFFFF"/>
                </a:highlight>
                <a:latin typeface="PragmataPro Mono Liga" panose="02000509040000020004" pitchFamily="49" charset="0"/>
              </a:rPr>
              <a:t>    </a:t>
            </a:r>
            <a:r>
              <a:rPr lang="en-US" sz="1600" b="0" dirty="0" err="1">
                <a:solidFill>
                  <a:srgbClr val="001080"/>
                </a:solidFill>
                <a:effectLst/>
                <a:highlight>
                  <a:srgbClr val="FFFFFF"/>
                </a:highlight>
                <a:latin typeface="PragmataPro Mono Liga" panose="02000509040000020004" pitchFamily="49" charset="0"/>
              </a:rPr>
              <a:t>cin</a:t>
            </a:r>
            <a:r>
              <a:rPr lang="en-US" sz="1600" b="0" dirty="0" err="1">
                <a:solidFill>
                  <a:srgbClr val="000000"/>
                </a:solidFill>
                <a:effectLst/>
                <a:highlight>
                  <a:srgbClr val="FFFFFF"/>
                </a:highlight>
                <a:latin typeface="PragmataPro Mono Liga" panose="02000509040000020004" pitchFamily="49" charset="0"/>
              </a:rPr>
              <a:t>.</a:t>
            </a:r>
            <a:r>
              <a:rPr lang="en-US" sz="1600" b="0" dirty="0" err="1">
                <a:solidFill>
                  <a:srgbClr val="795E26"/>
                </a:solidFill>
                <a:effectLst/>
                <a:highlight>
                  <a:srgbClr val="FFFFFF"/>
                </a:highlight>
                <a:latin typeface="PragmataPro Mono Liga" panose="02000509040000020004" pitchFamily="49" charset="0"/>
              </a:rPr>
              <a:t>getline</a:t>
            </a:r>
            <a:r>
              <a:rPr lang="en-US" sz="1600" b="0" dirty="0">
                <a:solidFill>
                  <a:srgbClr val="000000"/>
                </a:solidFill>
                <a:effectLst/>
                <a:highlight>
                  <a:srgbClr val="FFFFFF"/>
                </a:highlight>
                <a:latin typeface="PragmataPro Mono Liga" panose="02000509040000020004" pitchFamily="49" charset="0"/>
              </a:rPr>
              <a:t>(</a:t>
            </a:r>
            <a:r>
              <a:rPr lang="en-US" sz="1600" b="0" dirty="0" err="1">
                <a:solidFill>
                  <a:srgbClr val="001080"/>
                </a:solidFill>
                <a:effectLst/>
                <a:highlight>
                  <a:srgbClr val="FFFFFF"/>
                </a:highlight>
                <a:latin typeface="PragmataPro Mono Liga" panose="02000509040000020004" pitchFamily="49" charset="0"/>
              </a:rPr>
              <a:t>a</a:t>
            </a:r>
            <a:r>
              <a:rPr lang="en-US" sz="1600" b="0" dirty="0" err="1">
                <a:solidFill>
                  <a:srgbClr val="000000"/>
                </a:solidFill>
                <a:effectLst/>
                <a:highlight>
                  <a:srgbClr val="FFFFFF"/>
                </a:highlight>
                <a:latin typeface="PragmataPro Mono Liga" panose="02000509040000020004" pitchFamily="49" charset="0"/>
              </a:rPr>
              <a:t>.</a:t>
            </a:r>
            <a:r>
              <a:rPr lang="en-US" sz="1600" b="0" dirty="0" err="1">
                <a:solidFill>
                  <a:srgbClr val="001080"/>
                </a:solidFill>
                <a:effectLst/>
                <a:highlight>
                  <a:srgbClr val="FFFFFF"/>
                </a:highlight>
                <a:latin typeface="PragmataPro Mono Liga" panose="02000509040000020004" pitchFamily="49" charset="0"/>
              </a:rPr>
              <a:t>MASV</a:t>
            </a:r>
            <a:r>
              <a:rPr lang="en-US" sz="1600" b="0" dirty="0">
                <a:solidFill>
                  <a:srgbClr val="000000"/>
                </a:solidFill>
                <a:effectLst/>
                <a:highlight>
                  <a:srgbClr val="FFFFFF"/>
                </a:highlight>
                <a:latin typeface="PragmataPro Mono Liga" panose="02000509040000020004" pitchFamily="49" charset="0"/>
              </a:rPr>
              <a:t>, </a:t>
            </a:r>
            <a:r>
              <a:rPr lang="en-US" sz="1600" b="0" dirty="0">
                <a:solidFill>
                  <a:srgbClr val="0000FF"/>
                </a:solidFill>
                <a:effectLst/>
                <a:highlight>
                  <a:srgbClr val="FFFFFF"/>
                </a:highlight>
                <a:latin typeface="PragmataPro Mono Liga" panose="02000509040000020004" pitchFamily="49" charset="0"/>
              </a:rPr>
              <a:t>MAX1</a:t>
            </a:r>
            <a:r>
              <a:rPr lang="en-US" sz="1600" b="0" dirty="0">
                <a:solidFill>
                  <a:srgbClr val="000000"/>
                </a:solidFill>
                <a:effectLst/>
                <a:highlight>
                  <a:srgbClr val="FFFFFF"/>
                </a:highlight>
                <a:latin typeface="PragmataPro Mono Liga" panose="02000509040000020004" pitchFamily="49" charset="0"/>
              </a:rPr>
              <a:t>);</a:t>
            </a:r>
          </a:p>
          <a:p>
            <a:pPr marL="0" indent="0" algn="l">
              <a:lnSpc>
                <a:spcPct val="100000"/>
              </a:lnSpc>
              <a:spcAft>
                <a:spcPts val="0"/>
              </a:spcAft>
              <a:buNone/>
            </a:pPr>
            <a:r>
              <a:rPr lang="en-US" sz="1600" b="0" dirty="0">
                <a:solidFill>
                  <a:srgbClr val="000000"/>
                </a:solidFill>
                <a:effectLst/>
                <a:highlight>
                  <a:srgbClr val="FFFFFF"/>
                </a:highlight>
                <a:latin typeface="PragmataPro Mono Liga" panose="02000509040000020004" pitchFamily="49" charset="0"/>
              </a:rPr>
              <a:t>    </a:t>
            </a:r>
            <a:r>
              <a:rPr lang="en-US" sz="1600" b="0" dirty="0" err="1">
                <a:solidFill>
                  <a:srgbClr val="001080"/>
                </a:solidFill>
                <a:effectLst/>
                <a:highlight>
                  <a:srgbClr val="FFFFFF"/>
                </a:highlight>
                <a:latin typeface="PragmataPro Mono Liga" panose="02000509040000020004" pitchFamily="49" charset="0"/>
              </a:rPr>
              <a:t>cin</a:t>
            </a:r>
            <a:r>
              <a:rPr lang="en-US" sz="1600" b="0" dirty="0" err="1">
                <a:solidFill>
                  <a:srgbClr val="000000"/>
                </a:solidFill>
                <a:effectLst/>
                <a:highlight>
                  <a:srgbClr val="FFFFFF"/>
                </a:highlight>
                <a:latin typeface="PragmataPro Mono Liga" panose="02000509040000020004" pitchFamily="49" charset="0"/>
              </a:rPr>
              <a:t>.</a:t>
            </a:r>
            <a:r>
              <a:rPr lang="en-US" sz="1600" b="0" dirty="0" err="1">
                <a:solidFill>
                  <a:srgbClr val="795E26"/>
                </a:solidFill>
                <a:effectLst/>
                <a:highlight>
                  <a:srgbClr val="FFFFFF"/>
                </a:highlight>
                <a:latin typeface="PragmataPro Mono Liga" panose="02000509040000020004" pitchFamily="49" charset="0"/>
              </a:rPr>
              <a:t>getline</a:t>
            </a:r>
            <a:r>
              <a:rPr lang="en-US" sz="1600" b="0" dirty="0">
                <a:solidFill>
                  <a:srgbClr val="000000"/>
                </a:solidFill>
                <a:effectLst/>
                <a:highlight>
                  <a:srgbClr val="FFFFFF"/>
                </a:highlight>
                <a:latin typeface="PragmataPro Mono Liga" panose="02000509040000020004" pitchFamily="49" charset="0"/>
              </a:rPr>
              <a:t>(</a:t>
            </a:r>
            <a:r>
              <a:rPr lang="en-US" sz="1600" b="0" dirty="0" err="1">
                <a:solidFill>
                  <a:srgbClr val="001080"/>
                </a:solidFill>
                <a:effectLst/>
                <a:highlight>
                  <a:srgbClr val="FFFFFF"/>
                </a:highlight>
                <a:latin typeface="PragmataPro Mono Liga" panose="02000509040000020004" pitchFamily="49" charset="0"/>
              </a:rPr>
              <a:t>a</a:t>
            </a:r>
            <a:r>
              <a:rPr lang="en-US" sz="1600" b="0" dirty="0" err="1">
                <a:solidFill>
                  <a:srgbClr val="000000"/>
                </a:solidFill>
                <a:effectLst/>
                <a:highlight>
                  <a:srgbClr val="FFFFFF"/>
                </a:highlight>
                <a:latin typeface="PragmataPro Mono Liga" panose="02000509040000020004" pitchFamily="49" charset="0"/>
              </a:rPr>
              <a:t>.</a:t>
            </a:r>
            <a:r>
              <a:rPr lang="en-US" sz="1600" b="0" dirty="0" err="1">
                <a:solidFill>
                  <a:srgbClr val="001080"/>
                </a:solidFill>
                <a:effectLst/>
                <a:highlight>
                  <a:srgbClr val="FFFFFF"/>
                </a:highlight>
                <a:latin typeface="PragmataPro Mono Liga" panose="02000509040000020004" pitchFamily="49" charset="0"/>
              </a:rPr>
              <a:t>HoTen</a:t>
            </a:r>
            <a:r>
              <a:rPr lang="en-US" sz="1600" b="0" dirty="0">
                <a:solidFill>
                  <a:srgbClr val="000000"/>
                </a:solidFill>
                <a:effectLst/>
                <a:highlight>
                  <a:srgbClr val="FFFFFF"/>
                </a:highlight>
                <a:latin typeface="PragmataPro Mono Liga" panose="02000509040000020004" pitchFamily="49" charset="0"/>
              </a:rPr>
              <a:t>, </a:t>
            </a:r>
            <a:r>
              <a:rPr lang="en-US" sz="1600" b="0" dirty="0">
                <a:solidFill>
                  <a:srgbClr val="0000FF"/>
                </a:solidFill>
                <a:effectLst/>
                <a:highlight>
                  <a:srgbClr val="FFFFFF"/>
                </a:highlight>
                <a:latin typeface="PragmataPro Mono Liga" panose="02000509040000020004" pitchFamily="49" charset="0"/>
              </a:rPr>
              <a:t>MAX2</a:t>
            </a:r>
            <a:r>
              <a:rPr lang="en-US" sz="1600" b="0" dirty="0">
                <a:solidFill>
                  <a:srgbClr val="000000"/>
                </a:solidFill>
                <a:effectLst/>
                <a:highlight>
                  <a:srgbClr val="FFFFFF"/>
                </a:highlight>
                <a:latin typeface="PragmataPro Mono Liga" panose="02000509040000020004" pitchFamily="49" charset="0"/>
              </a:rPr>
              <a:t>);</a:t>
            </a:r>
          </a:p>
          <a:p>
            <a:pPr marL="0" indent="0" algn="l">
              <a:lnSpc>
                <a:spcPct val="100000"/>
              </a:lnSpc>
              <a:spcAft>
                <a:spcPts val="0"/>
              </a:spcAft>
              <a:buNone/>
            </a:pPr>
            <a:r>
              <a:rPr lang="en-US" sz="1600" b="0" dirty="0">
                <a:solidFill>
                  <a:srgbClr val="000000"/>
                </a:solidFill>
                <a:effectLst/>
                <a:highlight>
                  <a:srgbClr val="FFFFFF"/>
                </a:highlight>
                <a:latin typeface="PragmataPro Mono Liga" panose="02000509040000020004" pitchFamily="49" charset="0"/>
              </a:rPr>
              <a:t>    </a:t>
            </a:r>
            <a:r>
              <a:rPr lang="en-US" sz="1600" b="0" dirty="0" err="1">
                <a:solidFill>
                  <a:srgbClr val="001080"/>
                </a:solidFill>
                <a:effectLst/>
                <a:highlight>
                  <a:srgbClr val="FFFFFF"/>
                </a:highlight>
                <a:latin typeface="PragmataPro Mono Liga" panose="02000509040000020004" pitchFamily="49" charset="0"/>
              </a:rPr>
              <a:t>cin</a:t>
            </a:r>
            <a:r>
              <a:rPr lang="en-US" sz="1600" b="0" dirty="0">
                <a:solidFill>
                  <a:srgbClr val="000000"/>
                </a:solidFill>
                <a:effectLst/>
                <a:highlight>
                  <a:srgbClr val="FFFFFF"/>
                </a:highlight>
                <a:latin typeface="PragmataPro Mono Liga" panose="02000509040000020004" pitchFamily="49" charset="0"/>
              </a:rPr>
              <a:t> </a:t>
            </a:r>
            <a:r>
              <a:rPr lang="en-US" sz="1600" b="0" dirty="0">
                <a:solidFill>
                  <a:srgbClr val="795E26"/>
                </a:solidFill>
                <a:effectLst/>
                <a:highlight>
                  <a:srgbClr val="FFFFFF"/>
                </a:highlight>
                <a:latin typeface="PragmataPro Mono Liga" panose="02000509040000020004" pitchFamily="49" charset="0"/>
              </a:rPr>
              <a:t>&gt;&gt;</a:t>
            </a:r>
            <a:r>
              <a:rPr lang="en-US" sz="1600" b="0" dirty="0">
                <a:solidFill>
                  <a:srgbClr val="000000"/>
                </a:solidFill>
                <a:effectLst/>
                <a:highlight>
                  <a:srgbClr val="FFFFFF"/>
                </a:highlight>
                <a:latin typeface="PragmataPro Mono Liga" panose="02000509040000020004" pitchFamily="49" charset="0"/>
              </a:rPr>
              <a:t> </a:t>
            </a:r>
            <a:r>
              <a:rPr lang="en-US" sz="1600" b="0" dirty="0" err="1">
                <a:solidFill>
                  <a:srgbClr val="001080"/>
                </a:solidFill>
                <a:effectLst/>
                <a:highlight>
                  <a:srgbClr val="FFFFFF"/>
                </a:highlight>
                <a:latin typeface="PragmataPro Mono Liga" panose="02000509040000020004" pitchFamily="49" charset="0"/>
              </a:rPr>
              <a:t>a</a:t>
            </a:r>
            <a:r>
              <a:rPr lang="en-US" sz="1600" b="0" dirty="0" err="1">
                <a:solidFill>
                  <a:srgbClr val="000000"/>
                </a:solidFill>
                <a:effectLst/>
                <a:highlight>
                  <a:srgbClr val="FFFFFF"/>
                </a:highlight>
                <a:latin typeface="PragmataPro Mono Liga" panose="02000509040000020004" pitchFamily="49" charset="0"/>
              </a:rPr>
              <a:t>.</a:t>
            </a:r>
            <a:r>
              <a:rPr lang="en-US" sz="1600" b="0" dirty="0" err="1">
                <a:solidFill>
                  <a:srgbClr val="001080"/>
                </a:solidFill>
                <a:effectLst/>
                <a:highlight>
                  <a:srgbClr val="FFFFFF"/>
                </a:highlight>
                <a:latin typeface="PragmataPro Mono Liga" panose="02000509040000020004" pitchFamily="49" charset="0"/>
              </a:rPr>
              <a:t>DiemTin</a:t>
            </a:r>
            <a:r>
              <a:rPr lang="en-US" sz="1600" b="0" dirty="0">
                <a:solidFill>
                  <a:srgbClr val="000000"/>
                </a:solidFill>
                <a:effectLst/>
                <a:highlight>
                  <a:srgbClr val="FFFFFF"/>
                </a:highlight>
                <a:latin typeface="PragmataPro Mono Liga" panose="02000509040000020004" pitchFamily="49" charset="0"/>
              </a:rPr>
              <a:t>;</a:t>
            </a:r>
          </a:p>
          <a:p>
            <a:pPr marL="0" indent="0" algn="l">
              <a:lnSpc>
                <a:spcPct val="100000"/>
              </a:lnSpc>
              <a:spcAft>
                <a:spcPts val="0"/>
              </a:spcAft>
              <a:buNone/>
            </a:pPr>
            <a:r>
              <a:rPr lang="en-US" sz="1600" b="0" dirty="0">
                <a:solidFill>
                  <a:srgbClr val="000000"/>
                </a:solidFill>
                <a:effectLst/>
                <a:highlight>
                  <a:srgbClr val="FFFFFF"/>
                </a:highlight>
                <a:latin typeface="PragmataPro Mono Liga" panose="02000509040000020004" pitchFamily="49" charset="0"/>
              </a:rPr>
              <a:t>}</a:t>
            </a:r>
          </a:p>
          <a:p>
            <a:pPr marL="0" indent="0" algn="l">
              <a:lnSpc>
                <a:spcPct val="100000"/>
              </a:lnSpc>
              <a:spcAft>
                <a:spcPts val="0"/>
              </a:spcAft>
              <a:buNone/>
            </a:pPr>
            <a:r>
              <a:rPr lang="en-US" sz="1600" b="0" dirty="0">
                <a:solidFill>
                  <a:srgbClr val="0000FF"/>
                </a:solidFill>
                <a:effectLst/>
                <a:highlight>
                  <a:srgbClr val="FFFFFF"/>
                </a:highlight>
                <a:latin typeface="PragmataPro Mono Liga" panose="02000509040000020004" pitchFamily="49" charset="0"/>
              </a:rPr>
              <a:t>void</a:t>
            </a:r>
            <a:r>
              <a:rPr lang="en-US" sz="1600" b="0" dirty="0">
                <a:solidFill>
                  <a:srgbClr val="000000"/>
                </a:solidFill>
                <a:effectLst/>
                <a:highlight>
                  <a:srgbClr val="FFFFFF"/>
                </a:highlight>
                <a:latin typeface="PragmataPro Mono Liga" panose="02000509040000020004" pitchFamily="49" charset="0"/>
              </a:rPr>
              <a:t> </a:t>
            </a:r>
            <a:r>
              <a:rPr lang="en-US" sz="1600" b="0" dirty="0" err="1">
                <a:solidFill>
                  <a:srgbClr val="795E26"/>
                </a:solidFill>
                <a:effectLst/>
                <a:highlight>
                  <a:srgbClr val="FFFFFF"/>
                </a:highlight>
                <a:latin typeface="PragmataPro Mono Liga" panose="02000509040000020004" pitchFamily="49" charset="0"/>
              </a:rPr>
              <a:t>Xuat</a:t>
            </a:r>
            <a:r>
              <a:rPr lang="en-US" sz="1600" b="0" dirty="0">
                <a:solidFill>
                  <a:srgbClr val="000000"/>
                </a:solidFill>
                <a:effectLst/>
                <a:highlight>
                  <a:srgbClr val="FFFFFF"/>
                </a:highlight>
                <a:latin typeface="PragmataPro Mono Liga" panose="02000509040000020004" pitchFamily="49" charset="0"/>
              </a:rPr>
              <a:t>(</a:t>
            </a:r>
            <a:r>
              <a:rPr lang="en-US" sz="1600" b="0" dirty="0" err="1">
                <a:solidFill>
                  <a:srgbClr val="267F99"/>
                </a:solidFill>
                <a:effectLst/>
                <a:highlight>
                  <a:srgbClr val="FFFFFF"/>
                </a:highlight>
                <a:latin typeface="PragmataPro Mono Liga" panose="02000509040000020004" pitchFamily="49" charset="0"/>
              </a:rPr>
              <a:t>SinhVien</a:t>
            </a:r>
            <a:r>
              <a:rPr lang="en-US" sz="1600" b="0" dirty="0">
                <a:solidFill>
                  <a:srgbClr val="000000"/>
                </a:solidFill>
                <a:effectLst/>
                <a:highlight>
                  <a:srgbClr val="FFFFFF"/>
                </a:highlight>
                <a:latin typeface="PragmataPro Mono Liga" panose="02000509040000020004" pitchFamily="49" charset="0"/>
              </a:rPr>
              <a:t> </a:t>
            </a:r>
            <a:r>
              <a:rPr lang="en-US" sz="1600" b="0" dirty="0">
                <a:solidFill>
                  <a:srgbClr val="001080"/>
                </a:solidFill>
                <a:effectLst/>
                <a:highlight>
                  <a:srgbClr val="FFFFFF"/>
                </a:highlight>
                <a:latin typeface="PragmataPro Mono Liga" panose="02000509040000020004" pitchFamily="49" charset="0"/>
              </a:rPr>
              <a:t>a</a:t>
            </a:r>
            <a:r>
              <a:rPr lang="en-US" sz="1600" b="0" dirty="0">
                <a:solidFill>
                  <a:srgbClr val="000000"/>
                </a:solidFill>
                <a:effectLst/>
                <a:highlight>
                  <a:srgbClr val="FFFFFF"/>
                </a:highlight>
                <a:latin typeface="PragmataPro Mono Liga" panose="02000509040000020004" pitchFamily="49" charset="0"/>
              </a:rPr>
              <a:t>) {</a:t>
            </a:r>
          </a:p>
          <a:p>
            <a:pPr marL="0" indent="0" algn="l">
              <a:lnSpc>
                <a:spcPct val="100000"/>
              </a:lnSpc>
              <a:spcAft>
                <a:spcPts val="0"/>
              </a:spcAft>
              <a:buNone/>
            </a:pPr>
            <a:r>
              <a:rPr lang="en-US" sz="1600" b="0" dirty="0">
                <a:solidFill>
                  <a:srgbClr val="000000"/>
                </a:solidFill>
                <a:effectLst/>
                <a:highlight>
                  <a:srgbClr val="FFFFFF"/>
                </a:highlight>
                <a:latin typeface="PragmataPro Mono Liga" panose="02000509040000020004" pitchFamily="49" charset="0"/>
              </a:rPr>
              <a:t>    </a:t>
            </a:r>
            <a:r>
              <a:rPr lang="en-US" sz="1600" b="0" dirty="0" err="1">
                <a:solidFill>
                  <a:srgbClr val="001080"/>
                </a:solidFill>
                <a:effectLst/>
                <a:highlight>
                  <a:srgbClr val="FFFFFF"/>
                </a:highlight>
                <a:latin typeface="PragmataPro Mono Liga" panose="02000509040000020004" pitchFamily="49" charset="0"/>
              </a:rPr>
              <a:t>cout</a:t>
            </a:r>
            <a:r>
              <a:rPr lang="en-US" sz="1600" b="0" dirty="0">
                <a:solidFill>
                  <a:srgbClr val="000000"/>
                </a:solidFill>
                <a:effectLst/>
                <a:highlight>
                  <a:srgbClr val="FFFFFF"/>
                </a:highlight>
                <a:latin typeface="PragmataPro Mono Liga" panose="02000509040000020004" pitchFamily="49" charset="0"/>
              </a:rPr>
              <a:t> </a:t>
            </a:r>
            <a:r>
              <a:rPr lang="en-US" sz="1600" b="0" dirty="0">
                <a:solidFill>
                  <a:srgbClr val="795E26"/>
                </a:solidFill>
                <a:effectLst/>
                <a:highlight>
                  <a:srgbClr val="FFFFFF"/>
                </a:highlight>
                <a:latin typeface="PragmataPro Mono Liga" panose="02000509040000020004" pitchFamily="49" charset="0"/>
              </a:rPr>
              <a:t>&lt;&lt;</a:t>
            </a:r>
            <a:r>
              <a:rPr lang="en-US" sz="1600" b="0" dirty="0">
                <a:solidFill>
                  <a:srgbClr val="000000"/>
                </a:solidFill>
                <a:effectLst/>
                <a:highlight>
                  <a:srgbClr val="FFFFFF"/>
                </a:highlight>
                <a:latin typeface="PragmataPro Mono Liga" panose="02000509040000020004" pitchFamily="49" charset="0"/>
              </a:rPr>
              <a:t> </a:t>
            </a:r>
            <a:r>
              <a:rPr lang="en-US" sz="1600" b="0" dirty="0" err="1">
                <a:solidFill>
                  <a:srgbClr val="001080"/>
                </a:solidFill>
                <a:effectLst/>
                <a:highlight>
                  <a:srgbClr val="FFFFFF"/>
                </a:highlight>
                <a:latin typeface="PragmataPro Mono Liga" panose="02000509040000020004" pitchFamily="49" charset="0"/>
              </a:rPr>
              <a:t>a</a:t>
            </a:r>
            <a:r>
              <a:rPr lang="en-US" sz="1600" b="0" dirty="0" err="1">
                <a:solidFill>
                  <a:srgbClr val="000000"/>
                </a:solidFill>
                <a:effectLst/>
                <a:highlight>
                  <a:srgbClr val="FFFFFF"/>
                </a:highlight>
                <a:latin typeface="PragmataPro Mono Liga" panose="02000509040000020004" pitchFamily="49" charset="0"/>
              </a:rPr>
              <a:t>.</a:t>
            </a:r>
            <a:r>
              <a:rPr lang="en-US" sz="1600" b="0" dirty="0" err="1">
                <a:solidFill>
                  <a:srgbClr val="001080"/>
                </a:solidFill>
                <a:effectLst/>
                <a:highlight>
                  <a:srgbClr val="FFFFFF"/>
                </a:highlight>
                <a:latin typeface="PragmataPro Mono Liga" panose="02000509040000020004" pitchFamily="49" charset="0"/>
              </a:rPr>
              <a:t>MASV</a:t>
            </a:r>
            <a:r>
              <a:rPr lang="en-US" sz="1600" b="0" dirty="0">
                <a:solidFill>
                  <a:srgbClr val="000000"/>
                </a:solidFill>
                <a:effectLst/>
                <a:highlight>
                  <a:srgbClr val="FFFFFF"/>
                </a:highlight>
                <a:latin typeface="PragmataPro Mono Liga" panose="02000509040000020004" pitchFamily="49" charset="0"/>
              </a:rPr>
              <a:t> </a:t>
            </a:r>
            <a:r>
              <a:rPr lang="en-US" sz="1600" b="0" dirty="0">
                <a:solidFill>
                  <a:srgbClr val="795E26"/>
                </a:solidFill>
                <a:effectLst/>
                <a:highlight>
                  <a:srgbClr val="FFFFFF"/>
                </a:highlight>
                <a:latin typeface="PragmataPro Mono Liga" panose="02000509040000020004" pitchFamily="49" charset="0"/>
              </a:rPr>
              <a:t>&lt;&lt;</a:t>
            </a:r>
            <a:r>
              <a:rPr lang="en-US" sz="1600" b="0" dirty="0">
                <a:solidFill>
                  <a:srgbClr val="000000"/>
                </a:solidFill>
                <a:effectLst/>
                <a:highlight>
                  <a:srgbClr val="FFFFFF"/>
                </a:highlight>
                <a:latin typeface="PragmataPro Mono Liga" panose="02000509040000020004" pitchFamily="49" charset="0"/>
              </a:rPr>
              <a:t> </a:t>
            </a:r>
            <a:r>
              <a:rPr lang="en-US" sz="1600" b="0" dirty="0">
                <a:solidFill>
                  <a:srgbClr val="A31515"/>
                </a:solidFill>
                <a:effectLst/>
                <a:highlight>
                  <a:srgbClr val="FFFFFF"/>
                </a:highlight>
                <a:latin typeface="PragmataPro Mono Liga" panose="02000509040000020004" pitchFamily="49" charset="0"/>
              </a:rPr>
              <a:t>"</a:t>
            </a:r>
            <a:r>
              <a:rPr lang="en-US" sz="1600" b="0" dirty="0">
                <a:solidFill>
                  <a:srgbClr val="EE0000"/>
                </a:solidFill>
                <a:effectLst/>
                <a:highlight>
                  <a:srgbClr val="FFFFFF"/>
                </a:highlight>
                <a:latin typeface="PragmataPro Mono Liga" panose="02000509040000020004" pitchFamily="49" charset="0"/>
              </a:rPr>
              <a:t>\t</a:t>
            </a:r>
            <a:r>
              <a:rPr lang="en-US" sz="1600" b="0" dirty="0">
                <a:solidFill>
                  <a:srgbClr val="A31515"/>
                </a:solidFill>
                <a:effectLst/>
                <a:highlight>
                  <a:srgbClr val="FFFFFF"/>
                </a:highlight>
                <a:latin typeface="PragmataPro Mono Liga" panose="02000509040000020004" pitchFamily="49" charset="0"/>
              </a:rPr>
              <a:t>"</a:t>
            </a:r>
            <a:r>
              <a:rPr lang="en-US" sz="1600" b="0" dirty="0">
                <a:solidFill>
                  <a:srgbClr val="000000"/>
                </a:solidFill>
                <a:effectLst/>
                <a:highlight>
                  <a:srgbClr val="FFFFFF"/>
                </a:highlight>
                <a:latin typeface="PragmataPro Mono Liga" panose="02000509040000020004" pitchFamily="49" charset="0"/>
              </a:rPr>
              <a:t>;</a:t>
            </a:r>
          </a:p>
          <a:p>
            <a:pPr marL="0" indent="0" algn="l">
              <a:lnSpc>
                <a:spcPct val="100000"/>
              </a:lnSpc>
              <a:spcAft>
                <a:spcPts val="0"/>
              </a:spcAft>
              <a:buNone/>
            </a:pPr>
            <a:r>
              <a:rPr lang="en-US" sz="1600" b="0" dirty="0">
                <a:solidFill>
                  <a:srgbClr val="000000"/>
                </a:solidFill>
                <a:effectLst/>
                <a:highlight>
                  <a:srgbClr val="FFFFFF"/>
                </a:highlight>
                <a:latin typeface="PragmataPro Mono Liga" panose="02000509040000020004" pitchFamily="49" charset="0"/>
              </a:rPr>
              <a:t>    </a:t>
            </a:r>
            <a:r>
              <a:rPr lang="en-US" sz="1600" b="0" dirty="0" err="1">
                <a:solidFill>
                  <a:srgbClr val="001080"/>
                </a:solidFill>
                <a:effectLst/>
                <a:highlight>
                  <a:srgbClr val="FFFFFF"/>
                </a:highlight>
                <a:latin typeface="PragmataPro Mono Liga" panose="02000509040000020004" pitchFamily="49" charset="0"/>
              </a:rPr>
              <a:t>cout</a:t>
            </a:r>
            <a:r>
              <a:rPr lang="en-US" sz="1600" b="0" dirty="0">
                <a:solidFill>
                  <a:srgbClr val="000000"/>
                </a:solidFill>
                <a:effectLst/>
                <a:highlight>
                  <a:srgbClr val="FFFFFF"/>
                </a:highlight>
                <a:latin typeface="PragmataPro Mono Liga" panose="02000509040000020004" pitchFamily="49" charset="0"/>
              </a:rPr>
              <a:t> </a:t>
            </a:r>
            <a:r>
              <a:rPr lang="en-US" sz="1600" b="0" dirty="0">
                <a:solidFill>
                  <a:srgbClr val="795E26"/>
                </a:solidFill>
                <a:effectLst/>
                <a:highlight>
                  <a:srgbClr val="FFFFFF"/>
                </a:highlight>
                <a:latin typeface="PragmataPro Mono Liga" panose="02000509040000020004" pitchFamily="49" charset="0"/>
              </a:rPr>
              <a:t>&lt;&lt;</a:t>
            </a:r>
            <a:r>
              <a:rPr lang="en-US" sz="1600" b="0" dirty="0">
                <a:solidFill>
                  <a:srgbClr val="000000"/>
                </a:solidFill>
                <a:effectLst/>
                <a:highlight>
                  <a:srgbClr val="FFFFFF"/>
                </a:highlight>
                <a:latin typeface="PragmataPro Mono Liga" panose="02000509040000020004" pitchFamily="49" charset="0"/>
              </a:rPr>
              <a:t> </a:t>
            </a:r>
            <a:r>
              <a:rPr lang="en-US" sz="1600" b="0" dirty="0" err="1">
                <a:solidFill>
                  <a:srgbClr val="001080"/>
                </a:solidFill>
                <a:effectLst/>
                <a:highlight>
                  <a:srgbClr val="FFFFFF"/>
                </a:highlight>
                <a:latin typeface="PragmataPro Mono Liga" panose="02000509040000020004" pitchFamily="49" charset="0"/>
              </a:rPr>
              <a:t>a</a:t>
            </a:r>
            <a:r>
              <a:rPr lang="en-US" sz="1600" b="0" dirty="0" err="1">
                <a:solidFill>
                  <a:srgbClr val="000000"/>
                </a:solidFill>
                <a:effectLst/>
                <a:highlight>
                  <a:srgbClr val="FFFFFF"/>
                </a:highlight>
                <a:latin typeface="PragmataPro Mono Liga" panose="02000509040000020004" pitchFamily="49" charset="0"/>
              </a:rPr>
              <a:t>.</a:t>
            </a:r>
            <a:r>
              <a:rPr lang="en-US" sz="1600" b="0" dirty="0" err="1">
                <a:solidFill>
                  <a:srgbClr val="001080"/>
                </a:solidFill>
                <a:effectLst/>
                <a:highlight>
                  <a:srgbClr val="FFFFFF"/>
                </a:highlight>
                <a:latin typeface="PragmataPro Mono Liga" panose="02000509040000020004" pitchFamily="49" charset="0"/>
              </a:rPr>
              <a:t>HoTen</a:t>
            </a:r>
            <a:r>
              <a:rPr lang="en-US" sz="1600" b="0" dirty="0">
                <a:solidFill>
                  <a:srgbClr val="000000"/>
                </a:solidFill>
                <a:effectLst/>
                <a:highlight>
                  <a:srgbClr val="FFFFFF"/>
                </a:highlight>
                <a:latin typeface="PragmataPro Mono Liga" panose="02000509040000020004" pitchFamily="49" charset="0"/>
              </a:rPr>
              <a:t> </a:t>
            </a:r>
            <a:r>
              <a:rPr lang="en-US" sz="1600" b="0" dirty="0">
                <a:solidFill>
                  <a:srgbClr val="795E26"/>
                </a:solidFill>
                <a:effectLst/>
                <a:highlight>
                  <a:srgbClr val="FFFFFF"/>
                </a:highlight>
                <a:latin typeface="PragmataPro Mono Liga" panose="02000509040000020004" pitchFamily="49" charset="0"/>
              </a:rPr>
              <a:t>&lt;&lt;</a:t>
            </a:r>
            <a:r>
              <a:rPr lang="en-US" sz="1600" b="0" dirty="0">
                <a:solidFill>
                  <a:srgbClr val="000000"/>
                </a:solidFill>
                <a:effectLst/>
                <a:highlight>
                  <a:srgbClr val="FFFFFF"/>
                </a:highlight>
                <a:latin typeface="PragmataPro Mono Liga" panose="02000509040000020004" pitchFamily="49" charset="0"/>
              </a:rPr>
              <a:t> </a:t>
            </a:r>
            <a:r>
              <a:rPr lang="en-US" sz="1600" b="0" dirty="0">
                <a:solidFill>
                  <a:srgbClr val="A31515"/>
                </a:solidFill>
                <a:effectLst/>
                <a:highlight>
                  <a:srgbClr val="FFFFFF"/>
                </a:highlight>
                <a:latin typeface="PragmataPro Mono Liga" panose="02000509040000020004" pitchFamily="49" charset="0"/>
              </a:rPr>
              <a:t>"</a:t>
            </a:r>
            <a:r>
              <a:rPr lang="en-US" sz="1600" b="0" dirty="0">
                <a:solidFill>
                  <a:srgbClr val="EE0000"/>
                </a:solidFill>
                <a:effectLst/>
                <a:highlight>
                  <a:srgbClr val="FFFFFF"/>
                </a:highlight>
                <a:latin typeface="PragmataPro Mono Liga" panose="02000509040000020004" pitchFamily="49" charset="0"/>
              </a:rPr>
              <a:t>\t</a:t>
            </a:r>
            <a:r>
              <a:rPr lang="en-US" sz="1600" b="0" dirty="0">
                <a:solidFill>
                  <a:srgbClr val="A31515"/>
                </a:solidFill>
                <a:effectLst/>
                <a:highlight>
                  <a:srgbClr val="FFFFFF"/>
                </a:highlight>
                <a:latin typeface="PragmataPro Mono Liga" panose="02000509040000020004" pitchFamily="49" charset="0"/>
              </a:rPr>
              <a:t>"</a:t>
            </a:r>
            <a:r>
              <a:rPr lang="en-US" sz="1600" b="0" dirty="0">
                <a:solidFill>
                  <a:srgbClr val="000000"/>
                </a:solidFill>
                <a:effectLst/>
                <a:highlight>
                  <a:srgbClr val="FFFFFF"/>
                </a:highlight>
                <a:latin typeface="PragmataPro Mono Liga" panose="02000509040000020004" pitchFamily="49" charset="0"/>
              </a:rPr>
              <a:t>;</a:t>
            </a:r>
          </a:p>
          <a:p>
            <a:pPr marL="0" indent="0" algn="l">
              <a:lnSpc>
                <a:spcPct val="100000"/>
              </a:lnSpc>
              <a:spcAft>
                <a:spcPts val="0"/>
              </a:spcAft>
              <a:buNone/>
            </a:pPr>
            <a:r>
              <a:rPr lang="en-US" sz="1600" b="0" dirty="0">
                <a:solidFill>
                  <a:srgbClr val="000000"/>
                </a:solidFill>
                <a:effectLst/>
                <a:highlight>
                  <a:srgbClr val="FFFFFF"/>
                </a:highlight>
                <a:latin typeface="PragmataPro Mono Liga" panose="02000509040000020004" pitchFamily="49" charset="0"/>
              </a:rPr>
              <a:t>    </a:t>
            </a:r>
            <a:r>
              <a:rPr lang="en-US" sz="1600" b="0" dirty="0" err="1">
                <a:solidFill>
                  <a:srgbClr val="001080"/>
                </a:solidFill>
                <a:effectLst/>
                <a:highlight>
                  <a:srgbClr val="FFFFFF"/>
                </a:highlight>
                <a:latin typeface="PragmataPro Mono Liga" panose="02000509040000020004" pitchFamily="49" charset="0"/>
              </a:rPr>
              <a:t>cout</a:t>
            </a:r>
            <a:r>
              <a:rPr lang="en-US" sz="1600" b="0" dirty="0">
                <a:solidFill>
                  <a:srgbClr val="000000"/>
                </a:solidFill>
                <a:effectLst/>
                <a:highlight>
                  <a:srgbClr val="FFFFFF"/>
                </a:highlight>
                <a:latin typeface="PragmataPro Mono Liga" panose="02000509040000020004" pitchFamily="49" charset="0"/>
              </a:rPr>
              <a:t> </a:t>
            </a:r>
            <a:r>
              <a:rPr lang="en-US" sz="1600" b="0" dirty="0">
                <a:solidFill>
                  <a:srgbClr val="795E26"/>
                </a:solidFill>
                <a:effectLst/>
                <a:highlight>
                  <a:srgbClr val="FFFFFF"/>
                </a:highlight>
                <a:latin typeface="PragmataPro Mono Liga" panose="02000509040000020004" pitchFamily="49" charset="0"/>
              </a:rPr>
              <a:t>&lt;&lt;</a:t>
            </a:r>
            <a:r>
              <a:rPr lang="en-US" sz="1600" b="0" dirty="0">
                <a:solidFill>
                  <a:srgbClr val="000000"/>
                </a:solidFill>
                <a:effectLst/>
                <a:highlight>
                  <a:srgbClr val="FFFFFF"/>
                </a:highlight>
                <a:latin typeface="PragmataPro Mono Liga" panose="02000509040000020004" pitchFamily="49" charset="0"/>
              </a:rPr>
              <a:t> </a:t>
            </a:r>
            <a:r>
              <a:rPr lang="en-US" sz="1600" b="0" dirty="0" err="1">
                <a:solidFill>
                  <a:srgbClr val="001080"/>
                </a:solidFill>
                <a:effectLst/>
                <a:highlight>
                  <a:srgbClr val="FFFFFF"/>
                </a:highlight>
                <a:latin typeface="PragmataPro Mono Liga" panose="02000509040000020004" pitchFamily="49" charset="0"/>
              </a:rPr>
              <a:t>a</a:t>
            </a:r>
            <a:r>
              <a:rPr lang="en-US" sz="1600" b="0" dirty="0" err="1">
                <a:solidFill>
                  <a:srgbClr val="000000"/>
                </a:solidFill>
                <a:effectLst/>
                <a:highlight>
                  <a:srgbClr val="FFFFFF"/>
                </a:highlight>
                <a:latin typeface="PragmataPro Mono Liga" panose="02000509040000020004" pitchFamily="49" charset="0"/>
              </a:rPr>
              <a:t>.</a:t>
            </a:r>
            <a:r>
              <a:rPr lang="en-US" sz="1600" b="0" dirty="0" err="1">
                <a:solidFill>
                  <a:srgbClr val="001080"/>
                </a:solidFill>
                <a:effectLst/>
                <a:highlight>
                  <a:srgbClr val="FFFFFF"/>
                </a:highlight>
                <a:latin typeface="PragmataPro Mono Liga" panose="02000509040000020004" pitchFamily="49" charset="0"/>
              </a:rPr>
              <a:t>DiemTin</a:t>
            </a:r>
            <a:r>
              <a:rPr lang="en-US" sz="1600" b="0" dirty="0">
                <a:solidFill>
                  <a:srgbClr val="000000"/>
                </a:solidFill>
                <a:effectLst/>
                <a:highlight>
                  <a:srgbClr val="FFFFFF"/>
                </a:highlight>
                <a:latin typeface="PragmataPro Mono Liga" panose="02000509040000020004" pitchFamily="49" charset="0"/>
              </a:rPr>
              <a:t> </a:t>
            </a:r>
            <a:r>
              <a:rPr lang="en-US" sz="1600" b="0" dirty="0">
                <a:solidFill>
                  <a:srgbClr val="795E26"/>
                </a:solidFill>
                <a:effectLst/>
                <a:highlight>
                  <a:srgbClr val="FFFFFF"/>
                </a:highlight>
                <a:latin typeface="PragmataPro Mono Liga" panose="02000509040000020004" pitchFamily="49" charset="0"/>
              </a:rPr>
              <a:t>&lt;&lt;</a:t>
            </a:r>
            <a:r>
              <a:rPr lang="en-US" sz="1600" b="0" dirty="0">
                <a:solidFill>
                  <a:srgbClr val="000000"/>
                </a:solidFill>
                <a:effectLst/>
                <a:highlight>
                  <a:srgbClr val="FFFFFF"/>
                </a:highlight>
                <a:latin typeface="PragmataPro Mono Liga" panose="02000509040000020004" pitchFamily="49" charset="0"/>
              </a:rPr>
              <a:t> </a:t>
            </a:r>
            <a:r>
              <a:rPr lang="en-US" sz="1600" b="0" dirty="0">
                <a:solidFill>
                  <a:srgbClr val="A31515"/>
                </a:solidFill>
                <a:effectLst/>
                <a:highlight>
                  <a:srgbClr val="FFFFFF"/>
                </a:highlight>
                <a:latin typeface="PragmataPro Mono Liga" panose="02000509040000020004" pitchFamily="49" charset="0"/>
              </a:rPr>
              <a:t>"</a:t>
            </a:r>
            <a:r>
              <a:rPr lang="en-US" sz="1600" b="0" dirty="0">
                <a:solidFill>
                  <a:srgbClr val="EE0000"/>
                </a:solidFill>
                <a:effectLst/>
                <a:highlight>
                  <a:srgbClr val="FFFFFF"/>
                </a:highlight>
                <a:latin typeface="PragmataPro Mono Liga" panose="02000509040000020004" pitchFamily="49" charset="0"/>
              </a:rPr>
              <a:t>\t</a:t>
            </a:r>
            <a:r>
              <a:rPr lang="en-US" sz="1600" b="0" dirty="0">
                <a:solidFill>
                  <a:srgbClr val="A31515"/>
                </a:solidFill>
                <a:effectLst/>
                <a:highlight>
                  <a:srgbClr val="FFFFFF"/>
                </a:highlight>
                <a:latin typeface="PragmataPro Mono Liga" panose="02000509040000020004" pitchFamily="49" charset="0"/>
              </a:rPr>
              <a:t>"</a:t>
            </a:r>
            <a:r>
              <a:rPr lang="en-US" sz="1600" b="0" dirty="0">
                <a:solidFill>
                  <a:srgbClr val="000000"/>
                </a:solidFill>
                <a:effectLst/>
                <a:highlight>
                  <a:srgbClr val="FFFFFF"/>
                </a:highlight>
                <a:latin typeface="PragmataPro Mono Liga" panose="02000509040000020004" pitchFamily="49" charset="0"/>
              </a:rPr>
              <a:t>;</a:t>
            </a:r>
          </a:p>
          <a:p>
            <a:pPr marL="0" indent="0" algn="l">
              <a:lnSpc>
                <a:spcPct val="100000"/>
              </a:lnSpc>
              <a:spcAft>
                <a:spcPts val="0"/>
              </a:spcAft>
              <a:buNone/>
            </a:pPr>
            <a:r>
              <a:rPr lang="en-US" sz="1600" b="0" dirty="0">
                <a:solidFill>
                  <a:srgbClr val="000000"/>
                </a:solidFill>
                <a:effectLst/>
                <a:highlight>
                  <a:srgbClr val="FFFFFF"/>
                </a:highlight>
                <a:latin typeface="PragmataPro Mono Liga" panose="02000509040000020004" pitchFamily="49" charset="0"/>
              </a:rPr>
              <a:t>}</a:t>
            </a:r>
          </a:p>
        </p:txBody>
      </p:sp>
      <p:sp>
        <p:nvSpPr>
          <p:cNvPr id="9" name="Content Placeholder 8">
            <a:extLst>
              <a:ext uri="{FF2B5EF4-FFF2-40B4-BE49-F238E27FC236}">
                <a16:creationId xmlns:a16="http://schemas.microsoft.com/office/drawing/2014/main" id="{69951556-9B70-E7AF-ACA1-EF59C6CA7AB0}"/>
              </a:ext>
            </a:extLst>
          </p:cNvPr>
          <p:cNvSpPr>
            <a:spLocks noGrp="1"/>
          </p:cNvSpPr>
          <p:nvPr>
            <p:ph idx="15"/>
          </p:nvPr>
        </p:nvSpPr>
        <p:spPr>
          <a:xfrm>
            <a:off x="4527813" y="996005"/>
            <a:ext cx="4089714" cy="5456471"/>
          </a:xfrm>
          <a:ln>
            <a:solidFill>
              <a:schemeClr val="tx1">
                <a:lumMod val="50000"/>
              </a:schemeClr>
            </a:solidFill>
          </a:ln>
        </p:spPr>
        <p:txBody>
          <a:bodyPr>
            <a:noAutofit/>
          </a:bodyPr>
          <a:lstStyle/>
          <a:p>
            <a:pPr marL="0" indent="0" algn="l">
              <a:lnSpc>
                <a:spcPct val="120000"/>
              </a:lnSpc>
              <a:spcBef>
                <a:spcPts val="0"/>
              </a:spcBef>
              <a:spcAft>
                <a:spcPts val="0"/>
              </a:spcAft>
              <a:buNone/>
            </a:pPr>
            <a:r>
              <a:rPr lang="en-US" sz="1600" b="0" dirty="0">
                <a:solidFill>
                  <a:srgbClr val="0000FF"/>
                </a:solidFill>
                <a:effectLst/>
                <a:highlight>
                  <a:srgbClr val="FFFFFF"/>
                </a:highlight>
                <a:latin typeface="PragmataPro Mono Liga" panose="02000509040000020004" pitchFamily="49" charset="0"/>
              </a:rPr>
              <a:t>void</a:t>
            </a:r>
            <a:r>
              <a:rPr lang="en-US" sz="1600" b="0" dirty="0">
                <a:solidFill>
                  <a:srgbClr val="000000"/>
                </a:solidFill>
                <a:effectLst/>
                <a:highlight>
                  <a:srgbClr val="FFFFFF"/>
                </a:highlight>
                <a:latin typeface="PragmataPro Mono Liga" panose="02000509040000020004" pitchFamily="49" charset="0"/>
              </a:rPr>
              <a:t> </a:t>
            </a:r>
            <a:r>
              <a:rPr lang="en-US" sz="1600" b="0" dirty="0" err="1">
                <a:solidFill>
                  <a:srgbClr val="001080"/>
                </a:solidFill>
                <a:effectLst/>
                <a:highlight>
                  <a:srgbClr val="FFFFFF"/>
                </a:highlight>
                <a:latin typeface="PragmataPro Mono Liga" panose="02000509040000020004" pitchFamily="49" charset="0"/>
              </a:rPr>
              <a:t>Nhap</a:t>
            </a:r>
            <a:r>
              <a:rPr lang="en-US" sz="1600" b="0" dirty="0">
                <a:solidFill>
                  <a:srgbClr val="000000"/>
                </a:solidFill>
                <a:effectLst/>
                <a:highlight>
                  <a:srgbClr val="FFFFFF"/>
                </a:highlight>
                <a:latin typeface="PragmataPro Mono Liga" panose="02000509040000020004" pitchFamily="49" charset="0"/>
              </a:rPr>
              <a:t>(</a:t>
            </a:r>
            <a:r>
              <a:rPr lang="en-US" sz="1600" b="0" dirty="0" err="1">
                <a:solidFill>
                  <a:srgbClr val="267F99"/>
                </a:solidFill>
                <a:effectLst/>
                <a:highlight>
                  <a:srgbClr val="FFFFFF"/>
                </a:highlight>
                <a:latin typeface="PragmataPro Mono Liga" panose="02000509040000020004" pitchFamily="49" charset="0"/>
              </a:rPr>
              <a:t>SinhVien</a:t>
            </a:r>
            <a:r>
              <a:rPr lang="en-US" sz="1600" b="0" dirty="0">
                <a:solidFill>
                  <a:srgbClr val="000000"/>
                </a:solidFill>
                <a:effectLst/>
                <a:highlight>
                  <a:srgbClr val="FFFFFF"/>
                </a:highlight>
                <a:latin typeface="PragmataPro Mono Liga" panose="02000509040000020004" pitchFamily="49" charset="0"/>
              </a:rPr>
              <a:t> </a:t>
            </a:r>
            <a:r>
              <a:rPr lang="en-US" sz="1600" b="0" dirty="0">
                <a:solidFill>
                  <a:srgbClr val="0000FF"/>
                </a:solidFill>
                <a:effectLst/>
                <a:highlight>
                  <a:srgbClr val="FFFFFF"/>
                </a:highlight>
                <a:latin typeface="PragmataPro Mono Liga" panose="02000509040000020004" pitchFamily="49" charset="0"/>
              </a:rPr>
              <a:t>*&amp;</a:t>
            </a:r>
            <a:r>
              <a:rPr lang="en-US" sz="1600" b="0" dirty="0">
                <a:solidFill>
                  <a:srgbClr val="001080"/>
                </a:solidFill>
                <a:effectLst/>
                <a:highlight>
                  <a:srgbClr val="FFFFFF"/>
                </a:highlight>
                <a:latin typeface="PragmataPro Mono Liga" panose="02000509040000020004" pitchFamily="49" charset="0"/>
              </a:rPr>
              <a:t>a</a:t>
            </a:r>
            <a:r>
              <a:rPr lang="en-US" sz="1600" b="0" dirty="0">
                <a:solidFill>
                  <a:srgbClr val="000000"/>
                </a:solidFill>
                <a:effectLst/>
                <a:highlight>
                  <a:srgbClr val="FFFFFF"/>
                </a:highlight>
                <a:latin typeface="PragmataPro Mono Liga" panose="02000509040000020004" pitchFamily="49" charset="0"/>
              </a:rPr>
              <a:t>, </a:t>
            </a:r>
            <a:r>
              <a:rPr lang="en-US" sz="1600" b="0" dirty="0">
                <a:solidFill>
                  <a:srgbClr val="0000FF"/>
                </a:solidFill>
                <a:effectLst/>
                <a:highlight>
                  <a:srgbClr val="FFFFFF"/>
                </a:highlight>
                <a:latin typeface="PragmataPro Mono Liga" panose="02000509040000020004" pitchFamily="49" charset="0"/>
              </a:rPr>
              <a:t>int</a:t>
            </a:r>
            <a:r>
              <a:rPr lang="en-US" sz="1600" b="0" dirty="0">
                <a:solidFill>
                  <a:srgbClr val="000000"/>
                </a:solidFill>
                <a:effectLst/>
                <a:highlight>
                  <a:srgbClr val="FFFFFF"/>
                </a:highlight>
                <a:latin typeface="PragmataPro Mono Liga" panose="02000509040000020004" pitchFamily="49" charset="0"/>
              </a:rPr>
              <a:t> </a:t>
            </a:r>
            <a:r>
              <a:rPr lang="en-US" sz="1600" b="0" dirty="0">
                <a:solidFill>
                  <a:srgbClr val="0000FF"/>
                </a:solidFill>
                <a:effectLst/>
                <a:highlight>
                  <a:srgbClr val="FFFFFF"/>
                </a:highlight>
                <a:latin typeface="PragmataPro Mono Liga" panose="02000509040000020004" pitchFamily="49" charset="0"/>
              </a:rPr>
              <a:t>&amp;</a:t>
            </a:r>
            <a:r>
              <a:rPr lang="en-US" sz="1600" b="0" dirty="0">
                <a:solidFill>
                  <a:srgbClr val="001080"/>
                </a:solidFill>
                <a:effectLst/>
                <a:highlight>
                  <a:srgbClr val="FFFFFF"/>
                </a:highlight>
                <a:latin typeface="PragmataPro Mono Liga" panose="02000509040000020004" pitchFamily="49" charset="0"/>
              </a:rPr>
              <a:t>n</a:t>
            </a:r>
            <a:r>
              <a:rPr lang="en-US" sz="1600" b="0" dirty="0">
                <a:solidFill>
                  <a:srgbClr val="000000"/>
                </a:solidFill>
                <a:effectLst/>
                <a:highlight>
                  <a:srgbClr val="FFFFFF"/>
                </a:highlight>
                <a:latin typeface="PragmataPro Mono Liga" panose="02000509040000020004" pitchFamily="49" charset="0"/>
              </a:rPr>
              <a:t>) {</a:t>
            </a:r>
          </a:p>
          <a:p>
            <a:pPr marL="0" indent="0" algn="l">
              <a:lnSpc>
                <a:spcPct val="120000"/>
              </a:lnSpc>
              <a:spcBef>
                <a:spcPts val="0"/>
              </a:spcBef>
              <a:spcAft>
                <a:spcPts val="0"/>
              </a:spcAft>
              <a:buNone/>
            </a:pPr>
            <a:r>
              <a:rPr lang="en-US" sz="1600" b="0" dirty="0">
                <a:solidFill>
                  <a:srgbClr val="000000"/>
                </a:solidFill>
                <a:effectLst/>
                <a:highlight>
                  <a:srgbClr val="FFFFFF"/>
                </a:highlight>
                <a:latin typeface="PragmataPro Mono Liga" panose="02000509040000020004" pitchFamily="49" charset="0"/>
              </a:rPr>
              <a:t>    </a:t>
            </a:r>
            <a:r>
              <a:rPr lang="en-US" sz="1600" b="0" dirty="0" err="1">
                <a:solidFill>
                  <a:srgbClr val="000000"/>
                </a:solidFill>
                <a:effectLst/>
                <a:highlight>
                  <a:srgbClr val="FFFFFF"/>
                </a:highlight>
                <a:latin typeface="PragmataPro Mono Liga" panose="02000509040000020004" pitchFamily="49" charset="0"/>
              </a:rPr>
              <a:t>cout</a:t>
            </a:r>
            <a:r>
              <a:rPr lang="en-US" sz="1600" b="0" dirty="0">
                <a:solidFill>
                  <a:srgbClr val="000000"/>
                </a:solidFill>
                <a:effectLst/>
                <a:highlight>
                  <a:srgbClr val="FFFFFF"/>
                </a:highlight>
                <a:latin typeface="PragmataPro Mono Liga" panose="02000509040000020004" pitchFamily="49" charset="0"/>
              </a:rPr>
              <a:t> &lt;&lt; </a:t>
            </a:r>
            <a:r>
              <a:rPr lang="en-US" sz="1600" b="0" dirty="0">
                <a:solidFill>
                  <a:srgbClr val="A31515"/>
                </a:solidFill>
                <a:effectLst/>
                <a:highlight>
                  <a:srgbClr val="FFFFFF"/>
                </a:highlight>
                <a:latin typeface="PragmataPro Mono Liga" panose="02000509040000020004" pitchFamily="49" charset="0"/>
              </a:rPr>
              <a:t>"</a:t>
            </a:r>
            <a:r>
              <a:rPr lang="en-US" sz="1600" b="0" dirty="0" err="1">
                <a:solidFill>
                  <a:srgbClr val="A31515"/>
                </a:solidFill>
                <a:effectLst/>
                <a:highlight>
                  <a:srgbClr val="FFFFFF"/>
                </a:highlight>
                <a:latin typeface="PragmataPro Mono Liga" panose="02000509040000020004" pitchFamily="49" charset="0"/>
              </a:rPr>
              <a:t>Nhap</a:t>
            </a:r>
            <a:r>
              <a:rPr lang="en-US" sz="1600" b="0" dirty="0">
                <a:solidFill>
                  <a:srgbClr val="A31515"/>
                </a:solidFill>
                <a:effectLst/>
                <a:highlight>
                  <a:srgbClr val="FFFFFF"/>
                </a:highlight>
                <a:latin typeface="PragmataPro Mono Liga" panose="02000509040000020004" pitchFamily="49" charset="0"/>
              </a:rPr>
              <a:t> n: "</a:t>
            </a:r>
            <a:r>
              <a:rPr lang="en-US" sz="1600" b="0" dirty="0">
                <a:solidFill>
                  <a:srgbClr val="000000"/>
                </a:solidFill>
                <a:effectLst/>
                <a:highlight>
                  <a:srgbClr val="FFFFFF"/>
                </a:highlight>
                <a:latin typeface="PragmataPro Mono Liga" panose="02000509040000020004" pitchFamily="49" charset="0"/>
              </a:rPr>
              <a:t>; </a:t>
            </a:r>
            <a:r>
              <a:rPr lang="en-US" sz="1600" b="0" dirty="0" err="1">
                <a:solidFill>
                  <a:srgbClr val="000000"/>
                </a:solidFill>
                <a:effectLst/>
                <a:highlight>
                  <a:srgbClr val="FFFFFF"/>
                </a:highlight>
                <a:latin typeface="PragmataPro Mono Liga" panose="02000509040000020004" pitchFamily="49" charset="0"/>
              </a:rPr>
              <a:t>cin</a:t>
            </a:r>
            <a:r>
              <a:rPr lang="en-US" sz="1600" b="0" dirty="0">
                <a:solidFill>
                  <a:srgbClr val="000000"/>
                </a:solidFill>
                <a:effectLst/>
                <a:highlight>
                  <a:srgbClr val="FFFFFF"/>
                </a:highlight>
                <a:latin typeface="PragmataPro Mono Liga" panose="02000509040000020004" pitchFamily="49" charset="0"/>
              </a:rPr>
              <a:t> &gt;&gt; n;</a:t>
            </a:r>
          </a:p>
          <a:p>
            <a:pPr marL="0" indent="0" algn="l">
              <a:lnSpc>
                <a:spcPct val="120000"/>
              </a:lnSpc>
              <a:spcBef>
                <a:spcPts val="0"/>
              </a:spcBef>
              <a:spcAft>
                <a:spcPts val="0"/>
              </a:spcAft>
              <a:buNone/>
            </a:pPr>
            <a:r>
              <a:rPr lang="en-US" sz="1600" b="0" dirty="0">
                <a:solidFill>
                  <a:srgbClr val="000000"/>
                </a:solidFill>
                <a:effectLst/>
                <a:highlight>
                  <a:srgbClr val="FFFFFF"/>
                </a:highlight>
                <a:latin typeface="PragmataPro Mono Liga" panose="02000509040000020004" pitchFamily="49" charset="0"/>
              </a:rPr>
              <a:t>    a=</a:t>
            </a:r>
            <a:r>
              <a:rPr lang="en-US" sz="1600" b="0" dirty="0">
                <a:solidFill>
                  <a:srgbClr val="AF00DB"/>
                </a:solidFill>
                <a:effectLst/>
                <a:highlight>
                  <a:srgbClr val="FFFFFF"/>
                </a:highlight>
                <a:latin typeface="PragmataPro Mono Liga" panose="02000509040000020004" pitchFamily="49" charset="0"/>
              </a:rPr>
              <a:t>new</a:t>
            </a:r>
            <a:r>
              <a:rPr lang="en-US" sz="1600" b="0" dirty="0">
                <a:solidFill>
                  <a:srgbClr val="000000"/>
                </a:solidFill>
                <a:effectLst/>
                <a:highlight>
                  <a:srgbClr val="FFFFFF"/>
                </a:highlight>
                <a:latin typeface="PragmataPro Mono Liga" panose="02000509040000020004" pitchFamily="49" charset="0"/>
              </a:rPr>
              <a:t> </a:t>
            </a:r>
            <a:r>
              <a:rPr lang="en-US" sz="1600" b="0" dirty="0" err="1">
                <a:solidFill>
                  <a:srgbClr val="001080"/>
                </a:solidFill>
                <a:effectLst/>
                <a:highlight>
                  <a:srgbClr val="FFFFFF"/>
                </a:highlight>
                <a:latin typeface="PragmataPro Mono Liga" panose="02000509040000020004" pitchFamily="49" charset="0"/>
              </a:rPr>
              <a:t>SinhVien</a:t>
            </a:r>
            <a:r>
              <a:rPr lang="en-US" sz="1600" b="0" dirty="0">
                <a:solidFill>
                  <a:srgbClr val="000000"/>
                </a:solidFill>
                <a:effectLst/>
                <a:highlight>
                  <a:srgbClr val="FFFFFF"/>
                </a:highlight>
                <a:latin typeface="PragmataPro Mono Liga" panose="02000509040000020004" pitchFamily="49" charset="0"/>
              </a:rPr>
              <a:t>[n];</a:t>
            </a:r>
          </a:p>
          <a:p>
            <a:pPr marL="0" indent="0" algn="l">
              <a:lnSpc>
                <a:spcPct val="120000"/>
              </a:lnSpc>
              <a:spcBef>
                <a:spcPts val="0"/>
              </a:spcBef>
              <a:spcAft>
                <a:spcPts val="0"/>
              </a:spcAft>
              <a:buNone/>
            </a:pPr>
            <a:r>
              <a:rPr lang="en-US" sz="1600" b="0" dirty="0">
                <a:solidFill>
                  <a:srgbClr val="000000"/>
                </a:solidFill>
                <a:effectLst/>
                <a:highlight>
                  <a:srgbClr val="FFFFFF"/>
                </a:highlight>
                <a:latin typeface="PragmataPro Mono Liga" panose="02000509040000020004" pitchFamily="49" charset="0"/>
              </a:rPr>
              <a:t>    </a:t>
            </a:r>
            <a:r>
              <a:rPr lang="en-US" sz="1600" b="0" dirty="0">
                <a:solidFill>
                  <a:srgbClr val="AF00DB"/>
                </a:solidFill>
                <a:effectLst/>
                <a:highlight>
                  <a:srgbClr val="FFFFFF"/>
                </a:highlight>
                <a:latin typeface="PragmataPro Mono Liga" panose="02000509040000020004" pitchFamily="49" charset="0"/>
              </a:rPr>
              <a:t>for</a:t>
            </a:r>
            <a:r>
              <a:rPr lang="en-US" sz="1600" b="0" dirty="0">
                <a:solidFill>
                  <a:srgbClr val="000000"/>
                </a:solidFill>
                <a:effectLst/>
                <a:highlight>
                  <a:srgbClr val="FFFFFF"/>
                </a:highlight>
                <a:latin typeface="PragmataPro Mono Liga" panose="02000509040000020004" pitchFamily="49" charset="0"/>
              </a:rPr>
              <a:t>(</a:t>
            </a:r>
            <a:r>
              <a:rPr lang="en-US" sz="1600" b="0" dirty="0">
                <a:solidFill>
                  <a:srgbClr val="0000FF"/>
                </a:solidFill>
                <a:effectLst/>
                <a:highlight>
                  <a:srgbClr val="FFFFFF"/>
                </a:highlight>
                <a:latin typeface="PragmataPro Mono Liga" panose="02000509040000020004" pitchFamily="49" charset="0"/>
              </a:rPr>
              <a:t>int</a:t>
            </a:r>
            <a:r>
              <a:rPr lang="en-US" sz="1600" b="0" dirty="0">
                <a:solidFill>
                  <a:srgbClr val="000000"/>
                </a:solidFill>
                <a:effectLst/>
                <a:highlight>
                  <a:srgbClr val="FFFFFF"/>
                </a:highlight>
                <a:latin typeface="PragmataPro Mono Liga" panose="02000509040000020004" pitchFamily="49" charset="0"/>
              </a:rPr>
              <a:t> </a:t>
            </a:r>
            <a:r>
              <a:rPr lang="en-US" sz="1600" b="0" dirty="0" err="1">
                <a:solidFill>
                  <a:srgbClr val="000000"/>
                </a:solidFill>
                <a:effectLst/>
                <a:highlight>
                  <a:srgbClr val="FFFFFF"/>
                </a:highlight>
                <a:latin typeface="PragmataPro Mono Liga" panose="02000509040000020004" pitchFamily="49" charset="0"/>
              </a:rPr>
              <a:t>i</a:t>
            </a:r>
            <a:r>
              <a:rPr lang="en-US" sz="1600" b="0" dirty="0">
                <a:solidFill>
                  <a:srgbClr val="000000"/>
                </a:solidFill>
                <a:effectLst/>
                <a:highlight>
                  <a:srgbClr val="FFFFFF"/>
                </a:highlight>
                <a:latin typeface="PragmataPro Mono Liga" panose="02000509040000020004" pitchFamily="49" charset="0"/>
              </a:rPr>
              <a:t>=</a:t>
            </a:r>
            <a:r>
              <a:rPr lang="en-US" sz="1600" b="0" dirty="0">
                <a:solidFill>
                  <a:srgbClr val="098658"/>
                </a:solidFill>
                <a:effectLst/>
                <a:highlight>
                  <a:srgbClr val="FFFFFF"/>
                </a:highlight>
                <a:latin typeface="PragmataPro Mono Liga" panose="02000509040000020004" pitchFamily="49" charset="0"/>
              </a:rPr>
              <a:t>0</a:t>
            </a:r>
            <a:r>
              <a:rPr lang="en-US" sz="1600" b="0" dirty="0">
                <a:solidFill>
                  <a:srgbClr val="000000"/>
                </a:solidFill>
                <a:effectLst/>
                <a:highlight>
                  <a:srgbClr val="FFFFFF"/>
                </a:highlight>
                <a:latin typeface="PragmataPro Mono Liga" panose="02000509040000020004" pitchFamily="49" charset="0"/>
              </a:rPr>
              <a:t>; </a:t>
            </a:r>
            <a:r>
              <a:rPr lang="en-US" sz="1600" b="0" dirty="0" err="1">
                <a:solidFill>
                  <a:srgbClr val="000000"/>
                </a:solidFill>
                <a:effectLst/>
                <a:highlight>
                  <a:srgbClr val="FFFFFF"/>
                </a:highlight>
                <a:latin typeface="PragmataPro Mono Liga" panose="02000509040000020004" pitchFamily="49" charset="0"/>
              </a:rPr>
              <a:t>i</a:t>
            </a:r>
            <a:r>
              <a:rPr lang="en-US" sz="1600" b="0" dirty="0">
                <a:solidFill>
                  <a:srgbClr val="000000"/>
                </a:solidFill>
                <a:effectLst/>
                <a:highlight>
                  <a:srgbClr val="FFFFFF"/>
                </a:highlight>
                <a:latin typeface="PragmataPro Mono Liga" panose="02000509040000020004" pitchFamily="49" charset="0"/>
              </a:rPr>
              <a:t>&lt;n; </a:t>
            </a:r>
            <a:r>
              <a:rPr lang="en-US" sz="1600" b="0" dirty="0" err="1">
                <a:solidFill>
                  <a:srgbClr val="000000"/>
                </a:solidFill>
                <a:effectLst/>
                <a:highlight>
                  <a:srgbClr val="FFFFFF"/>
                </a:highlight>
                <a:latin typeface="PragmataPro Mono Liga" panose="02000509040000020004" pitchFamily="49" charset="0"/>
              </a:rPr>
              <a:t>i</a:t>
            </a:r>
            <a:r>
              <a:rPr lang="en-US" sz="1600" b="0" dirty="0">
                <a:solidFill>
                  <a:srgbClr val="000000"/>
                </a:solidFill>
                <a:effectLst/>
                <a:highlight>
                  <a:srgbClr val="FFFFFF"/>
                </a:highlight>
                <a:latin typeface="PragmataPro Mono Liga" panose="02000509040000020004" pitchFamily="49" charset="0"/>
              </a:rPr>
              <a:t>++) {</a:t>
            </a:r>
          </a:p>
          <a:p>
            <a:pPr marL="0" indent="0" algn="l">
              <a:lnSpc>
                <a:spcPct val="120000"/>
              </a:lnSpc>
              <a:spcBef>
                <a:spcPts val="0"/>
              </a:spcBef>
              <a:spcAft>
                <a:spcPts val="0"/>
              </a:spcAft>
              <a:buNone/>
            </a:pPr>
            <a:r>
              <a:rPr lang="en-US" sz="1600" b="0" dirty="0">
                <a:solidFill>
                  <a:srgbClr val="000000"/>
                </a:solidFill>
                <a:effectLst/>
                <a:highlight>
                  <a:srgbClr val="FFFFFF"/>
                </a:highlight>
                <a:latin typeface="PragmataPro Mono Liga" panose="02000509040000020004" pitchFamily="49" charset="0"/>
              </a:rPr>
              <a:t>        </a:t>
            </a:r>
            <a:r>
              <a:rPr lang="en-US" sz="1600" b="0" dirty="0" err="1">
                <a:solidFill>
                  <a:srgbClr val="001080"/>
                </a:solidFill>
                <a:effectLst/>
                <a:highlight>
                  <a:srgbClr val="FFFFFF"/>
                </a:highlight>
                <a:latin typeface="PragmataPro Mono Liga" panose="02000509040000020004" pitchFamily="49" charset="0"/>
              </a:rPr>
              <a:t>cin</a:t>
            </a:r>
            <a:r>
              <a:rPr lang="en-US" sz="1600" b="0" dirty="0" err="1">
                <a:solidFill>
                  <a:srgbClr val="000000"/>
                </a:solidFill>
                <a:effectLst/>
                <a:highlight>
                  <a:srgbClr val="FFFFFF"/>
                </a:highlight>
                <a:latin typeface="PragmataPro Mono Liga" panose="02000509040000020004" pitchFamily="49" charset="0"/>
              </a:rPr>
              <a:t>.</a:t>
            </a:r>
            <a:r>
              <a:rPr lang="en-US" sz="1600" b="0" dirty="0" err="1">
                <a:solidFill>
                  <a:srgbClr val="795E26"/>
                </a:solidFill>
                <a:effectLst/>
                <a:highlight>
                  <a:srgbClr val="FFFFFF"/>
                </a:highlight>
                <a:latin typeface="PragmataPro Mono Liga" panose="02000509040000020004" pitchFamily="49" charset="0"/>
              </a:rPr>
              <a:t>ignore</a:t>
            </a:r>
            <a:r>
              <a:rPr lang="en-US" sz="1600" b="0" dirty="0">
                <a:solidFill>
                  <a:srgbClr val="000000"/>
                </a:solidFill>
                <a:effectLst/>
                <a:highlight>
                  <a:srgbClr val="FFFFFF"/>
                </a:highlight>
                <a:latin typeface="PragmataPro Mono Liga" panose="02000509040000020004" pitchFamily="49" charset="0"/>
              </a:rPr>
              <a:t>();   </a:t>
            </a:r>
            <a:r>
              <a:rPr lang="en-US" sz="1600" b="0" dirty="0" err="1">
                <a:solidFill>
                  <a:srgbClr val="795E26"/>
                </a:solidFill>
                <a:effectLst/>
                <a:highlight>
                  <a:srgbClr val="FFFFFF"/>
                </a:highlight>
                <a:latin typeface="PragmataPro Mono Liga" panose="02000509040000020004" pitchFamily="49" charset="0"/>
              </a:rPr>
              <a:t>Nhap</a:t>
            </a:r>
            <a:r>
              <a:rPr lang="en-US" sz="1600" b="0" dirty="0">
                <a:solidFill>
                  <a:srgbClr val="000000"/>
                </a:solidFill>
                <a:effectLst/>
                <a:highlight>
                  <a:srgbClr val="FFFFFF"/>
                </a:highlight>
                <a:latin typeface="PragmataPro Mono Liga" panose="02000509040000020004" pitchFamily="49" charset="0"/>
              </a:rPr>
              <a:t>(</a:t>
            </a:r>
            <a:r>
              <a:rPr lang="en-US" sz="1600" b="0" dirty="0">
                <a:solidFill>
                  <a:srgbClr val="001080"/>
                </a:solidFill>
                <a:effectLst/>
                <a:highlight>
                  <a:srgbClr val="FFFFFF"/>
                </a:highlight>
                <a:latin typeface="PragmataPro Mono Liga" panose="02000509040000020004" pitchFamily="49" charset="0"/>
              </a:rPr>
              <a:t>a</a:t>
            </a:r>
            <a:r>
              <a:rPr lang="en-US" sz="1600" b="0" dirty="0">
                <a:solidFill>
                  <a:srgbClr val="000000"/>
                </a:solidFill>
                <a:effectLst/>
                <a:highlight>
                  <a:srgbClr val="FFFFFF"/>
                </a:highlight>
                <a:latin typeface="PragmataPro Mono Liga" panose="02000509040000020004" pitchFamily="49" charset="0"/>
              </a:rPr>
              <a:t>[</a:t>
            </a:r>
            <a:r>
              <a:rPr lang="en-US" sz="1600" b="0" dirty="0" err="1">
                <a:solidFill>
                  <a:srgbClr val="000000"/>
                </a:solidFill>
                <a:effectLst/>
                <a:highlight>
                  <a:srgbClr val="FFFFFF"/>
                </a:highlight>
                <a:latin typeface="PragmataPro Mono Liga" panose="02000509040000020004" pitchFamily="49" charset="0"/>
              </a:rPr>
              <a:t>i</a:t>
            </a:r>
            <a:r>
              <a:rPr lang="en-US" sz="1600" b="0" dirty="0">
                <a:solidFill>
                  <a:srgbClr val="000000"/>
                </a:solidFill>
                <a:effectLst/>
                <a:highlight>
                  <a:srgbClr val="FFFFFF"/>
                </a:highlight>
                <a:latin typeface="PragmataPro Mono Liga" panose="02000509040000020004" pitchFamily="49" charset="0"/>
              </a:rPr>
              <a:t>]);</a:t>
            </a:r>
          </a:p>
          <a:p>
            <a:pPr marL="0" indent="0" algn="l">
              <a:lnSpc>
                <a:spcPct val="120000"/>
              </a:lnSpc>
              <a:spcBef>
                <a:spcPts val="0"/>
              </a:spcBef>
              <a:spcAft>
                <a:spcPts val="0"/>
              </a:spcAft>
              <a:buNone/>
            </a:pPr>
            <a:r>
              <a:rPr lang="en-US" sz="1600" b="0" dirty="0">
                <a:solidFill>
                  <a:srgbClr val="000000"/>
                </a:solidFill>
                <a:effectLst/>
                <a:highlight>
                  <a:srgbClr val="FFFFFF"/>
                </a:highlight>
                <a:latin typeface="PragmataPro Mono Liga" panose="02000509040000020004" pitchFamily="49" charset="0"/>
              </a:rPr>
              <a:t>    }</a:t>
            </a:r>
          </a:p>
          <a:p>
            <a:pPr marL="0" indent="0" algn="l">
              <a:lnSpc>
                <a:spcPct val="120000"/>
              </a:lnSpc>
              <a:spcBef>
                <a:spcPts val="0"/>
              </a:spcBef>
              <a:spcAft>
                <a:spcPts val="0"/>
              </a:spcAft>
              <a:buNone/>
            </a:pPr>
            <a:r>
              <a:rPr lang="en-US" sz="1600" b="0" dirty="0">
                <a:solidFill>
                  <a:srgbClr val="000000"/>
                </a:solidFill>
                <a:effectLst/>
                <a:highlight>
                  <a:srgbClr val="FFFFFF"/>
                </a:highlight>
                <a:latin typeface="PragmataPro Mono Liga" panose="02000509040000020004" pitchFamily="49" charset="0"/>
              </a:rPr>
              <a:t>}</a:t>
            </a:r>
          </a:p>
          <a:p>
            <a:pPr marL="0" indent="0" algn="l">
              <a:lnSpc>
                <a:spcPct val="120000"/>
              </a:lnSpc>
              <a:spcBef>
                <a:spcPts val="0"/>
              </a:spcBef>
              <a:spcAft>
                <a:spcPts val="0"/>
              </a:spcAft>
              <a:buNone/>
            </a:pPr>
            <a:r>
              <a:rPr lang="en-US" sz="1600" b="0" dirty="0">
                <a:solidFill>
                  <a:srgbClr val="0000FF"/>
                </a:solidFill>
                <a:effectLst/>
                <a:highlight>
                  <a:srgbClr val="FFFFFF"/>
                </a:highlight>
                <a:latin typeface="PragmataPro Mono Liga" panose="02000509040000020004" pitchFamily="49" charset="0"/>
              </a:rPr>
              <a:t>void</a:t>
            </a:r>
            <a:r>
              <a:rPr lang="en-US" sz="1600" b="0" dirty="0">
                <a:solidFill>
                  <a:srgbClr val="000000"/>
                </a:solidFill>
                <a:effectLst/>
                <a:highlight>
                  <a:srgbClr val="FFFFFF"/>
                </a:highlight>
                <a:latin typeface="PragmataPro Mono Liga" panose="02000509040000020004" pitchFamily="49" charset="0"/>
              </a:rPr>
              <a:t> </a:t>
            </a:r>
            <a:r>
              <a:rPr lang="en-US" sz="1600" b="0" dirty="0" err="1">
                <a:solidFill>
                  <a:srgbClr val="795E26"/>
                </a:solidFill>
                <a:effectLst/>
                <a:highlight>
                  <a:srgbClr val="FFFFFF"/>
                </a:highlight>
                <a:latin typeface="PragmataPro Mono Liga" panose="02000509040000020004" pitchFamily="49" charset="0"/>
              </a:rPr>
              <a:t>Xuat</a:t>
            </a:r>
            <a:r>
              <a:rPr lang="en-US" sz="1600" b="0" dirty="0">
                <a:solidFill>
                  <a:srgbClr val="000000"/>
                </a:solidFill>
                <a:effectLst/>
                <a:highlight>
                  <a:srgbClr val="FFFFFF"/>
                </a:highlight>
                <a:latin typeface="PragmataPro Mono Liga" panose="02000509040000020004" pitchFamily="49" charset="0"/>
              </a:rPr>
              <a:t>(</a:t>
            </a:r>
            <a:r>
              <a:rPr lang="en-US" sz="1600" b="0" dirty="0" err="1">
                <a:solidFill>
                  <a:srgbClr val="267F99"/>
                </a:solidFill>
                <a:effectLst/>
                <a:highlight>
                  <a:srgbClr val="FFFFFF"/>
                </a:highlight>
                <a:latin typeface="PragmataPro Mono Liga" panose="02000509040000020004" pitchFamily="49" charset="0"/>
              </a:rPr>
              <a:t>SinhVien</a:t>
            </a:r>
            <a:r>
              <a:rPr lang="en-US" sz="1600" b="0" dirty="0">
                <a:solidFill>
                  <a:srgbClr val="000000"/>
                </a:solidFill>
                <a:effectLst/>
                <a:highlight>
                  <a:srgbClr val="FFFFFF"/>
                </a:highlight>
                <a:latin typeface="PragmataPro Mono Liga" panose="02000509040000020004" pitchFamily="49" charset="0"/>
              </a:rPr>
              <a:t> </a:t>
            </a:r>
            <a:r>
              <a:rPr lang="en-US" sz="1600" b="0" dirty="0">
                <a:solidFill>
                  <a:srgbClr val="0000FF"/>
                </a:solidFill>
                <a:effectLst/>
                <a:highlight>
                  <a:srgbClr val="FFFFFF"/>
                </a:highlight>
                <a:latin typeface="PragmataPro Mono Liga" panose="02000509040000020004" pitchFamily="49" charset="0"/>
              </a:rPr>
              <a:t>*</a:t>
            </a:r>
            <a:r>
              <a:rPr lang="en-US" sz="1600" b="0" dirty="0">
                <a:solidFill>
                  <a:srgbClr val="001080"/>
                </a:solidFill>
                <a:effectLst/>
                <a:highlight>
                  <a:srgbClr val="FFFFFF"/>
                </a:highlight>
                <a:latin typeface="PragmataPro Mono Liga" panose="02000509040000020004" pitchFamily="49" charset="0"/>
              </a:rPr>
              <a:t>a</a:t>
            </a:r>
            <a:r>
              <a:rPr lang="en-US" sz="1600" b="0" dirty="0">
                <a:solidFill>
                  <a:srgbClr val="000000"/>
                </a:solidFill>
                <a:effectLst/>
                <a:highlight>
                  <a:srgbClr val="FFFFFF"/>
                </a:highlight>
                <a:latin typeface="PragmataPro Mono Liga" panose="02000509040000020004" pitchFamily="49" charset="0"/>
              </a:rPr>
              <a:t>, </a:t>
            </a:r>
            <a:r>
              <a:rPr lang="en-US" sz="1600" b="0" dirty="0">
                <a:solidFill>
                  <a:srgbClr val="0000FF"/>
                </a:solidFill>
                <a:effectLst/>
                <a:highlight>
                  <a:srgbClr val="FFFFFF"/>
                </a:highlight>
                <a:latin typeface="PragmataPro Mono Liga" panose="02000509040000020004" pitchFamily="49" charset="0"/>
              </a:rPr>
              <a:t>const</a:t>
            </a:r>
            <a:r>
              <a:rPr lang="en-US" sz="1600" b="0" dirty="0">
                <a:solidFill>
                  <a:srgbClr val="000000"/>
                </a:solidFill>
                <a:effectLst/>
                <a:highlight>
                  <a:srgbClr val="FFFFFF"/>
                </a:highlight>
                <a:latin typeface="PragmataPro Mono Liga" panose="02000509040000020004" pitchFamily="49" charset="0"/>
              </a:rPr>
              <a:t> </a:t>
            </a:r>
            <a:r>
              <a:rPr lang="en-US" sz="1600" b="0" dirty="0">
                <a:solidFill>
                  <a:srgbClr val="0000FF"/>
                </a:solidFill>
                <a:effectLst/>
                <a:highlight>
                  <a:srgbClr val="FFFFFF"/>
                </a:highlight>
                <a:latin typeface="PragmataPro Mono Liga" panose="02000509040000020004" pitchFamily="49" charset="0"/>
              </a:rPr>
              <a:t>int</a:t>
            </a:r>
            <a:r>
              <a:rPr lang="en-US" sz="1600" b="0" dirty="0">
                <a:solidFill>
                  <a:srgbClr val="000000"/>
                </a:solidFill>
                <a:effectLst/>
                <a:highlight>
                  <a:srgbClr val="FFFFFF"/>
                </a:highlight>
                <a:latin typeface="PragmataPro Mono Liga" panose="02000509040000020004" pitchFamily="49" charset="0"/>
              </a:rPr>
              <a:t> </a:t>
            </a:r>
            <a:r>
              <a:rPr lang="en-US" sz="1600" b="0" dirty="0">
                <a:solidFill>
                  <a:srgbClr val="0000FF"/>
                </a:solidFill>
                <a:effectLst/>
                <a:highlight>
                  <a:srgbClr val="FFFFFF"/>
                </a:highlight>
                <a:latin typeface="PragmataPro Mono Liga" panose="02000509040000020004" pitchFamily="49" charset="0"/>
              </a:rPr>
              <a:t>&amp;</a:t>
            </a:r>
            <a:r>
              <a:rPr lang="en-US" sz="1600" b="0" dirty="0">
                <a:solidFill>
                  <a:srgbClr val="001080"/>
                </a:solidFill>
                <a:effectLst/>
                <a:highlight>
                  <a:srgbClr val="FFFFFF"/>
                </a:highlight>
                <a:latin typeface="PragmataPro Mono Liga" panose="02000509040000020004" pitchFamily="49" charset="0"/>
              </a:rPr>
              <a:t>n</a:t>
            </a:r>
            <a:r>
              <a:rPr lang="en-US" sz="1600" b="0" dirty="0">
                <a:solidFill>
                  <a:srgbClr val="000000"/>
                </a:solidFill>
                <a:effectLst/>
                <a:highlight>
                  <a:srgbClr val="FFFFFF"/>
                </a:highlight>
                <a:latin typeface="PragmataPro Mono Liga" panose="02000509040000020004" pitchFamily="49" charset="0"/>
              </a:rPr>
              <a:t>) {</a:t>
            </a:r>
          </a:p>
          <a:p>
            <a:pPr marL="0" indent="0" algn="l">
              <a:lnSpc>
                <a:spcPct val="120000"/>
              </a:lnSpc>
              <a:spcBef>
                <a:spcPts val="0"/>
              </a:spcBef>
              <a:spcAft>
                <a:spcPts val="0"/>
              </a:spcAft>
              <a:buNone/>
            </a:pPr>
            <a:r>
              <a:rPr lang="en-US" sz="1600" b="0" dirty="0">
                <a:solidFill>
                  <a:srgbClr val="000000"/>
                </a:solidFill>
                <a:effectLst/>
                <a:highlight>
                  <a:srgbClr val="FFFFFF"/>
                </a:highlight>
                <a:latin typeface="PragmataPro Mono Liga" panose="02000509040000020004" pitchFamily="49" charset="0"/>
              </a:rPr>
              <a:t>    </a:t>
            </a:r>
            <a:r>
              <a:rPr lang="en-US" sz="1600" b="0" dirty="0" err="1">
                <a:solidFill>
                  <a:srgbClr val="000000"/>
                </a:solidFill>
                <a:effectLst/>
                <a:highlight>
                  <a:srgbClr val="FFFFFF"/>
                </a:highlight>
                <a:latin typeface="PragmataPro Mono Liga" panose="02000509040000020004" pitchFamily="49" charset="0"/>
              </a:rPr>
              <a:t>cout</a:t>
            </a:r>
            <a:r>
              <a:rPr lang="en-US" sz="1600" b="0" dirty="0">
                <a:solidFill>
                  <a:srgbClr val="000000"/>
                </a:solidFill>
                <a:effectLst/>
                <a:highlight>
                  <a:srgbClr val="FFFFFF"/>
                </a:highlight>
                <a:latin typeface="PragmataPro Mono Liga" panose="02000509040000020004" pitchFamily="49" charset="0"/>
              </a:rPr>
              <a:t> &lt;&lt; </a:t>
            </a:r>
            <a:r>
              <a:rPr lang="en-US" sz="1600" b="0" dirty="0">
                <a:solidFill>
                  <a:srgbClr val="A31515"/>
                </a:solidFill>
                <a:effectLst/>
                <a:highlight>
                  <a:srgbClr val="FFFFFF"/>
                </a:highlight>
                <a:latin typeface="PragmataPro Mono Liga" panose="02000509040000020004" pitchFamily="49" charset="0"/>
              </a:rPr>
              <a:t>"</a:t>
            </a:r>
            <a:r>
              <a:rPr lang="en-US" sz="1600" b="0" dirty="0">
                <a:solidFill>
                  <a:srgbClr val="EE0000"/>
                </a:solidFill>
                <a:effectLst/>
                <a:highlight>
                  <a:srgbClr val="FFFFFF"/>
                </a:highlight>
                <a:latin typeface="PragmataPro Mono Liga" panose="02000509040000020004" pitchFamily="49" charset="0"/>
              </a:rPr>
              <a:t>\</a:t>
            </a:r>
            <a:r>
              <a:rPr lang="en-US" sz="1600" b="0" dirty="0" err="1">
                <a:solidFill>
                  <a:srgbClr val="EE0000"/>
                </a:solidFill>
                <a:effectLst/>
                <a:highlight>
                  <a:srgbClr val="FFFFFF"/>
                </a:highlight>
                <a:latin typeface="PragmataPro Mono Liga" panose="02000509040000020004" pitchFamily="49" charset="0"/>
              </a:rPr>
              <a:t>n</a:t>
            </a:r>
            <a:r>
              <a:rPr lang="en-US" sz="1600" b="0" dirty="0" err="1">
                <a:solidFill>
                  <a:srgbClr val="A31515"/>
                </a:solidFill>
                <a:effectLst/>
                <a:highlight>
                  <a:srgbClr val="FFFFFF"/>
                </a:highlight>
                <a:latin typeface="PragmataPro Mono Liga" panose="02000509040000020004" pitchFamily="49" charset="0"/>
              </a:rPr>
              <a:t>Xuat</a:t>
            </a:r>
            <a:r>
              <a:rPr lang="en-US" sz="1600" b="0" dirty="0">
                <a:solidFill>
                  <a:srgbClr val="A31515"/>
                </a:solidFill>
                <a:effectLst/>
                <a:highlight>
                  <a:srgbClr val="FFFFFF"/>
                </a:highlight>
                <a:latin typeface="PragmataPro Mono Liga" panose="02000509040000020004" pitchFamily="49" charset="0"/>
              </a:rPr>
              <a:t>: </a:t>
            </a:r>
            <a:r>
              <a:rPr lang="en-US" sz="1600" b="0" dirty="0">
                <a:solidFill>
                  <a:srgbClr val="EE0000"/>
                </a:solidFill>
                <a:effectLst/>
                <a:highlight>
                  <a:srgbClr val="FFFFFF"/>
                </a:highlight>
                <a:latin typeface="PragmataPro Mono Liga" panose="02000509040000020004" pitchFamily="49" charset="0"/>
              </a:rPr>
              <a:t>\n</a:t>
            </a:r>
            <a:r>
              <a:rPr lang="en-US" sz="1600" b="0" dirty="0">
                <a:solidFill>
                  <a:srgbClr val="A31515"/>
                </a:solidFill>
                <a:effectLst/>
                <a:highlight>
                  <a:srgbClr val="FFFFFF"/>
                </a:highlight>
                <a:latin typeface="PragmataPro Mono Liga" panose="02000509040000020004" pitchFamily="49" charset="0"/>
              </a:rPr>
              <a:t>"</a:t>
            </a:r>
            <a:r>
              <a:rPr lang="en-US" sz="1600" b="0" dirty="0">
                <a:solidFill>
                  <a:srgbClr val="000000"/>
                </a:solidFill>
                <a:effectLst/>
                <a:highlight>
                  <a:srgbClr val="FFFFFF"/>
                </a:highlight>
                <a:latin typeface="PragmataPro Mono Liga" panose="02000509040000020004" pitchFamily="49" charset="0"/>
              </a:rPr>
              <a:t>;</a:t>
            </a:r>
          </a:p>
          <a:p>
            <a:pPr marL="0" indent="0" algn="l">
              <a:lnSpc>
                <a:spcPct val="120000"/>
              </a:lnSpc>
              <a:spcBef>
                <a:spcPts val="0"/>
              </a:spcBef>
              <a:spcAft>
                <a:spcPts val="0"/>
              </a:spcAft>
              <a:buNone/>
            </a:pPr>
            <a:r>
              <a:rPr lang="en-US" sz="1600" b="0" dirty="0">
                <a:solidFill>
                  <a:srgbClr val="000000"/>
                </a:solidFill>
                <a:effectLst/>
                <a:highlight>
                  <a:srgbClr val="FFFFFF"/>
                </a:highlight>
                <a:latin typeface="PragmataPro Mono Liga" panose="02000509040000020004" pitchFamily="49" charset="0"/>
              </a:rPr>
              <a:t>    </a:t>
            </a:r>
            <a:r>
              <a:rPr lang="en-US" sz="1600" b="0" dirty="0">
                <a:solidFill>
                  <a:srgbClr val="AF00DB"/>
                </a:solidFill>
                <a:effectLst/>
                <a:highlight>
                  <a:srgbClr val="FFFFFF"/>
                </a:highlight>
                <a:latin typeface="PragmataPro Mono Liga" panose="02000509040000020004" pitchFamily="49" charset="0"/>
              </a:rPr>
              <a:t>for</a:t>
            </a:r>
            <a:r>
              <a:rPr lang="en-US" sz="1600" b="0" dirty="0">
                <a:solidFill>
                  <a:srgbClr val="000000"/>
                </a:solidFill>
                <a:effectLst/>
                <a:highlight>
                  <a:srgbClr val="FFFFFF"/>
                </a:highlight>
                <a:latin typeface="PragmataPro Mono Liga" panose="02000509040000020004" pitchFamily="49" charset="0"/>
              </a:rPr>
              <a:t> (</a:t>
            </a:r>
            <a:r>
              <a:rPr lang="en-US" sz="1600" b="0" dirty="0">
                <a:solidFill>
                  <a:srgbClr val="0000FF"/>
                </a:solidFill>
                <a:effectLst/>
                <a:highlight>
                  <a:srgbClr val="FFFFFF"/>
                </a:highlight>
                <a:latin typeface="PragmataPro Mono Liga" panose="02000509040000020004" pitchFamily="49" charset="0"/>
              </a:rPr>
              <a:t>int</a:t>
            </a:r>
            <a:r>
              <a:rPr lang="en-US" sz="1600" b="0" dirty="0">
                <a:solidFill>
                  <a:srgbClr val="000000"/>
                </a:solidFill>
                <a:effectLst/>
                <a:highlight>
                  <a:srgbClr val="FFFFFF"/>
                </a:highlight>
                <a:latin typeface="PragmataPro Mono Liga" panose="02000509040000020004" pitchFamily="49" charset="0"/>
              </a:rPr>
              <a:t> </a:t>
            </a:r>
            <a:r>
              <a:rPr lang="en-US" sz="1600" b="0" dirty="0" err="1">
                <a:solidFill>
                  <a:srgbClr val="000000"/>
                </a:solidFill>
                <a:effectLst/>
                <a:highlight>
                  <a:srgbClr val="FFFFFF"/>
                </a:highlight>
                <a:latin typeface="PragmataPro Mono Liga" panose="02000509040000020004" pitchFamily="49" charset="0"/>
              </a:rPr>
              <a:t>i</a:t>
            </a:r>
            <a:r>
              <a:rPr lang="en-US" sz="1600" b="0" dirty="0">
                <a:solidFill>
                  <a:srgbClr val="000000"/>
                </a:solidFill>
                <a:effectLst/>
                <a:highlight>
                  <a:srgbClr val="FFFFFF"/>
                </a:highlight>
                <a:latin typeface="PragmataPro Mono Liga" panose="02000509040000020004" pitchFamily="49" charset="0"/>
              </a:rPr>
              <a:t> = </a:t>
            </a:r>
            <a:r>
              <a:rPr lang="en-US" sz="1600" b="0" dirty="0">
                <a:solidFill>
                  <a:srgbClr val="098658"/>
                </a:solidFill>
                <a:effectLst/>
                <a:highlight>
                  <a:srgbClr val="FFFFFF"/>
                </a:highlight>
                <a:latin typeface="PragmataPro Mono Liga" panose="02000509040000020004" pitchFamily="49" charset="0"/>
              </a:rPr>
              <a:t>0</a:t>
            </a:r>
            <a:r>
              <a:rPr lang="en-US" sz="1600" b="0" dirty="0">
                <a:solidFill>
                  <a:srgbClr val="000000"/>
                </a:solidFill>
                <a:effectLst/>
                <a:highlight>
                  <a:srgbClr val="FFFFFF"/>
                </a:highlight>
                <a:latin typeface="PragmataPro Mono Liga" panose="02000509040000020004" pitchFamily="49" charset="0"/>
              </a:rPr>
              <a:t>; </a:t>
            </a:r>
            <a:r>
              <a:rPr lang="en-US" sz="1600" b="0" dirty="0" err="1">
                <a:solidFill>
                  <a:srgbClr val="000000"/>
                </a:solidFill>
                <a:effectLst/>
                <a:highlight>
                  <a:srgbClr val="FFFFFF"/>
                </a:highlight>
                <a:latin typeface="PragmataPro Mono Liga" panose="02000509040000020004" pitchFamily="49" charset="0"/>
              </a:rPr>
              <a:t>i</a:t>
            </a:r>
            <a:r>
              <a:rPr lang="en-US" sz="1600" b="0" dirty="0">
                <a:solidFill>
                  <a:srgbClr val="000000"/>
                </a:solidFill>
                <a:effectLst/>
                <a:highlight>
                  <a:srgbClr val="FFFFFF"/>
                </a:highlight>
                <a:latin typeface="PragmataPro Mono Liga" panose="02000509040000020004" pitchFamily="49" charset="0"/>
              </a:rPr>
              <a:t> &lt; n; </a:t>
            </a:r>
            <a:r>
              <a:rPr lang="en-US" sz="1600" b="0" dirty="0" err="1">
                <a:solidFill>
                  <a:srgbClr val="000000"/>
                </a:solidFill>
                <a:effectLst/>
                <a:highlight>
                  <a:srgbClr val="FFFFFF"/>
                </a:highlight>
                <a:latin typeface="PragmataPro Mono Liga" panose="02000509040000020004" pitchFamily="49" charset="0"/>
              </a:rPr>
              <a:t>i</a:t>
            </a:r>
            <a:r>
              <a:rPr lang="en-US" sz="1600" b="0" dirty="0">
                <a:solidFill>
                  <a:srgbClr val="000000"/>
                </a:solidFill>
                <a:effectLst/>
                <a:highlight>
                  <a:srgbClr val="FFFFFF"/>
                </a:highlight>
                <a:latin typeface="PragmataPro Mono Liga" panose="02000509040000020004" pitchFamily="49" charset="0"/>
              </a:rPr>
              <a:t>++) {</a:t>
            </a:r>
          </a:p>
          <a:p>
            <a:pPr marL="0" indent="0" algn="l">
              <a:lnSpc>
                <a:spcPct val="120000"/>
              </a:lnSpc>
              <a:spcBef>
                <a:spcPts val="0"/>
              </a:spcBef>
              <a:spcAft>
                <a:spcPts val="0"/>
              </a:spcAft>
              <a:buNone/>
            </a:pPr>
            <a:r>
              <a:rPr lang="en-US" sz="1600" b="0" dirty="0">
                <a:solidFill>
                  <a:srgbClr val="000000"/>
                </a:solidFill>
                <a:effectLst/>
                <a:highlight>
                  <a:srgbClr val="FFFFFF"/>
                </a:highlight>
                <a:latin typeface="PragmataPro Mono Liga" panose="02000509040000020004" pitchFamily="49" charset="0"/>
              </a:rPr>
              <a:t>        </a:t>
            </a:r>
            <a:r>
              <a:rPr lang="en-US" sz="1600" b="0" dirty="0" err="1">
                <a:solidFill>
                  <a:srgbClr val="795E26"/>
                </a:solidFill>
                <a:effectLst/>
                <a:highlight>
                  <a:srgbClr val="FFFFFF"/>
                </a:highlight>
                <a:latin typeface="PragmataPro Mono Liga" panose="02000509040000020004" pitchFamily="49" charset="0"/>
              </a:rPr>
              <a:t>Xuat</a:t>
            </a:r>
            <a:r>
              <a:rPr lang="en-US" sz="1600" b="0" dirty="0">
                <a:solidFill>
                  <a:srgbClr val="000000"/>
                </a:solidFill>
                <a:effectLst/>
                <a:highlight>
                  <a:srgbClr val="FFFFFF"/>
                </a:highlight>
                <a:latin typeface="PragmataPro Mono Liga" panose="02000509040000020004" pitchFamily="49" charset="0"/>
              </a:rPr>
              <a:t>(</a:t>
            </a:r>
            <a:r>
              <a:rPr lang="en-US" sz="1600" b="0" dirty="0">
                <a:solidFill>
                  <a:srgbClr val="001080"/>
                </a:solidFill>
                <a:effectLst/>
                <a:highlight>
                  <a:srgbClr val="FFFFFF"/>
                </a:highlight>
                <a:latin typeface="PragmataPro Mono Liga" panose="02000509040000020004" pitchFamily="49" charset="0"/>
              </a:rPr>
              <a:t>a</a:t>
            </a:r>
            <a:r>
              <a:rPr lang="en-US" sz="1600" b="0" dirty="0">
                <a:solidFill>
                  <a:srgbClr val="000000"/>
                </a:solidFill>
                <a:effectLst/>
                <a:highlight>
                  <a:srgbClr val="FFFFFF"/>
                </a:highlight>
                <a:latin typeface="PragmataPro Mono Liga" panose="02000509040000020004" pitchFamily="49" charset="0"/>
              </a:rPr>
              <a:t>[</a:t>
            </a:r>
            <a:r>
              <a:rPr lang="en-US" sz="1600" b="0" dirty="0" err="1">
                <a:solidFill>
                  <a:srgbClr val="000000"/>
                </a:solidFill>
                <a:effectLst/>
                <a:highlight>
                  <a:srgbClr val="FFFFFF"/>
                </a:highlight>
                <a:latin typeface="PragmataPro Mono Liga" panose="02000509040000020004" pitchFamily="49" charset="0"/>
              </a:rPr>
              <a:t>i</a:t>
            </a:r>
            <a:r>
              <a:rPr lang="en-US" sz="1600" b="0" dirty="0">
                <a:solidFill>
                  <a:srgbClr val="000000"/>
                </a:solidFill>
                <a:effectLst/>
                <a:highlight>
                  <a:srgbClr val="FFFFFF"/>
                </a:highlight>
                <a:latin typeface="PragmataPro Mono Liga" panose="02000509040000020004" pitchFamily="49" charset="0"/>
              </a:rPr>
              <a:t>]);   </a:t>
            </a:r>
            <a:r>
              <a:rPr lang="en-US" sz="1600" b="0" dirty="0" err="1">
                <a:solidFill>
                  <a:srgbClr val="000000"/>
                </a:solidFill>
                <a:effectLst/>
                <a:highlight>
                  <a:srgbClr val="FFFFFF"/>
                </a:highlight>
                <a:latin typeface="PragmataPro Mono Liga" panose="02000509040000020004" pitchFamily="49" charset="0"/>
              </a:rPr>
              <a:t>cout</a:t>
            </a:r>
            <a:r>
              <a:rPr lang="en-US" sz="1600" b="0" dirty="0">
                <a:solidFill>
                  <a:srgbClr val="000000"/>
                </a:solidFill>
                <a:effectLst/>
                <a:highlight>
                  <a:srgbClr val="FFFFFF"/>
                </a:highlight>
                <a:latin typeface="PragmataPro Mono Liga" panose="02000509040000020004" pitchFamily="49" charset="0"/>
              </a:rPr>
              <a:t> &lt;&lt; </a:t>
            </a:r>
            <a:r>
              <a:rPr lang="en-US" sz="1600" b="0" dirty="0">
                <a:solidFill>
                  <a:srgbClr val="A31515"/>
                </a:solidFill>
                <a:effectLst/>
                <a:highlight>
                  <a:srgbClr val="FFFFFF"/>
                </a:highlight>
                <a:latin typeface="PragmataPro Mono Liga" panose="02000509040000020004" pitchFamily="49" charset="0"/>
              </a:rPr>
              <a:t>"</a:t>
            </a:r>
            <a:r>
              <a:rPr lang="en-US" sz="1600" b="0" dirty="0">
                <a:solidFill>
                  <a:srgbClr val="EE0000"/>
                </a:solidFill>
                <a:effectLst/>
                <a:highlight>
                  <a:srgbClr val="FFFFFF"/>
                </a:highlight>
                <a:latin typeface="PragmataPro Mono Liga" panose="02000509040000020004" pitchFamily="49" charset="0"/>
              </a:rPr>
              <a:t>\n</a:t>
            </a:r>
            <a:r>
              <a:rPr lang="en-US" sz="1600" b="0" dirty="0">
                <a:solidFill>
                  <a:srgbClr val="A31515"/>
                </a:solidFill>
                <a:effectLst/>
                <a:highlight>
                  <a:srgbClr val="FFFFFF"/>
                </a:highlight>
                <a:latin typeface="PragmataPro Mono Liga" panose="02000509040000020004" pitchFamily="49" charset="0"/>
              </a:rPr>
              <a:t>"</a:t>
            </a:r>
            <a:r>
              <a:rPr lang="en-US" sz="1600" b="0" dirty="0">
                <a:solidFill>
                  <a:srgbClr val="000000"/>
                </a:solidFill>
                <a:effectLst/>
                <a:highlight>
                  <a:srgbClr val="FFFFFF"/>
                </a:highlight>
                <a:latin typeface="PragmataPro Mono Liga" panose="02000509040000020004" pitchFamily="49" charset="0"/>
              </a:rPr>
              <a:t>;</a:t>
            </a:r>
          </a:p>
          <a:p>
            <a:pPr marL="0" indent="0" algn="l">
              <a:lnSpc>
                <a:spcPct val="120000"/>
              </a:lnSpc>
              <a:spcBef>
                <a:spcPts val="0"/>
              </a:spcBef>
              <a:spcAft>
                <a:spcPts val="0"/>
              </a:spcAft>
              <a:buNone/>
            </a:pPr>
            <a:r>
              <a:rPr lang="en-US" sz="1600" b="0" dirty="0">
                <a:solidFill>
                  <a:srgbClr val="000000"/>
                </a:solidFill>
                <a:effectLst/>
                <a:highlight>
                  <a:srgbClr val="FFFFFF"/>
                </a:highlight>
                <a:latin typeface="PragmataPro Mono Liga" panose="02000509040000020004" pitchFamily="49" charset="0"/>
              </a:rPr>
              <a:t>    }</a:t>
            </a:r>
          </a:p>
          <a:p>
            <a:pPr marL="0" indent="0" algn="l">
              <a:lnSpc>
                <a:spcPct val="120000"/>
              </a:lnSpc>
              <a:spcBef>
                <a:spcPts val="0"/>
              </a:spcBef>
              <a:spcAft>
                <a:spcPts val="0"/>
              </a:spcAft>
              <a:buNone/>
            </a:pPr>
            <a:r>
              <a:rPr lang="en-US" sz="1600" b="0" dirty="0">
                <a:solidFill>
                  <a:srgbClr val="000000"/>
                </a:solidFill>
                <a:effectLst/>
                <a:highlight>
                  <a:srgbClr val="FFFFFF"/>
                </a:highlight>
                <a:latin typeface="PragmataPro Mono Liga" panose="02000509040000020004" pitchFamily="49" charset="0"/>
              </a:rPr>
              <a:t>}</a:t>
            </a:r>
          </a:p>
          <a:p>
            <a:pPr marL="0" indent="0" algn="l">
              <a:lnSpc>
                <a:spcPct val="120000"/>
              </a:lnSpc>
              <a:spcBef>
                <a:spcPts val="0"/>
              </a:spcBef>
              <a:spcAft>
                <a:spcPts val="0"/>
              </a:spcAft>
              <a:buNone/>
            </a:pPr>
            <a:r>
              <a:rPr lang="en-US" sz="1600" b="0" dirty="0">
                <a:solidFill>
                  <a:srgbClr val="0000FF"/>
                </a:solidFill>
                <a:effectLst/>
                <a:highlight>
                  <a:srgbClr val="FFFFFF"/>
                </a:highlight>
                <a:latin typeface="PragmataPro Mono Liga" panose="02000509040000020004" pitchFamily="49" charset="0"/>
              </a:rPr>
              <a:t>int</a:t>
            </a:r>
            <a:r>
              <a:rPr lang="en-US" sz="1600" b="0" dirty="0">
                <a:solidFill>
                  <a:srgbClr val="000000"/>
                </a:solidFill>
                <a:effectLst/>
                <a:highlight>
                  <a:srgbClr val="FFFFFF"/>
                </a:highlight>
                <a:latin typeface="PragmataPro Mono Liga" panose="02000509040000020004" pitchFamily="49" charset="0"/>
              </a:rPr>
              <a:t> </a:t>
            </a:r>
            <a:r>
              <a:rPr lang="en-US" sz="1600" b="0" dirty="0">
                <a:solidFill>
                  <a:srgbClr val="795E26"/>
                </a:solidFill>
                <a:effectLst/>
                <a:highlight>
                  <a:srgbClr val="FFFFFF"/>
                </a:highlight>
                <a:latin typeface="PragmataPro Mono Liga" panose="02000509040000020004" pitchFamily="49" charset="0"/>
              </a:rPr>
              <a:t>main</a:t>
            </a:r>
            <a:r>
              <a:rPr lang="en-US" sz="1600" b="0" dirty="0">
                <a:solidFill>
                  <a:srgbClr val="000000"/>
                </a:solidFill>
                <a:effectLst/>
                <a:highlight>
                  <a:srgbClr val="FFFFFF"/>
                </a:highlight>
                <a:latin typeface="PragmataPro Mono Liga" panose="02000509040000020004" pitchFamily="49" charset="0"/>
              </a:rPr>
              <a:t>() {</a:t>
            </a:r>
          </a:p>
          <a:p>
            <a:pPr marL="0" indent="0" algn="l">
              <a:lnSpc>
                <a:spcPct val="120000"/>
              </a:lnSpc>
              <a:spcBef>
                <a:spcPts val="0"/>
              </a:spcBef>
              <a:spcAft>
                <a:spcPts val="0"/>
              </a:spcAft>
              <a:buNone/>
            </a:pPr>
            <a:r>
              <a:rPr lang="en-US" sz="1600" b="0" dirty="0">
                <a:solidFill>
                  <a:srgbClr val="000000"/>
                </a:solidFill>
                <a:effectLst/>
                <a:highlight>
                  <a:srgbClr val="FFFFFF"/>
                </a:highlight>
                <a:latin typeface="PragmataPro Mono Liga" panose="02000509040000020004" pitchFamily="49" charset="0"/>
              </a:rPr>
              <a:t>    </a:t>
            </a:r>
            <a:r>
              <a:rPr lang="en-US" sz="1600" b="0" dirty="0" err="1">
                <a:solidFill>
                  <a:srgbClr val="000000"/>
                </a:solidFill>
                <a:effectLst/>
                <a:highlight>
                  <a:srgbClr val="FFFFFF"/>
                </a:highlight>
                <a:latin typeface="PragmataPro Mono Liga" panose="02000509040000020004" pitchFamily="49" charset="0"/>
              </a:rPr>
              <a:t>SinhVien</a:t>
            </a:r>
            <a:r>
              <a:rPr lang="en-US" sz="1600" b="0" dirty="0">
                <a:solidFill>
                  <a:srgbClr val="000000"/>
                </a:solidFill>
                <a:effectLst/>
                <a:highlight>
                  <a:srgbClr val="FFFFFF"/>
                </a:highlight>
                <a:latin typeface="PragmataPro Mono Liga" panose="02000509040000020004" pitchFamily="49" charset="0"/>
              </a:rPr>
              <a:t> *A;     </a:t>
            </a:r>
            <a:r>
              <a:rPr lang="en-US" sz="1600" b="0" dirty="0">
                <a:solidFill>
                  <a:srgbClr val="0000FF"/>
                </a:solidFill>
                <a:effectLst/>
                <a:highlight>
                  <a:srgbClr val="FFFFFF"/>
                </a:highlight>
                <a:latin typeface="PragmataPro Mono Liga" panose="02000509040000020004" pitchFamily="49" charset="0"/>
              </a:rPr>
              <a:t>int</a:t>
            </a:r>
            <a:r>
              <a:rPr lang="en-US" sz="1600" b="0" dirty="0">
                <a:solidFill>
                  <a:srgbClr val="000000"/>
                </a:solidFill>
                <a:effectLst/>
                <a:highlight>
                  <a:srgbClr val="FFFFFF"/>
                </a:highlight>
                <a:latin typeface="PragmataPro Mono Liga" panose="02000509040000020004" pitchFamily="49" charset="0"/>
              </a:rPr>
              <a:t> n;</a:t>
            </a:r>
          </a:p>
          <a:p>
            <a:pPr marL="0" indent="0" algn="l">
              <a:lnSpc>
                <a:spcPct val="120000"/>
              </a:lnSpc>
              <a:spcBef>
                <a:spcPts val="0"/>
              </a:spcBef>
              <a:spcAft>
                <a:spcPts val="0"/>
              </a:spcAft>
              <a:buNone/>
            </a:pPr>
            <a:r>
              <a:rPr lang="en-US" sz="1600" b="0" dirty="0">
                <a:solidFill>
                  <a:srgbClr val="000000"/>
                </a:solidFill>
                <a:effectLst/>
                <a:highlight>
                  <a:srgbClr val="FFFFFF"/>
                </a:highlight>
                <a:latin typeface="PragmataPro Mono Liga" panose="02000509040000020004" pitchFamily="49" charset="0"/>
              </a:rPr>
              <a:t>    </a:t>
            </a:r>
            <a:r>
              <a:rPr lang="en-US" sz="1600" b="0" dirty="0" err="1">
                <a:solidFill>
                  <a:srgbClr val="795E26"/>
                </a:solidFill>
                <a:effectLst/>
                <a:highlight>
                  <a:srgbClr val="FFFFFF"/>
                </a:highlight>
                <a:latin typeface="PragmataPro Mono Liga" panose="02000509040000020004" pitchFamily="49" charset="0"/>
              </a:rPr>
              <a:t>Nhap</a:t>
            </a:r>
            <a:r>
              <a:rPr lang="en-US" sz="1600" b="0" dirty="0">
                <a:solidFill>
                  <a:srgbClr val="000000"/>
                </a:solidFill>
                <a:effectLst/>
                <a:highlight>
                  <a:srgbClr val="FFFFFF"/>
                </a:highlight>
                <a:latin typeface="PragmataPro Mono Liga" panose="02000509040000020004" pitchFamily="49" charset="0"/>
              </a:rPr>
              <a:t>(A, n);      </a:t>
            </a:r>
            <a:r>
              <a:rPr lang="en-US" sz="1600" b="0" dirty="0" err="1">
                <a:solidFill>
                  <a:srgbClr val="795E26"/>
                </a:solidFill>
                <a:effectLst/>
                <a:highlight>
                  <a:srgbClr val="FFFFFF"/>
                </a:highlight>
                <a:latin typeface="PragmataPro Mono Liga" panose="02000509040000020004" pitchFamily="49" charset="0"/>
              </a:rPr>
              <a:t>Xuat</a:t>
            </a:r>
            <a:r>
              <a:rPr lang="en-US" sz="1600" b="0" dirty="0">
                <a:solidFill>
                  <a:srgbClr val="000000"/>
                </a:solidFill>
                <a:effectLst/>
                <a:highlight>
                  <a:srgbClr val="FFFFFF"/>
                </a:highlight>
                <a:latin typeface="PragmataPro Mono Liga" panose="02000509040000020004" pitchFamily="49" charset="0"/>
              </a:rPr>
              <a:t>(A, n);</a:t>
            </a:r>
          </a:p>
          <a:p>
            <a:pPr marL="0" indent="0" algn="l">
              <a:lnSpc>
                <a:spcPct val="120000"/>
              </a:lnSpc>
              <a:spcBef>
                <a:spcPts val="0"/>
              </a:spcBef>
              <a:spcAft>
                <a:spcPts val="0"/>
              </a:spcAft>
              <a:buNone/>
            </a:pPr>
            <a:r>
              <a:rPr lang="en-US" sz="1600" b="0" dirty="0">
                <a:solidFill>
                  <a:srgbClr val="000000"/>
                </a:solidFill>
                <a:effectLst/>
                <a:highlight>
                  <a:srgbClr val="FFFFFF"/>
                </a:highlight>
                <a:latin typeface="PragmataPro Mono Liga" panose="02000509040000020004" pitchFamily="49" charset="0"/>
              </a:rPr>
              <a:t>    </a:t>
            </a:r>
            <a:r>
              <a:rPr lang="en-US" sz="1600" b="0" dirty="0">
                <a:solidFill>
                  <a:srgbClr val="AF00DB"/>
                </a:solidFill>
                <a:effectLst/>
                <a:highlight>
                  <a:srgbClr val="FFFFFF"/>
                </a:highlight>
                <a:latin typeface="PragmataPro Mono Liga" panose="02000509040000020004" pitchFamily="49" charset="0"/>
              </a:rPr>
              <a:t>return</a:t>
            </a:r>
            <a:r>
              <a:rPr lang="en-US" sz="1600" b="0" dirty="0">
                <a:solidFill>
                  <a:srgbClr val="000000"/>
                </a:solidFill>
                <a:effectLst/>
                <a:highlight>
                  <a:srgbClr val="FFFFFF"/>
                </a:highlight>
                <a:latin typeface="PragmataPro Mono Liga" panose="02000509040000020004" pitchFamily="49" charset="0"/>
              </a:rPr>
              <a:t> </a:t>
            </a:r>
            <a:r>
              <a:rPr lang="en-US" sz="1600" b="0" dirty="0">
                <a:solidFill>
                  <a:srgbClr val="098658"/>
                </a:solidFill>
                <a:effectLst/>
                <a:highlight>
                  <a:srgbClr val="FFFFFF"/>
                </a:highlight>
                <a:latin typeface="PragmataPro Mono Liga" panose="02000509040000020004" pitchFamily="49" charset="0"/>
              </a:rPr>
              <a:t>0</a:t>
            </a:r>
            <a:r>
              <a:rPr lang="en-US" sz="1600" b="0" dirty="0">
                <a:solidFill>
                  <a:srgbClr val="000000"/>
                </a:solidFill>
                <a:effectLst/>
                <a:highlight>
                  <a:srgbClr val="FFFFFF"/>
                </a:highlight>
                <a:latin typeface="PragmataPro Mono Liga" panose="02000509040000020004" pitchFamily="49" charset="0"/>
              </a:rPr>
              <a:t>;</a:t>
            </a:r>
          </a:p>
          <a:p>
            <a:pPr marL="0" indent="0" algn="l">
              <a:lnSpc>
                <a:spcPct val="120000"/>
              </a:lnSpc>
              <a:spcBef>
                <a:spcPts val="0"/>
              </a:spcBef>
              <a:spcAft>
                <a:spcPts val="0"/>
              </a:spcAft>
              <a:buNone/>
            </a:pPr>
            <a:r>
              <a:rPr lang="en-US" sz="1600" b="0" dirty="0">
                <a:solidFill>
                  <a:srgbClr val="000000"/>
                </a:solidFill>
                <a:effectLst/>
                <a:highlight>
                  <a:srgbClr val="FFFFFF"/>
                </a:highlight>
                <a:latin typeface="PragmataPro Mono Liga" panose="02000509040000020004" pitchFamily="49" charset="0"/>
              </a:rPr>
              <a:t>}</a:t>
            </a:r>
          </a:p>
          <a:p>
            <a:pPr marL="0" indent="0" algn="l">
              <a:lnSpc>
                <a:spcPct val="120000"/>
              </a:lnSpc>
              <a:spcBef>
                <a:spcPts val="0"/>
              </a:spcBef>
              <a:spcAft>
                <a:spcPts val="0"/>
              </a:spcAft>
              <a:buNone/>
            </a:pPr>
            <a:br>
              <a:rPr lang="en-US" sz="1600" b="0" dirty="0">
                <a:solidFill>
                  <a:srgbClr val="000000"/>
                </a:solidFill>
                <a:effectLst/>
                <a:highlight>
                  <a:srgbClr val="FFFFFF"/>
                </a:highlight>
                <a:latin typeface="PragmataPro Mono Liga" panose="02000509040000020004" pitchFamily="49" charset="0"/>
              </a:rPr>
            </a:br>
            <a:endParaRPr lang="en-US" sz="1600" b="0" dirty="0">
              <a:solidFill>
                <a:srgbClr val="000000"/>
              </a:solidFill>
              <a:effectLst/>
              <a:highlight>
                <a:srgbClr val="FFFFFF"/>
              </a:highlight>
              <a:latin typeface="PragmataPro Mono Liga" panose="02000509040000020004" pitchFamily="49" charset="0"/>
            </a:endParaRPr>
          </a:p>
          <a:p>
            <a:pPr marL="0" indent="0" algn="l">
              <a:lnSpc>
                <a:spcPct val="120000"/>
              </a:lnSpc>
              <a:spcBef>
                <a:spcPts val="0"/>
              </a:spcBef>
              <a:spcAft>
                <a:spcPts val="0"/>
              </a:spcAft>
              <a:buNone/>
            </a:pPr>
            <a:endParaRPr lang="en-US" sz="1600" dirty="0"/>
          </a:p>
        </p:txBody>
      </p:sp>
      <p:sp>
        <p:nvSpPr>
          <p:cNvPr id="7" name="Title 6">
            <a:extLst>
              <a:ext uri="{FF2B5EF4-FFF2-40B4-BE49-F238E27FC236}">
                <a16:creationId xmlns:a16="http://schemas.microsoft.com/office/drawing/2014/main" id="{C5AF822B-C30F-B52B-C4FE-12121FB01AE2}"/>
              </a:ext>
            </a:extLst>
          </p:cNvPr>
          <p:cNvSpPr>
            <a:spLocks noGrp="1"/>
          </p:cNvSpPr>
          <p:nvPr>
            <p:ph type="title"/>
          </p:nvPr>
        </p:nvSpPr>
        <p:spPr/>
        <p:txBody>
          <a:bodyPr>
            <a:normAutofit fontScale="90000"/>
          </a:bodyPr>
          <a:lstStyle/>
          <a:p>
            <a:r>
              <a:rPr lang="en-US"/>
              <a:t>Ví dụ 2: Code minh họa</a:t>
            </a:r>
          </a:p>
        </p:txBody>
      </p:sp>
      <p:sp>
        <p:nvSpPr>
          <p:cNvPr id="10" name="TextBox 9">
            <a:extLst>
              <a:ext uri="{FF2B5EF4-FFF2-40B4-BE49-F238E27FC236}">
                <a16:creationId xmlns:a16="http://schemas.microsoft.com/office/drawing/2014/main" id="{8EFC417B-DE6D-EF99-F927-C02CB87F22B5}"/>
              </a:ext>
            </a:extLst>
          </p:cNvPr>
          <p:cNvSpPr txBox="1"/>
          <p:nvPr/>
        </p:nvSpPr>
        <p:spPr>
          <a:xfrm>
            <a:off x="8690264" y="996005"/>
            <a:ext cx="3328554" cy="5078313"/>
          </a:xfrm>
          <a:prstGeom prst="rect">
            <a:avLst/>
          </a:prstGeom>
          <a:noFill/>
          <a:ln>
            <a:solidFill>
              <a:schemeClr val="tx1">
                <a:lumMod val="50000"/>
              </a:schemeClr>
            </a:solidFill>
          </a:ln>
        </p:spPr>
        <p:txBody>
          <a:bodyPr wrap="square">
            <a:spAutoFit/>
          </a:bodyPr>
          <a:lstStyle/>
          <a:p>
            <a:r>
              <a:rPr lang="en-US" b="1" dirty="0" err="1"/>
              <a:t>Kết</a:t>
            </a:r>
            <a:r>
              <a:rPr lang="en-US" b="1" dirty="0"/>
              <a:t> </a:t>
            </a:r>
            <a:r>
              <a:rPr lang="en-US" b="1" dirty="0" err="1"/>
              <a:t>quả</a:t>
            </a:r>
            <a:r>
              <a:rPr lang="en-US" b="1" dirty="0"/>
              <a:t> </a:t>
            </a:r>
            <a:r>
              <a:rPr lang="en-US" b="1" dirty="0" err="1"/>
              <a:t>thực</a:t>
            </a:r>
            <a:r>
              <a:rPr lang="en-US" b="1" dirty="0"/>
              <a:t> </a:t>
            </a:r>
            <a:r>
              <a:rPr lang="en-US" b="1" dirty="0" err="1"/>
              <a:t>thi</a:t>
            </a:r>
            <a:r>
              <a:rPr lang="en-US" b="1" dirty="0"/>
              <a:t>:</a:t>
            </a:r>
          </a:p>
          <a:p>
            <a:endParaRPr lang="en-US" dirty="0"/>
          </a:p>
          <a:p>
            <a:r>
              <a:rPr lang="en-US" dirty="0" err="1"/>
              <a:t>Nhap</a:t>
            </a:r>
            <a:r>
              <a:rPr lang="en-US" dirty="0"/>
              <a:t> n: 3</a:t>
            </a:r>
          </a:p>
          <a:p>
            <a:r>
              <a:rPr lang="en-US" dirty="0"/>
              <a:t>07520045</a:t>
            </a:r>
          </a:p>
          <a:p>
            <a:r>
              <a:rPr lang="en-US" dirty="0"/>
              <a:t>Nguyen Van A</a:t>
            </a:r>
          </a:p>
          <a:p>
            <a:r>
              <a:rPr lang="en-US" dirty="0"/>
              <a:t>9</a:t>
            </a:r>
          </a:p>
          <a:p>
            <a:r>
              <a:rPr lang="en-US" dirty="0"/>
              <a:t>07520491</a:t>
            </a:r>
          </a:p>
          <a:p>
            <a:r>
              <a:rPr lang="en-US" dirty="0"/>
              <a:t>Nguyen Van B</a:t>
            </a:r>
          </a:p>
          <a:p>
            <a:r>
              <a:rPr lang="en-US" dirty="0"/>
              <a:t>10</a:t>
            </a:r>
          </a:p>
          <a:p>
            <a:r>
              <a:rPr lang="en-US" dirty="0"/>
              <a:t>07520015</a:t>
            </a:r>
          </a:p>
          <a:p>
            <a:r>
              <a:rPr lang="en-US" dirty="0"/>
              <a:t>Nguyen Van C</a:t>
            </a:r>
          </a:p>
          <a:p>
            <a:r>
              <a:rPr lang="en-US" dirty="0"/>
              <a:t>7</a:t>
            </a:r>
          </a:p>
          <a:p>
            <a:endParaRPr lang="en-US" dirty="0"/>
          </a:p>
          <a:p>
            <a:r>
              <a:rPr lang="en-US" dirty="0" err="1"/>
              <a:t>Xuat</a:t>
            </a:r>
            <a:r>
              <a:rPr lang="en-US" dirty="0"/>
              <a:t>:</a:t>
            </a:r>
          </a:p>
          <a:p>
            <a:r>
              <a:rPr lang="en-US" dirty="0"/>
              <a:t>07520045        Nguyen Van A    9</a:t>
            </a:r>
          </a:p>
          <a:p>
            <a:r>
              <a:rPr lang="en-US" dirty="0"/>
              <a:t>07520491        Nguyen Van B    10</a:t>
            </a:r>
          </a:p>
          <a:p>
            <a:r>
              <a:rPr lang="en-US" dirty="0"/>
              <a:t>07520015        Nguyen Van C    7</a:t>
            </a:r>
          </a:p>
          <a:p>
            <a:endParaRPr lang="en-US" dirty="0"/>
          </a:p>
        </p:txBody>
      </p:sp>
      <p:sp>
        <p:nvSpPr>
          <p:cNvPr id="11" name="Footer Placeholder 10">
            <a:extLst>
              <a:ext uri="{FF2B5EF4-FFF2-40B4-BE49-F238E27FC236}">
                <a16:creationId xmlns:a16="http://schemas.microsoft.com/office/drawing/2014/main" id="{221ED82B-5844-FF7E-F91A-C22EDD61A393}"/>
              </a:ext>
            </a:extLst>
          </p:cNvPr>
          <p:cNvSpPr>
            <a:spLocks noGrp="1"/>
          </p:cNvSpPr>
          <p:nvPr>
            <p:ph type="ftr" sz="quarter" idx="11"/>
          </p:nvPr>
        </p:nvSpPr>
        <p:spPr/>
        <p:txBody>
          <a:bodyPr/>
          <a:lstStyle/>
          <a:p>
            <a:r>
              <a:rPr lang="vi-VN" dirty="0"/>
              <a:t>Thực hiện bởi Trường Đại học Công nghệ Thông tin, ĐHQG-HCM</a:t>
            </a:r>
          </a:p>
        </p:txBody>
      </p:sp>
      <p:sp>
        <p:nvSpPr>
          <p:cNvPr id="2" name="Date Placeholder 1">
            <a:extLst>
              <a:ext uri="{FF2B5EF4-FFF2-40B4-BE49-F238E27FC236}">
                <a16:creationId xmlns:a16="http://schemas.microsoft.com/office/drawing/2014/main" id="{0B9B9E19-964C-C975-F13A-C8B6634F22EC}"/>
              </a:ext>
            </a:extLst>
          </p:cNvPr>
          <p:cNvSpPr>
            <a:spLocks noGrp="1"/>
          </p:cNvSpPr>
          <p:nvPr>
            <p:ph type="dt" sz="half" idx="13"/>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59516EE0-8853-1E33-7463-6AE63588B1B9}"/>
              </a:ext>
            </a:extLst>
          </p:cNvPr>
          <p:cNvSpPr>
            <a:spLocks noGrp="1"/>
          </p:cNvSpPr>
          <p:nvPr>
            <p:ph type="sldNum" sz="quarter" idx="12"/>
          </p:nvPr>
        </p:nvSpPr>
        <p:spPr/>
        <p:txBody>
          <a:bodyPr/>
          <a:lstStyle/>
          <a:p>
            <a:fld id="{D8B0B3AC-44A8-D142-AAF6-9A453466E1A4}" type="slidenum">
              <a:rPr lang="en-VN" smtClean="0"/>
              <a:pPr/>
              <a:t>54</a:t>
            </a:fld>
            <a:endParaRPr lang="en-VN" dirty="0"/>
          </a:p>
        </p:txBody>
      </p:sp>
    </p:spTree>
    <p:extLst>
      <p:ext uri="{BB962C8B-B14F-4D97-AF65-F5344CB8AC3E}">
        <p14:creationId xmlns:p14="http://schemas.microsoft.com/office/powerpoint/2010/main" val="40249435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619CA34-E439-6FA5-A024-F28AC5368CDA}"/>
              </a:ext>
            </a:extLst>
          </p:cNvPr>
          <p:cNvSpPr>
            <a:spLocks noGrp="1"/>
          </p:cNvSpPr>
          <p:nvPr>
            <p:ph type="title"/>
          </p:nvPr>
        </p:nvSpPr>
        <p:spPr/>
        <p:txBody>
          <a:bodyPr>
            <a:normAutofit fontScale="90000"/>
          </a:bodyPr>
          <a:lstStyle/>
          <a:p>
            <a:r>
              <a:rPr lang="en-US"/>
              <a:t>Ví dụ 3:</a:t>
            </a:r>
          </a:p>
        </p:txBody>
      </p:sp>
      <p:sp>
        <p:nvSpPr>
          <p:cNvPr id="3" name="Content Placeholder 2">
            <a:extLst>
              <a:ext uri="{FF2B5EF4-FFF2-40B4-BE49-F238E27FC236}">
                <a16:creationId xmlns:a16="http://schemas.microsoft.com/office/drawing/2014/main" id="{A9B4E934-49DF-CCBE-14AE-0B38F5A5ACCE}"/>
              </a:ext>
            </a:extLst>
          </p:cNvPr>
          <p:cNvSpPr>
            <a:spLocks noGrp="1"/>
          </p:cNvSpPr>
          <p:nvPr>
            <p:ph idx="1"/>
          </p:nvPr>
        </p:nvSpPr>
        <p:spPr/>
        <p:txBody>
          <a:bodyPr/>
          <a:lstStyle/>
          <a:p>
            <a:endParaRPr lang="en-US"/>
          </a:p>
          <a:p>
            <a:endParaRPr lang="en-US"/>
          </a:p>
          <a:p>
            <a:endParaRPr lang="en-US"/>
          </a:p>
          <a:p>
            <a:endParaRPr lang="en-US"/>
          </a:p>
        </p:txBody>
      </p:sp>
      <p:sp>
        <p:nvSpPr>
          <p:cNvPr id="4" name="Footer Placeholder 3">
            <a:extLst>
              <a:ext uri="{FF2B5EF4-FFF2-40B4-BE49-F238E27FC236}">
                <a16:creationId xmlns:a16="http://schemas.microsoft.com/office/drawing/2014/main" id="{5B39393F-BBD9-2710-3352-CD96A363E944}"/>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AEAF3EC4-F9FA-9E8C-DE7A-39E001C86E98}"/>
              </a:ext>
            </a:extLst>
          </p:cNvPr>
          <p:cNvSpPr>
            <a:spLocks noGrp="1"/>
          </p:cNvSpPr>
          <p:nvPr>
            <p:ph type="dt" sz="half" idx="13"/>
          </p:nvPr>
        </p:nvSpPr>
        <p:spPr/>
        <p:txBody>
          <a:bodyPr/>
          <a:lstStyle/>
          <a:p>
            <a:r>
              <a:rPr lang="en-US"/>
              <a:t>June 2024</a:t>
            </a:r>
            <a:endParaRPr lang="en-US" dirty="0"/>
          </a:p>
        </p:txBody>
      </p:sp>
      <p:sp>
        <p:nvSpPr>
          <p:cNvPr id="11" name="TextBox 10">
            <a:extLst>
              <a:ext uri="{FF2B5EF4-FFF2-40B4-BE49-F238E27FC236}">
                <a16:creationId xmlns:a16="http://schemas.microsoft.com/office/drawing/2014/main" id="{881E1004-601F-3416-C978-40E59A65BECE}"/>
              </a:ext>
            </a:extLst>
          </p:cNvPr>
          <p:cNvSpPr txBox="1"/>
          <p:nvPr/>
        </p:nvSpPr>
        <p:spPr>
          <a:xfrm>
            <a:off x="1008818" y="1308517"/>
            <a:ext cx="5173774" cy="3501728"/>
          </a:xfrm>
          <a:prstGeom prst="rect">
            <a:avLst/>
          </a:prstGeom>
          <a:noFill/>
        </p:spPr>
        <p:txBody>
          <a:bodyPr wrap="square">
            <a:spAutoFit/>
          </a:bodyPr>
          <a:lstStyle/>
          <a:p>
            <a:pPr marL="342900" indent="-342900" algn="just">
              <a:lnSpc>
                <a:spcPct val="150000"/>
              </a:lnSpc>
              <a:spcBef>
                <a:spcPts val="600"/>
              </a:spcBef>
              <a:spcAft>
                <a:spcPts val="600"/>
              </a:spcAft>
              <a:buFont typeface="Arial" panose="020B0604020202020204" pitchFamily="34" charset="0"/>
              <a:buChar char="•"/>
              <a:defRPr/>
            </a:pPr>
            <a:r>
              <a:rPr lang="en-US" sz="2400" b="1" i="0">
                <a:solidFill>
                  <a:srgbClr val="000000"/>
                </a:solidFill>
                <a:effectLst/>
                <a:latin typeface="Arial" panose="020B0604020202020204" pitchFamily="34" charset="0"/>
                <a:cs typeface="Arial" panose="020B0604020202020204" pitchFamily="34" charset="0"/>
              </a:rPr>
              <a:t>Yêu cầu</a:t>
            </a:r>
            <a:r>
              <a:rPr lang="en-US" sz="2400" b="0" i="0">
                <a:solidFill>
                  <a:srgbClr val="000000"/>
                </a:solidFill>
                <a:effectLst/>
                <a:latin typeface="Arial" panose="020B0604020202020204" pitchFamily="34" charset="0"/>
                <a:cs typeface="Arial" panose="020B0604020202020204" pitchFamily="34" charset="0"/>
              </a:rPr>
              <a:t>: Viết</a:t>
            </a:r>
            <a:r>
              <a:rPr lang="vi-VN" sz="2400" b="0" i="0">
                <a:solidFill>
                  <a:srgbClr val="000000"/>
                </a:solidFill>
                <a:effectLst/>
                <a:latin typeface="Arial" panose="020B0604020202020204" pitchFamily="34" charset="0"/>
                <a:cs typeface="Arial" panose="020B0604020202020204" pitchFamily="34" charset="0"/>
              </a:rPr>
              <a:t> chương trình nhập một đa giác (</a:t>
            </a:r>
            <a:r>
              <a:rPr lang="fr-FR" sz="2400" b="0">
                <a:solidFill>
                  <a:srgbClr val="267F99"/>
                </a:solidFill>
                <a:effectLst/>
                <a:highlight>
                  <a:srgbClr val="FFFFFF"/>
                </a:highlight>
                <a:latin typeface="PragmataPro Mono Liga" panose="02000509040000020004" pitchFamily="49" charset="0"/>
              </a:rPr>
              <a:t>Polygon</a:t>
            </a:r>
            <a:r>
              <a:rPr lang="vi-VN" sz="2400" b="0" i="0">
                <a:solidFill>
                  <a:srgbClr val="000000"/>
                </a:solidFill>
                <a:effectLst/>
                <a:latin typeface="Arial" panose="020B0604020202020204" pitchFamily="34" charset="0"/>
                <a:cs typeface="Arial" panose="020B0604020202020204" pitchFamily="34" charset="0"/>
              </a:rPr>
              <a:t>) có n điểm (</a:t>
            </a:r>
            <a:r>
              <a:rPr lang="en-US" sz="2400" b="0">
                <a:solidFill>
                  <a:srgbClr val="267F99"/>
                </a:solidFill>
                <a:effectLst/>
                <a:highlight>
                  <a:srgbClr val="FFFFFF"/>
                </a:highlight>
                <a:latin typeface="PragmataPro Mono Liga" panose="02000509040000020004" pitchFamily="49" charset="0"/>
              </a:rPr>
              <a:t>Point</a:t>
            </a:r>
            <a:r>
              <a:rPr lang="vi-VN" sz="2400" b="0" i="0">
                <a:solidFill>
                  <a:srgbClr val="000000"/>
                </a:solidFill>
                <a:effectLst/>
                <a:latin typeface="Arial" panose="020B0604020202020204" pitchFamily="34" charset="0"/>
                <a:cs typeface="Arial" panose="020B0604020202020204" pitchFamily="34" charset="0"/>
              </a:rPr>
              <a:t>), với 3 ≤ n ≤ 10</a:t>
            </a:r>
            <a:r>
              <a:rPr lang="en-US" sz="2400" b="0" i="0">
                <a:solidFill>
                  <a:srgbClr val="000000"/>
                </a:solidFill>
                <a:effectLst/>
                <a:latin typeface="Arial" panose="020B0604020202020204" pitchFamily="34" charset="0"/>
                <a:cs typeface="Arial" panose="020B0604020202020204" pitchFamily="34" charset="0"/>
              </a:rPr>
              <a:t>.</a:t>
            </a:r>
          </a:p>
          <a:p>
            <a:pPr marL="342900" indent="-342900" algn="just">
              <a:lnSpc>
                <a:spcPct val="150000"/>
              </a:lnSpc>
              <a:spcBef>
                <a:spcPts val="600"/>
              </a:spcBef>
              <a:spcAft>
                <a:spcPts val="600"/>
              </a:spcAft>
              <a:buFont typeface="Arial" panose="020B0604020202020204" pitchFamily="34" charset="0"/>
              <a:buChar char="•"/>
              <a:defRPr/>
            </a:pPr>
            <a:r>
              <a:rPr lang="en-US" sz="2400">
                <a:solidFill>
                  <a:srgbClr val="000000"/>
                </a:solidFill>
                <a:latin typeface="Arial" panose="020B0604020202020204" pitchFamily="34" charset="0"/>
                <a:cs typeface="Arial" panose="020B0604020202020204" pitchFamily="34" charset="0"/>
              </a:rPr>
              <a:t>Lưu ý chương trình phải sử dụng các hàm thao tác nhập xuất 1 điểm.</a:t>
            </a:r>
            <a:endParaRPr lang="en-US" sz="2400">
              <a:solidFill>
                <a:schemeClr val="tx1">
                  <a:lumMod val="50000"/>
                </a:schemeClr>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812F1A5C-F768-40C4-62F8-63E8CF2FF956}"/>
              </a:ext>
            </a:extLst>
          </p:cNvPr>
          <p:cNvSpPr txBox="1"/>
          <p:nvPr/>
        </p:nvSpPr>
        <p:spPr>
          <a:xfrm>
            <a:off x="6540965" y="1308517"/>
            <a:ext cx="5304671" cy="5170646"/>
          </a:xfrm>
          <a:prstGeom prst="rect">
            <a:avLst/>
          </a:prstGeom>
          <a:noFill/>
          <a:ln>
            <a:solidFill>
              <a:schemeClr val="tx1">
                <a:lumMod val="50000"/>
              </a:schemeClr>
            </a:solidFill>
          </a:ln>
        </p:spPr>
        <p:txBody>
          <a:bodyPr wrap="square">
            <a:spAutoFit/>
          </a:bodyPr>
          <a:lstStyle/>
          <a:p>
            <a:r>
              <a:rPr lang="en-US" sz="2200" b="0">
                <a:solidFill>
                  <a:srgbClr val="AF00DB"/>
                </a:solidFill>
                <a:effectLst/>
                <a:highlight>
                  <a:srgbClr val="FFFFFF"/>
                </a:highlight>
                <a:latin typeface="PragmataPro Mono Liga" panose="02000509040000020004" pitchFamily="49" charset="0"/>
              </a:rPr>
              <a:t>#include</a:t>
            </a:r>
            <a:r>
              <a:rPr lang="en-US" sz="2200" b="0">
                <a:solidFill>
                  <a:srgbClr val="A31515"/>
                </a:solidFill>
                <a:effectLst/>
                <a:highlight>
                  <a:srgbClr val="FFFFFF"/>
                </a:highlight>
                <a:latin typeface="PragmataPro Mono Liga" panose="02000509040000020004" pitchFamily="49" charset="0"/>
              </a:rPr>
              <a:t>&lt;iostream&gt;</a:t>
            </a:r>
            <a:endParaRPr lang="en-US" sz="2200" b="0">
              <a:solidFill>
                <a:srgbClr val="000000"/>
              </a:solidFill>
              <a:effectLst/>
              <a:highlight>
                <a:srgbClr val="FFFFFF"/>
              </a:highlight>
              <a:latin typeface="PragmataPro Mono Liga" panose="02000509040000020004" pitchFamily="49" charset="0"/>
            </a:endParaRPr>
          </a:p>
          <a:p>
            <a:r>
              <a:rPr lang="en-US" sz="2200" b="0">
                <a:solidFill>
                  <a:srgbClr val="AF00DB"/>
                </a:solidFill>
                <a:effectLst/>
                <a:highlight>
                  <a:srgbClr val="FFFFFF"/>
                </a:highlight>
                <a:latin typeface="PragmataPro Mono Liga" panose="02000509040000020004" pitchFamily="49" charset="0"/>
              </a:rPr>
              <a:t>using</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namespace</a:t>
            </a:r>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std</a:t>
            </a:r>
            <a:r>
              <a:rPr lang="en-US" sz="2200" b="0">
                <a:solidFill>
                  <a:srgbClr val="000000"/>
                </a:solidFill>
                <a:effectLst/>
                <a:highlight>
                  <a:srgbClr val="FFFFFF"/>
                </a:highlight>
                <a:latin typeface="PragmataPro Mono Liga" panose="02000509040000020004" pitchFamily="49" charset="0"/>
              </a:rPr>
              <a:t>;</a:t>
            </a:r>
          </a:p>
          <a:p>
            <a:r>
              <a:rPr lang="en-US" sz="2200" b="0">
                <a:solidFill>
                  <a:srgbClr val="AF00DB"/>
                </a:solidFill>
                <a:effectLst/>
                <a:highlight>
                  <a:srgbClr val="FFFFFF"/>
                </a:highlight>
                <a:latin typeface="PragmataPro Mono Liga" panose="02000509040000020004" pitchFamily="49" charset="0"/>
              </a:rPr>
              <a:t>#define</a:t>
            </a:r>
            <a:r>
              <a:rPr lang="en-US" sz="2200" b="0">
                <a:solidFill>
                  <a:srgbClr val="0000FF"/>
                </a:solidFill>
                <a:effectLst/>
                <a:highlight>
                  <a:srgbClr val="FFFFFF"/>
                </a:highlight>
                <a:latin typeface="PragmataPro Mono Liga" panose="02000509040000020004" pitchFamily="49" charset="0"/>
              </a:rPr>
              <a:t> MAXN </a:t>
            </a:r>
            <a:r>
              <a:rPr lang="en-US" sz="2200" b="0">
                <a:solidFill>
                  <a:srgbClr val="098658"/>
                </a:solidFill>
                <a:effectLst/>
                <a:highlight>
                  <a:srgbClr val="FFFFFF"/>
                </a:highlight>
                <a:latin typeface="PragmataPro Mono Liga" panose="02000509040000020004" pitchFamily="49" charset="0"/>
              </a:rPr>
              <a:t>10</a:t>
            </a:r>
            <a:endParaRPr lang="en-US" sz="2200" b="0">
              <a:solidFill>
                <a:srgbClr val="000000"/>
              </a:solidFill>
              <a:effectLst/>
              <a:highlight>
                <a:srgbClr val="FFFFFF"/>
              </a:highlight>
              <a:latin typeface="PragmataPro Mono Liga" panose="02000509040000020004" pitchFamily="49" charset="0"/>
            </a:endParaRPr>
          </a:p>
          <a:p>
            <a:r>
              <a:rPr lang="en-US" sz="2200" b="0">
                <a:solidFill>
                  <a:srgbClr val="0000FF"/>
                </a:solidFill>
                <a:effectLst/>
                <a:highlight>
                  <a:srgbClr val="FFFFFF"/>
                </a:highlight>
                <a:latin typeface="PragmataPro Mono Liga" panose="02000509040000020004" pitchFamily="49" charset="0"/>
              </a:rPr>
              <a:t>struct</a:t>
            </a:r>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Point</a:t>
            </a:r>
            <a:r>
              <a:rPr lang="en-US" sz="2200" b="0">
                <a:solidFill>
                  <a:srgbClr val="000000"/>
                </a:solidFill>
                <a:effectLst/>
                <a:highlight>
                  <a:srgbClr val="FFFFFF"/>
                </a:highlight>
                <a:latin typeface="PragmataPro Mono Liga" panose="02000509040000020004" pitchFamily="49" charset="0"/>
              </a:rPr>
              <a:t> { </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x</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y</a:t>
            </a:r>
            <a:r>
              <a:rPr lang="en-US" sz="2200" b="0">
                <a:solidFill>
                  <a:srgbClr val="000000"/>
                </a:solidFill>
                <a:effectLst/>
                <a:highlight>
                  <a:srgbClr val="FFFFFF"/>
                </a:highlight>
                <a:latin typeface="PragmataPro Mono Liga" panose="02000509040000020004" pitchFamily="49" charset="0"/>
              </a:rPr>
              <a:t>; };</a:t>
            </a:r>
          </a:p>
          <a:p>
            <a:r>
              <a:rPr lang="fr-FR" sz="2200" b="0">
                <a:solidFill>
                  <a:srgbClr val="0000FF"/>
                </a:solidFill>
                <a:effectLst/>
                <a:highlight>
                  <a:srgbClr val="FFFFFF"/>
                </a:highlight>
                <a:latin typeface="PragmataPro Mono Liga" panose="02000509040000020004" pitchFamily="49" charset="0"/>
              </a:rPr>
              <a:t>struct</a:t>
            </a:r>
            <a:r>
              <a:rPr lang="fr-FR" sz="2200" b="0">
                <a:solidFill>
                  <a:srgbClr val="000000"/>
                </a:solidFill>
                <a:effectLst/>
                <a:highlight>
                  <a:srgbClr val="FFFFFF"/>
                </a:highlight>
                <a:latin typeface="PragmataPro Mono Liga" panose="02000509040000020004" pitchFamily="49" charset="0"/>
              </a:rPr>
              <a:t> </a:t>
            </a:r>
            <a:r>
              <a:rPr lang="fr-FR" sz="2200" b="0">
                <a:solidFill>
                  <a:srgbClr val="267F99"/>
                </a:solidFill>
                <a:effectLst/>
                <a:highlight>
                  <a:srgbClr val="FFFFFF"/>
                </a:highlight>
                <a:latin typeface="PragmataPro Mono Liga" panose="02000509040000020004" pitchFamily="49" charset="0"/>
              </a:rPr>
              <a:t>Polygon</a:t>
            </a:r>
            <a:r>
              <a:rPr lang="fr-FR" sz="2200" b="0">
                <a:solidFill>
                  <a:srgbClr val="000000"/>
                </a:solidFill>
                <a:effectLst/>
                <a:highlight>
                  <a:srgbClr val="FFFFFF"/>
                </a:highlight>
                <a:latin typeface="PragmataPro Mono Liga" panose="02000509040000020004" pitchFamily="49" charset="0"/>
              </a:rPr>
              <a:t> {</a:t>
            </a:r>
          </a:p>
          <a:p>
            <a:r>
              <a:rPr lang="fr-FR" sz="2200" b="0">
                <a:solidFill>
                  <a:srgbClr val="000000"/>
                </a:solidFill>
                <a:effectLst/>
                <a:highlight>
                  <a:srgbClr val="FFFFFF"/>
                </a:highlight>
                <a:latin typeface="PragmataPro Mono Liga" panose="02000509040000020004" pitchFamily="49" charset="0"/>
              </a:rPr>
              <a:t>    </a:t>
            </a:r>
            <a:r>
              <a:rPr lang="fr-FR" sz="2200" b="0">
                <a:solidFill>
                  <a:srgbClr val="0000FF"/>
                </a:solidFill>
                <a:effectLst/>
                <a:highlight>
                  <a:srgbClr val="FFFFFF"/>
                </a:highlight>
                <a:latin typeface="PragmataPro Mono Liga" panose="02000509040000020004" pitchFamily="49" charset="0"/>
              </a:rPr>
              <a:t>int</a:t>
            </a:r>
            <a:r>
              <a:rPr lang="fr-FR" sz="2200" b="0">
                <a:solidFill>
                  <a:srgbClr val="000000"/>
                </a:solidFill>
                <a:effectLst/>
                <a:highlight>
                  <a:srgbClr val="FFFFFF"/>
                </a:highlight>
                <a:latin typeface="PragmataPro Mono Liga" panose="02000509040000020004" pitchFamily="49" charset="0"/>
              </a:rPr>
              <a:t> </a:t>
            </a:r>
            <a:r>
              <a:rPr lang="fr-FR" sz="2200" b="0">
                <a:solidFill>
                  <a:srgbClr val="001080"/>
                </a:solidFill>
                <a:effectLst/>
                <a:highlight>
                  <a:srgbClr val="FFFFFF"/>
                </a:highlight>
                <a:latin typeface="PragmataPro Mono Liga" panose="02000509040000020004" pitchFamily="49" charset="0"/>
              </a:rPr>
              <a:t>n</a:t>
            </a:r>
            <a:r>
              <a:rPr lang="fr-FR" sz="2200" b="0">
                <a:solidFill>
                  <a:srgbClr val="000000"/>
                </a:solidFill>
                <a:effectLst/>
                <a:highlight>
                  <a:srgbClr val="FFFFFF"/>
                </a:highlight>
                <a:latin typeface="PragmataPro Mono Liga" panose="02000509040000020004" pitchFamily="49" charset="0"/>
              </a:rPr>
              <a:t>;</a:t>
            </a:r>
          </a:p>
          <a:p>
            <a:r>
              <a:rPr lang="fr-FR" sz="2200" b="0">
                <a:solidFill>
                  <a:srgbClr val="000000"/>
                </a:solidFill>
                <a:effectLst/>
                <a:highlight>
                  <a:srgbClr val="FFFFFF"/>
                </a:highlight>
                <a:latin typeface="PragmataPro Mono Liga" panose="02000509040000020004" pitchFamily="49" charset="0"/>
              </a:rPr>
              <a:t>    </a:t>
            </a:r>
            <a:r>
              <a:rPr lang="fr-FR" sz="2200" b="0">
                <a:solidFill>
                  <a:srgbClr val="267F99"/>
                </a:solidFill>
                <a:effectLst/>
                <a:highlight>
                  <a:srgbClr val="FFFFFF"/>
                </a:highlight>
                <a:latin typeface="PragmataPro Mono Liga" panose="02000509040000020004" pitchFamily="49" charset="0"/>
              </a:rPr>
              <a:t>Point</a:t>
            </a:r>
            <a:r>
              <a:rPr lang="fr-FR" sz="2200" b="0">
                <a:solidFill>
                  <a:srgbClr val="000000"/>
                </a:solidFill>
                <a:effectLst/>
                <a:highlight>
                  <a:srgbClr val="FFFFFF"/>
                </a:highlight>
                <a:latin typeface="PragmataPro Mono Liga" panose="02000509040000020004" pitchFamily="49" charset="0"/>
              </a:rPr>
              <a:t> *</a:t>
            </a:r>
            <a:r>
              <a:rPr lang="fr-FR" sz="2200" b="0">
                <a:solidFill>
                  <a:srgbClr val="001080"/>
                </a:solidFill>
                <a:effectLst/>
                <a:highlight>
                  <a:srgbClr val="FFFFFF"/>
                </a:highlight>
                <a:latin typeface="PragmataPro Mono Liga" panose="02000509040000020004" pitchFamily="49" charset="0"/>
              </a:rPr>
              <a:t>p</a:t>
            </a:r>
            <a:r>
              <a:rPr lang="fr-FR" sz="2200" b="0">
                <a:solidFill>
                  <a:srgbClr val="000000"/>
                </a:solidFill>
                <a:effectLst/>
                <a:highlight>
                  <a:srgbClr val="FFFFFF"/>
                </a:highlight>
                <a:latin typeface="PragmataPro Mono Liga" panose="02000509040000020004" pitchFamily="49" charset="0"/>
              </a:rPr>
              <a:t>;</a:t>
            </a:r>
          </a:p>
          <a:p>
            <a:r>
              <a:rPr lang="fr-FR" sz="2200" b="0">
                <a:solidFill>
                  <a:srgbClr val="000000"/>
                </a:solidFill>
                <a:effectLst/>
                <a:highlight>
                  <a:srgbClr val="FFFFFF"/>
                </a:highlight>
                <a:latin typeface="PragmataPro Mono Liga" panose="02000509040000020004" pitchFamily="49" charset="0"/>
              </a:rPr>
              <a:t>};</a:t>
            </a:r>
            <a:endParaRPr lang="en-US" sz="2200" b="0">
              <a:solidFill>
                <a:srgbClr val="000000"/>
              </a:solidFill>
              <a:effectLst/>
              <a:highlight>
                <a:srgbClr val="FFFFFF"/>
              </a:highlight>
              <a:latin typeface="PragmataPro Mono Liga" panose="02000509040000020004" pitchFamily="49" charset="0"/>
            </a:endParaRPr>
          </a:p>
          <a:p>
            <a:r>
              <a:rPr lang="en-US" sz="2200" b="0">
                <a:solidFill>
                  <a:srgbClr val="000000"/>
                </a:solidFill>
                <a:effectLst/>
                <a:highlight>
                  <a:srgbClr val="FFFFFF"/>
                </a:highlight>
                <a:latin typeface="PragmataPro Mono Liga" panose="02000509040000020004" pitchFamily="49" charset="0"/>
              </a:rPr>
              <a:t>//### INSERT CODE HERE -</a:t>
            </a:r>
            <a:endParaRPr lang="en-US" sz="2200" b="0">
              <a:solidFill>
                <a:srgbClr val="0000FF"/>
              </a:solidFill>
              <a:effectLst/>
              <a:highlight>
                <a:srgbClr val="FFFFFF"/>
              </a:highlight>
              <a:latin typeface="PragmataPro Mono Liga" panose="02000509040000020004" pitchFamily="49" charset="0"/>
            </a:endParaRPr>
          </a:p>
          <a:p>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main</a:t>
            </a:r>
            <a:r>
              <a:rPr lang="en-US" sz="2200" b="0">
                <a:solidFill>
                  <a:srgbClr val="000000"/>
                </a:solidFill>
                <a:effectLst/>
                <a:highlight>
                  <a:srgbClr val="FFFFFF"/>
                </a:highlight>
                <a:latin typeface="PragmataPro Mono Liga" panose="02000509040000020004" pitchFamily="49" charset="0"/>
              </a:rPr>
              <a:t>() {</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Polygon</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B</a:t>
            </a:r>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B</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NhapMotDaGiac</a:t>
            </a:r>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XuatMotDaGiac</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B</a:t>
            </a:r>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return</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00"/>
                </a:solidFill>
                <a:effectLst/>
                <a:highlight>
                  <a:srgbClr val="FFFFFF"/>
                </a:highlight>
                <a:latin typeface="PragmataPro Mono Liga" panose="02000509040000020004" pitchFamily="49" charset="0"/>
              </a:rPr>
              <a:t>}</a:t>
            </a:r>
          </a:p>
        </p:txBody>
      </p:sp>
      <p:sp>
        <p:nvSpPr>
          <p:cNvPr id="2" name="Slide Number Placeholder 1">
            <a:extLst>
              <a:ext uri="{FF2B5EF4-FFF2-40B4-BE49-F238E27FC236}">
                <a16:creationId xmlns:a16="http://schemas.microsoft.com/office/drawing/2014/main" id="{17B6AF40-7C40-8068-EDE7-863A4750EC24}"/>
              </a:ext>
            </a:extLst>
          </p:cNvPr>
          <p:cNvSpPr>
            <a:spLocks noGrp="1"/>
          </p:cNvSpPr>
          <p:nvPr>
            <p:ph type="sldNum" sz="quarter" idx="12"/>
          </p:nvPr>
        </p:nvSpPr>
        <p:spPr/>
        <p:txBody>
          <a:bodyPr/>
          <a:lstStyle/>
          <a:p>
            <a:fld id="{D8B0B3AC-44A8-D142-AAF6-9A453466E1A4}" type="slidenum">
              <a:rPr lang="en-VN" smtClean="0"/>
              <a:pPr/>
              <a:t>55</a:t>
            </a:fld>
            <a:endParaRPr lang="en-VN" dirty="0"/>
          </a:p>
        </p:txBody>
      </p:sp>
    </p:spTree>
    <p:extLst>
      <p:ext uri="{BB962C8B-B14F-4D97-AF65-F5344CB8AC3E}">
        <p14:creationId xmlns:p14="http://schemas.microsoft.com/office/powerpoint/2010/main" val="37256600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E1B0-8954-81EA-B5E3-4DA1055E729D}"/>
              </a:ext>
            </a:extLst>
          </p:cNvPr>
          <p:cNvSpPr>
            <a:spLocks noGrp="1"/>
          </p:cNvSpPr>
          <p:nvPr>
            <p:ph type="title"/>
          </p:nvPr>
        </p:nvSpPr>
        <p:spPr/>
        <p:txBody>
          <a:bodyPr>
            <a:normAutofit fontScale="90000"/>
          </a:bodyPr>
          <a:lstStyle/>
          <a:p>
            <a:r>
              <a:rPr lang="en-US"/>
              <a:t>Ví dụ 3:</a:t>
            </a:r>
          </a:p>
        </p:txBody>
      </p:sp>
      <p:sp>
        <p:nvSpPr>
          <p:cNvPr id="4" name="Footer Placeholder 3">
            <a:extLst>
              <a:ext uri="{FF2B5EF4-FFF2-40B4-BE49-F238E27FC236}">
                <a16:creationId xmlns:a16="http://schemas.microsoft.com/office/drawing/2014/main" id="{0D3413F7-0D07-BE0C-D996-572DDD8BCF52}"/>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731D0FB0-2D2A-DFA9-0FC4-B1A86B676C93}"/>
              </a:ext>
            </a:extLst>
          </p:cNvPr>
          <p:cNvSpPr>
            <a:spLocks noGrp="1"/>
          </p:cNvSpPr>
          <p:nvPr>
            <p:ph type="dt" sz="half" idx="13"/>
          </p:nvPr>
        </p:nvSpPr>
        <p:spPr/>
        <p:txBody>
          <a:bodyPr/>
          <a:lstStyle/>
          <a:p>
            <a:r>
              <a:rPr lang="en-US"/>
              <a:t>June 2024</a:t>
            </a:r>
            <a:endParaRPr lang="en-US" dirty="0"/>
          </a:p>
        </p:txBody>
      </p:sp>
      <p:sp>
        <p:nvSpPr>
          <p:cNvPr id="9" name="TextBox 8">
            <a:extLst>
              <a:ext uri="{FF2B5EF4-FFF2-40B4-BE49-F238E27FC236}">
                <a16:creationId xmlns:a16="http://schemas.microsoft.com/office/drawing/2014/main" id="{DE2A1616-9DE9-149C-FC8C-DAEE48E5A950}"/>
              </a:ext>
            </a:extLst>
          </p:cNvPr>
          <p:cNvSpPr txBox="1"/>
          <p:nvPr/>
        </p:nvSpPr>
        <p:spPr>
          <a:xfrm>
            <a:off x="938554" y="1254961"/>
            <a:ext cx="4552625" cy="5170646"/>
          </a:xfrm>
          <a:prstGeom prst="rect">
            <a:avLst/>
          </a:prstGeom>
          <a:noFill/>
          <a:ln>
            <a:solidFill>
              <a:schemeClr val="tx1">
                <a:lumMod val="50000"/>
              </a:schemeClr>
            </a:solidFill>
          </a:ln>
        </p:spPr>
        <p:txBody>
          <a:bodyPr wrap="square">
            <a:spAutoFit/>
          </a:bodyPr>
          <a:lstStyle/>
          <a:p>
            <a:r>
              <a:rPr lang="en-US" sz="2200" b="0">
                <a:solidFill>
                  <a:srgbClr val="AF00DB"/>
                </a:solidFill>
                <a:effectLst/>
                <a:highlight>
                  <a:srgbClr val="FFFFFF"/>
                </a:highlight>
                <a:latin typeface="PragmataPro Mono Liga" panose="02000509040000020004" pitchFamily="49" charset="0"/>
              </a:rPr>
              <a:t>#include</a:t>
            </a:r>
            <a:r>
              <a:rPr lang="en-US" sz="2200" b="0">
                <a:solidFill>
                  <a:srgbClr val="A31515"/>
                </a:solidFill>
                <a:effectLst/>
                <a:highlight>
                  <a:srgbClr val="FFFFFF"/>
                </a:highlight>
                <a:latin typeface="PragmataPro Mono Liga" panose="02000509040000020004" pitchFamily="49" charset="0"/>
              </a:rPr>
              <a:t>&lt;iostream&gt;</a:t>
            </a:r>
            <a:endParaRPr lang="en-US" sz="2200" b="0">
              <a:solidFill>
                <a:srgbClr val="000000"/>
              </a:solidFill>
              <a:effectLst/>
              <a:highlight>
                <a:srgbClr val="FFFFFF"/>
              </a:highlight>
              <a:latin typeface="PragmataPro Mono Liga" panose="02000509040000020004" pitchFamily="49" charset="0"/>
            </a:endParaRPr>
          </a:p>
          <a:p>
            <a:r>
              <a:rPr lang="en-US" sz="2200" b="0">
                <a:solidFill>
                  <a:srgbClr val="AF00DB"/>
                </a:solidFill>
                <a:effectLst/>
                <a:highlight>
                  <a:srgbClr val="FFFFFF"/>
                </a:highlight>
                <a:latin typeface="PragmataPro Mono Liga" panose="02000509040000020004" pitchFamily="49" charset="0"/>
              </a:rPr>
              <a:t>using</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namespace</a:t>
            </a:r>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std</a:t>
            </a:r>
            <a:r>
              <a:rPr lang="en-US" sz="2200" b="0">
                <a:solidFill>
                  <a:srgbClr val="000000"/>
                </a:solidFill>
                <a:effectLst/>
                <a:highlight>
                  <a:srgbClr val="FFFFFF"/>
                </a:highlight>
                <a:latin typeface="PragmataPro Mono Liga" panose="02000509040000020004" pitchFamily="49" charset="0"/>
              </a:rPr>
              <a:t>;</a:t>
            </a:r>
          </a:p>
          <a:p>
            <a:r>
              <a:rPr lang="en-US" sz="2200" b="0">
                <a:solidFill>
                  <a:srgbClr val="AF00DB"/>
                </a:solidFill>
                <a:effectLst/>
                <a:highlight>
                  <a:srgbClr val="FFFFFF"/>
                </a:highlight>
                <a:latin typeface="PragmataPro Mono Liga" panose="02000509040000020004" pitchFamily="49" charset="0"/>
              </a:rPr>
              <a:t>#define</a:t>
            </a:r>
            <a:r>
              <a:rPr lang="en-US" sz="2200" b="0">
                <a:solidFill>
                  <a:srgbClr val="0000FF"/>
                </a:solidFill>
                <a:effectLst/>
                <a:highlight>
                  <a:srgbClr val="FFFFFF"/>
                </a:highlight>
                <a:latin typeface="PragmataPro Mono Liga" panose="02000509040000020004" pitchFamily="49" charset="0"/>
              </a:rPr>
              <a:t> MAXN </a:t>
            </a:r>
            <a:r>
              <a:rPr lang="en-US" sz="2200" b="0">
                <a:solidFill>
                  <a:srgbClr val="098658"/>
                </a:solidFill>
                <a:effectLst/>
                <a:highlight>
                  <a:srgbClr val="FFFFFF"/>
                </a:highlight>
                <a:latin typeface="PragmataPro Mono Liga" panose="02000509040000020004" pitchFamily="49" charset="0"/>
              </a:rPr>
              <a:t>10</a:t>
            </a:r>
            <a:endParaRPr lang="en-US" sz="2200" b="0">
              <a:solidFill>
                <a:srgbClr val="000000"/>
              </a:solidFill>
              <a:effectLst/>
              <a:highlight>
                <a:srgbClr val="FFFFFF"/>
              </a:highlight>
              <a:latin typeface="PragmataPro Mono Liga" panose="02000509040000020004" pitchFamily="49" charset="0"/>
            </a:endParaRPr>
          </a:p>
          <a:p>
            <a:r>
              <a:rPr lang="en-US" sz="2200" b="0">
                <a:solidFill>
                  <a:srgbClr val="0000FF"/>
                </a:solidFill>
                <a:effectLst/>
                <a:highlight>
                  <a:srgbClr val="FFFFFF"/>
                </a:highlight>
                <a:latin typeface="PragmataPro Mono Liga" panose="02000509040000020004" pitchFamily="49" charset="0"/>
              </a:rPr>
              <a:t>struct</a:t>
            </a:r>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Point</a:t>
            </a:r>
            <a:r>
              <a:rPr lang="en-US" sz="2200" b="0">
                <a:solidFill>
                  <a:srgbClr val="000000"/>
                </a:solidFill>
                <a:effectLst/>
                <a:highlight>
                  <a:srgbClr val="FFFFFF"/>
                </a:highlight>
                <a:latin typeface="PragmataPro Mono Liga" panose="02000509040000020004" pitchFamily="49" charset="0"/>
              </a:rPr>
              <a:t> { </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x</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y</a:t>
            </a:r>
            <a:r>
              <a:rPr lang="en-US" sz="2200" b="0">
                <a:solidFill>
                  <a:srgbClr val="000000"/>
                </a:solidFill>
                <a:effectLst/>
                <a:highlight>
                  <a:srgbClr val="FFFFFF"/>
                </a:highlight>
                <a:latin typeface="PragmataPro Mono Liga" panose="02000509040000020004" pitchFamily="49" charset="0"/>
              </a:rPr>
              <a:t>; };</a:t>
            </a:r>
          </a:p>
          <a:p>
            <a:r>
              <a:rPr lang="fr-FR" sz="2200" b="0">
                <a:solidFill>
                  <a:srgbClr val="0000FF"/>
                </a:solidFill>
                <a:effectLst/>
                <a:highlight>
                  <a:srgbClr val="FFFFFF"/>
                </a:highlight>
                <a:latin typeface="PragmataPro Mono Liga" panose="02000509040000020004" pitchFamily="49" charset="0"/>
              </a:rPr>
              <a:t>struct</a:t>
            </a:r>
            <a:r>
              <a:rPr lang="fr-FR" sz="2200" b="0">
                <a:solidFill>
                  <a:srgbClr val="000000"/>
                </a:solidFill>
                <a:effectLst/>
                <a:highlight>
                  <a:srgbClr val="FFFFFF"/>
                </a:highlight>
                <a:latin typeface="PragmataPro Mono Liga" panose="02000509040000020004" pitchFamily="49" charset="0"/>
              </a:rPr>
              <a:t> </a:t>
            </a:r>
            <a:r>
              <a:rPr lang="fr-FR" sz="2200" b="0">
                <a:solidFill>
                  <a:srgbClr val="267F99"/>
                </a:solidFill>
                <a:effectLst/>
                <a:highlight>
                  <a:srgbClr val="FFFFFF"/>
                </a:highlight>
                <a:latin typeface="PragmataPro Mono Liga" panose="02000509040000020004" pitchFamily="49" charset="0"/>
              </a:rPr>
              <a:t>Polygon</a:t>
            </a:r>
            <a:r>
              <a:rPr lang="fr-FR" sz="2200" b="0">
                <a:solidFill>
                  <a:srgbClr val="000000"/>
                </a:solidFill>
                <a:effectLst/>
                <a:highlight>
                  <a:srgbClr val="FFFFFF"/>
                </a:highlight>
                <a:latin typeface="PragmataPro Mono Liga" panose="02000509040000020004" pitchFamily="49" charset="0"/>
              </a:rPr>
              <a:t> {</a:t>
            </a:r>
          </a:p>
          <a:p>
            <a:r>
              <a:rPr lang="fr-FR" sz="2200" b="0">
                <a:solidFill>
                  <a:srgbClr val="000000"/>
                </a:solidFill>
                <a:effectLst/>
                <a:highlight>
                  <a:srgbClr val="FFFFFF"/>
                </a:highlight>
                <a:latin typeface="PragmataPro Mono Liga" panose="02000509040000020004" pitchFamily="49" charset="0"/>
              </a:rPr>
              <a:t>    </a:t>
            </a:r>
            <a:r>
              <a:rPr lang="fr-FR" sz="2200" b="0">
                <a:solidFill>
                  <a:srgbClr val="0000FF"/>
                </a:solidFill>
                <a:effectLst/>
                <a:highlight>
                  <a:srgbClr val="FFFFFF"/>
                </a:highlight>
                <a:latin typeface="PragmataPro Mono Liga" panose="02000509040000020004" pitchFamily="49" charset="0"/>
              </a:rPr>
              <a:t>int</a:t>
            </a:r>
            <a:r>
              <a:rPr lang="fr-FR" sz="2200" b="0">
                <a:solidFill>
                  <a:srgbClr val="000000"/>
                </a:solidFill>
                <a:effectLst/>
                <a:highlight>
                  <a:srgbClr val="FFFFFF"/>
                </a:highlight>
                <a:latin typeface="PragmataPro Mono Liga" panose="02000509040000020004" pitchFamily="49" charset="0"/>
              </a:rPr>
              <a:t> </a:t>
            </a:r>
            <a:r>
              <a:rPr lang="fr-FR" sz="2200" b="0">
                <a:solidFill>
                  <a:srgbClr val="001080"/>
                </a:solidFill>
                <a:effectLst/>
                <a:highlight>
                  <a:srgbClr val="FFFFFF"/>
                </a:highlight>
                <a:latin typeface="PragmataPro Mono Liga" panose="02000509040000020004" pitchFamily="49" charset="0"/>
              </a:rPr>
              <a:t>n</a:t>
            </a:r>
            <a:r>
              <a:rPr lang="fr-FR" sz="2200" b="0">
                <a:solidFill>
                  <a:srgbClr val="000000"/>
                </a:solidFill>
                <a:effectLst/>
                <a:highlight>
                  <a:srgbClr val="FFFFFF"/>
                </a:highlight>
                <a:latin typeface="PragmataPro Mono Liga" panose="02000509040000020004" pitchFamily="49" charset="0"/>
              </a:rPr>
              <a:t>;</a:t>
            </a:r>
          </a:p>
          <a:p>
            <a:r>
              <a:rPr lang="fr-FR" sz="2200" b="0">
                <a:solidFill>
                  <a:srgbClr val="000000"/>
                </a:solidFill>
                <a:effectLst/>
                <a:highlight>
                  <a:srgbClr val="FFFFFF"/>
                </a:highlight>
                <a:latin typeface="PragmataPro Mono Liga" panose="02000509040000020004" pitchFamily="49" charset="0"/>
              </a:rPr>
              <a:t>    </a:t>
            </a:r>
            <a:r>
              <a:rPr lang="fr-FR" sz="2200" b="0">
                <a:solidFill>
                  <a:srgbClr val="267F99"/>
                </a:solidFill>
                <a:effectLst/>
                <a:highlight>
                  <a:srgbClr val="FFFFFF"/>
                </a:highlight>
                <a:latin typeface="PragmataPro Mono Liga" panose="02000509040000020004" pitchFamily="49" charset="0"/>
              </a:rPr>
              <a:t>Point</a:t>
            </a:r>
            <a:r>
              <a:rPr lang="fr-FR" sz="2200" b="0">
                <a:solidFill>
                  <a:srgbClr val="000000"/>
                </a:solidFill>
                <a:effectLst/>
                <a:highlight>
                  <a:srgbClr val="FFFFFF"/>
                </a:highlight>
                <a:latin typeface="PragmataPro Mono Liga" panose="02000509040000020004" pitchFamily="49" charset="0"/>
              </a:rPr>
              <a:t> *</a:t>
            </a:r>
            <a:r>
              <a:rPr lang="fr-FR" sz="2200" b="0">
                <a:solidFill>
                  <a:srgbClr val="001080"/>
                </a:solidFill>
                <a:effectLst/>
                <a:highlight>
                  <a:srgbClr val="FFFFFF"/>
                </a:highlight>
                <a:latin typeface="PragmataPro Mono Liga" panose="02000509040000020004" pitchFamily="49" charset="0"/>
              </a:rPr>
              <a:t>p</a:t>
            </a:r>
            <a:r>
              <a:rPr lang="fr-FR" sz="2200" b="0">
                <a:solidFill>
                  <a:srgbClr val="000000"/>
                </a:solidFill>
                <a:effectLst/>
                <a:highlight>
                  <a:srgbClr val="FFFFFF"/>
                </a:highlight>
                <a:latin typeface="PragmataPro Mono Liga" panose="02000509040000020004" pitchFamily="49" charset="0"/>
              </a:rPr>
              <a:t>;</a:t>
            </a:r>
          </a:p>
          <a:p>
            <a:r>
              <a:rPr lang="fr-FR" sz="2200" b="0">
                <a:solidFill>
                  <a:srgbClr val="000000"/>
                </a:solidFill>
                <a:effectLst/>
                <a:highlight>
                  <a:srgbClr val="FFFFFF"/>
                </a:highlight>
                <a:latin typeface="PragmataPro Mono Liga" panose="02000509040000020004" pitchFamily="49" charset="0"/>
              </a:rPr>
              <a:t>};</a:t>
            </a:r>
            <a:endParaRPr lang="en-US" sz="2200" b="0">
              <a:solidFill>
                <a:srgbClr val="000000"/>
              </a:solidFill>
              <a:effectLst/>
              <a:highlight>
                <a:srgbClr val="FFFFFF"/>
              </a:highlight>
              <a:latin typeface="PragmataPro Mono Liga" panose="02000509040000020004" pitchFamily="49" charset="0"/>
            </a:endParaRPr>
          </a:p>
          <a:p>
            <a:r>
              <a:rPr lang="en-US" sz="2200" b="0">
                <a:solidFill>
                  <a:srgbClr val="000000"/>
                </a:solidFill>
                <a:effectLst/>
                <a:highlight>
                  <a:srgbClr val="FFFFFF"/>
                </a:highlight>
                <a:latin typeface="PragmataPro Mono Liga" panose="02000509040000020004" pitchFamily="49" charset="0"/>
              </a:rPr>
              <a:t>//### INSERT CODE HERE -</a:t>
            </a:r>
            <a:endParaRPr lang="en-US" sz="2200" b="0">
              <a:solidFill>
                <a:srgbClr val="0000FF"/>
              </a:solidFill>
              <a:effectLst/>
              <a:highlight>
                <a:srgbClr val="FFFFFF"/>
              </a:highlight>
              <a:latin typeface="PragmataPro Mono Liga" panose="02000509040000020004" pitchFamily="49" charset="0"/>
            </a:endParaRPr>
          </a:p>
          <a:p>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main</a:t>
            </a:r>
            <a:r>
              <a:rPr lang="en-US" sz="2200" b="0">
                <a:solidFill>
                  <a:srgbClr val="000000"/>
                </a:solidFill>
                <a:effectLst/>
                <a:highlight>
                  <a:srgbClr val="FFFFFF"/>
                </a:highlight>
                <a:latin typeface="PragmataPro Mono Liga" panose="02000509040000020004" pitchFamily="49" charset="0"/>
              </a:rPr>
              <a:t>() {</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Polygon</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B</a:t>
            </a:r>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B</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NhapMotDaGiac</a:t>
            </a:r>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XuatMotDaGiac</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B</a:t>
            </a:r>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return</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00"/>
                </a:solidFill>
                <a:effectLst/>
                <a:highlight>
                  <a:srgbClr val="FFFFFF"/>
                </a:highlight>
                <a:latin typeface="PragmataPro Mono Liga" panose="02000509040000020004" pitchFamily="49" charset="0"/>
              </a:rPr>
              <a:t>}</a:t>
            </a:r>
          </a:p>
        </p:txBody>
      </p:sp>
      <p:sp>
        <p:nvSpPr>
          <p:cNvPr id="11" name="TextBox 10">
            <a:extLst>
              <a:ext uri="{FF2B5EF4-FFF2-40B4-BE49-F238E27FC236}">
                <a16:creationId xmlns:a16="http://schemas.microsoft.com/office/drawing/2014/main" id="{9857128F-4062-52C4-DA42-3028156538E4}"/>
              </a:ext>
            </a:extLst>
          </p:cNvPr>
          <p:cNvSpPr txBox="1"/>
          <p:nvPr/>
        </p:nvSpPr>
        <p:spPr>
          <a:xfrm>
            <a:off x="6096000" y="1397069"/>
            <a:ext cx="5498635" cy="2800767"/>
          </a:xfrm>
          <a:prstGeom prst="rect">
            <a:avLst/>
          </a:prstGeom>
          <a:noFill/>
          <a:ln>
            <a:solidFill>
              <a:schemeClr val="tx1">
                <a:lumMod val="50000"/>
              </a:schemeClr>
            </a:solidFill>
          </a:ln>
        </p:spPr>
        <p:txBody>
          <a:bodyPr wrap="square">
            <a:spAutoFit/>
          </a:bodyPr>
          <a:lstStyle/>
          <a:p>
            <a:r>
              <a:rPr lang="en-US" sz="2200" b="0">
                <a:solidFill>
                  <a:srgbClr val="267F99"/>
                </a:solidFill>
                <a:effectLst/>
                <a:highlight>
                  <a:srgbClr val="FFFFFF"/>
                </a:highlight>
                <a:latin typeface="PragmataPro Mono Liga" panose="02000509040000020004" pitchFamily="49" charset="0"/>
              </a:rPr>
              <a:t>Polygon</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NhapMotDaGiac</a:t>
            </a:r>
            <a:r>
              <a:rPr lang="en-US" sz="2200" b="0">
                <a:solidFill>
                  <a:srgbClr val="000000"/>
                </a:solidFill>
                <a:effectLst/>
                <a:highlight>
                  <a:srgbClr val="FFFFFF"/>
                </a:highlight>
                <a:latin typeface="PragmataPro Mono Liga" panose="02000509040000020004" pitchFamily="49" charset="0"/>
              </a:rPr>
              <a:t>() {</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Polygon</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d</a:t>
            </a:r>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cin</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&gt;&gt;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d</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n</a:t>
            </a:r>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d</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p</a:t>
            </a:r>
            <a:r>
              <a:rPr lang="en-US" sz="2200" b="0">
                <a:solidFill>
                  <a:srgbClr val="000000"/>
                </a:solidFill>
                <a:effectLst/>
                <a:highlight>
                  <a:srgbClr val="FFFFFF"/>
                </a:highlight>
                <a:latin typeface="PragmataPro Mono Liga" panose="02000509040000020004" pitchFamily="49" charset="0"/>
              </a:rPr>
              <a:t> = </a:t>
            </a:r>
            <a:r>
              <a:rPr lang="en-US" sz="2200" b="0">
                <a:solidFill>
                  <a:srgbClr val="AF00DB"/>
                </a:solidFill>
                <a:effectLst/>
                <a:highlight>
                  <a:srgbClr val="FFFFFF"/>
                </a:highlight>
                <a:latin typeface="PragmataPro Mono Liga" panose="02000509040000020004" pitchFamily="49" charset="0"/>
              </a:rPr>
              <a:t>new</a:t>
            </a:r>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Point</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d</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n</a:t>
            </a:r>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for</a:t>
            </a:r>
            <a:r>
              <a:rPr lang="en-US" sz="2200" b="0">
                <a:solidFill>
                  <a:srgbClr val="000000"/>
                </a:solidFill>
                <a:effectLst/>
                <a:highlight>
                  <a:srgbClr val="FFFFFF"/>
                </a:highlight>
                <a:latin typeface="PragmataPro Mono Liga" panose="02000509040000020004" pitchFamily="49" charset="0"/>
              </a:rPr>
              <a:t>(</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i</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i</a:t>
            </a:r>
            <a:r>
              <a:rPr lang="en-US" sz="2200" b="0">
                <a:solidFill>
                  <a:srgbClr val="000000"/>
                </a:solidFill>
                <a:effectLst/>
                <a:highlight>
                  <a:srgbClr val="FFFFFF"/>
                </a:highlight>
                <a:latin typeface="PragmataPro Mono Liga" panose="02000509040000020004" pitchFamily="49" charset="0"/>
              </a:rPr>
              <a:t>&lt;</a:t>
            </a:r>
            <a:r>
              <a:rPr lang="en-US" sz="2200" b="0">
                <a:solidFill>
                  <a:srgbClr val="001080"/>
                </a:solidFill>
                <a:effectLst/>
                <a:highlight>
                  <a:srgbClr val="FFFFFF"/>
                </a:highlight>
                <a:latin typeface="PragmataPro Mono Liga" panose="02000509040000020004" pitchFamily="49" charset="0"/>
              </a:rPr>
              <a:t>d</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n</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i</a:t>
            </a:r>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NhapMotDiem</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d</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p</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i</a:t>
            </a:r>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return</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d</a:t>
            </a:r>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00"/>
                </a:solidFill>
                <a:effectLst/>
                <a:highlight>
                  <a:srgbClr val="FFFFFF"/>
                </a:highlight>
                <a:latin typeface="PragmataPro Mono Liga" panose="02000509040000020004" pitchFamily="49" charset="0"/>
              </a:rPr>
              <a:t>}</a:t>
            </a:r>
          </a:p>
        </p:txBody>
      </p:sp>
      <p:sp>
        <p:nvSpPr>
          <p:cNvPr id="13" name="TextBox 12">
            <a:extLst>
              <a:ext uri="{FF2B5EF4-FFF2-40B4-BE49-F238E27FC236}">
                <a16:creationId xmlns:a16="http://schemas.microsoft.com/office/drawing/2014/main" id="{1ED4BF9D-C9E5-43C8-C4C8-EA5531BF5D88}"/>
              </a:ext>
            </a:extLst>
          </p:cNvPr>
          <p:cNvSpPr txBox="1"/>
          <p:nvPr/>
        </p:nvSpPr>
        <p:spPr>
          <a:xfrm>
            <a:off x="6096000" y="4478365"/>
            <a:ext cx="5498634" cy="1446550"/>
          </a:xfrm>
          <a:prstGeom prst="rect">
            <a:avLst/>
          </a:prstGeom>
          <a:noFill/>
          <a:ln>
            <a:solidFill>
              <a:schemeClr val="tx1">
                <a:lumMod val="50000"/>
              </a:schemeClr>
            </a:solidFill>
          </a:ln>
        </p:spPr>
        <p:txBody>
          <a:bodyPr wrap="square">
            <a:spAutoFit/>
          </a:bodyPr>
          <a:lstStyle/>
          <a:p>
            <a:r>
              <a:rPr lang="en-US" sz="2200" b="0">
                <a:solidFill>
                  <a:srgbClr val="0000FF"/>
                </a:solidFill>
                <a:effectLst/>
                <a:highlight>
                  <a:srgbClr val="FFFFFF"/>
                </a:highlight>
                <a:latin typeface="PragmataPro Mono Liga" panose="02000509040000020004" pitchFamily="49" charset="0"/>
              </a:rPr>
              <a:t>void</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XuatMotDaGiac</a:t>
            </a:r>
            <a:r>
              <a:rPr lang="en-US" sz="2200" b="0">
                <a:solidFill>
                  <a:srgbClr val="000000"/>
                </a:solidFill>
                <a:effectLst/>
                <a:highlight>
                  <a:srgbClr val="FFFFFF"/>
                </a:highlight>
                <a:latin typeface="PragmataPro Mono Liga" panose="02000509040000020004" pitchFamily="49" charset="0"/>
              </a:rPr>
              <a:t>(</a:t>
            </a:r>
            <a:r>
              <a:rPr lang="en-US" sz="2200" b="0">
                <a:solidFill>
                  <a:srgbClr val="0000FF"/>
                </a:solidFill>
                <a:effectLst/>
                <a:highlight>
                  <a:srgbClr val="FFFFFF"/>
                </a:highlight>
                <a:latin typeface="PragmataPro Mono Liga" panose="02000509040000020004" pitchFamily="49" charset="0"/>
              </a:rPr>
              <a:t>const</a:t>
            </a:r>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Polygon</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&amp;</a:t>
            </a:r>
            <a:r>
              <a:rPr lang="en-US" sz="2200" b="0">
                <a:solidFill>
                  <a:srgbClr val="001080"/>
                </a:solidFill>
                <a:effectLst/>
                <a:highlight>
                  <a:srgbClr val="FFFFFF"/>
                </a:highlight>
                <a:latin typeface="PragmataPro Mono Liga" panose="02000509040000020004" pitchFamily="49" charset="0"/>
              </a:rPr>
              <a:t>d</a:t>
            </a:r>
            <a:r>
              <a:rPr lang="en-US" sz="2200" b="0">
                <a:solidFill>
                  <a:srgbClr val="000000"/>
                </a:solidFill>
                <a:effectLst/>
                <a:highlight>
                  <a:srgbClr val="FFFFFF"/>
                </a:highlight>
                <a:latin typeface="PragmataPro Mono Liga" panose="02000509040000020004" pitchFamily="49" charset="0"/>
              </a:rPr>
              <a:t>) {</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for</a:t>
            </a:r>
            <a:r>
              <a:rPr lang="en-US" sz="2200" b="0">
                <a:solidFill>
                  <a:srgbClr val="000000"/>
                </a:solidFill>
                <a:effectLst/>
                <a:highlight>
                  <a:srgbClr val="FFFFFF"/>
                </a:highlight>
                <a:latin typeface="PragmataPro Mono Liga" panose="02000509040000020004" pitchFamily="49" charset="0"/>
              </a:rPr>
              <a:t>(</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i</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i</a:t>
            </a:r>
            <a:r>
              <a:rPr lang="en-US" sz="2200" b="0">
                <a:solidFill>
                  <a:srgbClr val="000000"/>
                </a:solidFill>
                <a:effectLst/>
                <a:highlight>
                  <a:srgbClr val="FFFFFF"/>
                </a:highlight>
                <a:latin typeface="PragmataPro Mono Liga" panose="02000509040000020004" pitchFamily="49" charset="0"/>
              </a:rPr>
              <a:t>&lt;</a:t>
            </a:r>
            <a:r>
              <a:rPr lang="en-US" sz="2200" b="0">
                <a:solidFill>
                  <a:srgbClr val="001080"/>
                </a:solidFill>
                <a:effectLst/>
                <a:highlight>
                  <a:srgbClr val="FFFFFF"/>
                </a:highlight>
                <a:latin typeface="PragmataPro Mono Liga" panose="02000509040000020004" pitchFamily="49" charset="0"/>
              </a:rPr>
              <a:t>d</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n</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i</a:t>
            </a:r>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XuatMotDiem</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d</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p</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i</a:t>
            </a:r>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00"/>
                </a:solidFill>
                <a:effectLst/>
                <a:highlight>
                  <a:srgbClr val="FFFFFF"/>
                </a:highlight>
                <a:latin typeface="PragmataPro Mono Liga" panose="02000509040000020004" pitchFamily="49" charset="0"/>
              </a:rPr>
              <a:t>}</a:t>
            </a:r>
          </a:p>
        </p:txBody>
      </p:sp>
      <p:sp>
        <p:nvSpPr>
          <p:cNvPr id="3" name="Slide Number Placeholder 2">
            <a:extLst>
              <a:ext uri="{FF2B5EF4-FFF2-40B4-BE49-F238E27FC236}">
                <a16:creationId xmlns:a16="http://schemas.microsoft.com/office/drawing/2014/main" id="{7ED26568-AD2A-5750-0B78-62BD10CF2519}"/>
              </a:ext>
            </a:extLst>
          </p:cNvPr>
          <p:cNvSpPr>
            <a:spLocks noGrp="1"/>
          </p:cNvSpPr>
          <p:nvPr>
            <p:ph type="sldNum" sz="quarter" idx="12"/>
          </p:nvPr>
        </p:nvSpPr>
        <p:spPr/>
        <p:txBody>
          <a:bodyPr/>
          <a:lstStyle/>
          <a:p>
            <a:fld id="{D8B0B3AC-44A8-D142-AAF6-9A453466E1A4}" type="slidenum">
              <a:rPr lang="en-VN" smtClean="0"/>
              <a:pPr/>
              <a:t>56</a:t>
            </a:fld>
            <a:endParaRPr lang="en-VN" dirty="0"/>
          </a:p>
        </p:txBody>
      </p:sp>
    </p:spTree>
    <p:extLst>
      <p:ext uri="{BB962C8B-B14F-4D97-AF65-F5344CB8AC3E}">
        <p14:creationId xmlns:p14="http://schemas.microsoft.com/office/powerpoint/2010/main" val="423325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a:bodyPr>
          <a:lstStyle/>
          <a:p>
            <a:r>
              <a:rPr lang="en-US"/>
              <a:t>Bài tập</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9" name="Footer Placeholder 8">
            <a:extLst>
              <a:ext uri="{FF2B5EF4-FFF2-40B4-BE49-F238E27FC236}">
                <a16:creationId xmlns:a16="http://schemas.microsoft.com/office/drawing/2014/main" id="{F8C30360-1DAC-82E4-5565-1ACF16D27CD9}"/>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0AACA181-ABF9-48BF-6F4E-EC25D972628C}"/>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6B632F8F-C5DA-3F66-85B7-B3F5FED488B5}"/>
              </a:ext>
            </a:extLst>
          </p:cNvPr>
          <p:cNvSpPr>
            <a:spLocks noGrp="1"/>
          </p:cNvSpPr>
          <p:nvPr>
            <p:ph type="sldNum" sz="quarter" idx="12"/>
          </p:nvPr>
        </p:nvSpPr>
        <p:spPr/>
        <p:txBody>
          <a:bodyPr/>
          <a:lstStyle/>
          <a:p>
            <a:fld id="{D8B0B3AC-44A8-D142-AAF6-9A453466E1A4}" type="slidenum">
              <a:rPr lang="en-VN" smtClean="0"/>
              <a:pPr/>
              <a:t>57</a:t>
            </a:fld>
            <a:endParaRPr lang="en-VN" dirty="0"/>
          </a:p>
        </p:txBody>
      </p:sp>
    </p:spTree>
    <p:extLst>
      <p:ext uri="{BB962C8B-B14F-4D97-AF65-F5344CB8AC3E}">
        <p14:creationId xmlns:p14="http://schemas.microsoft.com/office/powerpoint/2010/main" val="24518202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normAutofit fontScale="90000"/>
          </a:bodyPr>
          <a:lstStyle/>
          <a:p>
            <a:r>
              <a:rPr lang="en-US" altLang="en-US"/>
              <a:t>Bài tập</a:t>
            </a:r>
          </a:p>
        </p:txBody>
      </p:sp>
      <p:sp>
        <p:nvSpPr>
          <p:cNvPr id="3" name="Content Placeholder 2"/>
          <p:cNvSpPr>
            <a:spLocks noGrp="1"/>
          </p:cNvSpPr>
          <p:nvPr>
            <p:ph idx="1"/>
          </p:nvPr>
        </p:nvSpPr>
        <p:spPr/>
        <p:txBody>
          <a:bodyPr>
            <a:normAutofit lnSpcReduction="10000"/>
          </a:bodyPr>
          <a:lstStyle/>
          <a:p>
            <a:pPr>
              <a:defRPr/>
            </a:pPr>
            <a:r>
              <a:rPr lang="en-US">
                <a:solidFill>
                  <a:schemeClr val="tx1">
                    <a:lumMod val="50000"/>
                  </a:schemeClr>
                </a:solidFill>
              </a:rPr>
              <a:t>Câu 1: Phân số</a:t>
            </a:r>
          </a:p>
          <a:p>
            <a:pPr lvl="1">
              <a:defRPr/>
            </a:pPr>
            <a:r>
              <a:rPr lang="en-US">
                <a:solidFill>
                  <a:schemeClr val="tx1">
                    <a:lumMod val="50000"/>
                  </a:schemeClr>
                </a:solidFill>
              </a:rPr>
              <a:t>Khai báo kiểu dữ liệu phân số (PHANSO)</a:t>
            </a:r>
          </a:p>
          <a:p>
            <a:pPr lvl="1">
              <a:defRPr/>
            </a:pPr>
            <a:r>
              <a:rPr lang="en-US">
                <a:solidFill>
                  <a:schemeClr val="tx1">
                    <a:lumMod val="50000"/>
                  </a:schemeClr>
                </a:solidFill>
              </a:rPr>
              <a:t>Nhập/Xuất phân số</a:t>
            </a:r>
          </a:p>
          <a:p>
            <a:pPr lvl="1">
              <a:defRPr/>
            </a:pPr>
            <a:r>
              <a:rPr lang="en-US">
                <a:solidFill>
                  <a:schemeClr val="tx1">
                    <a:lumMod val="50000"/>
                  </a:schemeClr>
                </a:solidFill>
              </a:rPr>
              <a:t>Kiểm tra phân số âm hay d</a:t>
            </a:r>
            <a:r>
              <a:rPr lang="vi-VN">
                <a:solidFill>
                  <a:schemeClr val="tx1">
                    <a:lumMod val="50000"/>
                  </a:schemeClr>
                </a:solidFill>
              </a:rPr>
              <a:t>ươ</a:t>
            </a:r>
            <a:r>
              <a:rPr lang="en-US">
                <a:solidFill>
                  <a:schemeClr val="tx1">
                    <a:lumMod val="50000"/>
                  </a:schemeClr>
                </a:solidFill>
              </a:rPr>
              <a:t>ng</a:t>
            </a:r>
          </a:p>
          <a:p>
            <a:pPr lvl="1">
              <a:defRPr/>
            </a:pPr>
            <a:r>
              <a:rPr lang="en-US">
                <a:solidFill>
                  <a:schemeClr val="tx1">
                    <a:lumMod val="50000"/>
                  </a:schemeClr>
                </a:solidFill>
              </a:rPr>
              <a:t>Tính tổng, hiệu, tích, th</a:t>
            </a:r>
            <a:r>
              <a:rPr lang="vi-VN">
                <a:solidFill>
                  <a:schemeClr val="tx1">
                    <a:lumMod val="50000"/>
                  </a:schemeClr>
                </a:solidFill>
              </a:rPr>
              <a:t>ươ</a:t>
            </a:r>
            <a:r>
              <a:rPr lang="en-US">
                <a:solidFill>
                  <a:schemeClr val="tx1">
                    <a:lumMod val="50000"/>
                  </a:schemeClr>
                </a:solidFill>
              </a:rPr>
              <a:t>ng hai phân số</a:t>
            </a:r>
          </a:p>
          <a:p>
            <a:pPr lvl="1">
              <a:defRPr/>
            </a:pPr>
            <a:r>
              <a:rPr lang="en-US">
                <a:solidFill>
                  <a:schemeClr val="tx1">
                    <a:lumMod val="50000"/>
                  </a:schemeClr>
                </a:solidFill>
              </a:rPr>
              <a:t>Rút gọn phân số</a:t>
            </a:r>
          </a:p>
          <a:p>
            <a:pPr lvl="1">
              <a:defRPr/>
            </a:pPr>
            <a:r>
              <a:rPr lang="en-US">
                <a:solidFill>
                  <a:schemeClr val="tx1">
                    <a:lumMod val="50000"/>
                  </a:schemeClr>
                </a:solidFill>
              </a:rPr>
              <a:t>Kiểm tra phân số tối giản</a:t>
            </a:r>
          </a:p>
          <a:p>
            <a:pPr lvl="1">
              <a:defRPr/>
            </a:pPr>
            <a:r>
              <a:rPr lang="en-US">
                <a:solidFill>
                  <a:schemeClr val="tx1">
                    <a:lumMod val="50000"/>
                  </a:schemeClr>
                </a:solidFill>
              </a:rPr>
              <a:t>Quy </a:t>
            </a:r>
            <a:r>
              <a:rPr lang="vi-VN">
                <a:solidFill>
                  <a:schemeClr val="tx1">
                    <a:lumMod val="50000"/>
                  </a:schemeClr>
                </a:solidFill>
              </a:rPr>
              <a:t>đồ</a:t>
            </a:r>
            <a:r>
              <a:rPr lang="en-US">
                <a:solidFill>
                  <a:schemeClr val="tx1">
                    <a:lumMod val="50000"/>
                  </a:schemeClr>
                </a:solidFill>
              </a:rPr>
              <a:t>ng hai phân số</a:t>
            </a:r>
          </a:p>
          <a:p>
            <a:pPr lvl="1">
              <a:defRPr/>
            </a:pPr>
            <a:r>
              <a:rPr lang="en-US">
                <a:solidFill>
                  <a:schemeClr val="tx1">
                    <a:lumMod val="50000"/>
                  </a:schemeClr>
                </a:solidFill>
              </a:rPr>
              <a:t>So sánh hai phân số</a:t>
            </a:r>
          </a:p>
        </p:txBody>
      </p:sp>
      <p:sp>
        <p:nvSpPr>
          <p:cNvPr id="5" name="Footer Placeholder 4">
            <a:extLst>
              <a:ext uri="{FF2B5EF4-FFF2-40B4-BE49-F238E27FC236}">
                <a16:creationId xmlns:a16="http://schemas.microsoft.com/office/drawing/2014/main" id="{E220F3A1-B6DB-1316-C1DF-BEB32403DE0B}"/>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3E264A43-870E-F971-6F1D-388A880EE0D7}"/>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366BEF78-FA2A-31B2-7544-ED6272F28F79}"/>
              </a:ext>
            </a:extLst>
          </p:cNvPr>
          <p:cNvSpPr>
            <a:spLocks noGrp="1"/>
          </p:cNvSpPr>
          <p:nvPr>
            <p:ph type="sldNum" sz="quarter" idx="12"/>
          </p:nvPr>
        </p:nvSpPr>
        <p:spPr/>
        <p:txBody>
          <a:bodyPr/>
          <a:lstStyle/>
          <a:p>
            <a:fld id="{D8B0B3AC-44A8-D142-AAF6-9A453466E1A4}" type="slidenum">
              <a:rPr lang="en-VN" smtClean="0"/>
              <a:pPr/>
              <a:t>58</a:t>
            </a:fld>
            <a:endParaRPr lang="en-VN" dirty="0"/>
          </a:p>
        </p:txBody>
      </p:sp>
    </p:spTree>
    <p:extLst>
      <p:ext uri="{BB962C8B-B14F-4D97-AF65-F5344CB8AC3E}">
        <p14:creationId xmlns:p14="http://schemas.microsoft.com/office/powerpoint/2010/main" val="3914634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ltLang="en-US"/>
              <a:t>Bài tập</a:t>
            </a:r>
            <a:endParaRPr lang="en-US"/>
          </a:p>
        </p:txBody>
      </p:sp>
      <p:sp>
        <p:nvSpPr>
          <p:cNvPr id="2" name="Content Placeholder 1"/>
          <p:cNvSpPr>
            <a:spLocks noGrp="1"/>
          </p:cNvSpPr>
          <p:nvPr>
            <p:ph idx="1"/>
          </p:nvPr>
        </p:nvSpPr>
        <p:spPr/>
        <p:txBody>
          <a:bodyPr>
            <a:noAutofit/>
          </a:bodyPr>
          <a:lstStyle/>
          <a:p>
            <a:pPr>
              <a:lnSpc>
                <a:spcPct val="100000"/>
              </a:lnSpc>
              <a:spcBef>
                <a:spcPts val="0"/>
              </a:spcBef>
              <a:spcAft>
                <a:spcPts val="600"/>
              </a:spcAft>
              <a:defRPr/>
            </a:pPr>
            <a:r>
              <a:rPr lang="en-US" sz="2200">
                <a:solidFill>
                  <a:schemeClr val="tx1">
                    <a:lumMod val="50000"/>
                  </a:schemeClr>
                </a:solidFill>
              </a:rPr>
              <a:t>Câu 2: Đơn thức</a:t>
            </a:r>
          </a:p>
          <a:p>
            <a:pPr lvl="1">
              <a:lnSpc>
                <a:spcPct val="100000"/>
              </a:lnSpc>
              <a:spcBef>
                <a:spcPts val="0"/>
              </a:spcBef>
              <a:spcAft>
                <a:spcPts val="600"/>
              </a:spcAft>
              <a:defRPr/>
            </a:pPr>
            <a:r>
              <a:rPr lang="en-US" sz="2200">
                <a:solidFill>
                  <a:schemeClr val="tx1">
                    <a:lumMod val="50000"/>
                  </a:schemeClr>
                </a:solidFill>
              </a:rPr>
              <a:t>Khai báo kiểu dữ liệu </a:t>
            </a:r>
            <a:r>
              <a:rPr lang="vi-VN" sz="2200">
                <a:solidFill>
                  <a:schemeClr val="tx1">
                    <a:lumMod val="50000"/>
                  </a:schemeClr>
                </a:solidFill>
              </a:rPr>
              <a:t>đơ</a:t>
            </a:r>
            <a:r>
              <a:rPr lang="en-US" sz="2200">
                <a:solidFill>
                  <a:schemeClr val="tx1">
                    <a:lumMod val="50000"/>
                  </a:schemeClr>
                </a:solidFill>
              </a:rPr>
              <a:t>n thức (DONTHUC)</a:t>
            </a:r>
          </a:p>
          <a:p>
            <a:pPr lvl="1">
              <a:lnSpc>
                <a:spcPct val="100000"/>
              </a:lnSpc>
              <a:spcBef>
                <a:spcPts val="0"/>
              </a:spcBef>
              <a:spcAft>
                <a:spcPts val="600"/>
              </a:spcAft>
              <a:defRPr/>
            </a:pPr>
            <a:r>
              <a:rPr lang="en-US" sz="2200">
                <a:solidFill>
                  <a:schemeClr val="tx1">
                    <a:lumMod val="50000"/>
                  </a:schemeClr>
                </a:solidFill>
              </a:rPr>
              <a:t>Nhập/Xuất </a:t>
            </a:r>
            <a:r>
              <a:rPr lang="vi-VN" sz="2200">
                <a:solidFill>
                  <a:schemeClr val="tx1">
                    <a:lumMod val="50000"/>
                  </a:schemeClr>
                </a:solidFill>
              </a:rPr>
              <a:t>đơ</a:t>
            </a:r>
            <a:r>
              <a:rPr lang="en-US" sz="2200">
                <a:solidFill>
                  <a:schemeClr val="tx1">
                    <a:lumMod val="50000"/>
                  </a:schemeClr>
                </a:solidFill>
              </a:rPr>
              <a:t>n thức</a:t>
            </a:r>
          </a:p>
          <a:p>
            <a:pPr lvl="1">
              <a:lnSpc>
                <a:spcPct val="100000"/>
              </a:lnSpc>
              <a:spcBef>
                <a:spcPts val="0"/>
              </a:spcBef>
              <a:spcAft>
                <a:spcPts val="600"/>
              </a:spcAft>
              <a:defRPr/>
            </a:pPr>
            <a:r>
              <a:rPr lang="en-US" sz="2200">
                <a:solidFill>
                  <a:schemeClr val="tx1">
                    <a:lumMod val="50000"/>
                  </a:schemeClr>
                </a:solidFill>
              </a:rPr>
              <a:t>Tính tích, th</a:t>
            </a:r>
            <a:r>
              <a:rPr lang="vi-VN" sz="2200">
                <a:solidFill>
                  <a:schemeClr val="tx1">
                    <a:lumMod val="50000"/>
                  </a:schemeClr>
                </a:solidFill>
              </a:rPr>
              <a:t>ươ</a:t>
            </a:r>
            <a:r>
              <a:rPr lang="en-US" sz="2200">
                <a:solidFill>
                  <a:schemeClr val="tx1">
                    <a:lumMod val="50000"/>
                  </a:schemeClr>
                </a:solidFill>
              </a:rPr>
              <a:t>ng hai </a:t>
            </a:r>
            <a:r>
              <a:rPr lang="vi-VN" sz="2200">
                <a:solidFill>
                  <a:schemeClr val="tx1">
                    <a:lumMod val="50000"/>
                  </a:schemeClr>
                </a:solidFill>
              </a:rPr>
              <a:t>đơ</a:t>
            </a:r>
            <a:r>
              <a:rPr lang="en-US" sz="2200">
                <a:solidFill>
                  <a:schemeClr val="tx1">
                    <a:lumMod val="50000"/>
                  </a:schemeClr>
                </a:solidFill>
              </a:rPr>
              <a:t>n thức</a:t>
            </a:r>
          </a:p>
          <a:p>
            <a:pPr lvl="1">
              <a:lnSpc>
                <a:spcPct val="100000"/>
              </a:lnSpc>
              <a:spcBef>
                <a:spcPts val="0"/>
              </a:spcBef>
              <a:spcAft>
                <a:spcPts val="600"/>
              </a:spcAft>
              <a:defRPr/>
            </a:pPr>
            <a:r>
              <a:rPr lang="en-US" sz="2200">
                <a:solidFill>
                  <a:schemeClr val="tx1">
                    <a:lumMod val="50000"/>
                  </a:schemeClr>
                </a:solidFill>
              </a:rPr>
              <a:t>Tính </a:t>
            </a:r>
            <a:r>
              <a:rPr lang="vi-VN" sz="2200">
                <a:solidFill>
                  <a:schemeClr val="tx1">
                    <a:lumMod val="50000"/>
                  </a:schemeClr>
                </a:solidFill>
              </a:rPr>
              <a:t>đạ</a:t>
            </a:r>
            <a:r>
              <a:rPr lang="en-US" sz="2200">
                <a:solidFill>
                  <a:schemeClr val="tx1">
                    <a:lumMod val="50000"/>
                  </a:schemeClr>
                </a:solidFill>
              </a:rPr>
              <a:t>o hàm cấp 1 của </a:t>
            </a:r>
            <a:r>
              <a:rPr lang="vi-VN" sz="2200">
                <a:solidFill>
                  <a:schemeClr val="tx1">
                    <a:lumMod val="50000"/>
                  </a:schemeClr>
                </a:solidFill>
              </a:rPr>
              <a:t>đơ</a:t>
            </a:r>
            <a:r>
              <a:rPr lang="en-US" sz="2200">
                <a:solidFill>
                  <a:schemeClr val="tx1">
                    <a:lumMod val="50000"/>
                  </a:schemeClr>
                </a:solidFill>
              </a:rPr>
              <a:t>n thức</a:t>
            </a:r>
          </a:p>
          <a:p>
            <a:pPr lvl="1">
              <a:lnSpc>
                <a:spcPct val="100000"/>
              </a:lnSpc>
              <a:spcBef>
                <a:spcPts val="0"/>
              </a:spcBef>
              <a:spcAft>
                <a:spcPts val="600"/>
              </a:spcAft>
              <a:defRPr/>
            </a:pPr>
            <a:r>
              <a:rPr lang="en-US" sz="2200">
                <a:solidFill>
                  <a:schemeClr val="tx1">
                    <a:lumMod val="50000"/>
                  </a:schemeClr>
                </a:solidFill>
              </a:rPr>
              <a:t>Tính giá trị </a:t>
            </a:r>
            <a:r>
              <a:rPr lang="vi-VN" sz="2200">
                <a:solidFill>
                  <a:schemeClr val="tx1">
                    <a:lumMod val="50000"/>
                  </a:schemeClr>
                </a:solidFill>
              </a:rPr>
              <a:t>đơ</a:t>
            </a:r>
            <a:r>
              <a:rPr lang="en-US" sz="2200">
                <a:solidFill>
                  <a:schemeClr val="tx1">
                    <a:lumMod val="50000"/>
                  </a:schemeClr>
                </a:solidFill>
              </a:rPr>
              <a:t>n thức tại x = x</a:t>
            </a:r>
            <a:r>
              <a:rPr lang="en-US" sz="2200" baseline="-25000">
                <a:solidFill>
                  <a:schemeClr val="tx1">
                    <a:lumMod val="50000"/>
                  </a:schemeClr>
                </a:solidFill>
              </a:rPr>
              <a:t>0</a:t>
            </a:r>
          </a:p>
          <a:p>
            <a:pPr>
              <a:lnSpc>
                <a:spcPct val="100000"/>
              </a:lnSpc>
              <a:spcBef>
                <a:spcPts val="0"/>
              </a:spcBef>
              <a:spcAft>
                <a:spcPts val="600"/>
              </a:spcAft>
              <a:defRPr/>
            </a:pPr>
            <a:r>
              <a:rPr lang="en-US" sz="2200">
                <a:solidFill>
                  <a:schemeClr val="tx1">
                    <a:lumMod val="50000"/>
                  </a:schemeClr>
                </a:solidFill>
              </a:rPr>
              <a:t>Câu 3: Đa thức một biến (gọi tắt là Đa thức)</a:t>
            </a:r>
          </a:p>
          <a:p>
            <a:pPr lvl="1">
              <a:lnSpc>
                <a:spcPct val="100000"/>
              </a:lnSpc>
              <a:spcBef>
                <a:spcPts val="0"/>
              </a:spcBef>
              <a:spcAft>
                <a:spcPts val="600"/>
              </a:spcAft>
              <a:defRPr/>
            </a:pPr>
            <a:r>
              <a:rPr lang="en-US" sz="2200">
                <a:solidFill>
                  <a:schemeClr val="tx1">
                    <a:lumMod val="50000"/>
                  </a:schemeClr>
                </a:solidFill>
              </a:rPr>
              <a:t>Khai báo kiểu dữ liệu </a:t>
            </a:r>
            <a:r>
              <a:rPr lang="vi-VN" sz="2200">
                <a:solidFill>
                  <a:schemeClr val="tx1">
                    <a:lumMod val="50000"/>
                  </a:schemeClr>
                </a:solidFill>
              </a:rPr>
              <a:t>đ</a:t>
            </a:r>
            <a:r>
              <a:rPr lang="en-US" sz="2200">
                <a:solidFill>
                  <a:schemeClr val="tx1">
                    <a:lumMod val="50000"/>
                  </a:schemeClr>
                </a:solidFill>
              </a:rPr>
              <a:t>a thức (DATHUC)</a:t>
            </a:r>
          </a:p>
          <a:p>
            <a:pPr lvl="1">
              <a:lnSpc>
                <a:spcPct val="100000"/>
              </a:lnSpc>
              <a:spcBef>
                <a:spcPts val="0"/>
              </a:spcBef>
              <a:spcAft>
                <a:spcPts val="600"/>
              </a:spcAft>
              <a:defRPr/>
            </a:pPr>
            <a:r>
              <a:rPr lang="en-US" sz="2200">
                <a:solidFill>
                  <a:schemeClr val="tx1">
                    <a:lumMod val="50000"/>
                  </a:schemeClr>
                </a:solidFill>
              </a:rPr>
              <a:t>Nhập/Xuất </a:t>
            </a:r>
            <a:r>
              <a:rPr lang="vi-VN" sz="2200">
                <a:solidFill>
                  <a:schemeClr val="tx1">
                    <a:lumMod val="50000"/>
                  </a:schemeClr>
                </a:solidFill>
              </a:rPr>
              <a:t>đ</a:t>
            </a:r>
            <a:r>
              <a:rPr lang="en-US" sz="2200">
                <a:solidFill>
                  <a:schemeClr val="tx1">
                    <a:lumMod val="50000"/>
                  </a:schemeClr>
                </a:solidFill>
              </a:rPr>
              <a:t>a thức</a:t>
            </a:r>
          </a:p>
          <a:p>
            <a:pPr lvl="1">
              <a:lnSpc>
                <a:spcPct val="100000"/>
              </a:lnSpc>
              <a:spcBef>
                <a:spcPts val="0"/>
              </a:spcBef>
              <a:spcAft>
                <a:spcPts val="600"/>
              </a:spcAft>
              <a:defRPr/>
            </a:pPr>
            <a:r>
              <a:rPr lang="en-US" sz="2200">
                <a:solidFill>
                  <a:schemeClr val="tx1">
                    <a:lumMod val="50000"/>
                  </a:schemeClr>
                </a:solidFill>
              </a:rPr>
              <a:t>Tính tổng, hiệu, tích đa thức</a:t>
            </a:r>
          </a:p>
          <a:p>
            <a:pPr lvl="1">
              <a:lnSpc>
                <a:spcPct val="100000"/>
              </a:lnSpc>
              <a:spcBef>
                <a:spcPts val="0"/>
              </a:spcBef>
              <a:spcAft>
                <a:spcPts val="600"/>
              </a:spcAft>
              <a:defRPr/>
            </a:pPr>
            <a:r>
              <a:rPr lang="en-US" sz="2200">
                <a:solidFill>
                  <a:schemeClr val="tx1">
                    <a:lumMod val="50000"/>
                  </a:schemeClr>
                </a:solidFill>
              </a:rPr>
              <a:t>Tính giá trị </a:t>
            </a:r>
            <a:r>
              <a:rPr lang="vi-VN" sz="2200">
                <a:solidFill>
                  <a:schemeClr val="tx1">
                    <a:lumMod val="50000"/>
                  </a:schemeClr>
                </a:solidFill>
              </a:rPr>
              <a:t>đ</a:t>
            </a:r>
            <a:r>
              <a:rPr lang="en-US" sz="2200">
                <a:solidFill>
                  <a:schemeClr val="tx1">
                    <a:lumMod val="50000"/>
                  </a:schemeClr>
                </a:solidFill>
              </a:rPr>
              <a:t>a thức tại x = x</a:t>
            </a:r>
            <a:r>
              <a:rPr lang="en-US" sz="2200" baseline="-25000">
                <a:solidFill>
                  <a:schemeClr val="tx1">
                    <a:lumMod val="50000"/>
                  </a:schemeClr>
                </a:solidFill>
              </a:rPr>
              <a:t>0</a:t>
            </a:r>
          </a:p>
          <a:p>
            <a:pPr>
              <a:lnSpc>
                <a:spcPct val="100000"/>
              </a:lnSpc>
              <a:spcBef>
                <a:spcPts val="0"/>
              </a:spcBef>
              <a:spcAft>
                <a:spcPts val="600"/>
              </a:spcAft>
            </a:pPr>
            <a:endParaRPr lang="en-US" sz="2200">
              <a:solidFill>
                <a:schemeClr val="tx1">
                  <a:lumMod val="50000"/>
                </a:schemeClr>
              </a:solidFill>
            </a:endParaRPr>
          </a:p>
        </p:txBody>
      </p:sp>
      <p:sp>
        <p:nvSpPr>
          <p:cNvPr id="7" name="Footer Placeholder 6">
            <a:extLst>
              <a:ext uri="{FF2B5EF4-FFF2-40B4-BE49-F238E27FC236}">
                <a16:creationId xmlns:a16="http://schemas.microsoft.com/office/drawing/2014/main" id="{B9C361D8-7649-2689-4F53-F49390AA275D}"/>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942F8150-59F8-6623-723E-54A400C346D7}"/>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E1D746E5-A7D1-7F25-01EE-907800E204B5}"/>
              </a:ext>
            </a:extLst>
          </p:cNvPr>
          <p:cNvSpPr>
            <a:spLocks noGrp="1"/>
          </p:cNvSpPr>
          <p:nvPr>
            <p:ph type="sldNum" sz="quarter" idx="12"/>
          </p:nvPr>
        </p:nvSpPr>
        <p:spPr/>
        <p:txBody>
          <a:bodyPr/>
          <a:lstStyle/>
          <a:p>
            <a:fld id="{D8B0B3AC-44A8-D142-AAF6-9A453466E1A4}" type="slidenum">
              <a:rPr lang="en-VN" smtClean="0"/>
              <a:pPr/>
              <a:t>59</a:t>
            </a:fld>
            <a:endParaRPr lang="en-VN" dirty="0"/>
          </a:p>
        </p:txBody>
      </p:sp>
    </p:spTree>
    <p:extLst>
      <p:ext uri="{BB962C8B-B14F-4D97-AF65-F5344CB8AC3E}">
        <p14:creationId xmlns:p14="http://schemas.microsoft.com/office/powerpoint/2010/main" val="3243179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2500"/>
              <a:buNone/>
            </a:pPr>
            <a:r>
              <a:rPr lang="en-US" sz="4000"/>
              <a:t>9.1 Đặt vấn đề</a:t>
            </a:r>
            <a:endParaRPr sz="4000"/>
          </a:p>
        </p:txBody>
      </p:sp>
      <p:sp>
        <p:nvSpPr>
          <p:cNvPr id="124" name="Google Shape;124;p17"/>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05740" lvl="0" indent="-171450" algn="l" rtl="0">
              <a:lnSpc>
                <a:spcPct val="100000"/>
              </a:lnSpc>
              <a:spcBef>
                <a:spcPts val="600"/>
              </a:spcBef>
              <a:spcAft>
                <a:spcPts val="600"/>
              </a:spcAft>
              <a:buClr>
                <a:schemeClr val="dk1"/>
              </a:buClr>
              <a:buSzPts val="1920"/>
              <a:buChar char="•"/>
            </a:pPr>
            <a:r>
              <a:rPr lang="en-US" sz="2400" b="1">
                <a:ea typeface="Tahoma"/>
                <a:sym typeface="Tahoma"/>
              </a:rPr>
              <a:t>Nhận xét</a:t>
            </a:r>
            <a:r>
              <a:rPr lang="en-US" sz="2400">
                <a:ea typeface="Tahoma"/>
                <a:sym typeface="Tahoma"/>
              </a:rPr>
              <a:t>:</a:t>
            </a:r>
            <a:endParaRPr sz="2400">
              <a:ea typeface="Tahoma"/>
              <a:sym typeface="Tahoma"/>
            </a:endParaRPr>
          </a:p>
          <a:p>
            <a:pPr marL="445769" lvl="1" indent="-171449" algn="l" rtl="0">
              <a:lnSpc>
                <a:spcPct val="100000"/>
              </a:lnSpc>
              <a:spcBef>
                <a:spcPts val="600"/>
              </a:spcBef>
              <a:spcAft>
                <a:spcPts val="600"/>
              </a:spcAft>
              <a:buClr>
                <a:schemeClr val="dk1"/>
              </a:buClr>
              <a:buSzPts val="1600"/>
              <a:buChar char="•"/>
            </a:pPr>
            <a:r>
              <a:rPr lang="en-US">
                <a:ea typeface="Tahoma"/>
                <a:sym typeface="Tahoma"/>
              </a:rPr>
              <a:t>Đặt tên biến khó khăn và khó quản lý</a:t>
            </a:r>
            <a:endParaRPr>
              <a:ea typeface="Tahoma"/>
              <a:sym typeface="Tahoma"/>
            </a:endParaRPr>
          </a:p>
          <a:p>
            <a:pPr marL="445769" lvl="1" indent="-171449" algn="l" rtl="0">
              <a:lnSpc>
                <a:spcPct val="100000"/>
              </a:lnSpc>
              <a:spcBef>
                <a:spcPts val="600"/>
              </a:spcBef>
              <a:spcAft>
                <a:spcPts val="600"/>
              </a:spcAft>
              <a:buClr>
                <a:schemeClr val="dk1"/>
              </a:buClr>
              <a:buSzPts val="1600"/>
              <a:buChar char="•"/>
            </a:pPr>
            <a:r>
              <a:rPr lang="en-US">
                <a:ea typeface="Tahoma"/>
                <a:sym typeface="Tahoma"/>
              </a:rPr>
              <a:t>Truyền tham số cho hàm quá nhiều</a:t>
            </a:r>
            <a:endParaRPr>
              <a:ea typeface="Tahoma"/>
              <a:sym typeface="Tahoma"/>
            </a:endParaRPr>
          </a:p>
          <a:p>
            <a:pPr marL="445769" lvl="1" indent="-171449" algn="l" rtl="0">
              <a:lnSpc>
                <a:spcPct val="100000"/>
              </a:lnSpc>
              <a:spcBef>
                <a:spcPts val="600"/>
              </a:spcBef>
              <a:spcAft>
                <a:spcPts val="600"/>
              </a:spcAft>
              <a:buClr>
                <a:schemeClr val="dk1"/>
              </a:buClr>
              <a:buSzPts val="1600"/>
              <a:buChar char="•"/>
            </a:pPr>
            <a:r>
              <a:rPr lang="en-US">
                <a:ea typeface="Tahoma"/>
                <a:sym typeface="Tahoma"/>
              </a:rPr>
              <a:t>Tìm kiếm, sắp xếp, sao chép,… khó khăn</a:t>
            </a:r>
            <a:endParaRPr/>
          </a:p>
          <a:p>
            <a:pPr marL="445769" lvl="1" indent="-171449" algn="l" rtl="0">
              <a:lnSpc>
                <a:spcPct val="100000"/>
              </a:lnSpc>
              <a:spcBef>
                <a:spcPts val="600"/>
              </a:spcBef>
              <a:spcAft>
                <a:spcPts val="600"/>
              </a:spcAft>
              <a:buClr>
                <a:schemeClr val="dk1"/>
              </a:buClr>
              <a:buSzPts val="1600"/>
              <a:buChar char="•"/>
            </a:pPr>
            <a:r>
              <a:rPr lang="en-US">
                <a:ea typeface="Tahoma"/>
                <a:sym typeface="Tahoma"/>
              </a:rPr>
              <a:t>Tốn nhiều bộ nhớ</a:t>
            </a:r>
            <a:endParaRPr>
              <a:ea typeface="Tahoma"/>
              <a:sym typeface="Tahoma"/>
            </a:endParaRPr>
          </a:p>
          <a:p>
            <a:pPr marL="445769" lvl="1" indent="-171449" algn="l" rtl="0">
              <a:lnSpc>
                <a:spcPct val="100000"/>
              </a:lnSpc>
              <a:spcBef>
                <a:spcPts val="600"/>
              </a:spcBef>
              <a:spcAft>
                <a:spcPts val="600"/>
              </a:spcAft>
              <a:buClr>
                <a:schemeClr val="dk1"/>
              </a:buClr>
              <a:buSzPts val="1600"/>
              <a:buChar char="•"/>
            </a:pPr>
            <a:r>
              <a:rPr lang="en-US">
                <a:ea typeface="Tahoma"/>
                <a:sym typeface="Tahoma"/>
              </a:rPr>
              <a:t>…</a:t>
            </a:r>
            <a:endParaRPr sz="2400">
              <a:solidFill>
                <a:srgbClr val="818F8F"/>
              </a:solidFill>
              <a:ea typeface="Tahoma"/>
              <a:sym typeface="Tahoma"/>
            </a:endParaRPr>
          </a:p>
          <a:p>
            <a:pPr marL="205740" lvl="0" indent="-171450" algn="l" rtl="0">
              <a:lnSpc>
                <a:spcPct val="100000"/>
              </a:lnSpc>
              <a:spcBef>
                <a:spcPts val="600"/>
              </a:spcBef>
              <a:spcAft>
                <a:spcPts val="600"/>
              </a:spcAft>
              <a:buClr>
                <a:schemeClr val="dk1"/>
              </a:buClr>
              <a:buSzPts val="1920"/>
              <a:buChar char="•"/>
            </a:pPr>
            <a:r>
              <a:rPr lang="en-US" sz="2400" b="1">
                <a:ea typeface="Tahoma"/>
                <a:sym typeface="Tahoma"/>
              </a:rPr>
              <a:t>Ý tưởng</a:t>
            </a:r>
            <a:r>
              <a:rPr lang="en-US" sz="2400">
                <a:ea typeface="Tahoma"/>
                <a:sym typeface="Tahoma"/>
              </a:rPr>
              <a:t>:</a:t>
            </a:r>
            <a:endParaRPr sz="2400"/>
          </a:p>
          <a:p>
            <a:pPr marL="445769" lvl="1" indent="-171449" algn="l" rtl="0">
              <a:lnSpc>
                <a:spcPct val="100000"/>
              </a:lnSpc>
              <a:spcBef>
                <a:spcPts val="600"/>
              </a:spcBef>
              <a:spcAft>
                <a:spcPts val="600"/>
              </a:spcAft>
              <a:buClr>
                <a:schemeClr val="dk1"/>
              </a:buClr>
              <a:buSzPts val="1600"/>
              <a:buChar char="•"/>
            </a:pPr>
            <a:r>
              <a:rPr lang="en-US">
                <a:ea typeface="Tahoma"/>
                <a:sym typeface="Tahoma"/>
              </a:rPr>
              <a:t>Gom những thông tin của cùng 1 SV thành một kiểu dữ liệu mới </a:t>
            </a:r>
          </a:p>
          <a:p>
            <a:pPr marL="274320" lvl="1" indent="0" algn="l" rtl="0">
              <a:lnSpc>
                <a:spcPct val="100000"/>
              </a:lnSpc>
              <a:spcBef>
                <a:spcPts val="600"/>
              </a:spcBef>
              <a:spcAft>
                <a:spcPts val="600"/>
              </a:spcAft>
              <a:buClr>
                <a:schemeClr val="dk1"/>
              </a:buClr>
              <a:buSzPts val="1600"/>
              <a:buNone/>
            </a:pPr>
            <a:r>
              <a:rPr lang="en-US">
                <a:ea typeface="Tahoma"/>
                <a:sym typeface="Wingdings" panose="05000000000000000000" pitchFamily="2" charset="2"/>
              </a:rPr>
              <a:t> </a:t>
            </a:r>
            <a:r>
              <a:rPr lang="en-US">
                <a:ea typeface="Tahoma"/>
                <a:sym typeface="Tahoma"/>
              </a:rPr>
              <a:t>Kiểu </a:t>
            </a:r>
            <a:r>
              <a:rPr lang="en-US">
                <a:solidFill>
                  <a:srgbClr val="FF0000"/>
                </a:solidFill>
                <a:ea typeface="Tahoma"/>
                <a:sym typeface="Tahoma"/>
              </a:rPr>
              <a:t>struct</a:t>
            </a:r>
            <a:endParaRPr>
              <a:solidFill>
                <a:srgbClr val="FF0000"/>
              </a:solidFill>
              <a:ea typeface="Tahoma"/>
              <a:sym typeface="Tahoma"/>
            </a:endParaRPr>
          </a:p>
        </p:txBody>
      </p:sp>
      <p:sp>
        <p:nvSpPr>
          <p:cNvPr id="5" name="Footer Placeholder 4">
            <a:extLst>
              <a:ext uri="{FF2B5EF4-FFF2-40B4-BE49-F238E27FC236}">
                <a16:creationId xmlns:a16="http://schemas.microsoft.com/office/drawing/2014/main" id="{BBD0E373-1006-3298-FB58-46D49C473F1C}"/>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3" name="Date Placeholder 2">
            <a:extLst>
              <a:ext uri="{FF2B5EF4-FFF2-40B4-BE49-F238E27FC236}">
                <a16:creationId xmlns:a16="http://schemas.microsoft.com/office/drawing/2014/main" id="{48D65F9D-1BD2-1EF1-31BD-9CA4370DAAB5}"/>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BE1D7503-35A4-0336-777A-A03BE168DD83}"/>
              </a:ext>
            </a:extLst>
          </p:cNvPr>
          <p:cNvSpPr>
            <a:spLocks noGrp="1"/>
          </p:cNvSpPr>
          <p:nvPr>
            <p:ph type="sldNum" sz="quarter" idx="12"/>
          </p:nvPr>
        </p:nvSpPr>
        <p:spPr/>
        <p:txBody>
          <a:bodyPr/>
          <a:lstStyle/>
          <a:p>
            <a:fld id="{D8B0B3AC-44A8-D142-AAF6-9A453466E1A4}" type="slidenum">
              <a:rPr lang="en-VN" smtClean="0"/>
              <a:pPr/>
              <a:t>6</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normAutofit fontScale="90000"/>
          </a:bodyPr>
          <a:lstStyle/>
          <a:p>
            <a:r>
              <a:rPr lang="en-US" altLang="en-US"/>
              <a:t>Bài tập</a:t>
            </a:r>
          </a:p>
        </p:txBody>
      </p:sp>
      <p:sp>
        <p:nvSpPr>
          <p:cNvPr id="3" name="Content Placeholder 2"/>
          <p:cNvSpPr>
            <a:spLocks noGrp="1"/>
          </p:cNvSpPr>
          <p:nvPr>
            <p:ph idx="1"/>
          </p:nvPr>
        </p:nvSpPr>
        <p:spPr/>
        <p:txBody>
          <a:bodyPr>
            <a:normAutofit fontScale="92500" lnSpcReduction="10000"/>
          </a:bodyPr>
          <a:lstStyle/>
          <a:p>
            <a:pPr>
              <a:defRPr/>
            </a:pPr>
            <a:r>
              <a:rPr lang="en-US">
                <a:solidFill>
                  <a:schemeClr val="tx1">
                    <a:lumMod val="50000"/>
                  </a:schemeClr>
                </a:solidFill>
              </a:rPr>
              <a:t>Câu 4: Điểm trong mặt phẳng Oxy</a:t>
            </a:r>
          </a:p>
          <a:p>
            <a:pPr lvl="1">
              <a:defRPr/>
            </a:pPr>
            <a:r>
              <a:rPr lang="en-US">
                <a:solidFill>
                  <a:schemeClr val="tx1">
                    <a:lumMod val="50000"/>
                  </a:schemeClr>
                </a:solidFill>
              </a:rPr>
              <a:t>Khai báo kiểu dữ liệu </a:t>
            </a:r>
            <a:r>
              <a:rPr lang="vi-VN">
                <a:solidFill>
                  <a:schemeClr val="tx1">
                    <a:lumMod val="50000"/>
                  </a:schemeClr>
                </a:solidFill>
              </a:rPr>
              <a:t>đ</a:t>
            </a:r>
            <a:r>
              <a:rPr lang="en-US">
                <a:solidFill>
                  <a:schemeClr val="tx1">
                    <a:lumMod val="50000"/>
                  </a:schemeClr>
                </a:solidFill>
              </a:rPr>
              <a:t>iểm (DIEM)</a:t>
            </a:r>
          </a:p>
          <a:p>
            <a:pPr lvl="1">
              <a:defRPr/>
            </a:pPr>
            <a:r>
              <a:rPr lang="en-US">
                <a:solidFill>
                  <a:schemeClr val="tx1">
                    <a:lumMod val="50000"/>
                  </a:schemeClr>
                </a:solidFill>
              </a:rPr>
              <a:t>Nhập/Xuất tọa </a:t>
            </a:r>
            <a:r>
              <a:rPr lang="vi-VN">
                <a:solidFill>
                  <a:schemeClr val="tx1">
                    <a:lumMod val="50000"/>
                  </a:schemeClr>
                </a:solidFill>
              </a:rPr>
              <a:t>độ</a:t>
            </a:r>
            <a:r>
              <a:rPr lang="en-US">
                <a:solidFill>
                  <a:schemeClr val="tx1">
                    <a:lumMod val="50000"/>
                  </a:schemeClr>
                </a:solidFill>
              </a:rPr>
              <a:t> </a:t>
            </a:r>
            <a:r>
              <a:rPr lang="vi-VN">
                <a:solidFill>
                  <a:schemeClr val="tx1">
                    <a:lumMod val="50000"/>
                  </a:schemeClr>
                </a:solidFill>
              </a:rPr>
              <a:t>đ</a:t>
            </a:r>
            <a:r>
              <a:rPr lang="en-US">
                <a:solidFill>
                  <a:schemeClr val="tx1">
                    <a:lumMod val="50000"/>
                  </a:schemeClr>
                </a:solidFill>
              </a:rPr>
              <a:t>iểm</a:t>
            </a:r>
          </a:p>
          <a:p>
            <a:pPr lvl="1">
              <a:defRPr/>
            </a:pPr>
            <a:r>
              <a:rPr lang="en-US">
                <a:solidFill>
                  <a:schemeClr val="tx1">
                    <a:lumMod val="50000"/>
                  </a:schemeClr>
                </a:solidFill>
              </a:rPr>
              <a:t>Tính khoảng cách giữa hai </a:t>
            </a:r>
            <a:r>
              <a:rPr lang="vi-VN">
                <a:solidFill>
                  <a:schemeClr val="tx1">
                    <a:lumMod val="50000"/>
                  </a:schemeClr>
                </a:solidFill>
              </a:rPr>
              <a:t>đ</a:t>
            </a:r>
            <a:r>
              <a:rPr lang="en-US">
                <a:solidFill>
                  <a:schemeClr val="tx1">
                    <a:lumMod val="50000"/>
                  </a:schemeClr>
                </a:solidFill>
              </a:rPr>
              <a:t>iểm</a:t>
            </a:r>
          </a:p>
          <a:p>
            <a:pPr lvl="1">
              <a:defRPr/>
            </a:pPr>
            <a:r>
              <a:rPr lang="en-US">
                <a:solidFill>
                  <a:schemeClr val="tx1">
                    <a:lumMod val="50000"/>
                  </a:schemeClr>
                </a:solidFill>
              </a:rPr>
              <a:t>Tìm </a:t>
            </a:r>
            <a:r>
              <a:rPr lang="vi-VN">
                <a:solidFill>
                  <a:schemeClr val="tx1">
                    <a:lumMod val="50000"/>
                  </a:schemeClr>
                </a:solidFill>
              </a:rPr>
              <a:t>đ</a:t>
            </a:r>
            <a:r>
              <a:rPr lang="en-US">
                <a:solidFill>
                  <a:schemeClr val="tx1">
                    <a:lumMod val="50000"/>
                  </a:schemeClr>
                </a:solidFill>
              </a:rPr>
              <a:t>iểm </a:t>
            </a:r>
            <a:r>
              <a:rPr lang="vi-VN">
                <a:solidFill>
                  <a:schemeClr val="tx1">
                    <a:lumMod val="50000"/>
                  </a:schemeClr>
                </a:solidFill>
              </a:rPr>
              <a:t>đố</a:t>
            </a:r>
            <a:r>
              <a:rPr lang="en-US">
                <a:solidFill>
                  <a:schemeClr val="tx1">
                    <a:lumMod val="50000"/>
                  </a:schemeClr>
                </a:solidFill>
              </a:rPr>
              <a:t>i xứng qua gốc toạ </a:t>
            </a:r>
            <a:r>
              <a:rPr lang="vi-VN">
                <a:solidFill>
                  <a:schemeClr val="tx1">
                    <a:lumMod val="50000"/>
                  </a:schemeClr>
                </a:solidFill>
              </a:rPr>
              <a:t>độ</a:t>
            </a:r>
            <a:r>
              <a:rPr lang="en-US">
                <a:solidFill>
                  <a:schemeClr val="tx1">
                    <a:lumMod val="50000"/>
                  </a:schemeClr>
                </a:solidFill>
              </a:rPr>
              <a:t>/trục Ox/Oy</a:t>
            </a:r>
          </a:p>
          <a:p>
            <a:pPr lvl="1">
              <a:defRPr/>
            </a:pPr>
            <a:r>
              <a:rPr lang="en-US">
                <a:solidFill>
                  <a:schemeClr val="tx1">
                    <a:lumMod val="50000"/>
                  </a:schemeClr>
                </a:solidFill>
              </a:rPr>
              <a:t>Kiểm tra </a:t>
            </a:r>
            <a:r>
              <a:rPr lang="vi-VN">
                <a:solidFill>
                  <a:schemeClr val="tx1">
                    <a:lumMod val="50000"/>
                  </a:schemeClr>
                </a:solidFill>
              </a:rPr>
              <a:t>đ</a:t>
            </a:r>
            <a:r>
              <a:rPr lang="en-US">
                <a:solidFill>
                  <a:schemeClr val="tx1">
                    <a:lumMod val="50000"/>
                  </a:schemeClr>
                </a:solidFill>
              </a:rPr>
              <a:t>iểm thuộc phần t</a:t>
            </a:r>
            <a:r>
              <a:rPr lang="vi-VN">
                <a:solidFill>
                  <a:schemeClr val="tx1">
                    <a:lumMod val="50000"/>
                  </a:schemeClr>
                </a:solidFill>
              </a:rPr>
              <a:t>ư</a:t>
            </a:r>
            <a:r>
              <a:rPr lang="en-US">
                <a:solidFill>
                  <a:schemeClr val="tx1">
                    <a:lumMod val="50000"/>
                  </a:schemeClr>
                </a:solidFill>
              </a:rPr>
              <a:t> nào?</a:t>
            </a:r>
          </a:p>
          <a:p>
            <a:pPr>
              <a:defRPr/>
            </a:pPr>
            <a:r>
              <a:rPr lang="en-US">
                <a:solidFill>
                  <a:schemeClr val="tx1">
                    <a:lumMod val="50000"/>
                  </a:schemeClr>
                </a:solidFill>
              </a:rPr>
              <a:t>Câu 5: Tam giác</a:t>
            </a:r>
          </a:p>
          <a:p>
            <a:pPr lvl="1">
              <a:defRPr/>
            </a:pPr>
            <a:r>
              <a:rPr lang="en-US">
                <a:solidFill>
                  <a:schemeClr val="tx1">
                    <a:lumMod val="50000"/>
                  </a:schemeClr>
                </a:solidFill>
              </a:rPr>
              <a:t>Khai báo kiểu dữ lịêu tam giác (TAMGIAC)</a:t>
            </a:r>
          </a:p>
          <a:p>
            <a:pPr lvl="1">
              <a:defRPr/>
            </a:pPr>
            <a:r>
              <a:rPr lang="en-US">
                <a:solidFill>
                  <a:schemeClr val="tx1">
                    <a:lumMod val="50000"/>
                  </a:schemeClr>
                </a:solidFill>
              </a:rPr>
              <a:t>Nhập/Xuất tam giác</a:t>
            </a:r>
          </a:p>
          <a:p>
            <a:pPr lvl="1">
              <a:defRPr/>
            </a:pPr>
            <a:r>
              <a:rPr lang="en-US">
                <a:solidFill>
                  <a:schemeClr val="tx1">
                    <a:lumMod val="50000"/>
                  </a:schemeClr>
                </a:solidFill>
              </a:rPr>
              <a:t>Tính chu vi, diện tích tam giác</a:t>
            </a:r>
          </a:p>
        </p:txBody>
      </p:sp>
      <p:sp>
        <p:nvSpPr>
          <p:cNvPr id="5" name="Footer Placeholder 4">
            <a:extLst>
              <a:ext uri="{FF2B5EF4-FFF2-40B4-BE49-F238E27FC236}">
                <a16:creationId xmlns:a16="http://schemas.microsoft.com/office/drawing/2014/main" id="{42834900-306C-7B0C-1450-9CEEB7B7E94A}"/>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51C4F335-40DA-2B51-AA63-48E11D117EA9}"/>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14FDAB30-8737-5ECF-BA91-CDB8F40F07E5}"/>
              </a:ext>
            </a:extLst>
          </p:cNvPr>
          <p:cNvSpPr>
            <a:spLocks noGrp="1"/>
          </p:cNvSpPr>
          <p:nvPr>
            <p:ph type="sldNum" sz="quarter" idx="12"/>
          </p:nvPr>
        </p:nvSpPr>
        <p:spPr/>
        <p:txBody>
          <a:bodyPr/>
          <a:lstStyle/>
          <a:p>
            <a:fld id="{D8B0B3AC-44A8-D142-AAF6-9A453466E1A4}" type="slidenum">
              <a:rPr lang="en-VN" smtClean="0"/>
              <a:pPr/>
              <a:t>60</a:t>
            </a:fld>
            <a:endParaRPr lang="en-VN" dirty="0"/>
          </a:p>
        </p:txBody>
      </p:sp>
    </p:spTree>
    <p:extLst>
      <p:ext uri="{BB962C8B-B14F-4D97-AF65-F5344CB8AC3E}">
        <p14:creationId xmlns:p14="http://schemas.microsoft.com/office/powerpoint/2010/main" val="965426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fontScale="90000"/>
          </a:bodyPr>
          <a:lstStyle/>
          <a:p>
            <a:r>
              <a:rPr lang="en-US" altLang="en-US"/>
              <a:t>Bài tập</a:t>
            </a:r>
          </a:p>
        </p:txBody>
      </p:sp>
      <p:sp>
        <p:nvSpPr>
          <p:cNvPr id="3" name="Content Placeholder 2"/>
          <p:cNvSpPr>
            <a:spLocks noGrp="1"/>
          </p:cNvSpPr>
          <p:nvPr>
            <p:ph idx="1"/>
          </p:nvPr>
        </p:nvSpPr>
        <p:spPr/>
        <p:txBody>
          <a:bodyPr>
            <a:normAutofit lnSpcReduction="10000"/>
          </a:bodyPr>
          <a:lstStyle/>
          <a:p>
            <a:pPr>
              <a:defRPr/>
            </a:pPr>
            <a:r>
              <a:rPr lang="en-US">
                <a:solidFill>
                  <a:schemeClr val="tx1">
                    <a:lumMod val="50000"/>
                  </a:schemeClr>
                </a:solidFill>
              </a:rPr>
              <a:t>Câu 6: Ngày</a:t>
            </a:r>
            <a:endParaRPr lang="en-US" dirty="0">
              <a:solidFill>
                <a:schemeClr val="tx1">
                  <a:lumMod val="50000"/>
                </a:schemeClr>
              </a:solidFill>
            </a:endParaRPr>
          </a:p>
          <a:p>
            <a:pPr lvl="1">
              <a:defRPr/>
            </a:pPr>
            <a:r>
              <a:rPr lang="en-US" dirty="0" err="1">
                <a:solidFill>
                  <a:schemeClr val="tx1">
                    <a:lumMod val="50000"/>
                  </a:schemeClr>
                </a:solidFill>
              </a:rPr>
              <a:t>Khai</a:t>
            </a:r>
            <a:r>
              <a:rPr lang="en-US" dirty="0">
                <a:solidFill>
                  <a:schemeClr val="tx1">
                    <a:lumMod val="50000"/>
                  </a:schemeClr>
                </a:solidFill>
              </a:rPr>
              <a:t> </a:t>
            </a:r>
            <a:r>
              <a:rPr lang="en-US" dirty="0" err="1">
                <a:solidFill>
                  <a:schemeClr val="tx1">
                    <a:lumMod val="50000"/>
                  </a:schemeClr>
                </a:solidFill>
              </a:rPr>
              <a:t>báo</a:t>
            </a:r>
            <a:r>
              <a:rPr lang="en-US" dirty="0">
                <a:solidFill>
                  <a:schemeClr val="tx1">
                    <a:lumMod val="50000"/>
                  </a:schemeClr>
                </a:solidFill>
              </a:rPr>
              <a:t> </a:t>
            </a:r>
            <a:r>
              <a:rPr lang="en-US" dirty="0" err="1">
                <a:solidFill>
                  <a:schemeClr val="tx1">
                    <a:lumMod val="50000"/>
                  </a:schemeClr>
                </a:solidFill>
              </a:rPr>
              <a:t>kiểu</a:t>
            </a:r>
            <a:r>
              <a:rPr lang="en-US" dirty="0">
                <a:solidFill>
                  <a:schemeClr val="tx1">
                    <a:lumMod val="50000"/>
                  </a:schemeClr>
                </a:solidFill>
              </a:rPr>
              <a:t> </a:t>
            </a:r>
            <a:r>
              <a:rPr lang="en-US" dirty="0" err="1">
                <a:solidFill>
                  <a:schemeClr val="tx1">
                    <a:lumMod val="50000"/>
                  </a:schemeClr>
                </a:solidFill>
              </a:rPr>
              <a:t>dữ</a:t>
            </a:r>
            <a:r>
              <a:rPr lang="en-US" dirty="0">
                <a:solidFill>
                  <a:schemeClr val="tx1">
                    <a:lumMod val="50000"/>
                  </a:schemeClr>
                </a:solidFill>
              </a:rPr>
              <a:t> </a:t>
            </a:r>
            <a:r>
              <a:rPr lang="en-US" dirty="0" err="1">
                <a:solidFill>
                  <a:schemeClr val="tx1">
                    <a:lumMod val="50000"/>
                  </a:schemeClr>
                </a:solidFill>
              </a:rPr>
              <a:t>liệu</a:t>
            </a:r>
            <a:r>
              <a:rPr lang="en-US" dirty="0">
                <a:solidFill>
                  <a:schemeClr val="tx1">
                    <a:lumMod val="50000"/>
                  </a:schemeClr>
                </a:solidFill>
              </a:rPr>
              <a:t> </a:t>
            </a:r>
            <a:r>
              <a:rPr lang="en-US" dirty="0" err="1">
                <a:solidFill>
                  <a:schemeClr val="tx1">
                    <a:lumMod val="50000"/>
                  </a:schemeClr>
                </a:solidFill>
              </a:rPr>
              <a:t>ngày</a:t>
            </a:r>
            <a:r>
              <a:rPr lang="en-US" dirty="0">
                <a:solidFill>
                  <a:schemeClr val="tx1">
                    <a:lumMod val="50000"/>
                  </a:schemeClr>
                </a:solidFill>
              </a:rPr>
              <a:t> (NGAY)</a:t>
            </a:r>
          </a:p>
          <a:p>
            <a:pPr lvl="1">
              <a:defRPr/>
            </a:pPr>
            <a:r>
              <a:rPr lang="en-US" dirty="0" err="1">
                <a:solidFill>
                  <a:schemeClr val="tx1">
                    <a:lumMod val="50000"/>
                  </a:schemeClr>
                </a:solidFill>
              </a:rPr>
              <a:t>Nhập</a:t>
            </a:r>
            <a:r>
              <a:rPr lang="en-US" dirty="0">
                <a:solidFill>
                  <a:schemeClr val="tx1">
                    <a:lumMod val="50000"/>
                  </a:schemeClr>
                </a:solidFill>
              </a:rPr>
              <a:t>/</a:t>
            </a:r>
            <a:r>
              <a:rPr lang="en-US" dirty="0" err="1">
                <a:solidFill>
                  <a:schemeClr val="tx1">
                    <a:lumMod val="50000"/>
                  </a:schemeClr>
                </a:solidFill>
              </a:rPr>
              <a:t>Xuất</a:t>
            </a:r>
            <a:r>
              <a:rPr lang="en-US" dirty="0">
                <a:solidFill>
                  <a:schemeClr val="tx1">
                    <a:lumMod val="50000"/>
                  </a:schemeClr>
                </a:solidFill>
              </a:rPr>
              <a:t> </a:t>
            </a:r>
            <a:r>
              <a:rPr lang="en-US" dirty="0" err="1">
                <a:solidFill>
                  <a:schemeClr val="tx1">
                    <a:lumMod val="50000"/>
                  </a:schemeClr>
                </a:solidFill>
              </a:rPr>
              <a:t>ngày</a:t>
            </a:r>
            <a:r>
              <a:rPr lang="en-US" dirty="0">
                <a:solidFill>
                  <a:schemeClr val="tx1">
                    <a:lumMod val="50000"/>
                  </a:schemeClr>
                </a:solidFill>
              </a:rPr>
              <a:t> (</a:t>
            </a:r>
            <a:r>
              <a:rPr lang="en-US" dirty="0" err="1">
                <a:solidFill>
                  <a:schemeClr val="tx1">
                    <a:lumMod val="50000"/>
                  </a:schemeClr>
                </a:solidFill>
              </a:rPr>
              <a:t>ngày</a:t>
            </a:r>
            <a:r>
              <a:rPr lang="en-US" dirty="0">
                <a:solidFill>
                  <a:schemeClr val="tx1">
                    <a:lumMod val="50000"/>
                  </a:schemeClr>
                </a:solidFill>
              </a:rPr>
              <a:t>, </a:t>
            </a:r>
            <a:r>
              <a:rPr lang="en-US" dirty="0" err="1">
                <a:solidFill>
                  <a:schemeClr val="tx1">
                    <a:lumMod val="50000"/>
                  </a:schemeClr>
                </a:solidFill>
              </a:rPr>
              <a:t>tháng</a:t>
            </a:r>
            <a:r>
              <a:rPr lang="en-US" dirty="0">
                <a:solidFill>
                  <a:schemeClr val="tx1">
                    <a:lumMod val="50000"/>
                  </a:schemeClr>
                </a:solidFill>
              </a:rPr>
              <a:t>, n</a:t>
            </a:r>
            <a:r>
              <a:rPr lang="vi-VN" dirty="0">
                <a:solidFill>
                  <a:schemeClr val="tx1">
                    <a:lumMod val="50000"/>
                  </a:schemeClr>
                </a:solidFill>
              </a:rPr>
              <a:t>ă</a:t>
            </a:r>
            <a:r>
              <a:rPr lang="en-US" dirty="0">
                <a:solidFill>
                  <a:schemeClr val="tx1">
                    <a:lumMod val="50000"/>
                  </a:schemeClr>
                </a:solidFill>
              </a:rPr>
              <a:t>m)</a:t>
            </a:r>
          </a:p>
          <a:p>
            <a:pPr lvl="1">
              <a:defRPr/>
            </a:pPr>
            <a:r>
              <a:rPr lang="en-US" dirty="0" err="1">
                <a:solidFill>
                  <a:schemeClr val="tx1">
                    <a:lumMod val="50000"/>
                  </a:schemeClr>
                </a:solidFill>
              </a:rPr>
              <a:t>Kiểm</a:t>
            </a:r>
            <a:r>
              <a:rPr lang="en-US" dirty="0">
                <a:solidFill>
                  <a:schemeClr val="tx1">
                    <a:lumMod val="50000"/>
                  </a:schemeClr>
                </a:solidFill>
              </a:rPr>
              <a:t> </a:t>
            </a:r>
            <a:r>
              <a:rPr lang="en-US" dirty="0" err="1">
                <a:solidFill>
                  <a:schemeClr val="tx1">
                    <a:lumMod val="50000"/>
                  </a:schemeClr>
                </a:solidFill>
              </a:rPr>
              <a:t>tra</a:t>
            </a:r>
            <a:r>
              <a:rPr lang="en-US" dirty="0">
                <a:solidFill>
                  <a:schemeClr val="tx1">
                    <a:lumMod val="50000"/>
                  </a:schemeClr>
                </a:solidFill>
              </a:rPr>
              <a:t> n</a:t>
            </a:r>
            <a:r>
              <a:rPr lang="vi-VN" dirty="0">
                <a:solidFill>
                  <a:schemeClr val="tx1">
                    <a:lumMod val="50000"/>
                  </a:schemeClr>
                </a:solidFill>
              </a:rPr>
              <a:t>ă</a:t>
            </a:r>
            <a:r>
              <a:rPr lang="en-US" dirty="0">
                <a:solidFill>
                  <a:schemeClr val="tx1">
                    <a:lumMod val="50000"/>
                  </a:schemeClr>
                </a:solidFill>
              </a:rPr>
              <a:t>m </a:t>
            </a:r>
            <a:r>
              <a:rPr lang="en-US" dirty="0" err="1">
                <a:solidFill>
                  <a:schemeClr val="tx1">
                    <a:lumMod val="50000"/>
                  </a:schemeClr>
                </a:solidFill>
              </a:rPr>
              <a:t>nhuận</a:t>
            </a:r>
            <a:endParaRPr lang="en-US" dirty="0">
              <a:solidFill>
                <a:schemeClr val="tx1">
                  <a:lumMod val="50000"/>
                </a:schemeClr>
              </a:solidFill>
            </a:endParaRPr>
          </a:p>
          <a:p>
            <a:pPr lvl="1">
              <a:defRPr/>
            </a:pPr>
            <a:r>
              <a:rPr lang="en-US" dirty="0" err="1">
                <a:solidFill>
                  <a:schemeClr val="tx1">
                    <a:lumMod val="50000"/>
                  </a:schemeClr>
                </a:solidFill>
              </a:rPr>
              <a:t>Tính</a:t>
            </a:r>
            <a:r>
              <a:rPr lang="en-US" dirty="0">
                <a:solidFill>
                  <a:schemeClr val="tx1">
                    <a:lumMod val="50000"/>
                  </a:schemeClr>
                </a:solidFill>
              </a:rPr>
              <a:t> </a:t>
            </a:r>
            <a:r>
              <a:rPr lang="en-US" dirty="0" err="1">
                <a:solidFill>
                  <a:schemeClr val="tx1">
                    <a:lumMod val="50000"/>
                  </a:schemeClr>
                </a:solidFill>
              </a:rPr>
              <a:t>số</a:t>
            </a:r>
            <a:r>
              <a:rPr lang="en-US" dirty="0">
                <a:solidFill>
                  <a:schemeClr val="tx1">
                    <a:lumMod val="50000"/>
                  </a:schemeClr>
                </a:solidFill>
              </a:rPr>
              <a:t> thứ </a:t>
            </a:r>
            <a:r>
              <a:rPr lang="en-US" dirty="0" err="1">
                <a:solidFill>
                  <a:schemeClr val="tx1">
                    <a:lumMod val="50000"/>
                  </a:schemeClr>
                </a:solidFill>
              </a:rPr>
              <a:t>tự</a:t>
            </a:r>
            <a:r>
              <a:rPr lang="en-US" dirty="0">
                <a:solidFill>
                  <a:schemeClr val="tx1">
                    <a:lumMod val="50000"/>
                  </a:schemeClr>
                </a:solidFill>
              </a:rPr>
              <a:t> </a:t>
            </a:r>
            <a:r>
              <a:rPr lang="en-US" dirty="0" err="1">
                <a:solidFill>
                  <a:schemeClr val="tx1">
                    <a:lumMod val="50000"/>
                  </a:schemeClr>
                </a:solidFill>
              </a:rPr>
              <a:t>ngày</a:t>
            </a:r>
            <a:r>
              <a:rPr lang="en-US" dirty="0">
                <a:solidFill>
                  <a:schemeClr val="tx1">
                    <a:lumMod val="50000"/>
                  </a:schemeClr>
                </a:solidFill>
              </a:rPr>
              <a:t> </a:t>
            </a:r>
            <a:r>
              <a:rPr lang="en-US" dirty="0" err="1">
                <a:solidFill>
                  <a:schemeClr val="tx1">
                    <a:lumMod val="50000"/>
                  </a:schemeClr>
                </a:solidFill>
              </a:rPr>
              <a:t>trong</a:t>
            </a:r>
            <a:r>
              <a:rPr lang="en-US" dirty="0">
                <a:solidFill>
                  <a:schemeClr val="tx1">
                    <a:lumMod val="50000"/>
                  </a:schemeClr>
                </a:solidFill>
              </a:rPr>
              <a:t> n</a:t>
            </a:r>
            <a:r>
              <a:rPr lang="vi-VN" dirty="0">
                <a:solidFill>
                  <a:schemeClr val="tx1">
                    <a:lumMod val="50000"/>
                  </a:schemeClr>
                </a:solidFill>
              </a:rPr>
              <a:t>ă</a:t>
            </a:r>
            <a:r>
              <a:rPr lang="en-US" dirty="0">
                <a:solidFill>
                  <a:schemeClr val="tx1">
                    <a:lumMod val="50000"/>
                  </a:schemeClr>
                </a:solidFill>
              </a:rPr>
              <a:t>m</a:t>
            </a:r>
          </a:p>
          <a:p>
            <a:pPr lvl="1">
              <a:defRPr/>
            </a:pPr>
            <a:r>
              <a:rPr lang="en-US" dirty="0" err="1">
                <a:solidFill>
                  <a:schemeClr val="tx1">
                    <a:lumMod val="50000"/>
                  </a:schemeClr>
                </a:solidFill>
              </a:rPr>
              <a:t>Tính</a:t>
            </a:r>
            <a:r>
              <a:rPr lang="en-US" dirty="0">
                <a:solidFill>
                  <a:schemeClr val="tx1">
                    <a:lumMod val="50000"/>
                  </a:schemeClr>
                </a:solidFill>
              </a:rPr>
              <a:t> </a:t>
            </a:r>
            <a:r>
              <a:rPr lang="en-US" dirty="0" err="1">
                <a:solidFill>
                  <a:schemeClr val="tx1">
                    <a:lumMod val="50000"/>
                  </a:schemeClr>
                </a:solidFill>
              </a:rPr>
              <a:t>số</a:t>
            </a:r>
            <a:r>
              <a:rPr lang="en-US" dirty="0">
                <a:solidFill>
                  <a:schemeClr val="tx1">
                    <a:lumMod val="50000"/>
                  </a:schemeClr>
                </a:solidFill>
              </a:rPr>
              <a:t> thứ </a:t>
            </a:r>
            <a:r>
              <a:rPr lang="en-US" dirty="0" err="1">
                <a:solidFill>
                  <a:schemeClr val="tx1">
                    <a:lumMod val="50000"/>
                  </a:schemeClr>
                </a:solidFill>
              </a:rPr>
              <a:t>tự</a:t>
            </a:r>
            <a:r>
              <a:rPr lang="en-US" dirty="0">
                <a:solidFill>
                  <a:schemeClr val="tx1">
                    <a:lumMod val="50000"/>
                  </a:schemeClr>
                </a:solidFill>
              </a:rPr>
              <a:t> </a:t>
            </a:r>
            <a:r>
              <a:rPr lang="en-US" dirty="0" err="1">
                <a:solidFill>
                  <a:schemeClr val="tx1">
                    <a:lumMod val="50000"/>
                  </a:schemeClr>
                </a:solidFill>
              </a:rPr>
              <a:t>ngày</a:t>
            </a:r>
            <a:r>
              <a:rPr lang="en-US" dirty="0">
                <a:solidFill>
                  <a:schemeClr val="tx1">
                    <a:lumMod val="50000"/>
                  </a:schemeClr>
                </a:solidFill>
              </a:rPr>
              <a:t> </a:t>
            </a:r>
            <a:r>
              <a:rPr lang="en-US" dirty="0" err="1">
                <a:solidFill>
                  <a:schemeClr val="tx1">
                    <a:lumMod val="50000"/>
                  </a:schemeClr>
                </a:solidFill>
              </a:rPr>
              <a:t>kể</a:t>
            </a:r>
            <a:r>
              <a:rPr lang="en-US" dirty="0">
                <a:solidFill>
                  <a:schemeClr val="tx1">
                    <a:lumMod val="50000"/>
                  </a:schemeClr>
                </a:solidFill>
              </a:rPr>
              <a:t> </a:t>
            </a:r>
            <a:r>
              <a:rPr lang="en-US" dirty="0" err="1">
                <a:solidFill>
                  <a:schemeClr val="tx1">
                    <a:lumMod val="50000"/>
                  </a:schemeClr>
                </a:solidFill>
              </a:rPr>
              <a:t>từ</a:t>
            </a:r>
            <a:r>
              <a:rPr lang="en-US" dirty="0">
                <a:solidFill>
                  <a:schemeClr val="tx1">
                    <a:lumMod val="50000"/>
                  </a:schemeClr>
                </a:solidFill>
              </a:rPr>
              <a:t> </a:t>
            </a:r>
            <a:r>
              <a:rPr lang="en-US" dirty="0" err="1">
                <a:solidFill>
                  <a:schemeClr val="tx1">
                    <a:lumMod val="50000"/>
                  </a:schemeClr>
                </a:solidFill>
              </a:rPr>
              <a:t>ngày</a:t>
            </a:r>
            <a:r>
              <a:rPr lang="en-US" dirty="0">
                <a:solidFill>
                  <a:schemeClr val="tx1">
                    <a:lumMod val="50000"/>
                  </a:schemeClr>
                </a:solidFill>
              </a:rPr>
              <a:t> 1/1/1</a:t>
            </a:r>
          </a:p>
          <a:p>
            <a:pPr lvl="1">
              <a:defRPr/>
            </a:pPr>
            <a:r>
              <a:rPr lang="en-US" dirty="0" err="1">
                <a:solidFill>
                  <a:schemeClr val="tx1">
                    <a:lumMod val="50000"/>
                  </a:schemeClr>
                </a:solidFill>
              </a:rPr>
              <a:t>Tìm</a:t>
            </a:r>
            <a:r>
              <a:rPr lang="en-US" dirty="0">
                <a:solidFill>
                  <a:schemeClr val="tx1">
                    <a:lumMod val="50000"/>
                  </a:schemeClr>
                </a:solidFill>
              </a:rPr>
              <a:t> </a:t>
            </a:r>
            <a:r>
              <a:rPr lang="en-US" dirty="0" err="1">
                <a:solidFill>
                  <a:schemeClr val="tx1">
                    <a:lumMod val="50000"/>
                  </a:schemeClr>
                </a:solidFill>
              </a:rPr>
              <a:t>ngày</a:t>
            </a:r>
            <a:r>
              <a:rPr lang="en-US" dirty="0">
                <a:solidFill>
                  <a:schemeClr val="tx1">
                    <a:lumMod val="50000"/>
                  </a:schemeClr>
                </a:solidFill>
              </a:rPr>
              <a:t> </a:t>
            </a:r>
            <a:r>
              <a:rPr lang="en-US" dirty="0" err="1">
                <a:solidFill>
                  <a:schemeClr val="tx1">
                    <a:lumMod val="50000"/>
                  </a:schemeClr>
                </a:solidFill>
              </a:rPr>
              <a:t>tr</a:t>
            </a:r>
            <a:r>
              <a:rPr lang="vi-VN" dirty="0">
                <a:solidFill>
                  <a:schemeClr val="tx1">
                    <a:lumMod val="50000"/>
                  </a:schemeClr>
                </a:solidFill>
              </a:rPr>
              <a:t>ướ</a:t>
            </a:r>
            <a:r>
              <a:rPr lang="en-US" dirty="0">
                <a:solidFill>
                  <a:schemeClr val="tx1">
                    <a:lumMod val="50000"/>
                  </a:schemeClr>
                </a:solidFill>
              </a:rPr>
              <a:t>c </a:t>
            </a:r>
            <a:r>
              <a:rPr lang="vi-VN" dirty="0">
                <a:solidFill>
                  <a:schemeClr val="tx1">
                    <a:lumMod val="50000"/>
                  </a:schemeClr>
                </a:solidFill>
              </a:rPr>
              <a:t>đó</a:t>
            </a:r>
            <a:r>
              <a:rPr lang="en-US" dirty="0">
                <a:solidFill>
                  <a:schemeClr val="tx1">
                    <a:lumMod val="50000"/>
                  </a:schemeClr>
                </a:solidFill>
              </a:rPr>
              <a:t>, </a:t>
            </a:r>
            <a:r>
              <a:rPr lang="en-US" dirty="0" err="1">
                <a:solidFill>
                  <a:schemeClr val="tx1">
                    <a:lumMod val="50000"/>
                  </a:schemeClr>
                </a:solidFill>
              </a:rPr>
              <a:t>sau</a:t>
            </a:r>
            <a:r>
              <a:rPr lang="en-US" dirty="0">
                <a:solidFill>
                  <a:schemeClr val="tx1">
                    <a:lumMod val="50000"/>
                  </a:schemeClr>
                </a:solidFill>
              </a:rPr>
              <a:t> </a:t>
            </a:r>
            <a:r>
              <a:rPr lang="vi-VN" dirty="0">
                <a:solidFill>
                  <a:schemeClr val="tx1">
                    <a:lumMod val="50000"/>
                  </a:schemeClr>
                </a:solidFill>
              </a:rPr>
              <a:t>đó</a:t>
            </a:r>
            <a:r>
              <a:rPr lang="en-US" dirty="0">
                <a:solidFill>
                  <a:schemeClr val="tx1">
                    <a:lumMod val="50000"/>
                  </a:schemeClr>
                </a:solidFill>
              </a:rPr>
              <a:t> k </a:t>
            </a:r>
            <a:r>
              <a:rPr lang="en-US" dirty="0" err="1">
                <a:solidFill>
                  <a:schemeClr val="tx1">
                    <a:lumMod val="50000"/>
                  </a:schemeClr>
                </a:solidFill>
              </a:rPr>
              <a:t>ngày</a:t>
            </a:r>
            <a:endParaRPr lang="en-US" dirty="0">
              <a:solidFill>
                <a:schemeClr val="tx1">
                  <a:lumMod val="50000"/>
                </a:schemeClr>
              </a:solidFill>
            </a:endParaRPr>
          </a:p>
          <a:p>
            <a:pPr lvl="1">
              <a:defRPr/>
            </a:pPr>
            <a:r>
              <a:rPr lang="en-US" dirty="0" err="1">
                <a:solidFill>
                  <a:schemeClr val="tx1">
                    <a:lumMod val="50000"/>
                  </a:schemeClr>
                </a:solidFill>
              </a:rPr>
              <a:t>Tính</a:t>
            </a:r>
            <a:r>
              <a:rPr lang="en-US" dirty="0">
                <a:solidFill>
                  <a:schemeClr val="tx1">
                    <a:lumMod val="50000"/>
                  </a:schemeClr>
                </a:solidFill>
              </a:rPr>
              <a:t> </a:t>
            </a:r>
            <a:r>
              <a:rPr lang="en-US" dirty="0" err="1">
                <a:solidFill>
                  <a:schemeClr val="tx1">
                    <a:lumMod val="50000"/>
                  </a:schemeClr>
                </a:solidFill>
              </a:rPr>
              <a:t>khoảng</a:t>
            </a:r>
            <a:r>
              <a:rPr lang="en-US" dirty="0">
                <a:solidFill>
                  <a:schemeClr val="tx1">
                    <a:lumMod val="50000"/>
                  </a:schemeClr>
                </a:solidFill>
              </a:rPr>
              <a:t> </a:t>
            </a:r>
            <a:r>
              <a:rPr lang="en-US" dirty="0" err="1">
                <a:solidFill>
                  <a:schemeClr val="tx1">
                    <a:lumMod val="50000"/>
                  </a:schemeClr>
                </a:solidFill>
              </a:rPr>
              <a:t>cách</a:t>
            </a:r>
            <a:r>
              <a:rPr lang="en-US" dirty="0">
                <a:solidFill>
                  <a:schemeClr val="tx1">
                    <a:lumMod val="50000"/>
                  </a:schemeClr>
                </a:solidFill>
              </a:rPr>
              <a:t> </a:t>
            </a:r>
            <a:r>
              <a:rPr lang="en-US" dirty="0" err="1">
                <a:solidFill>
                  <a:schemeClr val="tx1">
                    <a:lumMod val="50000"/>
                  </a:schemeClr>
                </a:solidFill>
              </a:rPr>
              <a:t>giữa</a:t>
            </a:r>
            <a:r>
              <a:rPr lang="en-US" dirty="0">
                <a:solidFill>
                  <a:schemeClr val="tx1">
                    <a:lumMod val="50000"/>
                  </a:schemeClr>
                </a:solidFill>
              </a:rPr>
              <a:t> </a:t>
            </a:r>
            <a:r>
              <a:rPr lang="en-US" dirty="0" err="1">
                <a:solidFill>
                  <a:schemeClr val="tx1">
                    <a:lumMod val="50000"/>
                  </a:schemeClr>
                </a:solidFill>
              </a:rPr>
              <a:t>hai</a:t>
            </a:r>
            <a:r>
              <a:rPr lang="en-US" dirty="0">
                <a:solidFill>
                  <a:schemeClr val="tx1">
                    <a:lumMod val="50000"/>
                  </a:schemeClr>
                </a:solidFill>
              </a:rPr>
              <a:t> </a:t>
            </a:r>
            <a:r>
              <a:rPr lang="en-US" dirty="0" err="1">
                <a:solidFill>
                  <a:schemeClr val="tx1">
                    <a:lumMod val="50000"/>
                  </a:schemeClr>
                </a:solidFill>
              </a:rPr>
              <a:t>ngày</a:t>
            </a:r>
            <a:endParaRPr lang="en-US" dirty="0">
              <a:solidFill>
                <a:schemeClr val="tx1">
                  <a:lumMod val="50000"/>
                </a:schemeClr>
              </a:solidFill>
            </a:endParaRPr>
          </a:p>
          <a:p>
            <a:pPr lvl="1">
              <a:defRPr/>
            </a:pPr>
            <a:r>
              <a:rPr lang="en-US" dirty="0">
                <a:solidFill>
                  <a:schemeClr val="tx1">
                    <a:lumMod val="50000"/>
                  </a:schemeClr>
                </a:solidFill>
              </a:rPr>
              <a:t>So </a:t>
            </a:r>
            <a:r>
              <a:rPr lang="en-US" dirty="0" err="1">
                <a:solidFill>
                  <a:schemeClr val="tx1">
                    <a:lumMod val="50000"/>
                  </a:schemeClr>
                </a:solidFill>
              </a:rPr>
              <a:t>sánh</a:t>
            </a:r>
            <a:r>
              <a:rPr lang="en-US" dirty="0">
                <a:solidFill>
                  <a:schemeClr val="tx1">
                    <a:lumMod val="50000"/>
                  </a:schemeClr>
                </a:solidFill>
              </a:rPr>
              <a:t> </a:t>
            </a:r>
            <a:r>
              <a:rPr lang="en-US" dirty="0" err="1">
                <a:solidFill>
                  <a:schemeClr val="tx1">
                    <a:lumMod val="50000"/>
                  </a:schemeClr>
                </a:solidFill>
              </a:rPr>
              <a:t>hai</a:t>
            </a:r>
            <a:r>
              <a:rPr lang="en-US" dirty="0">
                <a:solidFill>
                  <a:schemeClr val="tx1">
                    <a:lumMod val="50000"/>
                  </a:schemeClr>
                </a:solidFill>
              </a:rPr>
              <a:t> </a:t>
            </a:r>
            <a:r>
              <a:rPr lang="en-US" dirty="0" err="1">
                <a:solidFill>
                  <a:schemeClr val="tx1">
                    <a:lumMod val="50000"/>
                  </a:schemeClr>
                </a:solidFill>
              </a:rPr>
              <a:t>ngày</a:t>
            </a:r>
            <a:endParaRPr lang="en-US" dirty="0">
              <a:solidFill>
                <a:schemeClr val="tx1">
                  <a:lumMod val="50000"/>
                </a:schemeClr>
              </a:solidFill>
            </a:endParaRPr>
          </a:p>
        </p:txBody>
      </p:sp>
      <p:sp>
        <p:nvSpPr>
          <p:cNvPr id="5" name="Footer Placeholder 4">
            <a:extLst>
              <a:ext uri="{FF2B5EF4-FFF2-40B4-BE49-F238E27FC236}">
                <a16:creationId xmlns:a16="http://schemas.microsoft.com/office/drawing/2014/main" id="{DD24A716-DC22-36A1-69E0-ACA39DE99A2A}"/>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AEE5E5A5-7AA4-629D-5A59-0B1ABBFC6A24}"/>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1C3BBC26-8AD9-6351-984E-17E5E5C7ED17}"/>
              </a:ext>
            </a:extLst>
          </p:cNvPr>
          <p:cNvSpPr>
            <a:spLocks noGrp="1"/>
          </p:cNvSpPr>
          <p:nvPr>
            <p:ph type="sldNum" sz="quarter" idx="12"/>
          </p:nvPr>
        </p:nvSpPr>
        <p:spPr/>
        <p:txBody>
          <a:bodyPr/>
          <a:lstStyle/>
          <a:p>
            <a:fld id="{D8B0B3AC-44A8-D142-AAF6-9A453466E1A4}" type="slidenum">
              <a:rPr lang="en-VN" smtClean="0"/>
              <a:pPr/>
              <a:t>61</a:t>
            </a:fld>
            <a:endParaRPr lang="en-VN" dirty="0"/>
          </a:p>
        </p:txBody>
      </p:sp>
    </p:spTree>
    <p:extLst>
      <p:ext uri="{BB962C8B-B14F-4D97-AF65-F5344CB8AC3E}">
        <p14:creationId xmlns:p14="http://schemas.microsoft.com/office/powerpoint/2010/main" val="68286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normAutofit fontScale="90000"/>
          </a:bodyPr>
          <a:lstStyle/>
          <a:p>
            <a:r>
              <a:rPr lang="en-US" altLang="en-US"/>
              <a:t>Bài tập</a:t>
            </a:r>
          </a:p>
        </p:txBody>
      </p:sp>
      <p:sp>
        <p:nvSpPr>
          <p:cNvPr id="3" name="Content Placeholder 2"/>
          <p:cNvSpPr>
            <a:spLocks noGrp="1"/>
          </p:cNvSpPr>
          <p:nvPr>
            <p:ph idx="1"/>
          </p:nvPr>
        </p:nvSpPr>
        <p:spPr/>
        <p:txBody>
          <a:bodyPr>
            <a:normAutofit/>
          </a:bodyPr>
          <a:lstStyle/>
          <a:p>
            <a:pPr>
              <a:defRPr/>
            </a:pPr>
            <a:r>
              <a:rPr lang="en-US" sz="2400">
                <a:solidFill>
                  <a:schemeClr val="tx1">
                    <a:lumMod val="50000"/>
                  </a:schemeClr>
                </a:solidFill>
              </a:rPr>
              <a:t>Câu 7. Mảng phân số</a:t>
            </a:r>
          </a:p>
          <a:p>
            <a:pPr lvl="1">
              <a:defRPr/>
            </a:pPr>
            <a:r>
              <a:rPr lang="en-US">
                <a:solidFill>
                  <a:schemeClr val="tx1">
                    <a:lumMod val="50000"/>
                  </a:schemeClr>
                </a:solidFill>
              </a:rPr>
              <a:t>Nhập/Xuất n phân số</a:t>
            </a:r>
          </a:p>
          <a:p>
            <a:pPr lvl="1">
              <a:defRPr/>
            </a:pPr>
            <a:r>
              <a:rPr lang="en-US">
                <a:solidFill>
                  <a:schemeClr val="tx1">
                    <a:lumMod val="50000"/>
                  </a:schemeClr>
                </a:solidFill>
              </a:rPr>
              <a:t>Rút gọn mọi phân số</a:t>
            </a:r>
          </a:p>
          <a:p>
            <a:pPr lvl="1">
              <a:defRPr/>
            </a:pPr>
            <a:r>
              <a:rPr lang="en-US">
                <a:solidFill>
                  <a:schemeClr val="tx1">
                    <a:lumMod val="50000"/>
                  </a:schemeClr>
                </a:solidFill>
              </a:rPr>
              <a:t>Đếm số l</a:t>
            </a:r>
            <a:r>
              <a:rPr lang="vi-VN">
                <a:solidFill>
                  <a:schemeClr val="tx1">
                    <a:lumMod val="50000"/>
                  </a:schemeClr>
                </a:solidFill>
              </a:rPr>
              <a:t>ượ</a:t>
            </a:r>
            <a:r>
              <a:rPr lang="en-US">
                <a:solidFill>
                  <a:schemeClr val="tx1">
                    <a:lumMod val="50000"/>
                  </a:schemeClr>
                </a:solidFill>
              </a:rPr>
              <a:t>ng phân số âm/d</a:t>
            </a:r>
            <a:r>
              <a:rPr lang="vi-VN">
                <a:solidFill>
                  <a:schemeClr val="tx1">
                    <a:lumMod val="50000"/>
                  </a:schemeClr>
                </a:solidFill>
              </a:rPr>
              <a:t>ươ</a:t>
            </a:r>
            <a:r>
              <a:rPr lang="en-US">
                <a:solidFill>
                  <a:schemeClr val="tx1">
                    <a:lumMod val="50000"/>
                  </a:schemeClr>
                </a:solidFill>
              </a:rPr>
              <a:t>ng trong mảng</a:t>
            </a:r>
          </a:p>
          <a:p>
            <a:pPr lvl="1">
              <a:defRPr/>
            </a:pPr>
            <a:r>
              <a:rPr lang="en-US">
                <a:solidFill>
                  <a:schemeClr val="tx1">
                    <a:lumMod val="50000"/>
                  </a:schemeClr>
                </a:solidFill>
              </a:rPr>
              <a:t>Tìm phân số d</a:t>
            </a:r>
            <a:r>
              <a:rPr lang="vi-VN">
                <a:solidFill>
                  <a:schemeClr val="tx1">
                    <a:lumMod val="50000"/>
                  </a:schemeClr>
                </a:solidFill>
              </a:rPr>
              <a:t>ươ</a:t>
            </a:r>
            <a:r>
              <a:rPr lang="en-US">
                <a:solidFill>
                  <a:schemeClr val="tx1">
                    <a:lumMod val="50000"/>
                  </a:schemeClr>
                </a:solidFill>
              </a:rPr>
              <a:t>ng </a:t>
            </a:r>
            <a:r>
              <a:rPr lang="vi-VN">
                <a:solidFill>
                  <a:schemeClr val="tx1">
                    <a:lumMod val="50000"/>
                  </a:schemeClr>
                </a:solidFill>
              </a:rPr>
              <a:t>đầ</a:t>
            </a:r>
            <a:r>
              <a:rPr lang="en-US">
                <a:solidFill>
                  <a:schemeClr val="tx1">
                    <a:lumMod val="50000"/>
                  </a:schemeClr>
                </a:solidFill>
              </a:rPr>
              <a:t>u tiên trong mảng</a:t>
            </a:r>
          </a:p>
          <a:p>
            <a:pPr lvl="1">
              <a:defRPr/>
            </a:pPr>
            <a:r>
              <a:rPr lang="en-US">
                <a:solidFill>
                  <a:schemeClr val="tx1">
                    <a:lumMod val="50000"/>
                  </a:schemeClr>
                </a:solidFill>
              </a:rPr>
              <a:t>Tìm phân số nhỏ nhất/lớn nhất trong mảng</a:t>
            </a:r>
          </a:p>
          <a:p>
            <a:pPr lvl="1">
              <a:defRPr/>
            </a:pPr>
            <a:r>
              <a:rPr lang="en-US">
                <a:solidFill>
                  <a:schemeClr val="tx1">
                    <a:lumMod val="50000"/>
                  </a:schemeClr>
                </a:solidFill>
              </a:rPr>
              <a:t>Sắp xếp mảng t</a:t>
            </a:r>
            <a:r>
              <a:rPr lang="vi-VN">
                <a:solidFill>
                  <a:schemeClr val="tx1">
                    <a:lumMod val="50000"/>
                  </a:schemeClr>
                </a:solidFill>
              </a:rPr>
              <a:t>ă</a:t>
            </a:r>
            <a:r>
              <a:rPr lang="en-US">
                <a:solidFill>
                  <a:schemeClr val="tx1">
                    <a:lumMod val="50000"/>
                  </a:schemeClr>
                </a:solidFill>
              </a:rPr>
              <a:t>ng dần/giảm dần</a:t>
            </a:r>
          </a:p>
        </p:txBody>
      </p:sp>
      <p:sp>
        <p:nvSpPr>
          <p:cNvPr id="5" name="Footer Placeholder 4">
            <a:extLst>
              <a:ext uri="{FF2B5EF4-FFF2-40B4-BE49-F238E27FC236}">
                <a16:creationId xmlns:a16="http://schemas.microsoft.com/office/drawing/2014/main" id="{24911837-3BE7-9BEF-8D9F-A7CFC8E722A3}"/>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CD347627-E68F-6E95-C1C9-05F88C318BBA}"/>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05A610AC-339E-BD33-F03A-63E8B4E4EAFB}"/>
              </a:ext>
            </a:extLst>
          </p:cNvPr>
          <p:cNvSpPr>
            <a:spLocks noGrp="1"/>
          </p:cNvSpPr>
          <p:nvPr>
            <p:ph type="sldNum" sz="quarter" idx="12"/>
          </p:nvPr>
        </p:nvSpPr>
        <p:spPr/>
        <p:txBody>
          <a:bodyPr/>
          <a:lstStyle/>
          <a:p>
            <a:fld id="{D8B0B3AC-44A8-D142-AAF6-9A453466E1A4}" type="slidenum">
              <a:rPr lang="en-VN" smtClean="0"/>
              <a:pPr/>
              <a:t>62</a:t>
            </a:fld>
            <a:endParaRPr lang="en-VN" dirty="0"/>
          </a:p>
        </p:txBody>
      </p:sp>
    </p:spTree>
    <p:extLst>
      <p:ext uri="{BB962C8B-B14F-4D97-AF65-F5344CB8AC3E}">
        <p14:creationId xmlns:p14="http://schemas.microsoft.com/office/powerpoint/2010/main" val="61045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normAutofit fontScale="90000"/>
          </a:bodyPr>
          <a:lstStyle/>
          <a:p>
            <a:r>
              <a:rPr lang="en-US" altLang="en-US"/>
              <a:t>Bài tập</a:t>
            </a:r>
          </a:p>
        </p:txBody>
      </p:sp>
      <p:sp>
        <p:nvSpPr>
          <p:cNvPr id="3" name="Content Placeholder 2"/>
          <p:cNvSpPr>
            <a:spLocks noGrp="1"/>
          </p:cNvSpPr>
          <p:nvPr>
            <p:ph idx="1"/>
          </p:nvPr>
        </p:nvSpPr>
        <p:spPr/>
        <p:txBody>
          <a:bodyPr>
            <a:normAutofit/>
          </a:bodyPr>
          <a:lstStyle/>
          <a:p>
            <a:pPr>
              <a:defRPr/>
            </a:pPr>
            <a:r>
              <a:rPr lang="en-US" sz="2400">
                <a:solidFill>
                  <a:schemeClr val="tx1">
                    <a:lumMod val="50000"/>
                  </a:schemeClr>
                </a:solidFill>
              </a:rPr>
              <a:t>Câu 8: Mảng </a:t>
            </a:r>
            <a:r>
              <a:rPr lang="vi-VN" sz="2400">
                <a:solidFill>
                  <a:schemeClr val="tx1">
                    <a:lumMod val="50000"/>
                  </a:schemeClr>
                </a:solidFill>
              </a:rPr>
              <a:t>đ</a:t>
            </a:r>
            <a:r>
              <a:rPr lang="en-US" sz="2400">
                <a:solidFill>
                  <a:schemeClr val="tx1">
                    <a:lumMod val="50000"/>
                  </a:schemeClr>
                </a:solidFill>
              </a:rPr>
              <a:t>iểm</a:t>
            </a:r>
          </a:p>
          <a:p>
            <a:pPr lvl="1">
              <a:defRPr/>
            </a:pPr>
            <a:r>
              <a:rPr lang="en-US">
                <a:solidFill>
                  <a:schemeClr val="tx1">
                    <a:lumMod val="50000"/>
                  </a:schemeClr>
                </a:solidFill>
              </a:rPr>
              <a:t>Nhập/Xuất n </a:t>
            </a:r>
            <a:r>
              <a:rPr lang="vi-VN">
                <a:solidFill>
                  <a:schemeClr val="tx1">
                    <a:lumMod val="50000"/>
                  </a:schemeClr>
                </a:solidFill>
              </a:rPr>
              <a:t>đ</a:t>
            </a:r>
            <a:r>
              <a:rPr lang="en-US">
                <a:solidFill>
                  <a:schemeClr val="tx1">
                    <a:lumMod val="50000"/>
                  </a:schemeClr>
                </a:solidFill>
              </a:rPr>
              <a:t>iểm</a:t>
            </a:r>
          </a:p>
          <a:p>
            <a:pPr lvl="1">
              <a:defRPr/>
            </a:pPr>
            <a:r>
              <a:rPr lang="en-US">
                <a:solidFill>
                  <a:schemeClr val="tx1">
                    <a:lumMod val="50000"/>
                  </a:schemeClr>
                </a:solidFill>
              </a:rPr>
              <a:t>Đếm số l</a:t>
            </a:r>
            <a:r>
              <a:rPr lang="vi-VN">
                <a:solidFill>
                  <a:schemeClr val="tx1">
                    <a:lumMod val="50000"/>
                  </a:schemeClr>
                </a:solidFill>
              </a:rPr>
              <a:t>ượ</a:t>
            </a:r>
            <a:r>
              <a:rPr lang="en-US">
                <a:solidFill>
                  <a:schemeClr val="tx1">
                    <a:lumMod val="50000"/>
                  </a:schemeClr>
                </a:solidFill>
              </a:rPr>
              <a:t>ng </a:t>
            </a:r>
            <a:r>
              <a:rPr lang="vi-VN">
                <a:solidFill>
                  <a:schemeClr val="tx1">
                    <a:lumMod val="50000"/>
                  </a:schemeClr>
                </a:solidFill>
              </a:rPr>
              <a:t>đ</a:t>
            </a:r>
            <a:r>
              <a:rPr lang="en-US">
                <a:solidFill>
                  <a:schemeClr val="tx1">
                    <a:lumMod val="50000"/>
                  </a:schemeClr>
                </a:solidFill>
              </a:rPr>
              <a:t>iểm có hoành </a:t>
            </a:r>
            <a:r>
              <a:rPr lang="vi-VN">
                <a:solidFill>
                  <a:schemeClr val="tx1">
                    <a:lumMod val="50000"/>
                  </a:schemeClr>
                </a:solidFill>
              </a:rPr>
              <a:t>độ</a:t>
            </a:r>
            <a:r>
              <a:rPr lang="en-US">
                <a:solidFill>
                  <a:schemeClr val="tx1">
                    <a:lumMod val="50000"/>
                  </a:schemeClr>
                </a:solidFill>
              </a:rPr>
              <a:t> d</a:t>
            </a:r>
            <a:r>
              <a:rPr lang="vi-VN">
                <a:solidFill>
                  <a:schemeClr val="tx1">
                    <a:lumMod val="50000"/>
                  </a:schemeClr>
                </a:solidFill>
              </a:rPr>
              <a:t>ươ</a:t>
            </a:r>
            <a:r>
              <a:rPr lang="en-US">
                <a:solidFill>
                  <a:schemeClr val="tx1">
                    <a:lumMod val="50000"/>
                  </a:schemeClr>
                </a:solidFill>
              </a:rPr>
              <a:t>ng</a:t>
            </a:r>
          </a:p>
          <a:p>
            <a:pPr lvl="1">
              <a:defRPr/>
            </a:pPr>
            <a:r>
              <a:rPr lang="en-US">
                <a:solidFill>
                  <a:schemeClr val="tx1">
                    <a:lumMod val="50000"/>
                  </a:schemeClr>
                </a:solidFill>
              </a:rPr>
              <a:t>Đếm số l</a:t>
            </a:r>
            <a:r>
              <a:rPr lang="vi-VN">
                <a:solidFill>
                  <a:schemeClr val="tx1">
                    <a:lumMod val="50000"/>
                  </a:schemeClr>
                </a:solidFill>
              </a:rPr>
              <a:t>ượ</a:t>
            </a:r>
            <a:r>
              <a:rPr lang="en-US">
                <a:solidFill>
                  <a:schemeClr val="tx1">
                    <a:lumMod val="50000"/>
                  </a:schemeClr>
                </a:solidFill>
              </a:rPr>
              <a:t>ng </a:t>
            </a:r>
            <a:r>
              <a:rPr lang="vi-VN">
                <a:solidFill>
                  <a:schemeClr val="tx1">
                    <a:lumMod val="50000"/>
                  </a:schemeClr>
                </a:solidFill>
              </a:rPr>
              <a:t>đ</a:t>
            </a:r>
            <a:r>
              <a:rPr lang="en-US">
                <a:solidFill>
                  <a:schemeClr val="tx1">
                    <a:lumMod val="50000"/>
                  </a:schemeClr>
                </a:solidFill>
              </a:rPr>
              <a:t>iểm không trùng với các </a:t>
            </a:r>
            <a:r>
              <a:rPr lang="vi-VN">
                <a:solidFill>
                  <a:schemeClr val="tx1">
                    <a:lumMod val="50000"/>
                  </a:schemeClr>
                </a:solidFill>
              </a:rPr>
              <a:t>đ</a:t>
            </a:r>
            <a:r>
              <a:rPr lang="en-US">
                <a:solidFill>
                  <a:schemeClr val="tx1">
                    <a:lumMod val="50000"/>
                  </a:schemeClr>
                </a:solidFill>
              </a:rPr>
              <a:t>iểm khác trong mảng</a:t>
            </a:r>
          </a:p>
          <a:p>
            <a:pPr lvl="1">
              <a:defRPr/>
            </a:pPr>
            <a:r>
              <a:rPr lang="en-US">
                <a:solidFill>
                  <a:schemeClr val="tx1">
                    <a:lumMod val="50000"/>
                  </a:schemeClr>
                </a:solidFill>
              </a:rPr>
              <a:t>Tìm </a:t>
            </a:r>
            <a:r>
              <a:rPr lang="vi-VN">
                <a:solidFill>
                  <a:schemeClr val="tx1">
                    <a:lumMod val="50000"/>
                  </a:schemeClr>
                </a:solidFill>
              </a:rPr>
              <a:t>đ</a:t>
            </a:r>
            <a:r>
              <a:rPr lang="en-US">
                <a:solidFill>
                  <a:schemeClr val="tx1">
                    <a:lumMod val="50000"/>
                  </a:schemeClr>
                </a:solidFill>
              </a:rPr>
              <a:t>iểm có hoành </a:t>
            </a:r>
            <a:r>
              <a:rPr lang="vi-VN">
                <a:solidFill>
                  <a:schemeClr val="tx1">
                    <a:lumMod val="50000"/>
                  </a:schemeClr>
                </a:solidFill>
              </a:rPr>
              <a:t>độ</a:t>
            </a:r>
            <a:r>
              <a:rPr lang="en-US">
                <a:solidFill>
                  <a:schemeClr val="tx1">
                    <a:lumMod val="50000"/>
                  </a:schemeClr>
                </a:solidFill>
              </a:rPr>
              <a:t> lớn nhất/nhỏ nhất</a:t>
            </a:r>
          </a:p>
          <a:p>
            <a:pPr lvl="1">
              <a:defRPr/>
            </a:pPr>
            <a:r>
              <a:rPr lang="en-US">
                <a:solidFill>
                  <a:schemeClr val="tx1">
                    <a:lumMod val="50000"/>
                  </a:schemeClr>
                </a:solidFill>
              </a:rPr>
              <a:t>Tìm </a:t>
            </a:r>
            <a:r>
              <a:rPr lang="vi-VN">
                <a:solidFill>
                  <a:schemeClr val="tx1">
                    <a:lumMod val="50000"/>
                  </a:schemeClr>
                </a:solidFill>
              </a:rPr>
              <a:t>đ</a:t>
            </a:r>
            <a:r>
              <a:rPr lang="en-US">
                <a:solidFill>
                  <a:schemeClr val="tx1">
                    <a:lumMod val="50000"/>
                  </a:schemeClr>
                </a:solidFill>
              </a:rPr>
              <a:t>iểm gần gốc tọa </a:t>
            </a:r>
            <a:r>
              <a:rPr lang="vi-VN">
                <a:solidFill>
                  <a:schemeClr val="tx1">
                    <a:lumMod val="50000"/>
                  </a:schemeClr>
                </a:solidFill>
              </a:rPr>
              <a:t>độ</a:t>
            </a:r>
            <a:r>
              <a:rPr lang="en-US">
                <a:solidFill>
                  <a:schemeClr val="tx1">
                    <a:lumMod val="50000"/>
                  </a:schemeClr>
                </a:solidFill>
              </a:rPr>
              <a:t> nhất</a:t>
            </a:r>
          </a:p>
        </p:txBody>
      </p:sp>
      <p:sp>
        <p:nvSpPr>
          <p:cNvPr id="5" name="Footer Placeholder 4">
            <a:extLst>
              <a:ext uri="{FF2B5EF4-FFF2-40B4-BE49-F238E27FC236}">
                <a16:creationId xmlns:a16="http://schemas.microsoft.com/office/drawing/2014/main" id="{6484C951-865B-B38C-96BA-8238246C36C3}"/>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B03A34D5-87A7-FF64-4FE3-96766D1C15C2}"/>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60DE587A-ED20-1515-1196-8836291AB535}"/>
              </a:ext>
            </a:extLst>
          </p:cNvPr>
          <p:cNvSpPr>
            <a:spLocks noGrp="1"/>
          </p:cNvSpPr>
          <p:nvPr>
            <p:ph type="sldNum" sz="quarter" idx="12"/>
          </p:nvPr>
        </p:nvSpPr>
        <p:spPr/>
        <p:txBody>
          <a:bodyPr/>
          <a:lstStyle/>
          <a:p>
            <a:fld id="{D8B0B3AC-44A8-D142-AAF6-9A453466E1A4}" type="slidenum">
              <a:rPr lang="en-VN" smtClean="0"/>
              <a:pPr/>
              <a:t>63</a:t>
            </a:fld>
            <a:endParaRPr lang="en-VN" dirty="0"/>
          </a:p>
        </p:txBody>
      </p:sp>
    </p:spTree>
    <p:extLst>
      <p:ext uri="{BB962C8B-B14F-4D97-AF65-F5344CB8AC3E}">
        <p14:creationId xmlns:p14="http://schemas.microsoft.com/office/powerpoint/2010/main" val="3377687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normAutofit/>
          </a:bodyPr>
          <a:lstStyle/>
          <a:p>
            <a:pPr marL="61722" indent="0" algn="ctr">
              <a:buNone/>
            </a:pPr>
            <a:r>
              <a:rPr lang="en-US" sz="45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Chúc</a:t>
            </a:r>
            <a:r>
              <a:rPr lang="en-US" sz="45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45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các</a:t>
            </a:r>
            <a:r>
              <a:rPr lang="en-US" sz="45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45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em</a:t>
            </a:r>
            <a:r>
              <a:rPr lang="en-US" sz="45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45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học</a:t>
            </a:r>
            <a:r>
              <a:rPr lang="en-US" sz="45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4500" b="1"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tốt</a:t>
            </a:r>
            <a:r>
              <a:rPr lang="en-US" sz="4500" b="1">
                <a:solidFill>
                  <a:srgbClr val="FF0000"/>
                </a:solidFill>
                <a:latin typeface="Times New Roman" panose="02020603050405020304" pitchFamily="18" charset="0"/>
                <a:ea typeface="Tahoma" panose="020B0604030504040204" pitchFamily="34" charset="0"/>
                <a:cs typeface="Times New Roman" panose="02020603050405020304" pitchFamily="18" charset="0"/>
              </a:rPr>
              <a:t>!</a:t>
            </a:r>
            <a:endParaRPr lang="en-US" sz="45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026" name="Picture 2" descr="http://www.codeblocks.org/images/blan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682" y="-102394"/>
            <a:ext cx="7144" cy="714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92332" y="2200134"/>
            <a:ext cx="6400794" cy="4268202"/>
          </a:xfrm>
          <a:prstGeom prst="rect">
            <a:avLst/>
          </a:prstGeom>
        </p:spPr>
      </p:pic>
      <p:sp>
        <p:nvSpPr>
          <p:cNvPr id="2" name="Footer Placeholder 1">
            <a:extLst>
              <a:ext uri="{FF2B5EF4-FFF2-40B4-BE49-F238E27FC236}">
                <a16:creationId xmlns:a16="http://schemas.microsoft.com/office/drawing/2014/main" id="{A8082C2E-57D1-FCF2-3003-B7C663E11CB7}"/>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6ECBAD99-FE23-1DAF-D399-0516291475E2}"/>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CCA7631B-7161-0F1F-ED40-A4D8BC1DC0D8}"/>
              </a:ext>
            </a:extLst>
          </p:cNvPr>
          <p:cNvSpPr>
            <a:spLocks noGrp="1"/>
          </p:cNvSpPr>
          <p:nvPr>
            <p:ph type="sldNum" sz="quarter" idx="12"/>
          </p:nvPr>
        </p:nvSpPr>
        <p:spPr/>
        <p:txBody>
          <a:bodyPr/>
          <a:lstStyle/>
          <a:p>
            <a:fld id="{D8B0B3AC-44A8-D142-AAF6-9A453466E1A4}" type="slidenum">
              <a:rPr lang="en-VN" smtClean="0"/>
              <a:pPr/>
              <a:t>64</a:t>
            </a:fld>
            <a:endParaRPr lang="en-VN" dirty="0"/>
          </a:p>
        </p:txBody>
      </p:sp>
    </p:spTree>
    <p:extLst>
      <p:ext uri="{BB962C8B-B14F-4D97-AF65-F5344CB8AC3E}">
        <p14:creationId xmlns:p14="http://schemas.microsoft.com/office/powerpoint/2010/main" val="265563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a:xfrm>
            <a:off x="1219200" y="2095027"/>
            <a:ext cx="10868025" cy="884656"/>
          </a:xfrm>
        </p:spPr>
        <p:txBody>
          <a:bodyPr>
            <a:noAutofit/>
          </a:bodyPr>
          <a:lstStyle/>
          <a:p>
            <a:r>
              <a:rPr lang="en-VN"/>
              <a:t>9.2 Khai báo và khởi tạo biến cấu trúc</a:t>
            </a:r>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9" name="Footer Placeholder 8">
            <a:extLst>
              <a:ext uri="{FF2B5EF4-FFF2-40B4-BE49-F238E27FC236}">
                <a16:creationId xmlns:a16="http://schemas.microsoft.com/office/drawing/2014/main" id="{FE2540DC-3418-3061-03F7-9F112D3006C2}"/>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1CECBC4E-E133-DBAF-B0A6-4209886A817D}"/>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E8044A1D-C544-A2A1-454F-F9E5F45DD22B}"/>
              </a:ext>
            </a:extLst>
          </p:cNvPr>
          <p:cNvSpPr>
            <a:spLocks noGrp="1"/>
          </p:cNvSpPr>
          <p:nvPr>
            <p:ph type="sldNum" sz="quarter" idx="12"/>
          </p:nvPr>
        </p:nvSpPr>
        <p:spPr/>
        <p:txBody>
          <a:bodyPr/>
          <a:lstStyle/>
          <a:p>
            <a:fld id="{D8B0B3AC-44A8-D142-AAF6-9A453466E1A4}" type="slidenum">
              <a:rPr lang="en-VN" smtClean="0"/>
              <a:pPr/>
              <a:t>7</a:t>
            </a:fld>
            <a:endParaRPr lang="en-VN" dirty="0"/>
          </a:p>
        </p:txBody>
      </p:sp>
    </p:spTree>
    <p:extLst>
      <p:ext uri="{BB962C8B-B14F-4D97-AF65-F5344CB8AC3E}">
        <p14:creationId xmlns:p14="http://schemas.microsoft.com/office/powerpoint/2010/main" val="2011728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l">
              <a:lnSpc>
                <a:spcPct val="100000"/>
              </a:lnSpc>
              <a:spcBef>
                <a:spcPts val="0"/>
              </a:spcBef>
              <a:spcAft>
                <a:spcPts val="0"/>
              </a:spcAft>
              <a:defRPr/>
            </a:pPr>
            <a:r>
              <a:rPr lang="en-US" sz="2200" b="1" err="1">
                <a:solidFill>
                  <a:schemeClr val="tx1">
                    <a:lumMod val="50000"/>
                  </a:schemeClr>
                </a:solidFill>
              </a:rPr>
              <a:t>Cú</a:t>
            </a:r>
            <a:r>
              <a:rPr lang="en-US" sz="2200" b="1">
                <a:solidFill>
                  <a:schemeClr val="tx1">
                    <a:lumMod val="50000"/>
                  </a:schemeClr>
                </a:solidFill>
              </a:rPr>
              <a:t> pháp 1:</a:t>
            </a:r>
            <a:endParaRPr lang="en-US" sz="2200" b="1" dirty="0">
              <a:solidFill>
                <a:schemeClr val="tx1">
                  <a:lumMod val="50000"/>
                </a:schemeClr>
              </a:solidFill>
            </a:endParaRPr>
          </a:p>
          <a:p>
            <a:pPr algn="l">
              <a:lnSpc>
                <a:spcPct val="100000"/>
              </a:lnSpc>
              <a:spcBef>
                <a:spcPts val="0"/>
              </a:spcBef>
              <a:spcAft>
                <a:spcPts val="0"/>
              </a:spcAft>
              <a:defRPr/>
            </a:pPr>
            <a:endParaRPr lang="en-US" sz="2200" dirty="0">
              <a:solidFill>
                <a:schemeClr val="tx1">
                  <a:lumMod val="50000"/>
                </a:schemeClr>
              </a:solidFill>
            </a:endParaRPr>
          </a:p>
          <a:p>
            <a:pPr algn="l">
              <a:lnSpc>
                <a:spcPct val="100000"/>
              </a:lnSpc>
              <a:spcBef>
                <a:spcPts val="0"/>
              </a:spcBef>
              <a:spcAft>
                <a:spcPts val="0"/>
              </a:spcAft>
              <a:defRPr/>
            </a:pPr>
            <a:endParaRPr lang="en-US" sz="2200" dirty="0">
              <a:solidFill>
                <a:schemeClr val="tx1">
                  <a:lumMod val="50000"/>
                </a:schemeClr>
              </a:solidFill>
            </a:endParaRPr>
          </a:p>
          <a:p>
            <a:pPr algn="l">
              <a:lnSpc>
                <a:spcPct val="100000"/>
              </a:lnSpc>
              <a:spcBef>
                <a:spcPts val="0"/>
              </a:spcBef>
              <a:spcAft>
                <a:spcPts val="0"/>
              </a:spcAft>
              <a:defRPr/>
            </a:pPr>
            <a:endParaRPr lang="en-US" sz="2200">
              <a:solidFill>
                <a:schemeClr val="tx1">
                  <a:lumMod val="50000"/>
                </a:schemeClr>
              </a:solidFill>
            </a:endParaRPr>
          </a:p>
          <a:p>
            <a:pPr algn="l">
              <a:lnSpc>
                <a:spcPct val="100000"/>
              </a:lnSpc>
              <a:spcBef>
                <a:spcPts val="0"/>
              </a:spcBef>
              <a:spcAft>
                <a:spcPts val="0"/>
              </a:spcAft>
              <a:defRPr/>
            </a:pPr>
            <a:endParaRPr lang="en-US" sz="2200" dirty="0">
              <a:solidFill>
                <a:schemeClr val="tx1">
                  <a:lumMod val="50000"/>
                </a:schemeClr>
              </a:solidFill>
            </a:endParaRPr>
          </a:p>
          <a:p>
            <a:pPr algn="l">
              <a:lnSpc>
                <a:spcPct val="100000"/>
              </a:lnSpc>
              <a:spcBef>
                <a:spcPts val="0"/>
              </a:spcBef>
              <a:spcAft>
                <a:spcPts val="0"/>
              </a:spcAft>
              <a:defRPr/>
            </a:pPr>
            <a:endParaRPr lang="en-US" sz="2200">
              <a:solidFill>
                <a:schemeClr val="tx1">
                  <a:lumMod val="50000"/>
                </a:schemeClr>
              </a:solidFill>
            </a:endParaRPr>
          </a:p>
          <a:p>
            <a:pPr algn="l">
              <a:lnSpc>
                <a:spcPct val="100000"/>
              </a:lnSpc>
              <a:spcBef>
                <a:spcPts val="0"/>
              </a:spcBef>
              <a:spcAft>
                <a:spcPts val="0"/>
              </a:spcAft>
              <a:defRPr/>
            </a:pPr>
            <a:endParaRPr lang="en-US" sz="2200">
              <a:solidFill>
                <a:schemeClr val="tx1">
                  <a:lumMod val="50000"/>
                </a:schemeClr>
              </a:solidFill>
            </a:endParaRPr>
          </a:p>
          <a:p>
            <a:pPr algn="l">
              <a:lnSpc>
                <a:spcPct val="100000"/>
              </a:lnSpc>
              <a:spcBef>
                <a:spcPts val="0"/>
              </a:spcBef>
              <a:spcAft>
                <a:spcPts val="0"/>
              </a:spcAft>
              <a:defRPr/>
            </a:pPr>
            <a:r>
              <a:rPr lang="en-US" sz="2200" b="1">
                <a:solidFill>
                  <a:schemeClr val="tx1">
                    <a:lumMod val="50000"/>
                  </a:schemeClr>
                </a:solidFill>
              </a:rPr>
              <a:t>Trong đó:</a:t>
            </a:r>
          </a:p>
          <a:p>
            <a:pPr lvl="1" algn="l">
              <a:lnSpc>
                <a:spcPct val="100000"/>
              </a:lnSpc>
              <a:spcBef>
                <a:spcPts val="0"/>
              </a:spcBef>
              <a:spcAft>
                <a:spcPts val="0"/>
              </a:spcAft>
              <a:defRPr/>
            </a:pPr>
            <a:r>
              <a:rPr lang="en-US" sz="2200">
                <a:solidFill>
                  <a:srgbClr val="000000"/>
                </a:solidFill>
                <a:highlight>
                  <a:srgbClr val="FFFFFF"/>
                </a:highlight>
                <a:latin typeface="PragmataPro Mono Liga" panose="02000509040000020004" pitchFamily="49" charset="0"/>
              </a:rPr>
              <a:t>&lt;tên_kiểu</a:t>
            </a:r>
            <a:r>
              <a:rPr lang="en-US" sz="2200">
                <a:solidFill>
                  <a:schemeClr val="tx1">
                    <a:lumMod val="50000"/>
                  </a:schemeClr>
                </a:solidFill>
                <a:highlight>
                  <a:srgbClr val="FFFFFF"/>
                </a:highlight>
                <a:latin typeface="PragmataPro Mono Liga" panose="02000509040000020004" pitchFamily="49" charset="0"/>
              </a:rPr>
              <a:t>_cấu_trúc&gt;</a:t>
            </a:r>
            <a:r>
              <a:rPr lang="en-US" sz="2200">
                <a:solidFill>
                  <a:schemeClr val="tx1">
                    <a:lumMod val="50000"/>
                  </a:schemeClr>
                </a:solidFill>
                <a:highlight>
                  <a:srgbClr val="FFFFFF"/>
                </a:highlight>
              </a:rPr>
              <a:t>: Đặt theo tên/định danh</a:t>
            </a:r>
          </a:p>
          <a:p>
            <a:pPr lvl="1" algn="l">
              <a:lnSpc>
                <a:spcPct val="100000"/>
              </a:lnSpc>
              <a:spcBef>
                <a:spcPts val="0"/>
              </a:spcBef>
              <a:spcAft>
                <a:spcPts val="0"/>
              </a:spcAft>
              <a:defRPr/>
            </a:pPr>
            <a:r>
              <a:rPr lang="en-US" sz="2200">
                <a:solidFill>
                  <a:schemeClr val="tx1">
                    <a:lumMod val="50000"/>
                  </a:schemeClr>
                </a:solidFill>
                <a:highlight>
                  <a:srgbClr val="FFFFFF"/>
                </a:highlight>
                <a:latin typeface="PragmataPro Mono Liga" panose="02000509040000020004" pitchFamily="49" charset="0"/>
              </a:rPr>
              <a:t>&lt;kiểu_dữ_liệu&gt;</a:t>
            </a:r>
            <a:r>
              <a:rPr lang="en-US" sz="2200">
                <a:solidFill>
                  <a:schemeClr val="tx1">
                    <a:lumMod val="50000"/>
                  </a:schemeClr>
                </a:solidFill>
                <a:highlight>
                  <a:srgbClr val="FFFFFF"/>
                </a:highlight>
              </a:rPr>
              <a:t>: kiểu dữ liệu</a:t>
            </a:r>
          </a:p>
          <a:p>
            <a:pPr lvl="1" algn="l">
              <a:lnSpc>
                <a:spcPct val="100000"/>
              </a:lnSpc>
              <a:spcBef>
                <a:spcPts val="0"/>
              </a:spcBef>
              <a:spcAft>
                <a:spcPts val="0"/>
              </a:spcAft>
              <a:defRPr/>
            </a:pPr>
            <a:r>
              <a:rPr lang="en-US" sz="2200">
                <a:solidFill>
                  <a:schemeClr val="tx1">
                    <a:lumMod val="50000"/>
                  </a:schemeClr>
                </a:solidFill>
                <a:highlight>
                  <a:srgbClr val="FFFFFF"/>
                </a:highlight>
                <a:latin typeface="PragmataPro Mono Liga" panose="02000509040000020004" pitchFamily="49" charset="0"/>
              </a:rPr>
              <a:t>&lt;tên_thành_phần_1&gt;</a:t>
            </a:r>
            <a:r>
              <a:rPr lang="en-US" sz="2200">
                <a:solidFill>
                  <a:schemeClr val="tx1">
                    <a:lumMod val="50000"/>
                  </a:schemeClr>
                </a:solidFill>
                <a:highlight>
                  <a:srgbClr val="FFFFFF"/>
                </a:highlight>
              </a:rPr>
              <a:t>: tên biến có </a:t>
            </a:r>
            <a:r>
              <a:rPr lang="en-US" sz="2200">
                <a:solidFill>
                  <a:schemeClr val="tx1">
                    <a:lumMod val="50000"/>
                  </a:schemeClr>
                </a:solidFill>
                <a:highlight>
                  <a:srgbClr val="FFFFFF"/>
                </a:highlight>
                <a:latin typeface="PragmataPro Mono Liga" panose="02000509040000020004" pitchFamily="49" charset="0"/>
              </a:rPr>
              <a:t>&lt;kiểu dữ liệu&gt; </a:t>
            </a:r>
            <a:r>
              <a:rPr lang="en-US" sz="2200">
                <a:solidFill>
                  <a:srgbClr val="000000"/>
                </a:solidFill>
                <a:highlight>
                  <a:srgbClr val="FFFFFF"/>
                </a:highlight>
              </a:rPr>
              <a:t>tương ứng</a:t>
            </a:r>
          </a:p>
          <a:p>
            <a:pPr lvl="1" algn="l">
              <a:lnSpc>
                <a:spcPct val="100000"/>
              </a:lnSpc>
              <a:spcBef>
                <a:spcPts val="0"/>
              </a:spcBef>
              <a:spcAft>
                <a:spcPts val="0"/>
              </a:spcAft>
              <a:defRPr/>
            </a:pPr>
            <a:r>
              <a:rPr lang="en-US" sz="2200">
                <a:solidFill>
                  <a:schemeClr val="tx1">
                    <a:lumMod val="50000"/>
                  </a:schemeClr>
                </a:solidFill>
                <a:highlight>
                  <a:srgbClr val="FFFFFF"/>
                </a:highlight>
                <a:latin typeface="PragmataPro Mono Liga" panose="02000509040000020004" pitchFamily="49" charset="0"/>
              </a:rPr>
              <a:t>&lt;tên_biến&gt;: </a:t>
            </a:r>
            <a:r>
              <a:rPr lang="en-US" sz="2200">
                <a:solidFill>
                  <a:schemeClr val="tx1">
                    <a:lumMod val="50000"/>
                  </a:schemeClr>
                </a:solidFill>
                <a:highlight>
                  <a:srgbClr val="FFFFFF"/>
                </a:highlight>
              </a:rPr>
              <a:t>biến có kiểu cấu trúc</a:t>
            </a:r>
            <a:endParaRPr lang="en-US" sz="2200">
              <a:solidFill>
                <a:schemeClr val="tx1">
                  <a:lumMod val="50000"/>
                </a:schemeClr>
              </a:solidFill>
            </a:endParaRPr>
          </a:p>
          <a:p>
            <a:pPr marL="0" indent="0" algn="l">
              <a:lnSpc>
                <a:spcPct val="100000"/>
              </a:lnSpc>
              <a:spcBef>
                <a:spcPts val="0"/>
              </a:spcBef>
              <a:spcAft>
                <a:spcPts val="0"/>
              </a:spcAft>
              <a:buNone/>
            </a:pPr>
            <a:endParaRPr lang="en-US" sz="2200">
              <a:solidFill>
                <a:srgbClr val="000000"/>
              </a:solidFill>
              <a:highlight>
                <a:srgbClr val="FFFFFF"/>
              </a:highlight>
              <a:latin typeface="PragmataPro Mono Liga" panose="02000509040000020004" pitchFamily="49" charset="0"/>
            </a:endParaRPr>
          </a:p>
        </p:txBody>
      </p:sp>
      <p:sp>
        <p:nvSpPr>
          <p:cNvPr id="10" name="Content Placeholder 9">
            <a:extLst>
              <a:ext uri="{FF2B5EF4-FFF2-40B4-BE49-F238E27FC236}">
                <a16:creationId xmlns:a16="http://schemas.microsoft.com/office/drawing/2014/main" id="{2C76B92F-9DAE-3E23-9156-6238335A4177}"/>
              </a:ext>
            </a:extLst>
          </p:cNvPr>
          <p:cNvSpPr>
            <a:spLocks noGrp="1"/>
          </p:cNvSpPr>
          <p:nvPr>
            <p:ph idx="15"/>
          </p:nvPr>
        </p:nvSpPr>
        <p:spPr>
          <a:xfrm>
            <a:off x="6151799" y="1228490"/>
            <a:ext cx="5392501" cy="4943139"/>
          </a:xfrm>
          <a:ln>
            <a:solidFill>
              <a:schemeClr val="tx1">
                <a:lumMod val="50000"/>
              </a:schemeClr>
            </a:solidFill>
          </a:ln>
        </p:spPr>
        <p:txBody>
          <a:bodyPr>
            <a:normAutofit fontScale="40000" lnSpcReduction="20000"/>
          </a:bodyPr>
          <a:lstStyle/>
          <a:p>
            <a:pPr algn="l">
              <a:lnSpc>
                <a:spcPct val="150000"/>
              </a:lnSpc>
              <a:spcBef>
                <a:spcPts val="0"/>
              </a:spcBef>
              <a:spcAft>
                <a:spcPts val="0"/>
              </a:spcAft>
              <a:defRPr/>
            </a:pPr>
            <a:r>
              <a:rPr lang="en-US" sz="5100" b="1">
                <a:solidFill>
                  <a:schemeClr val="tx1">
                    <a:lumMod val="50000"/>
                  </a:schemeClr>
                </a:solidFill>
              </a:rPr>
              <a:t>Ví dụ:</a:t>
            </a:r>
          </a:p>
          <a:p>
            <a:pPr marL="0" indent="0" algn="l">
              <a:buNone/>
            </a:pPr>
            <a:r>
              <a:rPr lang="en-US" sz="5100" b="0">
                <a:solidFill>
                  <a:srgbClr val="0000FF"/>
                </a:solidFill>
                <a:effectLst/>
                <a:highlight>
                  <a:srgbClr val="FFFFFF"/>
                </a:highlight>
                <a:latin typeface="PragmataPro Mono Liga" panose="02000509040000020004" pitchFamily="49" charset="0"/>
              </a:rPr>
              <a:t>struct</a:t>
            </a:r>
            <a:r>
              <a:rPr lang="en-US" sz="5100" b="0">
                <a:solidFill>
                  <a:srgbClr val="000000"/>
                </a:solidFill>
                <a:effectLst/>
                <a:highlight>
                  <a:srgbClr val="FFFFFF"/>
                </a:highlight>
                <a:latin typeface="PragmataPro Mono Liga" panose="02000509040000020004" pitchFamily="49" charset="0"/>
              </a:rPr>
              <a:t> </a:t>
            </a:r>
            <a:r>
              <a:rPr lang="en-US" sz="5100" b="0">
                <a:solidFill>
                  <a:srgbClr val="267F99"/>
                </a:solidFill>
                <a:effectLst/>
                <a:highlight>
                  <a:srgbClr val="FFFFFF"/>
                </a:highlight>
                <a:latin typeface="PragmataPro Mono Liga" panose="02000509040000020004" pitchFamily="49" charset="0"/>
              </a:rPr>
              <a:t>Point</a:t>
            </a:r>
            <a:r>
              <a:rPr lang="en-US" sz="5100" b="0">
                <a:solidFill>
                  <a:srgbClr val="000000"/>
                </a:solidFill>
                <a:effectLst/>
                <a:highlight>
                  <a:srgbClr val="FFFFFF"/>
                </a:highlight>
                <a:latin typeface="PragmataPro Mono Liga" panose="02000509040000020004" pitchFamily="49" charset="0"/>
              </a:rPr>
              <a:t> {</a:t>
            </a:r>
          </a:p>
          <a:p>
            <a:pPr marL="0" indent="0" algn="l">
              <a:buNone/>
            </a:pPr>
            <a:r>
              <a:rPr lang="en-US" sz="5100" b="0">
                <a:solidFill>
                  <a:srgbClr val="000000"/>
                </a:solidFill>
                <a:effectLst/>
                <a:highlight>
                  <a:srgbClr val="FFFFFF"/>
                </a:highlight>
                <a:latin typeface="PragmataPro Mono Liga" panose="02000509040000020004" pitchFamily="49" charset="0"/>
              </a:rPr>
              <a:t>    </a:t>
            </a:r>
            <a:r>
              <a:rPr lang="en-US" sz="5100" b="0">
                <a:solidFill>
                  <a:srgbClr val="0000FF"/>
                </a:solidFill>
                <a:effectLst/>
                <a:highlight>
                  <a:srgbClr val="FFFFFF"/>
                </a:highlight>
                <a:latin typeface="PragmataPro Mono Liga" panose="02000509040000020004" pitchFamily="49" charset="0"/>
              </a:rPr>
              <a:t>float</a:t>
            </a:r>
            <a:r>
              <a:rPr lang="en-US" sz="5100" b="0">
                <a:solidFill>
                  <a:srgbClr val="000000"/>
                </a:solidFill>
                <a:effectLst/>
                <a:highlight>
                  <a:srgbClr val="FFFFFF"/>
                </a:highlight>
                <a:latin typeface="PragmataPro Mono Liga" panose="02000509040000020004" pitchFamily="49" charset="0"/>
              </a:rPr>
              <a:t> x, y;</a:t>
            </a:r>
          </a:p>
          <a:p>
            <a:pPr marL="0" indent="0" algn="l">
              <a:buNone/>
            </a:pPr>
            <a:r>
              <a:rPr lang="en-US" sz="5100" b="0">
                <a:solidFill>
                  <a:srgbClr val="000000"/>
                </a:solidFill>
                <a:effectLst/>
                <a:highlight>
                  <a:srgbClr val="FFFFFF"/>
                </a:highlight>
                <a:latin typeface="PragmataPro Mono Liga" panose="02000509040000020004" pitchFamily="49" charset="0"/>
              </a:rPr>
              <a:t>};</a:t>
            </a:r>
          </a:p>
          <a:p>
            <a:pPr marL="0" indent="0" algn="l">
              <a:buNone/>
            </a:pPr>
            <a:r>
              <a:rPr lang="en-US" sz="5100" b="0">
                <a:solidFill>
                  <a:srgbClr val="0000FF"/>
                </a:solidFill>
                <a:effectLst/>
                <a:highlight>
                  <a:srgbClr val="FFFFFF"/>
                </a:highlight>
                <a:latin typeface="PragmataPro Mono Liga" panose="02000509040000020004" pitchFamily="49" charset="0"/>
              </a:rPr>
              <a:t>struct</a:t>
            </a:r>
            <a:r>
              <a:rPr lang="en-US" sz="5100" b="0">
                <a:solidFill>
                  <a:srgbClr val="000000"/>
                </a:solidFill>
                <a:effectLst/>
                <a:highlight>
                  <a:srgbClr val="FFFFFF"/>
                </a:highlight>
                <a:latin typeface="PragmataPro Mono Liga" panose="02000509040000020004" pitchFamily="49" charset="0"/>
              </a:rPr>
              <a:t> </a:t>
            </a:r>
            <a:r>
              <a:rPr lang="en-US" sz="5100" b="0">
                <a:solidFill>
                  <a:srgbClr val="267F99"/>
                </a:solidFill>
                <a:effectLst/>
                <a:highlight>
                  <a:srgbClr val="FFFFFF"/>
                </a:highlight>
                <a:latin typeface="PragmataPro Mono Liga" panose="02000509040000020004" pitchFamily="49" charset="0"/>
              </a:rPr>
              <a:t>Point</a:t>
            </a:r>
            <a:r>
              <a:rPr lang="en-US" sz="5100" b="0">
                <a:solidFill>
                  <a:srgbClr val="000000"/>
                </a:solidFill>
                <a:effectLst/>
                <a:highlight>
                  <a:srgbClr val="FFFFFF"/>
                </a:highlight>
                <a:latin typeface="PragmataPro Mono Liga" panose="02000509040000020004" pitchFamily="49" charset="0"/>
              </a:rPr>
              <a:t> </a:t>
            </a:r>
            <a:r>
              <a:rPr lang="en-US" sz="5100" b="0">
                <a:solidFill>
                  <a:srgbClr val="001080"/>
                </a:solidFill>
                <a:effectLst/>
                <a:highlight>
                  <a:srgbClr val="FFFFFF"/>
                </a:highlight>
                <a:latin typeface="PragmataPro Mono Liga" panose="02000509040000020004" pitchFamily="49" charset="0"/>
              </a:rPr>
              <a:t>A</a:t>
            </a:r>
            <a:r>
              <a:rPr lang="en-US" sz="5100" b="0">
                <a:solidFill>
                  <a:srgbClr val="000000"/>
                </a:solidFill>
                <a:effectLst/>
                <a:highlight>
                  <a:srgbClr val="FFFFFF"/>
                </a:highlight>
                <a:latin typeface="PragmataPro Mono Liga" panose="02000509040000020004" pitchFamily="49" charset="0"/>
              </a:rPr>
              <a:t>, B;</a:t>
            </a:r>
            <a:r>
              <a:rPr lang="en-US" sz="5100" b="0">
                <a:solidFill>
                  <a:srgbClr val="008000"/>
                </a:solidFill>
                <a:effectLst/>
                <a:highlight>
                  <a:srgbClr val="FFFFFF"/>
                </a:highlight>
                <a:latin typeface="PragmataPro Mono Liga" panose="02000509040000020004" pitchFamily="49" charset="0"/>
              </a:rPr>
              <a:t> </a:t>
            </a:r>
          </a:p>
          <a:p>
            <a:pPr marL="0" indent="0" algn="l">
              <a:buNone/>
            </a:pPr>
            <a:r>
              <a:rPr lang="en-US" sz="4200">
                <a:solidFill>
                  <a:srgbClr val="008000"/>
                </a:solidFill>
                <a:highlight>
                  <a:srgbClr val="FFFFFF"/>
                </a:highlight>
                <a:latin typeface="PragmataPro Mono Liga" panose="02000509040000020004" pitchFamily="49" charset="0"/>
              </a:rPr>
              <a:t>(lưu ý:</a:t>
            </a:r>
            <a:r>
              <a:rPr lang="en-US" sz="4200" b="0">
                <a:solidFill>
                  <a:srgbClr val="008000"/>
                </a:solidFill>
                <a:effectLst/>
                <a:highlight>
                  <a:srgbClr val="FFFFFF"/>
                </a:highlight>
                <a:latin typeface="PragmataPro Mono Liga" panose="02000509040000020004" pitchFamily="49" charset="0"/>
              </a:rPr>
              <a:t> C++ có thể bỏ từ khóa struct ở khai báo biến A, B)</a:t>
            </a:r>
            <a:endParaRPr lang="en-US" sz="4200" b="0">
              <a:solidFill>
                <a:srgbClr val="000000"/>
              </a:solidFill>
              <a:effectLst/>
              <a:highlight>
                <a:srgbClr val="FFFFFF"/>
              </a:highlight>
              <a:latin typeface="PragmataPro Mono Liga" panose="02000509040000020004" pitchFamily="49" charset="0"/>
            </a:endParaRPr>
          </a:p>
          <a:p>
            <a:pPr marL="0" indent="0">
              <a:buNone/>
            </a:pPr>
            <a:endParaRPr lang="en-US" sz="5100" b="0">
              <a:solidFill>
                <a:srgbClr val="0000FF"/>
              </a:solidFill>
              <a:effectLst/>
              <a:highlight>
                <a:srgbClr val="FFFFFF"/>
              </a:highlight>
              <a:latin typeface="PragmataPro Mono Liga" panose="02000509040000020004" pitchFamily="49" charset="0"/>
            </a:endParaRPr>
          </a:p>
          <a:p>
            <a:pPr marL="0" indent="0">
              <a:buNone/>
            </a:pPr>
            <a:r>
              <a:rPr lang="en-US" sz="5100" b="0">
                <a:solidFill>
                  <a:srgbClr val="0000FF"/>
                </a:solidFill>
                <a:effectLst/>
                <a:highlight>
                  <a:srgbClr val="FFFFFF"/>
                </a:highlight>
                <a:latin typeface="PragmataPro Mono Liga" panose="02000509040000020004" pitchFamily="49" charset="0"/>
              </a:rPr>
              <a:t>struct</a:t>
            </a:r>
            <a:r>
              <a:rPr lang="en-US" sz="5100" b="0">
                <a:solidFill>
                  <a:srgbClr val="000000"/>
                </a:solidFill>
                <a:effectLst/>
                <a:highlight>
                  <a:srgbClr val="FFFFFF"/>
                </a:highlight>
                <a:latin typeface="PragmataPro Mono Liga" panose="02000509040000020004" pitchFamily="49" charset="0"/>
              </a:rPr>
              <a:t> </a:t>
            </a:r>
            <a:r>
              <a:rPr lang="en-US" sz="5100" b="0">
                <a:solidFill>
                  <a:srgbClr val="267F99"/>
                </a:solidFill>
                <a:effectLst/>
                <a:highlight>
                  <a:srgbClr val="FFFFFF"/>
                </a:highlight>
                <a:latin typeface="PragmataPro Mono Liga" panose="02000509040000020004" pitchFamily="49" charset="0"/>
              </a:rPr>
              <a:t>NgaySinh</a:t>
            </a:r>
            <a:r>
              <a:rPr lang="en-US" sz="5100" b="0">
                <a:solidFill>
                  <a:srgbClr val="000000"/>
                </a:solidFill>
                <a:effectLst/>
                <a:highlight>
                  <a:srgbClr val="FFFFFF"/>
                </a:highlight>
                <a:latin typeface="PragmataPro Mono Liga" panose="02000509040000020004" pitchFamily="49" charset="0"/>
              </a:rPr>
              <a:t> {</a:t>
            </a:r>
          </a:p>
          <a:p>
            <a:pPr marL="0" indent="0">
              <a:buNone/>
            </a:pPr>
            <a:r>
              <a:rPr lang="en-US" sz="5100" b="0">
                <a:solidFill>
                  <a:srgbClr val="000000"/>
                </a:solidFill>
                <a:effectLst/>
                <a:highlight>
                  <a:srgbClr val="FFFFFF"/>
                </a:highlight>
                <a:latin typeface="PragmataPro Mono Liga" panose="02000509040000020004" pitchFamily="49" charset="0"/>
              </a:rPr>
              <a:t>    </a:t>
            </a:r>
            <a:r>
              <a:rPr lang="en-US" sz="5100">
                <a:solidFill>
                  <a:srgbClr val="0000FF"/>
                </a:solidFill>
                <a:highlight>
                  <a:srgbClr val="FFFFFF"/>
                </a:highlight>
                <a:latin typeface="PragmataPro Mono Liga" panose="02000509040000020004" pitchFamily="49" charset="0"/>
              </a:rPr>
              <a:t>int </a:t>
            </a:r>
            <a:r>
              <a:rPr lang="en-US" sz="5100">
                <a:solidFill>
                  <a:schemeClr val="tx1">
                    <a:lumMod val="50000"/>
                  </a:schemeClr>
                </a:solidFill>
                <a:highlight>
                  <a:srgbClr val="FFFFFF"/>
                </a:highlight>
                <a:latin typeface="PragmataPro Mono Liga" panose="02000509040000020004" pitchFamily="49" charset="0"/>
              </a:rPr>
              <a:t>ngay, thang, nam;</a:t>
            </a:r>
            <a:r>
              <a:rPr lang="en-US" sz="5100" b="0">
                <a:solidFill>
                  <a:srgbClr val="000000"/>
                </a:solidFill>
                <a:effectLst/>
                <a:highlight>
                  <a:srgbClr val="FFFFFF"/>
                </a:highlight>
                <a:latin typeface="PragmataPro Mono Liga" panose="02000509040000020004" pitchFamily="49" charset="0"/>
              </a:rPr>
              <a:t> </a:t>
            </a:r>
          </a:p>
          <a:p>
            <a:pPr marL="0" indent="0">
              <a:buNone/>
            </a:pPr>
            <a:r>
              <a:rPr lang="en-US" sz="5100" b="0">
                <a:solidFill>
                  <a:srgbClr val="000000"/>
                </a:solidFill>
                <a:effectLst/>
                <a:highlight>
                  <a:srgbClr val="FFFFFF"/>
                </a:highlight>
                <a:latin typeface="PragmataPro Mono Liga" panose="02000509040000020004" pitchFamily="49" charset="0"/>
              </a:rPr>
              <a:t>};</a:t>
            </a:r>
          </a:p>
          <a:p>
            <a:pPr marL="0" indent="0">
              <a:buNone/>
            </a:pPr>
            <a:r>
              <a:rPr lang="en-US" sz="5100" b="0">
                <a:solidFill>
                  <a:srgbClr val="267F99"/>
                </a:solidFill>
                <a:effectLst/>
                <a:highlight>
                  <a:srgbClr val="FFFFFF"/>
                </a:highlight>
                <a:latin typeface="PragmataPro Mono Liga" panose="02000509040000020004" pitchFamily="49" charset="0"/>
              </a:rPr>
              <a:t>NgaySinh</a:t>
            </a:r>
            <a:r>
              <a:rPr lang="en-US" sz="5100" b="0">
                <a:solidFill>
                  <a:srgbClr val="000000"/>
                </a:solidFill>
                <a:effectLst/>
                <a:highlight>
                  <a:srgbClr val="FFFFFF"/>
                </a:highlight>
                <a:latin typeface="PragmataPro Mono Liga" panose="02000509040000020004" pitchFamily="49" charset="0"/>
              </a:rPr>
              <a:t> date;</a:t>
            </a:r>
            <a:r>
              <a:rPr lang="en-US" sz="5100" b="0">
                <a:solidFill>
                  <a:srgbClr val="008000"/>
                </a:solidFill>
                <a:effectLst/>
                <a:highlight>
                  <a:srgbClr val="FFFFFF"/>
                </a:highlight>
                <a:latin typeface="PragmataPro Mono Liga" panose="02000509040000020004" pitchFamily="49" charset="0"/>
              </a:rPr>
              <a:t> </a:t>
            </a:r>
            <a:endParaRPr lang="en-US" sz="5100" b="0">
              <a:solidFill>
                <a:srgbClr val="000000"/>
              </a:solidFill>
              <a:effectLst/>
              <a:highlight>
                <a:srgbClr val="FFFFFF"/>
              </a:highlight>
              <a:latin typeface="PragmataPro Mono Liga" panose="02000509040000020004" pitchFamily="49" charset="0"/>
            </a:endParaRPr>
          </a:p>
        </p:txBody>
      </p:sp>
      <p:sp>
        <p:nvSpPr>
          <p:cNvPr id="20482" name="Title 1"/>
          <p:cNvSpPr>
            <a:spLocks noGrp="1"/>
          </p:cNvSpPr>
          <p:nvPr>
            <p:ph type="title"/>
          </p:nvPr>
        </p:nvSpPr>
        <p:spPr/>
        <p:txBody>
          <a:bodyPr>
            <a:normAutofit fontScale="90000"/>
          </a:bodyPr>
          <a:lstStyle/>
          <a:p>
            <a:r>
              <a:rPr lang="en-US" altLang="en-US"/>
              <a:t>Khai báo cấu trúc</a:t>
            </a:r>
            <a:endParaRPr lang="en-VN"/>
          </a:p>
        </p:txBody>
      </p:sp>
      <p:sp>
        <p:nvSpPr>
          <p:cNvPr id="20486" name="TextBox 5"/>
          <p:cNvSpPr txBox="1">
            <a:spLocks noChangeArrowheads="1"/>
          </p:cNvSpPr>
          <p:nvPr/>
        </p:nvSpPr>
        <p:spPr bwMode="auto">
          <a:xfrm>
            <a:off x="838200" y="1622595"/>
            <a:ext cx="5202000" cy="1938992"/>
          </a:xfrm>
          <a:prstGeom prst="rect">
            <a:avLst/>
          </a:prstGeom>
          <a:noFill/>
          <a:ln w="12700">
            <a:solidFill>
              <a:schemeClr val="tx1">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b="0">
                <a:solidFill>
                  <a:srgbClr val="FF0000"/>
                </a:solidFill>
                <a:effectLst/>
                <a:highlight>
                  <a:srgbClr val="FFFFFF"/>
                </a:highlight>
                <a:latin typeface="PragmataPro Mono Liga" panose="02000509040000020004" pitchFamily="49" charset="0"/>
              </a:rPr>
              <a:t>struct</a:t>
            </a:r>
            <a:r>
              <a:rPr lang="en-US" sz="2000" b="0">
                <a:solidFill>
                  <a:srgbClr val="000000"/>
                </a:solidFill>
                <a:effectLst/>
                <a:highlight>
                  <a:srgbClr val="FFFFFF"/>
                </a:highlight>
                <a:latin typeface="PragmataPro Mono Liga" panose="02000509040000020004" pitchFamily="49" charset="0"/>
              </a:rPr>
              <a:t> &lt;tên_kiểu_cấu_trúc&gt; </a:t>
            </a:r>
            <a:r>
              <a:rPr lang="en-US" sz="2000" b="0">
                <a:solidFill>
                  <a:srgbClr val="FF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&lt;kiểu_dữ_liệu&gt; &lt;tên_thành_phần</a:t>
            </a:r>
            <a:r>
              <a:rPr lang="en-US" sz="2000" b="0">
                <a:solidFill>
                  <a:schemeClr val="tx1">
                    <a:lumMod val="50000"/>
                  </a:schemeClr>
                </a:solidFill>
                <a:effectLst/>
                <a:highlight>
                  <a:srgbClr val="FFFFFF"/>
                </a:highlight>
                <a:latin typeface="PragmataPro Mono Liga" panose="02000509040000020004" pitchFamily="49" charset="0"/>
              </a:rPr>
              <a:t>_1</a:t>
            </a:r>
            <a:r>
              <a:rPr lang="en-US" sz="2000" b="0">
                <a:solidFill>
                  <a:srgbClr val="000000"/>
                </a:solidFill>
                <a:effectLst/>
                <a:highlight>
                  <a:srgbClr val="FFFFFF"/>
                </a:highlight>
                <a:latin typeface="PragmataPro Mono Liga" panose="02000509040000020004" pitchFamily="49" charset="0"/>
              </a:rPr>
              <a:t>&gt;</a:t>
            </a:r>
            <a:r>
              <a:rPr lang="en-US" sz="2000" b="0">
                <a:solidFill>
                  <a:srgbClr val="FF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p>
          <a:p>
            <a:r>
              <a:rPr lang="en-US" sz="2000" b="0">
                <a:solidFill>
                  <a:srgbClr val="000000"/>
                </a:solidFill>
                <a:effectLst/>
                <a:highlight>
                  <a:srgbClr val="FFFFFF"/>
                </a:highlight>
                <a:latin typeface="PragmataPro Mono Liga" panose="02000509040000020004" pitchFamily="49" charset="0"/>
              </a:rPr>
              <a:t>    &lt;kiểu_dữ_liệu&gt; &lt;tên_thành_phần_n&gt;</a:t>
            </a:r>
            <a:r>
              <a:rPr lang="en-US" sz="2000" b="0">
                <a:solidFill>
                  <a:srgbClr val="FF0000"/>
                </a:solidFill>
                <a:effectLst/>
                <a:highlight>
                  <a:srgbClr val="FFFFFF"/>
                </a:highlight>
                <a:latin typeface="PragmataPro Mono Liga" panose="02000509040000020004" pitchFamily="49" charset="0"/>
              </a:rPr>
              <a:t>;</a:t>
            </a:r>
          </a:p>
          <a:p>
            <a:r>
              <a:rPr lang="en-US" sz="2000" b="0">
                <a:solidFill>
                  <a:srgbClr val="FF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&lt;tên_kiểu_cấu_trúc&gt;</a:t>
            </a:r>
            <a:r>
              <a:rPr lang="en-US" sz="2000">
                <a:solidFill>
                  <a:schemeClr val="tx1">
                    <a:lumMod val="50000"/>
                  </a:schemeClr>
                </a:solidFill>
                <a:highlight>
                  <a:srgbClr val="FFFFFF"/>
                </a:highlight>
                <a:latin typeface="PragmataPro Mono Liga" panose="02000509040000020004" pitchFamily="49" charset="0"/>
              </a:rPr>
              <a:t> &lt;tên_biến&gt;</a:t>
            </a:r>
            <a:r>
              <a:rPr lang="en-US" sz="2000">
                <a:solidFill>
                  <a:srgbClr val="FF0000"/>
                </a:solidFill>
                <a:highlight>
                  <a:srgbClr val="FFFFFF"/>
                </a:highlight>
                <a:latin typeface="PragmataPro Mono Liga" panose="02000509040000020004" pitchFamily="49" charset="0"/>
              </a:rPr>
              <a:t>;</a:t>
            </a:r>
            <a:endParaRPr lang="en-US" sz="2000" b="0">
              <a:solidFill>
                <a:srgbClr val="FF0000"/>
              </a:solidFill>
              <a:effectLst/>
              <a:highlight>
                <a:srgbClr val="FFFFFF"/>
              </a:highlight>
              <a:latin typeface="PragmataPro Mono Liga" panose="02000509040000020004" pitchFamily="49" charset="0"/>
            </a:endParaRPr>
          </a:p>
        </p:txBody>
      </p:sp>
      <p:sp>
        <p:nvSpPr>
          <p:cNvPr id="5" name="Footer Placeholder 4">
            <a:extLst>
              <a:ext uri="{FF2B5EF4-FFF2-40B4-BE49-F238E27FC236}">
                <a16:creationId xmlns:a16="http://schemas.microsoft.com/office/drawing/2014/main" id="{4B4322F5-30C6-E1A5-5F69-3BC7D6AFB10A}"/>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515BF581-7469-E5A5-7425-A7644334E303}"/>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6FAA2232-2E7C-3C41-4F52-9E5796D6CD51}"/>
              </a:ext>
            </a:extLst>
          </p:cNvPr>
          <p:cNvSpPr>
            <a:spLocks noGrp="1"/>
          </p:cNvSpPr>
          <p:nvPr>
            <p:ph type="sldNum" sz="quarter" idx="12"/>
          </p:nvPr>
        </p:nvSpPr>
        <p:spPr/>
        <p:txBody>
          <a:bodyPr/>
          <a:lstStyle/>
          <a:p>
            <a:fld id="{D8B0B3AC-44A8-D142-AAF6-9A453466E1A4}" type="slidenum">
              <a:rPr lang="en-VN" smtClean="0"/>
              <a:pPr/>
              <a:t>8</a:t>
            </a:fld>
            <a:endParaRPr lang="en-VN" dirty="0"/>
          </a:p>
        </p:txBody>
      </p:sp>
    </p:spTree>
    <p:extLst>
      <p:ext uri="{BB962C8B-B14F-4D97-AF65-F5344CB8AC3E}">
        <p14:creationId xmlns:p14="http://schemas.microsoft.com/office/powerpoint/2010/main" val="3442451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fontScale="90000"/>
          </a:bodyPr>
          <a:lstStyle/>
          <a:p>
            <a:r>
              <a:rPr lang="en-US" altLang="en-US"/>
              <a:t>Sử dụng typedef</a:t>
            </a:r>
          </a:p>
        </p:txBody>
      </p:sp>
      <p:sp>
        <p:nvSpPr>
          <p:cNvPr id="3" name="Content Placeholder 2"/>
          <p:cNvSpPr>
            <a:spLocks noGrp="1"/>
          </p:cNvSpPr>
          <p:nvPr>
            <p:ph idx="1"/>
          </p:nvPr>
        </p:nvSpPr>
        <p:spPr>
          <a:xfrm>
            <a:off x="774145" y="1233825"/>
            <a:ext cx="10579654" cy="2804776"/>
          </a:xfrm>
        </p:spPr>
        <p:txBody>
          <a:bodyPr>
            <a:noAutofit/>
          </a:bodyPr>
          <a:lstStyle/>
          <a:p>
            <a:pPr>
              <a:defRPr/>
            </a:pPr>
            <a:r>
              <a:rPr lang="en-US" sz="2400" b="1" err="1">
                <a:solidFill>
                  <a:schemeClr val="tx1">
                    <a:lumMod val="50000"/>
                  </a:schemeClr>
                </a:solidFill>
              </a:rPr>
              <a:t>Cú</a:t>
            </a:r>
            <a:r>
              <a:rPr lang="en-US" sz="2400" b="1">
                <a:solidFill>
                  <a:schemeClr val="tx1">
                    <a:lumMod val="50000"/>
                  </a:schemeClr>
                </a:solidFill>
              </a:rPr>
              <a:t> pháp 2:</a:t>
            </a:r>
            <a:endParaRPr lang="en-US" sz="2400" b="1" dirty="0">
              <a:solidFill>
                <a:schemeClr val="tx1">
                  <a:lumMod val="50000"/>
                </a:schemeClr>
              </a:solidFill>
            </a:endParaRPr>
          </a:p>
          <a:p>
            <a:pPr>
              <a:defRPr/>
            </a:pPr>
            <a:endParaRPr lang="en-US" sz="2400" dirty="0">
              <a:solidFill>
                <a:schemeClr val="tx1">
                  <a:lumMod val="50000"/>
                </a:schemeClr>
              </a:solidFill>
            </a:endParaRPr>
          </a:p>
          <a:p>
            <a:pPr>
              <a:defRPr/>
            </a:pPr>
            <a:endParaRPr lang="en-US" sz="2400">
              <a:solidFill>
                <a:schemeClr val="tx1">
                  <a:lumMod val="50000"/>
                </a:schemeClr>
              </a:solidFill>
            </a:endParaRPr>
          </a:p>
          <a:p>
            <a:pPr>
              <a:defRPr/>
            </a:pPr>
            <a:endParaRPr lang="en-US" sz="2400">
              <a:solidFill>
                <a:schemeClr val="tx1">
                  <a:lumMod val="50000"/>
                </a:schemeClr>
              </a:solidFill>
            </a:endParaRPr>
          </a:p>
          <a:p>
            <a:pPr>
              <a:defRPr/>
            </a:pPr>
            <a:r>
              <a:rPr lang="en-US" sz="2400" b="1">
                <a:solidFill>
                  <a:schemeClr val="tx1">
                    <a:lumMod val="50000"/>
                  </a:schemeClr>
                </a:solidFill>
              </a:rPr>
              <a:t>Ví dụ:</a:t>
            </a:r>
          </a:p>
        </p:txBody>
      </p:sp>
      <p:sp>
        <p:nvSpPr>
          <p:cNvPr id="23558" name="TextBox 5"/>
          <p:cNvSpPr txBox="1">
            <a:spLocks noChangeArrowheads="1"/>
          </p:cNvSpPr>
          <p:nvPr/>
        </p:nvSpPr>
        <p:spPr bwMode="auto">
          <a:xfrm>
            <a:off x="3057526" y="1401015"/>
            <a:ext cx="6429374" cy="2308324"/>
          </a:xfrm>
          <a:prstGeom prst="rect">
            <a:avLst/>
          </a:prstGeom>
          <a:noFill/>
          <a:ln w="9525">
            <a:solidFill>
              <a:schemeClr val="tx1">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b="0">
                <a:solidFill>
                  <a:srgbClr val="FF0000"/>
                </a:solidFill>
                <a:effectLst/>
                <a:highlight>
                  <a:srgbClr val="FFFFFF"/>
                </a:highlight>
                <a:latin typeface="PragmataPro Mono Liga" panose="02000509040000020004" pitchFamily="49" charset="0"/>
              </a:rPr>
              <a:t>typedef struct {</a:t>
            </a:r>
          </a:p>
          <a:p>
            <a:r>
              <a:rPr lang="en-US" sz="2400" b="0">
                <a:solidFill>
                  <a:srgbClr val="000000"/>
                </a:solidFill>
                <a:effectLst/>
                <a:highlight>
                  <a:srgbClr val="FFFFFF"/>
                </a:highlight>
                <a:latin typeface="PragmataPro Mono Liga" panose="02000509040000020004" pitchFamily="49" charset="0"/>
              </a:rPr>
              <a:t>    &lt;kiểu_dữ_liệu&gt; &lt;tên_thành_phần_</a:t>
            </a:r>
            <a:r>
              <a:rPr lang="en-US" sz="2400" b="0">
                <a:solidFill>
                  <a:srgbClr val="098658"/>
                </a:solidFill>
                <a:effectLst/>
                <a:highlight>
                  <a:srgbClr val="FFFFFF"/>
                </a:highlight>
                <a:latin typeface="PragmataPro Mono Liga" panose="02000509040000020004" pitchFamily="49" charset="0"/>
              </a:rPr>
              <a:t>1</a:t>
            </a:r>
            <a:r>
              <a:rPr lang="en-US" sz="2400" b="0">
                <a:solidFill>
                  <a:srgbClr val="000000"/>
                </a:solidFill>
                <a:effectLst/>
                <a:highlight>
                  <a:srgbClr val="FFFFFF"/>
                </a:highlight>
                <a:latin typeface="PragmataPro Mono Liga" panose="02000509040000020004" pitchFamily="49" charset="0"/>
              </a:rPr>
              <a:t>&gt;</a:t>
            </a:r>
            <a:r>
              <a:rPr lang="en-US" sz="2400" b="0">
                <a:solidFill>
                  <a:srgbClr val="FF0000"/>
                </a:solidFill>
                <a:effectLst/>
                <a:highlight>
                  <a:srgbClr val="FFFFFF"/>
                </a:highlight>
                <a:latin typeface="PragmataPro Mono Liga" panose="02000509040000020004" pitchFamily="49" charset="0"/>
              </a:rPr>
              <a:t>;</a:t>
            </a:r>
          </a:p>
          <a:p>
            <a:r>
              <a:rPr lang="en-US" sz="2400" b="0">
                <a:solidFill>
                  <a:srgbClr val="000000"/>
                </a:solidFill>
                <a:effectLst/>
                <a:highlight>
                  <a:srgbClr val="FFFFFF"/>
                </a:highlight>
                <a:latin typeface="PragmataPro Mono Liga" panose="02000509040000020004" pitchFamily="49" charset="0"/>
              </a:rPr>
              <a:t>    …</a:t>
            </a:r>
          </a:p>
          <a:p>
            <a:r>
              <a:rPr lang="en-US" sz="2400" b="0">
                <a:solidFill>
                  <a:srgbClr val="000000"/>
                </a:solidFill>
                <a:effectLst/>
                <a:highlight>
                  <a:srgbClr val="FFFFFF"/>
                </a:highlight>
                <a:latin typeface="PragmataPro Mono Liga" panose="02000509040000020004" pitchFamily="49" charset="0"/>
              </a:rPr>
              <a:t>    &lt;kiểu_dữ_liệu&gt; &lt;tên_thành_phần_n&gt;</a:t>
            </a:r>
            <a:r>
              <a:rPr lang="en-US" sz="2400" b="0">
                <a:solidFill>
                  <a:srgbClr val="FF0000"/>
                </a:solidFill>
                <a:effectLst/>
                <a:highlight>
                  <a:srgbClr val="FFFFFF"/>
                </a:highlight>
                <a:latin typeface="PragmataPro Mono Liga" panose="02000509040000020004" pitchFamily="49" charset="0"/>
              </a:rPr>
              <a:t>;</a:t>
            </a:r>
          </a:p>
          <a:p>
            <a:r>
              <a:rPr lang="en-US" sz="2400" b="0">
                <a:solidFill>
                  <a:srgbClr val="FF0000"/>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 &lt;tên_kiểu_cấu_trúc&gt;</a:t>
            </a:r>
            <a:r>
              <a:rPr lang="en-US" sz="2400" b="0">
                <a:solidFill>
                  <a:srgbClr val="FF0000"/>
                </a:solidFill>
                <a:effectLst/>
                <a:highlight>
                  <a:srgbClr val="FFFFFF"/>
                </a:highlight>
                <a:latin typeface="PragmataPro Mono Liga" panose="02000509040000020004" pitchFamily="49" charset="0"/>
              </a:rPr>
              <a:t>;</a:t>
            </a:r>
          </a:p>
          <a:p>
            <a:r>
              <a:rPr lang="en-US" sz="2400" b="0">
                <a:solidFill>
                  <a:srgbClr val="000000"/>
                </a:solidFill>
                <a:effectLst/>
                <a:highlight>
                  <a:srgbClr val="FFFFFF"/>
                </a:highlight>
                <a:latin typeface="PragmataPro Mono Liga" panose="02000509040000020004" pitchFamily="49" charset="0"/>
              </a:rPr>
              <a:t>&lt;tên_kiểu_cấu_trúc&gt; &lt;tên_biến&gt;</a:t>
            </a:r>
            <a:r>
              <a:rPr lang="en-US" sz="2400" b="0">
                <a:solidFill>
                  <a:srgbClr val="FF0000"/>
                </a:solidFill>
                <a:effectLst/>
                <a:highlight>
                  <a:srgbClr val="FFFFFF"/>
                </a:highlight>
                <a:latin typeface="PragmataPro Mono Liga" panose="02000509040000020004" pitchFamily="49" charset="0"/>
              </a:rPr>
              <a:t>;</a:t>
            </a:r>
          </a:p>
        </p:txBody>
      </p:sp>
      <p:sp>
        <p:nvSpPr>
          <p:cNvPr id="7" name="TextBox 6">
            <a:extLst>
              <a:ext uri="{FF2B5EF4-FFF2-40B4-BE49-F238E27FC236}">
                <a16:creationId xmlns:a16="http://schemas.microsoft.com/office/drawing/2014/main" id="{CC1C5039-B974-F5C8-7F75-B1CE6DDAD60A}"/>
              </a:ext>
            </a:extLst>
          </p:cNvPr>
          <p:cNvSpPr txBox="1"/>
          <p:nvPr/>
        </p:nvSpPr>
        <p:spPr>
          <a:xfrm>
            <a:off x="1104172" y="4038601"/>
            <a:ext cx="3651735" cy="2229328"/>
          </a:xfrm>
          <a:prstGeom prst="rect">
            <a:avLst/>
          </a:prstGeom>
          <a:noFill/>
          <a:ln>
            <a:solidFill>
              <a:schemeClr val="tx1">
                <a:lumMod val="50000"/>
              </a:schemeClr>
            </a:solidFill>
          </a:ln>
        </p:spPr>
        <p:txBody>
          <a:bodyPr wrap="square">
            <a:spAutoFit/>
          </a:bodyPr>
          <a:lstStyle/>
          <a:p>
            <a:pPr marL="0" indent="0" algn="l">
              <a:lnSpc>
                <a:spcPct val="150000"/>
              </a:lnSpc>
              <a:buNone/>
            </a:pPr>
            <a:r>
              <a:rPr lang="en-US" sz="2400">
                <a:solidFill>
                  <a:srgbClr val="0000FF"/>
                </a:solidFill>
                <a:highlight>
                  <a:srgbClr val="FFFFFF"/>
                </a:highlight>
                <a:latin typeface="PragmataPro Mono Liga" panose="02000509040000020004" pitchFamily="49" charset="0"/>
              </a:rPr>
              <a:t>typedef</a:t>
            </a:r>
            <a:r>
              <a:rPr lang="en-US" sz="2400">
                <a:solidFill>
                  <a:srgbClr val="000000"/>
                </a:solidFill>
                <a:highlight>
                  <a:srgbClr val="FFFFFF"/>
                </a:highlight>
                <a:latin typeface="PragmataPro Mono Liga" panose="02000509040000020004" pitchFamily="49" charset="0"/>
              </a:rPr>
              <a:t> </a:t>
            </a:r>
            <a:r>
              <a:rPr lang="en-US" sz="2400">
                <a:solidFill>
                  <a:srgbClr val="0000FF"/>
                </a:solidFill>
                <a:highlight>
                  <a:srgbClr val="FFFFFF"/>
                </a:highlight>
                <a:latin typeface="PragmataPro Mono Liga" panose="02000509040000020004" pitchFamily="49" charset="0"/>
              </a:rPr>
              <a:t>struct</a:t>
            </a:r>
            <a:r>
              <a:rPr lang="en-US" sz="2400">
                <a:solidFill>
                  <a:srgbClr val="000000"/>
                </a:solidFill>
                <a:highlight>
                  <a:srgbClr val="FFFFFF"/>
                </a:highlight>
                <a:latin typeface="PragmataPro Mono Liga" panose="02000509040000020004" pitchFamily="49" charset="0"/>
              </a:rPr>
              <a:t> {</a:t>
            </a:r>
          </a:p>
          <a:p>
            <a:pPr marL="0" indent="0" algn="l">
              <a:lnSpc>
                <a:spcPct val="150000"/>
              </a:lnSpc>
              <a:buNone/>
            </a:pPr>
            <a:r>
              <a:rPr lang="en-US" sz="2400">
                <a:solidFill>
                  <a:srgbClr val="0000FF"/>
                </a:solidFill>
                <a:highlight>
                  <a:srgbClr val="FFFFFF"/>
                </a:highlight>
                <a:latin typeface="PragmataPro Mono Liga" panose="02000509040000020004" pitchFamily="49" charset="0"/>
              </a:rPr>
              <a:t>	float</a:t>
            </a:r>
            <a:r>
              <a:rPr lang="en-US" sz="2400">
                <a:solidFill>
                  <a:srgbClr val="000000"/>
                </a:solidFill>
                <a:highlight>
                  <a:srgbClr val="FFFFFF"/>
                </a:highlight>
                <a:latin typeface="PragmataPro Mono Liga" panose="02000509040000020004" pitchFamily="49" charset="0"/>
              </a:rPr>
              <a:t> </a:t>
            </a:r>
            <a:r>
              <a:rPr lang="en-US" sz="2400">
                <a:solidFill>
                  <a:srgbClr val="001080"/>
                </a:solidFill>
                <a:highlight>
                  <a:srgbClr val="FFFFFF"/>
                </a:highlight>
                <a:latin typeface="PragmataPro Mono Liga" panose="02000509040000020004" pitchFamily="49" charset="0"/>
              </a:rPr>
              <a:t>x</a:t>
            </a:r>
            <a:r>
              <a:rPr lang="en-US" sz="2400">
                <a:solidFill>
                  <a:srgbClr val="000000"/>
                </a:solidFill>
                <a:highlight>
                  <a:srgbClr val="FFFFFF"/>
                </a:highlight>
                <a:latin typeface="PragmataPro Mono Liga" panose="02000509040000020004" pitchFamily="49" charset="0"/>
              </a:rPr>
              <a:t>, </a:t>
            </a:r>
            <a:r>
              <a:rPr lang="en-US" sz="2400">
                <a:solidFill>
                  <a:srgbClr val="001080"/>
                </a:solidFill>
                <a:highlight>
                  <a:srgbClr val="FFFFFF"/>
                </a:highlight>
                <a:latin typeface="PragmataPro Mono Liga" panose="02000509040000020004" pitchFamily="49" charset="0"/>
              </a:rPr>
              <a:t>y</a:t>
            </a:r>
            <a:r>
              <a:rPr lang="en-US" sz="2400">
                <a:solidFill>
                  <a:srgbClr val="000000"/>
                </a:solidFill>
                <a:highlight>
                  <a:srgbClr val="FFFFFF"/>
                </a:highlight>
                <a:latin typeface="PragmataPro Mono Liga" panose="02000509040000020004" pitchFamily="49" charset="0"/>
              </a:rPr>
              <a:t>;</a:t>
            </a:r>
          </a:p>
          <a:p>
            <a:pPr marL="0" indent="0" algn="l">
              <a:lnSpc>
                <a:spcPct val="150000"/>
              </a:lnSpc>
              <a:buNone/>
            </a:pPr>
            <a:r>
              <a:rPr lang="en-US" sz="2400">
                <a:solidFill>
                  <a:srgbClr val="000000"/>
                </a:solidFill>
                <a:highlight>
                  <a:srgbClr val="FFFFFF"/>
                </a:highlight>
                <a:latin typeface="PragmataPro Mono Liga" panose="02000509040000020004" pitchFamily="49" charset="0"/>
              </a:rPr>
              <a:t>} </a:t>
            </a:r>
            <a:r>
              <a:rPr lang="en-US" sz="2400">
                <a:solidFill>
                  <a:srgbClr val="267F99"/>
                </a:solidFill>
                <a:highlight>
                  <a:srgbClr val="FFFFFF"/>
                </a:highlight>
                <a:latin typeface="PragmataPro Mono Liga" panose="02000509040000020004" pitchFamily="49" charset="0"/>
              </a:rPr>
              <a:t>Point</a:t>
            </a:r>
            <a:r>
              <a:rPr lang="en-US" sz="2400">
                <a:solidFill>
                  <a:srgbClr val="000000"/>
                </a:solidFill>
                <a:highlight>
                  <a:srgbClr val="FFFFFF"/>
                </a:highlight>
                <a:latin typeface="PragmataPro Mono Liga" panose="02000509040000020004" pitchFamily="49" charset="0"/>
              </a:rPr>
              <a:t>;</a:t>
            </a:r>
          </a:p>
          <a:p>
            <a:pPr marL="0" indent="0" algn="l">
              <a:lnSpc>
                <a:spcPct val="150000"/>
              </a:lnSpc>
              <a:buNone/>
            </a:pPr>
            <a:r>
              <a:rPr lang="en-US" sz="2400">
                <a:solidFill>
                  <a:srgbClr val="267F99"/>
                </a:solidFill>
                <a:highlight>
                  <a:srgbClr val="FFFFFF"/>
                </a:highlight>
                <a:latin typeface="PragmataPro Mono Liga" panose="02000509040000020004" pitchFamily="49" charset="0"/>
              </a:rPr>
              <a:t>Point</a:t>
            </a:r>
            <a:r>
              <a:rPr lang="en-US" sz="2400">
                <a:solidFill>
                  <a:srgbClr val="000000"/>
                </a:solidFill>
                <a:highlight>
                  <a:srgbClr val="FFFFFF"/>
                </a:highlight>
                <a:latin typeface="PragmataPro Mono Liga" panose="02000509040000020004" pitchFamily="49" charset="0"/>
              </a:rPr>
              <a:t> </a:t>
            </a:r>
            <a:r>
              <a:rPr lang="en-US" sz="2400">
                <a:solidFill>
                  <a:srgbClr val="001080"/>
                </a:solidFill>
                <a:highlight>
                  <a:srgbClr val="FFFFFF"/>
                </a:highlight>
                <a:latin typeface="PragmataPro Mono Liga" panose="02000509040000020004" pitchFamily="49" charset="0"/>
              </a:rPr>
              <a:t>A</a:t>
            </a:r>
            <a:r>
              <a:rPr lang="en-US" sz="2400">
                <a:solidFill>
                  <a:srgbClr val="000000"/>
                </a:solidFill>
                <a:highlight>
                  <a:srgbClr val="FFFFFF"/>
                </a:highlight>
                <a:latin typeface="PragmataPro Mono Liga" panose="02000509040000020004" pitchFamily="49" charset="0"/>
              </a:rPr>
              <a:t>, </a:t>
            </a:r>
            <a:r>
              <a:rPr lang="en-US" sz="2400">
                <a:solidFill>
                  <a:srgbClr val="001080"/>
                </a:solidFill>
                <a:highlight>
                  <a:srgbClr val="FFFFFF"/>
                </a:highlight>
                <a:latin typeface="PragmataPro Mono Liga" panose="02000509040000020004" pitchFamily="49" charset="0"/>
              </a:rPr>
              <a:t>B</a:t>
            </a:r>
            <a:r>
              <a:rPr lang="en-US" sz="2400">
                <a:solidFill>
                  <a:srgbClr val="000000"/>
                </a:solidFill>
                <a:highlight>
                  <a:srgbClr val="FFFFFF"/>
                </a:highlight>
                <a:latin typeface="PragmataPro Mono Liga" panose="02000509040000020004" pitchFamily="49" charset="0"/>
              </a:rPr>
              <a:t>;</a:t>
            </a:r>
          </a:p>
        </p:txBody>
      </p:sp>
      <p:sp>
        <p:nvSpPr>
          <p:cNvPr id="10" name="TextBox 9">
            <a:extLst>
              <a:ext uri="{FF2B5EF4-FFF2-40B4-BE49-F238E27FC236}">
                <a16:creationId xmlns:a16="http://schemas.microsoft.com/office/drawing/2014/main" id="{1F3B9171-E4E5-EC58-61D2-40F0C0F7EAD8}"/>
              </a:ext>
            </a:extLst>
          </p:cNvPr>
          <p:cNvSpPr txBox="1"/>
          <p:nvPr/>
        </p:nvSpPr>
        <p:spPr>
          <a:xfrm>
            <a:off x="5438775" y="4038601"/>
            <a:ext cx="4333875" cy="2229328"/>
          </a:xfrm>
          <a:prstGeom prst="rect">
            <a:avLst/>
          </a:prstGeom>
          <a:noFill/>
          <a:ln>
            <a:solidFill>
              <a:schemeClr val="tx1">
                <a:lumMod val="50000"/>
              </a:schemeClr>
            </a:solidFill>
          </a:ln>
        </p:spPr>
        <p:txBody>
          <a:bodyPr wrap="square">
            <a:spAutoFit/>
          </a:bodyPr>
          <a:lstStyle/>
          <a:p>
            <a:pPr marL="0" indent="0">
              <a:lnSpc>
                <a:spcPct val="150000"/>
              </a:lnSpc>
              <a:buNone/>
            </a:pPr>
            <a:r>
              <a:rPr lang="en-US" sz="2400">
                <a:solidFill>
                  <a:srgbClr val="0000FF"/>
                </a:solidFill>
                <a:highlight>
                  <a:srgbClr val="FFFFFF"/>
                </a:highlight>
                <a:latin typeface="PragmataPro Mono Liga" panose="02000509040000020004" pitchFamily="49" charset="0"/>
              </a:rPr>
              <a:t>typedef </a:t>
            </a:r>
            <a:r>
              <a:rPr lang="en-US" sz="2400" b="0">
                <a:solidFill>
                  <a:srgbClr val="0000FF"/>
                </a:solidFill>
                <a:effectLst/>
                <a:highlight>
                  <a:srgbClr val="FFFFFF"/>
                </a:highlight>
                <a:latin typeface="PragmataPro Mono Liga" panose="02000509040000020004" pitchFamily="49" charset="0"/>
              </a:rPr>
              <a:t>struct</a:t>
            </a:r>
            <a:r>
              <a:rPr lang="en-US" sz="2400" b="0">
                <a:solidFill>
                  <a:srgbClr val="000000"/>
                </a:solidFill>
                <a:effectLst/>
                <a:highlight>
                  <a:srgbClr val="FFFFFF"/>
                </a:highlight>
                <a:latin typeface="PragmataPro Mono Liga" panose="02000509040000020004" pitchFamily="49" charset="0"/>
              </a:rPr>
              <a:t> {</a:t>
            </a:r>
          </a:p>
          <a:p>
            <a:pPr marL="0" indent="0">
              <a:lnSpc>
                <a:spcPct val="150000"/>
              </a:lnSpc>
              <a:buNone/>
            </a:pPr>
            <a:r>
              <a:rPr lang="en-US" sz="2400" b="0">
                <a:solidFill>
                  <a:srgbClr val="000000"/>
                </a:solidFill>
                <a:effectLst/>
                <a:highlight>
                  <a:srgbClr val="FFFFFF"/>
                </a:highlight>
                <a:latin typeface="PragmataPro Mono Liga" panose="02000509040000020004" pitchFamily="49" charset="0"/>
              </a:rPr>
              <a:t>    </a:t>
            </a:r>
            <a:r>
              <a:rPr lang="en-US" sz="2400">
                <a:solidFill>
                  <a:srgbClr val="0000FF"/>
                </a:solidFill>
                <a:highlight>
                  <a:srgbClr val="FFFFFF"/>
                </a:highlight>
                <a:latin typeface="PragmataPro Mono Liga" panose="02000509040000020004" pitchFamily="49" charset="0"/>
              </a:rPr>
              <a:t>int </a:t>
            </a:r>
            <a:r>
              <a:rPr lang="en-US" sz="2400">
                <a:solidFill>
                  <a:schemeClr val="tx1">
                    <a:lumMod val="50000"/>
                  </a:schemeClr>
                </a:solidFill>
                <a:highlight>
                  <a:srgbClr val="FFFFFF"/>
                </a:highlight>
                <a:latin typeface="PragmataPro Mono Liga" panose="02000509040000020004" pitchFamily="49" charset="0"/>
              </a:rPr>
              <a:t>ngay, thang, nam;</a:t>
            </a:r>
            <a:r>
              <a:rPr lang="en-US" sz="2400" b="0">
                <a:solidFill>
                  <a:srgbClr val="000000"/>
                </a:solidFill>
                <a:effectLst/>
                <a:highlight>
                  <a:srgbClr val="FFFFFF"/>
                </a:highlight>
                <a:latin typeface="PragmataPro Mono Liga" panose="02000509040000020004" pitchFamily="49" charset="0"/>
              </a:rPr>
              <a:t> </a:t>
            </a:r>
          </a:p>
          <a:p>
            <a:pPr marL="0" indent="0">
              <a:lnSpc>
                <a:spcPct val="150000"/>
              </a:lnSpc>
              <a:buNone/>
            </a:pPr>
            <a:r>
              <a:rPr lang="en-US" sz="2400" b="0">
                <a:solidFill>
                  <a:srgbClr val="000000"/>
                </a:solidFill>
                <a:effectLst/>
                <a:highlight>
                  <a:srgbClr val="FFFFFF"/>
                </a:highlight>
                <a:latin typeface="PragmataPro Mono Liga" panose="02000509040000020004" pitchFamily="49" charset="0"/>
              </a:rPr>
              <a:t>}</a:t>
            </a:r>
            <a:r>
              <a:rPr lang="en-US" sz="2400">
                <a:solidFill>
                  <a:srgbClr val="267F99"/>
                </a:solidFill>
                <a:highlight>
                  <a:srgbClr val="FFFFFF"/>
                </a:highlight>
                <a:latin typeface="PragmataPro Mono Liga" panose="02000509040000020004" pitchFamily="49" charset="0"/>
              </a:rPr>
              <a:t> </a:t>
            </a:r>
            <a:r>
              <a:rPr lang="en-US" sz="2400" b="0">
                <a:solidFill>
                  <a:srgbClr val="267F99"/>
                </a:solidFill>
                <a:effectLst/>
                <a:highlight>
                  <a:srgbClr val="FFFFFF"/>
                </a:highlight>
                <a:latin typeface="PragmataPro Mono Liga" panose="02000509040000020004" pitchFamily="49" charset="0"/>
              </a:rPr>
              <a:t>NgaySinh</a:t>
            </a:r>
            <a:r>
              <a:rPr lang="en-US" sz="2400" b="0">
                <a:solidFill>
                  <a:srgbClr val="000000"/>
                </a:solidFill>
                <a:effectLst/>
                <a:highlight>
                  <a:srgbClr val="FFFFFF"/>
                </a:highlight>
                <a:latin typeface="PragmataPro Mono Liga" panose="02000509040000020004" pitchFamily="49" charset="0"/>
              </a:rPr>
              <a:t>;</a:t>
            </a:r>
          </a:p>
          <a:p>
            <a:pPr marL="0" indent="0">
              <a:lnSpc>
                <a:spcPct val="150000"/>
              </a:lnSpc>
              <a:buNone/>
            </a:pPr>
            <a:r>
              <a:rPr lang="en-US" sz="2400" b="0">
                <a:solidFill>
                  <a:srgbClr val="267F99"/>
                </a:solidFill>
                <a:effectLst/>
                <a:highlight>
                  <a:srgbClr val="FFFFFF"/>
                </a:highlight>
                <a:latin typeface="PragmataPro Mono Liga" panose="02000509040000020004" pitchFamily="49" charset="0"/>
              </a:rPr>
              <a:t>NgaySinh</a:t>
            </a:r>
            <a:r>
              <a:rPr lang="en-US" sz="2400" b="0">
                <a:solidFill>
                  <a:srgbClr val="000000"/>
                </a:solidFill>
                <a:effectLst/>
                <a:highlight>
                  <a:srgbClr val="FFFFFF"/>
                </a:highlight>
                <a:latin typeface="PragmataPro Mono Liga" panose="02000509040000020004" pitchFamily="49" charset="0"/>
              </a:rPr>
              <a:t> date;</a:t>
            </a:r>
            <a:r>
              <a:rPr lang="en-US" sz="2400" b="0">
                <a:solidFill>
                  <a:srgbClr val="008000"/>
                </a:solidFill>
                <a:effectLst/>
                <a:highlight>
                  <a:srgbClr val="FFFFFF"/>
                </a:highlight>
                <a:latin typeface="PragmataPro Mono Liga" panose="02000509040000020004" pitchFamily="49" charset="0"/>
              </a:rPr>
              <a:t> </a:t>
            </a:r>
            <a:endParaRPr lang="en-US" sz="2400" b="0">
              <a:solidFill>
                <a:srgbClr val="000000"/>
              </a:solidFill>
              <a:effectLst/>
              <a:highlight>
                <a:srgbClr val="FFFFFF"/>
              </a:highlight>
              <a:latin typeface="PragmataPro Mono Liga" panose="02000509040000020004" pitchFamily="49" charset="0"/>
            </a:endParaRPr>
          </a:p>
        </p:txBody>
      </p:sp>
      <p:sp>
        <p:nvSpPr>
          <p:cNvPr id="5" name="Footer Placeholder 4">
            <a:extLst>
              <a:ext uri="{FF2B5EF4-FFF2-40B4-BE49-F238E27FC236}">
                <a16:creationId xmlns:a16="http://schemas.microsoft.com/office/drawing/2014/main" id="{5ECE6342-4D20-F623-F77F-510F7F255DE8}"/>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D54BECA5-E276-215E-8A1F-46F7CF1E2E7C}"/>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B00E17BE-9D33-C919-C133-0EC302D6BCAD}"/>
              </a:ext>
            </a:extLst>
          </p:cNvPr>
          <p:cNvSpPr>
            <a:spLocks noGrp="1"/>
          </p:cNvSpPr>
          <p:nvPr>
            <p:ph type="sldNum" sz="quarter" idx="12"/>
          </p:nvPr>
        </p:nvSpPr>
        <p:spPr/>
        <p:txBody>
          <a:bodyPr/>
          <a:lstStyle/>
          <a:p>
            <a:fld id="{D8B0B3AC-44A8-D142-AAF6-9A453466E1A4}" type="slidenum">
              <a:rPr lang="en-VN" smtClean="0"/>
              <a:pPr/>
              <a:t>9</a:t>
            </a:fld>
            <a:endParaRPr lang="en-VN" dirty="0"/>
          </a:p>
        </p:txBody>
      </p:sp>
    </p:spTree>
    <p:extLst>
      <p:ext uri="{BB962C8B-B14F-4D97-AF65-F5344CB8AC3E}">
        <p14:creationId xmlns:p14="http://schemas.microsoft.com/office/powerpoint/2010/main" val="4246667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theme/theme1.xml><?xml version="1.0" encoding="utf-8"?>
<a:theme xmlns:a="http://schemas.openxmlformats.org/drawingml/2006/main" name="1_Office Theme">
  <a:themeElements>
    <a:clrScheme name="UIT Pallete">
      <a:dk1>
        <a:srgbClr val="2A2F4F"/>
      </a:dk1>
      <a:lt1>
        <a:srgbClr val="FFFFFF"/>
      </a:lt1>
      <a:dk2>
        <a:srgbClr val="1C305E"/>
      </a:dk2>
      <a:lt2>
        <a:srgbClr val="E7E6E6"/>
      </a:lt2>
      <a:accent1>
        <a:srgbClr val="0071FF"/>
      </a:accent1>
      <a:accent2>
        <a:srgbClr val="FAAB78"/>
      </a:accent2>
      <a:accent3>
        <a:srgbClr val="EC7171"/>
      </a:accent3>
      <a:accent4>
        <a:srgbClr val="FFCD38"/>
      </a:accent4>
      <a:accent5>
        <a:srgbClr val="4700D8"/>
      </a:accent5>
      <a:accent6>
        <a:srgbClr val="41855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00C6FF"/>
            </a:gs>
            <a:gs pos="100000">
              <a:srgbClr val="0072FF"/>
            </a:gs>
          </a:gsLst>
          <a:lin ang="5400000" scaled="1"/>
        </a:gradFill>
        <a:ln>
          <a:gradFill>
            <a:gsLst>
              <a:gs pos="0">
                <a:srgbClr val="00C6FF"/>
              </a:gs>
              <a:gs pos="100000">
                <a:srgbClr val="0072FF"/>
              </a:gs>
            </a:gsLst>
            <a:lin ang="5400000" scaled="1"/>
          </a:gradFill>
        </a:ln>
      </a:spPr>
      <a:bodyPr rtlCol="0" anchor="ctr"/>
      <a:lstStyle>
        <a:defPPr algn="ctr">
          <a:defRPr dirty="0"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just">
          <a:lnSpc>
            <a:spcPct val="120000"/>
          </a:lnSpc>
          <a:spcBef>
            <a:spcPts val="200"/>
          </a:spcBef>
          <a:spcAft>
            <a:spcPts val="200"/>
          </a:spcAft>
          <a:defRPr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2488</TotalTime>
  <Words>7620</Words>
  <Application>Microsoft Office PowerPoint</Application>
  <PresentationFormat>Widescreen</PresentationFormat>
  <Paragraphs>1213</Paragraphs>
  <Slides>64</Slides>
  <Notes>26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64</vt:i4>
      </vt:variant>
    </vt:vector>
  </HeadingPairs>
  <TitlesOfParts>
    <vt:vector size="75" baseType="lpstr">
      <vt:lpstr>Aptos</vt:lpstr>
      <vt:lpstr>Arial</vt:lpstr>
      <vt:lpstr>Calibri</vt:lpstr>
      <vt:lpstr>Consolas</vt:lpstr>
      <vt:lpstr>Courier New</vt:lpstr>
      <vt:lpstr>PragmataPro Mono Liga</vt:lpstr>
      <vt:lpstr>Tahoma</vt:lpstr>
      <vt:lpstr>Times New Roman</vt:lpstr>
      <vt:lpstr>Verdana</vt:lpstr>
      <vt:lpstr>Wingdings</vt:lpstr>
      <vt:lpstr>1_Office Theme</vt:lpstr>
      <vt:lpstr>PowerPoint Presentation</vt:lpstr>
      <vt:lpstr>PowerPoint Presentation</vt:lpstr>
      <vt:lpstr>PowerPoint Presentation</vt:lpstr>
      <vt:lpstr>9.1 Đặt vấn đề</vt:lpstr>
      <vt:lpstr>9.1 Đặt vấn đề </vt:lpstr>
      <vt:lpstr>9.1 Đặt vấn đề</vt:lpstr>
      <vt:lpstr>PowerPoint Presentation</vt:lpstr>
      <vt:lpstr>Khai báo cấu trúc</vt:lpstr>
      <vt:lpstr>Sử dụng typedef</vt:lpstr>
      <vt:lpstr>Khởi tạo cho biến cấu trúc</vt:lpstr>
      <vt:lpstr>Khởi tạo cho biến cấu trúc</vt:lpstr>
      <vt:lpstr>PowerPoint Presentation</vt:lpstr>
      <vt:lpstr>9.3 Kích thước của cấu trúc</vt:lpstr>
      <vt:lpstr>9.3 Kích thước của cấu trúc</vt:lpstr>
      <vt:lpstr>Chỉ thị #pragma pack</vt:lpstr>
      <vt:lpstr>9.3 Kích thước của cấu trúc</vt:lpstr>
      <vt:lpstr>9.3 Kích thước của cấu trúc</vt:lpstr>
      <vt:lpstr>PowerPoint Presentation</vt:lpstr>
      <vt:lpstr>9.4 Truy xuất thuộc tính của kiểu cấu trúc</vt:lpstr>
      <vt:lpstr>9.4 Truy xuất thuộc tính của kiểu cấu trúc</vt:lpstr>
      <vt:lpstr>PowerPoint Presentation</vt:lpstr>
      <vt:lpstr>9.5 Phép Gán dữ liệu kiểu cấu trúc</vt:lpstr>
      <vt:lpstr>PowerPoint Presentation</vt:lpstr>
      <vt:lpstr>Mảng cấu trúc</vt:lpstr>
      <vt:lpstr>Cấu trúc phức hợp </vt:lpstr>
      <vt:lpstr>Cấu trúc phức hợp </vt:lpstr>
      <vt:lpstr>Cấu trúc tự trỏ</vt:lpstr>
      <vt:lpstr>Cấu trúc tự trỏ</vt:lpstr>
      <vt:lpstr>Cấu trúc tự trỏ</vt:lpstr>
      <vt:lpstr>PowerPoint Presentation</vt:lpstr>
      <vt:lpstr>9.7 Kiểu hợp nhất union</vt:lpstr>
      <vt:lpstr>9.7 Kiểu hợp nhất union</vt:lpstr>
      <vt:lpstr>So sánh struct và union</vt:lpstr>
      <vt:lpstr>9.7 Kiểu hợp nhất union</vt:lpstr>
      <vt:lpstr>So sánh struct và union</vt:lpstr>
      <vt:lpstr>Khai báo struct là thành phần của union</vt:lpstr>
      <vt:lpstr>PowerPoint Presentation</vt:lpstr>
      <vt:lpstr>9.8 Cấu trúc và Con trỏ</vt:lpstr>
      <vt:lpstr>9.8 Cấu trúc và Con trỏ</vt:lpstr>
      <vt:lpstr>Minh họa cấu trúc và con trỏ</vt:lpstr>
      <vt:lpstr>Code minh họa hiển thị giá trị các biến </vt:lpstr>
      <vt:lpstr>Câu hỏi 1: </vt:lpstr>
      <vt:lpstr>Câu hỏi 2:</vt:lpstr>
      <vt:lpstr>PowerPoint Presentation</vt:lpstr>
      <vt:lpstr>9.9 Truyền cấu trúc cho hàm</vt:lpstr>
      <vt:lpstr>Ví dụ 1:</vt:lpstr>
      <vt:lpstr>Ví dụ 1:</vt:lpstr>
      <vt:lpstr>Ví dụ 2: Nhập và xuất Danh sách điểm</vt:lpstr>
      <vt:lpstr>PowerPoint Presentation</vt:lpstr>
      <vt:lpstr>Ví dụ 1: Hàm sắp xếp mảng danh sách điểm</vt:lpstr>
      <vt:lpstr>Ví dụ 2: </vt:lpstr>
      <vt:lpstr>Ví dụ 2: Hàm Nhập sinh viên</vt:lpstr>
      <vt:lpstr>Ví dụ 2: Hàm xuất sinh viên</vt:lpstr>
      <vt:lpstr>Ví dụ 2: Code minh họa</vt:lpstr>
      <vt:lpstr>Ví dụ 3:</vt:lpstr>
      <vt:lpstr>Ví dụ 3:</vt:lpstr>
      <vt:lpstr>PowerPoint Presentation</vt:lpstr>
      <vt:lpstr>Bài tập</vt:lpstr>
      <vt:lpstr>Bài tập</vt:lpstr>
      <vt:lpstr>Bài tập</vt:lpstr>
      <vt:lpstr>Bài tập</vt:lpstr>
      <vt:lpstr>Bài tập</vt:lpstr>
      <vt:lpstr>Bài tập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diemn</dc:creator>
  <cp:lastModifiedBy>diemn</cp:lastModifiedBy>
  <cp:revision>157</cp:revision>
  <dcterms:created xsi:type="dcterms:W3CDTF">2023-10-24T06:45:57Z</dcterms:created>
  <dcterms:modified xsi:type="dcterms:W3CDTF">2024-09-08T07:38:04Z</dcterms:modified>
</cp:coreProperties>
</file>