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343" r:id="rId2"/>
    <p:sldId id="299" r:id="rId3"/>
    <p:sldId id="316" r:id="rId4"/>
    <p:sldId id="317" r:id="rId5"/>
    <p:sldId id="302" r:id="rId6"/>
    <p:sldId id="346" r:id="rId7"/>
    <p:sldId id="320" r:id="rId8"/>
    <p:sldId id="323" r:id="rId9"/>
    <p:sldId id="304" r:id="rId10"/>
    <p:sldId id="318" r:id="rId11"/>
    <p:sldId id="319" r:id="rId12"/>
    <p:sldId id="321" r:id="rId13"/>
    <p:sldId id="322" r:id="rId14"/>
    <p:sldId id="324" r:id="rId15"/>
    <p:sldId id="325" r:id="rId16"/>
    <p:sldId id="326" r:id="rId17"/>
    <p:sldId id="336" r:id="rId18"/>
    <p:sldId id="327" r:id="rId19"/>
    <p:sldId id="328" r:id="rId20"/>
    <p:sldId id="345" r:id="rId21"/>
    <p:sldId id="310" r:id="rId22"/>
    <p:sldId id="347" r:id="rId23"/>
    <p:sldId id="335" r:id="rId2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01E33B1B-E197-463B-A531-467BFB591BCB}">
          <p14:sldIdLst>
            <p14:sldId id="343"/>
            <p14:sldId id="299"/>
            <p14:sldId id="316"/>
            <p14:sldId id="317"/>
            <p14:sldId id="302"/>
            <p14:sldId id="346"/>
            <p14:sldId id="320"/>
            <p14:sldId id="323"/>
            <p14:sldId id="304"/>
            <p14:sldId id="318"/>
            <p14:sldId id="319"/>
            <p14:sldId id="321"/>
            <p14:sldId id="322"/>
            <p14:sldId id="324"/>
            <p14:sldId id="325"/>
            <p14:sldId id="326"/>
            <p14:sldId id="336"/>
            <p14:sldId id="327"/>
            <p14:sldId id="328"/>
            <p14:sldId id="345"/>
            <p14:sldId id="310"/>
            <p14:sldId id="347"/>
            <p14:sldId id="33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rần Đại Dương" initials="TĐD" lastIdx="1" clrIdx="0">
    <p:extLst>
      <p:ext uri="{19B8F6BF-5375-455C-9EA6-DF929625EA0E}">
        <p15:presenceInfo xmlns:p15="http://schemas.microsoft.com/office/powerpoint/2012/main" userId="Trần Đại Dương"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85618" autoAdjust="0"/>
  </p:normalViewPr>
  <p:slideViewPr>
    <p:cSldViewPr>
      <p:cViewPr varScale="1">
        <p:scale>
          <a:sx n="70" d="100"/>
          <a:sy n="70" d="100"/>
        </p:scale>
        <p:origin x="1795" y="62"/>
      </p:cViewPr>
      <p:guideLst>
        <p:guide orient="horz" pos="2160"/>
        <p:guide pos="288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2024/11/8</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08:12:16.895"/>
    </inkml:context>
    <inkml:brush xml:id="br0">
      <inkml:brushProperty name="width" value="0.05" units="cm"/>
      <inkml:brushProperty name="height" value="0.05" units="cm"/>
      <inkml:brushProperty name="color" value="#E71224"/>
    </inkml:brush>
  </inkml:definitions>
  <inkml:trace contextRef="#ctx0" brushRef="#br0">1 1 24575,'1'21'0,"2"1"0,0 0 0,11 37 0,1 4 0,17 251 0,-19-128 0,0 354 0,-16-342 0,3 1324 0,-15-1342 0,1-28 0,12 79-324,3-183-717,-1-13-5785</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08:12:33.041"/>
    </inkml:context>
    <inkml:brush xml:id="br0">
      <inkml:brushProperty name="width" value="0.05" units="cm"/>
      <inkml:brushProperty name="height" value="0.05" units="cm"/>
      <inkml:brushProperty name="color" value="#E71224"/>
    </inkml:brush>
  </inkml:definitions>
  <inkml:trace contextRef="#ctx0" brushRef="#br0">0 251 24575,'9'-1'0,"-1"0"0,0 0 0,1 0 0,-1-1 0,0-1 0,0 1 0,0-1 0,-1-1 0,1 1 0,13-10 0,5-5 0,37-34 0,-11 9 0,-9 5 0,-33 29 0,0-1 0,1 1 0,-1 1 0,2 0 0,19-10 0,-30 17 0,0 1 0,0-1 0,0 1 0,0 0 0,0-1 0,0 1 0,0 0 0,1 0 0,-1 0 0,0 0 0,0 0 0,0 0 0,0 0 0,0 0 0,0 0 0,0 0 0,0 1 0,1-1 0,-1 0 0,0 1 0,0-1 0,0 1 0,0-1 0,-1 1 0,1 0 0,0-1 0,0 1 0,0 0 0,0 0 0,-1-1 0,1 1 0,0 0 0,-1 0 0,2 2 0,0 1 0,0 1 0,0 0 0,0 0 0,0 1 0,-1-1 0,1 7 0,5 57 0,-3-1 0,-4 71 0,-1-66 0,-4 517-1365,5-545-5461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08:12:34.245"/>
    </inkml:context>
    <inkml:brush xml:id="br0">
      <inkml:brushProperty name="width" value="0.05" units="cm"/>
      <inkml:brushProperty name="height" value="0.05" units="cm"/>
      <inkml:brushProperty name="color" value="#E71224"/>
    </inkml:brush>
  </inkml:definitions>
  <inkml:trace contextRef="#ctx0" brushRef="#br0">0 503 24575,'62'-52'0,"-46"40"0,0-1 0,-1-1 0,19-20 0,20-26 0,3 3 0,86-68 0,-70 64 0,-59 48 0,1 0 0,1 2 0,0 0 0,24-13 0,-39 24 0,0-1 0,-1 1 0,1 0 0,0-1 0,-1 1 0,1 0 0,0 0 0,0 0 0,0-1 0,-1 1 0,1 0 0,0 0 0,0 0 0,-1 0 0,1 0 0,0 0 0,0 0 0,0 1 0,-1-1 0,1 0 0,0 0 0,0 0 0,-1 1 0,1-1 0,0 1 0,-1-1 0,1 0 0,0 1 0,-1-1 0,1 1 0,-1-1 0,1 1 0,-1 0 0,1-1 0,-1 1 0,1 0 0,1 2 0,-1 1 0,0-1 0,0 0 0,0 1 0,-1-1 0,1 0 0,-1 7 0,0 99 0,-19 146 0,14-205 0,-52 462-1365,50-433-5461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08:12:20.133"/>
    </inkml:context>
    <inkml:brush xml:id="br0">
      <inkml:brushProperty name="width" value="0.05" units="cm"/>
      <inkml:brushProperty name="height" value="0.05" units="cm"/>
      <inkml:brushProperty name="color" value="#E71224"/>
    </inkml:brush>
  </inkml:definitions>
  <inkml:trace contextRef="#ctx0" brushRef="#br0">0 213 24575,'4'-1'0,"-1"1"0,0-1 0,0 0 0,1 0 0,-1 0 0,0 0 0,0-1 0,0 1 0,0-1 0,-1 0 0,1 0 0,0 0 0,2-3 0,32-32 0,-36 36 0,117-126 0,-115 125 0,0-1 0,0 1 0,0-1 0,0 1 0,0 0 0,0 0 0,0 0 0,0 1 0,1-1 0,-1 1 0,8-2 0,-10 3 0,1-1 0,0 1 0,0 0 0,-1 1 0,1-1 0,0 0 0,-1 0 0,1 1 0,0-1 0,-1 1 0,1-1 0,-1 1 0,1 0 0,-1-1 0,1 1 0,-1 0 0,1 0 0,-1 0 0,0 0 0,1 1 0,-1-1 0,0 0 0,0 0 0,0 1 0,0-1 0,0 1 0,0-1 0,1 3 0,2 5 0,-1 0 0,0 1 0,0-1 0,-1 0 0,0 1 0,0 0 0,0 12 0,-2 75 0,-1-59 0,0 84 0,-4 133 0,1-218-1365,-3-11-5461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08:12:21.089"/>
    </inkml:context>
    <inkml:brush xml:id="br0">
      <inkml:brushProperty name="width" value="0.05" units="cm"/>
      <inkml:brushProperty name="height" value="0.05" units="cm"/>
      <inkml:brushProperty name="color" value="#E71224"/>
    </inkml:brush>
  </inkml:definitions>
  <inkml:trace contextRef="#ctx0" brushRef="#br0">0 235 24575,'9'0'0,"0"1"0,-1-1 0,1-1 0,0 0 0,-1 0 0,1-1 0,0 0 0,-1 0 0,0-1 0,0 0 0,0 0 0,0-1 0,0 0 0,-1-1 0,1 0 0,-1 0 0,0 0 0,9-10 0,37-43 0,-37 40 0,0 0 0,1 1 0,0 0 0,34-22 0,-50 38 0,0 0 0,0 0 0,0 1 0,1-1 0,-1 0 0,0 1 0,0-1 0,0 1 0,1 0 0,-1-1 0,0 1 0,0 0 0,1 0 0,-1 0 0,0 0 0,1 0 0,-1 0 0,0 0 0,0 0 0,1 1 0,-1-1 0,0 0 0,0 1 0,2 0 0,-1 0 0,0 1 0,-1-1 0,1 1 0,-1 0 0,1-1 0,-1 1 0,0 0 0,0 0 0,0 0 0,0-1 0,0 1 0,0 1 0,0 2 0,3 9 0,-1 1 0,-1 0 0,1 23 0,-3-29 0,2 496 14,-6-294-1393,4-193-5447</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08:12:22.311"/>
    </inkml:context>
    <inkml:brush xml:id="br0">
      <inkml:brushProperty name="width" value="0.05" units="cm"/>
      <inkml:brushProperty name="height" value="0.05" units="cm"/>
      <inkml:brushProperty name="color" value="#E71224"/>
    </inkml:brush>
  </inkml:definitions>
  <inkml:trace contextRef="#ctx0" brushRef="#br0">397 253 24575,'-1'-11'0,"0"1"0,0-1 0,-1 1 0,-1-1 0,0 1 0,0 0 0,-1 0 0,0 0 0,-8-11 0,9 14 0,-1 1 0,0 0 0,0 0 0,0 0 0,-1 1 0,0-1 0,0 1 0,-1 0 0,1 1 0,-1-1 0,0 1 0,0 0 0,-1 1 0,-7-4 0,11 6 0,0 0 0,0 1 0,0-1 0,0 1 0,0 0 0,1 0 0,-1 0 0,0 1 0,0-1 0,0 1 0,0-1 0,0 1 0,0 0 0,1 0 0,-1 0 0,0 1 0,1-1 0,-1 0 0,1 1 0,0 0 0,-1 0 0,1 0 0,0 0 0,-3 3 0,-6 7 0,2 0 0,-1 1 0,-10 19 0,9-14 0,-13 21 0,2 0 0,-33 84 0,44-94 0,2 0 0,2 0 0,0 1 0,2 0 0,-2 42 0,7-66 0,0 0 0,0 0 0,0 0 0,1 0 0,0 0 0,0 0 0,0-1 0,1 1 0,0 0 0,0-1 0,0 0 0,5 9 0,-4-11 0,-1 0 0,1 0 0,0 0 0,0-1 0,0 1 0,1-1 0,-1 1 0,0-1 0,1 0 0,0 0 0,-1-1 0,1 1 0,0-1 0,0 0 0,0 0 0,0 0 0,0 0 0,7 0 0,32 1 0,0-1 0,55-7 0,-91 5 0,1-1 0,-1 1 0,0-1 0,0-1 0,0 1 0,0-1 0,0 0 0,-1-1 0,1 0 0,-1 0 0,0 0 0,0-1 0,0 0 0,-1 0 0,1 0 0,-1-1 0,-1 0 0,1 0 0,6-11 0,-2 1 0,-1-1 0,-1 0 0,0 0 0,-1-1 0,-1 0 0,6-33 0,-5 13 0,12-93 0,-17 110 0,0 1 0,-2-1 0,0 0 0,-6-28 0,4 38-94,0-8-118,-1 0 0,-1 0 0,-1 1 1,0 0-1,-11-21 0,4 19-6614</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08:12:24.877"/>
    </inkml:context>
    <inkml:brush xml:id="br0">
      <inkml:brushProperty name="width" value="0.05" units="cm"/>
      <inkml:brushProperty name="height" value="0.05" units="cm"/>
      <inkml:brushProperty name="color" value="#E71224"/>
    </inkml:brush>
  </inkml:definitions>
  <inkml:trace contextRef="#ctx0" brushRef="#br0">1 187 24575,'5'-1'0,"-1"-1"0,1 1 0,0-1 0,0 0 0,-1-1 0,1 1 0,-1-1 0,0 0 0,0 0 0,0 0 0,6-7 0,3-6 0,0 0 0,-1-1 0,11-22 0,7-9 0,-30 47 0,1 0 0,-1 0 0,1 0 0,-1 0 0,1 1 0,0-1 0,-1 0 0,1 0 0,0 0 0,0 1 0,-1-1 0,1 0 0,0 1 0,0-1 0,0 0 0,0 1 0,0 0 0,0-1 0,0 1 0,0-1 0,2 1 0,-2 0 0,-1 1 0,1-1 0,0 0 0,-1 1 0,1-1 0,0 1 0,-1 0 0,1-1 0,-1 1 0,1-1 0,-1 1 0,1 0 0,-1 0 0,0-1 0,1 1 0,-1 0 0,0-1 0,0 1 0,1 0 0,-1 0 0,0 1 0,5 57 0,-5-53 0,-3 397-1365,3-369-5461</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08:12:26.098"/>
    </inkml:context>
    <inkml:brush xml:id="br0">
      <inkml:brushProperty name="width" value="0.05" units="cm"/>
      <inkml:brushProperty name="height" value="0.05" units="cm"/>
      <inkml:brushProperty name="color" value="#E71224"/>
    </inkml:brush>
  </inkml:definitions>
  <inkml:trace contextRef="#ctx0" brushRef="#br0">312 94 24575,'-8'0'0,"-1"2"0,0-1 0,1 1 0,-1 0 0,1 0 0,0 1 0,0 1 0,0-1 0,0 1 0,0 0 0,1 1 0,0 0 0,0 0 0,0 1 0,1 0 0,-1 0 0,1 0 0,1 1 0,-7 8 0,-7 12 0,1 1 0,2 1 0,-22 51 0,24-47 0,3 1 0,0 0 0,3 1 0,0-1 0,3 1 0,0 1 0,3-1 0,1 1 0,3 36 0,-1-60 0,0-1 0,1 0 0,1 0 0,-1 0 0,2 0 0,-1-1 0,2 1 0,-1-1 0,1 0 0,1 0 0,0-1 0,0 0 0,1 0 0,0 0 0,0 0 0,1-1 0,0-1 0,1 1 0,0-2 0,0 1 0,0-1 0,1 0 0,0-1 0,0 0 0,0-1 0,1 0 0,0 0 0,-1-1 0,1 0 0,0-1 0,0-1 0,1 0 0,-1 0 0,18-2 0,-26 1 0,0 0 0,0-1 0,0 0 0,0 1 0,0-1 0,0 0 0,0-1 0,0 1 0,-1 0 0,1-1 0,-1 1 0,1-1 0,-1 0 0,1 0 0,-1 0 0,0 0 0,0 0 0,0-1 0,0 1 0,0-1 0,-1 1 0,1-1 0,-1 0 0,1 1 0,-1-1 0,0 0 0,0 0 0,-1 0 0,1 0 0,0-5 0,2-10 0,-2 0 0,0-1 0,-1 1 0,-3-20 0,1 5 0,5-54 0,2 0 0,23-107 0,-13 95 0,-14 88 0,0 0 0,0-1 0,-1 1 0,0 0 0,-1 0 0,-1-1 0,0 1 0,-4-17 0,-3 6 0,0-1 0,-24-38 0,31 56-85,0 0 0,-1 0-1,1 0 1,-1 1 0,0-1-1,-1 1 1,1 0 0,-1 0-1,0 0 1,0 1 0,0-1-1,0 1 1,-1 0 0,1 0-1,-9-3 1,-6 0-6741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08:12:28.549"/>
    </inkml:context>
    <inkml:brush xml:id="br0">
      <inkml:brushProperty name="width" value="0.05" units="cm"/>
      <inkml:brushProperty name="height" value="0.05" units="cm"/>
      <inkml:brushProperty name="color" value="#E71224"/>
    </inkml:brush>
  </inkml:definitions>
  <inkml:trace contextRef="#ctx0" brushRef="#br0">1 207 24575,'4'0'0,"1"-1"0,0 1 0,-1-1 0,1 0 0,-1-1 0,1 1 0,-1-1 0,1 0 0,-1 0 0,0 0 0,0-1 0,7-5 0,3-4 0,0 0 0,12-15 0,-1 0 0,3-1 0,-20 18 0,0 1 0,1 0 0,0 1 0,0-1 0,1 2 0,0 0 0,14-8 0,-23 15 0,1-1 0,-1 1 0,0 0 0,1 0 0,-1 0 0,0 0 0,1 0 0,-1 0 0,1 0 0,-1 0 0,0 0 0,1 1 0,-1-1 0,0 1 0,1-1 0,-1 1 0,0-1 0,0 1 0,1 0 0,-1-1 0,0 1 0,0 0 0,0 0 0,0 0 0,0 0 0,0 0 0,0 0 0,-1 0 0,1 0 0,0 1 0,1 1 0,1 3 0,1 1 0,-1 0 0,0 0 0,3 12 0,1 12 0,-1 0 0,-1 0 0,0 43 0,-6 101 0,-1-87 0,-1 243-1365,2-267-5461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08:12:29.553"/>
    </inkml:context>
    <inkml:brush xml:id="br0">
      <inkml:brushProperty name="width" value="0.05" units="cm"/>
      <inkml:brushProperty name="height" value="0.05" units="cm"/>
      <inkml:brushProperty name="color" value="#E71224"/>
    </inkml:brush>
  </inkml:definitions>
  <inkml:trace contextRef="#ctx0" brushRef="#br0">0 347 24575,'7'-1'0,"-1"1"0,1-2 0,-1 1 0,0-1 0,1 0 0,-1 0 0,0-1 0,0 0 0,-1 0 0,1 0 0,-1-1 0,1 1 0,6-8 0,9-8 0,33-37 0,-45 45 0,1 0 0,23-28 0,1 2 0,3 1 0,60-46 0,-95 80 0,1 1 0,-1-1 0,1 0 0,-1 1 0,1 0 0,0-1 0,-1 1 0,1 0 0,0 1 0,5-2 0,-7 2 0,0 0 0,1 0 0,-1 1 0,0-1 0,0 1 0,1-1 0,-1 1 0,0-1 0,0 1 0,0 0 0,0-1 0,0 1 0,0 0 0,0 0 0,0 0 0,0 0 0,0 0 0,0 0 0,0 0 0,-1 0 0,1 0 0,0 0 0,-1 0 0,1 0 0,-1 1 0,1 1 0,10 28 0,-2 0 0,-1 1 0,-1 0 0,3 62 0,-6-66 0,19 307 0,-6-65 0,-13-216-1365,0-10-5461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8T08:12:32.086"/>
    </inkml:context>
    <inkml:brush xml:id="br0">
      <inkml:brushProperty name="width" value="0.05" units="cm"/>
      <inkml:brushProperty name="height" value="0.05" units="cm"/>
      <inkml:brushProperty name="color" value="#E71224"/>
    </inkml:brush>
  </inkml:definitions>
  <inkml:trace contextRef="#ctx0" brushRef="#br0">0 374 24575,'0'-3'0,"1"0"0,-1 0 0,1 0 0,-1 0 0,1 0 0,0 0 0,0 1 0,0-1 0,1 0 0,-1 0 0,1 1 0,-1-1 0,1 1 0,2-3 0,34-31 0,-11 13 0,193-207 0,-219 230 0,4-6 0,0 1 0,1 0 0,0 0 0,0 0 0,11-6 0,-16 11 0,0-1 0,0 1 0,0-1 0,0 1 0,1 0 0,-1-1 0,0 1 0,0 0 0,0 0 0,0 0 0,0 0 0,0 0 0,1 0 0,-1 0 0,0 0 0,0 1 0,0-1 0,2 1 0,-2 0 0,1 0 0,-1 0 0,0 0 0,0 0 0,1 0 0,-1 1 0,0-1 0,0 0 0,0 1 0,0-1 0,-1 1 0,1-1 0,0 1 0,-1-1 0,1 1 0,0 2 0,5 22 0,-2 1 0,-1-1 0,-1 1 0,-1 0 0,-5 47 0,2-13 0,-3 436-1365,5-462-5461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2024/11/8</a:t>
            </a:fld>
            <a:endParaRPr kumimoji="1" lang="ja-JP" altLang="en-US"/>
          </a:p>
        </p:txBody>
      </p:sp>
      <p:sp>
        <p:nvSpPr>
          <p:cNvPr id="4" name="スライド イメージ プレースホルダー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Máy tính có 3 chức năng chính: Xử lý, Lưu trữ, Truyền/nhận</a:t>
            </a:r>
          </a:p>
          <a:p>
            <a:r>
              <a:rPr lang="en-US"/>
              <a:t>Mỗi chức năng sẽ do một thành phần của máy tính đảm trách:</a:t>
            </a:r>
          </a:p>
          <a:p>
            <a:pPr marL="228600" indent="-228600">
              <a:buAutoNum type="arabicPeriod"/>
            </a:pPr>
            <a:r>
              <a:rPr lang="en-US"/>
              <a:t>Xử lý: Bộ xử lý = Datapath + Control Unit</a:t>
            </a:r>
          </a:p>
          <a:p>
            <a:pPr marL="228600" indent="-228600">
              <a:buAutoNum type="arabicPeriod"/>
            </a:pPr>
            <a:r>
              <a:rPr lang="en-US"/>
              <a:t>Lưu trữ: Bộ nhớ</a:t>
            </a:r>
          </a:p>
          <a:p>
            <a:pPr marL="228600" indent="-228600">
              <a:buAutoNum type="arabicPeriod"/>
            </a:pPr>
            <a:r>
              <a:rPr lang="en-US"/>
              <a:t>Truyền/Nhận: I/O</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2810945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vi-VN" dirty="0"/>
              <a:t>Bên trái là ký hiệu của một bộ giải mã 2:4, với 2 ngõ vào thì sẽ có tối đa 4 tổ hợp nên có thể dùng để quản lý địa chỉ của 4 thiết bị</a:t>
            </a:r>
          </a:p>
          <a:p>
            <a:pPr marL="228600" indent="-228600">
              <a:buAutoNum type="arabicPeriod"/>
            </a:pPr>
            <a:r>
              <a:rPr lang="vi-VN" dirty="0"/>
              <a:t>Tại 1 thời điểm chỉ có 1 ngõ ra được tích cực (1) nên chỉ có 1 thiết bị được lựa chọn để hoạt động (thiết bị ở đây là thiết bị có địa chỉ được quản lý bởi ngõ ra của bộ giải mã)</a:t>
            </a:r>
          </a:p>
          <a:p>
            <a:pPr marL="228600" indent="-228600">
              <a:buAutoNum type="arabicPeriod"/>
            </a:pPr>
            <a:r>
              <a:rPr lang="vi-VN" dirty="0"/>
              <a:t>Nếu muốn không ngõ ra nào tích cực thì có thể bổ sung thêm ngõ vào điều khiển EN (enable)</a:t>
            </a:r>
          </a:p>
          <a:p>
            <a:pPr marL="685800" lvl="1" indent="-228600">
              <a:buAutoNum type="arabicPeriod"/>
            </a:pPr>
            <a:r>
              <a:rPr lang="vi-VN" dirty="0"/>
              <a:t>Khi tín hiệu này bằng 0 thì tất cả ngõ ra sẽ không tích cực</a:t>
            </a:r>
          </a:p>
          <a:p>
            <a:pPr marL="685800" lvl="1" indent="-228600">
              <a:buAutoNum type="arabicPeriod"/>
            </a:pPr>
            <a:r>
              <a:rPr lang="vi-VN" dirty="0"/>
              <a:t>Khi tín hiệu này bằng 1 thì bộ giải mã hoạt động bình thường</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19</a:t>
            </a:fld>
            <a:endParaRPr lang="en-US"/>
          </a:p>
        </p:txBody>
      </p:sp>
    </p:spTree>
    <p:extLst>
      <p:ext uri="{BB962C8B-B14F-4D97-AF65-F5344CB8AC3E}">
        <p14:creationId xmlns:p14="http://schemas.microsoft.com/office/powerpoint/2010/main" val="548737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vi-VN" dirty="0"/>
              <a:t>Như tên gọi của nó, ALU  là một mạch tổ hợp có chức năng thực hiện các phép toán số học và luận lý</a:t>
            </a:r>
          </a:p>
          <a:p>
            <a:pPr marL="228600" indent="-228600">
              <a:buAutoNum type="arabicPeriod"/>
            </a:pPr>
            <a:r>
              <a:rPr lang="vi-VN" dirty="0"/>
              <a:t>Bên trái là ký hiệu của ALU với 3 ngõ vào và 1 ngõ ra</a:t>
            </a:r>
          </a:p>
          <a:p>
            <a:pPr marL="228600" indent="-228600">
              <a:buAutoNum type="arabicPeriod"/>
            </a:pPr>
            <a:r>
              <a:rPr lang="vi-VN" dirty="0"/>
              <a:t>Dựa theo tín hiệu điều khiển Opcode mà ALU sẽ thực hiện thao tác tương tứng theo như bảng hoạt động ở giữa</a:t>
            </a:r>
          </a:p>
          <a:p>
            <a:pPr marL="228600" indent="-228600">
              <a:buAutoNum type="arabicPeriod"/>
            </a:pPr>
            <a:r>
              <a:rPr lang="vi-VN" dirty="0"/>
              <a:t>4 thao tác đầu là số học và 4 thao tác sau là luận lý, nên có thể chia ALU thành 2 mạch con là AU và LU như hình bên phải</a:t>
            </a:r>
          </a:p>
          <a:p>
            <a:pPr marL="228600" indent="-228600">
              <a:buAutoNum type="arabicPeriod"/>
            </a:pPr>
            <a:r>
              <a:rPr lang="vi-VN" dirty="0"/>
              <a:t>Việc lựa chọn giữa kết quả số học (AU) hay luận lý (LU) sẽ được quyết định bởi bộ chọn (sẽ tìm hiểu trong slide sau).</a:t>
            </a:r>
          </a:p>
          <a:p>
            <a:pPr marL="228600" indent="-228600">
              <a:buAutoNum type="arabicPeriod"/>
            </a:pPr>
            <a:r>
              <a:rPr lang="vi-VN" dirty="0"/>
              <a:t>Hiện tại chỉ cần quan tâm đến chức năng của ALU là làm gì!</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4</a:t>
            </a:fld>
            <a:endParaRPr lang="en-US"/>
          </a:p>
        </p:txBody>
      </p:sp>
    </p:spTree>
    <p:extLst>
      <p:ext uri="{BB962C8B-B14F-4D97-AF65-F5344CB8AC3E}">
        <p14:creationId xmlns:p14="http://schemas.microsoft.com/office/powerpoint/2010/main" val="4049017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Bộ chọn vừa tìm hiểu có chức năng chọn 1 trong 2 nên còn gọi là mux2.</a:t>
            </a:r>
          </a:p>
          <a:p>
            <a:r>
              <a:rPr lang="vi-VN" dirty="0"/>
              <a:t>Để có khả năng chọn 1 trong 4 thì chúng ta có thể kết nối các mux2 lại để có được mux4</a:t>
            </a:r>
          </a:p>
          <a:p>
            <a:r>
              <a:rPr lang="vi-VN" dirty="0"/>
              <a:t>Theo bảng chân trị ở giữa thì có thể chia thành 2 phần, phần trên cố định s1 = 0 thì s0 và Y hoạt động như 1 mux2. phần dưới cố định s1 = 1 thì s0 và Y cũng hoạt động như 1 mux2. Tổng thể lại thì s1 và kết quả của 2 mux2 trước cũng tạo thành 1 mux2 mới, nên chúng ta có thể kết nối 3 mux2 như bên phải để có được mux4</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7</a:t>
            </a:fld>
            <a:endParaRPr lang="en-US"/>
          </a:p>
        </p:txBody>
      </p:sp>
    </p:spTree>
    <p:extLst>
      <p:ext uri="{BB962C8B-B14F-4D97-AF65-F5344CB8AC3E}">
        <p14:creationId xmlns:p14="http://schemas.microsoft.com/office/powerpoint/2010/main" val="3000345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Thay vì chọn lựa giữa các ngõ vào dữ liệu 1 bit, có thể mở rộng Mux để lựa chọn dữ liệu nhiều bit (bus) bằng cách ghép song song các mux lại với nhau</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9</a:t>
            </a:fld>
            <a:endParaRPr kumimoji="1" lang="ja-JP" altLang="en-US"/>
          </a:p>
        </p:txBody>
      </p:sp>
    </p:spTree>
    <p:extLst>
      <p:ext uri="{BB962C8B-B14F-4D97-AF65-F5344CB8AC3E}">
        <p14:creationId xmlns:p14="http://schemas.microsoft.com/office/powerpoint/2010/main" val="1325300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vi-VN" dirty="0"/>
              <a:t>ALU gồm khối số học (AU) và khối luận lý (LU).</a:t>
            </a:r>
          </a:p>
          <a:p>
            <a:pPr marL="228600" indent="-228600">
              <a:buAutoNum type="arabicPeriod"/>
            </a:pPr>
            <a:r>
              <a:rPr lang="vi-VN" dirty="0"/>
              <a:t>Về chi tiết thì khối AU gồm phép toán cộng và trừ. Trong slide này chúng ta tìm hiểu về bộ cộng có chức năng thực hiện phép toán cộng.</a:t>
            </a:r>
          </a:p>
          <a:p>
            <a:pPr marL="228600" indent="-228600">
              <a:buAutoNum type="arabicPeriod"/>
            </a:pPr>
            <a:r>
              <a:rPr lang="vi-VN" dirty="0"/>
              <a:t>Các khối mạch có chức năng thực hiện phép trừ hay các phép toán luận lý khác đều được xây dựng tương tự</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10</a:t>
            </a:fld>
            <a:endParaRPr lang="en-US"/>
          </a:p>
        </p:txBody>
      </p:sp>
    </p:spTree>
    <p:extLst>
      <p:ext uri="{BB962C8B-B14F-4D97-AF65-F5344CB8AC3E}">
        <p14:creationId xmlns:p14="http://schemas.microsoft.com/office/powerpoint/2010/main" val="12763604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dirty="0"/>
              <a:t>Về chi tiết, bộ cộng sẽ thực hiện cộng từng bit với nhau (giảng viên nhắc lại cách cộng 2 chuỗi bit nhị phân đã học trong chương 2)</a:t>
            </a:r>
          </a:p>
          <a:p>
            <a:r>
              <a:rPr lang="vi-VN" dirty="0"/>
              <a:t>Mỗi bộ FA (FULL ADDER) trên hình sẽ có chức năng cộng từng cặp bit có cùng trọng số với nhau</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11</a:t>
            </a:fld>
            <a:endParaRPr lang="en-US"/>
          </a:p>
        </p:txBody>
      </p:sp>
    </p:spTree>
    <p:extLst>
      <p:ext uri="{BB962C8B-B14F-4D97-AF65-F5344CB8AC3E}">
        <p14:creationId xmlns:p14="http://schemas.microsoft.com/office/powerpoint/2010/main" val="40809677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vi-VN" dirty="0"/>
              <a:t>Việc thiết kế bộ so sánh 2 số bất kỳ tốn rất nhiều tài nguyên vì bảng chân trị cần tới 2^{2n} hàng, với n là độ rộng bit của toán hạng</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vi-VN" dirty="0"/>
              <a:t>Giải pháp được đề xuất là tận dụng ALU  và  bộ so sánh có </a:t>
            </a:r>
            <a:r>
              <a:rPr lang="vi-VN"/>
              <a:t>sẵn!</a:t>
            </a:r>
            <a:endParaRPr lang="en-US"/>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t>MSB: Bit có trọng số lớn nhất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a:t>LSB: Bit có trọng số nhỏ nhất</a:t>
            </a:r>
            <a:endParaRPr lang="vi-VN" dirty="0"/>
          </a:p>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15</a:t>
            </a:fld>
            <a:endParaRPr lang="en-US"/>
          </a:p>
        </p:txBody>
      </p:sp>
    </p:spTree>
    <p:extLst>
      <p:ext uri="{BB962C8B-B14F-4D97-AF65-F5344CB8AC3E}">
        <p14:creationId xmlns:p14="http://schemas.microsoft.com/office/powerpoint/2010/main" val="29209737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AutoNum type="arabicPeriod"/>
            </a:pPr>
            <a:r>
              <a:rPr lang="vi-VN" sz="1800" dirty="0">
                <a:effectLst/>
                <a:latin typeface="Times New Roman" panose="02020603050405020304" pitchFamily="18" charset="0"/>
                <a:ea typeface="Times New Roman" panose="02020603050405020304" pitchFamily="18" charset="0"/>
              </a:rPr>
              <a:t>I và O lần lượt là ngõ vào và ngõ ra dữ liệu của thanh ghi</a:t>
            </a:r>
          </a:p>
          <a:p>
            <a:pPr marL="342900" indent="-342900">
              <a:buAutoNum type="arabicPeriod"/>
            </a:pPr>
            <a:r>
              <a:rPr lang="vi-VN" sz="1800" dirty="0">
                <a:effectLst/>
                <a:latin typeface="Times New Roman" panose="02020603050405020304" pitchFamily="18" charset="0"/>
                <a:ea typeface="Times New Roman" panose="02020603050405020304" pitchFamily="18" charset="0"/>
              </a:rPr>
              <a:t>Nạp là ngõ vào cho phép việc ghi dữ liệu vào thanh ghi hay không, chi tiết về thanh ghi có khả năng nạp sẽ được trình bày trong slide sau</a:t>
            </a:r>
          </a:p>
          <a:p>
            <a:pPr marL="342900" indent="-342900">
              <a:buAutoNum type="arabicPeriod"/>
            </a:pPr>
            <a:r>
              <a:rPr lang="vi-VN" sz="1800" dirty="0">
                <a:effectLst/>
                <a:latin typeface="Times New Roman" panose="02020603050405020304" pitchFamily="18" charset="0"/>
                <a:ea typeface="Times New Roman" panose="02020603050405020304" pitchFamily="18" charset="0"/>
              </a:rPr>
              <a:t>MUX4 có chức năng chọn dữ liệu của thanh ghi nào sẽ được xuất ra bên ngoài</a:t>
            </a:r>
          </a:p>
          <a:p>
            <a:pPr marL="342900" indent="-342900">
              <a:buAutoNum type="arabicPeriod"/>
            </a:pPr>
            <a:r>
              <a:rPr lang="vi-VN" sz="1800" dirty="0">
                <a:effectLst/>
                <a:latin typeface="Times New Roman" panose="02020603050405020304" pitchFamily="18" charset="0"/>
                <a:ea typeface="Times New Roman" panose="02020603050405020304" pitchFamily="18" charset="0"/>
              </a:rPr>
              <a:t>Bộ giải mã có chức năng chọn địa chỉ của thanh nào sẽ được thao tác, chi tiết về bộ giải mã sẽ được trình bày trong các slide sau</a:t>
            </a:r>
          </a:p>
          <a:p>
            <a:pPr marL="342900" indent="-342900">
              <a:buAutoNum type="arabicPeriod"/>
            </a:pP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từ</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bất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kỳ</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ta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ADDR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WE = 0 (</a:t>
            </a:r>
            <a:r>
              <a:rPr lang="en-US" sz="1800" dirty="0" err="1">
                <a:effectLst/>
                <a:latin typeface="Times New Roman" panose="02020603050405020304" pitchFamily="18" charset="0"/>
                <a:ea typeface="Times New Roman" panose="02020603050405020304" pitchFamily="18" charset="0"/>
              </a:rPr>
              <a:t>đọc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ngay</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xuất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hiện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tại</a:t>
            </a:r>
            <a:r>
              <a:rPr lang="en-US" sz="1800" dirty="0">
                <a:effectLst/>
                <a:latin typeface="Times New Roman" panose="02020603050405020304" pitchFamily="18" charset="0"/>
                <a:ea typeface="Times New Roman" panose="02020603050405020304" pitchFamily="18" charset="0"/>
              </a:rPr>
              <a:t> DATA_OUT, </a:t>
            </a:r>
            <a:r>
              <a:rPr lang="en-US" sz="1800" dirty="0" err="1">
                <a:effectLst/>
                <a:latin typeface="Times New Roman" panose="02020603050405020304" pitchFamily="18" charset="0"/>
                <a:ea typeface="Times New Roman" panose="02020603050405020304" pitchFamily="18" charset="0"/>
              </a:rPr>
              <a:t>việc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WE = 0 </a:t>
            </a:r>
            <a:r>
              <a:rPr lang="en-US" sz="1800" dirty="0" err="1">
                <a:effectLst/>
                <a:latin typeface="Times New Roman" panose="02020603050405020304" pitchFamily="18" charset="0"/>
                <a:ea typeface="Times New Roman" panose="02020603050405020304" pitchFamily="18" charset="0"/>
              </a:rPr>
              <a:t>nhằm</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tránh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không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muốn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đọc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CLK </a:t>
            </a: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cực</a:t>
            </a:r>
            <a:r>
              <a:rPr lang="en-US" sz="1800" dirty="0">
                <a:effectLst/>
                <a:latin typeface="Times New Roman" panose="02020603050405020304" pitchFamily="18" charset="0"/>
                <a:ea typeface="Times New Roman" panose="02020603050405020304" pitchFamily="18" charset="0"/>
              </a:rPr>
              <a:t>.</a:t>
            </a:r>
            <a:endParaRPr lang="vi-VN" sz="1800" dirty="0">
              <a:effectLst/>
              <a:latin typeface="Times New Roman" panose="02020603050405020304" pitchFamily="18" charset="0"/>
              <a:ea typeface="Times New Roman" panose="02020603050405020304" pitchFamily="18" charset="0"/>
            </a:endParaRPr>
          </a:p>
          <a:p>
            <a:pPr marL="342900" indent="-342900">
              <a:buAutoNum type="arabicPeriod"/>
            </a:pPr>
            <a:r>
              <a:rPr lang="en-US" sz="1800" dirty="0" err="1">
                <a:effectLst/>
                <a:latin typeface="Times New Roman" panose="02020603050405020304" pitchFamily="18" charset="0"/>
                <a:ea typeface="Times New Roman" panose="02020603050405020304" pitchFamily="18" charset="0"/>
              </a:rPr>
              <a:t>Để</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phức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tạp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hơn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một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đầu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tiên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chúng</a:t>
            </a:r>
            <a:r>
              <a:rPr lang="en-US" sz="1800" dirty="0">
                <a:effectLst/>
                <a:latin typeface="Times New Roman" panose="02020603050405020304" pitchFamily="18" charset="0"/>
                <a:ea typeface="Times New Roman" panose="02020603050405020304" pitchFamily="18" charset="0"/>
              </a:rPr>
              <a:t> ta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địa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chỉ</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của</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cần</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tới</a:t>
            </a:r>
            <a:r>
              <a:rPr lang="en-US" sz="1800" dirty="0">
                <a:effectLst/>
                <a:latin typeface="Times New Roman" panose="02020603050405020304" pitchFamily="18" charset="0"/>
                <a:ea typeface="Times New Roman" panose="02020603050405020304" pitchFamily="18" charset="0"/>
              </a:rPr>
              <a:t> ADDR, </a:t>
            </a:r>
            <a:r>
              <a:rPr lang="en-US" sz="1800" dirty="0" err="1">
                <a:effectLst/>
                <a:latin typeface="Times New Roman" panose="02020603050405020304" pitchFamily="18" charset="0"/>
                <a:ea typeface="Times New Roman" panose="02020603050405020304" pitchFamily="18" charset="0"/>
              </a:rPr>
              <a:t>đặt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DATA_IN </a:t>
            </a:r>
            <a:r>
              <a:rPr lang="en-US" sz="1800" dirty="0" err="1">
                <a:effectLst/>
                <a:latin typeface="Times New Roman" panose="02020603050405020304" pitchFamily="18" charset="0"/>
                <a:ea typeface="Times New Roman" panose="02020603050405020304" pitchFamily="18" charset="0"/>
              </a:rPr>
              <a:t>và</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thiết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lập</a:t>
            </a:r>
            <a:r>
              <a:rPr lang="en-US" sz="1800" dirty="0">
                <a:effectLst/>
                <a:latin typeface="Times New Roman" panose="02020603050405020304" pitchFamily="18" charset="0"/>
                <a:ea typeface="Times New Roman" panose="02020603050405020304" pitchFamily="18" charset="0"/>
              </a:rPr>
              <a:t> WE = 1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khi</a:t>
            </a:r>
            <a:r>
              <a:rPr lang="en-US" sz="1800" dirty="0">
                <a:effectLst/>
                <a:latin typeface="Times New Roman" panose="02020603050405020304" pitchFamily="18" charset="0"/>
                <a:ea typeface="Times New Roman" panose="02020603050405020304" pitchFamily="18" charset="0"/>
              </a:rPr>
              <a:t> CLK </a:t>
            </a:r>
            <a:r>
              <a:rPr lang="en-US" sz="1800" dirty="0" err="1">
                <a:effectLst/>
                <a:latin typeface="Times New Roman" panose="02020603050405020304" pitchFamily="18" charset="0"/>
                <a:ea typeface="Times New Roman" panose="02020603050405020304" pitchFamily="18" charset="0"/>
              </a:rPr>
              <a:t>tích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cực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thì</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dữ</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liệu</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sẽ</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được</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cập</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nhật</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vào</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thanh</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ghi</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mong</a:t>
            </a:r>
            <a:r>
              <a:rPr lang="en-US" sz="1800" dirty="0">
                <a:effectLst/>
                <a:latin typeface="Times New Roman" panose="02020603050405020304" pitchFamily="18" charset="0"/>
                <a:ea typeface="Times New Roman" panose="02020603050405020304" pitchFamily="18" charset="0"/>
              </a:rPr>
              <a:t> </a:t>
            </a:r>
            <a:r>
              <a:rPr lang="en-US" sz="1800" dirty="0" err="1">
                <a:effectLst/>
                <a:latin typeface="Times New Roman" panose="02020603050405020304" pitchFamily="18" charset="0"/>
                <a:ea typeface="Times New Roman" panose="02020603050405020304" pitchFamily="18" charset="0"/>
              </a:rPr>
              <a:t>muốn</a:t>
            </a:r>
            <a:r>
              <a:rPr lang="en-US" sz="1800" dirty="0">
                <a:effectLst/>
                <a:latin typeface="Times New Roman" panose="02020603050405020304" pitchFamily="18" charset="0"/>
                <a:ea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16</a:t>
            </a:fld>
            <a:endParaRPr lang="en-US"/>
          </a:p>
        </p:txBody>
      </p:sp>
    </p:spTree>
    <p:extLst>
      <p:ext uri="{BB962C8B-B14F-4D97-AF65-F5344CB8AC3E}">
        <p14:creationId xmlns:p14="http://schemas.microsoft.com/office/powerpoint/2010/main" val="7763356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Trong chương trước chúng ta đã biết “</a:t>
            </a:r>
            <a:r>
              <a:rPr lang="en-US" dirty="0"/>
              <a:t>Thanh </a:t>
            </a:r>
            <a:r>
              <a:rPr lang="en-US" dirty="0" err="1"/>
              <a:t>ghi</a:t>
            </a:r>
            <a:r>
              <a:rPr lang="en-US" dirty="0"/>
              <a:t> </a:t>
            </a:r>
            <a:r>
              <a:rPr lang="en-US" dirty="0" err="1"/>
              <a:t>là</a:t>
            </a:r>
            <a:r>
              <a:rPr lang="en-US" dirty="0"/>
              <a:t> </a:t>
            </a:r>
            <a:r>
              <a:rPr lang="en-US" dirty="0" err="1"/>
              <a:t>một</a:t>
            </a:r>
            <a:r>
              <a:rPr lang="en-US" dirty="0"/>
              <a:t> </a:t>
            </a:r>
            <a:r>
              <a:rPr lang="en-US" dirty="0" err="1"/>
              <a:t>thiết</a:t>
            </a:r>
            <a:r>
              <a:rPr lang="en-US" dirty="0"/>
              <a:t> </a:t>
            </a:r>
            <a:r>
              <a:rPr lang="en-US" dirty="0" err="1"/>
              <a:t>bị</a:t>
            </a:r>
            <a:r>
              <a:rPr lang="en-US" dirty="0"/>
              <a:t> l</a:t>
            </a:r>
            <a:r>
              <a:rPr lang="vi-VN" dirty="0"/>
              <a:t>ư</a:t>
            </a:r>
            <a:r>
              <a:rPr lang="en-US" dirty="0"/>
              <a:t>u </a:t>
            </a:r>
            <a:r>
              <a:rPr lang="en-US" dirty="0" err="1"/>
              <a:t>trữ</a:t>
            </a:r>
            <a:r>
              <a:rPr lang="en-US" dirty="0"/>
              <a:t> đ</a:t>
            </a:r>
            <a:r>
              <a:rPr lang="vi-VN" dirty="0"/>
              <a:t>ư</a:t>
            </a:r>
            <a:r>
              <a:rPr lang="en-US" dirty="0" err="1"/>
              <a:t>ợc</a:t>
            </a:r>
            <a:r>
              <a:rPr lang="en-US" dirty="0"/>
              <a:t> </a:t>
            </a:r>
            <a:r>
              <a:rPr lang="en-US" dirty="0" err="1"/>
              <a:t>cấu</a:t>
            </a:r>
            <a:r>
              <a:rPr lang="en-US" dirty="0"/>
              <a:t> </a:t>
            </a:r>
            <a:r>
              <a:rPr lang="en-US" dirty="0" err="1"/>
              <a:t>tạo</a:t>
            </a:r>
            <a:r>
              <a:rPr lang="en-US" dirty="0"/>
              <a:t> </a:t>
            </a:r>
            <a:r>
              <a:rPr lang="en-US" dirty="0" err="1"/>
              <a:t>bởi</a:t>
            </a:r>
            <a:r>
              <a:rPr lang="en-US" dirty="0"/>
              <a:t> </a:t>
            </a:r>
            <a:r>
              <a:rPr lang="en-US" dirty="0" err="1"/>
              <a:t>các</a:t>
            </a:r>
            <a:r>
              <a:rPr lang="en-US" dirty="0"/>
              <a:t> flipflop </a:t>
            </a:r>
            <a:r>
              <a:rPr lang="en-US" dirty="0" err="1"/>
              <a:t>nối</a:t>
            </a:r>
            <a:r>
              <a:rPr lang="en-US" dirty="0"/>
              <a:t> </a:t>
            </a:r>
            <a:r>
              <a:rPr lang="en-US" dirty="0" err="1"/>
              <a:t>chung</a:t>
            </a:r>
            <a:r>
              <a:rPr lang="en-US" dirty="0"/>
              <a:t> </a:t>
            </a:r>
            <a:r>
              <a:rPr lang="en-US" dirty="0" err="1"/>
              <a:t>ngõ</a:t>
            </a:r>
            <a:r>
              <a:rPr lang="en-US" dirty="0"/>
              <a:t> </a:t>
            </a:r>
            <a:r>
              <a:rPr lang="en-US" dirty="0" err="1"/>
              <a:t>vào</a:t>
            </a:r>
            <a:r>
              <a:rPr lang="en-US" dirty="0"/>
              <a:t> CLK</a:t>
            </a:r>
            <a:r>
              <a:rPr lang="vi-VN"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Bằng cách bổ sung thêm một bộ chọn với kết nối như trên hình thì chúng ta có thể cải tiến thanh ghi thêm chức năng nạp</a:t>
            </a:r>
          </a:p>
          <a:p>
            <a:pPr marL="0" marR="0" lvl="0" indent="0" algn="l" defTabSz="914400" rtl="0" eaLnBrk="1" fontAlgn="auto" latinLnBrk="0" hangingPunct="1">
              <a:lnSpc>
                <a:spcPct val="100000"/>
              </a:lnSpc>
              <a:spcBef>
                <a:spcPts val="0"/>
              </a:spcBef>
              <a:spcAft>
                <a:spcPts val="0"/>
              </a:spcAft>
              <a:buClrTx/>
              <a:buSzTx/>
              <a:buFontTx/>
              <a:buNone/>
              <a:tabLst/>
              <a:defRPr/>
            </a:pPr>
            <a:r>
              <a:rPr lang="vi-VN" dirty="0"/>
              <a:t>Nếu nạp = 0 thì thanh ghi giữ nguyên giá trị, nếu nạp = 1 thì thanh ghi sẽ nhận giá trị mới khi clk tích cực</a:t>
            </a:r>
            <a:endParaRPr lang="en-US" dirty="0"/>
          </a:p>
          <a:p>
            <a:endParaRPr lang="en-US" dirty="0"/>
          </a:p>
        </p:txBody>
      </p:sp>
      <p:sp>
        <p:nvSpPr>
          <p:cNvPr id="4" name="Slide Number Placeholder 3"/>
          <p:cNvSpPr>
            <a:spLocks noGrp="1"/>
          </p:cNvSpPr>
          <p:nvPr>
            <p:ph type="sldNum" sz="quarter" idx="5"/>
          </p:nvPr>
        </p:nvSpPr>
        <p:spPr/>
        <p:txBody>
          <a:bodyPr/>
          <a:lstStyle/>
          <a:p>
            <a:fld id="{A9ABEDE5-6239-4ECB-ABE4-429C7A23B5D9}" type="slidenum">
              <a:rPr lang="en-US" smtClean="0"/>
              <a:t>17</a:t>
            </a:fld>
            <a:endParaRPr lang="en-US"/>
          </a:p>
        </p:txBody>
      </p:sp>
    </p:spTree>
    <p:extLst>
      <p:ext uri="{BB962C8B-B14F-4D97-AF65-F5344CB8AC3E}">
        <p14:creationId xmlns:p14="http://schemas.microsoft.com/office/powerpoint/2010/main" val="12462414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9144000" cy="1485900"/>
          </a:xfrm>
          <a:prstGeom prst="rect">
            <a:avLst/>
          </a:prstGeom>
          <a:noFill/>
        </p:spPr>
      </p:pic>
      <p:sp>
        <p:nvSpPr>
          <p:cNvPr id="37892" name="Rectangle 4"/>
          <p:cNvSpPr>
            <a:spLocks noGrp="1" noChangeArrowheads="1"/>
          </p:cNvSpPr>
          <p:nvPr>
            <p:ph type="ctrTitle" hasCustomPrompt="1"/>
          </p:nvPr>
        </p:nvSpPr>
        <p:spPr>
          <a:xfrm>
            <a:off x="684213" y="2133600"/>
            <a:ext cx="77724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9144000" cy="1560512"/>
          </a:xfrm>
          <a:prstGeom prst="rect">
            <a:avLst/>
          </a:prstGeom>
          <a:solidFill>
            <a:schemeClr val="bg1">
              <a:alpha val="30000"/>
            </a:schemeClr>
          </a:solidFill>
          <a:ln w="9525">
            <a:noFill/>
            <a:miter lim="800000"/>
            <a:headEnd/>
            <a:tailEnd/>
          </a:ln>
          <a:effectLst/>
        </p:spPr>
        <p:txBody>
          <a:bodyPr wrap="none" anchor="ctr"/>
          <a:lstStyle/>
          <a:p>
            <a:endParaRPr lang="ja-JP" altLang="en-US"/>
          </a:p>
        </p:txBody>
      </p:sp>
      <p:sp>
        <p:nvSpPr>
          <p:cNvPr id="37893" name="Rectangle 5"/>
          <p:cNvSpPr>
            <a:spLocks noGrp="1" noChangeArrowheads="1"/>
          </p:cNvSpPr>
          <p:nvPr>
            <p:ph type="subTitle" idx="1" hasCustomPrompt="1"/>
          </p:nvPr>
        </p:nvSpPr>
        <p:spPr>
          <a:xfrm>
            <a:off x="1371600" y="3886200"/>
            <a:ext cx="64008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08/11/2024</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46" y="10715"/>
            <a:ext cx="1762101"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668344" y="72008"/>
            <a:ext cx="1362874"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08/11/2024</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08/11/2024</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722313" y="4406900"/>
            <a:ext cx="77724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722313" y="2906713"/>
            <a:ext cx="77724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08/11/2024</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1762101" y="6524625"/>
            <a:ext cx="5618212" cy="288925"/>
          </a:xfrm>
        </p:spPr>
        <p:txBody>
          <a:bodyPr/>
          <a:lstStyle/>
          <a:p>
            <a:r>
              <a:rPr kumimoji="1" lang="en-US" altLang="ja-JP"/>
              <a:t>Copyrights 2017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468313" y="1628775"/>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08/11/2024</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4709864" y="1628800"/>
            <a:ext cx="40386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1762101" y="6524625"/>
            <a:ext cx="5618212" cy="288925"/>
          </a:xfrm>
        </p:spPr>
        <p:txBody>
          <a:bodyPr/>
          <a:lstStyle/>
          <a:p>
            <a:r>
              <a:rPr kumimoji="1" lang="en-US" altLang="ja-JP"/>
              <a:t>Copyrights 2017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179388" y="84138"/>
            <a:ext cx="7983537" cy="1296987"/>
          </a:xfrm>
          <a:prstGeom prst="rect">
            <a:avLst/>
          </a:prstGeom>
          <a:noFill/>
        </p:spPr>
      </p:pic>
      <p:sp>
        <p:nvSpPr>
          <p:cNvPr id="1066" name="Rectangle 42"/>
          <p:cNvSpPr>
            <a:spLocks noChangeArrowheads="1"/>
          </p:cNvSpPr>
          <p:nvPr/>
        </p:nvSpPr>
        <p:spPr bwMode="auto">
          <a:xfrm>
            <a:off x="0" y="44450"/>
            <a:ext cx="8640763" cy="1296988"/>
          </a:xfrm>
          <a:prstGeom prst="rect">
            <a:avLst/>
          </a:prstGeom>
          <a:solidFill>
            <a:schemeClr val="bg1">
              <a:alpha val="60001"/>
            </a:schemeClr>
          </a:solidFill>
          <a:ln w="9525">
            <a:noFill/>
            <a:miter lim="800000"/>
            <a:headEnd/>
            <a:tailEnd/>
          </a:ln>
          <a:effectLst/>
        </p:spPr>
        <p:txBody>
          <a:bodyPr wrap="none" anchor="ctr"/>
          <a:lstStyle/>
          <a:p>
            <a:endParaRPr lang="ja-JP" altLang="en-US">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331913" y="287338"/>
            <a:ext cx="7354887"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251520" y="1412776"/>
            <a:ext cx="864096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251520" y="6525344"/>
            <a:ext cx="21336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08/11/2024</a:t>
            </a:fld>
            <a:endParaRPr kumimoji="1" lang="ja-JP" altLang="en-US"/>
          </a:p>
        </p:txBody>
      </p:sp>
      <p:sp>
        <p:nvSpPr>
          <p:cNvPr id="1029" name="Rectangle 5"/>
          <p:cNvSpPr>
            <a:spLocks noGrp="1" noChangeArrowheads="1"/>
          </p:cNvSpPr>
          <p:nvPr>
            <p:ph type="ftr" sz="quarter" idx="3"/>
          </p:nvPr>
        </p:nvSpPr>
        <p:spPr bwMode="auto">
          <a:xfrm>
            <a:off x="1762101" y="6524625"/>
            <a:ext cx="5618212"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2017 CE-UIT. All Rights Reserved.</a:t>
            </a:r>
            <a:endParaRPr kumimoji="1" lang="ja-JP" altLang="en-US" dirty="0"/>
          </a:p>
        </p:txBody>
      </p:sp>
      <p:sp>
        <p:nvSpPr>
          <p:cNvPr id="1030" name="Rectangle 6"/>
          <p:cNvSpPr>
            <a:spLocks noGrp="1" noChangeArrowheads="1"/>
          </p:cNvSpPr>
          <p:nvPr>
            <p:ph type="sldNum" sz="quarter" idx="4"/>
          </p:nvPr>
        </p:nvSpPr>
        <p:spPr bwMode="auto">
          <a:xfrm>
            <a:off x="7139880" y="6524625"/>
            <a:ext cx="17526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44463" y="1123680"/>
            <a:ext cx="8496300" cy="0"/>
          </a:xfrm>
          <a:prstGeom prst="line">
            <a:avLst/>
          </a:prstGeom>
          <a:noFill/>
          <a:ln w="9525">
            <a:solidFill>
              <a:srgbClr val="3366CC"/>
            </a:solidFill>
            <a:round/>
            <a:headEnd/>
            <a:tailEnd/>
          </a:ln>
          <a:effectLst/>
        </p:spPr>
        <p:txBody>
          <a:bodyPr/>
          <a:lstStyle/>
          <a:p>
            <a:endParaRPr lang="ja-JP" altLang="en-US"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07504" y="1592"/>
            <a:ext cx="1116507"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package" Target="../embeddings/Microsoft_Visio_Drawing6.vsdx"/><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2.xml.rels><?xml version="1.0" encoding="UTF-8" standalone="yes"?>
<Relationships xmlns="http://schemas.openxmlformats.org/package/2006/relationships"><Relationship Id="rId8" Type="http://schemas.openxmlformats.org/officeDocument/2006/relationships/customXml" Target="../ink/ink3.xml"/><Relationship Id="rId13" Type="http://schemas.openxmlformats.org/officeDocument/2006/relationships/image" Target="../media/image22.png"/><Relationship Id="rId18" Type="http://schemas.openxmlformats.org/officeDocument/2006/relationships/customXml" Target="../ink/ink8.xml"/><Relationship Id="rId3" Type="http://schemas.openxmlformats.org/officeDocument/2006/relationships/image" Target="../media/image17.emf"/><Relationship Id="rId21" Type="http://schemas.openxmlformats.org/officeDocument/2006/relationships/image" Target="../media/image26.png"/><Relationship Id="rId7" Type="http://schemas.openxmlformats.org/officeDocument/2006/relationships/image" Target="../media/image19.png"/><Relationship Id="rId12" Type="http://schemas.openxmlformats.org/officeDocument/2006/relationships/customXml" Target="../ink/ink5.xml"/><Relationship Id="rId17" Type="http://schemas.openxmlformats.org/officeDocument/2006/relationships/image" Target="../media/image24.png"/><Relationship Id="rId25" Type="http://schemas.openxmlformats.org/officeDocument/2006/relationships/image" Target="../media/image28.png"/><Relationship Id="rId2" Type="http://schemas.openxmlformats.org/officeDocument/2006/relationships/package" Target="../embeddings/Microsoft_Visio_Drawing7.vsdx"/><Relationship Id="rId16" Type="http://schemas.openxmlformats.org/officeDocument/2006/relationships/customXml" Target="../ink/ink7.xml"/><Relationship Id="rId20" Type="http://schemas.openxmlformats.org/officeDocument/2006/relationships/customXml" Target="../ink/ink9.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image" Target="../media/image21.png"/><Relationship Id="rId24" Type="http://schemas.openxmlformats.org/officeDocument/2006/relationships/customXml" Target="../ink/ink11.xml"/><Relationship Id="rId5" Type="http://schemas.openxmlformats.org/officeDocument/2006/relationships/image" Target="../media/image18.png"/><Relationship Id="rId15" Type="http://schemas.openxmlformats.org/officeDocument/2006/relationships/image" Target="../media/image23.png"/><Relationship Id="rId23" Type="http://schemas.openxmlformats.org/officeDocument/2006/relationships/image" Target="../media/image27.png"/><Relationship Id="rId10" Type="http://schemas.openxmlformats.org/officeDocument/2006/relationships/customXml" Target="../ink/ink4.xml"/><Relationship Id="rId19" Type="http://schemas.openxmlformats.org/officeDocument/2006/relationships/image" Target="../media/image25.png"/><Relationship Id="rId4" Type="http://schemas.openxmlformats.org/officeDocument/2006/relationships/customXml" Target="../ink/ink1.xml"/><Relationship Id="rId9" Type="http://schemas.openxmlformats.org/officeDocument/2006/relationships/image" Target="../media/image20.png"/><Relationship Id="rId14" Type="http://schemas.openxmlformats.org/officeDocument/2006/relationships/customXml" Target="../ink/ink6.xml"/><Relationship Id="rId22" Type="http://schemas.openxmlformats.org/officeDocument/2006/relationships/customXml" Target="../ink/ink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package" Target="../embeddings/Microsoft_Visio_Drawing8.vsdx"/><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1.emf"/></Relationships>
</file>

<file path=ppt/slides/_rels/slide17.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package" Target="../embeddings/Microsoft_Visio_Drawing.vsdx"/><Relationship Id="rId7" Type="http://schemas.openxmlformats.org/officeDocument/2006/relationships/package" Target="../embeddings/Microsoft_Visio_Drawing1.vsdx"/><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0.png"/><Relationship Id="rId4" Type="http://schemas.openxmlformats.org/officeDocument/2006/relationships/image" Target="../media/image8.emf"/></Relationships>
</file>

<file path=ppt/slides/_rels/slide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Visio_Drawing2.vsdx"/><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package" Target="../embeddings/Microsoft_Visio_Drawing2.vsdx"/><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package" Target="../embeddings/Microsoft_Visio_Drawing3.vsdx"/><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2.emf"/><Relationship Id="rId5" Type="http://schemas.openxmlformats.org/officeDocument/2006/relationships/package" Target="../embeddings/Microsoft_Visio_Drawing4.vsdx"/><Relationship Id="rId4" Type="http://schemas.openxmlformats.org/officeDocument/2006/relationships/image" Target="../media/image11.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package" Target="../embeddings/Microsoft_Visio_Drawing5.vsdx"/></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684213" y="2133600"/>
            <a:ext cx="7772400" cy="2286000"/>
          </a:xfrm>
        </p:spPr>
        <p:txBody>
          <a:bodyPr/>
          <a:lstStyle/>
          <a:p>
            <a:r>
              <a:rPr lang="en-US" altLang="ja-JP" sz="4400" b="1"/>
              <a:t>TỔ CHỨC VÀ CẤU TRÚC MÁY TÍNH II</a:t>
            </a:r>
            <a:br>
              <a:rPr lang="en-US" altLang="ja-JP" sz="4400" b="1"/>
            </a:br>
            <a:r>
              <a:rPr lang="en-US" altLang="ja-JP" sz="4400" b="1"/>
              <a:t>Chương 5</a:t>
            </a:r>
            <a:br>
              <a:rPr lang="en-US" altLang="ja-JP" sz="4400" b="1"/>
            </a:br>
            <a:r>
              <a:rPr lang="en-US" altLang="ja-JP" sz="4400" b="1"/>
              <a:t>Ứng dụng Mạch số</a:t>
            </a:r>
            <a:br>
              <a:rPr lang="en-US" altLang="ja-JP" sz="4400" b="1"/>
            </a:br>
            <a:endParaRPr kumimoji="1" lang="ja-JP" altLang="en-US" dirty="0"/>
          </a:p>
        </p:txBody>
      </p:sp>
      <p:sp>
        <p:nvSpPr>
          <p:cNvPr id="3" name="サブタイトル 2"/>
          <p:cNvSpPr>
            <a:spLocks noGrp="1"/>
          </p:cNvSpPr>
          <p:nvPr>
            <p:ph type="subTitle" idx="1"/>
          </p:nvPr>
        </p:nvSpPr>
        <p:spPr>
          <a:xfrm>
            <a:off x="1371600" y="4419600"/>
            <a:ext cx="6400800" cy="1219200"/>
          </a:xfrm>
        </p:spPr>
        <p:txBody>
          <a:bodyPr/>
          <a:lstStyle/>
          <a:p>
            <a:r>
              <a:rPr lang="en-US" altLang="ja-JP"/>
              <a:t> </a:t>
            </a:r>
            <a:fld id="{3019FD15-5EE1-4E5A-941E-E175ED3BA472}" type="datetime1">
              <a:rPr lang="en-US" altLang="ja-JP" smtClean="0"/>
              <a:t>08/11/2024</a:t>
            </a:fld>
            <a:endParaRPr lang="en-US" altLang="ja-JP" dirty="0"/>
          </a:p>
        </p:txBody>
      </p:sp>
      <p:sp>
        <p:nvSpPr>
          <p:cNvPr id="4" name="日付プレースホルダ 3"/>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5" name="フッター プレースホルダ 4"/>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
        <p:nvSpPr>
          <p:cNvPr id="6" name="スライド番号プレースホルダ 5"/>
          <p:cNvSpPr>
            <a:spLocks noGrp="1"/>
          </p:cNvSpPr>
          <p:nvPr>
            <p:ph type="sldNum" sz="quarter" idx="12"/>
          </p:nvPr>
        </p:nvSpPr>
        <p:spPr>
          <a:xfrm>
            <a:off x="7139880" y="6524625"/>
            <a:ext cx="1752600" cy="288925"/>
          </a:xfrm>
        </p:spPr>
        <p:txBody>
          <a:bodyPr/>
          <a:lstStyle/>
          <a:p>
            <a:fld id="{800C8475-47C1-49C9-BEE5-594F8CF4D71F}" type="slidenum">
              <a:rPr kumimoji="1" lang="ja-JP" altLang="en-US" smtClean="0"/>
              <a:pPr/>
              <a:t>1</a:t>
            </a:fld>
            <a:endParaRPr kumimoji="1" lang="ja-JP" altLang="en-US" dirty="0"/>
          </a:p>
        </p:txBody>
      </p:sp>
    </p:spTree>
    <p:extLst>
      <p:ext uri="{BB962C8B-B14F-4D97-AF65-F5344CB8AC3E}">
        <p14:creationId xmlns:p14="http://schemas.microsoft.com/office/powerpoint/2010/main" val="38129546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E549A-39BB-488E-A23F-E30F316A4537}"/>
              </a:ext>
            </a:extLst>
          </p:cNvPr>
          <p:cNvSpPr>
            <a:spLocks noGrp="1"/>
          </p:cNvSpPr>
          <p:nvPr>
            <p:ph type="title"/>
          </p:nvPr>
        </p:nvSpPr>
        <p:spPr/>
        <p:txBody>
          <a:bodyPr/>
          <a:lstStyle/>
          <a:p>
            <a:r>
              <a:rPr lang="vi-VN"/>
              <a:t>Bộ </a:t>
            </a:r>
            <a:r>
              <a:rPr lang="vi-VN" dirty="0"/>
              <a:t>cộng (1/3)</a:t>
            </a:r>
            <a:endParaRPr lang="en-US" dirty="0"/>
          </a:p>
        </p:txBody>
      </p:sp>
      <p:sp>
        <p:nvSpPr>
          <p:cNvPr id="3" name="Content Placeholder 2">
            <a:extLst>
              <a:ext uri="{FF2B5EF4-FFF2-40B4-BE49-F238E27FC236}">
                <a16:creationId xmlns:a16="http://schemas.microsoft.com/office/drawing/2014/main" id="{16E72774-6654-4C80-B175-9877C37641CE}"/>
              </a:ext>
            </a:extLst>
          </p:cNvPr>
          <p:cNvSpPr>
            <a:spLocks noGrp="1"/>
          </p:cNvSpPr>
          <p:nvPr>
            <p:ph idx="1"/>
          </p:nvPr>
        </p:nvSpPr>
        <p:spPr/>
        <p:txBody>
          <a:bodyPr/>
          <a:lstStyle/>
          <a:p>
            <a:pPr algn="just"/>
            <a:r>
              <a:rPr lang="vi-VN" dirty="0"/>
              <a:t>Bộ cộng là một mạch tổ hợp có chức năng thực hiện phép toán cộng số học.</a:t>
            </a:r>
            <a:endParaRPr lang="en-US" dirty="0"/>
          </a:p>
        </p:txBody>
      </p:sp>
      <p:sp>
        <p:nvSpPr>
          <p:cNvPr id="4" name="Slide Number Placeholder 3">
            <a:extLst>
              <a:ext uri="{FF2B5EF4-FFF2-40B4-BE49-F238E27FC236}">
                <a16:creationId xmlns:a16="http://schemas.microsoft.com/office/drawing/2014/main" id="{88D90D78-8F51-4861-95AE-7DAAA7B69714}"/>
              </a:ext>
            </a:extLst>
          </p:cNvPr>
          <p:cNvSpPr>
            <a:spLocks noGrp="1"/>
          </p:cNvSpPr>
          <p:nvPr>
            <p:ph type="sldNum" sz="quarter" idx="12"/>
          </p:nvPr>
        </p:nvSpPr>
        <p:spPr/>
        <p:txBody>
          <a:bodyPr/>
          <a:lstStyle/>
          <a:p>
            <a:fld id="{3C3C09BB-C7E7-4454-851F-EF8D770487CA}" type="slidenum">
              <a:rPr lang="en-US" smtClean="0"/>
              <a:pPr/>
              <a:t>10</a:t>
            </a:fld>
            <a:endParaRPr lang="en-US"/>
          </a:p>
        </p:txBody>
      </p:sp>
      <p:pic>
        <p:nvPicPr>
          <p:cNvPr id="6" name="Picture 5">
            <a:extLst>
              <a:ext uri="{FF2B5EF4-FFF2-40B4-BE49-F238E27FC236}">
                <a16:creationId xmlns:a16="http://schemas.microsoft.com/office/drawing/2014/main" id="{7F167966-D002-4783-AE82-617613CDE085}"/>
              </a:ext>
            </a:extLst>
          </p:cNvPr>
          <p:cNvPicPr>
            <a:picLocks noChangeAspect="1"/>
          </p:cNvPicPr>
          <p:nvPr/>
        </p:nvPicPr>
        <p:blipFill>
          <a:blip r:embed="rId3"/>
          <a:stretch>
            <a:fillRect/>
          </a:stretch>
        </p:blipFill>
        <p:spPr>
          <a:xfrm>
            <a:off x="295275" y="3076915"/>
            <a:ext cx="2734845" cy="1559233"/>
          </a:xfrm>
          <a:prstGeom prst="rect">
            <a:avLst/>
          </a:prstGeom>
        </p:spPr>
      </p:pic>
      <p:sp>
        <p:nvSpPr>
          <p:cNvPr id="7" name="Content Placeholder 2">
            <a:extLst>
              <a:ext uri="{FF2B5EF4-FFF2-40B4-BE49-F238E27FC236}">
                <a16:creationId xmlns:a16="http://schemas.microsoft.com/office/drawing/2014/main" id="{83797E6D-3470-4A37-B9FF-31D7CE0F5B3C}"/>
              </a:ext>
            </a:extLst>
          </p:cNvPr>
          <p:cNvSpPr txBox="1">
            <a:spLocks/>
          </p:cNvSpPr>
          <p:nvPr/>
        </p:nvSpPr>
        <p:spPr>
          <a:xfrm>
            <a:off x="3219062" y="3076915"/>
            <a:ext cx="5648713" cy="1937123"/>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vi-VN" sz="2400" b="1" dirty="0">
                <a:solidFill>
                  <a:srgbClr val="0070C0"/>
                </a:solidFill>
              </a:rPr>
              <a:t>S = A + B</a:t>
            </a:r>
          </a:p>
          <a:p>
            <a:pPr algn="just"/>
            <a:r>
              <a:rPr lang="vi-VN" sz="2400" dirty="0"/>
              <a:t>Ví dụ:</a:t>
            </a:r>
          </a:p>
          <a:p>
            <a:pPr lvl="1" algn="just"/>
            <a:r>
              <a:rPr lang="vi-VN" sz="2100" dirty="0"/>
              <a:t>A = 5, B = 7 -&gt; S = 5 + 7 = 12</a:t>
            </a:r>
          </a:p>
          <a:p>
            <a:pPr lvl="1" algn="just"/>
            <a:r>
              <a:rPr lang="vi-VN" sz="2100" dirty="0"/>
              <a:t>A = -5, B = -9 -&gt; S = -5 + -9 = -14</a:t>
            </a:r>
          </a:p>
          <a:p>
            <a:pPr lvl="1" algn="just"/>
            <a:r>
              <a:rPr lang="vi-VN" sz="2100" dirty="0"/>
              <a:t>A = -100, B = 79 -&gt; S = -100 + 79 = -21</a:t>
            </a:r>
          </a:p>
          <a:p>
            <a:pPr marL="0" indent="0" algn="just">
              <a:buNone/>
            </a:pPr>
            <a:endParaRPr lang="en-US" sz="2400" dirty="0"/>
          </a:p>
        </p:txBody>
      </p:sp>
      <p:sp>
        <p:nvSpPr>
          <p:cNvPr id="8" name="日付プレースホルダ 3">
            <a:extLst>
              <a:ext uri="{FF2B5EF4-FFF2-40B4-BE49-F238E27FC236}">
                <a16:creationId xmlns:a16="http://schemas.microsoft.com/office/drawing/2014/main" id="{122DF697-30D5-43DF-A9D3-879E51FC2705}"/>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9" name="フッター プレースホルダ 4">
            <a:extLst>
              <a:ext uri="{FF2B5EF4-FFF2-40B4-BE49-F238E27FC236}">
                <a16:creationId xmlns:a16="http://schemas.microsoft.com/office/drawing/2014/main" id="{3A0567C6-29B6-464C-BB0D-24B86C1C576F}"/>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32356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anim calcmode="lin" valueType="num">
                                      <p:cBhvr additive="base">
                                        <p:cTn id="11"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anim calcmode="lin" valueType="num">
                                      <p:cBhvr additive="base">
                                        <p:cTn id="1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3" end="3"/>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 calcmode="lin" valueType="num">
                                      <p:cBhvr additive="base">
                                        <p:cTn id="19"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D4F5C-E82C-4D7D-ACD1-C31A683AE6C3}"/>
              </a:ext>
            </a:extLst>
          </p:cNvPr>
          <p:cNvSpPr>
            <a:spLocks noGrp="1"/>
          </p:cNvSpPr>
          <p:nvPr>
            <p:ph type="title"/>
          </p:nvPr>
        </p:nvSpPr>
        <p:spPr/>
        <p:txBody>
          <a:bodyPr/>
          <a:lstStyle/>
          <a:p>
            <a:r>
              <a:rPr lang="vi-VN"/>
              <a:t>Bộ </a:t>
            </a:r>
            <a:r>
              <a:rPr lang="vi-VN" dirty="0"/>
              <a:t>cộng (</a:t>
            </a:r>
            <a:r>
              <a:rPr lang="vi-VN"/>
              <a:t>2/3)</a:t>
            </a:r>
            <a:r>
              <a:rPr lang="en-US"/>
              <a:t> – Cấu tạo</a:t>
            </a:r>
            <a:endParaRPr lang="en-US" dirty="0"/>
          </a:p>
        </p:txBody>
      </p:sp>
      <p:sp>
        <p:nvSpPr>
          <p:cNvPr id="3" name="Content Placeholder 2">
            <a:extLst>
              <a:ext uri="{FF2B5EF4-FFF2-40B4-BE49-F238E27FC236}">
                <a16:creationId xmlns:a16="http://schemas.microsoft.com/office/drawing/2014/main" id="{EB6BA047-B632-405C-B5FC-623E84FCC166}"/>
              </a:ext>
            </a:extLst>
          </p:cNvPr>
          <p:cNvSpPr>
            <a:spLocks noGrp="1"/>
          </p:cNvSpPr>
          <p:nvPr>
            <p:ph idx="1"/>
          </p:nvPr>
        </p:nvSpPr>
        <p:spPr/>
        <p:txBody>
          <a:bodyPr/>
          <a:lstStyle/>
          <a:p>
            <a:endParaRPr lang="en-US"/>
          </a:p>
        </p:txBody>
      </p:sp>
      <p:sp>
        <p:nvSpPr>
          <p:cNvPr id="4" name="Slide Number Placeholder 3">
            <a:extLst>
              <a:ext uri="{FF2B5EF4-FFF2-40B4-BE49-F238E27FC236}">
                <a16:creationId xmlns:a16="http://schemas.microsoft.com/office/drawing/2014/main" id="{4C68FA30-ADC4-4DF0-BA9F-40277CC3D7F8}"/>
              </a:ext>
            </a:extLst>
          </p:cNvPr>
          <p:cNvSpPr>
            <a:spLocks noGrp="1"/>
          </p:cNvSpPr>
          <p:nvPr>
            <p:ph type="sldNum" sz="quarter" idx="12"/>
          </p:nvPr>
        </p:nvSpPr>
        <p:spPr/>
        <p:txBody>
          <a:bodyPr/>
          <a:lstStyle/>
          <a:p>
            <a:fld id="{3C3C09BB-C7E7-4454-851F-EF8D770487CA}" type="slidenum">
              <a:rPr lang="en-US" smtClean="0"/>
              <a:pPr/>
              <a:t>11</a:t>
            </a:fld>
            <a:endParaRPr lang="en-US"/>
          </a:p>
        </p:txBody>
      </p:sp>
      <p:graphicFrame>
        <p:nvGraphicFramePr>
          <p:cNvPr id="6" name="Object 5">
            <a:extLst>
              <a:ext uri="{FF2B5EF4-FFF2-40B4-BE49-F238E27FC236}">
                <a16:creationId xmlns:a16="http://schemas.microsoft.com/office/drawing/2014/main" id="{CCC2D540-62A2-4C4E-9B4C-0BF46672BA03}"/>
              </a:ext>
            </a:extLst>
          </p:cNvPr>
          <p:cNvGraphicFramePr>
            <a:graphicFrameLocks noChangeAspect="1"/>
          </p:cNvGraphicFramePr>
          <p:nvPr/>
        </p:nvGraphicFramePr>
        <p:xfrm>
          <a:off x="295275" y="2871694"/>
          <a:ext cx="8580925" cy="1973054"/>
        </p:xfrm>
        <a:graphic>
          <a:graphicData uri="http://schemas.openxmlformats.org/presentationml/2006/ole">
            <mc:AlternateContent xmlns:mc="http://schemas.openxmlformats.org/markup-compatibility/2006">
              <mc:Choice xmlns:v="urn:schemas-microsoft-com:vml" Requires="v">
                <p:oleObj name="Visio" r:id="rId3" imgW="11287278" imgH="2485899" progId="Visio.Drawing.15">
                  <p:embed/>
                </p:oleObj>
              </mc:Choice>
              <mc:Fallback>
                <p:oleObj name="Visio" r:id="rId3" imgW="11287278" imgH="2485899" progId="Visio.Drawing.15">
                  <p:embed/>
                  <p:pic>
                    <p:nvPicPr>
                      <p:cNvPr id="6" name="Object 5">
                        <a:extLst>
                          <a:ext uri="{FF2B5EF4-FFF2-40B4-BE49-F238E27FC236}">
                            <a16:creationId xmlns:a16="http://schemas.microsoft.com/office/drawing/2014/main" id="{CCC2D540-62A2-4C4E-9B4C-0BF46672BA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 y="2871694"/>
                        <a:ext cx="8580925" cy="1973054"/>
                      </a:xfrm>
                      <a:prstGeom prst="rect">
                        <a:avLst/>
                      </a:prstGeom>
                      <a:noFill/>
                    </p:spPr>
                  </p:pic>
                </p:oleObj>
              </mc:Fallback>
            </mc:AlternateContent>
          </a:graphicData>
        </a:graphic>
      </p:graphicFrame>
    </p:spTree>
    <p:extLst>
      <p:ext uri="{BB962C8B-B14F-4D97-AF65-F5344CB8AC3E}">
        <p14:creationId xmlns:p14="http://schemas.microsoft.com/office/powerpoint/2010/main" val="4114825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61C27-F627-474D-83FB-D55C42D8B257}"/>
              </a:ext>
            </a:extLst>
          </p:cNvPr>
          <p:cNvSpPr>
            <a:spLocks noGrp="1"/>
          </p:cNvSpPr>
          <p:nvPr>
            <p:ph type="title"/>
          </p:nvPr>
        </p:nvSpPr>
        <p:spPr/>
        <p:txBody>
          <a:bodyPr/>
          <a:lstStyle/>
          <a:p>
            <a:r>
              <a:rPr lang="vi-VN"/>
              <a:t>Bộ </a:t>
            </a:r>
            <a:r>
              <a:rPr lang="vi-VN" dirty="0"/>
              <a:t>cộng (</a:t>
            </a:r>
            <a:r>
              <a:rPr lang="vi-VN"/>
              <a:t>3/3)</a:t>
            </a:r>
            <a:r>
              <a:rPr lang="en-US"/>
              <a:t> – Full Adder</a:t>
            </a:r>
            <a:endParaRPr lang="en-US" dirty="0"/>
          </a:p>
        </p:txBody>
      </p:sp>
      <p:sp>
        <p:nvSpPr>
          <p:cNvPr id="4" name="Slide Number Placeholder 3">
            <a:extLst>
              <a:ext uri="{FF2B5EF4-FFF2-40B4-BE49-F238E27FC236}">
                <a16:creationId xmlns:a16="http://schemas.microsoft.com/office/drawing/2014/main" id="{FDCA75A0-6F65-42A2-B1F4-AA6A8CB6CB54}"/>
              </a:ext>
            </a:extLst>
          </p:cNvPr>
          <p:cNvSpPr>
            <a:spLocks noGrp="1"/>
          </p:cNvSpPr>
          <p:nvPr>
            <p:ph type="sldNum" sz="quarter" idx="12"/>
          </p:nvPr>
        </p:nvSpPr>
        <p:spPr/>
        <p:txBody>
          <a:bodyPr/>
          <a:lstStyle/>
          <a:p>
            <a:fld id="{3C3C09BB-C7E7-4454-851F-EF8D770487CA}" type="slidenum">
              <a:rPr lang="en-US" smtClean="0"/>
              <a:pPr/>
              <a:t>12</a:t>
            </a:fld>
            <a:endParaRPr lang="en-US"/>
          </a:p>
        </p:txBody>
      </p:sp>
      <p:graphicFrame>
        <p:nvGraphicFramePr>
          <p:cNvPr id="6" name="Object 5">
            <a:extLst>
              <a:ext uri="{FF2B5EF4-FFF2-40B4-BE49-F238E27FC236}">
                <a16:creationId xmlns:a16="http://schemas.microsoft.com/office/drawing/2014/main" id="{961647F4-CC36-4292-A8B6-2C7ABDA4EF2C}"/>
              </a:ext>
            </a:extLst>
          </p:cNvPr>
          <p:cNvGraphicFramePr>
            <a:graphicFrameLocks noChangeAspect="1"/>
          </p:cNvGraphicFramePr>
          <p:nvPr/>
        </p:nvGraphicFramePr>
        <p:xfrm>
          <a:off x="2102916" y="2822264"/>
          <a:ext cx="2161733" cy="2043282"/>
        </p:xfrm>
        <a:graphic>
          <a:graphicData uri="http://schemas.openxmlformats.org/presentationml/2006/ole">
            <mc:AlternateContent xmlns:mc="http://schemas.openxmlformats.org/markup-compatibility/2006">
              <mc:Choice xmlns:v="urn:schemas-microsoft-com:vml" Requires="v">
                <p:oleObj name="Visio" r:id="rId2" imgW="2076310" imgH="1961996" progId="Visio.Drawing.15">
                  <p:embed/>
                </p:oleObj>
              </mc:Choice>
              <mc:Fallback>
                <p:oleObj name="Visio" r:id="rId2" imgW="2076310" imgH="1961996" progId="Visio.Drawing.15">
                  <p:embed/>
                  <p:pic>
                    <p:nvPicPr>
                      <p:cNvPr id="6" name="Object 5">
                        <a:extLst>
                          <a:ext uri="{FF2B5EF4-FFF2-40B4-BE49-F238E27FC236}">
                            <a16:creationId xmlns:a16="http://schemas.microsoft.com/office/drawing/2014/main" id="{961647F4-CC36-4292-A8B6-2C7ABDA4EF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2916" y="2822264"/>
                        <a:ext cx="2161733" cy="2043282"/>
                      </a:xfrm>
                      <a:prstGeom prst="rect">
                        <a:avLst/>
                      </a:prstGeom>
                      <a:noFill/>
                    </p:spPr>
                  </p:pic>
                </p:oleObj>
              </mc:Fallback>
            </mc:AlternateContent>
          </a:graphicData>
        </a:graphic>
      </p:graphicFrame>
      <p:graphicFrame>
        <p:nvGraphicFramePr>
          <p:cNvPr id="8" name="Table 7">
            <a:extLst>
              <a:ext uri="{FF2B5EF4-FFF2-40B4-BE49-F238E27FC236}">
                <a16:creationId xmlns:a16="http://schemas.microsoft.com/office/drawing/2014/main" id="{6A9E7990-257B-489A-8D73-B4DC83136E7A}"/>
              </a:ext>
            </a:extLst>
          </p:cNvPr>
          <p:cNvGraphicFramePr>
            <a:graphicFrameLocks noGrp="1"/>
          </p:cNvGraphicFramePr>
          <p:nvPr/>
        </p:nvGraphicFramePr>
        <p:xfrm>
          <a:off x="4586623" y="2622733"/>
          <a:ext cx="2571750" cy="2394077"/>
        </p:xfrm>
        <a:graphic>
          <a:graphicData uri="http://schemas.openxmlformats.org/drawingml/2006/table">
            <a:tbl>
              <a:tblPr firstRow="1" firstCol="1" bandRow="1">
                <a:tableStyleId>{5940675A-B579-460E-94D1-54222C63F5DA}</a:tableStyleId>
              </a:tblPr>
              <a:tblGrid>
                <a:gridCol w="514350">
                  <a:extLst>
                    <a:ext uri="{9D8B030D-6E8A-4147-A177-3AD203B41FA5}">
                      <a16:colId xmlns:a16="http://schemas.microsoft.com/office/drawing/2014/main" val="1624994511"/>
                    </a:ext>
                  </a:extLst>
                </a:gridCol>
                <a:gridCol w="514350">
                  <a:extLst>
                    <a:ext uri="{9D8B030D-6E8A-4147-A177-3AD203B41FA5}">
                      <a16:colId xmlns:a16="http://schemas.microsoft.com/office/drawing/2014/main" val="2830755437"/>
                    </a:ext>
                  </a:extLst>
                </a:gridCol>
                <a:gridCol w="514350">
                  <a:extLst>
                    <a:ext uri="{9D8B030D-6E8A-4147-A177-3AD203B41FA5}">
                      <a16:colId xmlns:a16="http://schemas.microsoft.com/office/drawing/2014/main" val="1289845748"/>
                    </a:ext>
                  </a:extLst>
                </a:gridCol>
                <a:gridCol w="514350">
                  <a:extLst>
                    <a:ext uri="{9D8B030D-6E8A-4147-A177-3AD203B41FA5}">
                      <a16:colId xmlns:a16="http://schemas.microsoft.com/office/drawing/2014/main" val="3354958382"/>
                    </a:ext>
                  </a:extLst>
                </a:gridCol>
                <a:gridCol w="514350">
                  <a:extLst>
                    <a:ext uri="{9D8B030D-6E8A-4147-A177-3AD203B41FA5}">
                      <a16:colId xmlns:a16="http://schemas.microsoft.com/office/drawing/2014/main" val="377504814"/>
                    </a:ext>
                  </a:extLst>
                </a:gridCol>
              </a:tblGrid>
              <a:tr h="332042">
                <a:tc>
                  <a:txBody>
                    <a:bodyPr/>
                    <a:lstStyle/>
                    <a:p>
                      <a:pPr marL="0" marR="0" algn="ctr">
                        <a:lnSpc>
                          <a:spcPct val="150000"/>
                        </a:lnSpc>
                        <a:spcBef>
                          <a:spcPts val="600"/>
                        </a:spcBef>
                        <a:spcAft>
                          <a:spcPts val="0"/>
                        </a:spcAft>
                      </a:pPr>
                      <a:r>
                        <a:rPr lang="vi-VN" sz="1700" spc="-20">
                          <a:effectLst/>
                          <a:latin typeface="+mj-lt"/>
                        </a:rPr>
                        <a:t>Cin</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dirty="0">
                          <a:effectLst/>
                          <a:latin typeface="+mj-lt"/>
                        </a:rPr>
                        <a:t>A</a:t>
                      </a:r>
                      <a:endParaRPr lang="en-US" sz="17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B</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Cout</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S</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703327"/>
                  </a:ext>
                </a:extLst>
              </a:tr>
              <a:tr h="332042">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02169500"/>
                  </a:ext>
                </a:extLst>
              </a:tr>
              <a:tr h="332042">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dirty="0">
                          <a:effectLst/>
                          <a:latin typeface="+mj-lt"/>
                        </a:rPr>
                        <a:t>1</a:t>
                      </a:r>
                      <a:endParaRPr lang="en-US" sz="17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94457258"/>
                  </a:ext>
                </a:extLst>
              </a:tr>
              <a:tr h="332042">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08868231"/>
                  </a:ext>
                </a:extLst>
              </a:tr>
              <a:tr h="332042">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413126"/>
                  </a:ext>
                </a:extLst>
              </a:tr>
              <a:tr h="332042">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01883496"/>
                  </a:ext>
                </a:extLst>
              </a:tr>
              <a:tr h="332042">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dirty="0">
                          <a:effectLst/>
                          <a:latin typeface="+mj-lt"/>
                        </a:rPr>
                        <a:t>0</a:t>
                      </a:r>
                      <a:endParaRPr lang="en-US" sz="17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0307026"/>
                  </a:ext>
                </a:extLst>
              </a:tr>
            </a:tbl>
          </a:graphicData>
        </a:graphic>
      </p:graphicFrame>
      <p:sp>
        <p:nvSpPr>
          <p:cNvPr id="7" name="日付プレースホルダ 3">
            <a:extLst>
              <a:ext uri="{FF2B5EF4-FFF2-40B4-BE49-F238E27FC236}">
                <a16:creationId xmlns:a16="http://schemas.microsoft.com/office/drawing/2014/main" id="{39BD7B65-83E6-4A8F-9E36-6135F480177F}"/>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9" name="フッター プレースホルダ 4">
            <a:extLst>
              <a:ext uri="{FF2B5EF4-FFF2-40B4-BE49-F238E27FC236}">
                <a16:creationId xmlns:a16="http://schemas.microsoft.com/office/drawing/2014/main" id="{9168492C-F29E-411A-A8F8-1E26AD6A8BCD}"/>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mc:AlternateContent xmlns:mc="http://schemas.openxmlformats.org/markup-compatibility/2006">
        <mc:Choice xmlns:p14="http://schemas.microsoft.com/office/powerpoint/2010/main" Requires="p14">
          <p:contentPart p14:bwMode="auto" r:id="rId4">
            <p14:nvContentPartPr>
              <p14:cNvPr id="3" name="Ink 2">
                <a:extLst>
                  <a:ext uri="{FF2B5EF4-FFF2-40B4-BE49-F238E27FC236}">
                    <a16:creationId xmlns:a16="http://schemas.microsoft.com/office/drawing/2014/main" id="{7D759880-652C-6ED5-89BD-519878F1B550}"/>
                  </a:ext>
                </a:extLst>
              </p14:cNvPr>
              <p14:cNvContentPartPr/>
              <p14:nvPr/>
            </p14:nvContentPartPr>
            <p14:xfrm>
              <a:off x="6139063" y="4963646"/>
              <a:ext cx="34200" cy="1293840"/>
            </p14:xfrm>
          </p:contentPart>
        </mc:Choice>
        <mc:Fallback>
          <p:pic>
            <p:nvPicPr>
              <p:cNvPr id="3" name="Ink 2">
                <a:extLst>
                  <a:ext uri="{FF2B5EF4-FFF2-40B4-BE49-F238E27FC236}">
                    <a16:creationId xmlns:a16="http://schemas.microsoft.com/office/drawing/2014/main" id="{7D759880-652C-6ED5-89BD-519878F1B550}"/>
                  </a:ext>
                </a:extLst>
              </p:cNvPr>
              <p:cNvPicPr/>
              <p:nvPr/>
            </p:nvPicPr>
            <p:blipFill>
              <a:blip r:embed="rId5"/>
              <a:stretch>
                <a:fillRect/>
              </a:stretch>
            </p:blipFill>
            <p:spPr>
              <a:xfrm>
                <a:off x="6130423" y="4955006"/>
                <a:ext cx="51840" cy="1311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5" name="Ink 4">
                <a:extLst>
                  <a:ext uri="{FF2B5EF4-FFF2-40B4-BE49-F238E27FC236}">
                    <a16:creationId xmlns:a16="http://schemas.microsoft.com/office/drawing/2014/main" id="{0E3F2E2E-AA0F-2E30-4194-6FB8DA762ECE}"/>
                  </a:ext>
                </a:extLst>
              </p14:cNvPr>
              <p14:cNvContentPartPr/>
              <p14:nvPr/>
            </p14:nvContentPartPr>
            <p14:xfrm>
              <a:off x="4822183" y="5203046"/>
              <a:ext cx="111240" cy="247680"/>
            </p14:xfrm>
          </p:contentPart>
        </mc:Choice>
        <mc:Fallback>
          <p:pic>
            <p:nvPicPr>
              <p:cNvPr id="5" name="Ink 4">
                <a:extLst>
                  <a:ext uri="{FF2B5EF4-FFF2-40B4-BE49-F238E27FC236}">
                    <a16:creationId xmlns:a16="http://schemas.microsoft.com/office/drawing/2014/main" id="{0E3F2E2E-AA0F-2E30-4194-6FB8DA762ECE}"/>
                  </a:ext>
                </a:extLst>
              </p:cNvPr>
              <p:cNvPicPr/>
              <p:nvPr/>
            </p:nvPicPr>
            <p:blipFill>
              <a:blip r:embed="rId7"/>
              <a:stretch>
                <a:fillRect/>
              </a:stretch>
            </p:blipFill>
            <p:spPr>
              <a:xfrm>
                <a:off x="4813183" y="5194046"/>
                <a:ext cx="128880" cy="2653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0" name="Ink 9">
                <a:extLst>
                  <a:ext uri="{FF2B5EF4-FFF2-40B4-BE49-F238E27FC236}">
                    <a16:creationId xmlns:a16="http://schemas.microsoft.com/office/drawing/2014/main" id="{8C2DE15C-17E5-C0C8-5220-E672A53B1A97}"/>
                  </a:ext>
                </a:extLst>
              </p14:cNvPr>
              <p14:cNvContentPartPr/>
              <p14:nvPr/>
            </p14:nvContentPartPr>
            <p14:xfrm>
              <a:off x="5268583" y="5205926"/>
              <a:ext cx="143280" cy="308520"/>
            </p14:xfrm>
          </p:contentPart>
        </mc:Choice>
        <mc:Fallback>
          <p:pic>
            <p:nvPicPr>
              <p:cNvPr id="10" name="Ink 9">
                <a:extLst>
                  <a:ext uri="{FF2B5EF4-FFF2-40B4-BE49-F238E27FC236}">
                    <a16:creationId xmlns:a16="http://schemas.microsoft.com/office/drawing/2014/main" id="{8C2DE15C-17E5-C0C8-5220-E672A53B1A97}"/>
                  </a:ext>
                </a:extLst>
              </p:cNvPr>
              <p:cNvPicPr/>
              <p:nvPr/>
            </p:nvPicPr>
            <p:blipFill>
              <a:blip r:embed="rId9"/>
              <a:stretch>
                <a:fillRect/>
              </a:stretch>
            </p:blipFill>
            <p:spPr>
              <a:xfrm>
                <a:off x="5259583" y="5197286"/>
                <a:ext cx="16092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1" name="Ink 10">
                <a:extLst>
                  <a:ext uri="{FF2B5EF4-FFF2-40B4-BE49-F238E27FC236}">
                    <a16:creationId xmlns:a16="http://schemas.microsoft.com/office/drawing/2014/main" id="{258AC8BE-673F-380C-38D6-5702D035DCB0}"/>
                  </a:ext>
                </a:extLst>
              </p14:cNvPr>
              <p14:cNvContentPartPr/>
              <p14:nvPr/>
            </p14:nvContentPartPr>
            <p14:xfrm>
              <a:off x="5702743" y="5177846"/>
              <a:ext cx="174960" cy="256680"/>
            </p14:xfrm>
          </p:contentPart>
        </mc:Choice>
        <mc:Fallback>
          <p:pic>
            <p:nvPicPr>
              <p:cNvPr id="11" name="Ink 10">
                <a:extLst>
                  <a:ext uri="{FF2B5EF4-FFF2-40B4-BE49-F238E27FC236}">
                    <a16:creationId xmlns:a16="http://schemas.microsoft.com/office/drawing/2014/main" id="{258AC8BE-673F-380C-38D6-5702D035DCB0}"/>
                  </a:ext>
                </a:extLst>
              </p:cNvPr>
              <p:cNvPicPr/>
              <p:nvPr/>
            </p:nvPicPr>
            <p:blipFill>
              <a:blip r:embed="rId11"/>
              <a:stretch>
                <a:fillRect/>
              </a:stretch>
            </p:blipFill>
            <p:spPr>
              <a:xfrm>
                <a:off x="5694103" y="5168846"/>
                <a:ext cx="19260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2" name="Ink 11">
                <a:extLst>
                  <a:ext uri="{FF2B5EF4-FFF2-40B4-BE49-F238E27FC236}">
                    <a16:creationId xmlns:a16="http://schemas.microsoft.com/office/drawing/2014/main" id="{FD90CB56-8191-6C1D-694F-A63C7FCF7236}"/>
                  </a:ext>
                </a:extLst>
              </p14:cNvPr>
              <p14:cNvContentPartPr/>
              <p14:nvPr/>
            </p14:nvContentPartPr>
            <p14:xfrm>
              <a:off x="6400423" y="5277566"/>
              <a:ext cx="66600" cy="186480"/>
            </p14:xfrm>
          </p:contentPart>
        </mc:Choice>
        <mc:Fallback>
          <p:pic>
            <p:nvPicPr>
              <p:cNvPr id="12" name="Ink 11">
                <a:extLst>
                  <a:ext uri="{FF2B5EF4-FFF2-40B4-BE49-F238E27FC236}">
                    <a16:creationId xmlns:a16="http://schemas.microsoft.com/office/drawing/2014/main" id="{FD90CB56-8191-6C1D-694F-A63C7FCF7236}"/>
                  </a:ext>
                </a:extLst>
              </p:cNvPr>
              <p:cNvPicPr/>
              <p:nvPr/>
            </p:nvPicPr>
            <p:blipFill>
              <a:blip r:embed="rId13"/>
              <a:stretch>
                <a:fillRect/>
              </a:stretch>
            </p:blipFill>
            <p:spPr>
              <a:xfrm>
                <a:off x="6391783" y="5268926"/>
                <a:ext cx="84240" cy="204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3" name="Ink 12">
                <a:extLst>
                  <a:ext uri="{FF2B5EF4-FFF2-40B4-BE49-F238E27FC236}">
                    <a16:creationId xmlns:a16="http://schemas.microsoft.com/office/drawing/2014/main" id="{B5804669-20B6-9600-BD8F-9A08E9A985D1}"/>
                  </a:ext>
                </a:extLst>
              </p14:cNvPr>
              <p14:cNvContentPartPr/>
              <p14:nvPr/>
            </p14:nvContentPartPr>
            <p14:xfrm>
              <a:off x="6821983" y="5235086"/>
              <a:ext cx="144000" cy="350640"/>
            </p14:xfrm>
          </p:contentPart>
        </mc:Choice>
        <mc:Fallback>
          <p:pic>
            <p:nvPicPr>
              <p:cNvPr id="13" name="Ink 12">
                <a:extLst>
                  <a:ext uri="{FF2B5EF4-FFF2-40B4-BE49-F238E27FC236}">
                    <a16:creationId xmlns:a16="http://schemas.microsoft.com/office/drawing/2014/main" id="{B5804669-20B6-9600-BD8F-9A08E9A985D1}"/>
                  </a:ext>
                </a:extLst>
              </p:cNvPr>
              <p:cNvPicPr/>
              <p:nvPr/>
            </p:nvPicPr>
            <p:blipFill>
              <a:blip r:embed="rId15"/>
              <a:stretch>
                <a:fillRect/>
              </a:stretch>
            </p:blipFill>
            <p:spPr>
              <a:xfrm>
                <a:off x="6813343" y="5226446"/>
                <a:ext cx="16164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4" name="Ink 13">
                <a:extLst>
                  <a:ext uri="{FF2B5EF4-FFF2-40B4-BE49-F238E27FC236}">
                    <a16:creationId xmlns:a16="http://schemas.microsoft.com/office/drawing/2014/main" id="{D82D3AD9-A5D2-AFA5-B5F4-04E131E60E73}"/>
                  </a:ext>
                </a:extLst>
              </p14:cNvPr>
              <p14:cNvContentPartPr/>
              <p14:nvPr/>
            </p14:nvContentPartPr>
            <p14:xfrm>
              <a:off x="6846823" y="5847446"/>
              <a:ext cx="122760" cy="320760"/>
            </p14:xfrm>
          </p:contentPart>
        </mc:Choice>
        <mc:Fallback>
          <p:pic>
            <p:nvPicPr>
              <p:cNvPr id="14" name="Ink 13">
                <a:extLst>
                  <a:ext uri="{FF2B5EF4-FFF2-40B4-BE49-F238E27FC236}">
                    <a16:creationId xmlns:a16="http://schemas.microsoft.com/office/drawing/2014/main" id="{D82D3AD9-A5D2-AFA5-B5F4-04E131E60E73}"/>
                  </a:ext>
                </a:extLst>
              </p:cNvPr>
              <p:cNvPicPr/>
              <p:nvPr/>
            </p:nvPicPr>
            <p:blipFill>
              <a:blip r:embed="rId17"/>
              <a:stretch>
                <a:fillRect/>
              </a:stretch>
            </p:blipFill>
            <p:spPr>
              <a:xfrm>
                <a:off x="6838183" y="5838806"/>
                <a:ext cx="14040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5" name="Ink 14">
                <a:extLst>
                  <a:ext uri="{FF2B5EF4-FFF2-40B4-BE49-F238E27FC236}">
                    <a16:creationId xmlns:a16="http://schemas.microsoft.com/office/drawing/2014/main" id="{454E870E-4AF9-EC4E-2F4A-E1349B1054B2}"/>
                  </a:ext>
                </a:extLst>
              </p14:cNvPr>
              <p14:cNvContentPartPr/>
              <p14:nvPr/>
            </p14:nvContentPartPr>
            <p14:xfrm>
              <a:off x="6302863" y="5818646"/>
              <a:ext cx="195480" cy="351000"/>
            </p14:xfrm>
          </p:contentPart>
        </mc:Choice>
        <mc:Fallback>
          <p:pic>
            <p:nvPicPr>
              <p:cNvPr id="15" name="Ink 14">
                <a:extLst>
                  <a:ext uri="{FF2B5EF4-FFF2-40B4-BE49-F238E27FC236}">
                    <a16:creationId xmlns:a16="http://schemas.microsoft.com/office/drawing/2014/main" id="{454E870E-4AF9-EC4E-2F4A-E1349B1054B2}"/>
                  </a:ext>
                </a:extLst>
              </p:cNvPr>
              <p:cNvPicPr/>
              <p:nvPr/>
            </p:nvPicPr>
            <p:blipFill>
              <a:blip r:embed="rId19"/>
              <a:stretch>
                <a:fillRect/>
              </a:stretch>
            </p:blipFill>
            <p:spPr>
              <a:xfrm>
                <a:off x="6293863" y="5810006"/>
                <a:ext cx="213120" cy="36864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6" name="Ink 15">
                <a:extLst>
                  <a:ext uri="{FF2B5EF4-FFF2-40B4-BE49-F238E27FC236}">
                    <a16:creationId xmlns:a16="http://schemas.microsoft.com/office/drawing/2014/main" id="{9E91F36C-C7E2-F252-62FC-AACF46CEF5D8}"/>
                  </a:ext>
                </a:extLst>
              </p14:cNvPr>
              <p14:cNvContentPartPr/>
              <p14:nvPr/>
            </p14:nvContentPartPr>
            <p14:xfrm>
              <a:off x="5747383" y="5808926"/>
              <a:ext cx="146160" cy="298440"/>
            </p14:xfrm>
          </p:contentPart>
        </mc:Choice>
        <mc:Fallback>
          <p:pic>
            <p:nvPicPr>
              <p:cNvPr id="16" name="Ink 15">
                <a:extLst>
                  <a:ext uri="{FF2B5EF4-FFF2-40B4-BE49-F238E27FC236}">
                    <a16:creationId xmlns:a16="http://schemas.microsoft.com/office/drawing/2014/main" id="{9E91F36C-C7E2-F252-62FC-AACF46CEF5D8}"/>
                  </a:ext>
                </a:extLst>
              </p:cNvPr>
              <p:cNvPicPr/>
              <p:nvPr/>
            </p:nvPicPr>
            <p:blipFill>
              <a:blip r:embed="rId21"/>
              <a:stretch>
                <a:fillRect/>
              </a:stretch>
            </p:blipFill>
            <p:spPr>
              <a:xfrm>
                <a:off x="5738383" y="5800286"/>
                <a:ext cx="163800" cy="3160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7" name="Ink 16">
                <a:extLst>
                  <a:ext uri="{FF2B5EF4-FFF2-40B4-BE49-F238E27FC236}">
                    <a16:creationId xmlns:a16="http://schemas.microsoft.com/office/drawing/2014/main" id="{DE03F045-A09D-22C5-F8A4-995B2A6C6831}"/>
                  </a:ext>
                </a:extLst>
              </p14:cNvPr>
              <p14:cNvContentPartPr/>
              <p14:nvPr/>
            </p14:nvContentPartPr>
            <p14:xfrm>
              <a:off x="5257783" y="5777246"/>
              <a:ext cx="154800" cy="374760"/>
            </p14:xfrm>
          </p:contentPart>
        </mc:Choice>
        <mc:Fallback>
          <p:pic>
            <p:nvPicPr>
              <p:cNvPr id="17" name="Ink 16">
                <a:extLst>
                  <a:ext uri="{FF2B5EF4-FFF2-40B4-BE49-F238E27FC236}">
                    <a16:creationId xmlns:a16="http://schemas.microsoft.com/office/drawing/2014/main" id="{DE03F045-A09D-22C5-F8A4-995B2A6C6831}"/>
                  </a:ext>
                </a:extLst>
              </p:cNvPr>
              <p:cNvPicPr/>
              <p:nvPr/>
            </p:nvPicPr>
            <p:blipFill>
              <a:blip r:embed="rId23"/>
              <a:stretch>
                <a:fillRect/>
              </a:stretch>
            </p:blipFill>
            <p:spPr>
              <a:xfrm>
                <a:off x="5248783" y="5768606"/>
                <a:ext cx="172440" cy="3924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8" name="Ink 17">
                <a:extLst>
                  <a:ext uri="{FF2B5EF4-FFF2-40B4-BE49-F238E27FC236}">
                    <a16:creationId xmlns:a16="http://schemas.microsoft.com/office/drawing/2014/main" id="{87847A5F-6D94-3A83-F89F-D2829086700F}"/>
                  </a:ext>
                </a:extLst>
              </p14:cNvPr>
              <p14:cNvContentPartPr/>
              <p14:nvPr/>
            </p14:nvContentPartPr>
            <p14:xfrm>
              <a:off x="4832983" y="5730086"/>
              <a:ext cx="217800" cy="377280"/>
            </p14:xfrm>
          </p:contentPart>
        </mc:Choice>
        <mc:Fallback>
          <p:pic>
            <p:nvPicPr>
              <p:cNvPr id="18" name="Ink 17">
                <a:extLst>
                  <a:ext uri="{FF2B5EF4-FFF2-40B4-BE49-F238E27FC236}">
                    <a16:creationId xmlns:a16="http://schemas.microsoft.com/office/drawing/2014/main" id="{87847A5F-6D94-3A83-F89F-D2829086700F}"/>
                  </a:ext>
                </a:extLst>
              </p:cNvPr>
              <p:cNvPicPr/>
              <p:nvPr/>
            </p:nvPicPr>
            <p:blipFill>
              <a:blip r:embed="rId25"/>
              <a:stretch>
                <a:fillRect/>
              </a:stretch>
            </p:blipFill>
            <p:spPr>
              <a:xfrm>
                <a:off x="4823983" y="5721086"/>
                <a:ext cx="235440" cy="394920"/>
              </a:xfrm>
              <a:prstGeom prst="rect">
                <a:avLst/>
              </a:prstGeom>
            </p:spPr>
          </p:pic>
        </mc:Fallback>
      </mc:AlternateContent>
    </p:spTree>
    <p:extLst>
      <p:ext uri="{BB962C8B-B14F-4D97-AF65-F5344CB8AC3E}">
        <p14:creationId xmlns:p14="http://schemas.microsoft.com/office/powerpoint/2010/main" val="724466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BC8BC-7D99-45C8-AA75-C5A083CA17B8}"/>
              </a:ext>
            </a:extLst>
          </p:cNvPr>
          <p:cNvSpPr>
            <a:spLocks noGrp="1"/>
          </p:cNvSpPr>
          <p:nvPr>
            <p:ph type="title"/>
          </p:nvPr>
        </p:nvSpPr>
        <p:spPr/>
        <p:txBody>
          <a:bodyPr/>
          <a:lstStyle/>
          <a:p>
            <a:r>
              <a:rPr lang="vi-VN"/>
              <a:t>Quiz </a:t>
            </a:r>
            <a:r>
              <a:rPr lang="en-US"/>
              <a:t>3</a:t>
            </a:r>
            <a:endParaRPr lang="en-US" dirty="0"/>
          </a:p>
        </p:txBody>
      </p:sp>
      <p:sp>
        <p:nvSpPr>
          <p:cNvPr id="3" name="Content Placeholder 2">
            <a:extLst>
              <a:ext uri="{FF2B5EF4-FFF2-40B4-BE49-F238E27FC236}">
                <a16:creationId xmlns:a16="http://schemas.microsoft.com/office/drawing/2014/main" id="{983E08DF-8729-468C-82E6-50635821FE01}"/>
              </a:ext>
            </a:extLst>
          </p:cNvPr>
          <p:cNvSpPr>
            <a:spLocks noGrp="1"/>
          </p:cNvSpPr>
          <p:nvPr>
            <p:ph idx="1"/>
          </p:nvPr>
        </p:nvSpPr>
        <p:spPr/>
        <p:txBody>
          <a:bodyPr/>
          <a:lstStyle/>
          <a:p>
            <a:r>
              <a:rPr lang="vi-VN" dirty="0"/>
              <a:t>Thiết kế bộ cộng toàn phần theo bảng chân trị bên dưới</a:t>
            </a:r>
            <a:endParaRPr lang="en-US" dirty="0"/>
          </a:p>
        </p:txBody>
      </p:sp>
      <p:sp>
        <p:nvSpPr>
          <p:cNvPr id="4" name="Slide Number Placeholder 3">
            <a:extLst>
              <a:ext uri="{FF2B5EF4-FFF2-40B4-BE49-F238E27FC236}">
                <a16:creationId xmlns:a16="http://schemas.microsoft.com/office/drawing/2014/main" id="{38AF7C08-4395-4963-998C-E2685EB168BC}"/>
              </a:ext>
            </a:extLst>
          </p:cNvPr>
          <p:cNvSpPr>
            <a:spLocks noGrp="1"/>
          </p:cNvSpPr>
          <p:nvPr>
            <p:ph type="sldNum" sz="quarter" idx="12"/>
          </p:nvPr>
        </p:nvSpPr>
        <p:spPr/>
        <p:txBody>
          <a:bodyPr/>
          <a:lstStyle/>
          <a:p>
            <a:fld id="{3C3C09BB-C7E7-4454-851F-EF8D770487CA}" type="slidenum">
              <a:rPr lang="en-US" smtClean="0"/>
              <a:pPr/>
              <a:t>13</a:t>
            </a:fld>
            <a:endParaRPr lang="en-US"/>
          </a:p>
        </p:txBody>
      </p:sp>
      <p:graphicFrame>
        <p:nvGraphicFramePr>
          <p:cNvPr id="6" name="Table 5">
            <a:extLst>
              <a:ext uri="{FF2B5EF4-FFF2-40B4-BE49-F238E27FC236}">
                <a16:creationId xmlns:a16="http://schemas.microsoft.com/office/drawing/2014/main" id="{C4D72858-1DD5-42A6-B9A4-FCF320E73950}"/>
              </a:ext>
            </a:extLst>
          </p:cNvPr>
          <p:cNvGraphicFramePr>
            <a:graphicFrameLocks noGrp="1"/>
          </p:cNvGraphicFramePr>
          <p:nvPr/>
        </p:nvGraphicFramePr>
        <p:xfrm>
          <a:off x="3295650" y="2805036"/>
          <a:ext cx="2571750" cy="2394077"/>
        </p:xfrm>
        <a:graphic>
          <a:graphicData uri="http://schemas.openxmlformats.org/drawingml/2006/table">
            <a:tbl>
              <a:tblPr firstRow="1" firstCol="1" bandRow="1">
                <a:tableStyleId>{5940675A-B579-460E-94D1-54222C63F5DA}</a:tableStyleId>
              </a:tblPr>
              <a:tblGrid>
                <a:gridCol w="514350">
                  <a:extLst>
                    <a:ext uri="{9D8B030D-6E8A-4147-A177-3AD203B41FA5}">
                      <a16:colId xmlns:a16="http://schemas.microsoft.com/office/drawing/2014/main" val="1624994511"/>
                    </a:ext>
                  </a:extLst>
                </a:gridCol>
                <a:gridCol w="514350">
                  <a:extLst>
                    <a:ext uri="{9D8B030D-6E8A-4147-A177-3AD203B41FA5}">
                      <a16:colId xmlns:a16="http://schemas.microsoft.com/office/drawing/2014/main" val="2830755437"/>
                    </a:ext>
                  </a:extLst>
                </a:gridCol>
                <a:gridCol w="514350">
                  <a:extLst>
                    <a:ext uri="{9D8B030D-6E8A-4147-A177-3AD203B41FA5}">
                      <a16:colId xmlns:a16="http://schemas.microsoft.com/office/drawing/2014/main" val="1289845748"/>
                    </a:ext>
                  </a:extLst>
                </a:gridCol>
                <a:gridCol w="514350">
                  <a:extLst>
                    <a:ext uri="{9D8B030D-6E8A-4147-A177-3AD203B41FA5}">
                      <a16:colId xmlns:a16="http://schemas.microsoft.com/office/drawing/2014/main" val="3354958382"/>
                    </a:ext>
                  </a:extLst>
                </a:gridCol>
                <a:gridCol w="514350">
                  <a:extLst>
                    <a:ext uri="{9D8B030D-6E8A-4147-A177-3AD203B41FA5}">
                      <a16:colId xmlns:a16="http://schemas.microsoft.com/office/drawing/2014/main" val="377504814"/>
                    </a:ext>
                  </a:extLst>
                </a:gridCol>
              </a:tblGrid>
              <a:tr h="332042">
                <a:tc>
                  <a:txBody>
                    <a:bodyPr/>
                    <a:lstStyle/>
                    <a:p>
                      <a:pPr marL="0" marR="0" algn="ctr">
                        <a:lnSpc>
                          <a:spcPct val="150000"/>
                        </a:lnSpc>
                        <a:spcBef>
                          <a:spcPts val="600"/>
                        </a:spcBef>
                        <a:spcAft>
                          <a:spcPts val="0"/>
                        </a:spcAft>
                      </a:pPr>
                      <a:r>
                        <a:rPr lang="vi-VN" sz="1700" spc="-20">
                          <a:effectLst/>
                          <a:latin typeface="+mj-lt"/>
                        </a:rPr>
                        <a:t>Cin</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dirty="0">
                          <a:effectLst/>
                          <a:latin typeface="+mj-lt"/>
                        </a:rPr>
                        <a:t>A</a:t>
                      </a:r>
                      <a:endParaRPr lang="en-US" sz="17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B</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Cout</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S</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9703327"/>
                  </a:ext>
                </a:extLst>
              </a:tr>
              <a:tr h="332042">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02169500"/>
                  </a:ext>
                </a:extLst>
              </a:tr>
              <a:tr h="332042">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dirty="0">
                          <a:effectLst/>
                          <a:latin typeface="+mj-lt"/>
                        </a:rPr>
                        <a:t>1</a:t>
                      </a:r>
                      <a:endParaRPr lang="en-US" sz="17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94457258"/>
                  </a:ext>
                </a:extLst>
              </a:tr>
              <a:tr h="332042">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08868231"/>
                  </a:ext>
                </a:extLst>
              </a:tr>
              <a:tr h="332042">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0413126"/>
                  </a:ext>
                </a:extLst>
              </a:tr>
              <a:tr h="332042">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01883496"/>
                  </a:ext>
                </a:extLst>
              </a:tr>
              <a:tr h="332042">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0</a:t>
                      </a:r>
                      <a:endParaRPr lang="en-US" sz="17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a:effectLst/>
                          <a:latin typeface="+mj-lt"/>
                        </a:rPr>
                        <a:t>1</a:t>
                      </a:r>
                      <a:endParaRPr lang="en-US" sz="17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700" spc="-20" dirty="0">
                          <a:effectLst/>
                          <a:latin typeface="+mj-lt"/>
                        </a:rPr>
                        <a:t>0</a:t>
                      </a:r>
                      <a:endParaRPr lang="en-US" sz="17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0307026"/>
                  </a:ext>
                </a:extLst>
              </a:tr>
            </a:tbl>
          </a:graphicData>
        </a:graphic>
      </p:graphicFrame>
      <p:sp>
        <p:nvSpPr>
          <p:cNvPr id="7" name="日付プレースホルダ 3">
            <a:extLst>
              <a:ext uri="{FF2B5EF4-FFF2-40B4-BE49-F238E27FC236}">
                <a16:creationId xmlns:a16="http://schemas.microsoft.com/office/drawing/2014/main" id="{FFFF2635-6ACB-4D59-A06C-64953D74F1F9}"/>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8" name="フッター プレースホルダ 4">
            <a:extLst>
              <a:ext uri="{FF2B5EF4-FFF2-40B4-BE49-F238E27FC236}">
                <a16:creationId xmlns:a16="http://schemas.microsoft.com/office/drawing/2014/main" id="{26D3BF73-BADB-49B1-B1C2-A583BDE5F890}"/>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537303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AE991-C9D3-46C9-8027-9FE1D717E063}"/>
              </a:ext>
            </a:extLst>
          </p:cNvPr>
          <p:cNvSpPr>
            <a:spLocks noGrp="1"/>
          </p:cNvSpPr>
          <p:nvPr>
            <p:ph type="title"/>
          </p:nvPr>
        </p:nvSpPr>
        <p:spPr/>
        <p:txBody>
          <a:bodyPr/>
          <a:lstStyle/>
          <a:p>
            <a:r>
              <a:rPr lang="vi-VN"/>
              <a:t>Bộ </a:t>
            </a:r>
            <a:r>
              <a:rPr lang="vi-VN" dirty="0"/>
              <a:t>so sánh (1/2)</a:t>
            </a:r>
            <a:endParaRPr lang="en-US" dirty="0"/>
          </a:p>
        </p:txBody>
      </p:sp>
      <p:sp>
        <p:nvSpPr>
          <p:cNvPr id="3" name="Content Placeholder 2">
            <a:extLst>
              <a:ext uri="{FF2B5EF4-FFF2-40B4-BE49-F238E27FC236}">
                <a16:creationId xmlns:a16="http://schemas.microsoft.com/office/drawing/2014/main" id="{48BD7F1A-42A1-42EC-B53E-C4CE9DBD557D}"/>
              </a:ext>
            </a:extLst>
          </p:cNvPr>
          <p:cNvSpPr>
            <a:spLocks noGrp="1"/>
          </p:cNvSpPr>
          <p:nvPr>
            <p:ph idx="1"/>
          </p:nvPr>
        </p:nvSpPr>
        <p:spPr>
          <a:xfrm>
            <a:off x="295275" y="2226469"/>
            <a:ext cx="4276725" cy="3263504"/>
          </a:xfrm>
        </p:spPr>
        <p:txBody>
          <a:bodyPr/>
          <a:lstStyle/>
          <a:p>
            <a:endParaRPr lang="vi-VN" dirty="0"/>
          </a:p>
          <a:p>
            <a:r>
              <a:rPr lang="vi-VN" dirty="0"/>
              <a:t>A != 0</a:t>
            </a:r>
            <a:endParaRPr lang="en-US" dirty="0"/>
          </a:p>
        </p:txBody>
      </p:sp>
      <p:sp>
        <p:nvSpPr>
          <p:cNvPr id="4" name="Slide Number Placeholder 3">
            <a:extLst>
              <a:ext uri="{FF2B5EF4-FFF2-40B4-BE49-F238E27FC236}">
                <a16:creationId xmlns:a16="http://schemas.microsoft.com/office/drawing/2014/main" id="{2B7039C7-5C74-4BF6-9711-607D3BF463C7}"/>
              </a:ext>
            </a:extLst>
          </p:cNvPr>
          <p:cNvSpPr>
            <a:spLocks noGrp="1"/>
          </p:cNvSpPr>
          <p:nvPr>
            <p:ph type="sldNum" sz="quarter" idx="12"/>
          </p:nvPr>
        </p:nvSpPr>
        <p:spPr/>
        <p:txBody>
          <a:bodyPr/>
          <a:lstStyle/>
          <a:p>
            <a:fld id="{3C3C09BB-C7E7-4454-851F-EF8D770487CA}" type="slidenum">
              <a:rPr lang="en-US" smtClean="0"/>
              <a:pPr/>
              <a:t>14</a:t>
            </a:fld>
            <a:endParaRPr lang="en-US"/>
          </a:p>
        </p:txBody>
      </p:sp>
      <p:pic>
        <p:nvPicPr>
          <p:cNvPr id="8" name="Picture 7">
            <a:extLst>
              <a:ext uri="{FF2B5EF4-FFF2-40B4-BE49-F238E27FC236}">
                <a16:creationId xmlns:a16="http://schemas.microsoft.com/office/drawing/2014/main" id="{336FDB51-3CCB-42C4-8741-964B8E948551}"/>
              </a:ext>
            </a:extLst>
          </p:cNvPr>
          <p:cNvPicPr>
            <a:picLocks noChangeAspect="1"/>
          </p:cNvPicPr>
          <p:nvPr/>
        </p:nvPicPr>
        <p:blipFill>
          <a:blip r:embed="rId2"/>
          <a:stretch>
            <a:fillRect/>
          </a:stretch>
        </p:blipFill>
        <p:spPr>
          <a:xfrm>
            <a:off x="353518" y="3293020"/>
            <a:ext cx="4131506" cy="1642176"/>
          </a:xfrm>
          <a:prstGeom prst="rect">
            <a:avLst/>
          </a:prstGeom>
        </p:spPr>
      </p:pic>
      <p:sp>
        <p:nvSpPr>
          <p:cNvPr id="9" name="Content Placeholder 2">
            <a:extLst>
              <a:ext uri="{FF2B5EF4-FFF2-40B4-BE49-F238E27FC236}">
                <a16:creationId xmlns:a16="http://schemas.microsoft.com/office/drawing/2014/main" id="{92445804-2533-43B8-882D-D240C0598C53}"/>
              </a:ext>
            </a:extLst>
          </p:cNvPr>
          <p:cNvSpPr txBox="1">
            <a:spLocks/>
          </p:cNvSpPr>
          <p:nvPr/>
        </p:nvSpPr>
        <p:spPr>
          <a:xfrm>
            <a:off x="4591051" y="2226469"/>
            <a:ext cx="4276725"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vi-VN" sz="2400" dirty="0"/>
          </a:p>
          <a:p>
            <a:r>
              <a:rPr lang="vi-VN" sz="2400" dirty="0"/>
              <a:t>A == 0</a:t>
            </a:r>
            <a:endParaRPr lang="en-US" sz="2400" dirty="0"/>
          </a:p>
        </p:txBody>
      </p:sp>
      <p:pic>
        <p:nvPicPr>
          <p:cNvPr id="11" name="Picture 10">
            <a:extLst>
              <a:ext uri="{FF2B5EF4-FFF2-40B4-BE49-F238E27FC236}">
                <a16:creationId xmlns:a16="http://schemas.microsoft.com/office/drawing/2014/main" id="{B3FBC64F-BB8A-41D5-81C9-258BA5B89817}"/>
              </a:ext>
            </a:extLst>
          </p:cNvPr>
          <p:cNvPicPr>
            <a:picLocks noChangeAspect="1"/>
          </p:cNvPicPr>
          <p:nvPr/>
        </p:nvPicPr>
        <p:blipFill>
          <a:blip r:embed="rId3"/>
          <a:stretch>
            <a:fillRect/>
          </a:stretch>
        </p:blipFill>
        <p:spPr>
          <a:xfrm>
            <a:off x="4668344" y="3307016"/>
            <a:ext cx="4122138" cy="1628180"/>
          </a:xfrm>
          <a:prstGeom prst="rect">
            <a:avLst/>
          </a:prstGeom>
        </p:spPr>
      </p:pic>
      <p:sp>
        <p:nvSpPr>
          <p:cNvPr id="10" name="日付プレースホルダ 3">
            <a:extLst>
              <a:ext uri="{FF2B5EF4-FFF2-40B4-BE49-F238E27FC236}">
                <a16:creationId xmlns:a16="http://schemas.microsoft.com/office/drawing/2014/main" id="{0889153A-B921-434A-BA8A-40973C83D9A0}"/>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12" name="フッター プレースホルダ 4">
            <a:extLst>
              <a:ext uri="{FF2B5EF4-FFF2-40B4-BE49-F238E27FC236}">
                <a16:creationId xmlns:a16="http://schemas.microsoft.com/office/drawing/2014/main" id="{F29A4396-0466-4D52-8253-963123D01442}"/>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851358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D81DD-2E30-4DF2-9250-EA2B2D355271}"/>
              </a:ext>
            </a:extLst>
          </p:cNvPr>
          <p:cNvSpPr>
            <a:spLocks noGrp="1"/>
          </p:cNvSpPr>
          <p:nvPr>
            <p:ph type="title"/>
          </p:nvPr>
        </p:nvSpPr>
        <p:spPr/>
        <p:txBody>
          <a:bodyPr/>
          <a:lstStyle/>
          <a:p>
            <a:r>
              <a:rPr lang="vi-VN"/>
              <a:t>Bộ </a:t>
            </a:r>
            <a:r>
              <a:rPr lang="vi-VN" dirty="0"/>
              <a:t>so sánh (2/2)</a:t>
            </a:r>
            <a:endParaRPr lang="en-US" dirty="0"/>
          </a:p>
        </p:txBody>
      </p:sp>
      <p:sp>
        <p:nvSpPr>
          <p:cNvPr id="3" name="Content Placeholder 2">
            <a:extLst>
              <a:ext uri="{FF2B5EF4-FFF2-40B4-BE49-F238E27FC236}">
                <a16:creationId xmlns:a16="http://schemas.microsoft.com/office/drawing/2014/main" id="{C0109218-AAB8-4D1E-A1EC-A8536AC4C29D}"/>
              </a:ext>
            </a:extLst>
          </p:cNvPr>
          <p:cNvSpPr>
            <a:spLocks noGrp="1"/>
          </p:cNvSpPr>
          <p:nvPr>
            <p:ph idx="1"/>
          </p:nvPr>
        </p:nvSpPr>
        <p:spPr>
          <a:xfrm>
            <a:off x="269939" y="1524000"/>
            <a:ext cx="4276725" cy="3263504"/>
          </a:xfrm>
        </p:spPr>
        <p:txBody>
          <a:bodyPr/>
          <a:lstStyle/>
          <a:p>
            <a:r>
              <a:rPr lang="vi-VN" dirty="0"/>
              <a:t>A ? B</a:t>
            </a:r>
          </a:p>
          <a:p>
            <a:pPr lvl="1"/>
            <a:r>
              <a:rPr lang="vi-VN" dirty="0"/>
              <a:t>Y = A – B</a:t>
            </a:r>
          </a:p>
          <a:p>
            <a:pPr lvl="2"/>
            <a:r>
              <a:rPr lang="vi-VN" dirty="0"/>
              <a:t>Y = 0 -&gt; A = B</a:t>
            </a:r>
          </a:p>
          <a:p>
            <a:pPr lvl="2"/>
            <a:r>
              <a:rPr lang="vi-VN" dirty="0"/>
              <a:t>Y ≠ 0</a:t>
            </a:r>
          </a:p>
          <a:p>
            <a:pPr lvl="3"/>
            <a:r>
              <a:rPr lang="vi-VN" dirty="0"/>
              <a:t>Y[MSB] = 1 -&gt; A &lt; B</a:t>
            </a:r>
          </a:p>
          <a:p>
            <a:pPr lvl="3"/>
            <a:r>
              <a:rPr lang="vi-VN" dirty="0"/>
              <a:t>Y[MSB] = 0 -&gt; A &gt; B</a:t>
            </a:r>
            <a:endParaRPr lang="en-US" dirty="0"/>
          </a:p>
        </p:txBody>
      </p:sp>
      <p:sp>
        <p:nvSpPr>
          <p:cNvPr id="4" name="Slide Number Placeholder 3">
            <a:extLst>
              <a:ext uri="{FF2B5EF4-FFF2-40B4-BE49-F238E27FC236}">
                <a16:creationId xmlns:a16="http://schemas.microsoft.com/office/drawing/2014/main" id="{13DE4F4A-ED42-481C-AD5F-7C72FB3911E1}"/>
              </a:ext>
            </a:extLst>
          </p:cNvPr>
          <p:cNvSpPr>
            <a:spLocks noGrp="1"/>
          </p:cNvSpPr>
          <p:nvPr>
            <p:ph type="sldNum" sz="quarter" idx="12"/>
          </p:nvPr>
        </p:nvSpPr>
        <p:spPr/>
        <p:txBody>
          <a:bodyPr/>
          <a:lstStyle/>
          <a:p>
            <a:fld id="{3C3C09BB-C7E7-4454-851F-EF8D770487CA}" type="slidenum">
              <a:rPr lang="en-US" smtClean="0"/>
              <a:pPr/>
              <a:t>15</a:t>
            </a:fld>
            <a:endParaRPr lang="en-US"/>
          </a:p>
        </p:txBody>
      </p:sp>
      <p:sp>
        <p:nvSpPr>
          <p:cNvPr id="5" name="Content Placeholder 2">
            <a:extLst>
              <a:ext uri="{FF2B5EF4-FFF2-40B4-BE49-F238E27FC236}">
                <a16:creationId xmlns:a16="http://schemas.microsoft.com/office/drawing/2014/main" id="{AA70E5EF-BFF1-436D-A2BD-9D89B5875890}"/>
              </a:ext>
            </a:extLst>
          </p:cNvPr>
          <p:cNvSpPr txBox="1">
            <a:spLocks/>
          </p:cNvSpPr>
          <p:nvPr/>
        </p:nvSpPr>
        <p:spPr>
          <a:xfrm>
            <a:off x="4572000" y="1546781"/>
            <a:ext cx="4276725" cy="3263504"/>
          </a:xfrm>
          <a:prstGeom prst="rect">
            <a:avLst/>
          </a:prstGeom>
        </p:spPr>
        <p:txBody>
          <a:bodyPr vert="horz" lIns="68580" tIns="34290" rIns="68580" bIns="3429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Wingdings" panose="05000000000000000000" pitchFamily="2" charset="2"/>
              <a:buChar char="Ø"/>
              <a:defRPr sz="28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Wingdings" panose="05000000000000000000" pitchFamily="2" charset="2"/>
              <a:buChar char="ü"/>
              <a:defRPr sz="24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15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vi-VN" sz="2400" dirty="0"/>
              <a:t>Việc thiết kế bộ so sánh 2 số bất kỳ tốn rất nhiều tài nguyên</a:t>
            </a:r>
          </a:p>
          <a:p>
            <a:pPr lvl="1"/>
            <a:r>
              <a:rPr lang="vi-VN" sz="2100" dirty="0"/>
              <a:t>Bảng chân trị có 2</a:t>
            </a:r>
            <a:r>
              <a:rPr lang="vi-VN" sz="2100" baseline="30000" dirty="0"/>
              <a:t>2</a:t>
            </a:r>
            <a:r>
              <a:rPr lang="vi-VN" sz="2100" i="1" baseline="30000" dirty="0"/>
              <a:t>n</a:t>
            </a:r>
            <a:r>
              <a:rPr lang="vi-VN" sz="2100" dirty="0"/>
              <a:t> hàng!!!</a:t>
            </a:r>
          </a:p>
          <a:p>
            <a:pPr algn="just"/>
            <a:r>
              <a:rPr lang="vi-VN" sz="2400" dirty="0"/>
              <a:t>Gải pháp: Kết hợp bộ so sánh và ALU có sẵn</a:t>
            </a:r>
            <a:endParaRPr lang="en-US" sz="2400" dirty="0"/>
          </a:p>
        </p:txBody>
      </p:sp>
      <p:sp>
        <p:nvSpPr>
          <p:cNvPr id="6" name="日付プレースホルダ 3">
            <a:extLst>
              <a:ext uri="{FF2B5EF4-FFF2-40B4-BE49-F238E27FC236}">
                <a16:creationId xmlns:a16="http://schemas.microsoft.com/office/drawing/2014/main" id="{CDBB6475-68FE-45E9-B935-FF7842A43375}"/>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7" name="フッター プレースホルダ 4">
            <a:extLst>
              <a:ext uri="{FF2B5EF4-FFF2-40B4-BE49-F238E27FC236}">
                <a16:creationId xmlns:a16="http://schemas.microsoft.com/office/drawing/2014/main" id="{55023790-2371-458B-A5FE-8AC4894CAA4A}"/>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319761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additive="base">
                                        <p:cTn id="2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anim calcmode="lin" valueType="num">
                                      <p:cBhvr additive="base">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additive="base">
                                        <p:cTn id="3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4" end="4"/>
                                            </p:txEl>
                                          </p:spTgt>
                                        </p:tgtEl>
                                        <p:attrNameLst>
                                          <p:attrName>style.visibility</p:attrName>
                                        </p:attrNameLst>
                                      </p:cBhvr>
                                      <p:to>
                                        <p:strVal val="visible"/>
                                      </p:to>
                                    </p:set>
                                    <p:anim calcmode="lin" valueType="num">
                                      <p:cBhvr additive="base">
                                        <p:cTn id="3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5" end="5"/>
                                            </p:txEl>
                                          </p:spTgt>
                                        </p:tgtEl>
                                        <p:attrNameLst>
                                          <p:attrName>style.visibility</p:attrName>
                                        </p:attrNameLst>
                                      </p:cBhvr>
                                      <p:to>
                                        <p:strVal val="visible"/>
                                      </p:to>
                                    </p:set>
                                    <p:anim calcmode="lin" valueType="num">
                                      <p:cBhvr additive="base">
                                        <p:cTn id="4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B159-6AF0-413D-A466-A3B30F4E9458}"/>
              </a:ext>
            </a:extLst>
          </p:cNvPr>
          <p:cNvSpPr>
            <a:spLocks noGrp="1"/>
          </p:cNvSpPr>
          <p:nvPr>
            <p:ph type="title"/>
          </p:nvPr>
        </p:nvSpPr>
        <p:spPr>
          <a:xfrm>
            <a:off x="1386568" y="154858"/>
            <a:ext cx="4295775" cy="994172"/>
          </a:xfrm>
        </p:spPr>
        <p:txBody>
          <a:bodyPr/>
          <a:lstStyle/>
          <a:p>
            <a:r>
              <a:rPr lang="vi-VN"/>
              <a:t>Tập </a:t>
            </a:r>
            <a:r>
              <a:rPr lang="vi-VN" dirty="0"/>
              <a:t>thanh ghi (1/2)</a:t>
            </a:r>
            <a:endParaRPr lang="en-US" dirty="0"/>
          </a:p>
        </p:txBody>
      </p:sp>
      <p:sp>
        <p:nvSpPr>
          <p:cNvPr id="3" name="Content Placeholder 2">
            <a:extLst>
              <a:ext uri="{FF2B5EF4-FFF2-40B4-BE49-F238E27FC236}">
                <a16:creationId xmlns:a16="http://schemas.microsoft.com/office/drawing/2014/main" id="{6985EB6E-8473-4D2D-B3BE-4301B499603E}"/>
              </a:ext>
            </a:extLst>
          </p:cNvPr>
          <p:cNvSpPr>
            <a:spLocks noGrp="1"/>
          </p:cNvSpPr>
          <p:nvPr>
            <p:ph idx="1"/>
          </p:nvPr>
        </p:nvSpPr>
        <p:spPr>
          <a:xfrm>
            <a:off x="5674487" y="1447800"/>
            <a:ext cx="3185432" cy="3263504"/>
          </a:xfrm>
        </p:spPr>
        <p:txBody>
          <a:bodyPr>
            <a:normAutofit fontScale="92500" lnSpcReduction="10000"/>
          </a:bodyPr>
          <a:lstStyle/>
          <a:p>
            <a:pPr algn="just"/>
            <a:r>
              <a:rPr lang="vi-VN" dirty="0">
                <a:effectLst/>
                <a:latin typeface="Times New Roman" panose="02020603050405020304" pitchFamily="18" charset="0"/>
                <a:ea typeface="Times New Roman" panose="02020603050405020304" pitchFamily="18" charset="0"/>
              </a:rPr>
              <a:t>Tập thanh ghi là một bộ nhớ</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dùng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để</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lưu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trữ</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dữ</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liệu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tạm</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để</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được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xử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lý</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bởi</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đơn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vị</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xử</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lý</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chẳng</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hạn</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như</a:t>
            </a:r>
            <a:r>
              <a:rPr lang="en-US" dirty="0">
                <a:effectLst/>
                <a:latin typeface="Times New Roman" panose="02020603050405020304" pitchFamily="18" charset="0"/>
                <a:ea typeface="Times New Roman" panose="02020603050405020304" pitchFamily="18" charset="0"/>
              </a:rPr>
              <a:t> ALU)</a:t>
            </a:r>
            <a:endParaRPr lang="vi-VN" dirty="0">
              <a:effectLst/>
              <a:latin typeface="Times New Roman" panose="02020603050405020304" pitchFamily="18" charset="0"/>
              <a:ea typeface="Times New Roman" panose="02020603050405020304" pitchFamily="18" charset="0"/>
            </a:endParaRPr>
          </a:p>
          <a:p>
            <a:pPr algn="just"/>
            <a:r>
              <a:rPr lang="vi-VN" dirty="0">
                <a:ea typeface="Times New Roman" panose="02020603050405020304" pitchFamily="18" charset="0"/>
              </a:rPr>
              <a:t>Cấu tạo: M</a:t>
            </a:r>
            <a:r>
              <a:rPr lang="en-US" dirty="0" err="1">
                <a:effectLst/>
                <a:latin typeface="Times New Roman" panose="02020603050405020304" pitchFamily="18" charset="0"/>
                <a:ea typeface="Times New Roman" panose="02020603050405020304" pitchFamily="18" charset="0"/>
              </a:rPr>
              <a:t>ảng</a:t>
            </a:r>
            <a:r>
              <a:rPr lang="en-US" dirty="0">
                <a:effectLst/>
                <a:latin typeface="Times New Roman" panose="02020603050405020304" pitchFamily="18" charset="0"/>
                <a:ea typeface="Times New Roman" panose="02020603050405020304" pitchFamily="18" charset="0"/>
              </a:rPr>
              <a:t> 1 </a:t>
            </a:r>
            <a:r>
              <a:rPr lang="en-US" dirty="0" err="1">
                <a:effectLst/>
                <a:latin typeface="Times New Roman" panose="02020603050405020304" pitchFamily="18" charset="0"/>
                <a:ea typeface="Times New Roman" panose="02020603050405020304" pitchFamily="18" charset="0"/>
              </a:rPr>
              <a:t>chiều</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của</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các</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thanh</a:t>
            </a:r>
            <a:r>
              <a:rPr lang="en-US" dirty="0">
                <a:effectLst/>
                <a:latin typeface="Times New Roman" panose="02020603050405020304" pitchFamily="18" charset="0"/>
                <a:ea typeface="Times New Roman" panose="02020603050405020304" pitchFamily="18" charset="0"/>
              </a:rPr>
              <a:t> </a:t>
            </a:r>
            <a:r>
              <a:rPr lang="en-US" dirty="0" err="1">
                <a:effectLst/>
                <a:latin typeface="Times New Roman" panose="02020603050405020304" pitchFamily="18" charset="0"/>
                <a:ea typeface="Times New Roman" panose="02020603050405020304" pitchFamily="18" charset="0"/>
              </a:rPr>
              <a:t>ghi</a:t>
            </a:r>
            <a:r>
              <a:rPr lang="en-US" dirty="0">
                <a:effectLst/>
                <a:latin typeface="Times New Roman" panose="02020603050405020304" pitchFamily="18" charset="0"/>
                <a:ea typeface="Times New Roman" panose="02020603050405020304" pitchFamily="18" charset="0"/>
              </a:rPr>
              <a:t> </a:t>
            </a:r>
            <a:endParaRPr lang="en-US" dirty="0"/>
          </a:p>
        </p:txBody>
      </p:sp>
      <p:sp>
        <p:nvSpPr>
          <p:cNvPr id="4" name="Slide Number Placeholder 3">
            <a:extLst>
              <a:ext uri="{FF2B5EF4-FFF2-40B4-BE49-F238E27FC236}">
                <a16:creationId xmlns:a16="http://schemas.microsoft.com/office/drawing/2014/main" id="{8377DABD-95EA-48BD-8DA7-9317FF1FABA9}"/>
              </a:ext>
            </a:extLst>
          </p:cNvPr>
          <p:cNvSpPr>
            <a:spLocks noGrp="1"/>
          </p:cNvSpPr>
          <p:nvPr>
            <p:ph type="sldNum" sz="quarter" idx="12"/>
          </p:nvPr>
        </p:nvSpPr>
        <p:spPr/>
        <p:txBody>
          <a:bodyPr/>
          <a:lstStyle/>
          <a:p>
            <a:fld id="{3C3C09BB-C7E7-4454-851F-EF8D770487CA}" type="slidenum">
              <a:rPr lang="en-US" smtClean="0"/>
              <a:pPr/>
              <a:t>16</a:t>
            </a:fld>
            <a:endParaRPr lang="en-US"/>
          </a:p>
        </p:txBody>
      </p:sp>
      <p:graphicFrame>
        <p:nvGraphicFramePr>
          <p:cNvPr id="6" name="Object 5">
            <a:extLst>
              <a:ext uri="{FF2B5EF4-FFF2-40B4-BE49-F238E27FC236}">
                <a16:creationId xmlns:a16="http://schemas.microsoft.com/office/drawing/2014/main" id="{DAA625BA-3EBD-40D8-BE8E-188A7DF2B5DA}"/>
              </a:ext>
            </a:extLst>
          </p:cNvPr>
          <p:cNvGraphicFramePr>
            <a:graphicFrameLocks noChangeAspect="1"/>
          </p:cNvGraphicFramePr>
          <p:nvPr/>
        </p:nvGraphicFramePr>
        <p:xfrm>
          <a:off x="155493" y="1368028"/>
          <a:ext cx="5694802" cy="3902947"/>
        </p:xfrm>
        <a:graphic>
          <a:graphicData uri="http://schemas.openxmlformats.org/presentationml/2006/ole">
            <mc:AlternateContent xmlns:mc="http://schemas.openxmlformats.org/markup-compatibility/2006">
              <mc:Choice xmlns:v="urn:schemas-microsoft-com:vml" Requires="v">
                <p:oleObj name="Visio" r:id="rId3" imgW="7115067" imgH="4848325" progId="Visio.Drawing.15">
                  <p:embed/>
                </p:oleObj>
              </mc:Choice>
              <mc:Fallback>
                <p:oleObj name="Visio" r:id="rId3" imgW="7115067" imgH="4848325" progId="Visio.Drawing.15">
                  <p:embed/>
                  <p:pic>
                    <p:nvPicPr>
                      <p:cNvPr id="6" name="Object 5">
                        <a:extLst>
                          <a:ext uri="{FF2B5EF4-FFF2-40B4-BE49-F238E27FC236}">
                            <a16:creationId xmlns:a16="http://schemas.microsoft.com/office/drawing/2014/main" id="{DAA625BA-3EBD-40D8-BE8E-188A7DF2B5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493" y="1368028"/>
                        <a:ext cx="5694802" cy="3902947"/>
                      </a:xfrm>
                      <a:prstGeom prst="rect">
                        <a:avLst/>
                      </a:prstGeom>
                      <a:noFill/>
                    </p:spPr>
                  </p:pic>
                </p:oleObj>
              </mc:Fallback>
            </mc:AlternateContent>
          </a:graphicData>
        </a:graphic>
      </p:graphicFrame>
      <p:sp>
        <p:nvSpPr>
          <p:cNvPr id="7" name="日付プレースホルダ 3">
            <a:extLst>
              <a:ext uri="{FF2B5EF4-FFF2-40B4-BE49-F238E27FC236}">
                <a16:creationId xmlns:a16="http://schemas.microsoft.com/office/drawing/2014/main" id="{BBE6718B-AB48-4D22-9599-9EBCF270FFCE}"/>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8" name="フッター プレースホルダ 4">
            <a:extLst>
              <a:ext uri="{FF2B5EF4-FFF2-40B4-BE49-F238E27FC236}">
                <a16:creationId xmlns:a16="http://schemas.microsoft.com/office/drawing/2014/main" id="{C89CA64C-F655-4402-9C8F-165567D018E8}"/>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5245824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56DB7-B44C-4BE8-8C9F-30687CD31907}"/>
              </a:ext>
            </a:extLst>
          </p:cNvPr>
          <p:cNvSpPr>
            <a:spLocks noGrp="1"/>
          </p:cNvSpPr>
          <p:nvPr>
            <p:ph type="title"/>
          </p:nvPr>
        </p:nvSpPr>
        <p:spPr/>
        <p:txBody>
          <a:bodyPr/>
          <a:lstStyle/>
          <a:p>
            <a:r>
              <a:rPr lang="vi-VN"/>
              <a:t>Tập </a:t>
            </a:r>
            <a:r>
              <a:rPr lang="vi-VN" dirty="0"/>
              <a:t>thanh ghi (</a:t>
            </a:r>
            <a:r>
              <a:rPr lang="vi-VN"/>
              <a:t>2/2)</a:t>
            </a:r>
            <a:r>
              <a:rPr lang="en-US"/>
              <a:t> – Thanh ghi cải tiến</a:t>
            </a:r>
            <a:endParaRPr lang="en-US" dirty="0"/>
          </a:p>
        </p:txBody>
      </p:sp>
      <p:sp>
        <p:nvSpPr>
          <p:cNvPr id="4" name="Slide Number Placeholder 3">
            <a:extLst>
              <a:ext uri="{FF2B5EF4-FFF2-40B4-BE49-F238E27FC236}">
                <a16:creationId xmlns:a16="http://schemas.microsoft.com/office/drawing/2014/main" id="{059965AC-1BED-442B-AECC-E4828CE58F42}"/>
              </a:ext>
            </a:extLst>
          </p:cNvPr>
          <p:cNvSpPr>
            <a:spLocks noGrp="1"/>
          </p:cNvSpPr>
          <p:nvPr>
            <p:ph type="sldNum" sz="quarter" idx="12"/>
          </p:nvPr>
        </p:nvSpPr>
        <p:spPr/>
        <p:txBody>
          <a:bodyPr/>
          <a:lstStyle/>
          <a:p>
            <a:fld id="{3C3C09BB-C7E7-4454-851F-EF8D770487CA}" type="slidenum">
              <a:rPr lang="en-US" smtClean="0"/>
              <a:pPr/>
              <a:t>17</a:t>
            </a:fld>
            <a:endParaRPr lang="en-US"/>
          </a:p>
        </p:txBody>
      </p:sp>
      <p:pic>
        <p:nvPicPr>
          <p:cNvPr id="6" name="Picture 5">
            <a:extLst>
              <a:ext uri="{FF2B5EF4-FFF2-40B4-BE49-F238E27FC236}">
                <a16:creationId xmlns:a16="http://schemas.microsoft.com/office/drawing/2014/main" id="{4E75D4ED-8C62-4730-9C19-010F97069B6E}"/>
              </a:ext>
            </a:extLst>
          </p:cNvPr>
          <p:cNvPicPr>
            <a:picLocks noChangeAspect="1"/>
          </p:cNvPicPr>
          <p:nvPr/>
        </p:nvPicPr>
        <p:blipFill>
          <a:blip r:embed="rId3"/>
          <a:stretch>
            <a:fillRect/>
          </a:stretch>
        </p:blipFill>
        <p:spPr>
          <a:xfrm>
            <a:off x="1432606" y="2125266"/>
            <a:ext cx="6278789" cy="3499246"/>
          </a:xfrm>
          <a:prstGeom prst="rect">
            <a:avLst/>
          </a:prstGeom>
        </p:spPr>
      </p:pic>
      <p:sp>
        <p:nvSpPr>
          <p:cNvPr id="5" name="日付プレースホルダ 3">
            <a:extLst>
              <a:ext uri="{FF2B5EF4-FFF2-40B4-BE49-F238E27FC236}">
                <a16:creationId xmlns:a16="http://schemas.microsoft.com/office/drawing/2014/main" id="{459B1300-3B71-442E-8E3B-2DBB9CF033CC}"/>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7" name="フッター プレースホルダ 4">
            <a:extLst>
              <a:ext uri="{FF2B5EF4-FFF2-40B4-BE49-F238E27FC236}">
                <a16:creationId xmlns:a16="http://schemas.microsoft.com/office/drawing/2014/main" id="{CF8E98E9-2B34-4653-8B72-662E6D7F399E}"/>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1919085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8E28600-6484-4CE0-A668-04972B7B8B63}"/>
              </a:ext>
            </a:extLst>
          </p:cNvPr>
          <p:cNvSpPr>
            <a:spLocks noGrp="1"/>
          </p:cNvSpPr>
          <p:nvPr>
            <p:ph idx="1"/>
          </p:nvPr>
        </p:nvSpPr>
        <p:spPr/>
        <p:txBody>
          <a:bodyPr/>
          <a:lstStyle/>
          <a:p>
            <a:r>
              <a:rPr lang="vi-VN" dirty="0"/>
              <a:t>Tách riêng địa chỉ ghi dữ liệu và địa chỉ đọc dữ liệu cho tập thanh ghi</a:t>
            </a:r>
          </a:p>
          <a:p>
            <a:r>
              <a:rPr lang="vi-VN" dirty="0"/>
              <a:t>Đề xuất cách đọc dữ liệu cùng lúc 2 thanh ghi trong tập thanh ghi</a:t>
            </a:r>
            <a:endParaRPr lang="en-US" dirty="0"/>
          </a:p>
        </p:txBody>
      </p:sp>
      <p:sp>
        <p:nvSpPr>
          <p:cNvPr id="2" name="Title 1">
            <a:extLst>
              <a:ext uri="{FF2B5EF4-FFF2-40B4-BE49-F238E27FC236}">
                <a16:creationId xmlns:a16="http://schemas.microsoft.com/office/drawing/2014/main" id="{D1D0D897-BC0F-46F5-98A6-8C8E00A5CBA1}"/>
              </a:ext>
            </a:extLst>
          </p:cNvPr>
          <p:cNvSpPr>
            <a:spLocks noGrp="1"/>
          </p:cNvSpPr>
          <p:nvPr>
            <p:ph type="title"/>
          </p:nvPr>
        </p:nvSpPr>
        <p:spPr>
          <a:xfrm>
            <a:off x="1318320" y="123602"/>
            <a:ext cx="7496175" cy="994172"/>
          </a:xfrm>
        </p:spPr>
        <p:txBody>
          <a:bodyPr/>
          <a:lstStyle/>
          <a:p>
            <a:r>
              <a:rPr lang="vi-VN"/>
              <a:t>Quiz </a:t>
            </a:r>
            <a:r>
              <a:rPr lang="en-US"/>
              <a:t>4</a:t>
            </a:r>
            <a:endParaRPr lang="en-US" dirty="0"/>
          </a:p>
        </p:txBody>
      </p:sp>
      <p:sp>
        <p:nvSpPr>
          <p:cNvPr id="4" name="Slide Number Placeholder 3">
            <a:extLst>
              <a:ext uri="{FF2B5EF4-FFF2-40B4-BE49-F238E27FC236}">
                <a16:creationId xmlns:a16="http://schemas.microsoft.com/office/drawing/2014/main" id="{DC4A404C-CF9C-4BBA-92F3-AB034DB79C56}"/>
              </a:ext>
            </a:extLst>
          </p:cNvPr>
          <p:cNvSpPr>
            <a:spLocks noGrp="1"/>
          </p:cNvSpPr>
          <p:nvPr>
            <p:ph type="sldNum" sz="quarter" idx="12"/>
          </p:nvPr>
        </p:nvSpPr>
        <p:spPr/>
        <p:txBody>
          <a:bodyPr/>
          <a:lstStyle/>
          <a:p>
            <a:fld id="{3C3C09BB-C7E7-4454-851F-EF8D770487CA}" type="slidenum">
              <a:rPr lang="en-US" smtClean="0"/>
              <a:pPr/>
              <a:t>18</a:t>
            </a:fld>
            <a:endParaRPr lang="en-US"/>
          </a:p>
        </p:txBody>
      </p:sp>
      <p:sp>
        <p:nvSpPr>
          <p:cNvPr id="5" name="日付プレースホルダ 3">
            <a:extLst>
              <a:ext uri="{FF2B5EF4-FFF2-40B4-BE49-F238E27FC236}">
                <a16:creationId xmlns:a16="http://schemas.microsoft.com/office/drawing/2014/main" id="{4C8B5928-0DFB-4A3F-BE2E-BB193FD578EE}"/>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6" name="フッター プレースホルダ 4">
            <a:extLst>
              <a:ext uri="{FF2B5EF4-FFF2-40B4-BE49-F238E27FC236}">
                <a16:creationId xmlns:a16="http://schemas.microsoft.com/office/drawing/2014/main" id="{4AB0FB87-2DB4-45E9-8A60-752A67F9D7BE}"/>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534743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FCB0B0-CBEE-4413-A58B-56DF592632FA}"/>
              </a:ext>
            </a:extLst>
          </p:cNvPr>
          <p:cNvSpPr>
            <a:spLocks noGrp="1"/>
          </p:cNvSpPr>
          <p:nvPr>
            <p:ph type="title"/>
          </p:nvPr>
        </p:nvSpPr>
        <p:spPr/>
        <p:txBody>
          <a:bodyPr/>
          <a:lstStyle/>
          <a:p>
            <a:r>
              <a:rPr lang="vi-VN"/>
              <a:t>Bộ </a:t>
            </a:r>
            <a:r>
              <a:rPr lang="vi-VN" dirty="0"/>
              <a:t>giải mã</a:t>
            </a:r>
            <a:endParaRPr lang="en-US" dirty="0"/>
          </a:p>
        </p:txBody>
      </p:sp>
      <p:sp>
        <p:nvSpPr>
          <p:cNvPr id="3" name="Content Placeholder 2">
            <a:extLst>
              <a:ext uri="{FF2B5EF4-FFF2-40B4-BE49-F238E27FC236}">
                <a16:creationId xmlns:a16="http://schemas.microsoft.com/office/drawing/2014/main" id="{C3739CAB-B210-4D9C-AFF0-D266336D0025}"/>
              </a:ext>
            </a:extLst>
          </p:cNvPr>
          <p:cNvSpPr>
            <a:spLocks noGrp="1"/>
          </p:cNvSpPr>
          <p:nvPr>
            <p:ph idx="1"/>
          </p:nvPr>
        </p:nvSpPr>
        <p:spPr/>
        <p:txBody>
          <a:bodyPr/>
          <a:lstStyle/>
          <a:p>
            <a:r>
              <a:rPr lang="en-US" dirty="0" err="1"/>
              <a:t>Bộ</a:t>
            </a:r>
            <a:r>
              <a:rPr lang="en-US" dirty="0"/>
              <a:t> </a:t>
            </a:r>
            <a:r>
              <a:rPr lang="en-US" dirty="0" err="1"/>
              <a:t>giải</a:t>
            </a:r>
            <a:r>
              <a:rPr lang="en-US" dirty="0"/>
              <a:t> </a:t>
            </a:r>
            <a:r>
              <a:rPr lang="en-US" dirty="0" err="1"/>
              <a:t>mã</a:t>
            </a:r>
            <a:r>
              <a:rPr lang="vi-VN" dirty="0"/>
              <a:t> </a:t>
            </a:r>
            <a:r>
              <a:rPr lang="en-US" dirty="0" err="1"/>
              <a:t>là</a:t>
            </a:r>
            <a:r>
              <a:rPr lang="en-US" dirty="0"/>
              <a:t> </a:t>
            </a:r>
            <a:r>
              <a:rPr lang="en-US" dirty="0" err="1"/>
              <a:t>một</a:t>
            </a:r>
            <a:r>
              <a:rPr lang="en-US" dirty="0"/>
              <a:t> </a:t>
            </a:r>
            <a:r>
              <a:rPr lang="en-US" dirty="0" err="1"/>
              <a:t>mạch</a:t>
            </a:r>
            <a:r>
              <a:rPr lang="en-US" dirty="0"/>
              <a:t> </a:t>
            </a:r>
            <a:r>
              <a:rPr lang="en-US" dirty="0" err="1"/>
              <a:t>tổ</a:t>
            </a:r>
            <a:r>
              <a:rPr lang="en-US" dirty="0"/>
              <a:t> </a:t>
            </a:r>
            <a:r>
              <a:rPr lang="en-US" dirty="0" err="1"/>
              <a:t>hợp</a:t>
            </a:r>
            <a:r>
              <a:rPr lang="en-US" dirty="0"/>
              <a:t> </a:t>
            </a:r>
            <a:r>
              <a:rPr lang="en-US" dirty="0" err="1"/>
              <a:t>có</a:t>
            </a:r>
            <a:r>
              <a:rPr lang="en-US" dirty="0"/>
              <a:t> </a:t>
            </a:r>
            <a:r>
              <a:rPr lang="en-US" dirty="0" err="1"/>
              <a:t>chức</a:t>
            </a:r>
            <a:r>
              <a:rPr lang="en-US" dirty="0"/>
              <a:t> </a:t>
            </a:r>
            <a:r>
              <a:rPr lang="en-US" dirty="0" err="1"/>
              <a:t>năng</a:t>
            </a:r>
            <a:r>
              <a:rPr lang="en-US" dirty="0"/>
              <a:t> </a:t>
            </a:r>
            <a:r>
              <a:rPr lang="en-US" dirty="0" err="1"/>
              <a:t>chuyển</a:t>
            </a:r>
            <a:r>
              <a:rPr lang="en-US" dirty="0"/>
              <a:t> </a:t>
            </a:r>
            <a:r>
              <a:rPr lang="vi-VN" dirty="0"/>
              <a:t>thông tin </a:t>
            </a:r>
            <a:r>
              <a:rPr lang="en-US" dirty="0" err="1"/>
              <a:t>nhị</a:t>
            </a:r>
            <a:r>
              <a:rPr lang="en-US" dirty="0"/>
              <a:t> </a:t>
            </a:r>
            <a:r>
              <a:rPr lang="en-US" dirty="0" err="1"/>
              <a:t>phân</a:t>
            </a:r>
            <a:r>
              <a:rPr lang="en-US" dirty="0"/>
              <a:t> </a:t>
            </a:r>
            <a:r>
              <a:rPr lang="en-US" dirty="0" err="1"/>
              <a:t>từ</a:t>
            </a:r>
            <a:r>
              <a:rPr lang="en-US" dirty="0"/>
              <a:t> </a:t>
            </a:r>
            <a:r>
              <a:rPr lang="en-US" dirty="0" err="1"/>
              <a:t>các</a:t>
            </a:r>
            <a:r>
              <a:rPr lang="en-US" dirty="0"/>
              <a:t> </a:t>
            </a:r>
            <a:r>
              <a:rPr lang="en-US" dirty="0" err="1"/>
              <a:t>ngõ</a:t>
            </a:r>
            <a:r>
              <a:rPr lang="en-US" dirty="0"/>
              <a:t> </a:t>
            </a:r>
            <a:r>
              <a:rPr lang="en-US" dirty="0" err="1"/>
              <a:t>vào</a:t>
            </a:r>
            <a:r>
              <a:rPr lang="en-US" dirty="0"/>
              <a:t> </a:t>
            </a:r>
            <a:r>
              <a:rPr lang="en-US" dirty="0" err="1"/>
              <a:t>tới</a:t>
            </a:r>
            <a:r>
              <a:rPr lang="en-US" dirty="0"/>
              <a:t> </a:t>
            </a:r>
            <a:r>
              <a:rPr lang="en-US" dirty="0" err="1"/>
              <a:t>từng</a:t>
            </a:r>
            <a:r>
              <a:rPr lang="en-US" dirty="0"/>
              <a:t> </a:t>
            </a:r>
            <a:r>
              <a:rPr lang="en-US" dirty="0" err="1"/>
              <a:t>ngõ</a:t>
            </a:r>
            <a:r>
              <a:rPr lang="en-US" dirty="0"/>
              <a:t> ra</a:t>
            </a:r>
          </a:p>
          <a:p>
            <a:endParaRPr lang="en-US" dirty="0"/>
          </a:p>
        </p:txBody>
      </p:sp>
      <p:sp>
        <p:nvSpPr>
          <p:cNvPr id="4" name="Slide Number Placeholder 3">
            <a:extLst>
              <a:ext uri="{FF2B5EF4-FFF2-40B4-BE49-F238E27FC236}">
                <a16:creationId xmlns:a16="http://schemas.microsoft.com/office/drawing/2014/main" id="{0EFBD707-3D33-40DD-96BA-9DB14D11A899}"/>
              </a:ext>
            </a:extLst>
          </p:cNvPr>
          <p:cNvSpPr>
            <a:spLocks noGrp="1"/>
          </p:cNvSpPr>
          <p:nvPr>
            <p:ph type="sldNum" sz="quarter" idx="12"/>
          </p:nvPr>
        </p:nvSpPr>
        <p:spPr/>
        <p:txBody>
          <a:bodyPr/>
          <a:lstStyle/>
          <a:p>
            <a:fld id="{3C3C09BB-C7E7-4454-851F-EF8D770487CA}" type="slidenum">
              <a:rPr lang="en-US" smtClean="0"/>
              <a:pPr/>
              <a:t>19</a:t>
            </a:fld>
            <a:endParaRPr lang="en-US"/>
          </a:p>
        </p:txBody>
      </p:sp>
      <p:graphicFrame>
        <p:nvGraphicFramePr>
          <p:cNvPr id="5" name="Table 4">
            <a:extLst>
              <a:ext uri="{FF2B5EF4-FFF2-40B4-BE49-F238E27FC236}">
                <a16:creationId xmlns:a16="http://schemas.microsoft.com/office/drawing/2014/main" id="{B46DD6B1-9777-4D28-AFA0-1220CFF7867C}"/>
              </a:ext>
            </a:extLst>
          </p:cNvPr>
          <p:cNvGraphicFramePr>
            <a:graphicFrameLocks noGrp="1"/>
          </p:cNvGraphicFramePr>
          <p:nvPr/>
        </p:nvGraphicFramePr>
        <p:xfrm>
          <a:off x="2113472" y="3163610"/>
          <a:ext cx="2057400" cy="1714500"/>
        </p:xfrm>
        <a:graphic>
          <a:graphicData uri="http://schemas.openxmlformats.org/drawingml/2006/table">
            <a:tbl>
              <a:tblPr firstRow="1" firstCol="1" bandRow="1">
                <a:tableStyleId>{5940675A-B579-460E-94D1-54222C63F5DA}</a:tableStyleId>
              </a:tblPr>
              <a:tblGrid>
                <a:gridCol w="342900">
                  <a:extLst>
                    <a:ext uri="{9D8B030D-6E8A-4147-A177-3AD203B41FA5}">
                      <a16:colId xmlns:a16="http://schemas.microsoft.com/office/drawing/2014/main" val="1800605150"/>
                    </a:ext>
                  </a:extLst>
                </a:gridCol>
                <a:gridCol w="342900">
                  <a:extLst>
                    <a:ext uri="{9D8B030D-6E8A-4147-A177-3AD203B41FA5}">
                      <a16:colId xmlns:a16="http://schemas.microsoft.com/office/drawing/2014/main" val="569009281"/>
                    </a:ext>
                  </a:extLst>
                </a:gridCol>
                <a:gridCol w="342900">
                  <a:extLst>
                    <a:ext uri="{9D8B030D-6E8A-4147-A177-3AD203B41FA5}">
                      <a16:colId xmlns:a16="http://schemas.microsoft.com/office/drawing/2014/main" val="1297757483"/>
                    </a:ext>
                  </a:extLst>
                </a:gridCol>
                <a:gridCol w="342900">
                  <a:extLst>
                    <a:ext uri="{9D8B030D-6E8A-4147-A177-3AD203B41FA5}">
                      <a16:colId xmlns:a16="http://schemas.microsoft.com/office/drawing/2014/main" val="3912047898"/>
                    </a:ext>
                  </a:extLst>
                </a:gridCol>
                <a:gridCol w="342900">
                  <a:extLst>
                    <a:ext uri="{9D8B030D-6E8A-4147-A177-3AD203B41FA5}">
                      <a16:colId xmlns:a16="http://schemas.microsoft.com/office/drawing/2014/main" val="658630867"/>
                    </a:ext>
                  </a:extLst>
                </a:gridCol>
                <a:gridCol w="342900">
                  <a:extLst>
                    <a:ext uri="{9D8B030D-6E8A-4147-A177-3AD203B41FA5}">
                      <a16:colId xmlns:a16="http://schemas.microsoft.com/office/drawing/2014/main" val="3030560673"/>
                    </a:ext>
                  </a:extLst>
                </a:gridCol>
              </a:tblGrid>
              <a:tr h="342900">
                <a:tc>
                  <a:txBody>
                    <a:bodyPr/>
                    <a:lstStyle/>
                    <a:p>
                      <a:pPr marL="0" marR="0" algn="ctr">
                        <a:lnSpc>
                          <a:spcPct val="125000"/>
                        </a:lnSpc>
                        <a:spcBef>
                          <a:spcPts val="600"/>
                        </a:spcBef>
                        <a:spcAft>
                          <a:spcPts val="0"/>
                        </a:spcAft>
                      </a:pPr>
                      <a:r>
                        <a:rPr lang="en-US" sz="1700" spc="-20" dirty="0">
                          <a:effectLst/>
                          <a:latin typeface="Times New Roman (Headings)"/>
                        </a:rPr>
                        <a:t>I1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I0</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Z3</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Z2</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Z0</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0338198"/>
                  </a:ext>
                </a:extLst>
              </a:tr>
              <a:tr h="342900">
                <a:tc>
                  <a:txBody>
                    <a:bodyPr/>
                    <a:lstStyle/>
                    <a:p>
                      <a:pPr marL="0" marR="0" algn="ctr">
                        <a:lnSpc>
                          <a:spcPct val="125000"/>
                        </a:lnSpc>
                        <a:spcBef>
                          <a:spcPts val="600"/>
                        </a:spcBef>
                        <a:spcAft>
                          <a:spcPts val="0"/>
                        </a:spcAft>
                      </a:pPr>
                      <a:r>
                        <a:rPr lang="vi-VN"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0</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64389109"/>
                  </a:ext>
                </a:extLst>
              </a:tr>
              <a:tr h="342900">
                <a:tc>
                  <a:txBody>
                    <a:bodyPr/>
                    <a:lstStyle/>
                    <a:p>
                      <a:pPr marL="0" marR="0" algn="ctr">
                        <a:lnSpc>
                          <a:spcPct val="125000"/>
                        </a:lnSpc>
                        <a:spcBef>
                          <a:spcPts val="600"/>
                        </a:spcBef>
                        <a:spcAft>
                          <a:spcPts val="0"/>
                        </a:spcAft>
                      </a:pPr>
                      <a:r>
                        <a:rPr lang="vi-VN"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18584570"/>
                  </a:ext>
                </a:extLst>
              </a:tr>
              <a:tr h="342900">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886370512"/>
                  </a:ext>
                </a:extLst>
              </a:tr>
              <a:tr h="342900">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10722277"/>
                  </a:ext>
                </a:extLst>
              </a:tr>
            </a:tbl>
          </a:graphicData>
        </a:graphic>
      </p:graphicFrame>
      <p:pic>
        <p:nvPicPr>
          <p:cNvPr id="6" name="Picture 5">
            <a:extLst>
              <a:ext uri="{FF2B5EF4-FFF2-40B4-BE49-F238E27FC236}">
                <a16:creationId xmlns:a16="http://schemas.microsoft.com/office/drawing/2014/main" id="{920B8A62-4E85-4822-B765-A931116601BA}"/>
              </a:ext>
            </a:extLst>
          </p:cNvPr>
          <p:cNvPicPr>
            <a:picLocks noChangeAspect="1"/>
          </p:cNvPicPr>
          <p:nvPr/>
        </p:nvPicPr>
        <p:blipFill>
          <a:blip r:embed="rId3"/>
          <a:stretch>
            <a:fillRect/>
          </a:stretch>
        </p:blipFill>
        <p:spPr>
          <a:xfrm>
            <a:off x="295275" y="3163610"/>
            <a:ext cx="1285875" cy="1714500"/>
          </a:xfrm>
          <a:prstGeom prst="rect">
            <a:avLst/>
          </a:prstGeom>
        </p:spPr>
      </p:pic>
      <p:pic>
        <p:nvPicPr>
          <p:cNvPr id="7" name="Picture 6">
            <a:extLst>
              <a:ext uri="{FF2B5EF4-FFF2-40B4-BE49-F238E27FC236}">
                <a16:creationId xmlns:a16="http://schemas.microsoft.com/office/drawing/2014/main" id="{53E37AF9-958A-4427-BAD5-4BF79C89E19A}"/>
              </a:ext>
            </a:extLst>
          </p:cNvPr>
          <p:cNvPicPr>
            <a:picLocks noChangeAspect="1"/>
          </p:cNvPicPr>
          <p:nvPr/>
        </p:nvPicPr>
        <p:blipFill>
          <a:blip r:embed="rId4"/>
          <a:stretch>
            <a:fillRect/>
          </a:stretch>
        </p:blipFill>
        <p:spPr>
          <a:xfrm>
            <a:off x="4465070" y="3163610"/>
            <a:ext cx="1470695" cy="1714500"/>
          </a:xfrm>
          <a:prstGeom prst="rect">
            <a:avLst/>
          </a:prstGeom>
        </p:spPr>
      </p:pic>
      <p:graphicFrame>
        <p:nvGraphicFramePr>
          <p:cNvPr id="8" name="Table 7">
            <a:extLst>
              <a:ext uri="{FF2B5EF4-FFF2-40B4-BE49-F238E27FC236}">
                <a16:creationId xmlns:a16="http://schemas.microsoft.com/office/drawing/2014/main" id="{E42BCEBA-FD5F-4E4F-9728-8350F2D56CA9}"/>
              </a:ext>
            </a:extLst>
          </p:cNvPr>
          <p:cNvGraphicFramePr>
            <a:graphicFrameLocks noGrp="1"/>
          </p:cNvGraphicFramePr>
          <p:nvPr/>
        </p:nvGraphicFramePr>
        <p:xfrm>
          <a:off x="6122056" y="2992160"/>
          <a:ext cx="2745722" cy="2057400"/>
        </p:xfrm>
        <a:graphic>
          <a:graphicData uri="http://schemas.openxmlformats.org/drawingml/2006/table">
            <a:tbl>
              <a:tblPr firstRow="1" firstCol="1" bandRow="1">
                <a:tableStyleId>{5940675A-B579-460E-94D1-54222C63F5DA}</a:tableStyleId>
              </a:tblPr>
              <a:tblGrid>
                <a:gridCol w="392246">
                  <a:extLst>
                    <a:ext uri="{9D8B030D-6E8A-4147-A177-3AD203B41FA5}">
                      <a16:colId xmlns:a16="http://schemas.microsoft.com/office/drawing/2014/main" val="665931830"/>
                    </a:ext>
                  </a:extLst>
                </a:gridCol>
                <a:gridCol w="392246">
                  <a:extLst>
                    <a:ext uri="{9D8B030D-6E8A-4147-A177-3AD203B41FA5}">
                      <a16:colId xmlns:a16="http://schemas.microsoft.com/office/drawing/2014/main" val="569908933"/>
                    </a:ext>
                  </a:extLst>
                </a:gridCol>
                <a:gridCol w="392246">
                  <a:extLst>
                    <a:ext uri="{9D8B030D-6E8A-4147-A177-3AD203B41FA5}">
                      <a16:colId xmlns:a16="http://schemas.microsoft.com/office/drawing/2014/main" val="1494405363"/>
                    </a:ext>
                  </a:extLst>
                </a:gridCol>
                <a:gridCol w="392246">
                  <a:extLst>
                    <a:ext uri="{9D8B030D-6E8A-4147-A177-3AD203B41FA5}">
                      <a16:colId xmlns:a16="http://schemas.microsoft.com/office/drawing/2014/main" val="742763489"/>
                    </a:ext>
                  </a:extLst>
                </a:gridCol>
                <a:gridCol w="392246">
                  <a:extLst>
                    <a:ext uri="{9D8B030D-6E8A-4147-A177-3AD203B41FA5}">
                      <a16:colId xmlns:a16="http://schemas.microsoft.com/office/drawing/2014/main" val="3648232066"/>
                    </a:ext>
                  </a:extLst>
                </a:gridCol>
                <a:gridCol w="392246">
                  <a:extLst>
                    <a:ext uri="{9D8B030D-6E8A-4147-A177-3AD203B41FA5}">
                      <a16:colId xmlns:a16="http://schemas.microsoft.com/office/drawing/2014/main" val="4112543514"/>
                    </a:ext>
                  </a:extLst>
                </a:gridCol>
                <a:gridCol w="392246">
                  <a:extLst>
                    <a:ext uri="{9D8B030D-6E8A-4147-A177-3AD203B41FA5}">
                      <a16:colId xmlns:a16="http://schemas.microsoft.com/office/drawing/2014/main" val="4119345581"/>
                    </a:ext>
                  </a:extLst>
                </a:gridCol>
              </a:tblGrid>
              <a:tr h="342900">
                <a:tc>
                  <a:txBody>
                    <a:bodyPr/>
                    <a:lstStyle/>
                    <a:p>
                      <a:pPr marL="0" marR="0" algn="ctr">
                        <a:lnSpc>
                          <a:spcPct val="125000"/>
                        </a:lnSpc>
                        <a:spcBef>
                          <a:spcPts val="600"/>
                        </a:spcBef>
                        <a:spcAft>
                          <a:spcPts val="0"/>
                        </a:spcAft>
                      </a:pPr>
                      <a:r>
                        <a:rPr lang="en-US" sz="1700" spc="-20" dirty="0">
                          <a:effectLst/>
                          <a:latin typeface="Times New Roman (Headings)"/>
                        </a:rPr>
                        <a:t>EN</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I1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I0</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Z3</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Z2</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Z0</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0825109"/>
                  </a:ext>
                </a:extLst>
              </a:tr>
              <a:tr h="342900">
                <a:tc>
                  <a:txBody>
                    <a:bodyPr/>
                    <a:lstStyle/>
                    <a:p>
                      <a:pPr marL="0" marR="0" algn="ctr">
                        <a:lnSpc>
                          <a:spcPct val="125000"/>
                        </a:lnSpc>
                        <a:spcBef>
                          <a:spcPts val="600"/>
                        </a:spcBef>
                        <a:spcAft>
                          <a:spcPts val="0"/>
                        </a:spcAft>
                      </a:pPr>
                      <a:r>
                        <a:rPr lang="en-US"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X</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X</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0</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9112964"/>
                  </a:ext>
                </a:extLst>
              </a:tr>
              <a:tr h="342900">
                <a:tc>
                  <a:txBody>
                    <a:bodyPr/>
                    <a:lstStyle/>
                    <a:p>
                      <a:pPr marL="0" marR="0" algn="ctr">
                        <a:lnSpc>
                          <a:spcPct val="125000"/>
                        </a:lnSpc>
                        <a:spcBef>
                          <a:spcPts val="600"/>
                        </a:spcBef>
                        <a:spcAft>
                          <a:spcPts val="0"/>
                        </a:spcAft>
                      </a:pPr>
                      <a:r>
                        <a:rPr lang="en-US" sz="1700" spc="-20" dirty="0">
                          <a:effectLst/>
                          <a:latin typeface="Times New Roman (Headings)"/>
                        </a:rPr>
                        <a:t>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0</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14047533"/>
                  </a:ext>
                </a:extLst>
              </a:tr>
              <a:tr h="342900">
                <a:tc>
                  <a:txBody>
                    <a:bodyPr/>
                    <a:lstStyle/>
                    <a:p>
                      <a:pPr marL="0" marR="0" algn="ctr">
                        <a:lnSpc>
                          <a:spcPct val="125000"/>
                        </a:lnSpc>
                        <a:spcBef>
                          <a:spcPts val="600"/>
                        </a:spcBef>
                        <a:spcAft>
                          <a:spcPts val="0"/>
                        </a:spcAft>
                      </a:pPr>
                      <a:r>
                        <a:rPr lang="en-US"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29612162"/>
                  </a:ext>
                </a:extLst>
              </a:tr>
              <a:tr h="342900">
                <a:tc>
                  <a:txBody>
                    <a:bodyPr/>
                    <a:lstStyle/>
                    <a:p>
                      <a:pPr marL="0" marR="0" algn="ctr">
                        <a:lnSpc>
                          <a:spcPct val="125000"/>
                        </a:lnSpc>
                        <a:spcBef>
                          <a:spcPts val="600"/>
                        </a:spcBef>
                        <a:spcAft>
                          <a:spcPts val="0"/>
                        </a:spcAft>
                      </a:pPr>
                      <a:r>
                        <a:rPr lang="en-US"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31390104"/>
                  </a:ext>
                </a:extLst>
              </a:tr>
              <a:tr h="342900">
                <a:tc>
                  <a:txBody>
                    <a:bodyPr/>
                    <a:lstStyle/>
                    <a:p>
                      <a:pPr marL="0" marR="0" algn="ctr">
                        <a:lnSpc>
                          <a:spcPct val="125000"/>
                        </a:lnSpc>
                        <a:spcBef>
                          <a:spcPts val="600"/>
                        </a:spcBef>
                        <a:spcAft>
                          <a:spcPts val="0"/>
                        </a:spcAft>
                      </a:pPr>
                      <a:r>
                        <a:rPr lang="en-US"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0290164"/>
                  </a:ext>
                </a:extLst>
              </a:tr>
            </a:tbl>
          </a:graphicData>
        </a:graphic>
      </p:graphicFrame>
    </p:spTree>
    <p:extLst>
      <p:ext uri="{BB962C8B-B14F-4D97-AF65-F5344CB8AC3E}">
        <p14:creationId xmlns:p14="http://schemas.microsoft.com/office/powerpoint/2010/main" val="1694985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A52B6-408F-46AC-BB07-17E67D477ED1}"/>
              </a:ext>
            </a:extLst>
          </p:cNvPr>
          <p:cNvSpPr>
            <a:spLocks noGrp="1"/>
          </p:cNvSpPr>
          <p:nvPr>
            <p:ph type="title"/>
          </p:nvPr>
        </p:nvSpPr>
        <p:spPr/>
        <p:txBody>
          <a:bodyPr/>
          <a:lstStyle/>
          <a:p>
            <a:r>
              <a:rPr lang="en-US" dirty="0" err="1"/>
              <a:t>Nội</a:t>
            </a:r>
            <a:r>
              <a:rPr lang="en-US" dirty="0"/>
              <a:t> dung</a:t>
            </a:r>
          </a:p>
        </p:txBody>
      </p:sp>
      <p:sp>
        <p:nvSpPr>
          <p:cNvPr id="3" name="Content Placeholder 2">
            <a:extLst>
              <a:ext uri="{FF2B5EF4-FFF2-40B4-BE49-F238E27FC236}">
                <a16:creationId xmlns:a16="http://schemas.microsoft.com/office/drawing/2014/main" id="{56ADA225-9FEB-4FA7-93F5-A43FC25A7BEC}"/>
              </a:ext>
            </a:extLst>
          </p:cNvPr>
          <p:cNvSpPr>
            <a:spLocks noGrp="1"/>
          </p:cNvSpPr>
          <p:nvPr>
            <p:ph idx="1"/>
          </p:nvPr>
        </p:nvSpPr>
        <p:spPr/>
        <p:txBody>
          <a:bodyPr/>
          <a:lstStyle/>
          <a:p>
            <a:r>
              <a:rPr lang="vi-VN" sz="3600"/>
              <a:t>Hiện thực chức năng máy tính</a:t>
            </a:r>
            <a:endParaRPr lang="en-US" sz="3600"/>
          </a:p>
          <a:p>
            <a:r>
              <a:rPr lang="vi-VN" sz="3600"/>
              <a:t>ALU</a:t>
            </a:r>
          </a:p>
          <a:p>
            <a:r>
              <a:rPr lang="en-US" sz="3600"/>
              <a:t>Bộ chọn (Mux)</a:t>
            </a:r>
            <a:endParaRPr lang="vi-VN" sz="3600"/>
          </a:p>
          <a:p>
            <a:r>
              <a:rPr lang="vi-VN" sz="3600"/>
              <a:t>Bộ cộng</a:t>
            </a:r>
            <a:endParaRPr lang="en-US" sz="3600"/>
          </a:p>
          <a:p>
            <a:r>
              <a:rPr lang="en-US" sz="3600"/>
              <a:t>Bộ so sánh</a:t>
            </a:r>
            <a:endParaRPr lang="vi-VN" sz="3600"/>
          </a:p>
          <a:p>
            <a:r>
              <a:rPr lang="vi-VN" sz="3600"/>
              <a:t>Tập thanh ghi</a:t>
            </a:r>
          </a:p>
          <a:p>
            <a:r>
              <a:rPr lang="vi-VN" sz="3600"/>
              <a:t>Bộ giải mã</a:t>
            </a:r>
            <a:endParaRPr lang="en-US" sz="3600"/>
          </a:p>
          <a:p>
            <a:r>
              <a:rPr lang="en-US" sz="3600"/>
              <a:t>Bài </a:t>
            </a:r>
            <a:r>
              <a:rPr lang="en-US" sz="3600" dirty="0" err="1"/>
              <a:t>tập</a:t>
            </a:r>
            <a:endParaRPr lang="en-US" sz="3600" dirty="0"/>
          </a:p>
        </p:txBody>
      </p:sp>
      <p:sp>
        <p:nvSpPr>
          <p:cNvPr id="4" name="Slide Number Placeholder 3">
            <a:extLst>
              <a:ext uri="{FF2B5EF4-FFF2-40B4-BE49-F238E27FC236}">
                <a16:creationId xmlns:a16="http://schemas.microsoft.com/office/drawing/2014/main" id="{55A1C282-D2D6-4CCE-9171-6651B15B50F1}"/>
              </a:ext>
            </a:extLst>
          </p:cNvPr>
          <p:cNvSpPr>
            <a:spLocks noGrp="1"/>
          </p:cNvSpPr>
          <p:nvPr>
            <p:ph type="sldNum" sz="quarter" idx="12"/>
          </p:nvPr>
        </p:nvSpPr>
        <p:spPr/>
        <p:txBody>
          <a:bodyPr/>
          <a:lstStyle/>
          <a:p>
            <a:fld id="{3C3C09BB-C7E7-4454-851F-EF8D770487CA}" type="slidenum">
              <a:rPr lang="en-US" smtClean="0"/>
              <a:pPr/>
              <a:t>2</a:t>
            </a:fld>
            <a:endParaRPr lang="en-US"/>
          </a:p>
        </p:txBody>
      </p:sp>
      <p:sp>
        <p:nvSpPr>
          <p:cNvPr id="5" name="日付プレースホルダ 3">
            <a:extLst>
              <a:ext uri="{FF2B5EF4-FFF2-40B4-BE49-F238E27FC236}">
                <a16:creationId xmlns:a16="http://schemas.microsoft.com/office/drawing/2014/main" id="{891E2188-2833-4448-BCFC-D08A7ED29109}"/>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6" name="フッター プレースホルダ 4">
            <a:extLst>
              <a:ext uri="{FF2B5EF4-FFF2-40B4-BE49-F238E27FC236}">
                <a16:creationId xmlns:a16="http://schemas.microsoft.com/office/drawing/2014/main" id="{3C0D1FBF-C4B0-4C29-A299-4028E06C4BE0}"/>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pic>
        <p:nvPicPr>
          <p:cNvPr id="7" name="Picture 6">
            <a:extLst>
              <a:ext uri="{FF2B5EF4-FFF2-40B4-BE49-F238E27FC236}">
                <a16:creationId xmlns:a16="http://schemas.microsoft.com/office/drawing/2014/main" id="{3C5237AF-1C5E-4EE3-A291-DAAF6F48F0C8}"/>
              </a:ext>
            </a:extLst>
          </p:cNvPr>
          <p:cNvPicPr>
            <a:picLocks noChangeAspect="1"/>
          </p:cNvPicPr>
          <p:nvPr/>
        </p:nvPicPr>
        <p:blipFill>
          <a:blip r:embed="rId2"/>
          <a:stretch>
            <a:fillRect/>
          </a:stretch>
        </p:blipFill>
        <p:spPr>
          <a:xfrm>
            <a:off x="4856230" y="2018989"/>
            <a:ext cx="3830570" cy="4361979"/>
          </a:xfrm>
          <a:prstGeom prst="rect">
            <a:avLst/>
          </a:prstGeom>
        </p:spPr>
      </p:pic>
    </p:spTree>
    <p:extLst>
      <p:ext uri="{BB962C8B-B14F-4D97-AF65-F5344CB8AC3E}">
        <p14:creationId xmlns:p14="http://schemas.microsoft.com/office/powerpoint/2010/main" val="20463621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5C84BD-28E7-48FE-B693-A95EA5ABA2AE}"/>
              </a:ext>
            </a:extLst>
          </p:cNvPr>
          <p:cNvSpPr>
            <a:spLocks noGrp="1"/>
          </p:cNvSpPr>
          <p:nvPr>
            <p:ph type="title"/>
          </p:nvPr>
        </p:nvSpPr>
        <p:spPr/>
        <p:txBody>
          <a:bodyPr/>
          <a:lstStyle/>
          <a:p>
            <a:r>
              <a:rPr lang="en-US"/>
              <a:t>Quiz 5</a:t>
            </a:r>
          </a:p>
        </p:txBody>
      </p:sp>
      <p:sp>
        <p:nvSpPr>
          <p:cNvPr id="3" name="Content Placeholder 2">
            <a:extLst>
              <a:ext uri="{FF2B5EF4-FFF2-40B4-BE49-F238E27FC236}">
                <a16:creationId xmlns:a16="http://schemas.microsoft.com/office/drawing/2014/main" id="{D6A3092A-B686-4BB9-B61B-3B34037D94C8}"/>
              </a:ext>
            </a:extLst>
          </p:cNvPr>
          <p:cNvSpPr>
            <a:spLocks noGrp="1"/>
          </p:cNvSpPr>
          <p:nvPr>
            <p:ph idx="1"/>
          </p:nvPr>
        </p:nvSpPr>
        <p:spPr>
          <a:xfrm>
            <a:off x="251520" y="1412776"/>
            <a:ext cx="8640960" cy="4824536"/>
          </a:xfrm>
        </p:spPr>
        <p:txBody>
          <a:bodyPr/>
          <a:lstStyle/>
          <a:p>
            <a:r>
              <a:rPr lang="en-US"/>
              <a:t>Thiết kế bộ giải mã bên dưới, sau đó điều chỉnh các ngõ vào và bổ sung cổng luận lý OR để hiện thực hàm Boolean:</a:t>
            </a:r>
          </a:p>
          <a:p>
            <a:pPr marL="0" indent="0" algn="ctr">
              <a:buNone/>
            </a:pPr>
            <a:r>
              <a:rPr lang="en-US"/>
              <a:t> F = A(B + C)</a:t>
            </a:r>
          </a:p>
        </p:txBody>
      </p:sp>
      <p:sp>
        <p:nvSpPr>
          <p:cNvPr id="4" name="Date Placeholder 3">
            <a:extLst>
              <a:ext uri="{FF2B5EF4-FFF2-40B4-BE49-F238E27FC236}">
                <a16:creationId xmlns:a16="http://schemas.microsoft.com/office/drawing/2014/main" id="{505948A6-1BCD-4637-8C2E-F8140F881388}"/>
              </a:ext>
            </a:extLst>
          </p:cNvPr>
          <p:cNvSpPr>
            <a:spLocks noGrp="1"/>
          </p:cNvSpPr>
          <p:nvPr>
            <p:ph type="dt" sz="half" idx="10"/>
          </p:nvPr>
        </p:nvSpPr>
        <p:spPr/>
        <p:txBody>
          <a:bodyPr/>
          <a:lstStyle/>
          <a:p>
            <a:fld id="{F7681EE8-9FE2-425D-8FB4-74C399BDEDA0}" type="datetime1">
              <a:rPr kumimoji="1" lang="en-US" altLang="ja-JP" smtClean="0"/>
              <a:t>08/11/2024</a:t>
            </a:fld>
            <a:endParaRPr kumimoji="1" lang="ja-JP" altLang="en-US"/>
          </a:p>
        </p:txBody>
      </p:sp>
      <p:sp>
        <p:nvSpPr>
          <p:cNvPr id="5" name="Slide Number Placeholder 4">
            <a:extLst>
              <a:ext uri="{FF2B5EF4-FFF2-40B4-BE49-F238E27FC236}">
                <a16:creationId xmlns:a16="http://schemas.microsoft.com/office/drawing/2014/main" id="{53933FE0-5BDE-423A-88DB-29EE43FDA267}"/>
              </a:ext>
            </a:extLst>
          </p:cNvPr>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a:extLst>
              <a:ext uri="{FF2B5EF4-FFF2-40B4-BE49-F238E27FC236}">
                <a16:creationId xmlns:a16="http://schemas.microsoft.com/office/drawing/2014/main" id="{8C03C459-B009-4C84-A624-E0A9217469C8}"/>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pic>
        <p:nvPicPr>
          <p:cNvPr id="7" name="Picture 6">
            <a:extLst>
              <a:ext uri="{FF2B5EF4-FFF2-40B4-BE49-F238E27FC236}">
                <a16:creationId xmlns:a16="http://schemas.microsoft.com/office/drawing/2014/main" id="{47F7EA2D-F367-4BBE-860C-D718511EEE5F}"/>
              </a:ext>
            </a:extLst>
          </p:cNvPr>
          <p:cNvPicPr>
            <a:picLocks noChangeAspect="1"/>
          </p:cNvPicPr>
          <p:nvPr/>
        </p:nvPicPr>
        <p:blipFill>
          <a:blip r:embed="rId2"/>
          <a:stretch>
            <a:fillRect/>
          </a:stretch>
        </p:blipFill>
        <p:spPr>
          <a:xfrm>
            <a:off x="2417328" y="3371850"/>
            <a:ext cx="1470695" cy="1714500"/>
          </a:xfrm>
          <a:prstGeom prst="rect">
            <a:avLst/>
          </a:prstGeom>
        </p:spPr>
      </p:pic>
      <p:graphicFrame>
        <p:nvGraphicFramePr>
          <p:cNvPr id="8" name="Table 7">
            <a:extLst>
              <a:ext uri="{FF2B5EF4-FFF2-40B4-BE49-F238E27FC236}">
                <a16:creationId xmlns:a16="http://schemas.microsoft.com/office/drawing/2014/main" id="{2AA2E0D1-2DF6-4EC0-A81D-BD9DEF3488CE}"/>
              </a:ext>
            </a:extLst>
          </p:cNvPr>
          <p:cNvGraphicFramePr>
            <a:graphicFrameLocks noGrp="1"/>
          </p:cNvGraphicFramePr>
          <p:nvPr>
            <p:extLst>
              <p:ext uri="{D42A27DB-BD31-4B8C-83A1-F6EECF244321}">
                <p14:modId xmlns:p14="http://schemas.microsoft.com/office/powerpoint/2010/main" val="4162812682"/>
              </p:ext>
            </p:extLst>
          </p:nvPr>
        </p:nvGraphicFramePr>
        <p:xfrm>
          <a:off x="4074314" y="3200400"/>
          <a:ext cx="2745722" cy="2057400"/>
        </p:xfrm>
        <a:graphic>
          <a:graphicData uri="http://schemas.openxmlformats.org/drawingml/2006/table">
            <a:tbl>
              <a:tblPr firstRow="1" firstCol="1" bandRow="1">
                <a:tableStyleId>{5940675A-B579-460E-94D1-54222C63F5DA}</a:tableStyleId>
              </a:tblPr>
              <a:tblGrid>
                <a:gridCol w="392246">
                  <a:extLst>
                    <a:ext uri="{9D8B030D-6E8A-4147-A177-3AD203B41FA5}">
                      <a16:colId xmlns:a16="http://schemas.microsoft.com/office/drawing/2014/main" val="665931830"/>
                    </a:ext>
                  </a:extLst>
                </a:gridCol>
                <a:gridCol w="392246">
                  <a:extLst>
                    <a:ext uri="{9D8B030D-6E8A-4147-A177-3AD203B41FA5}">
                      <a16:colId xmlns:a16="http://schemas.microsoft.com/office/drawing/2014/main" val="569908933"/>
                    </a:ext>
                  </a:extLst>
                </a:gridCol>
                <a:gridCol w="392246">
                  <a:extLst>
                    <a:ext uri="{9D8B030D-6E8A-4147-A177-3AD203B41FA5}">
                      <a16:colId xmlns:a16="http://schemas.microsoft.com/office/drawing/2014/main" val="1494405363"/>
                    </a:ext>
                  </a:extLst>
                </a:gridCol>
                <a:gridCol w="392246">
                  <a:extLst>
                    <a:ext uri="{9D8B030D-6E8A-4147-A177-3AD203B41FA5}">
                      <a16:colId xmlns:a16="http://schemas.microsoft.com/office/drawing/2014/main" val="742763489"/>
                    </a:ext>
                  </a:extLst>
                </a:gridCol>
                <a:gridCol w="392246">
                  <a:extLst>
                    <a:ext uri="{9D8B030D-6E8A-4147-A177-3AD203B41FA5}">
                      <a16:colId xmlns:a16="http://schemas.microsoft.com/office/drawing/2014/main" val="3648232066"/>
                    </a:ext>
                  </a:extLst>
                </a:gridCol>
                <a:gridCol w="392246">
                  <a:extLst>
                    <a:ext uri="{9D8B030D-6E8A-4147-A177-3AD203B41FA5}">
                      <a16:colId xmlns:a16="http://schemas.microsoft.com/office/drawing/2014/main" val="4112543514"/>
                    </a:ext>
                  </a:extLst>
                </a:gridCol>
                <a:gridCol w="392246">
                  <a:extLst>
                    <a:ext uri="{9D8B030D-6E8A-4147-A177-3AD203B41FA5}">
                      <a16:colId xmlns:a16="http://schemas.microsoft.com/office/drawing/2014/main" val="4119345581"/>
                    </a:ext>
                  </a:extLst>
                </a:gridCol>
              </a:tblGrid>
              <a:tr h="342900">
                <a:tc>
                  <a:txBody>
                    <a:bodyPr/>
                    <a:lstStyle/>
                    <a:p>
                      <a:pPr marL="0" marR="0" algn="ctr">
                        <a:lnSpc>
                          <a:spcPct val="125000"/>
                        </a:lnSpc>
                        <a:spcBef>
                          <a:spcPts val="600"/>
                        </a:spcBef>
                        <a:spcAft>
                          <a:spcPts val="0"/>
                        </a:spcAft>
                      </a:pPr>
                      <a:r>
                        <a:rPr lang="en-US" sz="1700" spc="-20" dirty="0">
                          <a:effectLst/>
                          <a:latin typeface="Times New Roman (Headings)"/>
                        </a:rPr>
                        <a:t>EN</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I1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I0</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Z3</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Z2</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Z0</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0825109"/>
                  </a:ext>
                </a:extLst>
              </a:tr>
              <a:tr h="342900">
                <a:tc>
                  <a:txBody>
                    <a:bodyPr/>
                    <a:lstStyle/>
                    <a:p>
                      <a:pPr marL="0" marR="0" algn="ctr">
                        <a:lnSpc>
                          <a:spcPct val="125000"/>
                        </a:lnSpc>
                        <a:spcBef>
                          <a:spcPts val="600"/>
                        </a:spcBef>
                        <a:spcAft>
                          <a:spcPts val="0"/>
                        </a:spcAft>
                      </a:pPr>
                      <a:r>
                        <a:rPr lang="en-US"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X</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X</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0</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9112964"/>
                  </a:ext>
                </a:extLst>
              </a:tr>
              <a:tr h="342900">
                <a:tc>
                  <a:txBody>
                    <a:bodyPr/>
                    <a:lstStyle/>
                    <a:p>
                      <a:pPr marL="0" marR="0" algn="ctr">
                        <a:lnSpc>
                          <a:spcPct val="125000"/>
                        </a:lnSpc>
                        <a:spcBef>
                          <a:spcPts val="600"/>
                        </a:spcBef>
                        <a:spcAft>
                          <a:spcPts val="0"/>
                        </a:spcAft>
                      </a:pPr>
                      <a:r>
                        <a:rPr lang="en-US" sz="1700" spc="-20" dirty="0">
                          <a:effectLst/>
                          <a:latin typeface="Times New Roman (Headings)"/>
                        </a:rPr>
                        <a:t>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0</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714047533"/>
                  </a:ext>
                </a:extLst>
              </a:tr>
              <a:tr h="342900">
                <a:tc>
                  <a:txBody>
                    <a:bodyPr/>
                    <a:lstStyle/>
                    <a:p>
                      <a:pPr marL="0" marR="0" algn="ctr">
                        <a:lnSpc>
                          <a:spcPct val="125000"/>
                        </a:lnSpc>
                        <a:spcBef>
                          <a:spcPts val="600"/>
                        </a:spcBef>
                        <a:spcAft>
                          <a:spcPts val="0"/>
                        </a:spcAft>
                      </a:pPr>
                      <a:r>
                        <a:rPr lang="en-US"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29612162"/>
                  </a:ext>
                </a:extLst>
              </a:tr>
              <a:tr h="342900">
                <a:tc>
                  <a:txBody>
                    <a:bodyPr/>
                    <a:lstStyle/>
                    <a:p>
                      <a:pPr marL="0" marR="0" algn="ctr">
                        <a:lnSpc>
                          <a:spcPct val="125000"/>
                        </a:lnSpc>
                        <a:spcBef>
                          <a:spcPts val="600"/>
                        </a:spcBef>
                        <a:spcAft>
                          <a:spcPts val="0"/>
                        </a:spcAft>
                      </a:pPr>
                      <a:r>
                        <a:rPr lang="en-US"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0</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831390104"/>
                  </a:ext>
                </a:extLst>
              </a:tr>
              <a:tr h="342900">
                <a:tc>
                  <a:txBody>
                    <a:bodyPr/>
                    <a:lstStyle/>
                    <a:p>
                      <a:pPr marL="0" marR="0" algn="ctr">
                        <a:lnSpc>
                          <a:spcPct val="125000"/>
                        </a:lnSpc>
                        <a:spcBef>
                          <a:spcPts val="600"/>
                        </a:spcBef>
                        <a:spcAft>
                          <a:spcPts val="0"/>
                        </a:spcAft>
                      </a:pPr>
                      <a:r>
                        <a:rPr lang="en-US"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1</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1</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a:effectLst/>
                          <a:latin typeface="Times New Roman (Headings)"/>
                        </a:rPr>
                        <a:t> </a:t>
                      </a:r>
                      <a:endParaRPr lang="en-US" sz="170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 </a:t>
                      </a:r>
                      <a:endParaRPr lang="en-US" sz="1700" dirty="0">
                        <a:effectLst/>
                        <a:latin typeface="Times New Roman (Headings)"/>
                        <a:ea typeface="Calibri" panose="020F0502020204030204" pitchFamily="34" charset="0"/>
                        <a:cs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0290164"/>
                  </a:ext>
                </a:extLst>
              </a:tr>
            </a:tbl>
          </a:graphicData>
        </a:graphic>
      </p:graphicFrame>
    </p:spTree>
    <p:extLst>
      <p:ext uri="{BB962C8B-B14F-4D97-AF65-F5344CB8AC3E}">
        <p14:creationId xmlns:p14="http://schemas.microsoft.com/office/powerpoint/2010/main" val="785203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6DD49-FC22-43EB-A98A-04D21B45340E}"/>
              </a:ext>
            </a:extLst>
          </p:cNvPr>
          <p:cNvSpPr>
            <a:spLocks noGrp="1"/>
          </p:cNvSpPr>
          <p:nvPr>
            <p:ph type="title"/>
          </p:nvPr>
        </p:nvSpPr>
        <p:spPr/>
        <p:txBody>
          <a:bodyPr/>
          <a:lstStyle/>
          <a:p>
            <a:r>
              <a:rPr lang="en-US"/>
              <a:t>Bài tập (1/2)</a:t>
            </a:r>
            <a:endParaRPr lang="en-US" dirty="0"/>
          </a:p>
        </p:txBody>
      </p:sp>
      <p:sp>
        <p:nvSpPr>
          <p:cNvPr id="3" name="Content Placeholder 2">
            <a:extLst>
              <a:ext uri="{FF2B5EF4-FFF2-40B4-BE49-F238E27FC236}">
                <a16:creationId xmlns:a16="http://schemas.microsoft.com/office/drawing/2014/main" id="{6BB872D0-A145-4C5B-A1A8-155A27758C66}"/>
              </a:ext>
            </a:extLst>
          </p:cNvPr>
          <p:cNvSpPr>
            <a:spLocks noGrp="1"/>
          </p:cNvSpPr>
          <p:nvPr>
            <p:ph idx="1"/>
          </p:nvPr>
        </p:nvSpPr>
        <p:spPr/>
        <p:txBody>
          <a:bodyPr/>
          <a:lstStyle/>
          <a:p>
            <a:r>
              <a:rPr lang="en-US" dirty="0" err="1"/>
              <a:t>Thiết</a:t>
            </a:r>
            <a:r>
              <a:rPr lang="en-US" dirty="0"/>
              <a:t> </a:t>
            </a:r>
            <a:r>
              <a:rPr lang="en-US" dirty="0" err="1"/>
              <a:t>kế</a:t>
            </a:r>
            <a:r>
              <a:rPr lang="en-US" dirty="0"/>
              <a:t> </a:t>
            </a:r>
            <a:r>
              <a:rPr lang="en-US" dirty="0" err="1"/>
              <a:t>bộ</a:t>
            </a:r>
            <a:r>
              <a:rPr lang="en-US" dirty="0"/>
              <a:t> </a:t>
            </a:r>
            <a:r>
              <a:rPr lang="en-US" dirty="0" err="1"/>
              <a:t>chọn</a:t>
            </a:r>
            <a:r>
              <a:rPr lang="vi-VN" dirty="0"/>
              <a:t> (Mux2)</a:t>
            </a:r>
          </a:p>
          <a:p>
            <a:r>
              <a:rPr lang="vi-VN" dirty="0"/>
              <a:t>Thiết kế bộ trừ 2 số 8 bit</a:t>
            </a:r>
          </a:p>
          <a:p>
            <a:r>
              <a:rPr lang="vi-VN" dirty="0"/>
              <a:t>Thiết kế bộ giải mã 2:4</a:t>
            </a:r>
          </a:p>
          <a:p>
            <a:r>
              <a:rPr lang="vi-VN" dirty="0"/>
              <a:t>Thiết kế bộ giải mã 2:4 với ngõ vào EN</a:t>
            </a:r>
          </a:p>
          <a:p>
            <a:r>
              <a:rPr lang="vi-VN" dirty="0"/>
              <a:t>Bộ giải mã địa chỉ có 4 ngõ vào thì có tối đa bao nhiêu ngõ ra?</a:t>
            </a:r>
          </a:p>
          <a:p>
            <a:r>
              <a:rPr lang="vi-VN" dirty="0"/>
              <a:t>Tập thanh ghi có 32 thanh ghi, mỗi thanh ghi 32 bit thì độ rộng bit của các trường ADDR, DATA_IN, DATA_OUT, W</a:t>
            </a:r>
            <a:r>
              <a:rPr lang="en-US" dirty="0"/>
              <a:t>E</a:t>
            </a:r>
            <a:r>
              <a:rPr lang="vi-VN" dirty="0"/>
              <a:t> là bao nhiêu?</a:t>
            </a:r>
          </a:p>
          <a:p>
            <a:endParaRPr lang="en-US" dirty="0"/>
          </a:p>
        </p:txBody>
      </p:sp>
      <p:sp>
        <p:nvSpPr>
          <p:cNvPr id="4" name="Slide Number Placeholder 3">
            <a:extLst>
              <a:ext uri="{FF2B5EF4-FFF2-40B4-BE49-F238E27FC236}">
                <a16:creationId xmlns:a16="http://schemas.microsoft.com/office/drawing/2014/main" id="{91C6BE55-84B0-4A5C-8CEC-CB8E971FE613}"/>
              </a:ext>
            </a:extLst>
          </p:cNvPr>
          <p:cNvSpPr>
            <a:spLocks noGrp="1"/>
          </p:cNvSpPr>
          <p:nvPr>
            <p:ph type="sldNum" sz="quarter" idx="12"/>
          </p:nvPr>
        </p:nvSpPr>
        <p:spPr/>
        <p:txBody>
          <a:bodyPr/>
          <a:lstStyle/>
          <a:p>
            <a:fld id="{3C3C09BB-C7E7-4454-851F-EF8D770487CA}" type="slidenum">
              <a:rPr lang="en-US" smtClean="0"/>
              <a:pPr/>
              <a:t>21</a:t>
            </a:fld>
            <a:endParaRPr lang="en-US"/>
          </a:p>
        </p:txBody>
      </p:sp>
    </p:spTree>
    <p:extLst>
      <p:ext uri="{BB962C8B-B14F-4D97-AF65-F5344CB8AC3E}">
        <p14:creationId xmlns:p14="http://schemas.microsoft.com/office/powerpoint/2010/main" val="652365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AEB50-5EA0-468B-AD9D-B773EB565A8A}"/>
              </a:ext>
            </a:extLst>
          </p:cNvPr>
          <p:cNvSpPr>
            <a:spLocks noGrp="1"/>
          </p:cNvSpPr>
          <p:nvPr>
            <p:ph type="title"/>
          </p:nvPr>
        </p:nvSpPr>
        <p:spPr/>
        <p:txBody>
          <a:bodyPr/>
          <a:lstStyle/>
          <a:p>
            <a:r>
              <a:rPr lang="en-US"/>
              <a:t>Bài tập (1/2)</a:t>
            </a:r>
          </a:p>
        </p:txBody>
      </p:sp>
      <p:sp>
        <p:nvSpPr>
          <p:cNvPr id="3" name="Content Placeholder 2">
            <a:extLst>
              <a:ext uri="{FF2B5EF4-FFF2-40B4-BE49-F238E27FC236}">
                <a16:creationId xmlns:a16="http://schemas.microsoft.com/office/drawing/2014/main" id="{ABB0EE47-DC90-46DB-A394-CFD0BC97C420}"/>
              </a:ext>
            </a:extLst>
          </p:cNvPr>
          <p:cNvSpPr>
            <a:spLocks noGrp="1"/>
          </p:cNvSpPr>
          <p:nvPr>
            <p:ph idx="1"/>
          </p:nvPr>
        </p:nvSpPr>
        <p:spPr/>
        <p:txBody>
          <a:bodyPr/>
          <a:lstStyle/>
          <a:p>
            <a:r>
              <a:rPr lang="en-US"/>
              <a:t>Sử dụng Mux để hiện thực các hàm Boolean sau:</a:t>
            </a:r>
          </a:p>
          <a:p>
            <a:pPr lvl="1"/>
            <a:r>
              <a:rPr lang="en-US"/>
              <a:t>F = AB</a:t>
            </a:r>
          </a:p>
          <a:p>
            <a:pPr lvl="1"/>
            <a:r>
              <a:rPr lang="en-US"/>
              <a:t>F = ~A</a:t>
            </a:r>
          </a:p>
          <a:p>
            <a:r>
              <a:rPr lang="en-US"/>
              <a:t>Thiết kế bộ giải mã 3:8 từ các bộ giải mã 2:4 và cổng NOT</a:t>
            </a:r>
          </a:p>
        </p:txBody>
      </p:sp>
      <p:sp>
        <p:nvSpPr>
          <p:cNvPr id="4" name="Date Placeholder 3">
            <a:extLst>
              <a:ext uri="{FF2B5EF4-FFF2-40B4-BE49-F238E27FC236}">
                <a16:creationId xmlns:a16="http://schemas.microsoft.com/office/drawing/2014/main" id="{316603D8-C813-433C-8E68-F665C74C628D}"/>
              </a:ext>
            </a:extLst>
          </p:cNvPr>
          <p:cNvSpPr>
            <a:spLocks noGrp="1"/>
          </p:cNvSpPr>
          <p:nvPr>
            <p:ph type="dt" sz="half" idx="10"/>
          </p:nvPr>
        </p:nvSpPr>
        <p:spPr/>
        <p:txBody>
          <a:bodyPr/>
          <a:lstStyle/>
          <a:p>
            <a:fld id="{F7681EE8-9FE2-425D-8FB4-74C399BDEDA0}" type="datetime1">
              <a:rPr kumimoji="1" lang="en-US" altLang="ja-JP" smtClean="0"/>
              <a:t>08/11/2024</a:t>
            </a:fld>
            <a:endParaRPr kumimoji="1" lang="ja-JP" altLang="en-US"/>
          </a:p>
        </p:txBody>
      </p:sp>
      <p:sp>
        <p:nvSpPr>
          <p:cNvPr id="5" name="Slide Number Placeholder 4">
            <a:extLst>
              <a:ext uri="{FF2B5EF4-FFF2-40B4-BE49-F238E27FC236}">
                <a16:creationId xmlns:a16="http://schemas.microsoft.com/office/drawing/2014/main" id="{3B22E828-D9AA-4BB5-A26D-2F29BAB8A76B}"/>
              </a:ext>
            </a:extLst>
          </p:cNvPr>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a:extLst>
              <a:ext uri="{FF2B5EF4-FFF2-40B4-BE49-F238E27FC236}">
                <a16:creationId xmlns:a16="http://schemas.microsoft.com/office/drawing/2014/main" id="{8A8EFB3A-93B7-4083-AC33-99B96D147FF5}"/>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spTree>
    <p:extLst>
      <p:ext uri="{BB962C8B-B14F-4D97-AF65-F5344CB8AC3E}">
        <p14:creationId xmlns:p14="http://schemas.microsoft.com/office/powerpoint/2010/main" val="26049681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215665"/>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08/11/2024</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2017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pic>
        <p:nvPicPr>
          <p:cNvPr id="4100" name="Picture 4" descr="http://data.sinhvienit.net/2013/T09/img/SinhVienIT.Net---suy-nghi.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438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4103E-FE86-44F2-8BAF-BE7E2D5F9E60}"/>
              </a:ext>
            </a:extLst>
          </p:cNvPr>
          <p:cNvSpPr>
            <a:spLocks noGrp="1"/>
          </p:cNvSpPr>
          <p:nvPr>
            <p:ph type="title"/>
          </p:nvPr>
        </p:nvSpPr>
        <p:spPr/>
        <p:txBody>
          <a:bodyPr/>
          <a:lstStyle/>
          <a:p>
            <a:r>
              <a:rPr lang="vi-VN"/>
              <a:t>Hiện </a:t>
            </a:r>
            <a:r>
              <a:rPr lang="vi-VN" dirty="0"/>
              <a:t>thực chức năng máy tính</a:t>
            </a:r>
            <a:endParaRPr lang="en-US" dirty="0"/>
          </a:p>
        </p:txBody>
      </p:sp>
      <p:sp>
        <p:nvSpPr>
          <p:cNvPr id="3" name="Content Placeholder 2">
            <a:extLst>
              <a:ext uri="{FF2B5EF4-FFF2-40B4-BE49-F238E27FC236}">
                <a16:creationId xmlns:a16="http://schemas.microsoft.com/office/drawing/2014/main" id="{264785F9-6AC2-4E5C-A6D4-DCD85ED18B76}"/>
              </a:ext>
            </a:extLst>
          </p:cNvPr>
          <p:cNvSpPr>
            <a:spLocks noGrp="1"/>
          </p:cNvSpPr>
          <p:nvPr>
            <p:ph idx="1"/>
          </p:nvPr>
        </p:nvSpPr>
        <p:spPr>
          <a:xfrm>
            <a:off x="295275" y="1447800"/>
            <a:ext cx="8572500" cy="4176712"/>
          </a:xfrm>
        </p:spPr>
        <p:txBody>
          <a:bodyPr>
            <a:normAutofit lnSpcReduction="10000"/>
          </a:bodyPr>
          <a:lstStyle/>
          <a:p>
            <a:r>
              <a:rPr lang="vi-VN" dirty="0"/>
              <a:t>Hiện thực chức năng:</a:t>
            </a:r>
          </a:p>
          <a:p>
            <a:pPr lvl="1"/>
            <a:r>
              <a:rPr lang="vi-VN" dirty="0"/>
              <a:t>Xử lý dữ liệu</a:t>
            </a:r>
          </a:p>
          <a:p>
            <a:pPr lvl="2">
              <a:buFont typeface="Wingdings" panose="05000000000000000000" pitchFamily="2" charset="2"/>
              <a:buChar char="Ø"/>
            </a:pPr>
            <a:r>
              <a:rPr lang="vi-VN" dirty="0"/>
              <a:t>Số học và luận lý</a:t>
            </a:r>
          </a:p>
          <a:p>
            <a:pPr lvl="2">
              <a:buFont typeface="Wingdings" panose="05000000000000000000" pitchFamily="2" charset="2"/>
              <a:buChar char="Ø"/>
            </a:pPr>
            <a:r>
              <a:rPr lang="vi-VN" dirty="0"/>
              <a:t>So sánh</a:t>
            </a:r>
          </a:p>
          <a:p>
            <a:pPr lvl="1"/>
            <a:r>
              <a:rPr lang="vi-VN" dirty="0"/>
              <a:t>Lưu trữ dữ liệu</a:t>
            </a:r>
          </a:p>
          <a:p>
            <a:pPr lvl="2">
              <a:buFont typeface="Wingdings" panose="05000000000000000000" pitchFamily="2" charset="2"/>
              <a:buChar char="Ø"/>
            </a:pPr>
            <a:r>
              <a:rPr lang="vi-VN" dirty="0"/>
              <a:t>Bộ nhớ</a:t>
            </a:r>
          </a:p>
          <a:p>
            <a:pPr lvl="1"/>
            <a:r>
              <a:rPr lang="vi-VN" dirty="0"/>
              <a:t>Truyền/Nhận dữ liệu</a:t>
            </a:r>
          </a:p>
          <a:p>
            <a:pPr lvl="2">
              <a:buFont typeface="Wingdings" panose="05000000000000000000" pitchFamily="2" charset="2"/>
              <a:buChar char="Ø"/>
            </a:pPr>
            <a:r>
              <a:rPr lang="vi-VN" dirty="0"/>
              <a:t>Địa chỉ</a:t>
            </a:r>
          </a:p>
          <a:p>
            <a:pPr lvl="2">
              <a:buFont typeface="Wingdings" panose="05000000000000000000" pitchFamily="2" charset="2"/>
              <a:buChar char="Ø"/>
            </a:pPr>
            <a:r>
              <a:rPr lang="vi-VN" dirty="0"/>
              <a:t>Dữ liệu</a:t>
            </a:r>
          </a:p>
          <a:p>
            <a:pPr lvl="2">
              <a:buFont typeface="Wingdings" panose="05000000000000000000" pitchFamily="2" charset="2"/>
              <a:buChar char="Ø"/>
            </a:pPr>
            <a:r>
              <a:rPr lang="vi-VN" dirty="0"/>
              <a:t>Điều khiển</a:t>
            </a:r>
          </a:p>
          <a:p>
            <a:endParaRPr lang="en-US" dirty="0"/>
          </a:p>
        </p:txBody>
      </p:sp>
      <p:sp>
        <p:nvSpPr>
          <p:cNvPr id="4" name="Slide Number Placeholder 3">
            <a:extLst>
              <a:ext uri="{FF2B5EF4-FFF2-40B4-BE49-F238E27FC236}">
                <a16:creationId xmlns:a16="http://schemas.microsoft.com/office/drawing/2014/main" id="{A1F384C6-198C-47E4-87D8-B57830948520}"/>
              </a:ext>
            </a:extLst>
          </p:cNvPr>
          <p:cNvSpPr>
            <a:spLocks noGrp="1"/>
          </p:cNvSpPr>
          <p:nvPr>
            <p:ph type="sldNum" sz="quarter" idx="12"/>
          </p:nvPr>
        </p:nvSpPr>
        <p:spPr/>
        <p:txBody>
          <a:bodyPr/>
          <a:lstStyle/>
          <a:p>
            <a:fld id="{3C3C09BB-C7E7-4454-851F-EF8D770487CA}" type="slidenum">
              <a:rPr lang="en-US" smtClean="0"/>
              <a:pPr/>
              <a:t>3</a:t>
            </a:fld>
            <a:endParaRPr lang="en-US"/>
          </a:p>
        </p:txBody>
      </p:sp>
      <p:sp>
        <p:nvSpPr>
          <p:cNvPr id="5" name="日付プレースホルダ 3">
            <a:extLst>
              <a:ext uri="{FF2B5EF4-FFF2-40B4-BE49-F238E27FC236}">
                <a16:creationId xmlns:a16="http://schemas.microsoft.com/office/drawing/2014/main" id="{9520E3DF-686A-42BC-B154-C02FB6DA2DDA}"/>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6" name="フッター プレースホルダ 4">
            <a:extLst>
              <a:ext uri="{FF2B5EF4-FFF2-40B4-BE49-F238E27FC236}">
                <a16:creationId xmlns:a16="http://schemas.microsoft.com/office/drawing/2014/main" id="{8627C9AF-F68F-461D-8457-092B664571B9}"/>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pic>
        <p:nvPicPr>
          <p:cNvPr id="8" name="Content Placeholder 5">
            <a:extLst>
              <a:ext uri="{FF2B5EF4-FFF2-40B4-BE49-F238E27FC236}">
                <a16:creationId xmlns:a16="http://schemas.microsoft.com/office/drawing/2014/main" id="{2BA43D22-22ED-4A36-B037-BF855FF50569}"/>
              </a:ext>
            </a:extLst>
          </p:cNvPr>
          <p:cNvPicPr>
            <a:picLocks noChangeAspect="1"/>
          </p:cNvPicPr>
          <p:nvPr/>
        </p:nvPicPr>
        <p:blipFill rotWithShape="1">
          <a:blip r:embed="rId3"/>
          <a:srcRect t="1018" r="5515" b="2449"/>
          <a:stretch/>
        </p:blipFill>
        <p:spPr>
          <a:xfrm>
            <a:off x="4263755" y="1469796"/>
            <a:ext cx="4584970" cy="4461643"/>
          </a:xfrm>
          <a:prstGeom prst="rect">
            <a:avLst/>
          </a:prstGeom>
        </p:spPr>
      </p:pic>
    </p:spTree>
    <p:extLst>
      <p:ext uri="{BB962C8B-B14F-4D97-AF65-F5344CB8AC3E}">
        <p14:creationId xmlns:p14="http://schemas.microsoft.com/office/powerpoint/2010/main" val="394602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 calcmode="lin" valueType="num">
                                      <p:cBhvr additive="base">
                                        <p:cTn id="1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 calcmode="lin" valueType="num">
                                      <p:cBhvr additive="base">
                                        <p:cTn id="2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 calcmode="lin" valueType="num">
                                      <p:cBhvr additive="base">
                                        <p:cTn id="2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anim calcmode="lin" valueType="num">
                                      <p:cBhvr additive="base">
                                        <p:cTn id="3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26E0-B80F-4EAA-964E-33BCA66DAD31}"/>
              </a:ext>
            </a:extLst>
          </p:cNvPr>
          <p:cNvSpPr>
            <a:spLocks noGrp="1"/>
          </p:cNvSpPr>
          <p:nvPr>
            <p:ph type="title"/>
          </p:nvPr>
        </p:nvSpPr>
        <p:spPr/>
        <p:txBody>
          <a:bodyPr/>
          <a:lstStyle/>
          <a:p>
            <a:r>
              <a:rPr lang="vi-VN"/>
              <a:t>ALU</a:t>
            </a:r>
            <a:r>
              <a:rPr lang="en-US"/>
              <a:t> (Arithmetic &amp; Logic Unit)</a:t>
            </a:r>
            <a:endParaRPr lang="en-US" dirty="0"/>
          </a:p>
        </p:txBody>
      </p:sp>
      <p:sp>
        <p:nvSpPr>
          <p:cNvPr id="4" name="Slide Number Placeholder 3">
            <a:extLst>
              <a:ext uri="{FF2B5EF4-FFF2-40B4-BE49-F238E27FC236}">
                <a16:creationId xmlns:a16="http://schemas.microsoft.com/office/drawing/2014/main" id="{EF4B3C87-EC2D-4C7B-8CF0-C52853238B90}"/>
              </a:ext>
            </a:extLst>
          </p:cNvPr>
          <p:cNvSpPr>
            <a:spLocks noGrp="1"/>
          </p:cNvSpPr>
          <p:nvPr>
            <p:ph type="sldNum" sz="quarter" idx="12"/>
          </p:nvPr>
        </p:nvSpPr>
        <p:spPr/>
        <p:txBody>
          <a:bodyPr/>
          <a:lstStyle/>
          <a:p>
            <a:fld id="{3C3C09BB-C7E7-4454-851F-EF8D770487CA}" type="slidenum">
              <a:rPr lang="en-US" smtClean="0"/>
              <a:pPr/>
              <a:t>4</a:t>
            </a:fld>
            <a:endParaRPr lang="en-US"/>
          </a:p>
        </p:txBody>
      </p:sp>
      <p:graphicFrame>
        <p:nvGraphicFramePr>
          <p:cNvPr id="6" name="Object 5">
            <a:extLst>
              <a:ext uri="{FF2B5EF4-FFF2-40B4-BE49-F238E27FC236}">
                <a16:creationId xmlns:a16="http://schemas.microsoft.com/office/drawing/2014/main" id="{E84FC755-56B3-4869-A224-576D436C48CB}"/>
              </a:ext>
            </a:extLst>
          </p:cNvPr>
          <p:cNvGraphicFramePr>
            <a:graphicFrameLocks noChangeAspect="1"/>
          </p:cNvGraphicFramePr>
          <p:nvPr/>
        </p:nvGraphicFramePr>
        <p:xfrm>
          <a:off x="276226" y="2307027"/>
          <a:ext cx="2061344" cy="2914314"/>
        </p:xfrm>
        <a:graphic>
          <a:graphicData uri="http://schemas.openxmlformats.org/presentationml/2006/ole">
            <mc:AlternateContent xmlns:mc="http://schemas.openxmlformats.org/markup-compatibility/2006">
              <mc:Choice xmlns:v="urn:schemas-microsoft-com:vml" Requires="v">
                <p:oleObj name="Visio" r:id="rId3" imgW="2657391" imgH="3724409" progId="Visio.Drawing.15">
                  <p:embed/>
                </p:oleObj>
              </mc:Choice>
              <mc:Fallback>
                <p:oleObj name="Visio" r:id="rId3" imgW="2657391" imgH="3724409" progId="Visio.Drawing.15">
                  <p:embed/>
                  <p:pic>
                    <p:nvPicPr>
                      <p:cNvPr id="6" name="Object 5">
                        <a:extLst>
                          <a:ext uri="{FF2B5EF4-FFF2-40B4-BE49-F238E27FC236}">
                            <a16:creationId xmlns:a16="http://schemas.microsoft.com/office/drawing/2014/main" id="{E84FC755-56B3-4869-A224-576D436C48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6226" y="2307027"/>
                        <a:ext cx="2061344" cy="2914314"/>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graphicFrame>
            <p:nvGraphicFramePr>
              <p:cNvPr id="8" name="Table 7">
                <a:extLst>
                  <a:ext uri="{FF2B5EF4-FFF2-40B4-BE49-F238E27FC236}">
                    <a16:creationId xmlns:a16="http://schemas.microsoft.com/office/drawing/2014/main" id="{7593F3D2-A580-40E4-BD64-781FA1F125BF}"/>
                  </a:ext>
                </a:extLst>
              </p:cNvPr>
              <p:cNvGraphicFramePr>
                <a:graphicFrameLocks noGrp="1"/>
              </p:cNvGraphicFramePr>
              <p:nvPr/>
            </p:nvGraphicFramePr>
            <p:xfrm>
              <a:off x="2434945" y="2259806"/>
              <a:ext cx="2317430" cy="3173159"/>
            </p:xfrm>
            <a:graphic>
              <a:graphicData uri="http://schemas.openxmlformats.org/drawingml/2006/table">
                <a:tbl>
                  <a:tblPr firstRow="1" firstCol="1" bandRow="1">
                    <a:tableStyleId>{5940675A-B579-460E-94D1-54222C63F5DA}</a:tableStyleId>
                  </a:tblPr>
                  <a:tblGrid>
                    <a:gridCol w="1272972">
                      <a:extLst>
                        <a:ext uri="{9D8B030D-6E8A-4147-A177-3AD203B41FA5}">
                          <a16:colId xmlns:a16="http://schemas.microsoft.com/office/drawing/2014/main" val="607817226"/>
                        </a:ext>
                      </a:extLst>
                    </a:gridCol>
                    <a:gridCol w="1044458">
                      <a:extLst>
                        <a:ext uri="{9D8B030D-6E8A-4147-A177-3AD203B41FA5}">
                          <a16:colId xmlns:a16="http://schemas.microsoft.com/office/drawing/2014/main" val="3686584232"/>
                        </a:ext>
                      </a:extLst>
                    </a:gridCol>
                  </a:tblGrid>
                  <a:tr h="332042">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Opcode[2:0]</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Phép toán</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3636855745"/>
                      </a:ext>
                    </a:extLst>
                  </a:tr>
                  <a:tr h="332042">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000</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A + B</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55004734"/>
                      </a:ext>
                    </a:extLst>
                  </a:tr>
                  <a:tr h="332042">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001</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A + 1</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2204292781"/>
                      </a:ext>
                    </a:extLst>
                  </a:tr>
                  <a:tr h="332042">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010</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A – B</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406900401"/>
                      </a:ext>
                    </a:extLst>
                  </a:tr>
                  <a:tr h="332042">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011</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A – 1</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943400289"/>
                      </a:ext>
                    </a:extLst>
                  </a:tr>
                  <a:tr h="332042">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100</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A &amp; B</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3694320862"/>
                      </a:ext>
                    </a:extLst>
                  </a:tr>
                  <a:tr h="332042">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101</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A | B</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2098144536"/>
                      </a:ext>
                    </a:extLst>
                  </a:tr>
                  <a:tr h="379000">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110</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acc>
                                  <m:accPr>
                                    <m:chr m:val="̅"/>
                                    <m:ctrlPr>
                                      <a:rPr lang="en-US" sz="1700" i="1">
                                        <a:effectLst/>
                                        <a:latin typeface="Cambria Math" panose="02040503050406030204" pitchFamily="18" charset="0"/>
                                      </a:rPr>
                                    </m:ctrlPr>
                                  </m:accPr>
                                  <m:e>
                                    <m:r>
                                      <m:rPr>
                                        <m:nor/>
                                      </m:rPr>
                                      <a:rPr lang="en-US" sz="1700">
                                        <a:effectLst/>
                                        <a:latin typeface="Times New Roman" panose="02020603050405020304" pitchFamily="18" charset="0"/>
                                        <a:cs typeface="Times New Roman" panose="02020603050405020304" pitchFamily="18" charset="0"/>
                                      </a:rPr>
                                      <m:t>A</m:t>
                                    </m:r>
                                  </m:e>
                                </m:acc>
                              </m:oMath>
                            </m:oMathPara>
                          </a14:m>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020212432"/>
                      </a:ext>
                    </a:extLst>
                  </a:tr>
                  <a:tr h="377190">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111</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14:m>
                            <m:oMathPara xmlns:m="http://schemas.openxmlformats.org/officeDocument/2006/math">
                              <m:oMathParaPr>
                                <m:jc m:val="centerGroup"/>
                              </m:oMathParaPr>
                              <m:oMath xmlns:m="http://schemas.openxmlformats.org/officeDocument/2006/math">
                                <m:r>
                                  <m:rPr>
                                    <m:nor/>
                                  </m:rPr>
                                  <a:rPr lang="en-US" sz="1700">
                                    <a:effectLst/>
                                    <a:latin typeface="Times New Roman" panose="02020603050405020304" pitchFamily="18" charset="0"/>
                                    <a:cs typeface="Times New Roman" panose="02020603050405020304" pitchFamily="18" charset="0"/>
                                  </a:rPr>
                                  <m:t>A</m:t>
                                </m:r>
                                <m:r>
                                  <m:rPr>
                                    <m:nor/>
                                  </m:rPr>
                                  <a:rPr lang="en-US" sz="1700">
                                    <a:effectLst/>
                                    <a:latin typeface="Times New Roman" panose="02020603050405020304" pitchFamily="18" charset="0"/>
                                    <a:cs typeface="Times New Roman" panose="02020603050405020304" pitchFamily="18" charset="0"/>
                                  </a:rPr>
                                  <m:t> ⊕ </m:t>
                                </m:r>
                                <m:r>
                                  <m:rPr>
                                    <m:nor/>
                                  </m:rPr>
                                  <a:rPr lang="en-US" sz="1700">
                                    <a:effectLst/>
                                    <a:latin typeface="Times New Roman" panose="02020603050405020304" pitchFamily="18" charset="0"/>
                                    <a:cs typeface="Times New Roman" panose="02020603050405020304" pitchFamily="18" charset="0"/>
                                  </a:rPr>
                                  <m:t>B</m:t>
                                </m:r>
                              </m:oMath>
                            </m:oMathPara>
                          </a14:m>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568819946"/>
                      </a:ext>
                    </a:extLst>
                  </a:tr>
                </a:tbl>
              </a:graphicData>
            </a:graphic>
          </p:graphicFrame>
        </mc:Choice>
        <mc:Fallback xmlns="">
          <p:graphicFrame>
            <p:nvGraphicFramePr>
              <p:cNvPr id="8" name="Table 7">
                <a:extLst>
                  <a:ext uri="{FF2B5EF4-FFF2-40B4-BE49-F238E27FC236}">
                    <a16:creationId xmlns:a16="http://schemas.microsoft.com/office/drawing/2014/main" id="{7593F3D2-A580-40E4-BD64-781FA1F125BF}"/>
                  </a:ext>
                </a:extLst>
              </p:cNvPr>
              <p:cNvGraphicFramePr>
                <a:graphicFrameLocks noGrp="1"/>
              </p:cNvGraphicFramePr>
              <p:nvPr/>
            </p:nvGraphicFramePr>
            <p:xfrm>
              <a:off x="2434945" y="2259806"/>
              <a:ext cx="2317430" cy="3173159"/>
            </p:xfrm>
            <a:graphic>
              <a:graphicData uri="http://schemas.openxmlformats.org/drawingml/2006/table">
                <a:tbl>
                  <a:tblPr firstRow="1" firstCol="1" bandRow="1">
                    <a:tableStyleId>{5940675A-B579-460E-94D1-54222C63F5DA}</a:tableStyleId>
                  </a:tblPr>
                  <a:tblGrid>
                    <a:gridCol w="1272972">
                      <a:extLst>
                        <a:ext uri="{9D8B030D-6E8A-4147-A177-3AD203B41FA5}">
                          <a16:colId xmlns:a16="http://schemas.microsoft.com/office/drawing/2014/main" val="607817226"/>
                        </a:ext>
                      </a:extLst>
                    </a:gridCol>
                    <a:gridCol w="1044458">
                      <a:extLst>
                        <a:ext uri="{9D8B030D-6E8A-4147-A177-3AD203B41FA5}">
                          <a16:colId xmlns:a16="http://schemas.microsoft.com/office/drawing/2014/main" val="3686584232"/>
                        </a:ext>
                      </a:extLst>
                    </a:gridCol>
                  </a:tblGrid>
                  <a:tr h="342011">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Opcode[2:0]</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Phép toán</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3636855745"/>
                      </a:ext>
                    </a:extLst>
                  </a:tr>
                  <a:tr h="342011">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000</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A + B</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55004734"/>
                      </a:ext>
                    </a:extLst>
                  </a:tr>
                  <a:tr h="342011">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001</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A + 1</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2204292781"/>
                      </a:ext>
                    </a:extLst>
                  </a:tr>
                  <a:tr h="342011">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010</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A – B</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406900401"/>
                      </a:ext>
                    </a:extLst>
                  </a:tr>
                  <a:tr h="342011">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011</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A – 1</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1943400289"/>
                      </a:ext>
                    </a:extLst>
                  </a:tr>
                  <a:tr h="342011">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100</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A &amp; B</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3694320862"/>
                      </a:ext>
                    </a:extLst>
                  </a:tr>
                  <a:tr h="342011">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101</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pPr marL="0" marR="0" indent="0" algn="ctr">
                            <a:lnSpc>
                              <a:spcPct val="150000"/>
                            </a:lnSpc>
                            <a:spcBef>
                              <a:spcPts val="0"/>
                            </a:spcBef>
                            <a:spcAft>
                              <a:spcPts val="0"/>
                            </a:spcAft>
                          </a:pPr>
                          <a:r>
                            <a:rPr lang="en-US" sz="1700" dirty="0">
                              <a:effectLst/>
                              <a:latin typeface="Times New Roman" panose="02020603050405020304" pitchFamily="18" charset="0"/>
                              <a:cs typeface="Times New Roman" panose="02020603050405020304" pitchFamily="18" charset="0"/>
                            </a:rPr>
                            <a:t>A | B</a:t>
                          </a:r>
                          <a:endParaRPr lang="en-US" sz="17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extLst>
                      <a:ext uri="{0D108BD9-81ED-4DB2-BD59-A6C34878D82A}">
                        <a16:rowId xmlns:a16="http://schemas.microsoft.com/office/drawing/2014/main" val="2098144536"/>
                      </a:ext>
                    </a:extLst>
                  </a:tr>
                  <a:tr h="390462">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110</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endParaRPr lang="en-US"/>
                        </a:p>
                      </a:txBody>
                      <a:tcPr marL="51435" marR="51435" marT="0" marB="0">
                        <a:blipFill>
                          <a:blip r:embed="rId6"/>
                          <a:stretch>
                            <a:fillRect l="-122093" t="-617188" r="-1163" b="-121875"/>
                          </a:stretch>
                        </a:blipFill>
                      </a:tcPr>
                    </a:tc>
                    <a:extLst>
                      <a:ext uri="{0D108BD9-81ED-4DB2-BD59-A6C34878D82A}">
                        <a16:rowId xmlns:a16="http://schemas.microsoft.com/office/drawing/2014/main" val="1020212432"/>
                      </a:ext>
                    </a:extLst>
                  </a:tr>
                  <a:tr h="388620">
                    <a:tc>
                      <a:txBody>
                        <a:bodyPr/>
                        <a:lstStyle/>
                        <a:p>
                          <a:pPr marL="0" marR="0" indent="0" algn="ctr">
                            <a:lnSpc>
                              <a:spcPct val="150000"/>
                            </a:lnSpc>
                            <a:spcBef>
                              <a:spcPts val="0"/>
                            </a:spcBef>
                            <a:spcAft>
                              <a:spcPts val="0"/>
                            </a:spcAft>
                          </a:pPr>
                          <a:r>
                            <a:rPr lang="en-US" sz="1700">
                              <a:effectLst/>
                              <a:latin typeface="Times New Roman" panose="02020603050405020304" pitchFamily="18" charset="0"/>
                              <a:cs typeface="Times New Roman" panose="02020603050405020304" pitchFamily="18" charset="0"/>
                            </a:rPr>
                            <a:t>111</a:t>
                          </a:r>
                          <a:endParaRPr lang="en-US" sz="17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51435" marR="51435" marT="0" marB="0"/>
                    </a:tc>
                    <a:tc>
                      <a:txBody>
                        <a:bodyPr/>
                        <a:lstStyle/>
                        <a:p>
                          <a:endParaRPr lang="en-US"/>
                        </a:p>
                      </a:txBody>
                      <a:tcPr marL="51435" marR="51435" marT="0" marB="0">
                        <a:blipFill>
                          <a:blip r:embed="rId6"/>
                          <a:stretch>
                            <a:fillRect l="-122093" t="-717188" r="-1163" b="-21875"/>
                          </a:stretch>
                        </a:blipFill>
                      </a:tcPr>
                    </a:tc>
                    <a:extLst>
                      <a:ext uri="{0D108BD9-81ED-4DB2-BD59-A6C34878D82A}">
                        <a16:rowId xmlns:a16="http://schemas.microsoft.com/office/drawing/2014/main" val="568819946"/>
                      </a:ext>
                    </a:extLst>
                  </a:tr>
                </a:tbl>
              </a:graphicData>
            </a:graphic>
          </p:graphicFrame>
        </mc:Fallback>
      </mc:AlternateContent>
      <p:graphicFrame>
        <p:nvGraphicFramePr>
          <p:cNvPr id="9" name="Object 8">
            <a:extLst>
              <a:ext uri="{FF2B5EF4-FFF2-40B4-BE49-F238E27FC236}">
                <a16:creationId xmlns:a16="http://schemas.microsoft.com/office/drawing/2014/main" id="{9292E2C7-A0F8-4B17-A1C9-4145359786DF}"/>
              </a:ext>
            </a:extLst>
          </p:cNvPr>
          <p:cNvGraphicFramePr>
            <a:graphicFrameLocks noChangeAspect="1"/>
          </p:cNvGraphicFramePr>
          <p:nvPr/>
        </p:nvGraphicFramePr>
        <p:xfrm>
          <a:off x="4752376" y="2264711"/>
          <a:ext cx="4269269" cy="3220355"/>
        </p:xfrm>
        <a:graphic>
          <a:graphicData uri="http://schemas.openxmlformats.org/presentationml/2006/ole">
            <mc:AlternateContent xmlns:mc="http://schemas.openxmlformats.org/markup-compatibility/2006">
              <mc:Choice xmlns:v="urn:schemas-microsoft-com:vml" Requires="v">
                <p:oleObj name="Visio" r:id="rId7" imgW="4734122" imgH="3562460" progId="Visio.Drawing.15">
                  <p:embed/>
                </p:oleObj>
              </mc:Choice>
              <mc:Fallback>
                <p:oleObj name="Visio" r:id="rId7" imgW="4734122" imgH="3562460" progId="Visio.Drawing.15">
                  <p:embed/>
                  <p:pic>
                    <p:nvPicPr>
                      <p:cNvPr id="9" name="Object 8">
                        <a:extLst>
                          <a:ext uri="{FF2B5EF4-FFF2-40B4-BE49-F238E27FC236}">
                            <a16:creationId xmlns:a16="http://schemas.microsoft.com/office/drawing/2014/main" id="{9292E2C7-A0F8-4B17-A1C9-4145359786D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2376" y="2264711"/>
                        <a:ext cx="4269269" cy="3220355"/>
                      </a:xfrm>
                      <a:prstGeom prst="rect">
                        <a:avLst/>
                      </a:prstGeom>
                      <a:noFill/>
                    </p:spPr>
                  </p:pic>
                </p:oleObj>
              </mc:Fallback>
            </mc:AlternateContent>
          </a:graphicData>
        </a:graphic>
      </p:graphicFrame>
      <p:sp>
        <p:nvSpPr>
          <p:cNvPr id="7" name="日付プレースホルダ 3">
            <a:extLst>
              <a:ext uri="{FF2B5EF4-FFF2-40B4-BE49-F238E27FC236}">
                <a16:creationId xmlns:a16="http://schemas.microsoft.com/office/drawing/2014/main" id="{B64112DC-F836-4360-9088-32BFA1806A16}"/>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10" name="フッター プレースホルダ 4">
            <a:extLst>
              <a:ext uri="{FF2B5EF4-FFF2-40B4-BE49-F238E27FC236}">
                <a16:creationId xmlns:a16="http://schemas.microsoft.com/office/drawing/2014/main" id="{42AE2712-4BA4-48F6-B9CE-847ACEF5E55A}"/>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3644087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6028F-12AF-4AA0-957C-10D88E87DD7E}"/>
              </a:ext>
            </a:extLst>
          </p:cNvPr>
          <p:cNvSpPr>
            <a:spLocks noGrp="1"/>
          </p:cNvSpPr>
          <p:nvPr>
            <p:ph type="title"/>
          </p:nvPr>
        </p:nvSpPr>
        <p:spPr/>
        <p:txBody>
          <a:bodyPr/>
          <a:lstStyle/>
          <a:p>
            <a:r>
              <a:rPr lang="en-US"/>
              <a:t>Bộ </a:t>
            </a:r>
            <a:r>
              <a:rPr lang="en-US" dirty="0" err="1"/>
              <a:t>chọn</a:t>
            </a:r>
            <a:r>
              <a:rPr lang="en-US" dirty="0"/>
              <a:t> (1/</a:t>
            </a:r>
            <a:r>
              <a:rPr lang="vi-VN" dirty="0"/>
              <a:t>3</a:t>
            </a:r>
            <a:r>
              <a:rPr lang="en-US" dirty="0"/>
              <a:t>)</a:t>
            </a:r>
          </a:p>
        </p:txBody>
      </p:sp>
      <p:sp>
        <p:nvSpPr>
          <p:cNvPr id="3" name="Content Placeholder 2">
            <a:extLst>
              <a:ext uri="{FF2B5EF4-FFF2-40B4-BE49-F238E27FC236}">
                <a16:creationId xmlns:a16="http://schemas.microsoft.com/office/drawing/2014/main" id="{5CB83195-2374-427A-A91B-D55BAB9798FF}"/>
              </a:ext>
            </a:extLst>
          </p:cNvPr>
          <p:cNvSpPr>
            <a:spLocks noGrp="1"/>
          </p:cNvSpPr>
          <p:nvPr>
            <p:ph idx="1"/>
          </p:nvPr>
        </p:nvSpPr>
        <p:spPr/>
        <p:txBody>
          <a:bodyPr/>
          <a:lstStyle/>
          <a:p>
            <a:pPr algn="just"/>
            <a:r>
              <a:rPr lang="vi-VN" dirty="0"/>
              <a:t>Bộ chọn là một mạch tổ hợp có chức năng </a:t>
            </a:r>
            <a:r>
              <a:rPr lang="vi-VN" b="1" dirty="0"/>
              <a:t>lựa chọn </a:t>
            </a:r>
            <a:r>
              <a:rPr lang="vi-VN" dirty="0"/>
              <a:t>một trong </a:t>
            </a:r>
            <a:r>
              <a:rPr lang="vi-VN" b="1" dirty="0"/>
              <a:t>những ngõ vào dữ liệu </a:t>
            </a:r>
            <a:r>
              <a:rPr lang="vi-VN" dirty="0"/>
              <a:t>để gửi tới </a:t>
            </a:r>
            <a:r>
              <a:rPr lang="vi-VN" b="1" dirty="0"/>
              <a:t>một ngõ ra duy nhất </a:t>
            </a:r>
            <a:r>
              <a:rPr lang="vi-VN" dirty="0"/>
              <a:t>dựa trên các ngõ vào điều khiển</a:t>
            </a:r>
            <a:r>
              <a:rPr lang="en-US" dirty="0"/>
              <a:t>.</a:t>
            </a:r>
          </a:p>
          <a:p>
            <a:pPr marL="0" indent="0">
              <a:buNone/>
            </a:pPr>
            <a:endParaRPr lang="en-US" dirty="0"/>
          </a:p>
        </p:txBody>
      </p:sp>
      <p:sp>
        <p:nvSpPr>
          <p:cNvPr id="4" name="Slide Number Placeholder 3">
            <a:extLst>
              <a:ext uri="{FF2B5EF4-FFF2-40B4-BE49-F238E27FC236}">
                <a16:creationId xmlns:a16="http://schemas.microsoft.com/office/drawing/2014/main" id="{57F7787E-8E01-4B00-AF0A-67B5CBCEB25D}"/>
              </a:ext>
            </a:extLst>
          </p:cNvPr>
          <p:cNvSpPr>
            <a:spLocks noGrp="1"/>
          </p:cNvSpPr>
          <p:nvPr>
            <p:ph type="sldNum" sz="quarter" idx="12"/>
          </p:nvPr>
        </p:nvSpPr>
        <p:spPr/>
        <p:txBody>
          <a:bodyPr/>
          <a:lstStyle/>
          <a:p>
            <a:fld id="{3C3C09BB-C7E7-4454-851F-EF8D770487CA}" type="slidenum">
              <a:rPr lang="en-US" smtClean="0"/>
              <a:pPr/>
              <a:t>5</a:t>
            </a:fld>
            <a:endParaRPr lang="en-US"/>
          </a:p>
        </p:txBody>
      </p:sp>
      <p:graphicFrame>
        <p:nvGraphicFramePr>
          <p:cNvPr id="6" name="Object 5">
            <a:extLst>
              <a:ext uri="{FF2B5EF4-FFF2-40B4-BE49-F238E27FC236}">
                <a16:creationId xmlns:a16="http://schemas.microsoft.com/office/drawing/2014/main" id="{0E4F56A3-8A34-4784-AD22-7B82AB40423B}"/>
              </a:ext>
            </a:extLst>
          </p:cNvPr>
          <p:cNvGraphicFramePr>
            <a:graphicFrameLocks noChangeAspect="1"/>
          </p:cNvGraphicFramePr>
          <p:nvPr/>
        </p:nvGraphicFramePr>
        <p:xfrm>
          <a:off x="1728988" y="3274453"/>
          <a:ext cx="2466410" cy="2060972"/>
        </p:xfrm>
        <a:graphic>
          <a:graphicData uri="http://schemas.openxmlformats.org/presentationml/2006/ole">
            <mc:AlternateContent xmlns:mc="http://schemas.openxmlformats.org/markup-compatibility/2006">
              <mc:Choice xmlns:v="urn:schemas-microsoft-com:vml" Requires="v">
                <p:oleObj name="Visio" r:id="rId2" imgW="2257437" imgH="1895418" progId="Visio.Drawing.15">
                  <p:embed/>
                </p:oleObj>
              </mc:Choice>
              <mc:Fallback>
                <p:oleObj name="Visio" r:id="rId2" imgW="2257437" imgH="1895418" progId="Visio.Drawing.15">
                  <p:embed/>
                  <p:pic>
                    <p:nvPicPr>
                      <p:cNvPr id="6" name="Object 5">
                        <a:extLst>
                          <a:ext uri="{FF2B5EF4-FFF2-40B4-BE49-F238E27FC236}">
                            <a16:creationId xmlns:a16="http://schemas.microsoft.com/office/drawing/2014/main" id="{0E4F56A3-8A34-4784-AD22-7B82AB404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8988" y="3274453"/>
                        <a:ext cx="2466410" cy="2060972"/>
                      </a:xfrm>
                      <a:prstGeom prst="rect">
                        <a:avLst/>
                      </a:prstGeom>
                      <a:noFill/>
                    </p:spPr>
                  </p:pic>
                </p:oleObj>
              </mc:Fallback>
            </mc:AlternateContent>
          </a:graphicData>
        </a:graphic>
      </p:graphicFrame>
      <p:graphicFrame>
        <p:nvGraphicFramePr>
          <p:cNvPr id="7" name="Table 6">
            <a:extLst>
              <a:ext uri="{FF2B5EF4-FFF2-40B4-BE49-F238E27FC236}">
                <a16:creationId xmlns:a16="http://schemas.microsoft.com/office/drawing/2014/main" id="{328AC13B-6CEF-4AF6-8ED0-46C788E43F5C}"/>
              </a:ext>
            </a:extLst>
          </p:cNvPr>
          <p:cNvGraphicFramePr>
            <a:graphicFrameLocks noGrp="1"/>
          </p:cNvGraphicFramePr>
          <p:nvPr/>
        </p:nvGraphicFramePr>
        <p:xfrm>
          <a:off x="4649273" y="3070499"/>
          <a:ext cx="1371600" cy="2468880"/>
        </p:xfrm>
        <a:graphic>
          <a:graphicData uri="http://schemas.openxmlformats.org/drawingml/2006/table">
            <a:tbl>
              <a:tblPr firstRow="1" firstCol="1" bandRow="1">
                <a:tableStyleId>{5940675A-B579-460E-94D1-54222C63F5DA}</a:tableStyleId>
              </a:tblPr>
              <a:tblGrid>
                <a:gridCol w="342900">
                  <a:extLst>
                    <a:ext uri="{9D8B030D-6E8A-4147-A177-3AD203B41FA5}">
                      <a16:colId xmlns:a16="http://schemas.microsoft.com/office/drawing/2014/main" val="3239405882"/>
                    </a:ext>
                  </a:extLst>
                </a:gridCol>
                <a:gridCol w="342900">
                  <a:extLst>
                    <a:ext uri="{9D8B030D-6E8A-4147-A177-3AD203B41FA5}">
                      <a16:colId xmlns:a16="http://schemas.microsoft.com/office/drawing/2014/main" val="985057582"/>
                    </a:ext>
                  </a:extLst>
                </a:gridCol>
                <a:gridCol w="342900">
                  <a:extLst>
                    <a:ext uri="{9D8B030D-6E8A-4147-A177-3AD203B41FA5}">
                      <a16:colId xmlns:a16="http://schemas.microsoft.com/office/drawing/2014/main" val="2658266245"/>
                    </a:ext>
                  </a:extLst>
                </a:gridCol>
                <a:gridCol w="342900">
                  <a:extLst>
                    <a:ext uri="{9D8B030D-6E8A-4147-A177-3AD203B41FA5}">
                      <a16:colId xmlns:a16="http://schemas.microsoft.com/office/drawing/2014/main" val="3571042262"/>
                    </a:ext>
                  </a:extLst>
                </a:gridCol>
              </a:tblGrid>
              <a:tr h="274320">
                <a:tc>
                  <a:txBody>
                    <a:bodyPr/>
                    <a:lstStyle/>
                    <a:p>
                      <a:pPr marL="0" marR="0" algn="ctr">
                        <a:lnSpc>
                          <a:spcPct val="125000"/>
                        </a:lnSpc>
                        <a:spcBef>
                          <a:spcPts val="600"/>
                        </a:spcBef>
                        <a:spcAft>
                          <a:spcPts val="0"/>
                        </a:spcAft>
                      </a:pPr>
                      <a:r>
                        <a:rPr lang="vi-VN" sz="1500" spc="-20" dirty="0">
                          <a:effectLst/>
                          <a:latin typeface="+mj-lt"/>
                        </a:rPr>
                        <a:t>S</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D1</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D0</a:t>
                      </a:r>
                      <a:endParaRPr lang="en-US" sz="15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Y</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8292650"/>
                  </a:ext>
                </a:extLst>
              </a:tr>
              <a:tr h="274320">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22296289"/>
                  </a:ext>
                </a:extLst>
              </a:tr>
              <a:tr h="274320">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25099112"/>
                  </a:ext>
                </a:extLst>
              </a:tr>
              <a:tr h="274320">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15669720"/>
                  </a:ext>
                </a:extLst>
              </a:tr>
              <a:tr h="274320">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05036667"/>
                  </a:ext>
                </a:extLst>
              </a:tr>
              <a:tr h="274320">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54748194"/>
                  </a:ext>
                </a:extLst>
              </a:tr>
              <a:tr h="274320">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1982187"/>
                  </a:ext>
                </a:extLst>
              </a:tr>
              <a:tr h="274320">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31066820"/>
                  </a:ext>
                </a:extLst>
              </a:tr>
              <a:tr h="274320">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28578358"/>
                  </a:ext>
                </a:extLst>
              </a:tr>
            </a:tbl>
          </a:graphicData>
        </a:graphic>
      </p:graphicFrame>
      <p:graphicFrame>
        <p:nvGraphicFramePr>
          <p:cNvPr id="8" name="Table 7">
            <a:extLst>
              <a:ext uri="{FF2B5EF4-FFF2-40B4-BE49-F238E27FC236}">
                <a16:creationId xmlns:a16="http://schemas.microsoft.com/office/drawing/2014/main" id="{CE281A94-B53C-4830-B527-68027EE7EDBA}"/>
              </a:ext>
            </a:extLst>
          </p:cNvPr>
          <p:cNvGraphicFramePr>
            <a:graphicFrameLocks noGrp="1"/>
          </p:cNvGraphicFramePr>
          <p:nvPr/>
        </p:nvGraphicFramePr>
        <p:xfrm>
          <a:off x="6976653" y="3845596"/>
          <a:ext cx="685800" cy="905448"/>
        </p:xfrm>
        <a:graphic>
          <a:graphicData uri="http://schemas.openxmlformats.org/drawingml/2006/table">
            <a:tbl>
              <a:tblPr firstRow="1" firstCol="1" bandRow="1">
                <a:tableStyleId>{5940675A-B579-460E-94D1-54222C63F5DA}</a:tableStyleId>
              </a:tblPr>
              <a:tblGrid>
                <a:gridCol w="342900">
                  <a:extLst>
                    <a:ext uri="{9D8B030D-6E8A-4147-A177-3AD203B41FA5}">
                      <a16:colId xmlns:a16="http://schemas.microsoft.com/office/drawing/2014/main" val="1700845312"/>
                    </a:ext>
                  </a:extLst>
                </a:gridCol>
                <a:gridCol w="342900">
                  <a:extLst>
                    <a:ext uri="{9D8B030D-6E8A-4147-A177-3AD203B41FA5}">
                      <a16:colId xmlns:a16="http://schemas.microsoft.com/office/drawing/2014/main" val="3989985981"/>
                    </a:ext>
                  </a:extLst>
                </a:gridCol>
              </a:tblGrid>
              <a:tr h="301800">
                <a:tc>
                  <a:txBody>
                    <a:bodyPr/>
                    <a:lstStyle/>
                    <a:p>
                      <a:pPr marL="0" marR="0" algn="ctr">
                        <a:lnSpc>
                          <a:spcPct val="150000"/>
                        </a:lnSpc>
                        <a:spcBef>
                          <a:spcPts val="600"/>
                        </a:spcBef>
                        <a:spcAft>
                          <a:spcPts val="0"/>
                        </a:spcAft>
                      </a:pPr>
                      <a:r>
                        <a:rPr lang="vi-VN" sz="1500" spc="-20" dirty="0">
                          <a:effectLst/>
                          <a:latin typeface="+mj-lt"/>
                        </a:rPr>
                        <a:t>S</a:t>
                      </a:r>
                      <a:endParaRPr lang="en-US" sz="1500" dirty="0">
                        <a:effectLst/>
                        <a:latin typeface="+mj-lt"/>
                        <a:ea typeface="Times New Roman" panose="02020603050405020304" pitchFamily="18" charset="0"/>
                      </a:endParaRPr>
                    </a:p>
                  </a:txBody>
                  <a:tcPr marL="51435" marR="51435"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500" spc="-20" dirty="0">
                          <a:effectLst/>
                          <a:latin typeface="+mj-lt"/>
                        </a:rPr>
                        <a:t>Y</a:t>
                      </a:r>
                      <a:endParaRPr lang="en-US" sz="1500" dirty="0">
                        <a:effectLst/>
                        <a:latin typeface="+mj-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0771463"/>
                  </a:ext>
                </a:extLst>
              </a:tr>
              <a:tr h="301800">
                <a:tc>
                  <a:txBody>
                    <a:bodyPr/>
                    <a:lstStyle/>
                    <a:p>
                      <a:pPr marL="0" marR="0" algn="ctr">
                        <a:lnSpc>
                          <a:spcPct val="150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500" spc="-20" dirty="0">
                          <a:effectLst/>
                          <a:latin typeface="+mj-lt"/>
                        </a:rPr>
                        <a:t>D0</a:t>
                      </a:r>
                      <a:endParaRPr lang="en-US" sz="1500" dirty="0">
                        <a:effectLst/>
                        <a:latin typeface="+mj-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297369146"/>
                  </a:ext>
                </a:extLst>
              </a:tr>
              <a:tr h="301800">
                <a:tc>
                  <a:txBody>
                    <a:bodyPr/>
                    <a:lstStyle/>
                    <a:p>
                      <a:pPr marL="0" marR="0" algn="ctr">
                        <a:lnSpc>
                          <a:spcPct val="150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50000"/>
                        </a:lnSpc>
                        <a:spcBef>
                          <a:spcPts val="600"/>
                        </a:spcBef>
                        <a:spcAft>
                          <a:spcPts val="0"/>
                        </a:spcAft>
                      </a:pPr>
                      <a:r>
                        <a:rPr lang="vi-VN" sz="1500" spc="-20" dirty="0">
                          <a:effectLst/>
                          <a:latin typeface="+mj-lt"/>
                        </a:rPr>
                        <a:t>D1</a:t>
                      </a:r>
                      <a:endParaRPr lang="en-US" sz="1500" dirty="0">
                        <a:effectLst/>
                        <a:latin typeface="+mj-lt"/>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2686173"/>
                  </a:ext>
                </a:extLst>
              </a:tr>
            </a:tbl>
          </a:graphicData>
        </a:graphic>
      </p:graphicFrame>
      <p:sp>
        <p:nvSpPr>
          <p:cNvPr id="9" name="日付プレースホルダ 3">
            <a:extLst>
              <a:ext uri="{FF2B5EF4-FFF2-40B4-BE49-F238E27FC236}">
                <a16:creationId xmlns:a16="http://schemas.microsoft.com/office/drawing/2014/main" id="{E808ACB1-6628-4F16-8F00-1A469798A0D5}"/>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10" name="フッター プレースホルダ 4">
            <a:extLst>
              <a:ext uri="{FF2B5EF4-FFF2-40B4-BE49-F238E27FC236}">
                <a16:creationId xmlns:a16="http://schemas.microsoft.com/office/drawing/2014/main" id="{735780EC-0B65-4609-A977-FDA91D9FB8AB}"/>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16503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CAAE3-DB78-49D9-8C24-F9841FB2F2C0}"/>
              </a:ext>
            </a:extLst>
          </p:cNvPr>
          <p:cNvSpPr>
            <a:spLocks noGrp="1"/>
          </p:cNvSpPr>
          <p:nvPr>
            <p:ph type="title"/>
          </p:nvPr>
        </p:nvSpPr>
        <p:spPr/>
        <p:txBody>
          <a:bodyPr/>
          <a:lstStyle/>
          <a:p>
            <a:r>
              <a:rPr lang="en-US"/>
              <a:t>Quiz 1</a:t>
            </a:r>
          </a:p>
        </p:txBody>
      </p:sp>
      <p:sp>
        <p:nvSpPr>
          <p:cNvPr id="3" name="Content Placeholder 2">
            <a:extLst>
              <a:ext uri="{FF2B5EF4-FFF2-40B4-BE49-F238E27FC236}">
                <a16:creationId xmlns:a16="http://schemas.microsoft.com/office/drawing/2014/main" id="{8446EE12-B793-4321-B16B-A594BC09C96C}"/>
              </a:ext>
            </a:extLst>
          </p:cNvPr>
          <p:cNvSpPr>
            <a:spLocks noGrp="1"/>
          </p:cNvSpPr>
          <p:nvPr>
            <p:ph idx="1"/>
          </p:nvPr>
        </p:nvSpPr>
        <p:spPr/>
        <p:txBody>
          <a:bodyPr/>
          <a:lstStyle/>
          <a:p>
            <a:r>
              <a:rPr lang="en-US"/>
              <a:t>Thiết kế bộ chọn bên dưới, sau đó điều chỉnh các ngõ vào để hiện thực hàm Boolean F = A + B</a:t>
            </a:r>
          </a:p>
        </p:txBody>
      </p:sp>
      <p:sp>
        <p:nvSpPr>
          <p:cNvPr id="4" name="Date Placeholder 3">
            <a:extLst>
              <a:ext uri="{FF2B5EF4-FFF2-40B4-BE49-F238E27FC236}">
                <a16:creationId xmlns:a16="http://schemas.microsoft.com/office/drawing/2014/main" id="{70FDED73-4699-4BB5-B8FB-8E299C7DE743}"/>
              </a:ext>
            </a:extLst>
          </p:cNvPr>
          <p:cNvSpPr>
            <a:spLocks noGrp="1"/>
          </p:cNvSpPr>
          <p:nvPr>
            <p:ph type="dt" sz="half" idx="10"/>
          </p:nvPr>
        </p:nvSpPr>
        <p:spPr/>
        <p:txBody>
          <a:bodyPr/>
          <a:lstStyle/>
          <a:p>
            <a:fld id="{F7681EE8-9FE2-425D-8FB4-74C399BDEDA0}" type="datetime1">
              <a:rPr kumimoji="1" lang="en-US" altLang="ja-JP" smtClean="0"/>
              <a:t>08/11/2024</a:t>
            </a:fld>
            <a:endParaRPr kumimoji="1" lang="ja-JP" altLang="en-US"/>
          </a:p>
        </p:txBody>
      </p:sp>
      <p:sp>
        <p:nvSpPr>
          <p:cNvPr id="5" name="Slide Number Placeholder 4">
            <a:extLst>
              <a:ext uri="{FF2B5EF4-FFF2-40B4-BE49-F238E27FC236}">
                <a16:creationId xmlns:a16="http://schemas.microsoft.com/office/drawing/2014/main" id="{7BE0C05D-F004-4BD3-AE68-762A3CF650EE}"/>
              </a:ext>
            </a:extLst>
          </p:cNvPr>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6" name="Footer Placeholder 5">
            <a:extLst>
              <a:ext uri="{FF2B5EF4-FFF2-40B4-BE49-F238E27FC236}">
                <a16:creationId xmlns:a16="http://schemas.microsoft.com/office/drawing/2014/main" id="{E82CFEF7-CFC0-4FEB-ADC7-4FC2167DC046}"/>
              </a:ext>
            </a:extLst>
          </p:cNvPr>
          <p:cNvSpPr>
            <a:spLocks noGrp="1"/>
          </p:cNvSpPr>
          <p:nvPr>
            <p:ph type="ftr" sz="quarter" idx="11"/>
          </p:nvPr>
        </p:nvSpPr>
        <p:spPr/>
        <p:txBody>
          <a:bodyPr/>
          <a:lstStyle/>
          <a:p>
            <a:r>
              <a:rPr kumimoji="1" lang="en-US" altLang="ja-JP"/>
              <a:t>Copyrights 2017 CE-UIT. All Rights Reserved.</a:t>
            </a:r>
            <a:endParaRPr kumimoji="1" lang="ja-JP" altLang="en-US" dirty="0"/>
          </a:p>
        </p:txBody>
      </p:sp>
      <p:graphicFrame>
        <p:nvGraphicFramePr>
          <p:cNvPr id="7" name="Object 6">
            <a:extLst>
              <a:ext uri="{FF2B5EF4-FFF2-40B4-BE49-F238E27FC236}">
                <a16:creationId xmlns:a16="http://schemas.microsoft.com/office/drawing/2014/main" id="{2BE6DB80-2774-442E-9149-B6DB13961FAF}"/>
              </a:ext>
            </a:extLst>
          </p:cNvPr>
          <p:cNvGraphicFramePr>
            <a:graphicFrameLocks noChangeAspect="1"/>
          </p:cNvGraphicFramePr>
          <p:nvPr>
            <p:extLst>
              <p:ext uri="{D42A27DB-BD31-4B8C-83A1-F6EECF244321}">
                <p14:modId xmlns:p14="http://schemas.microsoft.com/office/powerpoint/2010/main" val="284167937"/>
              </p:ext>
            </p:extLst>
          </p:nvPr>
        </p:nvGraphicFramePr>
        <p:xfrm>
          <a:off x="2185115" y="2794754"/>
          <a:ext cx="2466410" cy="2060972"/>
        </p:xfrm>
        <a:graphic>
          <a:graphicData uri="http://schemas.openxmlformats.org/presentationml/2006/ole">
            <mc:AlternateContent xmlns:mc="http://schemas.openxmlformats.org/markup-compatibility/2006">
              <mc:Choice xmlns:v="urn:schemas-microsoft-com:vml" Requires="v">
                <p:oleObj name="Visio" r:id="rId2" imgW="2257437" imgH="1895418" progId="Visio.Drawing.15">
                  <p:embed/>
                </p:oleObj>
              </mc:Choice>
              <mc:Fallback>
                <p:oleObj name="Visio" r:id="rId2" imgW="2257437" imgH="1895418" progId="Visio.Drawing.15">
                  <p:embed/>
                  <p:pic>
                    <p:nvPicPr>
                      <p:cNvPr id="6" name="Object 5">
                        <a:extLst>
                          <a:ext uri="{FF2B5EF4-FFF2-40B4-BE49-F238E27FC236}">
                            <a16:creationId xmlns:a16="http://schemas.microsoft.com/office/drawing/2014/main" id="{0E4F56A3-8A34-4784-AD22-7B82AB4042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85115" y="2794754"/>
                        <a:ext cx="2466410" cy="2060972"/>
                      </a:xfrm>
                      <a:prstGeom prst="rect">
                        <a:avLst/>
                      </a:prstGeom>
                      <a:noFill/>
                    </p:spPr>
                  </p:pic>
                </p:oleObj>
              </mc:Fallback>
            </mc:AlternateContent>
          </a:graphicData>
        </a:graphic>
      </p:graphicFrame>
      <p:graphicFrame>
        <p:nvGraphicFramePr>
          <p:cNvPr id="8" name="Table 7">
            <a:extLst>
              <a:ext uri="{FF2B5EF4-FFF2-40B4-BE49-F238E27FC236}">
                <a16:creationId xmlns:a16="http://schemas.microsoft.com/office/drawing/2014/main" id="{D38BFB1A-A034-4BB4-8E8B-007ACD1F2F21}"/>
              </a:ext>
            </a:extLst>
          </p:cNvPr>
          <p:cNvGraphicFramePr>
            <a:graphicFrameLocks noGrp="1"/>
          </p:cNvGraphicFramePr>
          <p:nvPr>
            <p:extLst>
              <p:ext uri="{D42A27DB-BD31-4B8C-83A1-F6EECF244321}">
                <p14:modId xmlns:p14="http://schemas.microsoft.com/office/powerpoint/2010/main" val="772051026"/>
              </p:ext>
            </p:extLst>
          </p:nvPr>
        </p:nvGraphicFramePr>
        <p:xfrm>
          <a:off x="5105400" y="2590800"/>
          <a:ext cx="1371600" cy="2468880"/>
        </p:xfrm>
        <a:graphic>
          <a:graphicData uri="http://schemas.openxmlformats.org/drawingml/2006/table">
            <a:tbl>
              <a:tblPr firstRow="1" firstCol="1" bandRow="1">
                <a:tableStyleId>{5940675A-B579-460E-94D1-54222C63F5DA}</a:tableStyleId>
              </a:tblPr>
              <a:tblGrid>
                <a:gridCol w="342900">
                  <a:extLst>
                    <a:ext uri="{9D8B030D-6E8A-4147-A177-3AD203B41FA5}">
                      <a16:colId xmlns:a16="http://schemas.microsoft.com/office/drawing/2014/main" val="3239405882"/>
                    </a:ext>
                  </a:extLst>
                </a:gridCol>
                <a:gridCol w="342900">
                  <a:extLst>
                    <a:ext uri="{9D8B030D-6E8A-4147-A177-3AD203B41FA5}">
                      <a16:colId xmlns:a16="http://schemas.microsoft.com/office/drawing/2014/main" val="985057582"/>
                    </a:ext>
                  </a:extLst>
                </a:gridCol>
                <a:gridCol w="342900">
                  <a:extLst>
                    <a:ext uri="{9D8B030D-6E8A-4147-A177-3AD203B41FA5}">
                      <a16:colId xmlns:a16="http://schemas.microsoft.com/office/drawing/2014/main" val="2658266245"/>
                    </a:ext>
                  </a:extLst>
                </a:gridCol>
                <a:gridCol w="342900">
                  <a:extLst>
                    <a:ext uri="{9D8B030D-6E8A-4147-A177-3AD203B41FA5}">
                      <a16:colId xmlns:a16="http://schemas.microsoft.com/office/drawing/2014/main" val="3571042262"/>
                    </a:ext>
                  </a:extLst>
                </a:gridCol>
              </a:tblGrid>
              <a:tr h="274320">
                <a:tc>
                  <a:txBody>
                    <a:bodyPr/>
                    <a:lstStyle/>
                    <a:p>
                      <a:pPr marL="0" marR="0" algn="ctr">
                        <a:lnSpc>
                          <a:spcPct val="125000"/>
                        </a:lnSpc>
                        <a:spcBef>
                          <a:spcPts val="600"/>
                        </a:spcBef>
                        <a:spcAft>
                          <a:spcPts val="0"/>
                        </a:spcAft>
                      </a:pPr>
                      <a:r>
                        <a:rPr lang="vi-VN" sz="1500" spc="-20" dirty="0">
                          <a:effectLst/>
                          <a:latin typeface="+mj-lt"/>
                        </a:rPr>
                        <a:t>S</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D1</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D0</a:t>
                      </a:r>
                      <a:endParaRPr lang="en-US" sz="15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Y</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8292650"/>
                  </a:ext>
                </a:extLst>
              </a:tr>
              <a:tr h="274320">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422296289"/>
                  </a:ext>
                </a:extLst>
              </a:tr>
              <a:tr h="274320">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25099112"/>
                  </a:ext>
                </a:extLst>
              </a:tr>
              <a:tr h="274320">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015669720"/>
                  </a:ext>
                </a:extLst>
              </a:tr>
              <a:tr h="274320">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05036667"/>
                  </a:ext>
                </a:extLst>
              </a:tr>
              <a:tr h="274320">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54748194"/>
                  </a:ext>
                </a:extLst>
              </a:tr>
              <a:tr h="274320">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0</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61982187"/>
                  </a:ext>
                </a:extLst>
              </a:tr>
              <a:tr h="274320">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0</a:t>
                      </a:r>
                      <a:endParaRPr lang="en-US" sz="1500" dirty="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531066820"/>
                  </a:ext>
                </a:extLst>
              </a:tr>
              <a:tr h="274320">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a:effectLst/>
                          <a:latin typeface="+mj-lt"/>
                        </a:rPr>
                        <a:t>1</a:t>
                      </a:r>
                      <a:endParaRPr lang="en-US" sz="1500">
                        <a:effectLst/>
                        <a:latin typeface="+mj-lt"/>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500" spc="-20" dirty="0">
                          <a:effectLst/>
                          <a:latin typeface="+mj-lt"/>
                        </a:rPr>
                        <a:t>1</a:t>
                      </a:r>
                      <a:endParaRPr lang="en-US" sz="1500" dirty="0">
                        <a:effectLst/>
                        <a:latin typeface="+mj-lt"/>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228578358"/>
                  </a:ext>
                </a:extLst>
              </a:tr>
            </a:tbl>
          </a:graphicData>
        </a:graphic>
      </p:graphicFrame>
    </p:spTree>
    <p:extLst>
      <p:ext uri="{BB962C8B-B14F-4D97-AF65-F5344CB8AC3E}">
        <p14:creationId xmlns:p14="http://schemas.microsoft.com/office/powerpoint/2010/main" val="3384244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98949-B370-48D8-A702-74DCD78A85B4}"/>
              </a:ext>
            </a:extLst>
          </p:cNvPr>
          <p:cNvSpPr>
            <a:spLocks noGrp="1"/>
          </p:cNvSpPr>
          <p:nvPr>
            <p:ph type="title"/>
          </p:nvPr>
        </p:nvSpPr>
        <p:spPr/>
        <p:txBody>
          <a:bodyPr/>
          <a:lstStyle/>
          <a:p>
            <a:r>
              <a:rPr lang="en-US"/>
              <a:t>Bộ </a:t>
            </a:r>
            <a:r>
              <a:rPr lang="en-US" dirty="0" err="1"/>
              <a:t>chọn</a:t>
            </a:r>
            <a:r>
              <a:rPr lang="en-US" dirty="0"/>
              <a:t> (</a:t>
            </a:r>
            <a:r>
              <a:rPr lang="vi-VN" dirty="0"/>
              <a:t>2</a:t>
            </a:r>
            <a:r>
              <a:rPr lang="en-US" dirty="0"/>
              <a:t>/</a:t>
            </a:r>
            <a:r>
              <a:rPr lang="vi-VN" dirty="0"/>
              <a:t>3</a:t>
            </a:r>
            <a:r>
              <a:rPr lang="en-US" dirty="0"/>
              <a:t>) – Mux4</a:t>
            </a:r>
          </a:p>
        </p:txBody>
      </p:sp>
      <p:sp>
        <p:nvSpPr>
          <p:cNvPr id="4" name="Slide Number Placeholder 3">
            <a:extLst>
              <a:ext uri="{FF2B5EF4-FFF2-40B4-BE49-F238E27FC236}">
                <a16:creationId xmlns:a16="http://schemas.microsoft.com/office/drawing/2014/main" id="{F9F7010A-8CAD-435F-9C94-08216F130E45}"/>
              </a:ext>
            </a:extLst>
          </p:cNvPr>
          <p:cNvSpPr>
            <a:spLocks noGrp="1"/>
          </p:cNvSpPr>
          <p:nvPr>
            <p:ph type="sldNum" sz="quarter" idx="12"/>
          </p:nvPr>
        </p:nvSpPr>
        <p:spPr/>
        <p:txBody>
          <a:bodyPr/>
          <a:lstStyle/>
          <a:p>
            <a:fld id="{3C3C09BB-C7E7-4454-851F-EF8D770487CA}" type="slidenum">
              <a:rPr lang="en-US" smtClean="0"/>
              <a:pPr/>
              <a:t>7</a:t>
            </a:fld>
            <a:endParaRPr lang="en-US"/>
          </a:p>
        </p:txBody>
      </p:sp>
      <p:graphicFrame>
        <p:nvGraphicFramePr>
          <p:cNvPr id="5" name="Content Placeholder 6">
            <a:extLst>
              <a:ext uri="{FF2B5EF4-FFF2-40B4-BE49-F238E27FC236}">
                <a16:creationId xmlns:a16="http://schemas.microsoft.com/office/drawing/2014/main" id="{EACF9B11-D2DB-43CF-864F-28B5AADB06D1}"/>
              </a:ext>
            </a:extLst>
          </p:cNvPr>
          <p:cNvGraphicFramePr>
            <a:graphicFrameLocks noGrp="1"/>
          </p:cNvGraphicFramePr>
          <p:nvPr>
            <p:ph idx="1"/>
          </p:nvPr>
        </p:nvGraphicFramePr>
        <p:xfrm>
          <a:off x="3202783" y="3120488"/>
          <a:ext cx="2057400" cy="1710055"/>
        </p:xfrm>
        <a:graphic>
          <a:graphicData uri="http://schemas.openxmlformats.org/drawingml/2006/table">
            <a:tbl>
              <a:tblPr firstRow="1" firstCol="1" bandRow="1">
                <a:tableStyleId>{5940675A-B579-460E-94D1-54222C63F5DA}</a:tableStyleId>
              </a:tblPr>
              <a:tblGrid>
                <a:gridCol w="685800">
                  <a:extLst>
                    <a:ext uri="{9D8B030D-6E8A-4147-A177-3AD203B41FA5}">
                      <a16:colId xmlns:a16="http://schemas.microsoft.com/office/drawing/2014/main" val="1718164202"/>
                    </a:ext>
                  </a:extLst>
                </a:gridCol>
                <a:gridCol w="685800">
                  <a:extLst>
                    <a:ext uri="{9D8B030D-6E8A-4147-A177-3AD203B41FA5}">
                      <a16:colId xmlns:a16="http://schemas.microsoft.com/office/drawing/2014/main" val="4119822078"/>
                    </a:ext>
                  </a:extLst>
                </a:gridCol>
                <a:gridCol w="685800">
                  <a:extLst>
                    <a:ext uri="{9D8B030D-6E8A-4147-A177-3AD203B41FA5}">
                      <a16:colId xmlns:a16="http://schemas.microsoft.com/office/drawing/2014/main" val="4198973465"/>
                    </a:ext>
                  </a:extLst>
                </a:gridCol>
              </a:tblGrid>
              <a:tr h="332042">
                <a:tc>
                  <a:txBody>
                    <a:bodyPr/>
                    <a:lstStyle/>
                    <a:p>
                      <a:pPr marL="0" marR="0" indent="0" algn="ctr">
                        <a:lnSpc>
                          <a:spcPct val="150000"/>
                        </a:lnSpc>
                        <a:spcBef>
                          <a:spcPts val="0"/>
                        </a:spcBef>
                        <a:spcAft>
                          <a:spcPts val="0"/>
                        </a:spcAft>
                      </a:pPr>
                      <a:r>
                        <a:rPr lang="en-US" sz="1700" dirty="0">
                          <a:effectLst/>
                          <a:latin typeface="Times New Roman (Headings)"/>
                        </a:rPr>
                        <a:t>S1</a:t>
                      </a:r>
                      <a:endParaRPr lang="en-US" sz="1700" dirty="0">
                        <a:effectLst/>
                        <a:latin typeface="Times New Roman (Headings)"/>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1700" dirty="0">
                          <a:effectLst/>
                          <a:latin typeface="Times New Roman (Headings)"/>
                        </a:rPr>
                        <a:t>S0</a:t>
                      </a:r>
                      <a:endParaRPr lang="en-US" sz="1700" dirty="0">
                        <a:effectLst/>
                        <a:latin typeface="Times New Roman (Headings)"/>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1700" dirty="0">
                          <a:effectLst/>
                          <a:latin typeface="Times New Roman (Headings)"/>
                        </a:rPr>
                        <a:t>Y</a:t>
                      </a:r>
                      <a:endParaRPr lang="en-US" sz="1700" dirty="0">
                        <a:effectLst/>
                        <a:latin typeface="Times New Roman (Headings)"/>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92359110"/>
                  </a:ext>
                </a:extLst>
              </a:tr>
              <a:tr h="332042">
                <a:tc>
                  <a:txBody>
                    <a:bodyPr/>
                    <a:lstStyle/>
                    <a:p>
                      <a:pPr marL="0" marR="0" indent="0" algn="ctr">
                        <a:lnSpc>
                          <a:spcPct val="150000"/>
                        </a:lnSpc>
                        <a:spcBef>
                          <a:spcPts val="0"/>
                        </a:spcBef>
                        <a:spcAft>
                          <a:spcPts val="0"/>
                        </a:spcAft>
                      </a:pPr>
                      <a:r>
                        <a:rPr lang="en-US" sz="1700">
                          <a:effectLst/>
                          <a:latin typeface="Times New Roman (Headings)"/>
                        </a:rPr>
                        <a:t>0</a:t>
                      </a:r>
                      <a:endParaRPr lang="en-US" sz="1700">
                        <a:effectLst/>
                        <a:latin typeface="Times New Roman (Headings)"/>
                        <a:ea typeface="Times New Roman" panose="02020603050405020304" pitchFamily="18" charset="0"/>
                      </a:endParaRPr>
                    </a:p>
                  </a:txBody>
                  <a:tcPr marL="51435" marR="51435"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1700" dirty="0">
                          <a:effectLst/>
                          <a:latin typeface="Times New Roman (Headings)"/>
                        </a:rPr>
                        <a:t>0</a:t>
                      </a:r>
                      <a:endParaRPr lang="en-US" sz="1700" dirty="0">
                        <a:effectLst/>
                        <a:latin typeface="Times New Roman (Headings)"/>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1700" dirty="0">
                          <a:effectLst/>
                          <a:latin typeface="Times New Roman (Headings)"/>
                        </a:rPr>
                        <a:t>D0</a:t>
                      </a:r>
                      <a:endParaRPr lang="en-US" sz="1700" dirty="0">
                        <a:effectLst/>
                        <a:latin typeface="Times New Roman (Headings)"/>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087132490"/>
                  </a:ext>
                </a:extLst>
              </a:tr>
              <a:tr h="332042">
                <a:tc>
                  <a:txBody>
                    <a:bodyPr/>
                    <a:lstStyle/>
                    <a:p>
                      <a:pPr marL="0" marR="0" indent="0" algn="ctr">
                        <a:lnSpc>
                          <a:spcPct val="150000"/>
                        </a:lnSpc>
                        <a:spcBef>
                          <a:spcPts val="0"/>
                        </a:spcBef>
                        <a:spcAft>
                          <a:spcPts val="0"/>
                        </a:spcAft>
                      </a:pPr>
                      <a:r>
                        <a:rPr lang="en-US" sz="1700">
                          <a:effectLst/>
                          <a:latin typeface="Times New Roman (Headings)"/>
                        </a:rPr>
                        <a:t>0</a:t>
                      </a:r>
                      <a:endParaRPr lang="en-US" sz="1700">
                        <a:effectLst/>
                        <a:latin typeface="Times New Roman (Headings)"/>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1700" dirty="0">
                          <a:effectLst/>
                          <a:latin typeface="Times New Roman (Headings)"/>
                        </a:rPr>
                        <a:t>1</a:t>
                      </a:r>
                      <a:endParaRPr lang="en-US" sz="1700" dirty="0">
                        <a:effectLst/>
                        <a:latin typeface="Times New Roman (Headings)"/>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1700" dirty="0">
                          <a:effectLst/>
                          <a:latin typeface="Times New Roman (Headings)"/>
                        </a:rPr>
                        <a:t>D1</a:t>
                      </a:r>
                      <a:endParaRPr lang="en-US" sz="1700" dirty="0">
                        <a:effectLst/>
                        <a:latin typeface="Times New Roman (Headings)"/>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349474948"/>
                  </a:ext>
                </a:extLst>
              </a:tr>
              <a:tr h="332042">
                <a:tc>
                  <a:txBody>
                    <a:bodyPr/>
                    <a:lstStyle/>
                    <a:p>
                      <a:pPr marL="0" marR="0" indent="0" algn="ctr">
                        <a:lnSpc>
                          <a:spcPct val="150000"/>
                        </a:lnSpc>
                        <a:spcBef>
                          <a:spcPts val="0"/>
                        </a:spcBef>
                        <a:spcAft>
                          <a:spcPts val="0"/>
                        </a:spcAft>
                      </a:pPr>
                      <a:r>
                        <a:rPr lang="en-US" sz="1700">
                          <a:effectLst/>
                          <a:latin typeface="Times New Roman (Headings)"/>
                        </a:rPr>
                        <a:t>1</a:t>
                      </a:r>
                      <a:endParaRPr lang="en-US" sz="1700">
                        <a:effectLst/>
                        <a:latin typeface="Times New Roman (Headings)"/>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1700" dirty="0">
                          <a:effectLst/>
                          <a:latin typeface="Times New Roman (Headings)"/>
                        </a:rPr>
                        <a:t>0</a:t>
                      </a:r>
                      <a:endParaRPr lang="en-US" sz="1700" dirty="0">
                        <a:effectLst/>
                        <a:latin typeface="Times New Roman (Headings)"/>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1700" dirty="0">
                          <a:effectLst/>
                          <a:latin typeface="Times New Roman (Headings)"/>
                        </a:rPr>
                        <a:t>D2</a:t>
                      </a:r>
                      <a:endParaRPr lang="en-US" sz="1700" dirty="0">
                        <a:effectLst/>
                        <a:latin typeface="Times New Roman (Headings)"/>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21650302"/>
                  </a:ext>
                </a:extLst>
              </a:tr>
              <a:tr h="332042">
                <a:tc>
                  <a:txBody>
                    <a:bodyPr/>
                    <a:lstStyle/>
                    <a:p>
                      <a:pPr marL="0" marR="0" indent="0" algn="ctr">
                        <a:lnSpc>
                          <a:spcPct val="150000"/>
                        </a:lnSpc>
                        <a:spcBef>
                          <a:spcPts val="0"/>
                        </a:spcBef>
                        <a:spcAft>
                          <a:spcPts val="0"/>
                        </a:spcAft>
                      </a:pPr>
                      <a:r>
                        <a:rPr lang="en-US" sz="1700">
                          <a:effectLst/>
                          <a:latin typeface="Times New Roman (Headings)"/>
                        </a:rPr>
                        <a:t>1</a:t>
                      </a:r>
                      <a:endParaRPr lang="en-US" sz="1700">
                        <a:effectLst/>
                        <a:latin typeface="Times New Roman (Headings)"/>
                        <a:ea typeface="Times New Roman" panose="02020603050405020304" pitchFamily="18" charset="0"/>
                      </a:endParaRPr>
                    </a:p>
                  </a:txBody>
                  <a:tcPr marL="51435" marR="51435" marT="0" marB="0">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1700">
                          <a:effectLst/>
                          <a:latin typeface="Times New Roman (Headings)"/>
                        </a:rPr>
                        <a:t>1</a:t>
                      </a:r>
                      <a:endParaRPr lang="en-US" sz="1700">
                        <a:effectLst/>
                        <a:latin typeface="Times New Roman (Headings)"/>
                        <a:ea typeface="Times New Roman" panose="02020603050405020304" pitchFamily="18" charset="0"/>
                      </a:endParaRPr>
                    </a:p>
                  </a:txBody>
                  <a:tcPr marL="51435" marR="51435" marT="0" marB="0">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indent="0" algn="ctr">
                        <a:lnSpc>
                          <a:spcPct val="150000"/>
                        </a:lnSpc>
                        <a:spcBef>
                          <a:spcPts val="0"/>
                        </a:spcBef>
                        <a:spcAft>
                          <a:spcPts val="0"/>
                        </a:spcAft>
                      </a:pPr>
                      <a:r>
                        <a:rPr lang="en-US" sz="1700" dirty="0">
                          <a:effectLst/>
                          <a:latin typeface="Times New Roman (Headings)"/>
                        </a:rPr>
                        <a:t>D3</a:t>
                      </a:r>
                      <a:endParaRPr lang="en-US" sz="1700" dirty="0">
                        <a:effectLst/>
                        <a:latin typeface="Times New Roman (Headings)"/>
                        <a:ea typeface="Times New Roman" panose="02020603050405020304" pitchFamily="18" charset="0"/>
                      </a:endParaRPr>
                    </a:p>
                  </a:txBody>
                  <a:tcPr marL="51435" marR="51435" marT="0" marB="0">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52386685"/>
                  </a:ext>
                </a:extLst>
              </a:tr>
            </a:tbl>
          </a:graphicData>
        </a:graphic>
      </p:graphicFrame>
      <p:graphicFrame>
        <p:nvGraphicFramePr>
          <p:cNvPr id="6" name="Object 5">
            <a:extLst>
              <a:ext uri="{FF2B5EF4-FFF2-40B4-BE49-F238E27FC236}">
                <a16:creationId xmlns:a16="http://schemas.microsoft.com/office/drawing/2014/main" id="{4EF5593F-E19A-4501-882A-85732994B2E7}"/>
              </a:ext>
            </a:extLst>
          </p:cNvPr>
          <p:cNvGraphicFramePr>
            <a:graphicFrameLocks noChangeAspect="1"/>
          </p:cNvGraphicFramePr>
          <p:nvPr/>
        </p:nvGraphicFramePr>
        <p:xfrm>
          <a:off x="295275" y="2460419"/>
          <a:ext cx="2619375" cy="2320277"/>
        </p:xfrm>
        <a:graphic>
          <a:graphicData uri="http://schemas.openxmlformats.org/presentationml/2006/ole">
            <mc:AlternateContent xmlns:mc="http://schemas.openxmlformats.org/markup-compatibility/2006">
              <mc:Choice xmlns:v="urn:schemas-microsoft-com:vml" Requires="v">
                <p:oleObj name="Visio" r:id="rId3" imgW="2771922" imgH="2447844" progId="Visio.Drawing.15">
                  <p:embed/>
                </p:oleObj>
              </mc:Choice>
              <mc:Fallback>
                <p:oleObj name="Visio" r:id="rId3" imgW="2771922" imgH="2447844" progId="Visio.Drawing.15">
                  <p:embed/>
                  <p:pic>
                    <p:nvPicPr>
                      <p:cNvPr id="6" name="Object 5">
                        <a:extLst>
                          <a:ext uri="{FF2B5EF4-FFF2-40B4-BE49-F238E27FC236}">
                            <a16:creationId xmlns:a16="http://schemas.microsoft.com/office/drawing/2014/main" id="{4EF5593F-E19A-4501-882A-85732994B2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5" y="2460419"/>
                        <a:ext cx="2619375" cy="2320277"/>
                      </a:xfrm>
                      <a:prstGeom prst="rect">
                        <a:avLst/>
                      </a:prstGeom>
                      <a:noFill/>
                    </p:spPr>
                  </p:pic>
                </p:oleObj>
              </mc:Fallback>
            </mc:AlternateContent>
          </a:graphicData>
        </a:graphic>
      </p:graphicFrame>
      <p:graphicFrame>
        <p:nvGraphicFramePr>
          <p:cNvPr id="7" name="Object 6">
            <a:extLst>
              <a:ext uri="{FF2B5EF4-FFF2-40B4-BE49-F238E27FC236}">
                <a16:creationId xmlns:a16="http://schemas.microsoft.com/office/drawing/2014/main" id="{19C489CA-2237-4267-A88C-0FF60E24911C}"/>
              </a:ext>
            </a:extLst>
          </p:cNvPr>
          <p:cNvGraphicFramePr>
            <a:graphicFrameLocks noChangeAspect="1"/>
          </p:cNvGraphicFramePr>
          <p:nvPr/>
        </p:nvGraphicFramePr>
        <p:xfrm>
          <a:off x="5548315" y="2417743"/>
          <a:ext cx="3300410" cy="2836454"/>
        </p:xfrm>
        <a:graphic>
          <a:graphicData uri="http://schemas.openxmlformats.org/presentationml/2006/ole">
            <mc:AlternateContent xmlns:mc="http://schemas.openxmlformats.org/markup-compatibility/2006">
              <mc:Choice xmlns:v="urn:schemas-microsoft-com:vml" Requires="v">
                <p:oleObj name="Visio" r:id="rId5" imgW="3000565" imgH="2562434" progId="Visio.Drawing.15">
                  <p:embed/>
                </p:oleObj>
              </mc:Choice>
              <mc:Fallback>
                <p:oleObj name="Visio" r:id="rId5" imgW="3000565" imgH="2562434" progId="Visio.Drawing.15">
                  <p:embed/>
                  <p:pic>
                    <p:nvPicPr>
                      <p:cNvPr id="7" name="Object 6">
                        <a:extLst>
                          <a:ext uri="{FF2B5EF4-FFF2-40B4-BE49-F238E27FC236}">
                            <a16:creationId xmlns:a16="http://schemas.microsoft.com/office/drawing/2014/main" id="{19C489CA-2237-4267-A88C-0FF60E2491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48315" y="2417743"/>
                        <a:ext cx="3300410" cy="2836454"/>
                      </a:xfrm>
                      <a:prstGeom prst="rect">
                        <a:avLst/>
                      </a:prstGeom>
                      <a:noFill/>
                    </p:spPr>
                  </p:pic>
                </p:oleObj>
              </mc:Fallback>
            </mc:AlternateContent>
          </a:graphicData>
        </a:graphic>
      </p:graphicFrame>
      <p:sp>
        <p:nvSpPr>
          <p:cNvPr id="8" name="日付プレースホルダ 3">
            <a:extLst>
              <a:ext uri="{FF2B5EF4-FFF2-40B4-BE49-F238E27FC236}">
                <a16:creationId xmlns:a16="http://schemas.microsoft.com/office/drawing/2014/main" id="{A241A784-3E6E-4B73-9059-10C051412F1B}"/>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9" name="フッター プレースホルダ 4">
            <a:extLst>
              <a:ext uri="{FF2B5EF4-FFF2-40B4-BE49-F238E27FC236}">
                <a16:creationId xmlns:a16="http://schemas.microsoft.com/office/drawing/2014/main" id="{95A3A415-8A29-498C-B47B-DE9D38CB0E05}"/>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943291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415E-09A5-4820-974C-B9785BC1A7A6}"/>
              </a:ext>
            </a:extLst>
          </p:cNvPr>
          <p:cNvSpPr>
            <a:spLocks noGrp="1"/>
          </p:cNvSpPr>
          <p:nvPr>
            <p:ph type="title"/>
          </p:nvPr>
        </p:nvSpPr>
        <p:spPr/>
        <p:txBody>
          <a:bodyPr/>
          <a:lstStyle/>
          <a:p>
            <a:r>
              <a:rPr lang="vi-VN"/>
              <a:t>Quiz </a:t>
            </a:r>
            <a:r>
              <a:rPr lang="en-US"/>
              <a:t>2</a:t>
            </a:r>
            <a:endParaRPr lang="en-US" dirty="0"/>
          </a:p>
        </p:txBody>
      </p:sp>
      <p:sp>
        <p:nvSpPr>
          <p:cNvPr id="3" name="Content Placeholder 2">
            <a:extLst>
              <a:ext uri="{FF2B5EF4-FFF2-40B4-BE49-F238E27FC236}">
                <a16:creationId xmlns:a16="http://schemas.microsoft.com/office/drawing/2014/main" id="{E942EF26-87B3-4570-8CBE-BB71891E54A8}"/>
              </a:ext>
            </a:extLst>
          </p:cNvPr>
          <p:cNvSpPr>
            <a:spLocks noGrp="1"/>
          </p:cNvSpPr>
          <p:nvPr>
            <p:ph idx="1"/>
          </p:nvPr>
        </p:nvSpPr>
        <p:spPr/>
        <p:txBody>
          <a:bodyPr/>
          <a:lstStyle/>
          <a:p>
            <a:r>
              <a:rPr lang="vi-VN" dirty="0"/>
              <a:t>Thiết kế Mux8 từ Mux4 và Mux2</a:t>
            </a:r>
            <a:endParaRPr lang="en-US" dirty="0"/>
          </a:p>
        </p:txBody>
      </p:sp>
      <p:sp>
        <p:nvSpPr>
          <p:cNvPr id="4" name="Slide Number Placeholder 3">
            <a:extLst>
              <a:ext uri="{FF2B5EF4-FFF2-40B4-BE49-F238E27FC236}">
                <a16:creationId xmlns:a16="http://schemas.microsoft.com/office/drawing/2014/main" id="{C41FB411-A99B-47B1-85FA-400018D8F74B}"/>
              </a:ext>
            </a:extLst>
          </p:cNvPr>
          <p:cNvSpPr>
            <a:spLocks noGrp="1"/>
          </p:cNvSpPr>
          <p:nvPr>
            <p:ph type="sldNum" sz="quarter" idx="12"/>
          </p:nvPr>
        </p:nvSpPr>
        <p:spPr/>
        <p:txBody>
          <a:bodyPr/>
          <a:lstStyle/>
          <a:p>
            <a:fld id="{3C3C09BB-C7E7-4454-851F-EF8D770487CA}" type="slidenum">
              <a:rPr lang="en-US" smtClean="0"/>
              <a:pPr/>
              <a:t>8</a:t>
            </a:fld>
            <a:endParaRPr lang="en-US"/>
          </a:p>
        </p:txBody>
      </p:sp>
      <p:sp>
        <p:nvSpPr>
          <p:cNvPr id="5" name="日付プレースホルダ 3">
            <a:extLst>
              <a:ext uri="{FF2B5EF4-FFF2-40B4-BE49-F238E27FC236}">
                <a16:creationId xmlns:a16="http://schemas.microsoft.com/office/drawing/2014/main" id="{1BE98AD5-B88E-48D0-84DB-6D8797E3E0F1}"/>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6" name="フッター プレースホルダ 4">
            <a:extLst>
              <a:ext uri="{FF2B5EF4-FFF2-40B4-BE49-F238E27FC236}">
                <a16:creationId xmlns:a16="http://schemas.microsoft.com/office/drawing/2014/main" id="{5E517ED5-6809-4A57-BEF6-F9BF88847331}"/>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22955536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570E9-0845-4D29-B50C-39CB70AB738E}"/>
              </a:ext>
            </a:extLst>
          </p:cNvPr>
          <p:cNvSpPr>
            <a:spLocks noGrp="1"/>
          </p:cNvSpPr>
          <p:nvPr>
            <p:ph type="title"/>
          </p:nvPr>
        </p:nvSpPr>
        <p:spPr>
          <a:xfrm>
            <a:off x="1322248" y="97678"/>
            <a:ext cx="5695949" cy="994172"/>
          </a:xfrm>
        </p:spPr>
        <p:txBody>
          <a:bodyPr/>
          <a:lstStyle/>
          <a:p>
            <a:r>
              <a:rPr lang="en-US"/>
              <a:t>Bộ </a:t>
            </a:r>
            <a:r>
              <a:rPr lang="en-US" dirty="0" err="1"/>
              <a:t>chọn</a:t>
            </a:r>
            <a:r>
              <a:rPr lang="en-US" dirty="0"/>
              <a:t> (</a:t>
            </a:r>
            <a:r>
              <a:rPr lang="vi-VN" dirty="0"/>
              <a:t>3</a:t>
            </a:r>
            <a:r>
              <a:rPr lang="en-US" dirty="0"/>
              <a:t>/</a:t>
            </a:r>
            <a:r>
              <a:rPr lang="vi-VN"/>
              <a:t>3</a:t>
            </a:r>
            <a:r>
              <a:rPr lang="en-US"/>
              <a:t>) - Bus</a:t>
            </a:r>
            <a:endParaRPr lang="en-US" dirty="0"/>
          </a:p>
        </p:txBody>
      </p:sp>
      <p:graphicFrame>
        <p:nvGraphicFramePr>
          <p:cNvPr id="5" name="Content Placeholder 4">
            <a:extLst>
              <a:ext uri="{FF2B5EF4-FFF2-40B4-BE49-F238E27FC236}">
                <a16:creationId xmlns:a16="http://schemas.microsoft.com/office/drawing/2014/main" id="{5E67ED50-22AF-4711-8F1A-8540F05E706D}"/>
              </a:ext>
            </a:extLst>
          </p:cNvPr>
          <p:cNvGraphicFramePr>
            <a:graphicFrameLocks noGrp="1"/>
          </p:cNvGraphicFramePr>
          <p:nvPr>
            <p:ph idx="1"/>
          </p:nvPr>
        </p:nvGraphicFramePr>
        <p:xfrm>
          <a:off x="295275" y="4556024"/>
          <a:ext cx="5554980" cy="880302"/>
        </p:xfrm>
        <a:graphic>
          <a:graphicData uri="http://schemas.openxmlformats.org/drawingml/2006/table">
            <a:tbl>
              <a:tblPr firstRow="1" firstCol="1" bandRow="1">
                <a:tableStyleId>{5940675A-B579-460E-94D1-54222C63F5DA}</a:tableStyleId>
              </a:tblPr>
              <a:tblGrid>
                <a:gridCol w="617220">
                  <a:extLst>
                    <a:ext uri="{9D8B030D-6E8A-4147-A177-3AD203B41FA5}">
                      <a16:colId xmlns:a16="http://schemas.microsoft.com/office/drawing/2014/main" val="693040012"/>
                    </a:ext>
                  </a:extLst>
                </a:gridCol>
                <a:gridCol w="617220">
                  <a:extLst>
                    <a:ext uri="{9D8B030D-6E8A-4147-A177-3AD203B41FA5}">
                      <a16:colId xmlns:a16="http://schemas.microsoft.com/office/drawing/2014/main" val="2138504217"/>
                    </a:ext>
                  </a:extLst>
                </a:gridCol>
                <a:gridCol w="617220">
                  <a:extLst>
                    <a:ext uri="{9D8B030D-6E8A-4147-A177-3AD203B41FA5}">
                      <a16:colId xmlns:a16="http://schemas.microsoft.com/office/drawing/2014/main" val="1743317767"/>
                    </a:ext>
                  </a:extLst>
                </a:gridCol>
                <a:gridCol w="617220">
                  <a:extLst>
                    <a:ext uri="{9D8B030D-6E8A-4147-A177-3AD203B41FA5}">
                      <a16:colId xmlns:a16="http://schemas.microsoft.com/office/drawing/2014/main" val="2292396990"/>
                    </a:ext>
                  </a:extLst>
                </a:gridCol>
                <a:gridCol w="617220">
                  <a:extLst>
                    <a:ext uri="{9D8B030D-6E8A-4147-A177-3AD203B41FA5}">
                      <a16:colId xmlns:a16="http://schemas.microsoft.com/office/drawing/2014/main" val="3160970443"/>
                    </a:ext>
                  </a:extLst>
                </a:gridCol>
                <a:gridCol w="617220">
                  <a:extLst>
                    <a:ext uri="{9D8B030D-6E8A-4147-A177-3AD203B41FA5}">
                      <a16:colId xmlns:a16="http://schemas.microsoft.com/office/drawing/2014/main" val="1339225177"/>
                    </a:ext>
                  </a:extLst>
                </a:gridCol>
                <a:gridCol w="617220">
                  <a:extLst>
                    <a:ext uri="{9D8B030D-6E8A-4147-A177-3AD203B41FA5}">
                      <a16:colId xmlns:a16="http://schemas.microsoft.com/office/drawing/2014/main" val="3286414081"/>
                    </a:ext>
                  </a:extLst>
                </a:gridCol>
                <a:gridCol w="617220">
                  <a:extLst>
                    <a:ext uri="{9D8B030D-6E8A-4147-A177-3AD203B41FA5}">
                      <a16:colId xmlns:a16="http://schemas.microsoft.com/office/drawing/2014/main" val="2658242716"/>
                    </a:ext>
                  </a:extLst>
                </a:gridCol>
                <a:gridCol w="617220">
                  <a:extLst>
                    <a:ext uri="{9D8B030D-6E8A-4147-A177-3AD203B41FA5}">
                      <a16:colId xmlns:a16="http://schemas.microsoft.com/office/drawing/2014/main" val="1850006866"/>
                    </a:ext>
                  </a:extLst>
                </a:gridCol>
              </a:tblGrid>
              <a:tr h="284893">
                <a:tc>
                  <a:txBody>
                    <a:bodyPr/>
                    <a:lstStyle/>
                    <a:p>
                      <a:pPr marL="0" marR="0" algn="ctr">
                        <a:lnSpc>
                          <a:spcPct val="125000"/>
                        </a:lnSpc>
                        <a:spcBef>
                          <a:spcPts val="600"/>
                        </a:spcBef>
                        <a:spcAft>
                          <a:spcPts val="0"/>
                        </a:spcAft>
                      </a:pPr>
                      <a:r>
                        <a:rPr lang="vi-VN" sz="1700" spc="-20" dirty="0">
                          <a:effectLst/>
                          <a:latin typeface="Times New Roman (Headings)"/>
                        </a:rPr>
                        <a:t>S</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Y</a:t>
                      </a:r>
                      <a:r>
                        <a:rPr lang="en-US" sz="1700" spc="-20" dirty="0">
                          <a:effectLst/>
                          <a:latin typeface="Times New Roman (Headings)"/>
                        </a:rPr>
                        <a:t>[7]</a:t>
                      </a:r>
                      <a:endParaRPr lang="en-US" sz="1700" dirty="0">
                        <a:effectLst/>
                        <a:latin typeface="Times New Roman (Headings)"/>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Y</a:t>
                      </a:r>
                      <a:r>
                        <a:rPr lang="en-US" sz="1700" spc="-20" dirty="0">
                          <a:effectLst/>
                          <a:latin typeface="Times New Roman (Headings)"/>
                        </a:rPr>
                        <a:t>[6]</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Y</a:t>
                      </a:r>
                      <a:r>
                        <a:rPr lang="en-US" sz="1700" spc="-20" dirty="0">
                          <a:effectLst/>
                          <a:latin typeface="Times New Roman (Headings)"/>
                        </a:rPr>
                        <a:t>[5]</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Y[4]</a:t>
                      </a:r>
                      <a:endParaRPr lang="en-US" sz="1700" dirty="0">
                        <a:effectLst/>
                        <a:latin typeface="Times New Roman (Headings)"/>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Y[3]</a:t>
                      </a:r>
                      <a:endParaRPr lang="en-US" sz="1700" dirty="0">
                        <a:effectLst/>
                        <a:latin typeface="Times New Roman (Headings)"/>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Y[2]</a:t>
                      </a:r>
                      <a:endParaRPr lang="en-US" sz="1700" dirty="0">
                        <a:effectLst/>
                        <a:latin typeface="Times New Roman (Headings)"/>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Y[1]</a:t>
                      </a:r>
                      <a:endParaRPr lang="en-US" sz="1700" dirty="0">
                        <a:effectLst/>
                        <a:latin typeface="Times New Roman (Headings)"/>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en-US" sz="1700" spc="-20" dirty="0">
                          <a:effectLst/>
                          <a:latin typeface="Times New Roman (Headings)"/>
                        </a:rPr>
                        <a:t>Y[0]</a:t>
                      </a:r>
                      <a:endParaRPr lang="en-US" sz="1700" dirty="0">
                        <a:effectLst/>
                        <a:latin typeface="Times New Roman (Headings)"/>
                        <a:ea typeface="Times New Roman" panose="02020603050405020304" pitchFamily="18" charset="0"/>
                      </a:endParaRPr>
                    </a:p>
                  </a:txBody>
                  <a:tcPr marL="51435" marR="51435"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84783565"/>
                  </a:ext>
                </a:extLst>
              </a:tr>
              <a:tr h="284893">
                <a:tc>
                  <a:txBody>
                    <a:bodyPr/>
                    <a:lstStyle/>
                    <a:p>
                      <a:pPr marL="0" marR="0" algn="ctr">
                        <a:lnSpc>
                          <a:spcPct val="125000"/>
                        </a:lnSpc>
                        <a:spcBef>
                          <a:spcPts val="600"/>
                        </a:spcBef>
                        <a:spcAft>
                          <a:spcPts val="0"/>
                        </a:spcAft>
                      </a:pPr>
                      <a:r>
                        <a:rPr lang="vi-VN" sz="1700" spc="-20" dirty="0">
                          <a:effectLst/>
                          <a:latin typeface="Times New Roman (Headings)"/>
                        </a:rPr>
                        <a:t>0</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D0</a:t>
                      </a:r>
                      <a:r>
                        <a:rPr lang="en-US" sz="1700" spc="-20" dirty="0">
                          <a:effectLst/>
                          <a:latin typeface="Times New Roman (Headings)"/>
                        </a:rPr>
                        <a:t>[7]</a:t>
                      </a:r>
                      <a:endParaRPr lang="en-US" sz="1700" dirty="0">
                        <a:effectLst/>
                        <a:latin typeface="Times New Roman (Headings)"/>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D0</a:t>
                      </a:r>
                      <a:r>
                        <a:rPr lang="en-US" sz="1700" spc="-20" dirty="0">
                          <a:effectLst/>
                          <a:latin typeface="Times New Roman (Headings)"/>
                        </a:rPr>
                        <a:t>[6]</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D0</a:t>
                      </a:r>
                      <a:r>
                        <a:rPr lang="en-US" sz="1700" spc="-20" dirty="0">
                          <a:effectLst/>
                          <a:latin typeface="Times New Roman (Headings)"/>
                        </a:rPr>
                        <a:t>[5]</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D0</a:t>
                      </a:r>
                      <a:r>
                        <a:rPr lang="en-US" sz="1700" spc="-20" dirty="0">
                          <a:effectLst/>
                          <a:latin typeface="Times New Roman (Headings)"/>
                        </a:rPr>
                        <a:t>[4]</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D0</a:t>
                      </a:r>
                      <a:r>
                        <a:rPr lang="en-US" sz="1700" spc="-20" dirty="0">
                          <a:effectLst/>
                          <a:latin typeface="Times New Roman (Headings)"/>
                        </a:rPr>
                        <a:t>[3]</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D0</a:t>
                      </a:r>
                      <a:r>
                        <a:rPr lang="en-US" sz="1700" spc="-20" dirty="0">
                          <a:effectLst/>
                          <a:latin typeface="Times New Roman (Headings)"/>
                        </a:rPr>
                        <a:t>[2]</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D0</a:t>
                      </a:r>
                      <a:r>
                        <a:rPr lang="en-US" sz="1700" spc="-20" dirty="0">
                          <a:effectLst/>
                          <a:latin typeface="Times New Roman (Headings)"/>
                        </a:rPr>
                        <a:t>[1]</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D0</a:t>
                      </a:r>
                      <a:r>
                        <a:rPr lang="en-US" sz="1700" spc="-20" dirty="0">
                          <a:effectLst/>
                          <a:latin typeface="Times New Roman (Headings)"/>
                        </a:rPr>
                        <a:t>[0]</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50047409"/>
                  </a:ext>
                </a:extLst>
              </a:tr>
              <a:tr h="284893">
                <a:tc>
                  <a:txBody>
                    <a:bodyPr/>
                    <a:lstStyle/>
                    <a:p>
                      <a:pPr marL="0" marR="0" algn="ctr">
                        <a:lnSpc>
                          <a:spcPct val="125000"/>
                        </a:lnSpc>
                        <a:spcBef>
                          <a:spcPts val="600"/>
                        </a:spcBef>
                        <a:spcAft>
                          <a:spcPts val="0"/>
                        </a:spcAft>
                      </a:pPr>
                      <a:r>
                        <a:rPr lang="vi-VN" sz="1700" spc="-20" dirty="0">
                          <a:effectLst/>
                          <a:latin typeface="Times New Roman (Headings)"/>
                        </a:rPr>
                        <a:t>1</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D1</a:t>
                      </a:r>
                      <a:r>
                        <a:rPr lang="en-US" sz="1700" spc="-20">
                          <a:effectLst/>
                          <a:latin typeface="Times New Roman (Headings)"/>
                        </a:rPr>
                        <a:t>[7]</a:t>
                      </a:r>
                      <a:endParaRPr lang="en-US" sz="1700">
                        <a:effectLst/>
                        <a:latin typeface="Times New Roman (Headings)"/>
                        <a:ea typeface="Times New Roman" panose="02020603050405020304" pitchFamily="18" charset="0"/>
                      </a:endParaRPr>
                    </a:p>
                  </a:txBody>
                  <a:tcPr marL="51435" marR="51435"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D1</a:t>
                      </a:r>
                      <a:r>
                        <a:rPr lang="en-US" sz="1700" spc="-20">
                          <a:effectLst/>
                          <a:latin typeface="Times New Roman (Headings)"/>
                        </a:rPr>
                        <a:t>[6]</a:t>
                      </a:r>
                      <a:endParaRPr lang="en-US" sz="170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D1</a:t>
                      </a:r>
                      <a:r>
                        <a:rPr lang="en-US" sz="1700" spc="-20">
                          <a:effectLst/>
                          <a:latin typeface="Times New Roman (Headings)"/>
                        </a:rPr>
                        <a:t>[5]</a:t>
                      </a:r>
                      <a:endParaRPr lang="en-US" sz="170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D1</a:t>
                      </a:r>
                      <a:r>
                        <a:rPr lang="en-US" sz="1700" spc="-20">
                          <a:effectLst/>
                          <a:latin typeface="Times New Roman (Headings)"/>
                        </a:rPr>
                        <a:t>[4]</a:t>
                      </a:r>
                      <a:endParaRPr lang="en-US" sz="170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a:effectLst/>
                          <a:latin typeface="Times New Roman (Headings)"/>
                        </a:rPr>
                        <a:t>D1</a:t>
                      </a:r>
                      <a:r>
                        <a:rPr lang="en-US" sz="1700" spc="-20">
                          <a:effectLst/>
                          <a:latin typeface="Times New Roman (Headings)"/>
                        </a:rPr>
                        <a:t>[3]</a:t>
                      </a:r>
                      <a:endParaRPr lang="en-US" sz="170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D1</a:t>
                      </a:r>
                      <a:r>
                        <a:rPr lang="en-US" sz="1700" spc="-20" dirty="0">
                          <a:effectLst/>
                          <a:latin typeface="Times New Roman (Headings)"/>
                        </a:rPr>
                        <a:t>[2]</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D1</a:t>
                      </a:r>
                      <a:r>
                        <a:rPr lang="en-US" sz="1700" spc="-20" dirty="0">
                          <a:effectLst/>
                          <a:latin typeface="Times New Roman (Headings)"/>
                        </a:rPr>
                        <a:t>[1]</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algn="ctr">
                        <a:lnSpc>
                          <a:spcPct val="125000"/>
                        </a:lnSpc>
                        <a:spcBef>
                          <a:spcPts val="600"/>
                        </a:spcBef>
                        <a:spcAft>
                          <a:spcPts val="0"/>
                        </a:spcAft>
                      </a:pPr>
                      <a:r>
                        <a:rPr lang="vi-VN" sz="1700" spc="-20" dirty="0">
                          <a:effectLst/>
                          <a:latin typeface="Times New Roman (Headings)"/>
                        </a:rPr>
                        <a:t>D1</a:t>
                      </a:r>
                      <a:r>
                        <a:rPr lang="en-US" sz="1700" spc="-20" dirty="0">
                          <a:effectLst/>
                          <a:latin typeface="Times New Roman (Headings)"/>
                        </a:rPr>
                        <a:t>[0]</a:t>
                      </a:r>
                      <a:endParaRPr lang="en-US" sz="1700" dirty="0">
                        <a:effectLst/>
                        <a:latin typeface="Times New Roman (Headings)"/>
                        <a:ea typeface="Times New Roman" panose="02020603050405020304" pitchFamily="18" charset="0"/>
                      </a:endParaRPr>
                    </a:p>
                  </a:txBody>
                  <a:tcPr marL="51435" marR="51435"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455337272"/>
                  </a:ext>
                </a:extLst>
              </a:tr>
            </a:tbl>
          </a:graphicData>
        </a:graphic>
      </p:graphicFrame>
      <p:sp>
        <p:nvSpPr>
          <p:cNvPr id="4" name="Slide Number Placeholder 3">
            <a:extLst>
              <a:ext uri="{FF2B5EF4-FFF2-40B4-BE49-F238E27FC236}">
                <a16:creationId xmlns:a16="http://schemas.microsoft.com/office/drawing/2014/main" id="{4BE7108E-E662-4403-ABF2-ACF684128473}"/>
              </a:ext>
            </a:extLst>
          </p:cNvPr>
          <p:cNvSpPr>
            <a:spLocks noGrp="1"/>
          </p:cNvSpPr>
          <p:nvPr>
            <p:ph type="sldNum" sz="quarter" idx="12"/>
          </p:nvPr>
        </p:nvSpPr>
        <p:spPr/>
        <p:txBody>
          <a:bodyPr/>
          <a:lstStyle/>
          <a:p>
            <a:fld id="{3C3C09BB-C7E7-4454-851F-EF8D770487CA}" type="slidenum">
              <a:rPr lang="en-US" smtClean="0"/>
              <a:pPr/>
              <a:t>9</a:t>
            </a:fld>
            <a:endParaRPr lang="en-US"/>
          </a:p>
        </p:txBody>
      </p:sp>
      <p:pic>
        <p:nvPicPr>
          <p:cNvPr id="6" name="Picture 5">
            <a:extLst>
              <a:ext uri="{FF2B5EF4-FFF2-40B4-BE49-F238E27FC236}">
                <a16:creationId xmlns:a16="http://schemas.microsoft.com/office/drawing/2014/main" id="{9351C2F1-E702-4E60-BF98-F0AD0FB270D2}"/>
              </a:ext>
            </a:extLst>
          </p:cNvPr>
          <p:cNvPicPr>
            <a:picLocks noChangeAspect="1"/>
          </p:cNvPicPr>
          <p:nvPr/>
        </p:nvPicPr>
        <p:blipFill>
          <a:blip r:embed="rId3"/>
          <a:stretch>
            <a:fillRect/>
          </a:stretch>
        </p:blipFill>
        <p:spPr>
          <a:xfrm>
            <a:off x="1966803" y="2180868"/>
            <a:ext cx="2605197" cy="2307718"/>
          </a:xfrm>
          <a:prstGeom prst="rect">
            <a:avLst/>
          </a:prstGeom>
        </p:spPr>
      </p:pic>
      <p:graphicFrame>
        <p:nvGraphicFramePr>
          <p:cNvPr id="8" name="Object 7">
            <a:extLst>
              <a:ext uri="{FF2B5EF4-FFF2-40B4-BE49-F238E27FC236}">
                <a16:creationId xmlns:a16="http://schemas.microsoft.com/office/drawing/2014/main" id="{B6C6C7D6-0C65-483B-BAC8-7B5FD918DA5B}"/>
              </a:ext>
            </a:extLst>
          </p:cNvPr>
          <p:cNvGraphicFramePr>
            <a:graphicFrameLocks noChangeAspect="1"/>
          </p:cNvGraphicFramePr>
          <p:nvPr>
            <p:extLst>
              <p:ext uri="{D42A27DB-BD31-4B8C-83A1-F6EECF244321}">
                <p14:modId xmlns:p14="http://schemas.microsoft.com/office/powerpoint/2010/main" val="2351800712"/>
              </p:ext>
            </p:extLst>
          </p:nvPr>
        </p:nvGraphicFramePr>
        <p:xfrm>
          <a:off x="6400800" y="304800"/>
          <a:ext cx="1981200" cy="6152727"/>
        </p:xfrm>
        <a:graphic>
          <a:graphicData uri="http://schemas.openxmlformats.org/presentationml/2006/ole">
            <mc:AlternateContent xmlns:mc="http://schemas.openxmlformats.org/markup-compatibility/2006">
              <mc:Choice xmlns:v="urn:schemas-microsoft-com:vml" Requires="v">
                <p:oleObj name="Visio" r:id="rId4" imgW="2486014" imgH="7829378" progId="Visio.Drawing.15">
                  <p:embed/>
                </p:oleObj>
              </mc:Choice>
              <mc:Fallback>
                <p:oleObj name="Visio" r:id="rId4" imgW="2486014" imgH="7829378" progId="Visio.Drawing.15">
                  <p:embed/>
                  <p:pic>
                    <p:nvPicPr>
                      <p:cNvPr id="8" name="Object 7">
                        <a:extLst>
                          <a:ext uri="{FF2B5EF4-FFF2-40B4-BE49-F238E27FC236}">
                            <a16:creationId xmlns:a16="http://schemas.microsoft.com/office/drawing/2014/main" id="{B6C6C7D6-0C65-483B-BAC8-7B5FD918DA5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304800"/>
                        <a:ext cx="1981200" cy="6152727"/>
                      </a:xfrm>
                      <a:prstGeom prst="rect">
                        <a:avLst/>
                      </a:prstGeom>
                      <a:noFill/>
                    </p:spPr>
                  </p:pic>
                </p:oleObj>
              </mc:Fallback>
            </mc:AlternateContent>
          </a:graphicData>
        </a:graphic>
      </p:graphicFrame>
      <p:sp>
        <p:nvSpPr>
          <p:cNvPr id="7" name="日付プレースホルダ 3">
            <a:extLst>
              <a:ext uri="{FF2B5EF4-FFF2-40B4-BE49-F238E27FC236}">
                <a16:creationId xmlns:a16="http://schemas.microsoft.com/office/drawing/2014/main" id="{1B2ABDA9-0147-4F54-9457-63BAF0BE6392}"/>
              </a:ext>
            </a:extLst>
          </p:cNvPr>
          <p:cNvSpPr>
            <a:spLocks noGrp="1"/>
          </p:cNvSpPr>
          <p:nvPr>
            <p:ph type="dt" sz="half" idx="10"/>
          </p:nvPr>
        </p:nvSpPr>
        <p:spPr>
          <a:xfrm>
            <a:off x="251520" y="6525344"/>
            <a:ext cx="2133600" cy="288206"/>
          </a:xfrm>
        </p:spPr>
        <p:txBody>
          <a:bodyPr/>
          <a:lstStyle/>
          <a:p>
            <a:fld id="{0DA31E94-D226-4D30-9A93-5BB7AC33FD00}" type="datetime1">
              <a:rPr kumimoji="1" lang="en-US" altLang="ja-JP" smtClean="0"/>
              <a:t>08/11/2024</a:t>
            </a:fld>
            <a:endParaRPr kumimoji="1" lang="ja-JP" altLang="en-US" dirty="0"/>
          </a:p>
        </p:txBody>
      </p:sp>
      <p:sp>
        <p:nvSpPr>
          <p:cNvPr id="9" name="フッター プレースホルダ 4">
            <a:extLst>
              <a:ext uri="{FF2B5EF4-FFF2-40B4-BE49-F238E27FC236}">
                <a16:creationId xmlns:a16="http://schemas.microsoft.com/office/drawing/2014/main" id="{BFD92944-F0FF-4903-8D91-FAF5E74434C6}"/>
              </a:ext>
            </a:extLst>
          </p:cNvPr>
          <p:cNvSpPr>
            <a:spLocks noGrp="1"/>
          </p:cNvSpPr>
          <p:nvPr>
            <p:ph type="ftr" sz="quarter" idx="11"/>
          </p:nvPr>
        </p:nvSpPr>
        <p:spPr>
          <a:xfrm>
            <a:off x="1762101" y="6524625"/>
            <a:ext cx="5618212" cy="288925"/>
          </a:xfrm>
        </p:spPr>
        <p:txBody>
          <a:bodyPr/>
          <a:lstStyle/>
          <a:p>
            <a:r>
              <a:rPr kumimoji="1" lang="en-US" altLang="ja-JP" dirty="0"/>
              <a:t>Copyrights 2017 CE-UIT. All Rights Reserved.</a:t>
            </a:r>
            <a:endParaRPr kumimoji="1" lang="ja-JP" altLang="en-US" dirty="0"/>
          </a:p>
        </p:txBody>
      </p:sp>
    </p:spTree>
    <p:extLst>
      <p:ext uri="{BB962C8B-B14F-4D97-AF65-F5344CB8AC3E}">
        <p14:creationId xmlns:p14="http://schemas.microsoft.com/office/powerpoint/2010/main" val="52082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1912</TotalTime>
  <Words>2291</Words>
  <Application>Microsoft Office PowerPoint</Application>
  <PresentationFormat>On-screen Show (4:3)</PresentationFormat>
  <Paragraphs>515</Paragraphs>
  <Slides>23</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0" baseType="lpstr">
      <vt:lpstr>Calibri</vt:lpstr>
      <vt:lpstr>Cambria Math</vt:lpstr>
      <vt:lpstr>Times New Roman</vt:lpstr>
      <vt:lpstr>Times New Roman (Headings)</vt:lpstr>
      <vt:lpstr>Wingdings</vt:lpstr>
      <vt:lpstr>dsp</vt:lpstr>
      <vt:lpstr>Visio</vt:lpstr>
      <vt:lpstr>TỔ CHỨC VÀ CẤU TRÚC MÁY TÍNH II Chương 5 Ứng dụng Mạch số </vt:lpstr>
      <vt:lpstr>Nội dung</vt:lpstr>
      <vt:lpstr>Hiện thực chức năng máy tính</vt:lpstr>
      <vt:lpstr>ALU (Arithmetic &amp; Logic Unit)</vt:lpstr>
      <vt:lpstr>Bộ chọn (1/3)</vt:lpstr>
      <vt:lpstr>Quiz 1</vt:lpstr>
      <vt:lpstr>Bộ chọn (2/3) – Mux4</vt:lpstr>
      <vt:lpstr>Quiz 2</vt:lpstr>
      <vt:lpstr>Bộ chọn (3/3) - Bus</vt:lpstr>
      <vt:lpstr>Bộ cộng (1/3)</vt:lpstr>
      <vt:lpstr>Bộ cộng (2/3) – Cấu tạo</vt:lpstr>
      <vt:lpstr>Bộ cộng (3/3) – Full Adder</vt:lpstr>
      <vt:lpstr>Quiz 3</vt:lpstr>
      <vt:lpstr>Bộ so sánh (1/2)</vt:lpstr>
      <vt:lpstr>Bộ so sánh (2/2)</vt:lpstr>
      <vt:lpstr>Tập thanh ghi (1/2)</vt:lpstr>
      <vt:lpstr>Tập thanh ghi (2/2) – Thanh ghi cải tiến</vt:lpstr>
      <vt:lpstr>Quiz 4</vt:lpstr>
      <vt:lpstr>Bộ giải mã</vt:lpstr>
      <vt:lpstr>Quiz 5</vt:lpstr>
      <vt:lpstr>Bài tập (1/2)</vt:lpstr>
      <vt:lpstr>Bài tập (1/2)</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IT012</dc:title>
  <dc:creator>Duong Computing</dc:creator>
  <cp:lastModifiedBy>Cao Triết</cp:lastModifiedBy>
  <cp:revision>116</cp:revision>
  <dcterms:created xsi:type="dcterms:W3CDTF">2017-02-19T14:22:18Z</dcterms:created>
  <dcterms:modified xsi:type="dcterms:W3CDTF">2024-11-08T08:47:04Z</dcterms:modified>
</cp:coreProperties>
</file>