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0" r:id="rId4"/>
    <p:sldId id="268" r:id="rId5"/>
    <p:sldId id="269" r:id="rId6"/>
    <p:sldId id="271" r:id="rId7"/>
    <p:sldId id="273" r:id="rId8"/>
    <p:sldId id="272" r:id="rId9"/>
    <p:sldId id="281" r:id="rId10"/>
    <p:sldId id="274" r:id="rId11"/>
    <p:sldId id="282" r:id="rId12"/>
    <p:sldId id="283" r:id="rId13"/>
    <p:sldId id="285" r:id="rId14"/>
    <p:sldId id="284" r:id="rId15"/>
    <p:sldId id="286" r:id="rId16"/>
    <p:sldId id="287" r:id="rId17"/>
    <p:sldId id="275" r:id="rId18"/>
    <p:sldId id="278" r:id="rId19"/>
    <p:sldId id="270" r:id="rId20"/>
    <p:sldId id="267" r:id="rId21"/>
  </p:sldIdLst>
  <p:sldSz cx="9144000" cy="5143500" type="screen16x9"/>
  <p:notesSz cx="6858000" cy="9144000"/>
  <p:defaultTextStyle>
    <a:defPPr>
      <a:defRPr lang="en-US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75" d="100"/>
          <a:sy n="75" d="100"/>
        </p:scale>
        <p:origin x="1236" y="3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C5158-B8BF-4EE6-889C-1E7E30FA01C5}" type="datetimeFigureOut">
              <a:rPr lang="en-US" smtClean="0"/>
              <a:t>15/01/2019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11030-2DDA-4A2D-8665-7C3BC7359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6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15/01/2019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9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15/01/2019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15/01/2019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1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15/01/2019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1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15/01/2019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15/01/2019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15/01/2019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15/01/2019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6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15/01/2019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4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15/01/2019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EBD-A99F-4442-A578-F271B7CD616F}" type="datetimeFigureOut">
              <a:rPr lang="en-US" smtClean="0"/>
              <a:t>15/01/2019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0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FEBD-A99F-4442-A578-F271B7CD616F}" type="datetimeFigureOut">
              <a:rPr lang="en-US" smtClean="0"/>
              <a:t>15/01/2019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300A5-5D8E-4BF9-8A2D-B1EFAC3D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6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8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esktop\tải xuống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14301"/>
            <a:ext cx="1381128" cy="130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LL\Desktop\tải xuố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6903"/>
            <a:ext cx="1295400" cy="14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7563" y="48903"/>
            <a:ext cx="3578841" cy="523210"/>
          </a:xfrm>
          <a:prstGeom prst="rect">
            <a:avLst/>
          </a:prstGeom>
          <a:noFill/>
        </p:spPr>
        <p:txBody>
          <a:bodyPr wrap="square" lIns="91430" tIns="45715" rIns="91430" bIns="45715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TRƯỜNG ĐẠI HỌC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457200"/>
            <a:ext cx="5176838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SƯ PHẠM KỸ THUẬT TP.HCM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1028700"/>
            <a:ext cx="6096000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 w="11430"/>
                <a:solidFill>
                  <a:schemeClr val="tx2"/>
                </a:solidFill>
              </a:rPr>
              <a:t>KHOA ĐÀO TẠO CHẤT LƯỢNG CAO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02813" y="945961"/>
            <a:ext cx="515999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642" y="2575800"/>
            <a:ext cx="9072336" cy="120031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 TÀI: THIẾT KẾ VÀ THI CÔNG </a:t>
            </a:r>
          </a:p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ĐO VÀ GIÁM SÁT ĐIỆN NĂNG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6111" y="3994659"/>
            <a:ext cx="3868090" cy="923320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GVHD: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TRƯƠNG NGỌC ANH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SVTH: TRẦN ANH KIỆT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MSSV: 15141033</a:t>
            </a:r>
          </a:p>
        </p:txBody>
      </p:sp>
      <p:sp>
        <p:nvSpPr>
          <p:cNvPr id="2" name="Rectangle 1"/>
          <p:cNvSpPr/>
          <p:nvPr/>
        </p:nvSpPr>
        <p:spPr>
          <a:xfrm>
            <a:off x="2084878" y="1646063"/>
            <a:ext cx="5243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ĐỒ ÁN ĐIỆN TỬ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5694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58380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THIẾT KẾ, THI CÔNG MẠCH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76256"/>
            <a:ext cx="30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36099" y="457914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011" y="1337921"/>
            <a:ext cx="4274076" cy="31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5694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58380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THIẾT KẾ, THI CÔNG MẠCH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76256"/>
            <a:ext cx="30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36099" y="457914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48" y="1472577"/>
            <a:ext cx="5172201" cy="30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5694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58380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THIẾT KẾ, THI CÔNG MẠCH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76256"/>
            <a:ext cx="30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36099" y="457914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37921"/>
            <a:ext cx="3442927" cy="314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1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5694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58380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THIẾT KẾ, THI CÔNG MẠCH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76256"/>
            <a:ext cx="30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20898" y="4303108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52808"/>
            <a:ext cx="3453298" cy="22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2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5694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58380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THIẾT KẾ, THI CÔNG MẠCH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76256"/>
            <a:ext cx="30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10000" y="442449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03" y="1514902"/>
            <a:ext cx="6024293" cy="26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7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5694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58380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THIẾT KẾ, THI CÔNG MẠCH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76256"/>
            <a:ext cx="30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chuông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87501" y="386715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05" y="1885950"/>
            <a:ext cx="3376295" cy="154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8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5694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58380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THIẾT KẾ, THI CÔNG MẠCH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60650"/>
            <a:ext cx="6417614" cy="43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5694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58380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THIẾT KẾ, THI CÔNG MẠCH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73185" y="4629150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24600" y="461747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2" y="938222"/>
            <a:ext cx="3778885" cy="3476625"/>
          </a:xfrm>
          <a:prstGeom prst="rect">
            <a:avLst/>
          </a:prstGeom>
        </p:spPr>
      </p:pic>
      <p:pic>
        <p:nvPicPr>
          <p:cNvPr id="36" name="Picture 3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93367"/>
            <a:ext cx="3352800" cy="22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5694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58380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THIẾT KẾ, THI CÔNG MẠCH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343" y="751810"/>
            <a:ext cx="190629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720"/>
              </a:spcBef>
              <a:spcAft>
                <a:spcPts val="72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4679129"/>
            <a:ext cx="1996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4628567"/>
            <a:ext cx="391325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720"/>
              </a:spcBef>
              <a:spcAft>
                <a:spcPts val="72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đo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33" name="Picture 3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243999"/>
            <a:ext cx="2809949" cy="3435129"/>
          </a:xfrm>
          <a:prstGeom prst="rect">
            <a:avLst/>
          </a:prstGeom>
        </p:spPr>
      </p:pic>
      <p:pic>
        <p:nvPicPr>
          <p:cNvPr id="34" name="Picture 3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32" y="641077"/>
            <a:ext cx="1732915" cy="399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2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5882643" y="-2763574"/>
            <a:ext cx="45719" cy="6477006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2646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44664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KẾT QUẢ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ien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4" y="999011"/>
            <a:ext cx="2184326" cy="291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ongdi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33" y="999011"/>
            <a:ext cx="2185243" cy="291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gsu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749" y="999011"/>
            <a:ext cx="2209800" cy="294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tieuth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121" y="999011"/>
            <a:ext cx="2184939" cy="291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6466" y="3987372"/>
            <a:ext cx="83058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20000"/>
              </a:lnSpc>
              <a:spcBef>
                <a:spcPts val="720"/>
              </a:spcBef>
              <a:spcAft>
                <a:spcPts val="72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lắp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ráp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thụ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ngắt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562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4170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44664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NỘI DUNG BÁO CÁO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895600" y="1971974"/>
            <a:ext cx="3276600" cy="67597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899064" y="2976317"/>
            <a:ext cx="3273136" cy="66223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KẾ, THI CÔNG MẠCH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895600" y="4019550"/>
            <a:ext cx="3276600" cy="6858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895600" y="933714"/>
            <a:ext cx="3276600" cy="667104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 ĐỀ TÀI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5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" y="0"/>
            <a:ext cx="9137862" cy="5143500"/>
          </a:xfrm>
          <a:prstGeom prst="rect">
            <a:avLst/>
          </a:prstGeom>
        </p:spPr>
      </p:pic>
      <p:sp>
        <p:nvSpPr>
          <p:cNvPr id="5" name="Freeform 320"/>
          <p:cNvSpPr>
            <a:spLocks/>
          </p:cNvSpPr>
          <p:nvPr/>
        </p:nvSpPr>
        <p:spPr bwMode="auto">
          <a:xfrm>
            <a:off x="2289175" y="-86677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9831" y="2602615"/>
            <a:ext cx="5261810" cy="2405534"/>
            <a:chOff x="6008688" y="4884738"/>
            <a:chExt cx="1362074" cy="830263"/>
          </a:xfrm>
        </p:grpSpPr>
        <p:sp>
          <p:nvSpPr>
            <p:cNvPr id="7" name="Freeform 321"/>
            <p:cNvSpPr>
              <a:spLocks noEditPoints="1"/>
            </p:cNvSpPr>
            <p:nvPr/>
          </p:nvSpPr>
          <p:spPr bwMode="auto">
            <a:xfrm>
              <a:off x="6280150" y="5119688"/>
              <a:ext cx="20637" cy="41275"/>
            </a:xfrm>
            <a:custGeom>
              <a:avLst/>
              <a:gdLst>
                <a:gd name="T0" fmla="*/ 9 w 28"/>
                <a:gd name="T1" fmla="*/ 45 h 58"/>
                <a:gd name="T2" fmla="*/ 12 w 28"/>
                <a:gd name="T3" fmla="*/ 49 h 58"/>
                <a:gd name="T4" fmla="*/ 14 w 28"/>
                <a:gd name="T5" fmla="*/ 51 h 58"/>
                <a:gd name="T6" fmla="*/ 22 w 28"/>
                <a:gd name="T7" fmla="*/ 50 h 58"/>
                <a:gd name="T8" fmla="*/ 22 w 28"/>
                <a:gd name="T9" fmla="*/ 48 h 58"/>
                <a:gd name="T10" fmla="*/ 20 w 28"/>
                <a:gd name="T11" fmla="*/ 45 h 58"/>
                <a:gd name="T12" fmla="*/ 21 w 28"/>
                <a:gd name="T13" fmla="*/ 35 h 58"/>
                <a:gd name="T14" fmla="*/ 19 w 28"/>
                <a:gd name="T15" fmla="*/ 34 h 58"/>
                <a:gd name="T16" fmla="*/ 11 w 28"/>
                <a:gd name="T17" fmla="*/ 44 h 58"/>
                <a:gd name="T18" fmla="*/ 9 w 28"/>
                <a:gd name="T19" fmla="*/ 45 h 58"/>
                <a:gd name="T20" fmla="*/ 18 w 28"/>
                <a:gd name="T21" fmla="*/ 57 h 58"/>
                <a:gd name="T22" fmla="*/ 5 w 28"/>
                <a:gd name="T23" fmla="*/ 50 h 58"/>
                <a:gd name="T24" fmla="*/ 2 w 28"/>
                <a:gd name="T25" fmla="*/ 27 h 58"/>
                <a:gd name="T26" fmla="*/ 14 w 28"/>
                <a:gd name="T27" fmla="*/ 5 h 58"/>
                <a:gd name="T28" fmla="*/ 26 w 28"/>
                <a:gd name="T29" fmla="*/ 9 h 58"/>
                <a:gd name="T30" fmla="*/ 25 w 28"/>
                <a:gd name="T31" fmla="*/ 10 h 58"/>
                <a:gd name="T32" fmla="*/ 7 w 28"/>
                <a:gd name="T33" fmla="*/ 33 h 58"/>
                <a:gd name="T34" fmla="*/ 7 w 28"/>
                <a:gd name="T35" fmla="*/ 39 h 58"/>
                <a:gd name="T36" fmla="*/ 20 w 28"/>
                <a:gd name="T37" fmla="*/ 27 h 58"/>
                <a:gd name="T38" fmla="*/ 27 w 28"/>
                <a:gd name="T39" fmla="*/ 33 h 58"/>
                <a:gd name="T40" fmla="*/ 18 w 28"/>
                <a:gd name="T41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58">
                  <a:moveTo>
                    <a:pt x="9" y="45"/>
                  </a:moveTo>
                  <a:cubicBezTo>
                    <a:pt x="10" y="46"/>
                    <a:pt x="11" y="47"/>
                    <a:pt x="12" y="49"/>
                  </a:cubicBezTo>
                  <a:cubicBezTo>
                    <a:pt x="12" y="49"/>
                    <a:pt x="13" y="50"/>
                    <a:pt x="14" y="51"/>
                  </a:cubicBezTo>
                  <a:cubicBezTo>
                    <a:pt x="14" y="56"/>
                    <a:pt x="22" y="55"/>
                    <a:pt x="22" y="50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7"/>
                    <a:pt x="21" y="46"/>
                    <a:pt x="20" y="45"/>
                  </a:cubicBezTo>
                  <a:cubicBezTo>
                    <a:pt x="21" y="42"/>
                    <a:pt x="22" y="38"/>
                    <a:pt x="21" y="35"/>
                  </a:cubicBezTo>
                  <a:cubicBezTo>
                    <a:pt x="21" y="33"/>
                    <a:pt x="21" y="33"/>
                    <a:pt x="19" y="34"/>
                  </a:cubicBezTo>
                  <a:cubicBezTo>
                    <a:pt x="16" y="36"/>
                    <a:pt x="13" y="41"/>
                    <a:pt x="11" y="44"/>
                  </a:cubicBezTo>
                  <a:cubicBezTo>
                    <a:pt x="10" y="44"/>
                    <a:pt x="10" y="45"/>
                    <a:pt x="9" y="45"/>
                  </a:cubicBezTo>
                  <a:close/>
                  <a:moveTo>
                    <a:pt x="18" y="57"/>
                  </a:moveTo>
                  <a:cubicBezTo>
                    <a:pt x="12" y="58"/>
                    <a:pt x="8" y="54"/>
                    <a:pt x="5" y="50"/>
                  </a:cubicBezTo>
                  <a:cubicBezTo>
                    <a:pt x="0" y="43"/>
                    <a:pt x="0" y="35"/>
                    <a:pt x="2" y="27"/>
                  </a:cubicBezTo>
                  <a:cubicBezTo>
                    <a:pt x="4" y="19"/>
                    <a:pt x="7" y="10"/>
                    <a:pt x="14" y="5"/>
                  </a:cubicBezTo>
                  <a:cubicBezTo>
                    <a:pt x="19" y="1"/>
                    <a:pt x="24" y="3"/>
                    <a:pt x="26" y="9"/>
                  </a:cubicBezTo>
                  <a:cubicBezTo>
                    <a:pt x="26" y="10"/>
                    <a:pt x="25" y="11"/>
                    <a:pt x="25" y="10"/>
                  </a:cubicBezTo>
                  <a:cubicBezTo>
                    <a:pt x="14" y="0"/>
                    <a:pt x="7" y="26"/>
                    <a:pt x="7" y="33"/>
                  </a:cubicBezTo>
                  <a:cubicBezTo>
                    <a:pt x="7" y="35"/>
                    <a:pt x="7" y="37"/>
                    <a:pt x="7" y="39"/>
                  </a:cubicBezTo>
                  <a:cubicBezTo>
                    <a:pt x="10" y="35"/>
                    <a:pt x="14" y="28"/>
                    <a:pt x="20" y="27"/>
                  </a:cubicBezTo>
                  <a:cubicBezTo>
                    <a:pt x="24" y="27"/>
                    <a:pt x="26" y="30"/>
                    <a:pt x="27" y="33"/>
                  </a:cubicBezTo>
                  <a:cubicBezTo>
                    <a:pt x="28" y="41"/>
                    <a:pt x="26" y="55"/>
                    <a:pt x="18" y="57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reeform 322"/>
            <p:cNvSpPr>
              <a:spLocks noEditPoints="1"/>
            </p:cNvSpPr>
            <p:nvPr/>
          </p:nvSpPr>
          <p:spPr bwMode="auto">
            <a:xfrm>
              <a:off x="6751638" y="5218113"/>
              <a:ext cx="479425" cy="315913"/>
            </a:xfrm>
            <a:custGeom>
              <a:avLst/>
              <a:gdLst>
                <a:gd name="T0" fmla="*/ 610 w 655"/>
                <a:gd name="T1" fmla="*/ 212 h 432"/>
                <a:gd name="T2" fmla="*/ 616 w 655"/>
                <a:gd name="T3" fmla="*/ 171 h 432"/>
                <a:gd name="T4" fmla="*/ 579 w 655"/>
                <a:gd name="T5" fmla="*/ 196 h 432"/>
                <a:gd name="T6" fmla="*/ 600 w 655"/>
                <a:gd name="T7" fmla="*/ 261 h 432"/>
                <a:gd name="T8" fmla="*/ 584 w 655"/>
                <a:gd name="T9" fmla="*/ 258 h 432"/>
                <a:gd name="T10" fmla="*/ 594 w 655"/>
                <a:gd name="T11" fmla="*/ 283 h 432"/>
                <a:gd name="T12" fmla="*/ 611 w 655"/>
                <a:gd name="T13" fmla="*/ 282 h 432"/>
                <a:gd name="T14" fmla="*/ 636 w 655"/>
                <a:gd name="T15" fmla="*/ 257 h 432"/>
                <a:gd name="T16" fmla="*/ 640 w 655"/>
                <a:gd name="T17" fmla="*/ 214 h 432"/>
                <a:gd name="T18" fmla="*/ 575 w 655"/>
                <a:gd name="T19" fmla="*/ 213 h 432"/>
                <a:gd name="T20" fmla="*/ 603 w 655"/>
                <a:gd name="T21" fmla="*/ 253 h 432"/>
                <a:gd name="T22" fmla="*/ 493 w 655"/>
                <a:gd name="T23" fmla="*/ 51 h 432"/>
                <a:gd name="T24" fmla="*/ 581 w 655"/>
                <a:gd name="T25" fmla="*/ 37 h 432"/>
                <a:gd name="T26" fmla="*/ 583 w 655"/>
                <a:gd name="T27" fmla="*/ 47 h 432"/>
                <a:gd name="T28" fmla="*/ 589 w 655"/>
                <a:gd name="T29" fmla="*/ 53 h 432"/>
                <a:gd name="T30" fmla="*/ 587 w 655"/>
                <a:gd name="T31" fmla="*/ 65 h 432"/>
                <a:gd name="T32" fmla="*/ 603 w 655"/>
                <a:gd name="T33" fmla="*/ 72 h 432"/>
                <a:gd name="T34" fmla="*/ 615 w 655"/>
                <a:gd name="T35" fmla="*/ 168 h 432"/>
                <a:gd name="T36" fmla="*/ 652 w 655"/>
                <a:gd name="T37" fmla="*/ 198 h 432"/>
                <a:gd name="T38" fmla="*/ 643 w 655"/>
                <a:gd name="T39" fmla="*/ 253 h 432"/>
                <a:gd name="T40" fmla="*/ 630 w 655"/>
                <a:gd name="T41" fmla="*/ 284 h 432"/>
                <a:gd name="T42" fmla="*/ 610 w 655"/>
                <a:gd name="T43" fmla="*/ 362 h 432"/>
                <a:gd name="T44" fmla="*/ 547 w 655"/>
                <a:gd name="T45" fmla="*/ 425 h 432"/>
                <a:gd name="T46" fmla="*/ 548 w 655"/>
                <a:gd name="T47" fmla="*/ 420 h 432"/>
                <a:gd name="T48" fmla="*/ 606 w 655"/>
                <a:gd name="T49" fmla="*/ 290 h 432"/>
                <a:gd name="T50" fmla="*/ 556 w 655"/>
                <a:gd name="T51" fmla="*/ 271 h 432"/>
                <a:gd name="T52" fmla="*/ 562 w 655"/>
                <a:gd name="T53" fmla="*/ 239 h 432"/>
                <a:gd name="T54" fmla="*/ 568 w 655"/>
                <a:gd name="T55" fmla="*/ 196 h 432"/>
                <a:gd name="T56" fmla="*/ 603 w 655"/>
                <a:gd name="T57" fmla="*/ 104 h 432"/>
                <a:gd name="T58" fmla="*/ 552 w 655"/>
                <a:gd name="T59" fmla="*/ 79 h 432"/>
                <a:gd name="T60" fmla="*/ 383 w 655"/>
                <a:gd name="T61" fmla="*/ 94 h 432"/>
                <a:gd name="T62" fmla="*/ 327 w 655"/>
                <a:gd name="T63" fmla="*/ 103 h 432"/>
                <a:gd name="T64" fmla="*/ 437 w 655"/>
                <a:gd name="T65" fmla="*/ 79 h 432"/>
                <a:gd name="T66" fmla="*/ 578 w 655"/>
                <a:gd name="T67" fmla="*/ 70 h 432"/>
                <a:gd name="T68" fmla="*/ 580 w 655"/>
                <a:gd name="T69" fmla="*/ 60 h 432"/>
                <a:gd name="T70" fmla="*/ 550 w 655"/>
                <a:gd name="T71" fmla="*/ 49 h 432"/>
                <a:gd name="T72" fmla="*/ 424 w 655"/>
                <a:gd name="T73" fmla="*/ 74 h 432"/>
                <a:gd name="T74" fmla="*/ 290 w 655"/>
                <a:gd name="T75" fmla="*/ 99 h 432"/>
                <a:gd name="T76" fmla="*/ 116 w 655"/>
                <a:gd name="T77" fmla="*/ 71 h 432"/>
                <a:gd name="T78" fmla="*/ 0 w 655"/>
                <a:gd name="T79" fmla="*/ 59 h 432"/>
                <a:gd name="T80" fmla="*/ 0 w 655"/>
                <a:gd name="T81" fmla="*/ 59 h 432"/>
                <a:gd name="T82" fmla="*/ 97 w 655"/>
                <a:gd name="T83" fmla="*/ 61 h 432"/>
                <a:gd name="T84" fmla="*/ 93 w 655"/>
                <a:gd name="T85" fmla="*/ 1 h 432"/>
                <a:gd name="T86" fmla="*/ 121 w 655"/>
                <a:gd name="T87" fmla="*/ 65 h 432"/>
                <a:gd name="T88" fmla="*/ 337 w 655"/>
                <a:gd name="T89" fmla="*/ 83 h 432"/>
                <a:gd name="T90" fmla="*/ 488 w 655"/>
                <a:gd name="T91" fmla="*/ 52 h 432"/>
                <a:gd name="T92" fmla="*/ 505 w 655"/>
                <a:gd name="T93" fmla="*/ 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5" h="432">
                  <a:moveTo>
                    <a:pt x="579" y="196"/>
                  </a:moveTo>
                  <a:cubicBezTo>
                    <a:pt x="573" y="209"/>
                    <a:pt x="604" y="212"/>
                    <a:pt x="610" y="212"/>
                  </a:cubicBezTo>
                  <a:cubicBezTo>
                    <a:pt x="621" y="212"/>
                    <a:pt x="645" y="211"/>
                    <a:pt x="646" y="196"/>
                  </a:cubicBezTo>
                  <a:cubicBezTo>
                    <a:pt x="647" y="181"/>
                    <a:pt x="628" y="174"/>
                    <a:pt x="616" y="171"/>
                  </a:cubicBezTo>
                  <a:cubicBezTo>
                    <a:pt x="615" y="172"/>
                    <a:pt x="615" y="173"/>
                    <a:pt x="614" y="173"/>
                  </a:cubicBezTo>
                  <a:cubicBezTo>
                    <a:pt x="603" y="181"/>
                    <a:pt x="585" y="182"/>
                    <a:pt x="579" y="196"/>
                  </a:cubicBezTo>
                  <a:close/>
                  <a:moveTo>
                    <a:pt x="636" y="257"/>
                  </a:moveTo>
                  <a:cubicBezTo>
                    <a:pt x="625" y="263"/>
                    <a:pt x="612" y="263"/>
                    <a:pt x="600" y="261"/>
                  </a:cubicBezTo>
                  <a:cubicBezTo>
                    <a:pt x="596" y="260"/>
                    <a:pt x="590" y="259"/>
                    <a:pt x="585" y="257"/>
                  </a:cubicBezTo>
                  <a:cubicBezTo>
                    <a:pt x="585" y="257"/>
                    <a:pt x="584" y="258"/>
                    <a:pt x="584" y="258"/>
                  </a:cubicBezTo>
                  <a:cubicBezTo>
                    <a:pt x="579" y="260"/>
                    <a:pt x="560" y="265"/>
                    <a:pt x="568" y="272"/>
                  </a:cubicBezTo>
                  <a:cubicBezTo>
                    <a:pt x="575" y="278"/>
                    <a:pt x="585" y="282"/>
                    <a:pt x="594" y="283"/>
                  </a:cubicBezTo>
                  <a:cubicBezTo>
                    <a:pt x="598" y="283"/>
                    <a:pt x="602" y="283"/>
                    <a:pt x="607" y="282"/>
                  </a:cubicBezTo>
                  <a:cubicBezTo>
                    <a:pt x="608" y="281"/>
                    <a:pt x="610" y="281"/>
                    <a:pt x="611" y="282"/>
                  </a:cubicBezTo>
                  <a:cubicBezTo>
                    <a:pt x="614" y="281"/>
                    <a:pt x="618" y="281"/>
                    <a:pt x="622" y="280"/>
                  </a:cubicBezTo>
                  <a:cubicBezTo>
                    <a:pt x="634" y="277"/>
                    <a:pt x="640" y="270"/>
                    <a:pt x="636" y="257"/>
                  </a:cubicBezTo>
                  <a:close/>
                  <a:moveTo>
                    <a:pt x="637" y="249"/>
                  </a:moveTo>
                  <a:cubicBezTo>
                    <a:pt x="648" y="241"/>
                    <a:pt x="645" y="226"/>
                    <a:pt x="640" y="214"/>
                  </a:cubicBezTo>
                  <a:cubicBezTo>
                    <a:pt x="631" y="220"/>
                    <a:pt x="617" y="221"/>
                    <a:pt x="607" y="221"/>
                  </a:cubicBezTo>
                  <a:cubicBezTo>
                    <a:pt x="599" y="221"/>
                    <a:pt x="584" y="219"/>
                    <a:pt x="575" y="213"/>
                  </a:cubicBezTo>
                  <a:cubicBezTo>
                    <a:pt x="570" y="221"/>
                    <a:pt x="565" y="229"/>
                    <a:pt x="572" y="238"/>
                  </a:cubicBezTo>
                  <a:cubicBezTo>
                    <a:pt x="580" y="246"/>
                    <a:pt x="591" y="251"/>
                    <a:pt x="603" y="253"/>
                  </a:cubicBezTo>
                  <a:cubicBezTo>
                    <a:pt x="613" y="255"/>
                    <a:pt x="627" y="256"/>
                    <a:pt x="637" y="249"/>
                  </a:cubicBezTo>
                  <a:close/>
                  <a:moveTo>
                    <a:pt x="493" y="51"/>
                  </a:moveTo>
                  <a:cubicBezTo>
                    <a:pt x="510" y="47"/>
                    <a:pt x="527" y="44"/>
                    <a:pt x="544" y="41"/>
                  </a:cubicBezTo>
                  <a:cubicBezTo>
                    <a:pt x="554" y="40"/>
                    <a:pt x="570" y="34"/>
                    <a:pt x="581" y="37"/>
                  </a:cubicBezTo>
                  <a:cubicBezTo>
                    <a:pt x="582" y="38"/>
                    <a:pt x="583" y="38"/>
                    <a:pt x="584" y="39"/>
                  </a:cubicBezTo>
                  <a:cubicBezTo>
                    <a:pt x="588" y="40"/>
                    <a:pt x="587" y="46"/>
                    <a:pt x="583" y="47"/>
                  </a:cubicBezTo>
                  <a:cubicBezTo>
                    <a:pt x="581" y="47"/>
                    <a:pt x="578" y="48"/>
                    <a:pt x="576" y="49"/>
                  </a:cubicBezTo>
                  <a:cubicBezTo>
                    <a:pt x="580" y="50"/>
                    <a:pt x="585" y="51"/>
                    <a:pt x="589" y="53"/>
                  </a:cubicBezTo>
                  <a:cubicBezTo>
                    <a:pt x="592" y="54"/>
                    <a:pt x="594" y="58"/>
                    <a:pt x="591" y="61"/>
                  </a:cubicBezTo>
                  <a:cubicBezTo>
                    <a:pt x="590" y="62"/>
                    <a:pt x="589" y="64"/>
                    <a:pt x="587" y="65"/>
                  </a:cubicBezTo>
                  <a:cubicBezTo>
                    <a:pt x="589" y="67"/>
                    <a:pt x="591" y="69"/>
                    <a:pt x="593" y="71"/>
                  </a:cubicBezTo>
                  <a:cubicBezTo>
                    <a:pt x="596" y="71"/>
                    <a:pt x="600" y="71"/>
                    <a:pt x="603" y="72"/>
                  </a:cubicBezTo>
                  <a:cubicBezTo>
                    <a:pt x="605" y="72"/>
                    <a:pt x="606" y="73"/>
                    <a:pt x="607" y="74"/>
                  </a:cubicBezTo>
                  <a:cubicBezTo>
                    <a:pt x="613" y="105"/>
                    <a:pt x="612" y="137"/>
                    <a:pt x="615" y="168"/>
                  </a:cubicBezTo>
                  <a:cubicBezTo>
                    <a:pt x="616" y="168"/>
                    <a:pt x="616" y="169"/>
                    <a:pt x="616" y="169"/>
                  </a:cubicBezTo>
                  <a:cubicBezTo>
                    <a:pt x="630" y="171"/>
                    <a:pt x="655" y="179"/>
                    <a:pt x="652" y="198"/>
                  </a:cubicBezTo>
                  <a:cubicBezTo>
                    <a:pt x="651" y="204"/>
                    <a:pt x="647" y="209"/>
                    <a:pt x="643" y="212"/>
                  </a:cubicBezTo>
                  <a:cubicBezTo>
                    <a:pt x="649" y="225"/>
                    <a:pt x="655" y="242"/>
                    <a:pt x="643" y="253"/>
                  </a:cubicBezTo>
                  <a:cubicBezTo>
                    <a:pt x="641" y="254"/>
                    <a:pt x="639" y="255"/>
                    <a:pt x="638" y="256"/>
                  </a:cubicBezTo>
                  <a:cubicBezTo>
                    <a:pt x="644" y="268"/>
                    <a:pt x="643" y="278"/>
                    <a:pt x="630" y="284"/>
                  </a:cubicBezTo>
                  <a:cubicBezTo>
                    <a:pt x="624" y="286"/>
                    <a:pt x="618" y="288"/>
                    <a:pt x="612" y="289"/>
                  </a:cubicBezTo>
                  <a:cubicBezTo>
                    <a:pt x="612" y="314"/>
                    <a:pt x="611" y="338"/>
                    <a:pt x="610" y="362"/>
                  </a:cubicBezTo>
                  <a:cubicBezTo>
                    <a:pt x="609" y="377"/>
                    <a:pt x="611" y="396"/>
                    <a:pt x="604" y="410"/>
                  </a:cubicBezTo>
                  <a:cubicBezTo>
                    <a:pt x="591" y="432"/>
                    <a:pt x="568" y="431"/>
                    <a:pt x="547" y="425"/>
                  </a:cubicBezTo>
                  <a:cubicBezTo>
                    <a:pt x="547" y="425"/>
                    <a:pt x="547" y="425"/>
                    <a:pt x="547" y="425"/>
                  </a:cubicBezTo>
                  <a:cubicBezTo>
                    <a:pt x="548" y="420"/>
                    <a:pt x="548" y="420"/>
                    <a:pt x="548" y="420"/>
                  </a:cubicBezTo>
                  <a:cubicBezTo>
                    <a:pt x="576" y="426"/>
                    <a:pt x="601" y="419"/>
                    <a:pt x="603" y="386"/>
                  </a:cubicBezTo>
                  <a:cubicBezTo>
                    <a:pt x="604" y="354"/>
                    <a:pt x="606" y="322"/>
                    <a:pt x="606" y="290"/>
                  </a:cubicBezTo>
                  <a:cubicBezTo>
                    <a:pt x="599" y="291"/>
                    <a:pt x="593" y="291"/>
                    <a:pt x="587" y="290"/>
                  </a:cubicBezTo>
                  <a:cubicBezTo>
                    <a:pt x="575" y="289"/>
                    <a:pt x="559" y="283"/>
                    <a:pt x="556" y="271"/>
                  </a:cubicBezTo>
                  <a:cubicBezTo>
                    <a:pt x="552" y="259"/>
                    <a:pt x="565" y="254"/>
                    <a:pt x="575" y="252"/>
                  </a:cubicBezTo>
                  <a:cubicBezTo>
                    <a:pt x="570" y="249"/>
                    <a:pt x="565" y="245"/>
                    <a:pt x="562" y="239"/>
                  </a:cubicBezTo>
                  <a:cubicBezTo>
                    <a:pt x="556" y="228"/>
                    <a:pt x="560" y="215"/>
                    <a:pt x="569" y="207"/>
                  </a:cubicBezTo>
                  <a:cubicBezTo>
                    <a:pt x="567" y="204"/>
                    <a:pt x="567" y="200"/>
                    <a:pt x="568" y="196"/>
                  </a:cubicBezTo>
                  <a:cubicBezTo>
                    <a:pt x="572" y="181"/>
                    <a:pt x="592" y="167"/>
                    <a:pt x="608" y="166"/>
                  </a:cubicBezTo>
                  <a:cubicBezTo>
                    <a:pt x="606" y="145"/>
                    <a:pt x="605" y="125"/>
                    <a:pt x="603" y="104"/>
                  </a:cubicBezTo>
                  <a:cubicBezTo>
                    <a:pt x="602" y="90"/>
                    <a:pt x="604" y="79"/>
                    <a:pt x="588" y="79"/>
                  </a:cubicBezTo>
                  <a:cubicBezTo>
                    <a:pt x="576" y="78"/>
                    <a:pt x="564" y="78"/>
                    <a:pt x="552" y="79"/>
                  </a:cubicBezTo>
                  <a:cubicBezTo>
                    <a:pt x="528" y="81"/>
                    <a:pt x="503" y="81"/>
                    <a:pt x="479" y="83"/>
                  </a:cubicBezTo>
                  <a:cubicBezTo>
                    <a:pt x="447" y="86"/>
                    <a:pt x="415" y="88"/>
                    <a:pt x="383" y="94"/>
                  </a:cubicBezTo>
                  <a:cubicBezTo>
                    <a:pt x="366" y="97"/>
                    <a:pt x="346" y="99"/>
                    <a:pt x="329" y="106"/>
                  </a:cubicBezTo>
                  <a:cubicBezTo>
                    <a:pt x="327" y="103"/>
                    <a:pt x="327" y="103"/>
                    <a:pt x="327" y="103"/>
                  </a:cubicBezTo>
                  <a:cubicBezTo>
                    <a:pt x="337" y="96"/>
                    <a:pt x="351" y="94"/>
                    <a:pt x="361" y="91"/>
                  </a:cubicBezTo>
                  <a:cubicBezTo>
                    <a:pt x="386" y="85"/>
                    <a:pt x="412" y="82"/>
                    <a:pt x="437" y="79"/>
                  </a:cubicBezTo>
                  <a:cubicBezTo>
                    <a:pt x="483" y="75"/>
                    <a:pt x="531" y="69"/>
                    <a:pt x="578" y="70"/>
                  </a:cubicBezTo>
                  <a:cubicBezTo>
                    <a:pt x="578" y="70"/>
                    <a:pt x="578" y="70"/>
                    <a:pt x="578" y="70"/>
                  </a:cubicBezTo>
                  <a:cubicBezTo>
                    <a:pt x="575" y="69"/>
                    <a:pt x="576" y="65"/>
                    <a:pt x="577" y="63"/>
                  </a:cubicBezTo>
                  <a:cubicBezTo>
                    <a:pt x="578" y="62"/>
                    <a:pt x="579" y="61"/>
                    <a:pt x="580" y="60"/>
                  </a:cubicBezTo>
                  <a:cubicBezTo>
                    <a:pt x="572" y="57"/>
                    <a:pt x="563" y="56"/>
                    <a:pt x="554" y="56"/>
                  </a:cubicBezTo>
                  <a:cubicBezTo>
                    <a:pt x="550" y="56"/>
                    <a:pt x="548" y="52"/>
                    <a:pt x="550" y="49"/>
                  </a:cubicBezTo>
                  <a:cubicBezTo>
                    <a:pt x="541" y="51"/>
                    <a:pt x="532" y="52"/>
                    <a:pt x="523" y="54"/>
                  </a:cubicBezTo>
                  <a:cubicBezTo>
                    <a:pt x="490" y="60"/>
                    <a:pt x="457" y="67"/>
                    <a:pt x="424" y="74"/>
                  </a:cubicBezTo>
                  <a:cubicBezTo>
                    <a:pt x="389" y="81"/>
                    <a:pt x="354" y="89"/>
                    <a:pt x="318" y="96"/>
                  </a:cubicBezTo>
                  <a:cubicBezTo>
                    <a:pt x="308" y="98"/>
                    <a:pt x="299" y="99"/>
                    <a:pt x="290" y="99"/>
                  </a:cubicBezTo>
                  <a:cubicBezTo>
                    <a:pt x="282" y="99"/>
                    <a:pt x="275" y="99"/>
                    <a:pt x="266" y="98"/>
                  </a:cubicBezTo>
                  <a:cubicBezTo>
                    <a:pt x="216" y="92"/>
                    <a:pt x="166" y="80"/>
                    <a:pt x="116" y="71"/>
                  </a:cubicBezTo>
                  <a:cubicBezTo>
                    <a:pt x="91" y="66"/>
                    <a:pt x="67" y="61"/>
                    <a:pt x="42" y="58"/>
                  </a:cubicBezTo>
                  <a:cubicBezTo>
                    <a:pt x="31" y="57"/>
                    <a:pt x="11" y="53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6" y="51"/>
                    <a:pt x="22" y="53"/>
                    <a:pt x="30" y="53"/>
                  </a:cubicBezTo>
                  <a:cubicBezTo>
                    <a:pt x="52" y="54"/>
                    <a:pt x="75" y="57"/>
                    <a:pt x="97" y="61"/>
                  </a:cubicBezTo>
                  <a:cubicBezTo>
                    <a:pt x="101" y="61"/>
                    <a:pt x="105" y="62"/>
                    <a:pt x="109" y="63"/>
                  </a:cubicBezTo>
                  <a:cubicBezTo>
                    <a:pt x="97" y="48"/>
                    <a:pt x="96" y="19"/>
                    <a:pt x="93" y="1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1" y="22"/>
                    <a:pt x="102" y="52"/>
                    <a:pt x="121" y="65"/>
                  </a:cubicBezTo>
                  <a:cubicBezTo>
                    <a:pt x="170" y="73"/>
                    <a:pt x="218" y="83"/>
                    <a:pt x="266" y="89"/>
                  </a:cubicBezTo>
                  <a:cubicBezTo>
                    <a:pt x="291" y="91"/>
                    <a:pt x="312" y="88"/>
                    <a:pt x="337" y="83"/>
                  </a:cubicBezTo>
                  <a:cubicBezTo>
                    <a:pt x="375" y="75"/>
                    <a:pt x="412" y="67"/>
                    <a:pt x="450" y="60"/>
                  </a:cubicBezTo>
                  <a:cubicBezTo>
                    <a:pt x="463" y="57"/>
                    <a:pt x="475" y="54"/>
                    <a:pt x="488" y="52"/>
                  </a:cubicBezTo>
                  <a:cubicBezTo>
                    <a:pt x="497" y="41"/>
                    <a:pt x="505" y="23"/>
                    <a:pt x="502" y="8"/>
                  </a:cubicBezTo>
                  <a:cubicBezTo>
                    <a:pt x="505" y="8"/>
                    <a:pt x="505" y="8"/>
                    <a:pt x="505" y="8"/>
                  </a:cubicBezTo>
                  <a:cubicBezTo>
                    <a:pt x="508" y="22"/>
                    <a:pt x="502" y="39"/>
                    <a:pt x="493" y="5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reeform 323"/>
            <p:cNvSpPr>
              <a:spLocks/>
            </p:cNvSpPr>
            <p:nvPr/>
          </p:nvSpPr>
          <p:spPr bwMode="auto">
            <a:xfrm>
              <a:off x="6319838" y="5253038"/>
              <a:ext cx="47625" cy="74613"/>
            </a:xfrm>
            <a:custGeom>
              <a:avLst/>
              <a:gdLst>
                <a:gd name="T0" fmla="*/ 27 w 65"/>
                <a:gd name="T1" fmla="*/ 51 h 102"/>
                <a:gd name="T2" fmla="*/ 23 w 65"/>
                <a:gd name="T3" fmla="*/ 51 h 102"/>
                <a:gd name="T4" fmla="*/ 23 w 65"/>
                <a:gd name="T5" fmla="*/ 57 h 102"/>
                <a:gd name="T6" fmla="*/ 7 w 65"/>
                <a:gd name="T7" fmla="*/ 61 h 102"/>
                <a:gd name="T8" fmla="*/ 62 w 65"/>
                <a:gd name="T9" fmla="*/ 41 h 102"/>
                <a:gd name="T10" fmla="*/ 51 w 65"/>
                <a:gd name="T11" fmla="*/ 82 h 102"/>
                <a:gd name="T12" fmla="*/ 27 w 65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02">
                  <a:moveTo>
                    <a:pt x="27" y="51"/>
                  </a:moveTo>
                  <a:cubicBezTo>
                    <a:pt x="26" y="49"/>
                    <a:pt x="23" y="49"/>
                    <a:pt x="23" y="51"/>
                  </a:cubicBezTo>
                  <a:cubicBezTo>
                    <a:pt x="23" y="53"/>
                    <a:pt x="23" y="55"/>
                    <a:pt x="23" y="57"/>
                  </a:cubicBezTo>
                  <a:cubicBezTo>
                    <a:pt x="18" y="58"/>
                    <a:pt x="12" y="59"/>
                    <a:pt x="7" y="61"/>
                  </a:cubicBezTo>
                  <a:cubicBezTo>
                    <a:pt x="0" y="31"/>
                    <a:pt x="52" y="0"/>
                    <a:pt x="62" y="41"/>
                  </a:cubicBezTo>
                  <a:cubicBezTo>
                    <a:pt x="65" y="54"/>
                    <a:pt x="59" y="72"/>
                    <a:pt x="51" y="82"/>
                  </a:cubicBezTo>
                  <a:cubicBezTo>
                    <a:pt x="35" y="102"/>
                    <a:pt x="28" y="60"/>
                    <a:pt x="27" y="51"/>
                  </a:cubicBezTo>
                  <a:close/>
                </a:path>
              </a:pathLst>
            </a:custGeom>
            <a:solidFill>
              <a:srgbClr val="F3B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324"/>
            <p:cNvSpPr>
              <a:spLocks/>
            </p:cNvSpPr>
            <p:nvPr/>
          </p:nvSpPr>
          <p:spPr bwMode="auto">
            <a:xfrm>
              <a:off x="6737350" y="5260975"/>
              <a:ext cx="49212" cy="19050"/>
            </a:xfrm>
            <a:custGeom>
              <a:avLst/>
              <a:gdLst>
                <a:gd name="T0" fmla="*/ 20 w 67"/>
                <a:gd name="T1" fmla="*/ 3 h 26"/>
                <a:gd name="T2" fmla="*/ 65 w 67"/>
                <a:gd name="T3" fmla="*/ 5 h 26"/>
                <a:gd name="T4" fmla="*/ 64 w 67"/>
                <a:gd name="T5" fmla="*/ 8 h 26"/>
                <a:gd name="T6" fmla="*/ 8 w 67"/>
                <a:gd name="T7" fmla="*/ 13 h 26"/>
                <a:gd name="T8" fmla="*/ 44 w 67"/>
                <a:gd name="T9" fmla="*/ 11 h 26"/>
                <a:gd name="T10" fmla="*/ 44 w 67"/>
                <a:gd name="T11" fmla="*/ 15 h 26"/>
                <a:gd name="T12" fmla="*/ 5 w 67"/>
                <a:gd name="T13" fmla="*/ 18 h 26"/>
                <a:gd name="T14" fmla="*/ 10 w 67"/>
                <a:gd name="T15" fmla="*/ 25 h 26"/>
                <a:gd name="T16" fmla="*/ 9 w 67"/>
                <a:gd name="T17" fmla="*/ 26 h 26"/>
                <a:gd name="T18" fmla="*/ 9 w 67"/>
                <a:gd name="T19" fmla="*/ 26 h 26"/>
                <a:gd name="T20" fmla="*/ 6 w 67"/>
                <a:gd name="T21" fmla="*/ 24 h 26"/>
                <a:gd name="T22" fmla="*/ 6 w 67"/>
                <a:gd name="T23" fmla="*/ 23 h 26"/>
                <a:gd name="T24" fmla="*/ 4 w 67"/>
                <a:gd name="T25" fmla="*/ 22 h 26"/>
                <a:gd name="T26" fmla="*/ 1 w 67"/>
                <a:gd name="T27" fmla="*/ 19 h 26"/>
                <a:gd name="T28" fmla="*/ 1 w 67"/>
                <a:gd name="T29" fmla="*/ 16 h 26"/>
                <a:gd name="T30" fmla="*/ 5 w 67"/>
                <a:gd name="T31" fmla="*/ 14 h 26"/>
                <a:gd name="T32" fmla="*/ 20 w 67"/>
                <a:gd name="T33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26">
                  <a:moveTo>
                    <a:pt x="20" y="3"/>
                  </a:moveTo>
                  <a:cubicBezTo>
                    <a:pt x="35" y="0"/>
                    <a:pt x="59" y="3"/>
                    <a:pt x="65" y="5"/>
                  </a:cubicBezTo>
                  <a:cubicBezTo>
                    <a:pt x="67" y="6"/>
                    <a:pt x="66" y="9"/>
                    <a:pt x="64" y="8"/>
                  </a:cubicBezTo>
                  <a:cubicBezTo>
                    <a:pt x="55" y="6"/>
                    <a:pt x="14" y="1"/>
                    <a:pt x="8" y="13"/>
                  </a:cubicBezTo>
                  <a:cubicBezTo>
                    <a:pt x="19" y="10"/>
                    <a:pt x="31" y="11"/>
                    <a:pt x="44" y="11"/>
                  </a:cubicBezTo>
                  <a:cubicBezTo>
                    <a:pt x="47" y="11"/>
                    <a:pt x="47" y="15"/>
                    <a:pt x="44" y="15"/>
                  </a:cubicBezTo>
                  <a:cubicBezTo>
                    <a:pt x="31" y="15"/>
                    <a:pt x="18" y="14"/>
                    <a:pt x="5" y="18"/>
                  </a:cubicBezTo>
                  <a:cubicBezTo>
                    <a:pt x="7" y="20"/>
                    <a:pt x="10" y="23"/>
                    <a:pt x="10" y="25"/>
                  </a:cubicBezTo>
                  <a:cubicBezTo>
                    <a:pt x="10" y="25"/>
                    <a:pt x="10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5"/>
                    <a:pt x="7" y="24"/>
                    <a:pt x="6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4" y="22"/>
                    <a:pt x="4" y="22"/>
                  </a:cubicBezTo>
                  <a:cubicBezTo>
                    <a:pt x="3" y="21"/>
                    <a:pt x="2" y="20"/>
                    <a:pt x="1" y="19"/>
                  </a:cubicBezTo>
                  <a:cubicBezTo>
                    <a:pt x="0" y="18"/>
                    <a:pt x="0" y="16"/>
                    <a:pt x="1" y="16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8"/>
                    <a:pt x="11" y="4"/>
                    <a:pt x="20" y="3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325"/>
            <p:cNvSpPr>
              <a:spLocks/>
            </p:cNvSpPr>
            <p:nvPr/>
          </p:nvSpPr>
          <p:spPr bwMode="auto">
            <a:xfrm>
              <a:off x="6388100" y="5256213"/>
              <a:ext cx="33337" cy="44450"/>
            </a:xfrm>
            <a:custGeom>
              <a:avLst/>
              <a:gdLst>
                <a:gd name="T0" fmla="*/ 38 w 45"/>
                <a:gd name="T1" fmla="*/ 26 h 61"/>
                <a:gd name="T2" fmla="*/ 40 w 45"/>
                <a:gd name="T3" fmla="*/ 52 h 61"/>
                <a:gd name="T4" fmla="*/ 3 w 45"/>
                <a:gd name="T5" fmla="*/ 50 h 61"/>
                <a:gd name="T6" fmla="*/ 4 w 45"/>
                <a:gd name="T7" fmla="*/ 47 h 61"/>
                <a:gd name="T8" fmla="*/ 0 w 45"/>
                <a:gd name="T9" fmla="*/ 15 h 61"/>
                <a:gd name="T10" fmla="*/ 19 w 45"/>
                <a:gd name="T11" fmla="*/ 4 h 61"/>
                <a:gd name="T12" fmla="*/ 38 w 45"/>
                <a:gd name="T13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61">
                  <a:moveTo>
                    <a:pt x="38" y="26"/>
                  </a:moveTo>
                  <a:cubicBezTo>
                    <a:pt x="41" y="33"/>
                    <a:pt x="45" y="45"/>
                    <a:pt x="40" y="52"/>
                  </a:cubicBezTo>
                  <a:cubicBezTo>
                    <a:pt x="32" y="61"/>
                    <a:pt x="13" y="54"/>
                    <a:pt x="3" y="50"/>
                  </a:cubicBezTo>
                  <a:cubicBezTo>
                    <a:pt x="3" y="49"/>
                    <a:pt x="4" y="48"/>
                    <a:pt x="4" y="47"/>
                  </a:cubicBezTo>
                  <a:cubicBezTo>
                    <a:pt x="6" y="36"/>
                    <a:pt x="6" y="24"/>
                    <a:pt x="0" y="15"/>
                  </a:cubicBezTo>
                  <a:cubicBezTo>
                    <a:pt x="4" y="7"/>
                    <a:pt x="10" y="0"/>
                    <a:pt x="19" y="4"/>
                  </a:cubicBezTo>
                  <a:cubicBezTo>
                    <a:pt x="28" y="7"/>
                    <a:pt x="34" y="18"/>
                    <a:pt x="38" y="26"/>
                  </a:cubicBezTo>
                  <a:close/>
                </a:path>
              </a:pathLst>
            </a:custGeom>
            <a:solidFill>
              <a:srgbClr val="F3B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 326"/>
            <p:cNvSpPr>
              <a:spLocks/>
            </p:cNvSpPr>
            <p:nvPr/>
          </p:nvSpPr>
          <p:spPr bwMode="auto">
            <a:xfrm>
              <a:off x="6248400" y="5573713"/>
              <a:ext cx="58737" cy="130175"/>
            </a:xfrm>
            <a:custGeom>
              <a:avLst/>
              <a:gdLst>
                <a:gd name="T0" fmla="*/ 0 w 79"/>
                <a:gd name="T1" fmla="*/ 149 h 178"/>
                <a:gd name="T2" fmla="*/ 26 w 79"/>
                <a:gd name="T3" fmla="*/ 0 h 178"/>
                <a:gd name="T4" fmla="*/ 71 w 79"/>
                <a:gd name="T5" fmla="*/ 156 h 178"/>
                <a:gd name="T6" fmla="*/ 74 w 79"/>
                <a:gd name="T7" fmla="*/ 158 h 178"/>
                <a:gd name="T8" fmla="*/ 78 w 79"/>
                <a:gd name="T9" fmla="*/ 162 h 178"/>
                <a:gd name="T10" fmla="*/ 68 w 79"/>
                <a:gd name="T11" fmla="*/ 169 h 178"/>
                <a:gd name="T12" fmla="*/ 0 w 79"/>
                <a:gd name="T13" fmla="*/ 14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78">
                  <a:moveTo>
                    <a:pt x="0" y="149"/>
                  </a:moveTo>
                  <a:cubicBezTo>
                    <a:pt x="32" y="114"/>
                    <a:pt x="46" y="44"/>
                    <a:pt x="26" y="0"/>
                  </a:cubicBezTo>
                  <a:cubicBezTo>
                    <a:pt x="61" y="45"/>
                    <a:pt x="79" y="97"/>
                    <a:pt x="71" y="156"/>
                  </a:cubicBezTo>
                  <a:cubicBezTo>
                    <a:pt x="71" y="157"/>
                    <a:pt x="72" y="158"/>
                    <a:pt x="74" y="158"/>
                  </a:cubicBezTo>
                  <a:cubicBezTo>
                    <a:pt x="78" y="162"/>
                    <a:pt x="78" y="162"/>
                    <a:pt x="78" y="162"/>
                  </a:cubicBezTo>
                  <a:cubicBezTo>
                    <a:pt x="75" y="165"/>
                    <a:pt x="72" y="167"/>
                    <a:pt x="68" y="169"/>
                  </a:cubicBezTo>
                  <a:cubicBezTo>
                    <a:pt x="46" y="178"/>
                    <a:pt x="18" y="160"/>
                    <a:pt x="0" y="149"/>
                  </a:cubicBezTo>
                  <a:close/>
                </a:path>
              </a:pathLst>
            </a:custGeom>
            <a:solidFill>
              <a:srgbClr val="CDA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327"/>
            <p:cNvSpPr>
              <a:spLocks noEditPoints="1"/>
            </p:cNvSpPr>
            <p:nvPr/>
          </p:nvSpPr>
          <p:spPr bwMode="auto">
            <a:xfrm>
              <a:off x="6196013" y="5119688"/>
              <a:ext cx="19050" cy="41275"/>
            </a:xfrm>
            <a:custGeom>
              <a:avLst/>
              <a:gdLst>
                <a:gd name="T0" fmla="*/ 21 w 28"/>
                <a:gd name="T1" fmla="*/ 35 h 58"/>
                <a:gd name="T2" fmla="*/ 19 w 28"/>
                <a:gd name="T3" fmla="*/ 34 h 58"/>
                <a:gd name="T4" fmla="*/ 10 w 28"/>
                <a:gd name="T5" fmla="*/ 44 h 58"/>
                <a:gd name="T6" fmla="*/ 9 w 28"/>
                <a:gd name="T7" fmla="*/ 45 h 58"/>
                <a:gd name="T8" fmla="*/ 12 w 28"/>
                <a:gd name="T9" fmla="*/ 49 h 58"/>
                <a:gd name="T10" fmla="*/ 17 w 28"/>
                <a:gd name="T11" fmla="*/ 51 h 58"/>
                <a:gd name="T12" fmla="*/ 17 w 28"/>
                <a:gd name="T13" fmla="*/ 50 h 58"/>
                <a:gd name="T14" fmla="*/ 21 w 28"/>
                <a:gd name="T15" fmla="*/ 44 h 58"/>
                <a:gd name="T16" fmla="*/ 21 w 28"/>
                <a:gd name="T17" fmla="*/ 35 h 58"/>
                <a:gd name="T18" fmla="*/ 24 w 28"/>
                <a:gd name="T19" fmla="*/ 10 h 58"/>
                <a:gd name="T20" fmla="*/ 7 w 28"/>
                <a:gd name="T21" fmla="*/ 33 h 58"/>
                <a:gd name="T22" fmla="*/ 7 w 28"/>
                <a:gd name="T23" fmla="*/ 39 h 58"/>
                <a:gd name="T24" fmla="*/ 20 w 28"/>
                <a:gd name="T25" fmla="*/ 27 h 58"/>
                <a:gd name="T26" fmla="*/ 27 w 28"/>
                <a:gd name="T27" fmla="*/ 33 h 58"/>
                <a:gd name="T28" fmla="*/ 18 w 28"/>
                <a:gd name="T29" fmla="*/ 57 h 58"/>
                <a:gd name="T30" fmla="*/ 5 w 28"/>
                <a:gd name="T31" fmla="*/ 50 h 58"/>
                <a:gd name="T32" fmla="*/ 2 w 28"/>
                <a:gd name="T33" fmla="*/ 27 h 58"/>
                <a:gd name="T34" fmla="*/ 14 w 28"/>
                <a:gd name="T35" fmla="*/ 5 h 58"/>
                <a:gd name="T36" fmla="*/ 26 w 28"/>
                <a:gd name="T37" fmla="*/ 9 h 58"/>
                <a:gd name="T38" fmla="*/ 24 w 28"/>
                <a:gd name="T39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58">
                  <a:moveTo>
                    <a:pt x="21" y="35"/>
                  </a:moveTo>
                  <a:cubicBezTo>
                    <a:pt x="21" y="33"/>
                    <a:pt x="21" y="33"/>
                    <a:pt x="19" y="34"/>
                  </a:cubicBezTo>
                  <a:cubicBezTo>
                    <a:pt x="16" y="36"/>
                    <a:pt x="13" y="41"/>
                    <a:pt x="10" y="44"/>
                  </a:cubicBezTo>
                  <a:cubicBezTo>
                    <a:pt x="10" y="44"/>
                    <a:pt x="10" y="45"/>
                    <a:pt x="9" y="45"/>
                  </a:cubicBezTo>
                  <a:cubicBezTo>
                    <a:pt x="10" y="46"/>
                    <a:pt x="11" y="47"/>
                    <a:pt x="12" y="49"/>
                  </a:cubicBezTo>
                  <a:cubicBezTo>
                    <a:pt x="13" y="50"/>
                    <a:pt x="15" y="52"/>
                    <a:pt x="17" y="51"/>
                  </a:cubicBezTo>
                  <a:cubicBezTo>
                    <a:pt x="17" y="51"/>
                    <a:pt x="17" y="50"/>
                    <a:pt x="17" y="50"/>
                  </a:cubicBezTo>
                  <a:cubicBezTo>
                    <a:pt x="21" y="50"/>
                    <a:pt x="22" y="47"/>
                    <a:pt x="21" y="44"/>
                  </a:cubicBezTo>
                  <a:cubicBezTo>
                    <a:pt x="21" y="41"/>
                    <a:pt x="22" y="38"/>
                    <a:pt x="21" y="35"/>
                  </a:cubicBezTo>
                  <a:close/>
                  <a:moveTo>
                    <a:pt x="24" y="10"/>
                  </a:moveTo>
                  <a:cubicBezTo>
                    <a:pt x="14" y="0"/>
                    <a:pt x="7" y="26"/>
                    <a:pt x="7" y="33"/>
                  </a:cubicBezTo>
                  <a:cubicBezTo>
                    <a:pt x="7" y="35"/>
                    <a:pt x="7" y="37"/>
                    <a:pt x="7" y="39"/>
                  </a:cubicBezTo>
                  <a:cubicBezTo>
                    <a:pt x="10" y="35"/>
                    <a:pt x="14" y="28"/>
                    <a:pt x="20" y="27"/>
                  </a:cubicBezTo>
                  <a:cubicBezTo>
                    <a:pt x="24" y="27"/>
                    <a:pt x="26" y="30"/>
                    <a:pt x="27" y="33"/>
                  </a:cubicBezTo>
                  <a:cubicBezTo>
                    <a:pt x="28" y="41"/>
                    <a:pt x="26" y="55"/>
                    <a:pt x="18" y="57"/>
                  </a:cubicBezTo>
                  <a:cubicBezTo>
                    <a:pt x="12" y="58"/>
                    <a:pt x="8" y="54"/>
                    <a:pt x="5" y="50"/>
                  </a:cubicBezTo>
                  <a:cubicBezTo>
                    <a:pt x="0" y="43"/>
                    <a:pt x="0" y="35"/>
                    <a:pt x="2" y="27"/>
                  </a:cubicBezTo>
                  <a:cubicBezTo>
                    <a:pt x="4" y="19"/>
                    <a:pt x="7" y="10"/>
                    <a:pt x="14" y="5"/>
                  </a:cubicBezTo>
                  <a:cubicBezTo>
                    <a:pt x="19" y="1"/>
                    <a:pt x="24" y="3"/>
                    <a:pt x="26" y="9"/>
                  </a:cubicBezTo>
                  <a:cubicBezTo>
                    <a:pt x="26" y="10"/>
                    <a:pt x="25" y="11"/>
                    <a:pt x="24" y="1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328"/>
            <p:cNvSpPr>
              <a:spLocks/>
            </p:cNvSpPr>
            <p:nvPr/>
          </p:nvSpPr>
          <p:spPr bwMode="auto">
            <a:xfrm>
              <a:off x="6731000" y="5372100"/>
              <a:ext cx="49212" cy="30163"/>
            </a:xfrm>
            <a:custGeom>
              <a:avLst/>
              <a:gdLst>
                <a:gd name="T0" fmla="*/ 59 w 67"/>
                <a:gd name="T1" fmla="*/ 14 h 41"/>
                <a:gd name="T2" fmla="*/ 56 w 67"/>
                <a:gd name="T3" fmla="*/ 37 h 41"/>
                <a:gd name="T4" fmla="*/ 23 w 67"/>
                <a:gd name="T5" fmla="*/ 37 h 41"/>
                <a:gd name="T6" fmla="*/ 5 w 67"/>
                <a:gd name="T7" fmla="*/ 19 h 41"/>
                <a:gd name="T8" fmla="*/ 16 w 67"/>
                <a:gd name="T9" fmla="*/ 3 h 41"/>
                <a:gd name="T10" fmla="*/ 21 w 67"/>
                <a:gd name="T11" fmla="*/ 0 h 41"/>
                <a:gd name="T12" fmla="*/ 34 w 67"/>
                <a:gd name="T13" fmla="*/ 4 h 41"/>
                <a:gd name="T14" fmla="*/ 59 w 67"/>
                <a:gd name="T15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41">
                  <a:moveTo>
                    <a:pt x="59" y="14"/>
                  </a:moveTo>
                  <a:cubicBezTo>
                    <a:pt x="67" y="22"/>
                    <a:pt x="67" y="31"/>
                    <a:pt x="56" y="37"/>
                  </a:cubicBezTo>
                  <a:cubicBezTo>
                    <a:pt x="46" y="41"/>
                    <a:pt x="33" y="41"/>
                    <a:pt x="23" y="37"/>
                  </a:cubicBezTo>
                  <a:cubicBezTo>
                    <a:pt x="15" y="34"/>
                    <a:pt x="9" y="27"/>
                    <a:pt x="5" y="19"/>
                  </a:cubicBezTo>
                  <a:cubicBezTo>
                    <a:pt x="0" y="9"/>
                    <a:pt x="6" y="4"/>
                    <a:pt x="16" y="3"/>
                  </a:cubicBezTo>
                  <a:cubicBezTo>
                    <a:pt x="19" y="3"/>
                    <a:pt x="21" y="2"/>
                    <a:pt x="21" y="0"/>
                  </a:cubicBezTo>
                  <a:cubicBezTo>
                    <a:pt x="26" y="1"/>
                    <a:pt x="30" y="3"/>
                    <a:pt x="34" y="4"/>
                  </a:cubicBezTo>
                  <a:cubicBezTo>
                    <a:pt x="42" y="7"/>
                    <a:pt x="51" y="11"/>
                    <a:pt x="59" y="14"/>
                  </a:cubicBezTo>
                  <a:close/>
                </a:path>
              </a:pathLst>
            </a:custGeom>
            <a:solidFill>
              <a:srgbClr val="FF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Freeform 329"/>
            <p:cNvSpPr>
              <a:spLocks/>
            </p:cNvSpPr>
            <p:nvPr/>
          </p:nvSpPr>
          <p:spPr bwMode="auto">
            <a:xfrm>
              <a:off x="6734175" y="5283200"/>
              <a:ext cx="207962" cy="271463"/>
            </a:xfrm>
            <a:custGeom>
              <a:avLst/>
              <a:gdLst>
                <a:gd name="T0" fmla="*/ 146 w 285"/>
                <a:gd name="T1" fmla="*/ 346 h 371"/>
                <a:gd name="T2" fmla="*/ 97 w 285"/>
                <a:gd name="T3" fmla="*/ 351 h 371"/>
                <a:gd name="T4" fmla="*/ 41 w 285"/>
                <a:gd name="T5" fmla="*/ 347 h 371"/>
                <a:gd name="T6" fmla="*/ 16 w 285"/>
                <a:gd name="T7" fmla="*/ 245 h 371"/>
                <a:gd name="T8" fmla="*/ 34 w 285"/>
                <a:gd name="T9" fmla="*/ 246 h 371"/>
                <a:gd name="T10" fmla="*/ 68 w 285"/>
                <a:gd name="T11" fmla="*/ 217 h 371"/>
                <a:gd name="T12" fmla="*/ 60 w 285"/>
                <a:gd name="T13" fmla="*/ 201 h 371"/>
                <a:gd name="T14" fmla="*/ 68 w 285"/>
                <a:gd name="T15" fmla="*/ 188 h 371"/>
                <a:gd name="T16" fmla="*/ 53 w 285"/>
                <a:gd name="T17" fmla="*/ 166 h 371"/>
                <a:gd name="T18" fmla="*/ 61 w 285"/>
                <a:gd name="T19" fmla="*/ 161 h 371"/>
                <a:gd name="T20" fmla="*/ 55 w 285"/>
                <a:gd name="T21" fmla="*/ 130 h 371"/>
                <a:gd name="T22" fmla="*/ 52 w 285"/>
                <a:gd name="T23" fmla="*/ 130 h 371"/>
                <a:gd name="T24" fmla="*/ 38 w 285"/>
                <a:gd name="T25" fmla="*/ 122 h 371"/>
                <a:gd name="T26" fmla="*/ 11 w 285"/>
                <a:gd name="T27" fmla="*/ 110 h 371"/>
                <a:gd name="T28" fmla="*/ 11 w 285"/>
                <a:gd name="T29" fmla="*/ 109 h 371"/>
                <a:gd name="T30" fmla="*/ 6 w 285"/>
                <a:gd name="T31" fmla="*/ 84 h 371"/>
                <a:gd name="T32" fmla="*/ 1 w 285"/>
                <a:gd name="T33" fmla="*/ 31 h 371"/>
                <a:gd name="T34" fmla="*/ 31 w 285"/>
                <a:gd name="T35" fmla="*/ 4 h 371"/>
                <a:gd name="T36" fmla="*/ 73 w 285"/>
                <a:gd name="T37" fmla="*/ 11 h 371"/>
                <a:gd name="T38" fmla="*/ 194 w 285"/>
                <a:gd name="T39" fmla="*/ 24 h 371"/>
                <a:gd name="T40" fmla="*/ 244 w 285"/>
                <a:gd name="T41" fmla="*/ 29 h 371"/>
                <a:gd name="T42" fmla="*/ 261 w 285"/>
                <a:gd name="T43" fmla="*/ 31 h 371"/>
                <a:gd name="T44" fmla="*/ 265 w 285"/>
                <a:gd name="T45" fmla="*/ 29 h 371"/>
                <a:gd name="T46" fmla="*/ 272 w 285"/>
                <a:gd name="T47" fmla="*/ 31 h 371"/>
                <a:gd name="T48" fmla="*/ 285 w 285"/>
                <a:gd name="T49" fmla="*/ 367 h 371"/>
                <a:gd name="T50" fmla="*/ 283 w 285"/>
                <a:gd name="T51" fmla="*/ 369 h 371"/>
                <a:gd name="T52" fmla="*/ 281 w 285"/>
                <a:gd name="T53" fmla="*/ 369 h 371"/>
                <a:gd name="T54" fmla="*/ 260 w 285"/>
                <a:gd name="T55" fmla="*/ 371 h 371"/>
                <a:gd name="T56" fmla="*/ 241 w 285"/>
                <a:gd name="T57" fmla="*/ 361 h 371"/>
                <a:gd name="T58" fmla="*/ 148 w 285"/>
                <a:gd name="T59" fmla="*/ 347 h 371"/>
                <a:gd name="T60" fmla="*/ 146 w 285"/>
                <a:gd name="T61" fmla="*/ 346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5" h="371">
                  <a:moveTo>
                    <a:pt x="146" y="346"/>
                  </a:moveTo>
                  <a:cubicBezTo>
                    <a:pt x="130" y="343"/>
                    <a:pt x="113" y="348"/>
                    <a:pt x="97" y="351"/>
                  </a:cubicBezTo>
                  <a:cubicBezTo>
                    <a:pt x="82" y="354"/>
                    <a:pt x="51" y="365"/>
                    <a:pt x="41" y="347"/>
                  </a:cubicBezTo>
                  <a:cubicBezTo>
                    <a:pt x="25" y="317"/>
                    <a:pt x="24" y="278"/>
                    <a:pt x="16" y="245"/>
                  </a:cubicBezTo>
                  <a:cubicBezTo>
                    <a:pt x="22" y="246"/>
                    <a:pt x="28" y="247"/>
                    <a:pt x="34" y="246"/>
                  </a:cubicBezTo>
                  <a:cubicBezTo>
                    <a:pt x="50" y="245"/>
                    <a:pt x="67" y="234"/>
                    <a:pt x="68" y="217"/>
                  </a:cubicBezTo>
                  <a:cubicBezTo>
                    <a:pt x="68" y="210"/>
                    <a:pt x="65" y="205"/>
                    <a:pt x="60" y="201"/>
                  </a:cubicBezTo>
                  <a:cubicBezTo>
                    <a:pt x="64" y="198"/>
                    <a:pt x="67" y="193"/>
                    <a:pt x="68" y="188"/>
                  </a:cubicBezTo>
                  <a:cubicBezTo>
                    <a:pt x="71" y="176"/>
                    <a:pt x="63" y="169"/>
                    <a:pt x="53" y="166"/>
                  </a:cubicBezTo>
                  <a:cubicBezTo>
                    <a:pt x="56" y="165"/>
                    <a:pt x="59" y="163"/>
                    <a:pt x="61" y="161"/>
                  </a:cubicBezTo>
                  <a:cubicBezTo>
                    <a:pt x="73" y="150"/>
                    <a:pt x="66" y="138"/>
                    <a:pt x="55" y="130"/>
                  </a:cubicBezTo>
                  <a:cubicBezTo>
                    <a:pt x="54" y="129"/>
                    <a:pt x="53" y="129"/>
                    <a:pt x="52" y="130"/>
                  </a:cubicBezTo>
                  <a:cubicBezTo>
                    <a:pt x="48" y="127"/>
                    <a:pt x="43" y="124"/>
                    <a:pt x="38" y="122"/>
                  </a:cubicBezTo>
                  <a:cubicBezTo>
                    <a:pt x="29" y="118"/>
                    <a:pt x="20" y="113"/>
                    <a:pt x="11" y="110"/>
                  </a:cubicBezTo>
                  <a:cubicBezTo>
                    <a:pt x="11" y="110"/>
                    <a:pt x="11" y="109"/>
                    <a:pt x="11" y="109"/>
                  </a:cubicBezTo>
                  <a:cubicBezTo>
                    <a:pt x="11" y="101"/>
                    <a:pt x="7" y="92"/>
                    <a:pt x="6" y="84"/>
                  </a:cubicBezTo>
                  <a:cubicBezTo>
                    <a:pt x="2" y="67"/>
                    <a:pt x="0" y="49"/>
                    <a:pt x="1" y="31"/>
                  </a:cubicBezTo>
                  <a:cubicBezTo>
                    <a:pt x="2" y="10"/>
                    <a:pt x="10" y="0"/>
                    <a:pt x="31" y="4"/>
                  </a:cubicBezTo>
                  <a:cubicBezTo>
                    <a:pt x="45" y="7"/>
                    <a:pt x="59" y="9"/>
                    <a:pt x="73" y="11"/>
                  </a:cubicBezTo>
                  <a:cubicBezTo>
                    <a:pt x="114" y="16"/>
                    <a:pt x="154" y="20"/>
                    <a:pt x="194" y="24"/>
                  </a:cubicBezTo>
                  <a:cubicBezTo>
                    <a:pt x="211" y="25"/>
                    <a:pt x="228" y="27"/>
                    <a:pt x="244" y="29"/>
                  </a:cubicBezTo>
                  <a:cubicBezTo>
                    <a:pt x="250" y="29"/>
                    <a:pt x="255" y="30"/>
                    <a:pt x="261" y="31"/>
                  </a:cubicBezTo>
                  <a:cubicBezTo>
                    <a:pt x="269" y="32"/>
                    <a:pt x="265" y="33"/>
                    <a:pt x="265" y="29"/>
                  </a:cubicBezTo>
                  <a:cubicBezTo>
                    <a:pt x="265" y="32"/>
                    <a:pt x="269" y="33"/>
                    <a:pt x="272" y="31"/>
                  </a:cubicBezTo>
                  <a:cubicBezTo>
                    <a:pt x="265" y="144"/>
                    <a:pt x="284" y="255"/>
                    <a:pt x="285" y="367"/>
                  </a:cubicBezTo>
                  <a:cubicBezTo>
                    <a:pt x="284" y="368"/>
                    <a:pt x="283" y="368"/>
                    <a:pt x="283" y="369"/>
                  </a:cubicBezTo>
                  <a:cubicBezTo>
                    <a:pt x="282" y="369"/>
                    <a:pt x="282" y="369"/>
                    <a:pt x="281" y="369"/>
                  </a:cubicBezTo>
                  <a:cubicBezTo>
                    <a:pt x="274" y="369"/>
                    <a:pt x="267" y="370"/>
                    <a:pt x="260" y="371"/>
                  </a:cubicBezTo>
                  <a:cubicBezTo>
                    <a:pt x="254" y="367"/>
                    <a:pt x="247" y="364"/>
                    <a:pt x="241" y="361"/>
                  </a:cubicBezTo>
                  <a:cubicBezTo>
                    <a:pt x="213" y="348"/>
                    <a:pt x="177" y="336"/>
                    <a:pt x="148" y="347"/>
                  </a:cubicBezTo>
                  <a:cubicBezTo>
                    <a:pt x="147" y="347"/>
                    <a:pt x="146" y="346"/>
                    <a:pt x="146" y="346"/>
                  </a:cubicBezTo>
                  <a:close/>
                </a:path>
              </a:pathLst>
            </a:custGeom>
            <a:solidFill>
              <a:srgbClr val="75A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330"/>
            <p:cNvSpPr>
              <a:spLocks/>
            </p:cNvSpPr>
            <p:nvPr/>
          </p:nvSpPr>
          <p:spPr bwMode="auto">
            <a:xfrm>
              <a:off x="6780213" y="5037138"/>
              <a:ext cx="225425" cy="190500"/>
            </a:xfrm>
            <a:custGeom>
              <a:avLst/>
              <a:gdLst>
                <a:gd name="T0" fmla="*/ 33 w 308"/>
                <a:gd name="T1" fmla="*/ 171 h 261"/>
                <a:gd name="T2" fmla="*/ 63 w 308"/>
                <a:gd name="T3" fmla="*/ 169 h 261"/>
                <a:gd name="T4" fmla="*/ 156 w 308"/>
                <a:gd name="T5" fmla="*/ 129 h 261"/>
                <a:gd name="T6" fmla="*/ 254 w 308"/>
                <a:gd name="T7" fmla="*/ 2 h 261"/>
                <a:gd name="T8" fmla="*/ 253 w 308"/>
                <a:gd name="T9" fmla="*/ 2 h 261"/>
                <a:gd name="T10" fmla="*/ 253 w 308"/>
                <a:gd name="T11" fmla="*/ 0 h 261"/>
                <a:gd name="T12" fmla="*/ 255 w 308"/>
                <a:gd name="T13" fmla="*/ 0 h 261"/>
                <a:gd name="T14" fmla="*/ 255 w 308"/>
                <a:gd name="T15" fmla="*/ 1 h 261"/>
                <a:gd name="T16" fmla="*/ 255 w 308"/>
                <a:gd name="T17" fmla="*/ 1 h 261"/>
                <a:gd name="T18" fmla="*/ 255 w 308"/>
                <a:gd name="T19" fmla="*/ 1 h 261"/>
                <a:gd name="T20" fmla="*/ 257 w 308"/>
                <a:gd name="T21" fmla="*/ 7 h 261"/>
                <a:gd name="T22" fmla="*/ 307 w 308"/>
                <a:gd name="T23" fmla="*/ 42 h 261"/>
                <a:gd name="T24" fmla="*/ 305 w 308"/>
                <a:gd name="T25" fmla="*/ 44 h 261"/>
                <a:gd name="T26" fmla="*/ 257 w 308"/>
                <a:gd name="T27" fmla="*/ 8 h 261"/>
                <a:gd name="T28" fmla="*/ 257 w 308"/>
                <a:gd name="T29" fmla="*/ 11 h 261"/>
                <a:gd name="T30" fmla="*/ 258 w 308"/>
                <a:gd name="T31" fmla="*/ 15 h 261"/>
                <a:gd name="T32" fmla="*/ 257 w 308"/>
                <a:gd name="T33" fmla="*/ 15 h 261"/>
                <a:gd name="T34" fmla="*/ 209 w 308"/>
                <a:gd name="T35" fmla="*/ 96 h 261"/>
                <a:gd name="T36" fmla="*/ 83 w 308"/>
                <a:gd name="T37" fmla="*/ 172 h 261"/>
                <a:gd name="T38" fmla="*/ 42 w 308"/>
                <a:gd name="T39" fmla="*/ 182 h 261"/>
                <a:gd name="T40" fmla="*/ 29 w 308"/>
                <a:gd name="T41" fmla="*/ 180 h 261"/>
                <a:gd name="T42" fmla="*/ 14 w 308"/>
                <a:gd name="T43" fmla="*/ 203 h 261"/>
                <a:gd name="T44" fmla="*/ 15 w 308"/>
                <a:gd name="T45" fmla="*/ 239 h 261"/>
                <a:gd name="T46" fmla="*/ 54 w 308"/>
                <a:gd name="T47" fmla="*/ 239 h 261"/>
                <a:gd name="T48" fmla="*/ 57 w 308"/>
                <a:gd name="T49" fmla="*/ 246 h 261"/>
                <a:gd name="T50" fmla="*/ 57 w 308"/>
                <a:gd name="T51" fmla="*/ 247 h 261"/>
                <a:gd name="T52" fmla="*/ 57 w 308"/>
                <a:gd name="T53" fmla="*/ 247 h 261"/>
                <a:gd name="T54" fmla="*/ 54 w 308"/>
                <a:gd name="T55" fmla="*/ 248 h 261"/>
                <a:gd name="T56" fmla="*/ 2 w 308"/>
                <a:gd name="T57" fmla="*/ 230 h 261"/>
                <a:gd name="T58" fmla="*/ 19 w 308"/>
                <a:gd name="T59" fmla="*/ 174 h 261"/>
                <a:gd name="T60" fmla="*/ 21 w 308"/>
                <a:gd name="T61" fmla="*/ 173 h 261"/>
                <a:gd name="T62" fmla="*/ 23 w 308"/>
                <a:gd name="T63" fmla="*/ 172 h 261"/>
                <a:gd name="T64" fmla="*/ 33 w 308"/>
                <a:gd name="T65" fmla="*/ 17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8" h="261">
                  <a:moveTo>
                    <a:pt x="33" y="171"/>
                  </a:moveTo>
                  <a:cubicBezTo>
                    <a:pt x="43" y="175"/>
                    <a:pt x="52" y="172"/>
                    <a:pt x="63" y="169"/>
                  </a:cubicBezTo>
                  <a:cubicBezTo>
                    <a:pt x="95" y="160"/>
                    <a:pt x="127" y="147"/>
                    <a:pt x="156" y="129"/>
                  </a:cubicBezTo>
                  <a:cubicBezTo>
                    <a:pt x="198" y="103"/>
                    <a:pt x="251" y="56"/>
                    <a:pt x="254" y="2"/>
                  </a:cubicBezTo>
                  <a:cubicBezTo>
                    <a:pt x="254" y="2"/>
                    <a:pt x="253" y="2"/>
                    <a:pt x="253" y="2"/>
                  </a:cubicBezTo>
                  <a:cubicBezTo>
                    <a:pt x="253" y="1"/>
                    <a:pt x="253" y="1"/>
                    <a:pt x="253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5" y="1"/>
                  </a:cubicBezTo>
                  <a:cubicBezTo>
                    <a:pt x="255" y="1"/>
                    <a:pt x="255" y="1"/>
                    <a:pt x="255" y="1"/>
                  </a:cubicBezTo>
                  <a:cubicBezTo>
                    <a:pt x="255" y="1"/>
                    <a:pt x="255" y="1"/>
                    <a:pt x="255" y="1"/>
                  </a:cubicBezTo>
                  <a:cubicBezTo>
                    <a:pt x="256" y="3"/>
                    <a:pt x="256" y="5"/>
                    <a:pt x="257" y="7"/>
                  </a:cubicBezTo>
                  <a:cubicBezTo>
                    <a:pt x="276" y="14"/>
                    <a:pt x="293" y="27"/>
                    <a:pt x="307" y="42"/>
                  </a:cubicBezTo>
                  <a:cubicBezTo>
                    <a:pt x="308" y="44"/>
                    <a:pt x="306" y="45"/>
                    <a:pt x="305" y="44"/>
                  </a:cubicBezTo>
                  <a:cubicBezTo>
                    <a:pt x="291" y="29"/>
                    <a:pt x="275" y="17"/>
                    <a:pt x="257" y="8"/>
                  </a:cubicBezTo>
                  <a:cubicBezTo>
                    <a:pt x="257" y="9"/>
                    <a:pt x="257" y="10"/>
                    <a:pt x="257" y="11"/>
                  </a:cubicBezTo>
                  <a:cubicBezTo>
                    <a:pt x="257" y="12"/>
                    <a:pt x="258" y="13"/>
                    <a:pt x="258" y="15"/>
                  </a:cubicBezTo>
                  <a:cubicBezTo>
                    <a:pt x="257" y="15"/>
                    <a:pt x="257" y="15"/>
                    <a:pt x="257" y="15"/>
                  </a:cubicBezTo>
                  <a:cubicBezTo>
                    <a:pt x="255" y="45"/>
                    <a:pt x="225" y="79"/>
                    <a:pt x="209" y="96"/>
                  </a:cubicBezTo>
                  <a:cubicBezTo>
                    <a:pt x="175" y="131"/>
                    <a:pt x="129" y="157"/>
                    <a:pt x="83" y="172"/>
                  </a:cubicBezTo>
                  <a:cubicBezTo>
                    <a:pt x="70" y="177"/>
                    <a:pt x="56" y="180"/>
                    <a:pt x="42" y="182"/>
                  </a:cubicBezTo>
                  <a:cubicBezTo>
                    <a:pt x="33" y="184"/>
                    <a:pt x="36" y="181"/>
                    <a:pt x="29" y="180"/>
                  </a:cubicBezTo>
                  <a:cubicBezTo>
                    <a:pt x="21" y="178"/>
                    <a:pt x="15" y="197"/>
                    <a:pt x="14" y="203"/>
                  </a:cubicBezTo>
                  <a:cubicBezTo>
                    <a:pt x="11" y="213"/>
                    <a:pt x="9" y="229"/>
                    <a:pt x="15" y="239"/>
                  </a:cubicBezTo>
                  <a:cubicBezTo>
                    <a:pt x="24" y="253"/>
                    <a:pt x="42" y="244"/>
                    <a:pt x="54" y="239"/>
                  </a:cubicBezTo>
                  <a:cubicBezTo>
                    <a:pt x="58" y="238"/>
                    <a:pt x="60" y="244"/>
                    <a:pt x="57" y="246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54" y="248"/>
                    <a:pt x="54" y="248"/>
                    <a:pt x="54" y="248"/>
                  </a:cubicBezTo>
                  <a:cubicBezTo>
                    <a:pt x="33" y="261"/>
                    <a:pt x="7" y="259"/>
                    <a:pt x="2" y="230"/>
                  </a:cubicBezTo>
                  <a:cubicBezTo>
                    <a:pt x="0" y="214"/>
                    <a:pt x="4" y="186"/>
                    <a:pt x="19" y="174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2" y="172"/>
                    <a:pt x="22" y="172"/>
                    <a:pt x="23" y="172"/>
                  </a:cubicBezTo>
                  <a:cubicBezTo>
                    <a:pt x="26" y="170"/>
                    <a:pt x="29" y="170"/>
                    <a:pt x="33" y="17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331"/>
            <p:cNvSpPr>
              <a:spLocks noEditPoints="1"/>
            </p:cNvSpPr>
            <p:nvPr/>
          </p:nvSpPr>
          <p:spPr bwMode="auto">
            <a:xfrm>
              <a:off x="6783388" y="5051425"/>
              <a:ext cx="363537" cy="236538"/>
            </a:xfrm>
            <a:custGeom>
              <a:avLst/>
              <a:gdLst>
                <a:gd name="T0" fmla="*/ 173 w 497"/>
                <a:gd name="T1" fmla="*/ 180 h 323"/>
                <a:gd name="T2" fmla="*/ 190 w 497"/>
                <a:gd name="T3" fmla="*/ 151 h 323"/>
                <a:gd name="T4" fmla="*/ 180 w 497"/>
                <a:gd name="T5" fmla="*/ 146 h 323"/>
                <a:gd name="T6" fmla="*/ 171 w 497"/>
                <a:gd name="T7" fmla="*/ 191 h 323"/>
                <a:gd name="T8" fmla="*/ 193 w 497"/>
                <a:gd name="T9" fmla="*/ 174 h 323"/>
                <a:gd name="T10" fmla="*/ 302 w 497"/>
                <a:gd name="T11" fmla="*/ 168 h 323"/>
                <a:gd name="T12" fmla="*/ 290 w 497"/>
                <a:gd name="T13" fmla="*/ 174 h 323"/>
                <a:gd name="T14" fmla="*/ 309 w 497"/>
                <a:gd name="T15" fmla="*/ 150 h 323"/>
                <a:gd name="T16" fmla="*/ 285 w 497"/>
                <a:gd name="T17" fmla="*/ 168 h 323"/>
                <a:gd name="T18" fmla="*/ 300 w 497"/>
                <a:gd name="T19" fmla="*/ 198 h 323"/>
                <a:gd name="T20" fmla="*/ 302 w 497"/>
                <a:gd name="T21" fmla="*/ 168 h 323"/>
                <a:gd name="T22" fmla="*/ 396 w 497"/>
                <a:gd name="T23" fmla="*/ 234 h 323"/>
                <a:gd name="T24" fmla="*/ 378 w 497"/>
                <a:gd name="T25" fmla="*/ 218 h 323"/>
                <a:gd name="T26" fmla="*/ 387 w 497"/>
                <a:gd name="T27" fmla="*/ 227 h 323"/>
                <a:gd name="T28" fmla="*/ 107 w 497"/>
                <a:gd name="T29" fmla="*/ 205 h 323"/>
                <a:gd name="T30" fmla="*/ 83 w 497"/>
                <a:gd name="T31" fmla="*/ 223 h 323"/>
                <a:gd name="T32" fmla="*/ 91 w 497"/>
                <a:gd name="T33" fmla="*/ 216 h 323"/>
                <a:gd name="T34" fmla="*/ 391 w 497"/>
                <a:gd name="T35" fmla="*/ 230 h 323"/>
                <a:gd name="T36" fmla="*/ 200 w 497"/>
                <a:gd name="T37" fmla="*/ 81 h 323"/>
                <a:gd name="T38" fmla="*/ 369 w 497"/>
                <a:gd name="T39" fmla="*/ 154 h 323"/>
                <a:gd name="T40" fmla="*/ 470 w 497"/>
                <a:gd name="T41" fmla="*/ 197 h 323"/>
                <a:gd name="T42" fmla="*/ 455 w 497"/>
                <a:gd name="T43" fmla="*/ 232 h 323"/>
                <a:gd name="T44" fmla="*/ 454 w 497"/>
                <a:gd name="T45" fmla="*/ 239 h 323"/>
                <a:gd name="T46" fmla="*/ 440 w 497"/>
                <a:gd name="T47" fmla="*/ 284 h 323"/>
                <a:gd name="T48" fmla="*/ 289 w 497"/>
                <a:gd name="T49" fmla="*/ 315 h 323"/>
                <a:gd name="T50" fmla="*/ 73 w 497"/>
                <a:gd name="T51" fmla="*/ 297 h 323"/>
                <a:gd name="T52" fmla="*/ 48 w 497"/>
                <a:gd name="T53" fmla="*/ 232 h 323"/>
                <a:gd name="T54" fmla="*/ 45 w 497"/>
                <a:gd name="T55" fmla="*/ 224 h 323"/>
                <a:gd name="T56" fmla="*/ 5 w 497"/>
                <a:gd name="T57" fmla="*/ 188 h 323"/>
                <a:gd name="T58" fmla="*/ 33 w 497"/>
                <a:gd name="T59" fmla="*/ 167 h 323"/>
                <a:gd name="T60" fmla="*/ 200 w 497"/>
                <a:gd name="T61" fmla="*/ 81 h 323"/>
                <a:gd name="T62" fmla="*/ 242 w 497"/>
                <a:gd name="T63" fmla="*/ 211 h 323"/>
                <a:gd name="T64" fmla="*/ 214 w 497"/>
                <a:gd name="T65" fmla="*/ 225 h 323"/>
                <a:gd name="T66" fmla="*/ 242 w 497"/>
                <a:gd name="T67" fmla="*/ 238 h 323"/>
                <a:gd name="T68" fmla="*/ 244 w 497"/>
                <a:gd name="T69" fmla="*/ 205 h 323"/>
                <a:gd name="T70" fmla="*/ 227 w 497"/>
                <a:gd name="T71" fmla="*/ 191 h 323"/>
                <a:gd name="T72" fmla="*/ 225 w 497"/>
                <a:gd name="T73" fmla="*/ 21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7" h="323">
                  <a:moveTo>
                    <a:pt x="185" y="168"/>
                  </a:moveTo>
                  <a:cubicBezTo>
                    <a:pt x="180" y="169"/>
                    <a:pt x="176" y="176"/>
                    <a:pt x="173" y="180"/>
                  </a:cubicBezTo>
                  <a:cubicBezTo>
                    <a:pt x="173" y="178"/>
                    <a:pt x="173" y="176"/>
                    <a:pt x="173" y="174"/>
                  </a:cubicBezTo>
                  <a:cubicBezTo>
                    <a:pt x="173" y="167"/>
                    <a:pt x="180" y="141"/>
                    <a:pt x="190" y="151"/>
                  </a:cubicBezTo>
                  <a:cubicBezTo>
                    <a:pt x="191" y="152"/>
                    <a:pt x="192" y="151"/>
                    <a:pt x="192" y="150"/>
                  </a:cubicBezTo>
                  <a:cubicBezTo>
                    <a:pt x="189" y="144"/>
                    <a:pt x="184" y="142"/>
                    <a:pt x="180" y="146"/>
                  </a:cubicBezTo>
                  <a:cubicBezTo>
                    <a:pt x="173" y="151"/>
                    <a:pt x="170" y="160"/>
                    <a:pt x="168" y="168"/>
                  </a:cubicBezTo>
                  <a:cubicBezTo>
                    <a:pt x="166" y="176"/>
                    <a:pt x="166" y="184"/>
                    <a:pt x="171" y="191"/>
                  </a:cubicBezTo>
                  <a:cubicBezTo>
                    <a:pt x="174" y="195"/>
                    <a:pt x="178" y="199"/>
                    <a:pt x="183" y="198"/>
                  </a:cubicBezTo>
                  <a:cubicBezTo>
                    <a:pt x="192" y="196"/>
                    <a:pt x="194" y="182"/>
                    <a:pt x="193" y="174"/>
                  </a:cubicBezTo>
                  <a:cubicBezTo>
                    <a:pt x="192" y="171"/>
                    <a:pt x="189" y="168"/>
                    <a:pt x="185" y="168"/>
                  </a:cubicBezTo>
                  <a:close/>
                  <a:moveTo>
                    <a:pt x="302" y="168"/>
                  </a:moveTo>
                  <a:cubicBezTo>
                    <a:pt x="297" y="169"/>
                    <a:pt x="293" y="176"/>
                    <a:pt x="290" y="180"/>
                  </a:cubicBezTo>
                  <a:cubicBezTo>
                    <a:pt x="290" y="178"/>
                    <a:pt x="290" y="176"/>
                    <a:pt x="290" y="174"/>
                  </a:cubicBezTo>
                  <a:cubicBezTo>
                    <a:pt x="290" y="167"/>
                    <a:pt x="297" y="141"/>
                    <a:pt x="307" y="151"/>
                  </a:cubicBezTo>
                  <a:cubicBezTo>
                    <a:pt x="308" y="152"/>
                    <a:pt x="309" y="151"/>
                    <a:pt x="309" y="150"/>
                  </a:cubicBezTo>
                  <a:cubicBezTo>
                    <a:pt x="306" y="144"/>
                    <a:pt x="302" y="142"/>
                    <a:pt x="297" y="146"/>
                  </a:cubicBezTo>
                  <a:cubicBezTo>
                    <a:pt x="290" y="151"/>
                    <a:pt x="287" y="160"/>
                    <a:pt x="285" y="168"/>
                  </a:cubicBezTo>
                  <a:cubicBezTo>
                    <a:pt x="283" y="176"/>
                    <a:pt x="283" y="184"/>
                    <a:pt x="288" y="191"/>
                  </a:cubicBezTo>
                  <a:cubicBezTo>
                    <a:pt x="291" y="195"/>
                    <a:pt x="295" y="199"/>
                    <a:pt x="300" y="198"/>
                  </a:cubicBezTo>
                  <a:cubicBezTo>
                    <a:pt x="309" y="196"/>
                    <a:pt x="311" y="182"/>
                    <a:pt x="310" y="174"/>
                  </a:cubicBezTo>
                  <a:cubicBezTo>
                    <a:pt x="309" y="171"/>
                    <a:pt x="306" y="168"/>
                    <a:pt x="302" y="168"/>
                  </a:cubicBezTo>
                  <a:close/>
                  <a:moveTo>
                    <a:pt x="394" y="234"/>
                  </a:moveTo>
                  <a:cubicBezTo>
                    <a:pt x="394" y="236"/>
                    <a:pt x="396" y="235"/>
                    <a:pt x="396" y="234"/>
                  </a:cubicBezTo>
                  <a:cubicBezTo>
                    <a:pt x="392" y="226"/>
                    <a:pt x="386" y="220"/>
                    <a:pt x="378" y="217"/>
                  </a:cubicBezTo>
                  <a:cubicBezTo>
                    <a:pt x="378" y="217"/>
                    <a:pt x="378" y="218"/>
                    <a:pt x="378" y="218"/>
                  </a:cubicBezTo>
                  <a:cubicBezTo>
                    <a:pt x="383" y="220"/>
                    <a:pt x="387" y="223"/>
                    <a:pt x="390" y="227"/>
                  </a:cubicBezTo>
                  <a:cubicBezTo>
                    <a:pt x="389" y="227"/>
                    <a:pt x="388" y="227"/>
                    <a:pt x="387" y="227"/>
                  </a:cubicBezTo>
                  <a:cubicBezTo>
                    <a:pt x="301" y="281"/>
                    <a:pt x="167" y="297"/>
                    <a:pt x="92" y="214"/>
                  </a:cubicBezTo>
                  <a:cubicBezTo>
                    <a:pt x="96" y="210"/>
                    <a:pt x="101" y="207"/>
                    <a:pt x="107" y="205"/>
                  </a:cubicBezTo>
                  <a:cubicBezTo>
                    <a:pt x="108" y="205"/>
                    <a:pt x="108" y="203"/>
                    <a:pt x="107" y="203"/>
                  </a:cubicBezTo>
                  <a:cubicBezTo>
                    <a:pt x="96" y="204"/>
                    <a:pt x="86" y="212"/>
                    <a:pt x="83" y="223"/>
                  </a:cubicBezTo>
                  <a:cubicBezTo>
                    <a:pt x="82" y="225"/>
                    <a:pt x="86" y="226"/>
                    <a:pt x="86" y="224"/>
                  </a:cubicBezTo>
                  <a:cubicBezTo>
                    <a:pt x="88" y="221"/>
                    <a:pt x="89" y="219"/>
                    <a:pt x="91" y="216"/>
                  </a:cubicBezTo>
                  <a:cubicBezTo>
                    <a:pt x="161" y="301"/>
                    <a:pt x="309" y="295"/>
                    <a:pt x="390" y="231"/>
                  </a:cubicBezTo>
                  <a:cubicBezTo>
                    <a:pt x="391" y="231"/>
                    <a:pt x="391" y="230"/>
                    <a:pt x="391" y="230"/>
                  </a:cubicBezTo>
                  <a:cubicBezTo>
                    <a:pt x="392" y="231"/>
                    <a:pt x="393" y="233"/>
                    <a:pt x="394" y="234"/>
                  </a:cubicBezTo>
                  <a:close/>
                  <a:moveTo>
                    <a:pt x="200" y="81"/>
                  </a:moveTo>
                  <a:cubicBezTo>
                    <a:pt x="216" y="64"/>
                    <a:pt x="246" y="30"/>
                    <a:pt x="248" y="0"/>
                  </a:cubicBezTo>
                  <a:cubicBezTo>
                    <a:pt x="265" y="65"/>
                    <a:pt x="316" y="116"/>
                    <a:pt x="369" y="154"/>
                  </a:cubicBezTo>
                  <a:cubicBezTo>
                    <a:pt x="393" y="171"/>
                    <a:pt x="418" y="189"/>
                    <a:pt x="446" y="199"/>
                  </a:cubicBezTo>
                  <a:cubicBezTo>
                    <a:pt x="454" y="203"/>
                    <a:pt x="463" y="203"/>
                    <a:pt x="470" y="197"/>
                  </a:cubicBezTo>
                  <a:cubicBezTo>
                    <a:pt x="479" y="190"/>
                    <a:pt x="487" y="203"/>
                    <a:pt x="490" y="211"/>
                  </a:cubicBezTo>
                  <a:cubicBezTo>
                    <a:pt x="497" y="231"/>
                    <a:pt x="465" y="232"/>
                    <a:pt x="455" y="232"/>
                  </a:cubicBezTo>
                  <a:cubicBezTo>
                    <a:pt x="451" y="232"/>
                    <a:pt x="450" y="238"/>
                    <a:pt x="454" y="239"/>
                  </a:cubicBezTo>
                  <a:cubicBezTo>
                    <a:pt x="454" y="239"/>
                    <a:pt x="454" y="239"/>
                    <a:pt x="454" y="239"/>
                  </a:cubicBezTo>
                  <a:cubicBezTo>
                    <a:pt x="454" y="239"/>
                    <a:pt x="454" y="240"/>
                    <a:pt x="454" y="240"/>
                  </a:cubicBezTo>
                  <a:cubicBezTo>
                    <a:pt x="457" y="255"/>
                    <a:pt x="449" y="273"/>
                    <a:pt x="440" y="284"/>
                  </a:cubicBezTo>
                  <a:cubicBezTo>
                    <a:pt x="427" y="286"/>
                    <a:pt x="415" y="289"/>
                    <a:pt x="402" y="292"/>
                  </a:cubicBezTo>
                  <a:cubicBezTo>
                    <a:pt x="364" y="299"/>
                    <a:pt x="327" y="307"/>
                    <a:pt x="289" y="315"/>
                  </a:cubicBezTo>
                  <a:cubicBezTo>
                    <a:pt x="264" y="320"/>
                    <a:pt x="243" y="323"/>
                    <a:pt x="218" y="321"/>
                  </a:cubicBezTo>
                  <a:cubicBezTo>
                    <a:pt x="170" y="315"/>
                    <a:pt x="122" y="305"/>
                    <a:pt x="73" y="297"/>
                  </a:cubicBezTo>
                  <a:cubicBezTo>
                    <a:pt x="54" y="284"/>
                    <a:pt x="53" y="254"/>
                    <a:pt x="48" y="232"/>
                  </a:cubicBezTo>
                  <a:cubicBezTo>
                    <a:pt x="48" y="232"/>
                    <a:pt x="48" y="232"/>
                    <a:pt x="48" y="232"/>
                  </a:cubicBezTo>
                  <a:cubicBezTo>
                    <a:pt x="48" y="232"/>
                    <a:pt x="48" y="232"/>
                    <a:pt x="48" y="231"/>
                  </a:cubicBezTo>
                  <a:cubicBezTo>
                    <a:pt x="51" y="229"/>
                    <a:pt x="49" y="223"/>
                    <a:pt x="45" y="224"/>
                  </a:cubicBezTo>
                  <a:cubicBezTo>
                    <a:pt x="33" y="229"/>
                    <a:pt x="15" y="238"/>
                    <a:pt x="6" y="224"/>
                  </a:cubicBezTo>
                  <a:cubicBezTo>
                    <a:pt x="0" y="214"/>
                    <a:pt x="2" y="198"/>
                    <a:pt x="5" y="188"/>
                  </a:cubicBezTo>
                  <a:cubicBezTo>
                    <a:pt x="6" y="182"/>
                    <a:pt x="12" y="163"/>
                    <a:pt x="20" y="165"/>
                  </a:cubicBezTo>
                  <a:cubicBezTo>
                    <a:pt x="27" y="166"/>
                    <a:pt x="24" y="169"/>
                    <a:pt x="33" y="167"/>
                  </a:cubicBezTo>
                  <a:cubicBezTo>
                    <a:pt x="47" y="165"/>
                    <a:pt x="61" y="162"/>
                    <a:pt x="74" y="157"/>
                  </a:cubicBezTo>
                  <a:cubicBezTo>
                    <a:pt x="120" y="142"/>
                    <a:pt x="166" y="116"/>
                    <a:pt x="200" y="81"/>
                  </a:cubicBezTo>
                  <a:close/>
                  <a:moveTo>
                    <a:pt x="229" y="216"/>
                  </a:moveTo>
                  <a:cubicBezTo>
                    <a:pt x="232" y="213"/>
                    <a:pt x="237" y="208"/>
                    <a:pt x="242" y="211"/>
                  </a:cubicBezTo>
                  <a:cubicBezTo>
                    <a:pt x="245" y="213"/>
                    <a:pt x="246" y="219"/>
                    <a:pt x="245" y="222"/>
                  </a:cubicBezTo>
                  <a:cubicBezTo>
                    <a:pt x="243" y="239"/>
                    <a:pt x="222" y="223"/>
                    <a:pt x="214" y="225"/>
                  </a:cubicBezTo>
                  <a:cubicBezTo>
                    <a:pt x="212" y="225"/>
                    <a:pt x="211" y="227"/>
                    <a:pt x="212" y="229"/>
                  </a:cubicBezTo>
                  <a:cubicBezTo>
                    <a:pt x="215" y="238"/>
                    <a:pt x="233" y="241"/>
                    <a:pt x="242" y="238"/>
                  </a:cubicBezTo>
                  <a:cubicBezTo>
                    <a:pt x="249" y="236"/>
                    <a:pt x="253" y="229"/>
                    <a:pt x="253" y="222"/>
                  </a:cubicBezTo>
                  <a:cubicBezTo>
                    <a:pt x="253" y="215"/>
                    <a:pt x="250" y="208"/>
                    <a:pt x="244" y="205"/>
                  </a:cubicBezTo>
                  <a:cubicBezTo>
                    <a:pt x="238" y="202"/>
                    <a:pt x="232" y="205"/>
                    <a:pt x="228" y="210"/>
                  </a:cubicBezTo>
                  <a:cubicBezTo>
                    <a:pt x="226" y="204"/>
                    <a:pt x="227" y="197"/>
                    <a:pt x="227" y="191"/>
                  </a:cubicBezTo>
                  <a:cubicBezTo>
                    <a:pt x="227" y="190"/>
                    <a:pt x="227" y="190"/>
                    <a:pt x="227" y="191"/>
                  </a:cubicBezTo>
                  <a:cubicBezTo>
                    <a:pt x="224" y="199"/>
                    <a:pt x="223" y="207"/>
                    <a:pt x="225" y="215"/>
                  </a:cubicBezTo>
                  <a:cubicBezTo>
                    <a:pt x="225" y="217"/>
                    <a:pt x="227" y="217"/>
                    <a:pt x="229" y="216"/>
                  </a:cubicBezTo>
                  <a:close/>
                </a:path>
              </a:pathLst>
            </a:custGeom>
            <a:solidFill>
              <a:srgbClr val="FF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332"/>
            <p:cNvSpPr>
              <a:spLocks noEditPoints="1"/>
            </p:cNvSpPr>
            <p:nvPr/>
          </p:nvSpPr>
          <p:spPr bwMode="auto">
            <a:xfrm>
              <a:off x="6546850" y="5006975"/>
              <a:ext cx="420687" cy="336550"/>
            </a:xfrm>
            <a:custGeom>
              <a:avLst/>
              <a:gdLst>
                <a:gd name="T0" fmla="*/ 328 w 576"/>
                <a:gd name="T1" fmla="*/ 139 h 460"/>
                <a:gd name="T2" fmla="*/ 325 w 576"/>
                <a:gd name="T3" fmla="*/ 187 h 460"/>
                <a:gd name="T4" fmla="*/ 474 w 576"/>
                <a:gd name="T5" fmla="*/ 15 h 460"/>
                <a:gd name="T6" fmla="*/ 338 w 576"/>
                <a:gd name="T7" fmla="*/ 131 h 460"/>
                <a:gd name="T8" fmla="*/ 338 w 576"/>
                <a:gd name="T9" fmla="*/ 215 h 460"/>
                <a:gd name="T10" fmla="*/ 328 w 576"/>
                <a:gd name="T11" fmla="*/ 205 h 460"/>
                <a:gd name="T12" fmla="*/ 257 w 576"/>
                <a:gd name="T13" fmla="*/ 323 h 460"/>
                <a:gd name="T14" fmla="*/ 243 w 576"/>
                <a:gd name="T15" fmla="*/ 310 h 460"/>
                <a:gd name="T16" fmla="*/ 165 w 576"/>
                <a:gd name="T17" fmla="*/ 458 h 460"/>
                <a:gd name="T18" fmla="*/ 171 w 576"/>
                <a:gd name="T19" fmla="*/ 355 h 460"/>
                <a:gd name="T20" fmla="*/ 90 w 576"/>
                <a:gd name="T21" fmla="*/ 454 h 460"/>
                <a:gd name="T22" fmla="*/ 7 w 576"/>
                <a:gd name="T23" fmla="*/ 449 h 460"/>
                <a:gd name="T24" fmla="*/ 92 w 576"/>
                <a:gd name="T25" fmla="*/ 347 h 460"/>
                <a:gd name="T26" fmla="*/ 47 w 576"/>
                <a:gd name="T27" fmla="*/ 352 h 460"/>
                <a:gd name="T28" fmla="*/ 167 w 576"/>
                <a:gd name="T29" fmla="*/ 247 h 460"/>
                <a:gd name="T30" fmla="*/ 311 w 576"/>
                <a:gd name="T31" fmla="*/ 155 h 460"/>
                <a:gd name="T32" fmla="*/ 314 w 576"/>
                <a:gd name="T33" fmla="*/ 158 h 460"/>
                <a:gd name="T34" fmla="*/ 207 w 576"/>
                <a:gd name="T35" fmla="*/ 237 h 460"/>
                <a:gd name="T36" fmla="*/ 66 w 576"/>
                <a:gd name="T37" fmla="*/ 347 h 460"/>
                <a:gd name="T38" fmla="*/ 105 w 576"/>
                <a:gd name="T39" fmla="*/ 343 h 460"/>
                <a:gd name="T40" fmla="*/ 116 w 576"/>
                <a:gd name="T41" fmla="*/ 374 h 460"/>
                <a:gd name="T42" fmla="*/ 98 w 576"/>
                <a:gd name="T43" fmla="*/ 444 h 460"/>
                <a:gd name="T44" fmla="*/ 175 w 576"/>
                <a:gd name="T45" fmla="*/ 350 h 460"/>
                <a:gd name="T46" fmla="*/ 196 w 576"/>
                <a:gd name="T47" fmla="*/ 383 h 460"/>
                <a:gd name="T48" fmla="*/ 246 w 576"/>
                <a:gd name="T49" fmla="*/ 302 h 460"/>
                <a:gd name="T50" fmla="*/ 315 w 576"/>
                <a:gd name="T51" fmla="*/ 191 h 460"/>
                <a:gd name="T52" fmla="*/ 314 w 576"/>
                <a:gd name="T53" fmla="*/ 162 h 460"/>
                <a:gd name="T54" fmla="*/ 329 w 576"/>
                <a:gd name="T55" fmla="*/ 135 h 460"/>
                <a:gd name="T56" fmla="*/ 491 w 576"/>
                <a:gd name="T57" fmla="*/ 4 h 460"/>
                <a:gd name="T58" fmla="*/ 576 w 576"/>
                <a:gd name="T59" fmla="*/ 33 h 460"/>
                <a:gd name="T60" fmla="*/ 576 w 576"/>
                <a:gd name="T61" fmla="*/ 38 h 460"/>
                <a:gd name="T62" fmla="*/ 574 w 576"/>
                <a:gd name="T63" fmla="*/ 41 h 460"/>
                <a:gd name="T64" fmla="*/ 571 w 576"/>
                <a:gd name="T65" fmla="*/ 4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6" h="460">
                  <a:moveTo>
                    <a:pt x="325" y="187"/>
                  </a:moveTo>
                  <a:cubicBezTo>
                    <a:pt x="322" y="171"/>
                    <a:pt x="323" y="155"/>
                    <a:pt x="328" y="139"/>
                  </a:cubicBezTo>
                  <a:cubicBezTo>
                    <a:pt x="319" y="147"/>
                    <a:pt x="318" y="161"/>
                    <a:pt x="320" y="173"/>
                  </a:cubicBezTo>
                  <a:cubicBezTo>
                    <a:pt x="322" y="178"/>
                    <a:pt x="323" y="182"/>
                    <a:pt x="325" y="187"/>
                  </a:cubicBezTo>
                  <a:close/>
                  <a:moveTo>
                    <a:pt x="518" y="10"/>
                  </a:moveTo>
                  <a:cubicBezTo>
                    <a:pt x="503" y="10"/>
                    <a:pt x="488" y="11"/>
                    <a:pt x="474" y="15"/>
                  </a:cubicBezTo>
                  <a:cubicBezTo>
                    <a:pt x="446" y="23"/>
                    <a:pt x="419" y="37"/>
                    <a:pt x="396" y="56"/>
                  </a:cubicBezTo>
                  <a:cubicBezTo>
                    <a:pt x="372" y="76"/>
                    <a:pt x="349" y="101"/>
                    <a:pt x="338" y="131"/>
                  </a:cubicBezTo>
                  <a:cubicBezTo>
                    <a:pt x="328" y="161"/>
                    <a:pt x="331" y="185"/>
                    <a:pt x="340" y="214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5" y="211"/>
                    <a:pt x="333" y="207"/>
                    <a:pt x="331" y="203"/>
                  </a:cubicBezTo>
                  <a:cubicBezTo>
                    <a:pt x="331" y="205"/>
                    <a:pt x="329" y="206"/>
                    <a:pt x="328" y="205"/>
                  </a:cubicBezTo>
                  <a:cubicBezTo>
                    <a:pt x="326" y="204"/>
                    <a:pt x="324" y="202"/>
                    <a:pt x="323" y="200"/>
                  </a:cubicBezTo>
                  <a:cubicBezTo>
                    <a:pt x="308" y="244"/>
                    <a:pt x="285" y="287"/>
                    <a:pt x="257" y="323"/>
                  </a:cubicBezTo>
                  <a:cubicBezTo>
                    <a:pt x="255" y="325"/>
                    <a:pt x="252" y="324"/>
                    <a:pt x="251" y="322"/>
                  </a:cubicBezTo>
                  <a:cubicBezTo>
                    <a:pt x="248" y="318"/>
                    <a:pt x="245" y="314"/>
                    <a:pt x="243" y="310"/>
                  </a:cubicBezTo>
                  <a:cubicBezTo>
                    <a:pt x="225" y="334"/>
                    <a:pt x="212" y="364"/>
                    <a:pt x="199" y="390"/>
                  </a:cubicBezTo>
                  <a:cubicBezTo>
                    <a:pt x="187" y="412"/>
                    <a:pt x="176" y="435"/>
                    <a:pt x="165" y="458"/>
                  </a:cubicBezTo>
                  <a:cubicBezTo>
                    <a:pt x="163" y="460"/>
                    <a:pt x="160" y="458"/>
                    <a:pt x="160" y="456"/>
                  </a:cubicBezTo>
                  <a:cubicBezTo>
                    <a:pt x="166" y="422"/>
                    <a:pt x="174" y="389"/>
                    <a:pt x="171" y="355"/>
                  </a:cubicBezTo>
                  <a:cubicBezTo>
                    <a:pt x="142" y="386"/>
                    <a:pt x="123" y="425"/>
                    <a:pt x="94" y="457"/>
                  </a:cubicBezTo>
                  <a:cubicBezTo>
                    <a:pt x="92" y="459"/>
                    <a:pt x="89" y="457"/>
                    <a:pt x="90" y="454"/>
                  </a:cubicBezTo>
                  <a:cubicBezTo>
                    <a:pt x="96" y="431"/>
                    <a:pt x="103" y="407"/>
                    <a:pt x="111" y="384"/>
                  </a:cubicBezTo>
                  <a:cubicBezTo>
                    <a:pt x="77" y="406"/>
                    <a:pt x="43" y="430"/>
                    <a:pt x="7" y="449"/>
                  </a:cubicBezTo>
                  <a:cubicBezTo>
                    <a:pt x="4" y="450"/>
                    <a:pt x="0" y="446"/>
                    <a:pt x="3" y="444"/>
                  </a:cubicBezTo>
                  <a:cubicBezTo>
                    <a:pt x="37" y="415"/>
                    <a:pt x="61" y="378"/>
                    <a:pt x="92" y="347"/>
                  </a:cubicBezTo>
                  <a:cubicBezTo>
                    <a:pt x="78" y="350"/>
                    <a:pt x="64" y="355"/>
                    <a:pt x="50" y="358"/>
                  </a:cubicBezTo>
                  <a:cubicBezTo>
                    <a:pt x="46" y="358"/>
                    <a:pt x="44" y="354"/>
                    <a:pt x="47" y="352"/>
                  </a:cubicBezTo>
                  <a:cubicBezTo>
                    <a:pt x="99" y="319"/>
                    <a:pt x="149" y="281"/>
                    <a:pt x="198" y="244"/>
                  </a:cubicBezTo>
                  <a:cubicBezTo>
                    <a:pt x="188" y="244"/>
                    <a:pt x="177" y="246"/>
                    <a:pt x="167" y="247"/>
                  </a:cubicBezTo>
                  <a:cubicBezTo>
                    <a:pt x="163" y="247"/>
                    <a:pt x="163" y="242"/>
                    <a:pt x="165" y="241"/>
                  </a:cubicBezTo>
                  <a:cubicBezTo>
                    <a:pt x="211" y="207"/>
                    <a:pt x="266" y="189"/>
                    <a:pt x="311" y="155"/>
                  </a:cubicBezTo>
                  <a:cubicBezTo>
                    <a:pt x="313" y="154"/>
                    <a:pt x="314" y="156"/>
                    <a:pt x="314" y="157"/>
                  </a:cubicBezTo>
                  <a:cubicBezTo>
                    <a:pt x="314" y="158"/>
                    <a:pt x="314" y="158"/>
                    <a:pt x="314" y="158"/>
                  </a:cubicBezTo>
                  <a:cubicBezTo>
                    <a:pt x="273" y="191"/>
                    <a:pt x="223" y="209"/>
                    <a:pt x="180" y="239"/>
                  </a:cubicBezTo>
                  <a:cubicBezTo>
                    <a:pt x="189" y="238"/>
                    <a:pt x="198" y="237"/>
                    <a:pt x="207" y="237"/>
                  </a:cubicBezTo>
                  <a:cubicBezTo>
                    <a:pt x="211" y="238"/>
                    <a:pt x="212" y="242"/>
                    <a:pt x="209" y="243"/>
                  </a:cubicBezTo>
                  <a:cubicBezTo>
                    <a:pt x="162" y="278"/>
                    <a:pt x="115" y="314"/>
                    <a:pt x="66" y="347"/>
                  </a:cubicBezTo>
                  <a:cubicBezTo>
                    <a:pt x="78" y="344"/>
                    <a:pt x="90" y="340"/>
                    <a:pt x="102" y="338"/>
                  </a:cubicBezTo>
                  <a:cubicBezTo>
                    <a:pt x="105" y="337"/>
                    <a:pt x="108" y="341"/>
                    <a:pt x="105" y="343"/>
                  </a:cubicBezTo>
                  <a:cubicBezTo>
                    <a:pt x="77" y="370"/>
                    <a:pt x="54" y="403"/>
                    <a:pt x="27" y="430"/>
                  </a:cubicBezTo>
                  <a:cubicBezTo>
                    <a:pt x="57" y="413"/>
                    <a:pt x="86" y="392"/>
                    <a:pt x="116" y="374"/>
                  </a:cubicBezTo>
                  <a:cubicBezTo>
                    <a:pt x="118" y="373"/>
                    <a:pt x="122" y="375"/>
                    <a:pt x="121" y="378"/>
                  </a:cubicBezTo>
                  <a:cubicBezTo>
                    <a:pt x="111" y="399"/>
                    <a:pt x="105" y="422"/>
                    <a:pt x="98" y="444"/>
                  </a:cubicBezTo>
                  <a:cubicBezTo>
                    <a:pt x="124" y="414"/>
                    <a:pt x="142" y="377"/>
                    <a:pt x="171" y="348"/>
                  </a:cubicBezTo>
                  <a:cubicBezTo>
                    <a:pt x="173" y="347"/>
                    <a:pt x="175" y="348"/>
                    <a:pt x="175" y="350"/>
                  </a:cubicBezTo>
                  <a:cubicBezTo>
                    <a:pt x="179" y="380"/>
                    <a:pt x="174" y="409"/>
                    <a:pt x="168" y="439"/>
                  </a:cubicBezTo>
                  <a:cubicBezTo>
                    <a:pt x="177" y="420"/>
                    <a:pt x="187" y="402"/>
                    <a:pt x="196" y="383"/>
                  </a:cubicBezTo>
                  <a:cubicBezTo>
                    <a:pt x="210" y="356"/>
                    <a:pt x="222" y="326"/>
                    <a:pt x="240" y="302"/>
                  </a:cubicBezTo>
                  <a:cubicBezTo>
                    <a:pt x="242" y="300"/>
                    <a:pt x="245" y="299"/>
                    <a:pt x="246" y="302"/>
                  </a:cubicBezTo>
                  <a:cubicBezTo>
                    <a:pt x="248" y="306"/>
                    <a:pt x="251" y="310"/>
                    <a:pt x="254" y="314"/>
                  </a:cubicBezTo>
                  <a:cubicBezTo>
                    <a:pt x="280" y="277"/>
                    <a:pt x="302" y="234"/>
                    <a:pt x="315" y="191"/>
                  </a:cubicBezTo>
                  <a:cubicBezTo>
                    <a:pt x="315" y="190"/>
                    <a:pt x="316" y="189"/>
                    <a:pt x="317" y="189"/>
                  </a:cubicBezTo>
                  <a:cubicBezTo>
                    <a:pt x="314" y="180"/>
                    <a:pt x="313" y="169"/>
                    <a:pt x="314" y="162"/>
                  </a:cubicBezTo>
                  <a:cubicBezTo>
                    <a:pt x="314" y="160"/>
                    <a:pt x="314" y="159"/>
                    <a:pt x="314" y="157"/>
                  </a:cubicBezTo>
                  <a:cubicBezTo>
                    <a:pt x="316" y="147"/>
                    <a:pt x="320" y="139"/>
                    <a:pt x="329" y="135"/>
                  </a:cubicBezTo>
                  <a:cubicBezTo>
                    <a:pt x="342" y="98"/>
                    <a:pt x="372" y="64"/>
                    <a:pt x="400" y="44"/>
                  </a:cubicBezTo>
                  <a:cubicBezTo>
                    <a:pt x="426" y="24"/>
                    <a:pt x="458" y="8"/>
                    <a:pt x="491" y="4"/>
                  </a:cubicBezTo>
                  <a:cubicBezTo>
                    <a:pt x="520" y="0"/>
                    <a:pt x="558" y="4"/>
                    <a:pt x="573" y="32"/>
                  </a:cubicBezTo>
                  <a:cubicBezTo>
                    <a:pt x="576" y="33"/>
                    <a:pt x="576" y="33"/>
                    <a:pt x="576" y="33"/>
                  </a:cubicBezTo>
                  <a:cubicBezTo>
                    <a:pt x="576" y="34"/>
                    <a:pt x="575" y="35"/>
                    <a:pt x="575" y="36"/>
                  </a:cubicBezTo>
                  <a:cubicBezTo>
                    <a:pt x="575" y="37"/>
                    <a:pt x="575" y="37"/>
                    <a:pt x="576" y="38"/>
                  </a:cubicBezTo>
                  <a:cubicBezTo>
                    <a:pt x="576" y="39"/>
                    <a:pt x="575" y="40"/>
                    <a:pt x="574" y="41"/>
                  </a:cubicBezTo>
                  <a:cubicBezTo>
                    <a:pt x="574" y="41"/>
                    <a:pt x="574" y="41"/>
                    <a:pt x="574" y="41"/>
                  </a:cubicBezTo>
                  <a:cubicBezTo>
                    <a:pt x="572" y="41"/>
                    <a:pt x="572" y="41"/>
                    <a:pt x="572" y="41"/>
                  </a:cubicBezTo>
                  <a:cubicBezTo>
                    <a:pt x="572" y="41"/>
                    <a:pt x="571" y="41"/>
                    <a:pt x="571" y="40"/>
                  </a:cubicBezTo>
                  <a:cubicBezTo>
                    <a:pt x="555" y="25"/>
                    <a:pt x="541" y="11"/>
                    <a:pt x="518" y="1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Freeform 333"/>
            <p:cNvSpPr>
              <a:spLocks/>
            </p:cNvSpPr>
            <p:nvPr/>
          </p:nvSpPr>
          <p:spPr bwMode="auto">
            <a:xfrm>
              <a:off x="7004050" y="5581650"/>
              <a:ext cx="144462" cy="114300"/>
            </a:xfrm>
            <a:custGeom>
              <a:avLst/>
              <a:gdLst>
                <a:gd name="T0" fmla="*/ 88 w 198"/>
                <a:gd name="T1" fmla="*/ 12 h 156"/>
                <a:gd name="T2" fmla="*/ 136 w 198"/>
                <a:gd name="T3" fmla="*/ 0 h 156"/>
                <a:gd name="T4" fmla="*/ 106 w 198"/>
                <a:gd name="T5" fmla="*/ 127 h 156"/>
                <a:gd name="T6" fmla="*/ 114 w 198"/>
                <a:gd name="T7" fmla="*/ 123 h 156"/>
                <a:gd name="T8" fmla="*/ 139 w 198"/>
                <a:gd name="T9" fmla="*/ 3 h 156"/>
                <a:gd name="T10" fmla="*/ 138 w 198"/>
                <a:gd name="T11" fmla="*/ 0 h 156"/>
                <a:gd name="T12" fmla="*/ 176 w 198"/>
                <a:gd name="T13" fmla="*/ 16 h 156"/>
                <a:gd name="T14" fmla="*/ 198 w 198"/>
                <a:gd name="T15" fmla="*/ 69 h 156"/>
                <a:gd name="T16" fmla="*/ 136 w 198"/>
                <a:gd name="T17" fmla="*/ 149 h 156"/>
                <a:gd name="T18" fmla="*/ 68 w 198"/>
                <a:gd name="T19" fmla="*/ 135 h 156"/>
                <a:gd name="T20" fmla="*/ 36 w 198"/>
                <a:gd name="T21" fmla="*/ 108 h 156"/>
                <a:gd name="T22" fmla="*/ 9 w 198"/>
                <a:gd name="T23" fmla="*/ 85 h 156"/>
                <a:gd name="T24" fmla="*/ 8 w 198"/>
                <a:gd name="T25" fmla="*/ 84 h 156"/>
                <a:gd name="T26" fmla="*/ 27 w 198"/>
                <a:gd name="T27" fmla="*/ 35 h 156"/>
                <a:gd name="T28" fmla="*/ 59 w 198"/>
                <a:gd name="T29" fmla="*/ 23 h 156"/>
                <a:gd name="T30" fmla="*/ 61 w 198"/>
                <a:gd name="T31" fmla="*/ 24 h 156"/>
                <a:gd name="T32" fmla="*/ 66 w 198"/>
                <a:gd name="T33" fmla="*/ 21 h 156"/>
                <a:gd name="T34" fmla="*/ 88 w 198"/>
                <a:gd name="T35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" h="156">
                  <a:moveTo>
                    <a:pt x="88" y="12"/>
                  </a:moveTo>
                  <a:cubicBezTo>
                    <a:pt x="104" y="5"/>
                    <a:pt x="120" y="0"/>
                    <a:pt x="136" y="0"/>
                  </a:cubicBezTo>
                  <a:cubicBezTo>
                    <a:pt x="95" y="22"/>
                    <a:pt x="86" y="88"/>
                    <a:pt x="106" y="127"/>
                  </a:cubicBezTo>
                  <a:cubicBezTo>
                    <a:pt x="109" y="131"/>
                    <a:pt x="116" y="128"/>
                    <a:pt x="114" y="123"/>
                  </a:cubicBezTo>
                  <a:cubicBezTo>
                    <a:pt x="100" y="82"/>
                    <a:pt x="108" y="35"/>
                    <a:pt x="139" y="3"/>
                  </a:cubicBezTo>
                  <a:cubicBezTo>
                    <a:pt x="139" y="2"/>
                    <a:pt x="139" y="1"/>
                    <a:pt x="138" y="0"/>
                  </a:cubicBezTo>
                  <a:cubicBezTo>
                    <a:pt x="151" y="1"/>
                    <a:pt x="164" y="6"/>
                    <a:pt x="176" y="16"/>
                  </a:cubicBezTo>
                  <a:cubicBezTo>
                    <a:pt x="191" y="30"/>
                    <a:pt x="198" y="49"/>
                    <a:pt x="198" y="69"/>
                  </a:cubicBezTo>
                  <a:cubicBezTo>
                    <a:pt x="198" y="106"/>
                    <a:pt x="170" y="139"/>
                    <a:pt x="136" y="149"/>
                  </a:cubicBezTo>
                  <a:cubicBezTo>
                    <a:pt x="111" y="156"/>
                    <a:pt x="88" y="148"/>
                    <a:pt x="68" y="135"/>
                  </a:cubicBezTo>
                  <a:cubicBezTo>
                    <a:pt x="57" y="127"/>
                    <a:pt x="46" y="117"/>
                    <a:pt x="36" y="108"/>
                  </a:cubicBezTo>
                  <a:cubicBezTo>
                    <a:pt x="28" y="100"/>
                    <a:pt x="20" y="89"/>
                    <a:pt x="9" y="85"/>
                  </a:cubicBezTo>
                  <a:cubicBezTo>
                    <a:pt x="9" y="84"/>
                    <a:pt x="8" y="84"/>
                    <a:pt x="8" y="84"/>
                  </a:cubicBezTo>
                  <a:cubicBezTo>
                    <a:pt x="0" y="61"/>
                    <a:pt x="2" y="44"/>
                    <a:pt x="27" y="35"/>
                  </a:cubicBezTo>
                  <a:cubicBezTo>
                    <a:pt x="38" y="31"/>
                    <a:pt x="49" y="27"/>
                    <a:pt x="59" y="23"/>
                  </a:cubicBezTo>
                  <a:cubicBezTo>
                    <a:pt x="60" y="24"/>
                    <a:pt x="61" y="24"/>
                    <a:pt x="61" y="24"/>
                  </a:cubicBezTo>
                  <a:cubicBezTo>
                    <a:pt x="63" y="23"/>
                    <a:pt x="65" y="22"/>
                    <a:pt x="66" y="21"/>
                  </a:cubicBezTo>
                  <a:cubicBezTo>
                    <a:pt x="73" y="18"/>
                    <a:pt x="81" y="15"/>
                    <a:pt x="88" y="12"/>
                  </a:cubicBezTo>
                  <a:close/>
                </a:path>
              </a:pathLst>
            </a:custGeom>
            <a:solidFill>
              <a:srgbClr val="BFAA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 334"/>
            <p:cNvSpPr>
              <a:spLocks/>
            </p:cNvSpPr>
            <p:nvPr/>
          </p:nvSpPr>
          <p:spPr bwMode="auto">
            <a:xfrm>
              <a:off x="7134225" y="5129213"/>
              <a:ext cx="214312" cy="206375"/>
            </a:xfrm>
            <a:custGeom>
              <a:avLst/>
              <a:gdLst>
                <a:gd name="T0" fmla="*/ 139 w 292"/>
                <a:gd name="T1" fmla="*/ 76 h 282"/>
                <a:gd name="T2" fmla="*/ 112 w 292"/>
                <a:gd name="T3" fmla="*/ 75 h 282"/>
                <a:gd name="T4" fmla="*/ 110 w 292"/>
                <a:gd name="T5" fmla="*/ 81 h 282"/>
                <a:gd name="T6" fmla="*/ 253 w 292"/>
                <a:gd name="T7" fmla="*/ 184 h 282"/>
                <a:gd name="T8" fmla="*/ 217 w 292"/>
                <a:gd name="T9" fmla="*/ 175 h 282"/>
                <a:gd name="T10" fmla="*/ 214 w 292"/>
                <a:gd name="T11" fmla="*/ 181 h 282"/>
                <a:gd name="T12" fmla="*/ 292 w 292"/>
                <a:gd name="T13" fmla="*/ 268 h 282"/>
                <a:gd name="T14" fmla="*/ 203 w 292"/>
                <a:gd name="T15" fmla="*/ 212 h 282"/>
                <a:gd name="T16" fmla="*/ 199 w 292"/>
                <a:gd name="T17" fmla="*/ 215 h 282"/>
                <a:gd name="T18" fmla="*/ 221 w 292"/>
                <a:gd name="T19" fmla="*/ 282 h 282"/>
                <a:gd name="T20" fmla="*/ 148 w 292"/>
                <a:gd name="T21" fmla="*/ 186 h 282"/>
                <a:gd name="T22" fmla="*/ 144 w 292"/>
                <a:gd name="T23" fmla="*/ 188 h 282"/>
                <a:gd name="T24" fmla="*/ 151 w 292"/>
                <a:gd name="T25" fmla="*/ 276 h 282"/>
                <a:gd name="T26" fmla="*/ 125 w 292"/>
                <a:gd name="T27" fmla="*/ 225 h 282"/>
                <a:gd name="T28" fmla="*/ 79 w 292"/>
                <a:gd name="T29" fmla="*/ 139 h 282"/>
                <a:gd name="T30" fmla="*/ 73 w 292"/>
                <a:gd name="T31" fmla="*/ 139 h 282"/>
                <a:gd name="T32" fmla="*/ 65 w 292"/>
                <a:gd name="T33" fmla="*/ 151 h 282"/>
                <a:gd name="T34" fmla="*/ 4 w 292"/>
                <a:gd name="T35" fmla="*/ 29 h 282"/>
                <a:gd name="T36" fmla="*/ 0 w 292"/>
                <a:gd name="T37" fmla="*/ 26 h 282"/>
                <a:gd name="T38" fmla="*/ 11 w 292"/>
                <a:gd name="T39" fmla="*/ 0 h 282"/>
                <a:gd name="T40" fmla="*/ 139 w 292"/>
                <a:gd name="T41" fmla="*/ 76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2" h="282">
                  <a:moveTo>
                    <a:pt x="139" y="76"/>
                  </a:moveTo>
                  <a:cubicBezTo>
                    <a:pt x="130" y="75"/>
                    <a:pt x="121" y="74"/>
                    <a:pt x="112" y="75"/>
                  </a:cubicBezTo>
                  <a:cubicBezTo>
                    <a:pt x="108" y="75"/>
                    <a:pt x="107" y="79"/>
                    <a:pt x="110" y="81"/>
                  </a:cubicBezTo>
                  <a:cubicBezTo>
                    <a:pt x="157" y="116"/>
                    <a:pt x="204" y="152"/>
                    <a:pt x="253" y="184"/>
                  </a:cubicBezTo>
                  <a:cubicBezTo>
                    <a:pt x="241" y="181"/>
                    <a:pt x="229" y="178"/>
                    <a:pt x="217" y="175"/>
                  </a:cubicBezTo>
                  <a:cubicBezTo>
                    <a:pt x="214" y="175"/>
                    <a:pt x="211" y="179"/>
                    <a:pt x="214" y="181"/>
                  </a:cubicBezTo>
                  <a:cubicBezTo>
                    <a:pt x="243" y="208"/>
                    <a:pt x="265" y="240"/>
                    <a:pt x="292" y="268"/>
                  </a:cubicBezTo>
                  <a:cubicBezTo>
                    <a:pt x="262" y="250"/>
                    <a:pt x="233" y="230"/>
                    <a:pt x="203" y="212"/>
                  </a:cubicBezTo>
                  <a:cubicBezTo>
                    <a:pt x="201" y="211"/>
                    <a:pt x="197" y="213"/>
                    <a:pt x="199" y="215"/>
                  </a:cubicBezTo>
                  <a:cubicBezTo>
                    <a:pt x="208" y="237"/>
                    <a:pt x="215" y="260"/>
                    <a:pt x="221" y="282"/>
                  </a:cubicBezTo>
                  <a:cubicBezTo>
                    <a:pt x="195" y="251"/>
                    <a:pt x="177" y="214"/>
                    <a:pt x="148" y="186"/>
                  </a:cubicBezTo>
                  <a:cubicBezTo>
                    <a:pt x="146" y="184"/>
                    <a:pt x="144" y="186"/>
                    <a:pt x="144" y="188"/>
                  </a:cubicBezTo>
                  <a:cubicBezTo>
                    <a:pt x="141" y="218"/>
                    <a:pt x="145" y="247"/>
                    <a:pt x="151" y="276"/>
                  </a:cubicBezTo>
                  <a:cubicBezTo>
                    <a:pt x="142" y="259"/>
                    <a:pt x="134" y="242"/>
                    <a:pt x="125" y="225"/>
                  </a:cubicBezTo>
                  <a:cubicBezTo>
                    <a:pt x="111" y="197"/>
                    <a:pt x="98" y="165"/>
                    <a:pt x="79" y="139"/>
                  </a:cubicBezTo>
                  <a:cubicBezTo>
                    <a:pt x="77" y="138"/>
                    <a:pt x="74" y="137"/>
                    <a:pt x="73" y="139"/>
                  </a:cubicBezTo>
                  <a:cubicBezTo>
                    <a:pt x="71" y="144"/>
                    <a:pt x="68" y="148"/>
                    <a:pt x="65" y="151"/>
                  </a:cubicBezTo>
                  <a:cubicBezTo>
                    <a:pt x="39" y="115"/>
                    <a:pt x="17" y="71"/>
                    <a:pt x="4" y="29"/>
                  </a:cubicBezTo>
                  <a:cubicBezTo>
                    <a:pt x="3" y="27"/>
                    <a:pt x="2" y="26"/>
                    <a:pt x="0" y="26"/>
                  </a:cubicBezTo>
                  <a:cubicBezTo>
                    <a:pt x="8" y="19"/>
                    <a:pt x="11" y="10"/>
                    <a:pt x="11" y="0"/>
                  </a:cubicBezTo>
                  <a:cubicBezTo>
                    <a:pt x="50" y="30"/>
                    <a:pt x="98" y="48"/>
                    <a:pt x="139" y="76"/>
                  </a:cubicBezTo>
                  <a:close/>
                </a:path>
              </a:pathLst>
            </a:custGeom>
            <a:solidFill>
              <a:srgbClr val="E3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reeform 335"/>
            <p:cNvSpPr>
              <a:spLocks/>
            </p:cNvSpPr>
            <p:nvPr/>
          </p:nvSpPr>
          <p:spPr bwMode="auto">
            <a:xfrm>
              <a:off x="6129338" y="5399088"/>
              <a:ext cx="106362" cy="98425"/>
            </a:xfrm>
            <a:custGeom>
              <a:avLst/>
              <a:gdLst>
                <a:gd name="T0" fmla="*/ 6 w 146"/>
                <a:gd name="T1" fmla="*/ 19 h 135"/>
                <a:gd name="T2" fmla="*/ 44 w 146"/>
                <a:gd name="T3" fmla="*/ 9 h 135"/>
                <a:gd name="T4" fmla="*/ 73 w 146"/>
                <a:gd name="T5" fmla="*/ 6 h 135"/>
                <a:gd name="T6" fmla="*/ 59 w 146"/>
                <a:gd name="T7" fmla="*/ 33 h 135"/>
                <a:gd name="T8" fmla="*/ 60 w 146"/>
                <a:gd name="T9" fmla="*/ 37 h 135"/>
                <a:gd name="T10" fmla="*/ 61 w 146"/>
                <a:gd name="T11" fmla="*/ 38 h 135"/>
                <a:gd name="T12" fmla="*/ 105 w 146"/>
                <a:gd name="T13" fmla="*/ 36 h 135"/>
                <a:gd name="T14" fmla="*/ 134 w 146"/>
                <a:gd name="T15" fmla="*/ 42 h 135"/>
                <a:gd name="T16" fmla="*/ 142 w 146"/>
                <a:gd name="T17" fmla="*/ 53 h 135"/>
                <a:gd name="T18" fmla="*/ 106 w 146"/>
                <a:gd name="T19" fmla="*/ 64 h 135"/>
                <a:gd name="T20" fmla="*/ 64 w 146"/>
                <a:gd name="T21" fmla="*/ 67 h 135"/>
                <a:gd name="T22" fmla="*/ 63 w 146"/>
                <a:gd name="T23" fmla="*/ 73 h 135"/>
                <a:gd name="T24" fmla="*/ 114 w 146"/>
                <a:gd name="T25" fmla="*/ 71 h 135"/>
                <a:gd name="T26" fmla="*/ 140 w 146"/>
                <a:gd name="T27" fmla="*/ 63 h 135"/>
                <a:gd name="T28" fmla="*/ 140 w 146"/>
                <a:gd name="T29" fmla="*/ 63 h 135"/>
                <a:gd name="T30" fmla="*/ 85 w 146"/>
                <a:gd name="T31" fmla="*/ 95 h 135"/>
                <a:gd name="T32" fmla="*/ 84 w 146"/>
                <a:gd name="T33" fmla="*/ 100 h 135"/>
                <a:gd name="T34" fmla="*/ 128 w 146"/>
                <a:gd name="T35" fmla="*/ 97 h 135"/>
                <a:gd name="T36" fmla="*/ 59 w 146"/>
                <a:gd name="T37" fmla="*/ 118 h 135"/>
                <a:gd name="T38" fmla="*/ 50 w 146"/>
                <a:gd name="T39" fmla="*/ 113 h 135"/>
                <a:gd name="T40" fmla="*/ 17 w 146"/>
                <a:gd name="T41" fmla="*/ 102 h 135"/>
                <a:gd name="T42" fmla="*/ 11 w 146"/>
                <a:gd name="T43" fmla="*/ 76 h 135"/>
                <a:gd name="T44" fmla="*/ 10 w 146"/>
                <a:gd name="T45" fmla="*/ 73 h 135"/>
                <a:gd name="T46" fmla="*/ 10 w 146"/>
                <a:gd name="T47" fmla="*/ 69 h 135"/>
                <a:gd name="T48" fmla="*/ 8 w 146"/>
                <a:gd name="T49" fmla="*/ 68 h 135"/>
                <a:gd name="T50" fmla="*/ 6 w 146"/>
                <a:gd name="T51" fmla="*/ 20 h 135"/>
                <a:gd name="T52" fmla="*/ 6 w 146"/>
                <a:gd name="T53" fmla="*/ 1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6" h="135">
                  <a:moveTo>
                    <a:pt x="6" y="19"/>
                  </a:moveTo>
                  <a:cubicBezTo>
                    <a:pt x="21" y="23"/>
                    <a:pt x="32" y="17"/>
                    <a:pt x="44" y="9"/>
                  </a:cubicBezTo>
                  <a:cubicBezTo>
                    <a:pt x="54" y="3"/>
                    <a:pt x="62" y="0"/>
                    <a:pt x="73" y="6"/>
                  </a:cubicBezTo>
                  <a:cubicBezTo>
                    <a:pt x="90" y="15"/>
                    <a:pt x="66" y="28"/>
                    <a:pt x="59" y="33"/>
                  </a:cubicBezTo>
                  <a:cubicBezTo>
                    <a:pt x="57" y="34"/>
                    <a:pt x="58" y="37"/>
                    <a:pt x="60" y="37"/>
                  </a:cubicBezTo>
                  <a:cubicBezTo>
                    <a:pt x="60" y="38"/>
                    <a:pt x="61" y="38"/>
                    <a:pt x="61" y="38"/>
                  </a:cubicBezTo>
                  <a:cubicBezTo>
                    <a:pt x="76" y="46"/>
                    <a:pt x="89" y="40"/>
                    <a:pt x="105" y="36"/>
                  </a:cubicBezTo>
                  <a:cubicBezTo>
                    <a:pt x="116" y="33"/>
                    <a:pt x="125" y="37"/>
                    <a:pt x="134" y="42"/>
                  </a:cubicBezTo>
                  <a:cubicBezTo>
                    <a:pt x="138" y="44"/>
                    <a:pt x="146" y="48"/>
                    <a:pt x="142" y="53"/>
                  </a:cubicBezTo>
                  <a:cubicBezTo>
                    <a:pt x="134" y="61"/>
                    <a:pt x="117" y="62"/>
                    <a:pt x="106" y="64"/>
                  </a:cubicBezTo>
                  <a:cubicBezTo>
                    <a:pt x="92" y="66"/>
                    <a:pt x="78" y="67"/>
                    <a:pt x="64" y="67"/>
                  </a:cubicBezTo>
                  <a:cubicBezTo>
                    <a:pt x="60" y="67"/>
                    <a:pt x="59" y="72"/>
                    <a:pt x="63" y="73"/>
                  </a:cubicBezTo>
                  <a:cubicBezTo>
                    <a:pt x="80" y="76"/>
                    <a:pt x="97" y="74"/>
                    <a:pt x="114" y="71"/>
                  </a:cubicBezTo>
                  <a:cubicBezTo>
                    <a:pt x="122" y="70"/>
                    <a:pt x="132" y="68"/>
                    <a:pt x="140" y="63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4" y="97"/>
                    <a:pt x="108" y="95"/>
                    <a:pt x="85" y="95"/>
                  </a:cubicBezTo>
                  <a:cubicBezTo>
                    <a:pt x="82" y="95"/>
                    <a:pt x="81" y="99"/>
                    <a:pt x="84" y="100"/>
                  </a:cubicBezTo>
                  <a:cubicBezTo>
                    <a:pt x="98" y="104"/>
                    <a:pt x="115" y="103"/>
                    <a:pt x="128" y="97"/>
                  </a:cubicBezTo>
                  <a:cubicBezTo>
                    <a:pt x="131" y="135"/>
                    <a:pt x="83" y="129"/>
                    <a:pt x="59" y="118"/>
                  </a:cubicBezTo>
                  <a:cubicBezTo>
                    <a:pt x="56" y="117"/>
                    <a:pt x="53" y="114"/>
                    <a:pt x="50" y="113"/>
                  </a:cubicBezTo>
                  <a:cubicBezTo>
                    <a:pt x="38" y="110"/>
                    <a:pt x="28" y="111"/>
                    <a:pt x="17" y="102"/>
                  </a:cubicBezTo>
                  <a:cubicBezTo>
                    <a:pt x="8" y="93"/>
                    <a:pt x="11" y="85"/>
                    <a:pt x="11" y="76"/>
                  </a:cubicBezTo>
                  <a:cubicBezTo>
                    <a:pt x="12" y="75"/>
                    <a:pt x="12" y="73"/>
                    <a:pt x="10" y="73"/>
                  </a:cubicBezTo>
                  <a:cubicBezTo>
                    <a:pt x="10" y="72"/>
                    <a:pt x="10" y="70"/>
                    <a:pt x="10" y="69"/>
                  </a:cubicBezTo>
                  <a:cubicBezTo>
                    <a:pt x="9" y="68"/>
                    <a:pt x="9" y="68"/>
                    <a:pt x="8" y="68"/>
                  </a:cubicBezTo>
                  <a:cubicBezTo>
                    <a:pt x="4" y="51"/>
                    <a:pt x="0" y="38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F3B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336"/>
            <p:cNvSpPr>
              <a:spLocks/>
            </p:cNvSpPr>
            <p:nvPr/>
          </p:nvSpPr>
          <p:spPr bwMode="auto">
            <a:xfrm>
              <a:off x="6746875" y="5459413"/>
              <a:ext cx="287337" cy="144463"/>
            </a:xfrm>
            <a:custGeom>
              <a:avLst/>
              <a:gdLst>
                <a:gd name="T0" fmla="*/ 392 w 393"/>
                <a:gd name="T1" fmla="*/ 185 h 197"/>
                <a:gd name="T2" fmla="*/ 392 w 393"/>
                <a:gd name="T3" fmla="*/ 187 h 197"/>
                <a:gd name="T4" fmla="*/ 391 w 393"/>
                <a:gd name="T5" fmla="*/ 187 h 197"/>
                <a:gd name="T6" fmla="*/ 344 w 393"/>
                <a:gd name="T7" fmla="*/ 171 h 197"/>
                <a:gd name="T8" fmla="*/ 315 w 393"/>
                <a:gd name="T9" fmla="*/ 165 h 197"/>
                <a:gd name="T10" fmla="*/ 360 w 393"/>
                <a:gd name="T11" fmla="*/ 186 h 197"/>
                <a:gd name="T12" fmla="*/ 357 w 393"/>
                <a:gd name="T13" fmla="*/ 195 h 197"/>
                <a:gd name="T14" fmla="*/ 244 w 393"/>
                <a:gd name="T15" fmla="*/ 132 h 197"/>
                <a:gd name="T16" fmla="*/ 239 w 393"/>
                <a:gd name="T17" fmla="*/ 131 h 197"/>
                <a:gd name="T18" fmla="*/ 238 w 393"/>
                <a:gd name="T19" fmla="*/ 129 h 197"/>
                <a:gd name="T20" fmla="*/ 135 w 393"/>
                <a:gd name="T21" fmla="*/ 107 h 197"/>
                <a:gd name="T22" fmla="*/ 131 w 393"/>
                <a:gd name="T23" fmla="*/ 110 h 197"/>
                <a:gd name="T24" fmla="*/ 126 w 393"/>
                <a:gd name="T25" fmla="*/ 110 h 197"/>
                <a:gd name="T26" fmla="*/ 118 w 393"/>
                <a:gd name="T27" fmla="*/ 113 h 197"/>
                <a:gd name="T28" fmla="*/ 117 w 393"/>
                <a:gd name="T29" fmla="*/ 112 h 197"/>
                <a:gd name="T30" fmla="*/ 119 w 393"/>
                <a:gd name="T31" fmla="*/ 110 h 197"/>
                <a:gd name="T32" fmla="*/ 68 w 393"/>
                <a:gd name="T33" fmla="*/ 117 h 197"/>
                <a:gd name="T34" fmla="*/ 68 w 393"/>
                <a:gd name="T35" fmla="*/ 117 h 197"/>
                <a:gd name="T36" fmla="*/ 62 w 393"/>
                <a:gd name="T37" fmla="*/ 118 h 197"/>
                <a:gd name="T38" fmla="*/ 25 w 393"/>
                <a:gd name="T39" fmla="*/ 110 h 197"/>
                <a:gd name="T40" fmla="*/ 0 w 393"/>
                <a:gd name="T41" fmla="*/ 0 h 197"/>
                <a:gd name="T42" fmla="*/ 0 w 393"/>
                <a:gd name="T43" fmla="*/ 0 h 197"/>
                <a:gd name="T44" fmla="*/ 3 w 393"/>
                <a:gd name="T45" fmla="*/ 0 h 197"/>
                <a:gd name="T46" fmla="*/ 28 w 393"/>
                <a:gd name="T47" fmla="*/ 102 h 197"/>
                <a:gd name="T48" fmla="*/ 84 w 393"/>
                <a:gd name="T49" fmla="*/ 106 h 197"/>
                <a:gd name="T50" fmla="*/ 133 w 393"/>
                <a:gd name="T51" fmla="*/ 101 h 197"/>
                <a:gd name="T52" fmla="*/ 135 w 393"/>
                <a:gd name="T53" fmla="*/ 102 h 197"/>
                <a:gd name="T54" fmla="*/ 228 w 393"/>
                <a:gd name="T55" fmla="*/ 116 h 197"/>
                <a:gd name="T56" fmla="*/ 247 w 393"/>
                <a:gd name="T57" fmla="*/ 126 h 197"/>
                <a:gd name="T58" fmla="*/ 268 w 393"/>
                <a:gd name="T59" fmla="*/ 124 h 197"/>
                <a:gd name="T60" fmla="*/ 269 w 393"/>
                <a:gd name="T61" fmla="*/ 129 h 197"/>
                <a:gd name="T62" fmla="*/ 258 w 393"/>
                <a:gd name="T63" fmla="*/ 132 h 197"/>
                <a:gd name="T64" fmla="*/ 300 w 393"/>
                <a:gd name="T65" fmla="*/ 156 h 197"/>
                <a:gd name="T66" fmla="*/ 302 w 393"/>
                <a:gd name="T67" fmla="*/ 155 h 197"/>
                <a:gd name="T68" fmla="*/ 362 w 393"/>
                <a:gd name="T69" fmla="*/ 166 h 197"/>
                <a:gd name="T70" fmla="*/ 365 w 393"/>
                <a:gd name="T71" fmla="*/ 168 h 197"/>
                <a:gd name="T72" fmla="*/ 392 w 393"/>
                <a:gd name="T73" fmla="*/ 18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3" h="197">
                  <a:moveTo>
                    <a:pt x="392" y="185"/>
                  </a:moveTo>
                  <a:cubicBezTo>
                    <a:pt x="393" y="186"/>
                    <a:pt x="392" y="186"/>
                    <a:pt x="392" y="187"/>
                  </a:cubicBezTo>
                  <a:cubicBezTo>
                    <a:pt x="391" y="187"/>
                    <a:pt x="391" y="187"/>
                    <a:pt x="391" y="187"/>
                  </a:cubicBezTo>
                  <a:cubicBezTo>
                    <a:pt x="375" y="183"/>
                    <a:pt x="360" y="175"/>
                    <a:pt x="344" y="171"/>
                  </a:cubicBezTo>
                  <a:cubicBezTo>
                    <a:pt x="334" y="168"/>
                    <a:pt x="325" y="166"/>
                    <a:pt x="315" y="165"/>
                  </a:cubicBezTo>
                  <a:cubicBezTo>
                    <a:pt x="330" y="173"/>
                    <a:pt x="344" y="180"/>
                    <a:pt x="360" y="186"/>
                  </a:cubicBezTo>
                  <a:cubicBezTo>
                    <a:pt x="365" y="188"/>
                    <a:pt x="363" y="197"/>
                    <a:pt x="357" y="195"/>
                  </a:cubicBezTo>
                  <a:cubicBezTo>
                    <a:pt x="320" y="183"/>
                    <a:pt x="283" y="154"/>
                    <a:pt x="244" y="132"/>
                  </a:cubicBezTo>
                  <a:cubicBezTo>
                    <a:pt x="243" y="132"/>
                    <a:pt x="241" y="132"/>
                    <a:pt x="239" y="131"/>
                  </a:cubicBezTo>
                  <a:cubicBezTo>
                    <a:pt x="238" y="131"/>
                    <a:pt x="238" y="130"/>
                    <a:pt x="238" y="129"/>
                  </a:cubicBezTo>
                  <a:cubicBezTo>
                    <a:pt x="205" y="111"/>
                    <a:pt x="171" y="99"/>
                    <a:pt x="135" y="107"/>
                  </a:cubicBezTo>
                  <a:cubicBezTo>
                    <a:pt x="135" y="109"/>
                    <a:pt x="133" y="110"/>
                    <a:pt x="131" y="110"/>
                  </a:cubicBezTo>
                  <a:cubicBezTo>
                    <a:pt x="130" y="110"/>
                    <a:pt x="128" y="110"/>
                    <a:pt x="126" y="110"/>
                  </a:cubicBezTo>
                  <a:cubicBezTo>
                    <a:pt x="123" y="111"/>
                    <a:pt x="121" y="112"/>
                    <a:pt x="118" y="113"/>
                  </a:cubicBezTo>
                  <a:cubicBezTo>
                    <a:pt x="117" y="113"/>
                    <a:pt x="116" y="112"/>
                    <a:pt x="117" y="112"/>
                  </a:cubicBezTo>
                  <a:cubicBezTo>
                    <a:pt x="118" y="111"/>
                    <a:pt x="119" y="111"/>
                    <a:pt x="119" y="110"/>
                  </a:cubicBezTo>
                  <a:cubicBezTo>
                    <a:pt x="102" y="111"/>
                    <a:pt x="85" y="115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4" y="118"/>
                    <a:pt x="62" y="118"/>
                  </a:cubicBezTo>
                  <a:cubicBezTo>
                    <a:pt x="50" y="119"/>
                    <a:pt x="32" y="121"/>
                    <a:pt x="25" y="110"/>
                  </a:cubicBezTo>
                  <a:cubicBezTo>
                    <a:pt x="6" y="79"/>
                    <a:pt x="7" y="3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1" y="33"/>
                    <a:pt x="12" y="72"/>
                    <a:pt x="28" y="102"/>
                  </a:cubicBezTo>
                  <a:cubicBezTo>
                    <a:pt x="38" y="120"/>
                    <a:pt x="69" y="109"/>
                    <a:pt x="84" y="106"/>
                  </a:cubicBezTo>
                  <a:cubicBezTo>
                    <a:pt x="100" y="103"/>
                    <a:pt x="117" y="98"/>
                    <a:pt x="133" y="101"/>
                  </a:cubicBezTo>
                  <a:cubicBezTo>
                    <a:pt x="133" y="101"/>
                    <a:pt x="134" y="102"/>
                    <a:pt x="135" y="102"/>
                  </a:cubicBezTo>
                  <a:cubicBezTo>
                    <a:pt x="164" y="91"/>
                    <a:pt x="200" y="103"/>
                    <a:pt x="228" y="116"/>
                  </a:cubicBezTo>
                  <a:cubicBezTo>
                    <a:pt x="234" y="119"/>
                    <a:pt x="241" y="122"/>
                    <a:pt x="247" y="126"/>
                  </a:cubicBezTo>
                  <a:cubicBezTo>
                    <a:pt x="254" y="125"/>
                    <a:pt x="261" y="124"/>
                    <a:pt x="268" y="124"/>
                  </a:cubicBezTo>
                  <a:cubicBezTo>
                    <a:pt x="269" y="129"/>
                    <a:pt x="269" y="129"/>
                    <a:pt x="269" y="129"/>
                  </a:cubicBezTo>
                  <a:cubicBezTo>
                    <a:pt x="266" y="130"/>
                    <a:pt x="262" y="131"/>
                    <a:pt x="258" y="132"/>
                  </a:cubicBezTo>
                  <a:cubicBezTo>
                    <a:pt x="272" y="140"/>
                    <a:pt x="286" y="148"/>
                    <a:pt x="300" y="156"/>
                  </a:cubicBezTo>
                  <a:cubicBezTo>
                    <a:pt x="300" y="156"/>
                    <a:pt x="301" y="155"/>
                    <a:pt x="302" y="155"/>
                  </a:cubicBezTo>
                  <a:cubicBezTo>
                    <a:pt x="321" y="152"/>
                    <a:pt x="343" y="157"/>
                    <a:pt x="362" y="166"/>
                  </a:cubicBezTo>
                  <a:cubicBezTo>
                    <a:pt x="365" y="168"/>
                    <a:pt x="365" y="168"/>
                    <a:pt x="365" y="168"/>
                  </a:cubicBezTo>
                  <a:cubicBezTo>
                    <a:pt x="375" y="173"/>
                    <a:pt x="384" y="179"/>
                    <a:pt x="392" y="185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 337"/>
            <p:cNvSpPr>
              <a:spLocks/>
            </p:cNvSpPr>
            <p:nvPr/>
          </p:nvSpPr>
          <p:spPr bwMode="auto">
            <a:xfrm>
              <a:off x="7158038" y="5408613"/>
              <a:ext cx="58737" cy="19050"/>
            </a:xfrm>
            <a:custGeom>
              <a:avLst/>
              <a:gdLst>
                <a:gd name="T0" fmla="*/ 76 w 80"/>
                <a:gd name="T1" fmla="*/ 0 h 26"/>
                <a:gd name="T2" fmla="*/ 62 w 80"/>
                <a:gd name="T3" fmla="*/ 23 h 26"/>
                <a:gd name="T4" fmla="*/ 51 w 80"/>
                <a:gd name="T5" fmla="*/ 25 h 26"/>
                <a:gd name="T6" fmla="*/ 47 w 80"/>
                <a:gd name="T7" fmla="*/ 25 h 26"/>
                <a:gd name="T8" fmla="*/ 34 w 80"/>
                <a:gd name="T9" fmla="*/ 26 h 26"/>
                <a:gd name="T10" fmla="*/ 8 w 80"/>
                <a:gd name="T11" fmla="*/ 15 h 26"/>
                <a:gd name="T12" fmla="*/ 24 w 80"/>
                <a:gd name="T13" fmla="*/ 1 h 26"/>
                <a:gd name="T14" fmla="*/ 25 w 80"/>
                <a:gd name="T15" fmla="*/ 0 h 26"/>
                <a:gd name="T16" fmla="*/ 40 w 80"/>
                <a:gd name="T17" fmla="*/ 4 h 26"/>
                <a:gd name="T18" fmla="*/ 76 w 80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6">
                  <a:moveTo>
                    <a:pt x="76" y="0"/>
                  </a:moveTo>
                  <a:cubicBezTo>
                    <a:pt x="80" y="13"/>
                    <a:pt x="74" y="20"/>
                    <a:pt x="62" y="23"/>
                  </a:cubicBezTo>
                  <a:cubicBezTo>
                    <a:pt x="58" y="24"/>
                    <a:pt x="54" y="24"/>
                    <a:pt x="51" y="25"/>
                  </a:cubicBezTo>
                  <a:cubicBezTo>
                    <a:pt x="50" y="24"/>
                    <a:pt x="48" y="24"/>
                    <a:pt x="47" y="25"/>
                  </a:cubicBezTo>
                  <a:cubicBezTo>
                    <a:pt x="42" y="26"/>
                    <a:pt x="38" y="26"/>
                    <a:pt x="34" y="26"/>
                  </a:cubicBezTo>
                  <a:cubicBezTo>
                    <a:pt x="25" y="25"/>
                    <a:pt x="15" y="21"/>
                    <a:pt x="8" y="15"/>
                  </a:cubicBezTo>
                  <a:cubicBezTo>
                    <a:pt x="0" y="8"/>
                    <a:pt x="19" y="3"/>
                    <a:pt x="24" y="1"/>
                  </a:cubicBezTo>
                  <a:cubicBezTo>
                    <a:pt x="24" y="1"/>
                    <a:pt x="25" y="0"/>
                    <a:pt x="25" y="0"/>
                  </a:cubicBezTo>
                  <a:cubicBezTo>
                    <a:pt x="30" y="2"/>
                    <a:pt x="36" y="3"/>
                    <a:pt x="40" y="4"/>
                  </a:cubicBezTo>
                  <a:cubicBezTo>
                    <a:pt x="52" y="6"/>
                    <a:pt x="65" y="6"/>
                    <a:pt x="76" y="0"/>
                  </a:cubicBezTo>
                  <a:close/>
                </a:path>
              </a:pathLst>
            </a:custGeom>
            <a:solidFill>
              <a:srgbClr val="FF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338"/>
            <p:cNvSpPr>
              <a:spLocks/>
            </p:cNvSpPr>
            <p:nvPr/>
          </p:nvSpPr>
          <p:spPr bwMode="auto">
            <a:xfrm>
              <a:off x="6303963" y="5494338"/>
              <a:ext cx="122237" cy="96838"/>
            </a:xfrm>
            <a:custGeom>
              <a:avLst/>
              <a:gdLst>
                <a:gd name="T0" fmla="*/ 138 w 167"/>
                <a:gd name="T1" fmla="*/ 2 h 133"/>
                <a:gd name="T2" fmla="*/ 162 w 167"/>
                <a:gd name="T3" fmla="*/ 25 h 133"/>
                <a:gd name="T4" fmla="*/ 125 w 167"/>
                <a:gd name="T5" fmla="*/ 70 h 133"/>
                <a:gd name="T6" fmla="*/ 46 w 167"/>
                <a:gd name="T7" fmla="*/ 133 h 133"/>
                <a:gd name="T8" fmla="*/ 0 w 167"/>
                <a:gd name="T9" fmla="*/ 75 h 133"/>
                <a:gd name="T10" fmla="*/ 33 w 167"/>
                <a:gd name="T11" fmla="*/ 54 h 133"/>
                <a:gd name="T12" fmla="*/ 138 w 167"/>
                <a:gd name="T1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33">
                  <a:moveTo>
                    <a:pt x="138" y="2"/>
                  </a:moveTo>
                  <a:cubicBezTo>
                    <a:pt x="152" y="0"/>
                    <a:pt x="167" y="9"/>
                    <a:pt x="162" y="25"/>
                  </a:cubicBezTo>
                  <a:cubicBezTo>
                    <a:pt x="157" y="43"/>
                    <a:pt x="138" y="58"/>
                    <a:pt x="125" y="70"/>
                  </a:cubicBezTo>
                  <a:cubicBezTo>
                    <a:pt x="100" y="92"/>
                    <a:pt x="70" y="110"/>
                    <a:pt x="46" y="133"/>
                  </a:cubicBezTo>
                  <a:cubicBezTo>
                    <a:pt x="37" y="110"/>
                    <a:pt x="24" y="86"/>
                    <a:pt x="0" y="75"/>
                  </a:cubicBezTo>
                  <a:cubicBezTo>
                    <a:pt x="12" y="68"/>
                    <a:pt x="23" y="60"/>
                    <a:pt x="33" y="54"/>
                  </a:cubicBezTo>
                  <a:cubicBezTo>
                    <a:pt x="64" y="34"/>
                    <a:pt x="100" y="6"/>
                    <a:pt x="138" y="2"/>
                  </a:cubicBezTo>
                  <a:close/>
                </a:path>
              </a:pathLst>
            </a:custGeom>
            <a:solidFill>
              <a:srgbClr val="2CB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 339"/>
            <p:cNvSpPr>
              <a:spLocks/>
            </p:cNvSpPr>
            <p:nvPr/>
          </p:nvSpPr>
          <p:spPr bwMode="auto">
            <a:xfrm>
              <a:off x="6846888" y="5195888"/>
              <a:ext cx="228600" cy="73025"/>
            </a:xfrm>
            <a:custGeom>
              <a:avLst/>
              <a:gdLst>
                <a:gd name="T0" fmla="*/ 1 w 314"/>
                <a:gd name="T1" fmla="*/ 20 h 98"/>
                <a:gd name="T2" fmla="*/ 25 w 314"/>
                <a:gd name="T3" fmla="*/ 0 h 98"/>
                <a:gd name="T4" fmla="*/ 25 w 314"/>
                <a:gd name="T5" fmla="*/ 2 h 98"/>
                <a:gd name="T6" fmla="*/ 10 w 314"/>
                <a:gd name="T7" fmla="*/ 11 h 98"/>
                <a:gd name="T8" fmla="*/ 305 w 314"/>
                <a:gd name="T9" fmla="*/ 24 h 98"/>
                <a:gd name="T10" fmla="*/ 308 w 314"/>
                <a:gd name="T11" fmla="*/ 24 h 98"/>
                <a:gd name="T12" fmla="*/ 296 w 314"/>
                <a:gd name="T13" fmla="*/ 15 h 98"/>
                <a:gd name="T14" fmla="*/ 296 w 314"/>
                <a:gd name="T15" fmla="*/ 14 h 98"/>
                <a:gd name="T16" fmla="*/ 314 w 314"/>
                <a:gd name="T17" fmla="*/ 31 h 98"/>
                <a:gd name="T18" fmla="*/ 312 w 314"/>
                <a:gd name="T19" fmla="*/ 31 h 98"/>
                <a:gd name="T20" fmla="*/ 309 w 314"/>
                <a:gd name="T21" fmla="*/ 27 h 98"/>
                <a:gd name="T22" fmla="*/ 308 w 314"/>
                <a:gd name="T23" fmla="*/ 28 h 98"/>
                <a:gd name="T24" fmla="*/ 9 w 314"/>
                <a:gd name="T25" fmla="*/ 13 h 98"/>
                <a:gd name="T26" fmla="*/ 4 w 314"/>
                <a:gd name="T27" fmla="*/ 21 h 98"/>
                <a:gd name="T28" fmla="*/ 1 w 314"/>
                <a:gd name="T29" fmla="*/ 2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" h="98">
                  <a:moveTo>
                    <a:pt x="1" y="20"/>
                  </a:moveTo>
                  <a:cubicBezTo>
                    <a:pt x="4" y="9"/>
                    <a:pt x="14" y="1"/>
                    <a:pt x="25" y="0"/>
                  </a:cubicBezTo>
                  <a:cubicBezTo>
                    <a:pt x="26" y="0"/>
                    <a:pt x="26" y="2"/>
                    <a:pt x="25" y="2"/>
                  </a:cubicBezTo>
                  <a:cubicBezTo>
                    <a:pt x="19" y="4"/>
                    <a:pt x="14" y="7"/>
                    <a:pt x="10" y="11"/>
                  </a:cubicBezTo>
                  <a:cubicBezTo>
                    <a:pt x="85" y="94"/>
                    <a:pt x="219" y="78"/>
                    <a:pt x="305" y="24"/>
                  </a:cubicBezTo>
                  <a:cubicBezTo>
                    <a:pt x="306" y="24"/>
                    <a:pt x="307" y="24"/>
                    <a:pt x="308" y="24"/>
                  </a:cubicBezTo>
                  <a:cubicBezTo>
                    <a:pt x="305" y="20"/>
                    <a:pt x="301" y="17"/>
                    <a:pt x="296" y="15"/>
                  </a:cubicBezTo>
                  <a:cubicBezTo>
                    <a:pt x="296" y="15"/>
                    <a:pt x="296" y="14"/>
                    <a:pt x="296" y="14"/>
                  </a:cubicBezTo>
                  <a:cubicBezTo>
                    <a:pt x="304" y="17"/>
                    <a:pt x="310" y="23"/>
                    <a:pt x="314" y="31"/>
                  </a:cubicBezTo>
                  <a:cubicBezTo>
                    <a:pt x="314" y="32"/>
                    <a:pt x="312" y="33"/>
                    <a:pt x="312" y="31"/>
                  </a:cubicBezTo>
                  <a:cubicBezTo>
                    <a:pt x="311" y="30"/>
                    <a:pt x="310" y="28"/>
                    <a:pt x="309" y="27"/>
                  </a:cubicBezTo>
                  <a:cubicBezTo>
                    <a:pt x="309" y="27"/>
                    <a:pt x="309" y="28"/>
                    <a:pt x="308" y="28"/>
                  </a:cubicBezTo>
                  <a:cubicBezTo>
                    <a:pt x="227" y="92"/>
                    <a:pt x="79" y="98"/>
                    <a:pt x="9" y="13"/>
                  </a:cubicBezTo>
                  <a:cubicBezTo>
                    <a:pt x="7" y="16"/>
                    <a:pt x="6" y="18"/>
                    <a:pt x="4" y="21"/>
                  </a:cubicBezTo>
                  <a:cubicBezTo>
                    <a:pt x="4" y="23"/>
                    <a:pt x="0" y="22"/>
                    <a:pt x="1" y="2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340"/>
            <p:cNvSpPr>
              <a:spLocks noEditPoints="1"/>
            </p:cNvSpPr>
            <p:nvPr/>
          </p:nvSpPr>
          <p:spPr bwMode="auto">
            <a:xfrm>
              <a:off x="6032500" y="4884738"/>
              <a:ext cx="401637" cy="414338"/>
            </a:xfrm>
            <a:custGeom>
              <a:avLst/>
              <a:gdLst>
                <a:gd name="T0" fmla="*/ 163 w 549"/>
                <a:gd name="T1" fmla="*/ 236 h 566"/>
                <a:gd name="T2" fmla="*/ 508 w 549"/>
                <a:gd name="T3" fmla="*/ 165 h 566"/>
                <a:gd name="T4" fmla="*/ 477 w 549"/>
                <a:gd name="T5" fmla="*/ 159 h 566"/>
                <a:gd name="T6" fmla="*/ 468 w 549"/>
                <a:gd name="T7" fmla="*/ 66 h 566"/>
                <a:gd name="T8" fmla="*/ 466 w 549"/>
                <a:gd name="T9" fmla="*/ 21 h 566"/>
                <a:gd name="T10" fmla="*/ 316 w 549"/>
                <a:gd name="T11" fmla="*/ 83 h 566"/>
                <a:gd name="T12" fmla="*/ 240 w 549"/>
                <a:gd name="T13" fmla="*/ 75 h 566"/>
                <a:gd name="T14" fmla="*/ 51 w 549"/>
                <a:gd name="T15" fmla="*/ 249 h 566"/>
                <a:gd name="T16" fmla="*/ 38 w 549"/>
                <a:gd name="T17" fmla="*/ 225 h 566"/>
                <a:gd name="T18" fmla="*/ 83 w 549"/>
                <a:gd name="T19" fmla="*/ 369 h 566"/>
                <a:gd name="T20" fmla="*/ 108 w 549"/>
                <a:gd name="T21" fmla="*/ 292 h 566"/>
                <a:gd name="T22" fmla="*/ 182 w 549"/>
                <a:gd name="T23" fmla="*/ 249 h 566"/>
                <a:gd name="T24" fmla="*/ 511 w 549"/>
                <a:gd name="T25" fmla="*/ 258 h 566"/>
                <a:gd name="T26" fmla="*/ 489 w 549"/>
                <a:gd name="T27" fmla="*/ 208 h 566"/>
                <a:gd name="T28" fmla="*/ 454 w 549"/>
                <a:gd name="T29" fmla="*/ 296 h 566"/>
                <a:gd name="T30" fmla="*/ 470 w 549"/>
                <a:gd name="T31" fmla="*/ 291 h 566"/>
                <a:gd name="T32" fmla="*/ 495 w 549"/>
                <a:gd name="T33" fmla="*/ 358 h 566"/>
                <a:gd name="T34" fmla="*/ 497 w 549"/>
                <a:gd name="T35" fmla="*/ 337 h 566"/>
                <a:gd name="T36" fmla="*/ 512 w 549"/>
                <a:gd name="T37" fmla="*/ 347 h 566"/>
                <a:gd name="T38" fmla="*/ 492 w 549"/>
                <a:gd name="T39" fmla="*/ 255 h 566"/>
                <a:gd name="T40" fmla="*/ 504 w 549"/>
                <a:gd name="T41" fmla="*/ 360 h 566"/>
                <a:gd name="T42" fmla="*/ 475 w 549"/>
                <a:gd name="T43" fmla="*/ 409 h 566"/>
                <a:gd name="T44" fmla="*/ 478 w 549"/>
                <a:gd name="T45" fmla="*/ 398 h 566"/>
                <a:gd name="T46" fmla="*/ 501 w 549"/>
                <a:gd name="T47" fmla="*/ 371 h 566"/>
                <a:gd name="T48" fmla="*/ 499 w 549"/>
                <a:gd name="T49" fmla="*/ 369 h 566"/>
                <a:gd name="T50" fmla="*/ 457 w 549"/>
                <a:gd name="T51" fmla="*/ 392 h 566"/>
                <a:gd name="T52" fmla="*/ 464 w 549"/>
                <a:gd name="T53" fmla="*/ 297 h 566"/>
                <a:gd name="T54" fmla="*/ 447 w 549"/>
                <a:gd name="T55" fmla="*/ 302 h 566"/>
                <a:gd name="T56" fmla="*/ 177 w 549"/>
                <a:gd name="T57" fmla="*/ 235 h 566"/>
                <a:gd name="T58" fmla="*/ 191 w 549"/>
                <a:gd name="T59" fmla="*/ 256 h 566"/>
                <a:gd name="T60" fmla="*/ 145 w 549"/>
                <a:gd name="T61" fmla="*/ 291 h 566"/>
                <a:gd name="T62" fmla="*/ 84 w 549"/>
                <a:gd name="T63" fmla="*/ 369 h 566"/>
                <a:gd name="T64" fmla="*/ 90 w 549"/>
                <a:gd name="T65" fmla="*/ 377 h 566"/>
                <a:gd name="T66" fmla="*/ 63 w 549"/>
                <a:gd name="T67" fmla="*/ 425 h 566"/>
                <a:gd name="T68" fmla="*/ 94 w 549"/>
                <a:gd name="T69" fmla="*/ 436 h 566"/>
                <a:gd name="T70" fmla="*/ 235 w 549"/>
                <a:gd name="T71" fmla="*/ 564 h 566"/>
                <a:gd name="T72" fmla="*/ 203 w 549"/>
                <a:gd name="T73" fmla="*/ 544 h 566"/>
                <a:gd name="T74" fmla="*/ 202 w 549"/>
                <a:gd name="T75" fmla="*/ 545 h 566"/>
                <a:gd name="T76" fmla="*/ 108 w 549"/>
                <a:gd name="T77" fmla="*/ 550 h 566"/>
                <a:gd name="T78" fmla="*/ 199 w 549"/>
                <a:gd name="T79" fmla="*/ 541 h 566"/>
                <a:gd name="T80" fmla="*/ 91 w 549"/>
                <a:gd name="T81" fmla="*/ 437 h 566"/>
                <a:gd name="T82" fmla="*/ 53 w 549"/>
                <a:gd name="T83" fmla="*/ 388 h 566"/>
                <a:gd name="T84" fmla="*/ 38 w 549"/>
                <a:gd name="T85" fmla="*/ 208 h 566"/>
                <a:gd name="T86" fmla="*/ 48 w 549"/>
                <a:gd name="T87" fmla="*/ 230 h 566"/>
                <a:gd name="T88" fmla="*/ 239 w 549"/>
                <a:gd name="T89" fmla="*/ 39 h 566"/>
                <a:gd name="T90" fmla="*/ 245 w 549"/>
                <a:gd name="T91" fmla="*/ 65 h 566"/>
                <a:gd name="T92" fmla="*/ 359 w 549"/>
                <a:gd name="T93" fmla="*/ 31 h 566"/>
                <a:gd name="T94" fmla="*/ 325 w 549"/>
                <a:gd name="T95" fmla="*/ 77 h 566"/>
                <a:gd name="T96" fmla="*/ 473 w 549"/>
                <a:gd name="T97" fmla="*/ 12 h 566"/>
                <a:gd name="T98" fmla="*/ 540 w 549"/>
                <a:gd name="T99" fmla="*/ 3 h 566"/>
                <a:gd name="T100" fmla="*/ 491 w 549"/>
                <a:gd name="T101" fmla="*/ 157 h 566"/>
                <a:gd name="T102" fmla="*/ 519 w 549"/>
                <a:gd name="T103" fmla="*/ 161 h 566"/>
                <a:gd name="T104" fmla="*/ 512 w 549"/>
                <a:gd name="T105" fmla="*/ 269 h 566"/>
                <a:gd name="T106" fmla="*/ 497 w 549"/>
                <a:gd name="T107" fmla="*/ 268 h 566"/>
                <a:gd name="T108" fmla="*/ 518 w 549"/>
                <a:gd name="T109" fmla="*/ 355 h 566"/>
                <a:gd name="T110" fmla="*/ 502 w 549"/>
                <a:gd name="T111" fmla="*/ 345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9" h="566">
                  <a:moveTo>
                    <a:pt x="182" y="249"/>
                  </a:moveTo>
                  <a:cubicBezTo>
                    <a:pt x="177" y="243"/>
                    <a:pt x="171" y="239"/>
                    <a:pt x="163" y="236"/>
                  </a:cubicBezTo>
                  <a:cubicBezTo>
                    <a:pt x="160" y="235"/>
                    <a:pt x="159" y="229"/>
                    <a:pt x="163" y="228"/>
                  </a:cubicBezTo>
                  <a:cubicBezTo>
                    <a:pt x="266" y="210"/>
                    <a:pt x="452" y="292"/>
                    <a:pt x="508" y="165"/>
                  </a:cubicBezTo>
                  <a:cubicBezTo>
                    <a:pt x="499" y="165"/>
                    <a:pt x="489" y="165"/>
                    <a:pt x="480" y="167"/>
                  </a:cubicBezTo>
                  <a:cubicBezTo>
                    <a:pt x="476" y="167"/>
                    <a:pt x="474" y="161"/>
                    <a:pt x="477" y="159"/>
                  </a:cubicBezTo>
                  <a:cubicBezTo>
                    <a:pt x="513" y="122"/>
                    <a:pt x="537" y="70"/>
                    <a:pt x="539" y="18"/>
                  </a:cubicBezTo>
                  <a:cubicBezTo>
                    <a:pt x="519" y="39"/>
                    <a:pt x="497" y="57"/>
                    <a:pt x="468" y="66"/>
                  </a:cubicBezTo>
                  <a:cubicBezTo>
                    <a:pt x="465" y="67"/>
                    <a:pt x="462" y="63"/>
                    <a:pt x="463" y="60"/>
                  </a:cubicBezTo>
                  <a:cubicBezTo>
                    <a:pt x="466" y="47"/>
                    <a:pt x="468" y="34"/>
                    <a:pt x="466" y="21"/>
                  </a:cubicBezTo>
                  <a:cubicBezTo>
                    <a:pt x="423" y="55"/>
                    <a:pt x="374" y="73"/>
                    <a:pt x="321" y="88"/>
                  </a:cubicBezTo>
                  <a:cubicBezTo>
                    <a:pt x="319" y="88"/>
                    <a:pt x="315" y="86"/>
                    <a:pt x="316" y="83"/>
                  </a:cubicBezTo>
                  <a:cubicBezTo>
                    <a:pt x="317" y="63"/>
                    <a:pt x="328" y="50"/>
                    <a:pt x="343" y="39"/>
                  </a:cubicBezTo>
                  <a:cubicBezTo>
                    <a:pt x="306" y="41"/>
                    <a:pt x="278" y="72"/>
                    <a:pt x="240" y="75"/>
                  </a:cubicBezTo>
                  <a:cubicBezTo>
                    <a:pt x="216" y="76"/>
                    <a:pt x="217" y="62"/>
                    <a:pt x="224" y="47"/>
                  </a:cubicBezTo>
                  <a:cubicBezTo>
                    <a:pt x="140" y="87"/>
                    <a:pt x="82" y="163"/>
                    <a:pt x="51" y="249"/>
                  </a:cubicBezTo>
                  <a:cubicBezTo>
                    <a:pt x="49" y="254"/>
                    <a:pt x="42" y="253"/>
                    <a:pt x="42" y="248"/>
                  </a:cubicBezTo>
                  <a:cubicBezTo>
                    <a:pt x="41" y="240"/>
                    <a:pt x="39" y="232"/>
                    <a:pt x="38" y="225"/>
                  </a:cubicBezTo>
                  <a:cubicBezTo>
                    <a:pt x="12" y="272"/>
                    <a:pt x="23" y="340"/>
                    <a:pt x="58" y="379"/>
                  </a:cubicBezTo>
                  <a:cubicBezTo>
                    <a:pt x="64" y="369"/>
                    <a:pt x="74" y="363"/>
                    <a:pt x="83" y="369"/>
                  </a:cubicBezTo>
                  <a:cubicBezTo>
                    <a:pt x="89" y="339"/>
                    <a:pt x="114" y="313"/>
                    <a:pt x="138" y="296"/>
                  </a:cubicBezTo>
                  <a:cubicBezTo>
                    <a:pt x="128" y="295"/>
                    <a:pt x="118" y="292"/>
                    <a:pt x="108" y="292"/>
                  </a:cubicBezTo>
                  <a:cubicBezTo>
                    <a:pt x="106" y="292"/>
                    <a:pt x="104" y="290"/>
                    <a:pt x="105" y="288"/>
                  </a:cubicBezTo>
                  <a:cubicBezTo>
                    <a:pt x="124" y="262"/>
                    <a:pt x="152" y="251"/>
                    <a:pt x="182" y="249"/>
                  </a:cubicBezTo>
                  <a:close/>
                  <a:moveTo>
                    <a:pt x="492" y="255"/>
                  </a:moveTo>
                  <a:cubicBezTo>
                    <a:pt x="494" y="257"/>
                    <a:pt x="511" y="274"/>
                    <a:pt x="511" y="258"/>
                  </a:cubicBezTo>
                  <a:cubicBezTo>
                    <a:pt x="511" y="253"/>
                    <a:pt x="511" y="247"/>
                    <a:pt x="510" y="242"/>
                  </a:cubicBezTo>
                  <a:cubicBezTo>
                    <a:pt x="507" y="227"/>
                    <a:pt x="500" y="217"/>
                    <a:pt x="489" y="208"/>
                  </a:cubicBezTo>
                  <a:cubicBezTo>
                    <a:pt x="472" y="224"/>
                    <a:pt x="452" y="234"/>
                    <a:pt x="429" y="239"/>
                  </a:cubicBezTo>
                  <a:cubicBezTo>
                    <a:pt x="450" y="243"/>
                    <a:pt x="457" y="276"/>
                    <a:pt x="454" y="296"/>
                  </a:cubicBezTo>
                  <a:cubicBezTo>
                    <a:pt x="458" y="294"/>
                    <a:pt x="462" y="292"/>
                    <a:pt x="465" y="289"/>
                  </a:cubicBezTo>
                  <a:cubicBezTo>
                    <a:pt x="467" y="288"/>
                    <a:pt x="469" y="289"/>
                    <a:pt x="470" y="291"/>
                  </a:cubicBezTo>
                  <a:cubicBezTo>
                    <a:pt x="475" y="318"/>
                    <a:pt x="478" y="345"/>
                    <a:pt x="472" y="372"/>
                  </a:cubicBezTo>
                  <a:cubicBezTo>
                    <a:pt x="478" y="365"/>
                    <a:pt x="486" y="359"/>
                    <a:pt x="495" y="358"/>
                  </a:cubicBezTo>
                  <a:cubicBezTo>
                    <a:pt x="496" y="358"/>
                    <a:pt x="496" y="358"/>
                    <a:pt x="497" y="358"/>
                  </a:cubicBezTo>
                  <a:cubicBezTo>
                    <a:pt x="496" y="351"/>
                    <a:pt x="496" y="344"/>
                    <a:pt x="497" y="337"/>
                  </a:cubicBezTo>
                  <a:cubicBezTo>
                    <a:pt x="497" y="334"/>
                    <a:pt x="501" y="334"/>
                    <a:pt x="502" y="335"/>
                  </a:cubicBezTo>
                  <a:cubicBezTo>
                    <a:pt x="505" y="339"/>
                    <a:pt x="509" y="343"/>
                    <a:pt x="512" y="347"/>
                  </a:cubicBezTo>
                  <a:cubicBezTo>
                    <a:pt x="512" y="315"/>
                    <a:pt x="499" y="287"/>
                    <a:pt x="489" y="257"/>
                  </a:cubicBezTo>
                  <a:cubicBezTo>
                    <a:pt x="489" y="255"/>
                    <a:pt x="491" y="254"/>
                    <a:pt x="492" y="255"/>
                  </a:cubicBezTo>
                  <a:close/>
                  <a:moveTo>
                    <a:pt x="502" y="345"/>
                  </a:moveTo>
                  <a:cubicBezTo>
                    <a:pt x="502" y="350"/>
                    <a:pt x="503" y="355"/>
                    <a:pt x="504" y="360"/>
                  </a:cubicBezTo>
                  <a:cubicBezTo>
                    <a:pt x="511" y="366"/>
                    <a:pt x="514" y="382"/>
                    <a:pt x="513" y="389"/>
                  </a:cubicBezTo>
                  <a:cubicBezTo>
                    <a:pt x="512" y="413"/>
                    <a:pt x="484" y="430"/>
                    <a:pt x="475" y="409"/>
                  </a:cubicBezTo>
                  <a:cubicBezTo>
                    <a:pt x="474" y="406"/>
                    <a:pt x="473" y="403"/>
                    <a:pt x="473" y="399"/>
                  </a:cubicBezTo>
                  <a:cubicBezTo>
                    <a:pt x="473" y="396"/>
                    <a:pt x="477" y="395"/>
                    <a:pt x="478" y="398"/>
                  </a:cubicBezTo>
                  <a:cubicBezTo>
                    <a:pt x="486" y="427"/>
                    <a:pt x="512" y="396"/>
                    <a:pt x="505" y="378"/>
                  </a:cubicBezTo>
                  <a:cubicBezTo>
                    <a:pt x="504" y="375"/>
                    <a:pt x="503" y="373"/>
                    <a:pt x="501" y="371"/>
                  </a:cubicBezTo>
                  <a:cubicBezTo>
                    <a:pt x="500" y="371"/>
                    <a:pt x="499" y="370"/>
                    <a:pt x="499" y="369"/>
                  </a:cubicBezTo>
                  <a:cubicBezTo>
                    <a:pt x="499" y="369"/>
                    <a:pt x="499" y="369"/>
                    <a:pt x="499" y="369"/>
                  </a:cubicBezTo>
                  <a:cubicBezTo>
                    <a:pt x="486" y="360"/>
                    <a:pt x="467" y="391"/>
                    <a:pt x="463" y="396"/>
                  </a:cubicBezTo>
                  <a:cubicBezTo>
                    <a:pt x="461" y="400"/>
                    <a:pt x="455" y="397"/>
                    <a:pt x="457" y="392"/>
                  </a:cubicBezTo>
                  <a:cubicBezTo>
                    <a:pt x="468" y="372"/>
                    <a:pt x="471" y="349"/>
                    <a:pt x="469" y="326"/>
                  </a:cubicBezTo>
                  <a:cubicBezTo>
                    <a:pt x="469" y="323"/>
                    <a:pt x="464" y="297"/>
                    <a:pt x="464" y="297"/>
                  </a:cubicBezTo>
                  <a:cubicBezTo>
                    <a:pt x="460" y="299"/>
                    <a:pt x="455" y="301"/>
                    <a:pt x="451" y="305"/>
                  </a:cubicBezTo>
                  <a:cubicBezTo>
                    <a:pt x="449" y="306"/>
                    <a:pt x="446" y="304"/>
                    <a:pt x="447" y="302"/>
                  </a:cubicBezTo>
                  <a:cubicBezTo>
                    <a:pt x="456" y="276"/>
                    <a:pt x="446" y="247"/>
                    <a:pt x="418" y="242"/>
                  </a:cubicBezTo>
                  <a:cubicBezTo>
                    <a:pt x="343" y="255"/>
                    <a:pt x="247" y="229"/>
                    <a:pt x="177" y="235"/>
                  </a:cubicBezTo>
                  <a:cubicBezTo>
                    <a:pt x="183" y="239"/>
                    <a:pt x="188" y="244"/>
                    <a:pt x="193" y="249"/>
                  </a:cubicBezTo>
                  <a:cubicBezTo>
                    <a:pt x="196" y="252"/>
                    <a:pt x="194" y="256"/>
                    <a:pt x="191" y="256"/>
                  </a:cubicBezTo>
                  <a:cubicBezTo>
                    <a:pt x="161" y="256"/>
                    <a:pt x="133" y="264"/>
                    <a:pt x="113" y="287"/>
                  </a:cubicBezTo>
                  <a:cubicBezTo>
                    <a:pt x="123" y="289"/>
                    <a:pt x="134" y="292"/>
                    <a:pt x="145" y="291"/>
                  </a:cubicBezTo>
                  <a:cubicBezTo>
                    <a:pt x="147" y="291"/>
                    <a:pt x="148" y="294"/>
                    <a:pt x="146" y="295"/>
                  </a:cubicBezTo>
                  <a:cubicBezTo>
                    <a:pt x="120" y="312"/>
                    <a:pt x="92" y="338"/>
                    <a:pt x="84" y="369"/>
                  </a:cubicBezTo>
                  <a:cubicBezTo>
                    <a:pt x="86" y="371"/>
                    <a:pt x="88" y="373"/>
                    <a:pt x="90" y="377"/>
                  </a:cubicBezTo>
                  <a:cubicBezTo>
                    <a:pt x="91" y="377"/>
                    <a:pt x="90" y="378"/>
                    <a:pt x="90" y="377"/>
                  </a:cubicBezTo>
                  <a:cubicBezTo>
                    <a:pt x="72" y="361"/>
                    <a:pt x="59" y="382"/>
                    <a:pt x="57" y="399"/>
                  </a:cubicBezTo>
                  <a:cubicBezTo>
                    <a:pt x="56" y="408"/>
                    <a:pt x="57" y="418"/>
                    <a:pt x="63" y="425"/>
                  </a:cubicBezTo>
                  <a:cubicBezTo>
                    <a:pt x="70" y="433"/>
                    <a:pt x="81" y="432"/>
                    <a:pt x="91" y="431"/>
                  </a:cubicBezTo>
                  <a:cubicBezTo>
                    <a:pt x="95" y="430"/>
                    <a:pt x="97" y="434"/>
                    <a:pt x="94" y="436"/>
                  </a:cubicBezTo>
                  <a:cubicBezTo>
                    <a:pt x="140" y="480"/>
                    <a:pt x="182" y="527"/>
                    <a:pt x="239" y="558"/>
                  </a:cubicBezTo>
                  <a:cubicBezTo>
                    <a:pt x="243" y="560"/>
                    <a:pt x="239" y="566"/>
                    <a:pt x="235" y="564"/>
                  </a:cubicBezTo>
                  <a:cubicBezTo>
                    <a:pt x="224" y="558"/>
                    <a:pt x="214" y="551"/>
                    <a:pt x="204" y="544"/>
                  </a:cubicBezTo>
                  <a:cubicBezTo>
                    <a:pt x="204" y="544"/>
                    <a:pt x="204" y="544"/>
                    <a:pt x="203" y="544"/>
                  </a:cubicBezTo>
                  <a:cubicBezTo>
                    <a:pt x="204" y="545"/>
                    <a:pt x="204" y="545"/>
                    <a:pt x="204" y="545"/>
                  </a:cubicBezTo>
                  <a:cubicBezTo>
                    <a:pt x="202" y="545"/>
                    <a:pt x="202" y="545"/>
                    <a:pt x="202" y="545"/>
                  </a:cubicBezTo>
                  <a:cubicBezTo>
                    <a:pt x="202" y="545"/>
                    <a:pt x="202" y="545"/>
                    <a:pt x="201" y="545"/>
                  </a:cubicBezTo>
                  <a:cubicBezTo>
                    <a:pt x="169" y="539"/>
                    <a:pt x="139" y="553"/>
                    <a:pt x="108" y="550"/>
                  </a:cubicBezTo>
                  <a:cubicBezTo>
                    <a:pt x="107" y="550"/>
                    <a:pt x="107" y="550"/>
                    <a:pt x="108" y="550"/>
                  </a:cubicBezTo>
                  <a:cubicBezTo>
                    <a:pt x="139" y="549"/>
                    <a:pt x="167" y="535"/>
                    <a:pt x="199" y="541"/>
                  </a:cubicBezTo>
                  <a:cubicBezTo>
                    <a:pt x="159" y="511"/>
                    <a:pt x="126" y="474"/>
                    <a:pt x="91" y="438"/>
                  </a:cubicBezTo>
                  <a:cubicBezTo>
                    <a:pt x="91" y="438"/>
                    <a:pt x="91" y="438"/>
                    <a:pt x="91" y="437"/>
                  </a:cubicBezTo>
                  <a:cubicBezTo>
                    <a:pt x="63" y="446"/>
                    <a:pt x="45" y="423"/>
                    <a:pt x="51" y="395"/>
                  </a:cubicBezTo>
                  <a:cubicBezTo>
                    <a:pt x="51" y="393"/>
                    <a:pt x="52" y="390"/>
                    <a:pt x="53" y="388"/>
                  </a:cubicBezTo>
                  <a:cubicBezTo>
                    <a:pt x="53" y="387"/>
                    <a:pt x="52" y="387"/>
                    <a:pt x="52" y="387"/>
                  </a:cubicBezTo>
                  <a:cubicBezTo>
                    <a:pt x="11" y="341"/>
                    <a:pt x="0" y="258"/>
                    <a:pt x="38" y="208"/>
                  </a:cubicBezTo>
                  <a:cubicBezTo>
                    <a:pt x="40" y="205"/>
                    <a:pt x="47" y="205"/>
                    <a:pt x="46" y="210"/>
                  </a:cubicBezTo>
                  <a:cubicBezTo>
                    <a:pt x="46" y="217"/>
                    <a:pt x="47" y="224"/>
                    <a:pt x="48" y="230"/>
                  </a:cubicBezTo>
                  <a:cubicBezTo>
                    <a:pt x="83" y="144"/>
                    <a:pt x="145" y="70"/>
                    <a:pt x="233" y="33"/>
                  </a:cubicBezTo>
                  <a:cubicBezTo>
                    <a:pt x="237" y="31"/>
                    <a:pt x="241" y="36"/>
                    <a:pt x="239" y="39"/>
                  </a:cubicBezTo>
                  <a:cubicBezTo>
                    <a:pt x="236" y="42"/>
                    <a:pt x="221" y="62"/>
                    <a:pt x="229" y="65"/>
                  </a:cubicBezTo>
                  <a:cubicBezTo>
                    <a:pt x="234" y="67"/>
                    <a:pt x="240" y="66"/>
                    <a:pt x="245" y="65"/>
                  </a:cubicBezTo>
                  <a:cubicBezTo>
                    <a:pt x="258" y="62"/>
                    <a:pt x="270" y="58"/>
                    <a:pt x="282" y="52"/>
                  </a:cubicBezTo>
                  <a:cubicBezTo>
                    <a:pt x="307" y="38"/>
                    <a:pt x="330" y="27"/>
                    <a:pt x="359" y="31"/>
                  </a:cubicBezTo>
                  <a:cubicBezTo>
                    <a:pt x="363" y="31"/>
                    <a:pt x="363" y="37"/>
                    <a:pt x="360" y="39"/>
                  </a:cubicBezTo>
                  <a:cubicBezTo>
                    <a:pt x="344" y="48"/>
                    <a:pt x="329" y="59"/>
                    <a:pt x="325" y="77"/>
                  </a:cubicBezTo>
                  <a:cubicBezTo>
                    <a:pt x="377" y="63"/>
                    <a:pt x="425" y="45"/>
                    <a:pt x="466" y="10"/>
                  </a:cubicBezTo>
                  <a:cubicBezTo>
                    <a:pt x="468" y="8"/>
                    <a:pt x="472" y="8"/>
                    <a:pt x="473" y="12"/>
                  </a:cubicBezTo>
                  <a:cubicBezTo>
                    <a:pt x="477" y="26"/>
                    <a:pt x="476" y="40"/>
                    <a:pt x="473" y="55"/>
                  </a:cubicBezTo>
                  <a:cubicBezTo>
                    <a:pt x="500" y="44"/>
                    <a:pt x="521" y="25"/>
                    <a:pt x="540" y="3"/>
                  </a:cubicBezTo>
                  <a:cubicBezTo>
                    <a:pt x="543" y="0"/>
                    <a:pt x="548" y="3"/>
                    <a:pt x="548" y="7"/>
                  </a:cubicBezTo>
                  <a:cubicBezTo>
                    <a:pt x="549" y="60"/>
                    <a:pt x="526" y="116"/>
                    <a:pt x="491" y="157"/>
                  </a:cubicBezTo>
                  <a:cubicBezTo>
                    <a:pt x="499" y="156"/>
                    <a:pt x="507" y="156"/>
                    <a:pt x="515" y="155"/>
                  </a:cubicBezTo>
                  <a:cubicBezTo>
                    <a:pt x="518" y="155"/>
                    <a:pt x="520" y="159"/>
                    <a:pt x="519" y="161"/>
                  </a:cubicBezTo>
                  <a:cubicBezTo>
                    <a:pt x="512" y="181"/>
                    <a:pt x="502" y="196"/>
                    <a:pt x="489" y="208"/>
                  </a:cubicBezTo>
                  <a:cubicBezTo>
                    <a:pt x="509" y="222"/>
                    <a:pt x="515" y="245"/>
                    <a:pt x="512" y="269"/>
                  </a:cubicBezTo>
                  <a:cubicBezTo>
                    <a:pt x="512" y="270"/>
                    <a:pt x="511" y="271"/>
                    <a:pt x="510" y="270"/>
                  </a:cubicBezTo>
                  <a:cubicBezTo>
                    <a:pt x="503" y="266"/>
                    <a:pt x="491" y="253"/>
                    <a:pt x="497" y="268"/>
                  </a:cubicBezTo>
                  <a:cubicBezTo>
                    <a:pt x="501" y="278"/>
                    <a:pt x="505" y="287"/>
                    <a:pt x="508" y="297"/>
                  </a:cubicBezTo>
                  <a:cubicBezTo>
                    <a:pt x="515" y="316"/>
                    <a:pt x="518" y="335"/>
                    <a:pt x="518" y="355"/>
                  </a:cubicBezTo>
                  <a:cubicBezTo>
                    <a:pt x="518" y="357"/>
                    <a:pt x="515" y="359"/>
                    <a:pt x="513" y="357"/>
                  </a:cubicBezTo>
                  <a:cubicBezTo>
                    <a:pt x="510" y="353"/>
                    <a:pt x="506" y="349"/>
                    <a:pt x="502" y="345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341"/>
            <p:cNvSpPr>
              <a:spLocks/>
            </p:cNvSpPr>
            <p:nvPr/>
          </p:nvSpPr>
          <p:spPr bwMode="auto">
            <a:xfrm>
              <a:off x="6262688" y="5553075"/>
              <a:ext cx="71437" cy="139700"/>
            </a:xfrm>
            <a:custGeom>
              <a:avLst/>
              <a:gdLst>
                <a:gd name="T0" fmla="*/ 57 w 99"/>
                <a:gd name="T1" fmla="*/ 185 h 191"/>
                <a:gd name="T2" fmla="*/ 2 w 99"/>
                <a:gd name="T3" fmla="*/ 20 h 191"/>
                <a:gd name="T4" fmla="*/ 0 w 99"/>
                <a:gd name="T5" fmla="*/ 16 h 191"/>
                <a:gd name="T6" fmla="*/ 9 w 99"/>
                <a:gd name="T7" fmla="*/ 16 h 191"/>
                <a:gd name="T8" fmla="*/ 12 w 99"/>
                <a:gd name="T9" fmla="*/ 13 h 191"/>
                <a:gd name="T10" fmla="*/ 50 w 99"/>
                <a:gd name="T11" fmla="*/ 0 h 191"/>
                <a:gd name="T12" fmla="*/ 96 w 99"/>
                <a:gd name="T13" fmla="*/ 64 h 191"/>
                <a:gd name="T14" fmla="*/ 99 w 99"/>
                <a:gd name="T15" fmla="*/ 67 h 191"/>
                <a:gd name="T16" fmla="*/ 76 w 99"/>
                <a:gd name="T17" fmla="*/ 159 h 191"/>
                <a:gd name="T18" fmla="*/ 59 w 99"/>
                <a:gd name="T19" fmla="*/ 191 h 191"/>
                <a:gd name="T20" fmla="*/ 55 w 99"/>
                <a:gd name="T21" fmla="*/ 187 h 191"/>
                <a:gd name="T22" fmla="*/ 57 w 99"/>
                <a:gd name="T23" fmla="*/ 18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91">
                  <a:moveTo>
                    <a:pt x="57" y="185"/>
                  </a:moveTo>
                  <a:cubicBezTo>
                    <a:pt x="71" y="124"/>
                    <a:pt x="48" y="62"/>
                    <a:pt x="2" y="20"/>
                  </a:cubicBezTo>
                  <a:cubicBezTo>
                    <a:pt x="1" y="19"/>
                    <a:pt x="1" y="17"/>
                    <a:pt x="0" y="16"/>
                  </a:cubicBezTo>
                  <a:cubicBezTo>
                    <a:pt x="3" y="16"/>
                    <a:pt x="6" y="16"/>
                    <a:pt x="9" y="16"/>
                  </a:cubicBezTo>
                  <a:cubicBezTo>
                    <a:pt x="11" y="16"/>
                    <a:pt x="12" y="15"/>
                    <a:pt x="12" y="13"/>
                  </a:cubicBezTo>
                  <a:cubicBezTo>
                    <a:pt x="25" y="12"/>
                    <a:pt x="37" y="7"/>
                    <a:pt x="50" y="0"/>
                  </a:cubicBezTo>
                  <a:cubicBezTo>
                    <a:pt x="74" y="13"/>
                    <a:pt x="87" y="38"/>
                    <a:pt x="96" y="64"/>
                  </a:cubicBezTo>
                  <a:cubicBezTo>
                    <a:pt x="96" y="66"/>
                    <a:pt x="97" y="67"/>
                    <a:pt x="99" y="67"/>
                  </a:cubicBezTo>
                  <a:cubicBezTo>
                    <a:pt x="85" y="96"/>
                    <a:pt x="84" y="129"/>
                    <a:pt x="76" y="159"/>
                  </a:cubicBezTo>
                  <a:cubicBezTo>
                    <a:pt x="73" y="170"/>
                    <a:pt x="68" y="183"/>
                    <a:pt x="59" y="191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56" y="187"/>
                    <a:pt x="57" y="187"/>
                    <a:pt x="57" y="185"/>
                  </a:cubicBezTo>
                  <a:close/>
                </a:path>
              </a:pathLst>
            </a:custGeom>
            <a:solidFill>
              <a:srgbClr val="CDA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342"/>
            <p:cNvSpPr>
              <a:spLocks/>
            </p:cNvSpPr>
            <p:nvPr/>
          </p:nvSpPr>
          <p:spPr bwMode="auto">
            <a:xfrm>
              <a:off x="6029325" y="5495925"/>
              <a:ext cx="134937" cy="111125"/>
            </a:xfrm>
            <a:custGeom>
              <a:avLst/>
              <a:gdLst>
                <a:gd name="T0" fmla="*/ 64 w 185"/>
                <a:gd name="T1" fmla="*/ 0 h 151"/>
                <a:gd name="T2" fmla="*/ 66 w 185"/>
                <a:gd name="T3" fmla="*/ 6 h 151"/>
                <a:gd name="T4" fmla="*/ 121 w 185"/>
                <a:gd name="T5" fmla="*/ 49 h 151"/>
                <a:gd name="T6" fmla="*/ 185 w 185"/>
                <a:gd name="T7" fmla="*/ 76 h 151"/>
                <a:gd name="T8" fmla="*/ 154 w 185"/>
                <a:gd name="T9" fmla="*/ 151 h 151"/>
                <a:gd name="T10" fmla="*/ 148 w 185"/>
                <a:gd name="T11" fmla="*/ 146 h 151"/>
                <a:gd name="T12" fmla="*/ 146 w 185"/>
                <a:gd name="T13" fmla="*/ 144 h 151"/>
                <a:gd name="T14" fmla="*/ 40 w 185"/>
                <a:gd name="T15" fmla="*/ 107 h 151"/>
                <a:gd name="T16" fmla="*/ 15 w 185"/>
                <a:gd name="T17" fmla="*/ 50 h 151"/>
                <a:gd name="T18" fmla="*/ 62 w 185"/>
                <a:gd name="T19" fmla="*/ 1 h 151"/>
                <a:gd name="T20" fmla="*/ 62 w 185"/>
                <a:gd name="T21" fmla="*/ 0 h 151"/>
                <a:gd name="T22" fmla="*/ 64 w 185"/>
                <a:gd name="T2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151">
                  <a:moveTo>
                    <a:pt x="64" y="0"/>
                  </a:moveTo>
                  <a:cubicBezTo>
                    <a:pt x="64" y="2"/>
                    <a:pt x="65" y="4"/>
                    <a:pt x="66" y="6"/>
                  </a:cubicBezTo>
                  <a:cubicBezTo>
                    <a:pt x="75" y="27"/>
                    <a:pt x="103" y="40"/>
                    <a:pt x="121" y="49"/>
                  </a:cubicBezTo>
                  <a:cubicBezTo>
                    <a:pt x="142" y="61"/>
                    <a:pt x="163" y="69"/>
                    <a:pt x="185" y="76"/>
                  </a:cubicBezTo>
                  <a:cubicBezTo>
                    <a:pt x="162" y="89"/>
                    <a:pt x="151" y="125"/>
                    <a:pt x="154" y="151"/>
                  </a:cubicBezTo>
                  <a:cubicBezTo>
                    <a:pt x="152" y="149"/>
                    <a:pt x="150" y="148"/>
                    <a:pt x="148" y="146"/>
                  </a:cubicBezTo>
                  <a:cubicBezTo>
                    <a:pt x="147" y="146"/>
                    <a:pt x="147" y="145"/>
                    <a:pt x="146" y="144"/>
                  </a:cubicBezTo>
                  <a:cubicBezTo>
                    <a:pt x="116" y="123"/>
                    <a:pt x="73" y="122"/>
                    <a:pt x="40" y="107"/>
                  </a:cubicBezTo>
                  <a:cubicBezTo>
                    <a:pt x="16" y="97"/>
                    <a:pt x="0" y="75"/>
                    <a:pt x="15" y="50"/>
                  </a:cubicBezTo>
                  <a:cubicBezTo>
                    <a:pt x="26" y="31"/>
                    <a:pt x="47" y="17"/>
                    <a:pt x="62" y="1"/>
                  </a:cubicBezTo>
                  <a:cubicBezTo>
                    <a:pt x="62" y="1"/>
                    <a:pt x="62" y="0"/>
                    <a:pt x="62" y="0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2CB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 343"/>
            <p:cNvSpPr>
              <a:spLocks noEditPoints="1"/>
            </p:cNvSpPr>
            <p:nvPr/>
          </p:nvSpPr>
          <p:spPr bwMode="auto">
            <a:xfrm>
              <a:off x="6070600" y="5054600"/>
              <a:ext cx="333375" cy="271463"/>
            </a:xfrm>
            <a:custGeom>
              <a:avLst/>
              <a:gdLst>
                <a:gd name="T0" fmla="*/ 228 w 456"/>
                <a:gd name="T1" fmla="*/ 161 h 371"/>
                <a:gd name="T2" fmla="*/ 227 w 456"/>
                <a:gd name="T3" fmla="*/ 142 h 371"/>
                <a:gd name="T4" fmla="*/ 229 w 456"/>
                <a:gd name="T5" fmla="*/ 167 h 371"/>
                <a:gd name="T6" fmla="*/ 245 w 456"/>
                <a:gd name="T7" fmla="*/ 173 h 371"/>
                <a:gd name="T8" fmla="*/ 212 w 456"/>
                <a:gd name="T9" fmla="*/ 180 h 371"/>
                <a:gd name="T10" fmla="*/ 253 w 456"/>
                <a:gd name="T11" fmla="*/ 172 h 371"/>
                <a:gd name="T12" fmla="*/ 145 w 456"/>
                <a:gd name="T13" fmla="*/ 205 h 371"/>
                <a:gd name="T14" fmla="*/ 156 w 456"/>
                <a:gd name="T15" fmla="*/ 208 h 371"/>
                <a:gd name="T16" fmla="*/ 123 w 456"/>
                <a:gd name="T17" fmla="*/ 211 h 371"/>
                <a:gd name="T18" fmla="*/ 140 w 456"/>
                <a:gd name="T19" fmla="*/ 205 h 371"/>
                <a:gd name="T20" fmla="*/ 202 w 456"/>
                <a:gd name="T21" fmla="*/ 271 h 371"/>
                <a:gd name="T22" fmla="*/ 164 w 456"/>
                <a:gd name="T23" fmla="*/ 232 h 371"/>
                <a:gd name="T24" fmla="*/ 145 w 456"/>
                <a:gd name="T25" fmla="*/ 205 h 371"/>
                <a:gd name="T26" fmla="*/ 290 w 456"/>
                <a:gd name="T27" fmla="*/ 131 h 371"/>
                <a:gd name="T28" fmla="*/ 308 w 456"/>
                <a:gd name="T29" fmla="*/ 102 h 371"/>
                <a:gd name="T30" fmla="*/ 297 w 456"/>
                <a:gd name="T31" fmla="*/ 97 h 371"/>
                <a:gd name="T32" fmla="*/ 288 w 456"/>
                <a:gd name="T33" fmla="*/ 142 h 371"/>
                <a:gd name="T34" fmla="*/ 310 w 456"/>
                <a:gd name="T35" fmla="*/ 125 h 371"/>
                <a:gd name="T36" fmla="*/ 186 w 456"/>
                <a:gd name="T37" fmla="*/ 119 h 371"/>
                <a:gd name="T38" fmla="*/ 173 w 456"/>
                <a:gd name="T39" fmla="*/ 125 h 371"/>
                <a:gd name="T40" fmla="*/ 192 w 456"/>
                <a:gd name="T41" fmla="*/ 101 h 371"/>
                <a:gd name="T42" fmla="*/ 168 w 456"/>
                <a:gd name="T43" fmla="*/ 119 h 371"/>
                <a:gd name="T44" fmla="*/ 184 w 456"/>
                <a:gd name="T45" fmla="*/ 149 h 371"/>
                <a:gd name="T46" fmla="*/ 186 w 456"/>
                <a:gd name="T47" fmla="*/ 119 h 371"/>
                <a:gd name="T48" fmla="*/ 392 w 456"/>
                <a:gd name="T49" fmla="*/ 225 h 371"/>
                <a:gd name="T50" fmla="*/ 285 w 456"/>
                <a:gd name="T51" fmla="*/ 316 h 371"/>
                <a:gd name="T52" fmla="*/ 215 w 456"/>
                <a:gd name="T53" fmla="*/ 336 h 371"/>
                <a:gd name="T54" fmla="*/ 186 w 456"/>
                <a:gd name="T55" fmla="*/ 363 h 371"/>
                <a:gd name="T56" fmla="*/ 147 w 456"/>
                <a:gd name="T57" fmla="*/ 315 h 371"/>
                <a:gd name="T58" fmla="*/ 179 w 456"/>
                <a:gd name="T59" fmla="*/ 335 h 371"/>
                <a:gd name="T60" fmla="*/ 38 w 456"/>
                <a:gd name="T61" fmla="*/ 207 h 371"/>
                <a:gd name="T62" fmla="*/ 7 w 456"/>
                <a:gd name="T63" fmla="*/ 196 h 371"/>
                <a:gd name="T64" fmla="*/ 34 w 456"/>
                <a:gd name="T65" fmla="*/ 148 h 371"/>
                <a:gd name="T66" fmla="*/ 28 w 456"/>
                <a:gd name="T67" fmla="*/ 140 h 371"/>
                <a:gd name="T68" fmla="*/ 89 w 456"/>
                <a:gd name="T69" fmla="*/ 62 h 371"/>
                <a:gd name="T70" fmla="*/ 135 w 456"/>
                <a:gd name="T71" fmla="*/ 27 h 371"/>
                <a:gd name="T72" fmla="*/ 121 w 456"/>
                <a:gd name="T73" fmla="*/ 6 h 371"/>
                <a:gd name="T74" fmla="*/ 391 w 456"/>
                <a:gd name="T75" fmla="*/ 73 h 371"/>
                <a:gd name="T76" fmla="*/ 408 w 456"/>
                <a:gd name="T77" fmla="*/ 68 h 371"/>
                <a:gd name="T78" fmla="*/ 401 w 456"/>
                <a:gd name="T79" fmla="*/ 163 h 371"/>
                <a:gd name="T80" fmla="*/ 443 w 456"/>
                <a:gd name="T81" fmla="*/ 140 h 371"/>
                <a:gd name="T82" fmla="*/ 445 w 456"/>
                <a:gd name="T83" fmla="*/ 142 h 371"/>
                <a:gd name="T84" fmla="*/ 422 w 456"/>
                <a:gd name="T85" fmla="*/ 169 h 371"/>
                <a:gd name="T86" fmla="*/ 419 w 456"/>
                <a:gd name="T87" fmla="*/ 180 h 371"/>
                <a:gd name="T88" fmla="*/ 417 w 456"/>
                <a:gd name="T89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6" h="371">
                  <a:moveTo>
                    <a:pt x="245" y="156"/>
                  </a:moveTo>
                  <a:cubicBezTo>
                    <a:pt x="238" y="153"/>
                    <a:pt x="232" y="156"/>
                    <a:pt x="228" y="161"/>
                  </a:cubicBezTo>
                  <a:cubicBezTo>
                    <a:pt x="226" y="155"/>
                    <a:pt x="227" y="148"/>
                    <a:pt x="227" y="142"/>
                  </a:cubicBezTo>
                  <a:cubicBezTo>
                    <a:pt x="227" y="141"/>
                    <a:pt x="227" y="141"/>
                    <a:pt x="227" y="142"/>
                  </a:cubicBezTo>
                  <a:cubicBezTo>
                    <a:pt x="224" y="150"/>
                    <a:pt x="223" y="158"/>
                    <a:pt x="225" y="166"/>
                  </a:cubicBezTo>
                  <a:cubicBezTo>
                    <a:pt x="225" y="168"/>
                    <a:pt x="228" y="168"/>
                    <a:pt x="229" y="167"/>
                  </a:cubicBezTo>
                  <a:cubicBezTo>
                    <a:pt x="232" y="164"/>
                    <a:pt x="237" y="159"/>
                    <a:pt x="242" y="162"/>
                  </a:cubicBezTo>
                  <a:cubicBezTo>
                    <a:pt x="245" y="164"/>
                    <a:pt x="246" y="170"/>
                    <a:pt x="245" y="173"/>
                  </a:cubicBezTo>
                  <a:cubicBezTo>
                    <a:pt x="243" y="190"/>
                    <a:pt x="223" y="174"/>
                    <a:pt x="214" y="176"/>
                  </a:cubicBezTo>
                  <a:cubicBezTo>
                    <a:pt x="212" y="176"/>
                    <a:pt x="211" y="178"/>
                    <a:pt x="212" y="180"/>
                  </a:cubicBezTo>
                  <a:cubicBezTo>
                    <a:pt x="215" y="189"/>
                    <a:pt x="233" y="192"/>
                    <a:pt x="242" y="189"/>
                  </a:cubicBezTo>
                  <a:cubicBezTo>
                    <a:pt x="249" y="187"/>
                    <a:pt x="253" y="180"/>
                    <a:pt x="253" y="172"/>
                  </a:cubicBezTo>
                  <a:cubicBezTo>
                    <a:pt x="253" y="166"/>
                    <a:pt x="250" y="159"/>
                    <a:pt x="245" y="156"/>
                  </a:cubicBezTo>
                  <a:close/>
                  <a:moveTo>
                    <a:pt x="145" y="205"/>
                  </a:moveTo>
                  <a:cubicBezTo>
                    <a:pt x="148" y="205"/>
                    <a:pt x="152" y="207"/>
                    <a:pt x="155" y="208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3" y="202"/>
                    <a:pt x="148" y="199"/>
                    <a:pt x="141" y="198"/>
                  </a:cubicBezTo>
                  <a:cubicBezTo>
                    <a:pt x="133" y="197"/>
                    <a:pt x="126" y="205"/>
                    <a:pt x="123" y="211"/>
                  </a:cubicBezTo>
                  <a:cubicBezTo>
                    <a:pt x="121" y="214"/>
                    <a:pt x="125" y="217"/>
                    <a:pt x="128" y="215"/>
                  </a:cubicBezTo>
                  <a:cubicBezTo>
                    <a:pt x="131" y="211"/>
                    <a:pt x="135" y="207"/>
                    <a:pt x="140" y="205"/>
                  </a:cubicBezTo>
                  <a:cubicBezTo>
                    <a:pt x="139" y="213"/>
                    <a:pt x="151" y="227"/>
                    <a:pt x="154" y="231"/>
                  </a:cubicBezTo>
                  <a:cubicBezTo>
                    <a:pt x="167" y="247"/>
                    <a:pt x="183" y="263"/>
                    <a:pt x="202" y="271"/>
                  </a:cubicBezTo>
                  <a:cubicBezTo>
                    <a:pt x="206" y="273"/>
                    <a:pt x="210" y="267"/>
                    <a:pt x="206" y="265"/>
                  </a:cubicBezTo>
                  <a:cubicBezTo>
                    <a:pt x="191" y="255"/>
                    <a:pt x="176" y="245"/>
                    <a:pt x="164" y="232"/>
                  </a:cubicBezTo>
                  <a:cubicBezTo>
                    <a:pt x="158" y="226"/>
                    <a:pt x="153" y="219"/>
                    <a:pt x="148" y="211"/>
                  </a:cubicBezTo>
                  <a:cubicBezTo>
                    <a:pt x="147" y="209"/>
                    <a:pt x="146" y="207"/>
                    <a:pt x="145" y="205"/>
                  </a:cubicBezTo>
                  <a:close/>
                  <a:moveTo>
                    <a:pt x="303" y="119"/>
                  </a:moveTo>
                  <a:cubicBezTo>
                    <a:pt x="297" y="120"/>
                    <a:pt x="293" y="127"/>
                    <a:pt x="290" y="131"/>
                  </a:cubicBezTo>
                  <a:cubicBezTo>
                    <a:pt x="290" y="129"/>
                    <a:pt x="290" y="127"/>
                    <a:pt x="290" y="125"/>
                  </a:cubicBezTo>
                  <a:cubicBezTo>
                    <a:pt x="290" y="118"/>
                    <a:pt x="297" y="92"/>
                    <a:pt x="308" y="102"/>
                  </a:cubicBezTo>
                  <a:cubicBezTo>
                    <a:pt x="308" y="103"/>
                    <a:pt x="309" y="102"/>
                    <a:pt x="309" y="101"/>
                  </a:cubicBezTo>
                  <a:cubicBezTo>
                    <a:pt x="307" y="95"/>
                    <a:pt x="302" y="93"/>
                    <a:pt x="297" y="97"/>
                  </a:cubicBezTo>
                  <a:cubicBezTo>
                    <a:pt x="290" y="102"/>
                    <a:pt x="287" y="111"/>
                    <a:pt x="285" y="119"/>
                  </a:cubicBezTo>
                  <a:cubicBezTo>
                    <a:pt x="283" y="127"/>
                    <a:pt x="283" y="135"/>
                    <a:pt x="288" y="142"/>
                  </a:cubicBezTo>
                  <a:cubicBezTo>
                    <a:pt x="291" y="146"/>
                    <a:pt x="295" y="150"/>
                    <a:pt x="301" y="149"/>
                  </a:cubicBezTo>
                  <a:cubicBezTo>
                    <a:pt x="309" y="147"/>
                    <a:pt x="311" y="133"/>
                    <a:pt x="310" y="125"/>
                  </a:cubicBezTo>
                  <a:cubicBezTo>
                    <a:pt x="309" y="122"/>
                    <a:pt x="307" y="119"/>
                    <a:pt x="303" y="119"/>
                  </a:cubicBezTo>
                  <a:close/>
                  <a:moveTo>
                    <a:pt x="186" y="119"/>
                  </a:moveTo>
                  <a:cubicBezTo>
                    <a:pt x="180" y="120"/>
                    <a:pt x="176" y="127"/>
                    <a:pt x="173" y="131"/>
                  </a:cubicBezTo>
                  <a:cubicBezTo>
                    <a:pt x="173" y="129"/>
                    <a:pt x="173" y="127"/>
                    <a:pt x="173" y="125"/>
                  </a:cubicBezTo>
                  <a:cubicBezTo>
                    <a:pt x="173" y="118"/>
                    <a:pt x="180" y="92"/>
                    <a:pt x="190" y="102"/>
                  </a:cubicBezTo>
                  <a:cubicBezTo>
                    <a:pt x="191" y="103"/>
                    <a:pt x="192" y="102"/>
                    <a:pt x="192" y="101"/>
                  </a:cubicBezTo>
                  <a:cubicBezTo>
                    <a:pt x="190" y="95"/>
                    <a:pt x="185" y="93"/>
                    <a:pt x="180" y="97"/>
                  </a:cubicBezTo>
                  <a:cubicBezTo>
                    <a:pt x="173" y="102"/>
                    <a:pt x="170" y="111"/>
                    <a:pt x="168" y="119"/>
                  </a:cubicBezTo>
                  <a:cubicBezTo>
                    <a:pt x="166" y="127"/>
                    <a:pt x="166" y="135"/>
                    <a:pt x="171" y="142"/>
                  </a:cubicBezTo>
                  <a:cubicBezTo>
                    <a:pt x="174" y="146"/>
                    <a:pt x="178" y="150"/>
                    <a:pt x="184" y="149"/>
                  </a:cubicBezTo>
                  <a:cubicBezTo>
                    <a:pt x="192" y="147"/>
                    <a:pt x="194" y="133"/>
                    <a:pt x="193" y="125"/>
                  </a:cubicBezTo>
                  <a:cubicBezTo>
                    <a:pt x="192" y="122"/>
                    <a:pt x="190" y="119"/>
                    <a:pt x="186" y="119"/>
                  </a:cubicBezTo>
                  <a:close/>
                  <a:moveTo>
                    <a:pt x="417" y="180"/>
                  </a:moveTo>
                  <a:cubicBezTo>
                    <a:pt x="406" y="193"/>
                    <a:pt x="399" y="210"/>
                    <a:pt x="392" y="225"/>
                  </a:cubicBezTo>
                  <a:cubicBezTo>
                    <a:pt x="382" y="245"/>
                    <a:pt x="370" y="263"/>
                    <a:pt x="354" y="278"/>
                  </a:cubicBezTo>
                  <a:cubicBezTo>
                    <a:pt x="335" y="295"/>
                    <a:pt x="309" y="307"/>
                    <a:pt x="285" y="316"/>
                  </a:cubicBezTo>
                  <a:cubicBezTo>
                    <a:pt x="262" y="325"/>
                    <a:pt x="238" y="325"/>
                    <a:pt x="215" y="332"/>
                  </a:cubicBezTo>
                  <a:cubicBezTo>
                    <a:pt x="213" y="332"/>
                    <a:pt x="213" y="336"/>
                    <a:pt x="215" y="336"/>
                  </a:cubicBezTo>
                  <a:cubicBezTo>
                    <a:pt x="222" y="338"/>
                    <a:pt x="229" y="338"/>
                    <a:pt x="236" y="337"/>
                  </a:cubicBezTo>
                  <a:cubicBezTo>
                    <a:pt x="234" y="363"/>
                    <a:pt x="209" y="371"/>
                    <a:pt x="186" y="363"/>
                  </a:cubicBezTo>
                  <a:cubicBezTo>
                    <a:pt x="163" y="355"/>
                    <a:pt x="155" y="336"/>
                    <a:pt x="148" y="316"/>
                  </a:cubicBezTo>
                  <a:cubicBezTo>
                    <a:pt x="148" y="316"/>
                    <a:pt x="148" y="316"/>
                    <a:pt x="147" y="315"/>
                  </a:cubicBezTo>
                  <a:cubicBezTo>
                    <a:pt x="148" y="315"/>
                    <a:pt x="148" y="315"/>
                    <a:pt x="148" y="315"/>
                  </a:cubicBezTo>
                  <a:cubicBezTo>
                    <a:pt x="158" y="322"/>
                    <a:pt x="168" y="329"/>
                    <a:pt x="179" y="335"/>
                  </a:cubicBezTo>
                  <a:cubicBezTo>
                    <a:pt x="183" y="337"/>
                    <a:pt x="187" y="331"/>
                    <a:pt x="183" y="329"/>
                  </a:cubicBezTo>
                  <a:cubicBezTo>
                    <a:pt x="126" y="298"/>
                    <a:pt x="84" y="251"/>
                    <a:pt x="38" y="207"/>
                  </a:cubicBezTo>
                  <a:cubicBezTo>
                    <a:pt x="41" y="205"/>
                    <a:pt x="39" y="201"/>
                    <a:pt x="35" y="202"/>
                  </a:cubicBezTo>
                  <a:cubicBezTo>
                    <a:pt x="25" y="203"/>
                    <a:pt x="14" y="204"/>
                    <a:pt x="7" y="196"/>
                  </a:cubicBezTo>
                  <a:cubicBezTo>
                    <a:pt x="1" y="189"/>
                    <a:pt x="0" y="179"/>
                    <a:pt x="1" y="170"/>
                  </a:cubicBezTo>
                  <a:cubicBezTo>
                    <a:pt x="3" y="153"/>
                    <a:pt x="16" y="132"/>
                    <a:pt x="34" y="148"/>
                  </a:cubicBezTo>
                  <a:cubicBezTo>
                    <a:pt x="34" y="149"/>
                    <a:pt x="35" y="148"/>
                    <a:pt x="34" y="148"/>
                  </a:cubicBezTo>
                  <a:cubicBezTo>
                    <a:pt x="32" y="144"/>
                    <a:pt x="30" y="142"/>
                    <a:pt x="28" y="140"/>
                  </a:cubicBezTo>
                  <a:cubicBezTo>
                    <a:pt x="36" y="109"/>
                    <a:pt x="64" y="83"/>
                    <a:pt x="90" y="66"/>
                  </a:cubicBezTo>
                  <a:cubicBezTo>
                    <a:pt x="92" y="65"/>
                    <a:pt x="91" y="62"/>
                    <a:pt x="89" y="62"/>
                  </a:cubicBezTo>
                  <a:cubicBezTo>
                    <a:pt x="78" y="63"/>
                    <a:pt x="67" y="60"/>
                    <a:pt x="57" y="58"/>
                  </a:cubicBezTo>
                  <a:cubicBezTo>
                    <a:pt x="77" y="35"/>
                    <a:pt x="105" y="27"/>
                    <a:pt x="135" y="27"/>
                  </a:cubicBezTo>
                  <a:cubicBezTo>
                    <a:pt x="138" y="27"/>
                    <a:pt x="140" y="23"/>
                    <a:pt x="137" y="20"/>
                  </a:cubicBezTo>
                  <a:cubicBezTo>
                    <a:pt x="132" y="15"/>
                    <a:pt x="127" y="10"/>
                    <a:pt x="121" y="6"/>
                  </a:cubicBezTo>
                  <a:cubicBezTo>
                    <a:pt x="191" y="0"/>
                    <a:pt x="287" y="26"/>
                    <a:pt x="362" y="13"/>
                  </a:cubicBezTo>
                  <a:cubicBezTo>
                    <a:pt x="390" y="18"/>
                    <a:pt x="400" y="47"/>
                    <a:pt x="391" y="73"/>
                  </a:cubicBezTo>
                  <a:cubicBezTo>
                    <a:pt x="390" y="75"/>
                    <a:pt x="393" y="77"/>
                    <a:pt x="395" y="76"/>
                  </a:cubicBezTo>
                  <a:cubicBezTo>
                    <a:pt x="399" y="72"/>
                    <a:pt x="404" y="70"/>
                    <a:pt x="408" y="68"/>
                  </a:cubicBezTo>
                  <a:cubicBezTo>
                    <a:pt x="408" y="68"/>
                    <a:pt x="413" y="94"/>
                    <a:pt x="413" y="97"/>
                  </a:cubicBezTo>
                  <a:cubicBezTo>
                    <a:pt x="415" y="120"/>
                    <a:pt x="412" y="143"/>
                    <a:pt x="401" y="163"/>
                  </a:cubicBezTo>
                  <a:cubicBezTo>
                    <a:pt x="399" y="168"/>
                    <a:pt x="405" y="171"/>
                    <a:pt x="407" y="167"/>
                  </a:cubicBezTo>
                  <a:cubicBezTo>
                    <a:pt x="411" y="162"/>
                    <a:pt x="430" y="131"/>
                    <a:pt x="443" y="140"/>
                  </a:cubicBezTo>
                  <a:cubicBezTo>
                    <a:pt x="443" y="140"/>
                    <a:pt x="443" y="140"/>
                    <a:pt x="443" y="140"/>
                  </a:cubicBezTo>
                  <a:cubicBezTo>
                    <a:pt x="443" y="141"/>
                    <a:pt x="444" y="142"/>
                    <a:pt x="445" y="142"/>
                  </a:cubicBezTo>
                  <a:cubicBezTo>
                    <a:pt x="447" y="144"/>
                    <a:pt x="448" y="146"/>
                    <a:pt x="449" y="149"/>
                  </a:cubicBezTo>
                  <a:cubicBezTo>
                    <a:pt x="456" y="167"/>
                    <a:pt x="430" y="198"/>
                    <a:pt x="422" y="169"/>
                  </a:cubicBezTo>
                  <a:cubicBezTo>
                    <a:pt x="421" y="166"/>
                    <a:pt x="417" y="167"/>
                    <a:pt x="417" y="170"/>
                  </a:cubicBezTo>
                  <a:cubicBezTo>
                    <a:pt x="417" y="174"/>
                    <a:pt x="418" y="177"/>
                    <a:pt x="419" y="180"/>
                  </a:cubicBezTo>
                  <a:cubicBezTo>
                    <a:pt x="418" y="180"/>
                    <a:pt x="418" y="180"/>
                    <a:pt x="418" y="180"/>
                  </a:cubicBezTo>
                  <a:cubicBezTo>
                    <a:pt x="418" y="180"/>
                    <a:pt x="417" y="180"/>
                    <a:pt x="417" y="180"/>
                  </a:cubicBezTo>
                  <a:close/>
                </a:path>
              </a:pathLst>
            </a:custGeom>
            <a:solidFill>
              <a:srgbClr val="F3B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344"/>
            <p:cNvSpPr>
              <a:spLocks/>
            </p:cNvSpPr>
            <p:nvPr/>
          </p:nvSpPr>
          <p:spPr bwMode="auto">
            <a:xfrm>
              <a:off x="6227763" y="5154613"/>
              <a:ext cx="31750" cy="38100"/>
            </a:xfrm>
            <a:custGeom>
              <a:avLst/>
              <a:gdLst>
                <a:gd name="T0" fmla="*/ 31 w 42"/>
                <a:gd name="T1" fmla="*/ 48 h 51"/>
                <a:gd name="T2" fmla="*/ 1 w 42"/>
                <a:gd name="T3" fmla="*/ 39 h 51"/>
                <a:gd name="T4" fmla="*/ 3 w 42"/>
                <a:gd name="T5" fmla="*/ 35 h 51"/>
                <a:gd name="T6" fmla="*/ 34 w 42"/>
                <a:gd name="T7" fmla="*/ 32 h 51"/>
                <a:gd name="T8" fmla="*/ 31 w 42"/>
                <a:gd name="T9" fmla="*/ 21 h 51"/>
                <a:gd name="T10" fmla="*/ 18 w 42"/>
                <a:gd name="T11" fmla="*/ 26 h 51"/>
                <a:gd name="T12" fmla="*/ 14 w 42"/>
                <a:gd name="T13" fmla="*/ 25 h 51"/>
                <a:gd name="T14" fmla="*/ 16 w 42"/>
                <a:gd name="T15" fmla="*/ 1 h 51"/>
                <a:gd name="T16" fmla="*/ 16 w 42"/>
                <a:gd name="T17" fmla="*/ 1 h 51"/>
                <a:gd name="T18" fmla="*/ 17 w 42"/>
                <a:gd name="T19" fmla="*/ 20 h 51"/>
                <a:gd name="T20" fmla="*/ 34 w 42"/>
                <a:gd name="T21" fmla="*/ 15 h 51"/>
                <a:gd name="T22" fmla="*/ 42 w 42"/>
                <a:gd name="T23" fmla="*/ 31 h 51"/>
                <a:gd name="T24" fmla="*/ 31 w 42"/>
                <a:gd name="T25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51">
                  <a:moveTo>
                    <a:pt x="31" y="48"/>
                  </a:moveTo>
                  <a:cubicBezTo>
                    <a:pt x="22" y="51"/>
                    <a:pt x="4" y="48"/>
                    <a:pt x="1" y="39"/>
                  </a:cubicBezTo>
                  <a:cubicBezTo>
                    <a:pt x="0" y="37"/>
                    <a:pt x="1" y="35"/>
                    <a:pt x="3" y="35"/>
                  </a:cubicBezTo>
                  <a:cubicBezTo>
                    <a:pt x="12" y="33"/>
                    <a:pt x="32" y="49"/>
                    <a:pt x="34" y="32"/>
                  </a:cubicBezTo>
                  <a:cubicBezTo>
                    <a:pt x="35" y="29"/>
                    <a:pt x="34" y="23"/>
                    <a:pt x="31" y="21"/>
                  </a:cubicBezTo>
                  <a:cubicBezTo>
                    <a:pt x="26" y="18"/>
                    <a:pt x="21" y="23"/>
                    <a:pt x="18" y="26"/>
                  </a:cubicBezTo>
                  <a:cubicBezTo>
                    <a:pt x="17" y="27"/>
                    <a:pt x="14" y="27"/>
                    <a:pt x="14" y="25"/>
                  </a:cubicBezTo>
                  <a:cubicBezTo>
                    <a:pt x="12" y="17"/>
                    <a:pt x="13" y="9"/>
                    <a:pt x="16" y="1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16" y="7"/>
                    <a:pt x="15" y="14"/>
                    <a:pt x="17" y="20"/>
                  </a:cubicBezTo>
                  <a:cubicBezTo>
                    <a:pt x="21" y="15"/>
                    <a:pt x="27" y="12"/>
                    <a:pt x="34" y="15"/>
                  </a:cubicBezTo>
                  <a:cubicBezTo>
                    <a:pt x="39" y="18"/>
                    <a:pt x="42" y="25"/>
                    <a:pt x="42" y="31"/>
                  </a:cubicBezTo>
                  <a:cubicBezTo>
                    <a:pt x="42" y="39"/>
                    <a:pt x="38" y="46"/>
                    <a:pt x="31" y="48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 345"/>
            <p:cNvSpPr>
              <a:spLocks/>
            </p:cNvSpPr>
            <p:nvPr/>
          </p:nvSpPr>
          <p:spPr bwMode="auto">
            <a:xfrm>
              <a:off x="6731000" y="5430838"/>
              <a:ext cx="46037" cy="22225"/>
            </a:xfrm>
            <a:custGeom>
              <a:avLst/>
              <a:gdLst>
                <a:gd name="T0" fmla="*/ 59 w 64"/>
                <a:gd name="T1" fmla="*/ 20 h 32"/>
                <a:gd name="T2" fmla="*/ 32 w 64"/>
                <a:gd name="T3" fmla="*/ 31 h 32"/>
                <a:gd name="T4" fmla="*/ 6 w 64"/>
                <a:gd name="T5" fmla="*/ 21 h 32"/>
                <a:gd name="T6" fmla="*/ 10 w 64"/>
                <a:gd name="T7" fmla="*/ 0 h 32"/>
                <a:gd name="T8" fmla="*/ 11 w 64"/>
                <a:gd name="T9" fmla="*/ 0 h 32"/>
                <a:gd name="T10" fmla="*/ 41 w 64"/>
                <a:gd name="T11" fmla="*/ 9 h 32"/>
                <a:gd name="T12" fmla="*/ 54 w 64"/>
                <a:gd name="T13" fmla="*/ 7 h 32"/>
                <a:gd name="T14" fmla="*/ 59 w 64"/>
                <a:gd name="T15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2">
                  <a:moveTo>
                    <a:pt x="59" y="20"/>
                  </a:moveTo>
                  <a:cubicBezTo>
                    <a:pt x="53" y="30"/>
                    <a:pt x="42" y="32"/>
                    <a:pt x="32" y="31"/>
                  </a:cubicBezTo>
                  <a:cubicBezTo>
                    <a:pt x="23" y="30"/>
                    <a:pt x="13" y="27"/>
                    <a:pt x="6" y="21"/>
                  </a:cubicBezTo>
                  <a:cubicBezTo>
                    <a:pt x="0" y="14"/>
                    <a:pt x="8" y="7"/>
                    <a:pt x="10" y="0"/>
                  </a:cubicBezTo>
                  <a:cubicBezTo>
                    <a:pt x="11" y="0"/>
                    <a:pt x="10" y="0"/>
                    <a:pt x="11" y="0"/>
                  </a:cubicBezTo>
                  <a:cubicBezTo>
                    <a:pt x="20" y="6"/>
                    <a:pt x="31" y="9"/>
                    <a:pt x="41" y="9"/>
                  </a:cubicBezTo>
                  <a:cubicBezTo>
                    <a:pt x="46" y="10"/>
                    <a:pt x="50" y="9"/>
                    <a:pt x="54" y="7"/>
                  </a:cubicBezTo>
                  <a:cubicBezTo>
                    <a:pt x="60" y="8"/>
                    <a:pt x="64" y="12"/>
                    <a:pt x="59" y="20"/>
                  </a:cubicBezTo>
                  <a:close/>
                </a:path>
              </a:pathLst>
            </a:custGeom>
            <a:solidFill>
              <a:srgbClr val="FF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 346"/>
            <p:cNvSpPr>
              <a:spLocks/>
            </p:cNvSpPr>
            <p:nvPr/>
          </p:nvSpPr>
          <p:spPr bwMode="auto">
            <a:xfrm>
              <a:off x="6964363" y="4989513"/>
              <a:ext cx="157162" cy="203200"/>
            </a:xfrm>
            <a:custGeom>
              <a:avLst/>
              <a:gdLst>
                <a:gd name="T0" fmla="*/ 200 w 216"/>
                <a:gd name="T1" fmla="*/ 173 h 277"/>
                <a:gd name="T2" fmla="*/ 215 w 216"/>
                <a:gd name="T3" fmla="*/ 276 h 277"/>
                <a:gd name="T4" fmla="*/ 207 w 216"/>
                <a:gd name="T5" fmla="*/ 277 h 277"/>
                <a:gd name="T6" fmla="*/ 185 w 216"/>
                <a:gd name="T7" fmla="*/ 267 h 277"/>
                <a:gd name="T8" fmla="*/ 3 w 216"/>
                <a:gd name="T9" fmla="*/ 84 h 277"/>
                <a:gd name="T10" fmla="*/ 2 w 216"/>
                <a:gd name="T11" fmla="*/ 80 h 277"/>
                <a:gd name="T12" fmla="*/ 2 w 216"/>
                <a:gd name="T13" fmla="*/ 77 h 277"/>
                <a:gd name="T14" fmla="*/ 50 w 216"/>
                <a:gd name="T15" fmla="*/ 113 h 277"/>
                <a:gd name="T16" fmla="*/ 52 w 216"/>
                <a:gd name="T17" fmla="*/ 111 h 277"/>
                <a:gd name="T18" fmla="*/ 2 w 216"/>
                <a:gd name="T19" fmla="*/ 76 h 277"/>
                <a:gd name="T20" fmla="*/ 0 w 216"/>
                <a:gd name="T21" fmla="*/ 70 h 277"/>
                <a:gd name="T22" fmla="*/ 50 w 216"/>
                <a:gd name="T23" fmla="*/ 82 h 277"/>
                <a:gd name="T24" fmla="*/ 52 w 216"/>
                <a:gd name="T25" fmla="*/ 80 h 277"/>
                <a:gd name="T26" fmla="*/ 0 w 216"/>
                <a:gd name="T27" fmla="*/ 70 h 277"/>
                <a:gd name="T28" fmla="*/ 0 w 216"/>
                <a:gd name="T29" fmla="*/ 70 h 277"/>
                <a:gd name="T30" fmla="*/ 0 w 216"/>
                <a:gd name="T31" fmla="*/ 69 h 277"/>
                <a:gd name="T32" fmla="*/ 0 w 216"/>
                <a:gd name="T33" fmla="*/ 69 h 277"/>
                <a:gd name="T34" fmla="*/ 2 w 216"/>
                <a:gd name="T35" fmla="*/ 66 h 277"/>
                <a:gd name="T36" fmla="*/ 1 w 216"/>
                <a:gd name="T37" fmla="*/ 64 h 277"/>
                <a:gd name="T38" fmla="*/ 2 w 216"/>
                <a:gd name="T39" fmla="*/ 61 h 277"/>
                <a:gd name="T40" fmla="*/ 146 w 216"/>
                <a:gd name="T41" fmla="*/ 89 h 277"/>
                <a:gd name="T42" fmla="*/ 200 w 216"/>
                <a:gd name="T43" fmla="*/ 17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" h="277">
                  <a:moveTo>
                    <a:pt x="200" y="173"/>
                  </a:moveTo>
                  <a:cubicBezTo>
                    <a:pt x="216" y="206"/>
                    <a:pt x="212" y="241"/>
                    <a:pt x="215" y="276"/>
                  </a:cubicBezTo>
                  <a:cubicBezTo>
                    <a:pt x="213" y="277"/>
                    <a:pt x="211" y="277"/>
                    <a:pt x="207" y="277"/>
                  </a:cubicBezTo>
                  <a:cubicBezTo>
                    <a:pt x="200" y="275"/>
                    <a:pt x="192" y="271"/>
                    <a:pt x="185" y="267"/>
                  </a:cubicBezTo>
                  <a:cubicBezTo>
                    <a:pt x="108" y="227"/>
                    <a:pt x="33" y="168"/>
                    <a:pt x="3" y="84"/>
                  </a:cubicBezTo>
                  <a:cubicBezTo>
                    <a:pt x="3" y="82"/>
                    <a:pt x="2" y="81"/>
                    <a:pt x="2" y="80"/>
                  </a:cubicBezTo>
                  <a:cubicBezTo>
                    <a:pt x="2" y="79"/>
                    <a:pt x="2" y="78"/>
                    <a:pt x="2" y="77"/>
                  </a:cubicBezTo>
                  <a:cubicBezTo>
                    <a:pt x="20" y="86"/>
                    <a:pt x="36" y="98"/>
                    <a:pt x="50" y="113"/>
                  </a:cubicBezTo>
                  <a:cubicBezTo>
                    <a:pt x="51" y="114"/>
                    <a:pt x="53" y="113"/>
                    <a:pt x="52" y="111"/>
                  </a:cubicBezTo>
                  <a:cubicBezTo>
                    <a:pt x="38" y="96"/>
                    <a:pt x="21" y="83"/>
                    <a:pt x="2" y="76"/>
                  </a:cubicBezTo>
                  <a:cubicBezTo>
                    <a:pt x="1" y="74"/>
                    <a:pt x="1" y="72"/>
                    <a:pt x="0" y="70"/>
                  </a:cubicBezTo>
                  <a:cubicBezTo>
                    <a:pt x="18" y="70"/>
                    <a:pt x="34" y="74"/>
                    <a:pt x="50" y="82"/>
                  </a:cubicBezTo>
                  <a:cubicBezTo>
                    <a:pt x="52" y="82"/>
                    <a:pt x="53" y="80"/>
                    <a:pt x="52" y="80"/>
                  </a:cubicBezTo>
                  <a:cubicBezTo>
                    <a:pt x="35" y="71"/>
                    <a:pt x="18" y="67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68"/>
                    <a:pt x="2" y="67"/>
                    <a:pt x="2" y="66"/>
                  </a:cubicBezTo>
                  <a:cubicBezTo>
                    <a:pt x="1" y="65"/>
                    <a:pt x="1" y="65"/>
                    <a:pt x="1" y="64"/>
                  </a:cubicBezTo>
                  <a:cubicBezTo>
                    <a:pt x="1" y="63"/>
                    <a:pt x="2" y="62"/>
                    <a:pt x="2" y="61"/>
                  </a:cubicBezTo>
                  <a:cubicBezTo>
                    <a:pt x="23" y="0"/>
                    <a:pt x="118" y="62"/>
                    <a:pt x="146" y="89"/>
                  </a:cubicBezTo>
                  <a:cubicBezTo>
                    <a:pt x="169" y="113"/>
                    <a:pt x="186" y="143"/>
                    <a:pt x="200" y="173"/>
                  </a:cubicBezTo>
                  <a:close/>
                </a:path>
              </a:pathLst>
            </a:custGeom>
            <a:solidFill>
              <a:srgbClr val="E3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 347"/>
            <p:cNvSpPr>
              <a:spLocks/>
            </p:cNvSpPr>
            <p:nvPr/>
          </p:nvSpPr>
          <p:spPr bwMode="auto">
            <a:xfrm>
              <a:off x="6038850" y="4900613"/>
              <a:ext cx="385762" cy="263525"/>
            </a:xfrm>
            <a:custGeom>
              <a:avLst/>
              <a:gdLst>
                <a:gd name="T0" fmla="*/ 30 w 527"/>
                <a:gd name="T1" fmla="*/ 230 h 361"/>
                <a:gd name="T2" fmla="*/ 39 w 527"/>
                <a:gd name="T3" fmla="*/ 231 h 361"/>
                <a:gd name="T4" fmla="*/ 212 w 527"/>
                <a:gd name="T5" fmla="*/ 29 h 361"/>
                <a:gd name="T6" fmla="*/ 228 w 527"/>
                <a:gd name="T7" fmla="*/ 57 h 361"/>
                <a:gd name="T8" fmla="*/ 331 w 527"/>
                <a:gd name="T9" fmla="*/ 21 h 361"/>
                <a:gd name="T10" fmla="*/ 304 w 527"/>
                <a:gd name="T11" fmla="*/ 65 h 361"/>
                <a:gd name="T12" fmla="*/ 309 w 527"/>
                <a:gd name="T13" fmla="*/ 70 h 361"/>
                <a:gd name="T14" fmla="*/ 454 w 527"/>
                <a:gd name="T15" fmla="*/ 3 h 361"/>
                <a:gd name="T16" fmla="*/ 451 w 527"/>
                <a:gd name="T17" fmla="*/ 42 h 361"/>
                <a:gd name="T18" fmla="*/ 456 w 527"/>
                <a:gd name="T19" fmla="*/ 48 h 361"/>
                <a:gd name="T20" fmla="*/ 527 w 527"/>
                <a:gd name="T21" fmla="*/ 0 h 361"/>
                <a:gd name="T22" fmla="*/ 465 w 527"/>
                <a:gd name="T23" fmla="*/ 141 h 361"/>
                <a:gd name="T24" fmla="*/ 468 w 527"/>
                <a:gd name="T25" fmla="*/ 149 h 361"/>
                <a:gd name="T26" fmla="*/ 496 w 527"/>
                <a:gd name="T27" fmla="*/ 147 h 361"/>
                <a:gd name="T28" fmla="*/ 151 w 527"/>
                <a:gd name="T29" fmla="*/ 210 h 361"/>
                <a:gd name="T30" fmla="*/ 151 w 527"/>
                <a:gd name="T31" fmla="*/ 218 h 361"/>
                <a:gd name="T32" fmla="*/ 170 w 527"/>
                <a:gd name="T33" fmla="*/ 231 h 361"/>
                <a:gd name="T34" fmla="*/ 93 w 527"/>
                <a:gd name="T35" fmla="*/ 270 h 361"/>
                <a:gd name="T36" fmla="*/ 96 w 527"/>
                <a:gd name="T37" fmla="*/ 274 h 361"/>
                <a:gd name="T38" fmla="*/ 126 w 527"/>
                <a:gd name="T39" fmla="*/ 278 h 361"/>
                <a:gd name="T40" fmla="*/ 71 w 527"/>
                <a:gd name="T41" fmla="*/ 351 h 361"/>
                <a:gd name="T42" fmla="*/ 46 w 527"/>
                <a:gd name="T43" fmla="*/ 361 h 361"/>
                <a:gd name="T44" fmla="*/ 26 w 527"/>
                <a:gd name="T45" fmla="*/ 207 h 361"/>
                <a:gd name="T46" fmla="*/ 30 w 527"/>
                <a:gd name="T47" fmla="*/ 23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7" h="361">
                  <a:moveTo>
                    <a:pt x="30" y="230"/>
                  </a:moveTo>
                  <a:cubicBezTo>
                    <a:pt x="30" y="235"/>
                    <a:pt x="37" y="236"/>
                    <a:pt x="39" y="231"/>
                  </a:cubicBezTo>
                  <a:cubicBezTo>
                    <a:pt x="70" y="145"/>
                    <a:pt x="128" y="69"/>
                    <a:pt x="212" y="29"/>
                  </a:cubicBezTo>
                  <a:cubicBezTo>
                    <a:pt x="205" y="44"/>
                    <a:pt x="204" y="58"/>
                    <a:pt x="228" y="57"/>
                  </a:cubicBezTo>
                  <a:cubicBezTo>
                    <a:pt x="266" y="54"/>
                    <a:pt x="294" y="23"/>
                    <a:pt x="331" y="21"/>
                  </a:cubicBezTo>
                  <a:cubicBezTo>
                    <a:pt x="316" y="32"/>
                    <a:pt x="305" y="45"/>
                    <a:pt x="304" y="65"/>
                  </a:cubicBezTo>
                  <a:cubicBezTo>
                    <a:pt x="303" y="68"/>
                    <a:pt x="307" y="70"/>
                    <a:pt x="309" y="70"/>
                  </a:cubicBezTo>
                  <a:cubicBezTo>
                    <a:pt x="362" y="55"/>
                    <a:pt x="411" y="37"/>
                    <a:pt x="454" y="3"/>
                  </a:cubicBezTo>
                  <a:cubicBezTo>
                    <a:pt x="456" y="16"/>
                    <a:pt x="454" y="29"/>
                    <a:pt x="451" y="42"/>
                  </a:cubicBezTo>
                  <a:cubicBezTo>
                    <a:pt x="450" y="45"/>
                    <a:pt x="453" y="49"/>
                    <a:pt x="456" y="48"/>
                  </a:cubicBezTo>
                  <a:cubicBezTo>
                    <a:pt x="485" y="39"/>
                    <a:pt x="507" y="21"/>
                    <a:pt x="527" y="0"/>
                  </a:cubicBezTo>
                  <a:cubicBezTo>
                    <a:pt x="525" y="52"/>
                    <a:pt x="501" y="104"/>
                    <a:pt x="465" y="141"/>
                  </a:cubicBezTo>
                  <a:cubicBezTo>
                    <a:pt x="462" y="143"/>
                    <a:pt x="464" y="149"/>
                    <a:pt x="468" y="149"/>
                  </a:cubicBezTo>
                  <a:cubicBezTo>
                    <a:pt x="477" y="147"/>
                    <a:pt x="487" y="147"/>
                    <a:pt x="496" y="147"/>
                  </a:cubicBezTo>
                  <a:cubicBezTo>
                    <a:pt x="440" y="274"/>
                    <a:pt x="254" y="192"/>
                    <a:pt x="151" y="210"/>
                  </a:cubicBezTo>
                  <a:cubicBezTo>
                    <a:pt x="147" y="211"/>
                    <a:pt x="148" y="217"/>
                    <a:pt x="151" y="218"/>
                  </a:cubicBezTo>
                  <a:cubicBezTo>
                    <a:pt x="159" y="221"/>
                    <a:pt x="165" y="225"/>
                    <a:pt x="170" y="231"/>
                  </a:cubicBezTo>
                  <a:cubicBezTo>
                    <a:pt x="140" y="233"/>
                    <a:pt x="112" y="244"/>
                    <a:pt x="93" y="270"/>
                  </a:cubicBezTo>
                  <a:cubicBezTo>
                    <a:pt x="92" y="272"/>
                    <a:pt x="94" y="274"/>
                    <a:pt x="96" y="274"/>
                  </a:cubicBezTo>
                  <a:cubicBezTo>
                    <a:pt x="106" y="274"/>
                    <a:pt x="116" y="277"/>
                    <a:pt x="126" y="278"/>
                  </a:cubicBezTo>
                  <a:cubicBezTo>
                    <a:pt x="102" y="295"/>
                    <a:pt x="77" y="321"/>
                    <a:pt x="71" y="351"/>
                  </a:cubicBezTo>
                  <a:cubicBezTo>
                    <a:pt x="62" y="345"/>
                    <a:pt x="52" y="351"/>
                    <a:pt x="46" y="361"/>
                  </a:cubicBezTo>
                  <a:cubicBezTo>
                    <a:pt x="11" y="322"/>
                    <a:pt x="0" y="254"/>
                    <a:pt x="26" y="207"/>
                  </a:cubicBezTo>
                  <a:cubicBezTo>
                    <a:pt x="27" y="214"/>
                    <a:pt x="29" y="222"/>
                    <a:pt x="30" y="230"/>
                  </a:cubicBezTo>
                  <a:close/>
                </a:path>
              </a:pathLst>
            </a:custGeom>
            <a:solidFill>
              <a:srgbClr val="494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Freeform 348"/>
            <p:cNvSpPr>
              <a:spLocks/>
            </p:cNvSpPr>
            <p:nvPr/>
          </p:nvSpPr>
          <p:spPr bwMode="auto">
            <a:xfrm>
              <a:off x="6188075" y="5562600"/>
              <a:ext cx="82550" cy="138113"/>
            </a:xfrm>
            <a:custGeom>
              <a:avLst/>
              <a:gdLst>
                <a:gd name="T0" fmla="*/ 95 w 114"/>
                <a:gd name="T1" fmla="*/ 3 h 188"/>
                <a:gd name="T2" fmla="*/ 98 w 114"/>
                <a:gd name="T3" fmla="*/ 127 h 188"/>
                <a:gd name="T4" fmla="*/ 62 w 114"/>
                <a:gd name="T5" fmla="*/ 175 h 188"/>
                <a:gd name="T6" fmla="*/ 0 w 114"/>
                <a:gd name="T7" fmla="*/ 166 h 188"/>
                <a:gd name="T8" fmla="*/ 1 w 114"/>
                <a:gd name="T9" fmla="*/ 164 h 188"/>
                <a:gd name="T10" fmla="*/ 49 w 114"/>
                <a:gd name="T11" fmla="*/ 0 h 188"/>
                <a:gd name="T12" fmla="*/ 95 w 114"/>
                <a:gd name="T13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88">
                  <a:moveTo>
                    <a:pt x="95" y="3"/>
                  </a:moveTo>
                  <a:cubicBezTo>
                    <a:pt x="113" y="43"/>
                    <a:pt x="114" y="86"/>
                    <a:pt x="98" y="127"/>
                  </a:cubicBezTo>
                  <a:cubicBezTo>
                    <a:pt x="91" y="146"/>
                    <a:pt x="79" y="165"/>
                    <a:pt x="62" y="175"/>
                  </a:cubicBezTo>
                  <a:cubicBezTo>
                    <a:pt x="41" y="188"/>
                    <a:pt x="18" y="179"/>
                    <a:pt x="0" y="166"/>
                  </a:cubicBezTo>
                  <a:cubicBezTo>
                    <a:pt x="0" y="165"/>
                    <a:pt x="1" y="164"/>
                    <a:pt x="1" y="164"/>
                  </a:cubicBezTo>
                  <a:cubicBezTo>
                    <a:pt x="3" y="104"/>
                    <a:pt x="9" y="46"/>
                    <a:pt x="49" y="0"/>
                  </a:cubicBezTo>
                  <a:cubicBezTo>
                    <a:pt x="64" y="2"/>
                    <a:pt x="80" y="3"/>
                    <a:pt x="95" y="3"/>
                  </a:cubicBezTo>
                  <a:close/>
                </a:path>
              </a:pathLst>
            </a:custGeom>
            <a:solidFill>
              <a:srgbClr val="CDA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Freeform 349"/>
            <p:cNvSpPr>
              <a:spLocks noEditPoints="1"/>
            </p:cNvSpPr>
            <p:nvPr/>
          </p:nvSpPr>
          <p:spPr bwMode="auto">
            <a:xfrm>
              <a:off x="6908800" y="5151438"/>
              <a:ext cx="20637" cy="42863"/>
            </a:xfrm>
            <a:custGeom>
              <a:avLst/>
              <a:gdLst>
                <a:gd name="T0" fmla="*/ 20 w 28"/>
                <a:gd name="T1" fmla="*/ 45 h 58"/>
                <a:gd name="T2" fmla="*/ 21 w 28"/>
                <a:gd name="T3" fmla="*/ 35 h 58"/>
                <a:gd name="T4" fmla="*/ 19 w 28"/>
                <a:gd name="T5" fmla="*/ 34 h 58"/>
                <a:gd name="T6" fmla="*/ 10 w 28"/>
                <a:gd name="T7" fmla="*/ 44 h 58"/>
                <a:gd name="T8" fmla="*/ 9 w 28"/>
                <a:gd name="T9" fmla="*/ 45 h 58"/>
                <a:gd name="T10" fmla="*/ 12 w 28"/>
                <a:gd name="T11" fmla="*/ 49 h 58"/>
                <a:gd name="T12" fmla="*/ 15 w 28"/>
                <a:gd name="T13" fmla="*/ 51 h 58"/>
                <a:gd name="T14" fmla="*/ 18 w 28"/>
                <a:gd name="T15" fmla="*/ 52 h 58"/>
                <a:gd name="T16" fmla="*/ 20 w 28"/>
                <a:gd name="T17" fmla="*/ 45 h 58"/>
                <a:gd name="T18" fmla="*/ 17 w 28"/>
                <a:gd name="T19" fmla="*/ 57 h 58"/>
                <a:gd name="T20" fmla="*/ 5 w 28"/>
                <a:gd name="T21" fmla="*/ 50 h 58"/>
                <a:gd name="T22" fmla="*/ 2 w 28"/>
                <a:gd name="T23" fmla="*/ 27 h 58"/>
                <a:gd name="T24" fmla="*/ 14 w 28"/>
                <a:gd name="T25" fmla="*/ 5 h 58"/>
                <a:gd name="T26" fmla="*/ 26 w 28"/>
                <a:gd name="T27" fmla="*/ 9 h 58"/>
                <a:gd name="T28" fmla="*/ 24 w 28"/>
                <a:gd name="T29" fmla="*/ 10 h 58"/>
                <a:gd name="T30" fmla="*/ 7 w 28"/>
                <a:gd name="T31" fmla="*/ 33 h 58"/>
                <a:gd name="T32" fmla="*/ 7 w 28"/>
                <a:gd name="T33" fmla="*/ 39 h 58"/>
                <a:gd name="T34" fmla="*/ 19 w 28"/>
                <a:gd name="T35" fmla="*/ 27 h 58"/>
                <a:gd name="T36" fmla="*/ 27 w 28"/>
                <a:gd name="T37" fmla="*/ 33 h 58"/>
                <a:gd name="T38" fmla="*/ 17 w 28"/>
                <a:gd name="T39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58">
                  <a:moveTo>
                    <a:pt x="20" y="45"/>
                  </a:moveTo>
                  <a:cubicBezTo>
                    <a:pt x="21" y="42"/>
                    <a:pt x="21" y="38"/>
                    <a:pt x="21" y="35"/>
                  </a:cubicBezTo>
                  <a:cubicBezTo>
                    <a:pt x="21" y="33"/>
                    <a:pt x="21" y="33"/>
                    <a:pt x="19" y="34"/>
                  </a:cubicBezTo>
                  <a:cubicBezTo>
                    <a:pt x="16" y="36"/>
                    <a:pt x="13" y="41"/>
                    <a:pt x="10" y="44"/>
                  </a:cubicBezTo>
                  <a:cubicBezTo>
                    <a:pt x="10" y="44"/>
                    <a:pt x="9" y="45"/>
                    <a:pt x="9" y="45"/>
                  </a:cubicBezTo>
                  <a:cubicBezTo>
                    <a:pt x="10" y="46"/>
                    <a:pt x="10" y="47"/>
                    <a:pt x="12" y="49"/>
                  </a:cubicBezTo>
                  <a:cubicBezTo>
                    <a:pt x="12" y="50"/>
                    <a:pt x="14" y="51"/>
                    <a:pt x="15" y="51"/>
                  </a:cubicBezTo>
                  <a:cubicBezTo>
                    <a:pt x="16" y="52"/>
                    <a:pt x="17" y="52"/>
                    <a:pt x="18" y="52"/>
                  </a:cubicBezTo>
                  <a:cubicBezTo>
                    <a:pt x="22" y="52"/>
                    <a:pt x="23" y="47"/>
                    <a:pt x="20" y="45"/>
                  </a:cubicBezTo>
                  <a:close/>
                  <a:moveTo>
                    <a:pt x="17" y="57"/>
                  </a:moveTo>
                  <a:cubicBezTo>
                    <a:pt x="12" y="58"/>
                    <a:pt x="8" y="54"/>
                    <a:pt x="5" y="50"/>
                  </a:cubicBezTo>
                  <a:cubicBezTo>
                    <a:pt x="0" y="43"/>
                    <a:pt x="0" y="35"/>
                    <a:pt x="2" y="27"/>
                  </a:cubicBezTo>
                  <a:cubicBezTo>
                    <a:pt x="4" y="19"/>
                    <a:pt x="7" y="10"/>
                    <a:pt x="14" y="5"/>
                  </a:cubicBezTo>
                  <a:cubicBezTo>
                    <a:pt x="18" y="1"/>
                    <a:pt x="23" y="3"/>
                    <a:pt x="26" y="9"/>
                  </a:cubicBezTo>
                  <a:cubicBezTo>
                    <a:pt x="26" y="10"/>
                    <a:pt x="25" y="11"/>
                    <a:pt x="24" y="10"/>
                  </a:cubicBezTo>
                  <a:cubicBezTo>
                    <a:pt x="14" y="0"/>
                    <a:pt x="7" y="26"/>
                    <a:pt x="7" y="33"/>
                  </a:cubicBezTo>
                  <a:cubicBezTo>
                    <a:pt x="7" y="35"/>
                    <a:pt x="7" y="37"/>
                    <a:pt x="7" y="39"/>
                  </a:cubicBezTo>
                  <a:cubicBezTo>
                    <a:pt x="10" y="35"/>
                    <a:pt x="14" y="28"/>
                    <a:pt x="19" y="27"/>
                  </a:cubicBezTo>
                  <a:cubicBezTo>
                    <a:pt x="23" y="27"/>
                    <a:pt x="26" y="30"/>
                    <a:pt x="27" y="33"/>
                  </a:cubicBezTo>
                  <a:cubicBezTo>
                    <a:pt x="28" y="41"/>
                    <a:pt x="26" y="55"/>
                    <a:pt x="17" y="57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Freeform 350"/>
            <p:cNvSpPr>
              <a:spLocks/>
            </p:cNvSpPr>
            <p:nvPr/>
          </p:nvSpPr>
          <p:spPr bwMode="auto">
            <a:xfrm>
              <a:off x="6777038" y="5111750"/>
              <a:ext cx="6350" cy="34925"/>
            </a:xfrm>
            <a:custGeom>
              <a:avLst/>
              <a:gdLst>
                <a:gd name="T0" fmla="*/ 10 w 10"/>
                <a:gd name="T1" fmla="*/ 0 h 48"/>
                <a:gd name="T2" fmla="*/ 7 w 10"/>
                <a:gd name="T3" fmla="*/ 48 h 48"/>
                <a:gd name="T4" fmla="*/ 2 w 10"/>
                <a:gd name="T5" fmla="*/ 34 h 48"/>
                <a:gd name="T6" fmla="*/ 10 w 10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8">
                  <a:moveTo>
                    <a:pt x="10" y="0"/>
                  </a:moveTo>
                  <a:cubicBezTo>
                    <a:pt x="5" y="16"/>
                    <a:pt x="4" y="32"/>
                    <a:pt x="7" y="48"/>
                  </a:cubicBezTo>
                  <a:cubicBezTo>
                    <a:pt x="5" y="43"/>
                    <a:pt x="4" y="39"/>
                    <a:pt x="2" y="34"/>
                  </a:cubicBezTo>
                  <a:cubicBezTo>
                    <a:pt x="0" y="22"/>
                    <a:pt x="1" y="8"/>
                    <a:pt x="10" y="0"/>
                  </a:cubicBezTo>
                  <a:close/>
                </a:path>
              </a:pathLst>
            </a:custGeom>
            <a:solidFill>
              <a:srgbClr val="BFAA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351"/>
            <p:cNvSpPr>
              <a:spLocks/>
            </p:cNvSpPr>
            <p:nvPr/>
          </p:nvSpPr>
          <p:spPr bwMode="auto">
            <a:xfrm>
              <a:off x="6932613" y="5551488"/>
              <a:ext cx="90487" cy="31750"/>
            </a:xfrm>
            <a:custGeom>
              <a:avLst/>
              <a:gdLst>
                <a:gd name="T0" fmla="*/ 12 w 125"/>
                <a:gd name="T1" fmla="*/ 10 h 45"/>
                <a:gd name="T2" fmla="*/ 83 w 125"/>
                <a:gd name="T3" fmla="*/ 19 h 45"/>
                <a:gd name="T4" fmla="*/ 98 w 125"/>
                <a:gd name="T5" fmla="*/ 1 h 45"/>
                <a:gd name="T6" fmla="*/ 100 w 125"/>
                <a:gd name="T7" fmla="*/ 1 h 45"/>
                <a:gd name="T8" fmla="*/ 125 w 125"/>
                <a:gd name="T9" fmla="*/ 0 h 45"/>
                <a:gd name="T10" fmla="*/ 104 w 125"/>
                <a:gd name="T11" fmla="*/ 45 h 45"/>
                <a:gd name="T12" fmla="*/ 44 w 125"/>
                <a:gd name="T13" fmla="*/ 34 h 45"/>
                <a:gd name="T14" fmla="*/ 42 w 125"/>
                <a:gd name="T15" fmla="*/ 35 h 45"/>
                <a:gd name="T16" fmla="*/ 0 w 125"/>
                <a:gd name="T17" fmla="*/ 11 h 45"/>
                <a:gd name="T18" fmla="*/ 11 w 125"/>
                <a:gd name="T19" fmla="*/ 8 h 45"/>
                <a:gd name="T20" fmla="*/ 12 w 125"/>
                <a:gd name="T21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" h="45">
                  <a:moveTo>
                    <a:pt x="12" y="10"/>
                  </a:moveTo>
                  <a:cubicBezTo>
                    <a:pt x="33" y="26"/>
                    <a:pt x="60" y="31"/>
                    <a:pt x="83" y="19"/>
                  </a:cubicBezTo>
                  <a:cubicBezTo>
                    <a:pt x="91" y="15"/>
                    <a:pt x="96" y="8"/>
                    <a:pt x="98" y="1"/>
                  </a:cubicBezTo>
                  <a:cubicBezTo>
                    <a:pt x="99" y="1"/>
                    <a:pt x="100" y="1"/>
                    <a:pt x="100" y="1"/>
                  </a:cubicBezTo>
                  <a:cubicBezTo>
                    <a:pt x="108" y="0"/>
                    <a:pt x="117" y="0"/>
                    <a:pt x="125" y="0"/>
                  </a:cubicBezTo>
                  <a:cubicBezTo>
                    <a:pt x="118" y="15"/>
                    <a:pt x="112" y="31"/>
                    <a:pt x="104" y="45"/>
                  </a:cubicBezTo>
                  <a:cubicBezTo>
                    <a:pt x="85" y="36"/>
                    <a:pt x="63" y="31"/>
                    <a:pt x="44" y="34"/>
                  </a:cubicBezTo>
                  <a:cubicBezTo>
                    <a:pt x="43" y="34"/>
                    <a:pt x="42" y="35"/>
                    <a:pt x="42" y="35"/>
                  </a:cubicBezTo>
                  <a:cubicBezTo>
                    <a:pt x="28" y="27"/>
                    <a:pt x="14" y="19"/>
                    <a:pt x="0" y="11"/>
                  </a:cubicBezTo>
                  <a:cubicBezTo>
                    <a:pt x="4" y="10"/>
                    <a:pt x="8" y="9"/>
                    <a:pt x="11" y="8"/>
                  </a:cubicBezTo>
                  <a:cubicBezTo>
                    <a:pt x="11" y="9"/>
                    <a:pt x="11" y="10"/>
                    <a:pt x="12" y="10"/>
                  </a:cubicBezTo>
                  <a:close/>
                </a:path>
              </a:pathLst>
            </a:custGeom>
            <a:solidFill>
              <a:srgbClr val="BFAA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352"/>
            <p:cNvSpPr>
              <a:spLocks/>
            </p:cNvSpPr>
            <p:nvPr/>
          </p:nvSpPr>
          <p:spPr bwMode="auto">
            <a:xfrm>
              <a:off x="6202363" y="5143500"/>
              <a:ext cx="9525" cy="14288"/>
            </a:xfrm>
            <a:custGeom>
              <a:avLst/>
              <a:gdLst>
                <a:gd name="T0" fmla="*/ 10 w 13"/>
                <a:gd name="T1" fmla="*/ 1 h 19"/>
                <a:gd name="T2" fmla="*/ 12 w 13"/>
                <a:gd name="T3" fmla="*/ 2 h 19"/>
                <a:gd name="T4" fmla="*/ 12 w 13"/>
                <a:gd name="T5" fmla="*/ 11 h 19"/>
                <a:gd name="T6" fmla="*/ 8 w 13"/>
                <a:gd name="T7" fmla="*/ 9 h 19"/>
                <a:gd name="T8" fmla="*/ 8 w 13"/>
                <a:gd name="T9" fmla="*/ 17 h 19"/>
                <a:gd name="T10" fmla="*/ 8 w 13"/>
                <a:gd name="T11" fmla="*/ 18 h 19"/>
                <a:gd name="T12" fmla="*/ 3 w 13"/>
                <a:gd name="T13" fmla="*/ 16 h 19"/>
                <a:gd name="T14" fmla="*/ 0 w 13"/>
                <a:gd name="T15" fmla="*/ 12 h 19"/>
                <a:gd name="T16" fmla="*/ 1 w 13"/>
                <a:gd name="T17" fmla="*/ 11 h 19"/>
                <a:gd name="T18" fmla="*/ 10 w 13"/>
                <a:gd name="T1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9">
                  <a:moveTo>
                    <a:pt x="10" y="1"/>
                  </a:moveTo>
                  <a:cubicBezTo>
                    <a:pt x="12" y="0"/>
                    <a:pt x="12" y="0"/>
                    <a:pt x="12" y="2"/>
                  </a:cubicBezTo>
                  <a:cubicBezTo>
                    <a:pt x="13" y="5"/>
                    <a:pt x="12" y="8"/>
                    <a:pt x="12" y="11"/>
                  </a:cubicBezTo>
                  <a:cubicBezTo>
                    <a:pt x="11" y="10"/>
                    <a:pt x="10" y="9"/>
                    <a:pt x="8" y="9"/>
                  </a:cubicBezTo>
                  <a:cubicBezTo>
                    <a:pt x="3" y="9"/>
                    <a:pt x="3" y="17"/>
                    <a:pt x="8" y="17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6" y="19"/>
                    <a:pt x="4" y="17"/>
                    <a:pt x="3" y="16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1" y="12"/>
                    <a:pt x="1" y="11"/>
                    <a:pt x="1" y="11"/>
                  </a:cubicBezTo>
                  <a:cubicBezTo>
                    <a:pt x="4" y="8"/>
                    <a:pt x="7" y="3"/>
                    <a:pt x="10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353"/>
            <p:cNvSpPr>
              <a:spLocks noEditPoints="1"/>
            </p:cNvSpPr>
            <p:nvPr/>
          </p:nvSpPr>
          <p:spPr bwMode="auto">
            <a:xfrm>
              <a:off x="6994525" y="5151438"/>
              <a:ext cx="19050" cy="42863"/>
            </a:xfrm>
            <a:custGeom>
              <a:avLst/>
              <a:gdLst>
                <a:gd name="T0" fmla="*/ 14 w 28"/>
                <a:gd name="T1" fmla="*/ 5 h 58"/>
                <a:gd name="T2" fmla="*/ 26 w 28"/>
                <a:gd name="T3" fmla="*/ 9 h 58"/>
                <a:gd name="T4" fmla="*/ 24 w 28"/>
                <a:gd name="T5" fmla="*/ 10 h 58"/>
                <a:gd name="T6" fmla="*/ 7 w 28"/>
                <a:gd name="T7" fmla="*/ 33 h 58"/>
                <a:gd name="T8" fmla="*/ 7 w 28"/>
                <a:gd name="T9" fmla="*/ 39 h 58"/>
                <a:gd name="T10" fmla="*/ 19 w 28"/>
                <a:gd name="T11" fmla="*/ 27 h 58"/>
                <a:gd name="T12" fmla="*/ 27 w 28"/>
                <a:gd name="T13" fmla="*/ 33 h 58"/>
                <a:gd name="T14" fmla="*/ 17 w 28"/>
                <a:gd name="T15" fmla="*/ 57 h 58"/>
                <a:gd name="T16" fmla="*/ 5 w 28"/>
                <a:gd name="T17" fmla="*/ 50 h 58"/>
                <a:gd name="T18" fmla="*/ 2 w 28"/>
                <a:gd name="T19" fmla="*/ 27 h 58"/>
                <a:gd name="T20" fmla="*/ 14 w 28"/>
                <a:gd name="T21" fmla="*/ 5 h 58"/>
                <a:gd name="T22" fmla="*/ 19 w 28"/>
                <a:gd name="T23" fmla="*/ 34 h 58"/>
                <a:gd name="T24" fmla="*/ 10 w 28"/>
                <a:gd name="T25" fmla="*/ 44 h 58"/>
                <a:gd name="T26" fmla="*/ 9 w 28"/>
                <a:gd name="T27" fmla="*/ 45 h 58"/>
                <a:gd name="T28" fmla="*/ 12 w 28"/>
                <a:gd name="T29" fmla="*/ 49 h 58"/>
                <a:gd name="T30" fmla="*/ 16 w 28"/>
                <a:gd name="T31" fmla="*/ 51 h 58"/>
                <a:gd name="T32" fmla="*/ 17 w 28"/>
                <a:gd name="T33" fmla="*/ 51 h 58"/>
                <a:gd name="T34" fmla="*/ 20 w 28"/>
                <a:gd name="T35" fmla="*/ 45 h 58"/>
                <a:gd name="T36" fmla="*/ 21 w 28"/>
                <a:gd name="T37" fmla="*/ 35 h 58"/>
                <a:gd name="T38" fmla="*/ 19 w 28"/>
                <a:gd name="T3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58">
                  <a:moveTo>
                    <a:pt x="14" y="5"/>
                  </a:moveTo>
                  <a:cubicBezTo>
                    <a:pt x="19" y="1"/>
                    <a:pt x="23" y="3"/>
                    <a:pt x="26" y="9"/>
                  </a:cubicBezTo>
                  <a:cubicBezTo>
                    <a:pt x="26" y="10"/>
                    <a:pt x="25" y="11"/>
                    <a:pt x="24" y="10"/>
                  </a:cubicBezTo>
                  <a:cubicBezTo>
                    <a:pt x="14" y="0"/>
                    <a:pt x="7" y="26"/>
                    <a:pt x="7" y="33"/>
                  </a:cubicBezTo>
                  <a:cubicBezTo>
                    <a:pt x="7" y="35"/>
                    <a:pt x="7" y="37"/>
                    <a:pt x="7" y="39"/>
                  </a:cubicBezTo>
                  <a:cubicBezTo>
                    <a:pt x="10" y="35"/>
                    <a:pt x="14" y="28"/>
                    <a:pt x="19" y="27"/>
                  </a:cubicBezTo>
                  <a:cubicBezTo>
                    <a:pt x="23" y="27"/>
                    <a:pt x="26" y="30"/>
                    <a:pt x="27" y="33"/>
                  </a:cubicBezTo>
                  <a:cubicBezTo>
                    <a:pt x="28" y="41"/>
                    <a:pt x="26" y="55"/>
                    <a:pt x="17" y="57"/>
                  </a:cubicBezTo>
                  <a:cubicBezTo>
                    <a:pt x="12" y="58"/>
                    <a:pt x="8" y="54"/>
                    <a:pt x="5" y="50"/>
                  </a:cubicBezTo>
                  <a:cubicBezTo>
                    <a:pt x="0" y="43"/>
                    <a:pt x="0" y="35"/>
                    <a:pt x="2" y="27"/>
                  </a:cubicBezTo>
                  <a:cubicBezTo>
                    <a:pt x="4" y="19"/>
                    <a:pt x="7" y="10"/>
                    <a:pt x="14" y="5"/>
                  </a:cubicBezTo>
                  <a:close/>
                  <a:moveTo>
                    <a:pt x="19" y="34"/>
                  </a:moveTo>
                  <a:cubicBezTo>
                    <a:pt x="16" y="36"/>
                    <a:pt x="13" y="41"/>
                    <a:pt x="10" y="44"/>
                  </a:cubicBezTo>
                  <a:cubicBezTo>
                    <a:pt x="10" y="44"/>
                    <a:pt x="9" y="45"/>
                    <a:pt x="9" y="45"/>
                  </a:cubicBezTo>
                  <a:cubicBezTo>
                    <a:pt x="10" y="46"/>
                    <a:pt x="10" y="47"/>
                    <a:pt x="12" y="49"/>
                  </a:cubicBezTo>
                  <a:cubicBezTo>
                    <a:pt x="13" y="50"/>
                    <a:pt x="14" y="51"/>
                    <a:pt x="16" y="51"/>
                  </a:cubicBezTo>
                  <a:cubicBezTo>
                    <a:pt x="16" y="51"/>
                    <a:pt x="17" y="51"/>
                    <a:pt x="17" y="51"/>
                  </a:cubicBezTo>
                  <a:cubicBezTo>
                    <a:pt x="21" y="51"/>
                    <a:pt x="22" y="47"/>
                    <a:pt x="20" y="45"/>
                  </a:cubicBezTo>
                  <a:cubicBezTo>
                    <a:pt x="21" y="42"/>
                    <a:pt x="21" y="38"/>
                    <a:pt x="21" y="35"/>
                  </a:cubicBezTo>
                  <a:cubicBezTo>
                    <a:pt x="21" y="33"/>
                    <a:pt x="21" y="33"/>
                    <a:pt x="19" y="34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Freeform 354"/>
            <p:cNvSpPr>
              <a:spLocks/>
            </p:cNvSpPr>
            <p:nvPr/>
          </p:nvSpPr>
          <p:spPr bwMode="auto">
            <a:xfrm>
              <a:off x="6262688" y="5308600"/>
              <a:ext cx="169862" cy="252413"/>
            </a:xfrm>
            <a:custGeom>
              <a:avLst/>
              <a:gdLst>
                <a:gd name="T0" fmla="*/ 8 w 231"/>
                <a:gd name="T1" fmla="*/ 343 h 346"/>
                <a:gd name="T2" fmla="*/ 0 w 231"/>
                <a:gd name="T3" fmla="*/ 86 h 346"/>
                <a:gd name="T4" fmla="*/ 0 w 231"/>
                <a:gd name="T5" fmla="*/ 83 h 346"/>
                <a:gd name="T6" fmla="*/ 10 w 231"/>
                <a:gd name="T7" fmla="*/ 76 h 346"/>
                <a:gd name="T8" fmla="*/ 98 w 231"/>
                <a:gd name="T9" fmla="*/ 49 h 346"/>
                <a:gd name="T10" fmla="*/ 218 w 231"/>
                <a:gd name="T11" fmla="*/ 0 h 346"/>
                <a:gd name="T12" fmla="*/ 196 w 231"/>
                <a:gd name="T13" fmla="*/ 247 h 346"/>
                <a:gd name="T14" fmla="*/ 118 w 231"/>
                <a:gd name="T15" fmla="*/ 282 h 346"/>
                <a:gd name="T16" fmla="*/ 58 w 231"/>
                <a:gd name="T17" fmla="*/ 322 h 346"/>
                <a:gd name="T18" fmla="*/ 50 w 231"/>
                <a:gd name="T19" fmla="*/ 328 h 346"/>
                <a:gd name="T20" fmla="*/ 49 w 231"/>
                <a:gd name="T21" fmla="*/ 327 h 346"/>
                <a:gd name="T22" fmla="*/ 45 w 231"/>
                <a:gd name="T23" fmla="*/ 331 h 346"/>
                <a:gd name="T24" fmla="*/ 11 w 231"/>
                <a:gd name="T25" fmla="*/ 346 h 346"/>
                <a:gd name="T26" fmla="*/ 8 w 231"/>
                <a:gd name="T27" fmla="*/ 343 h 346"/>
                <a:gd name="T28" fmla="*/ 8 w 231"/>
                <a:gd name="T29" fmla="*/ 343 h 346"/>
                <a:gd name="T30" fmla="*/ 8 w 231"/>
                <a:gd name="T31" fmla="*/ 34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346">
                  <a:moveTo>
                    <a:pt x="8" y="343"/>
                  </a:moveTo>
                  <a:cubicBezTo>
                    <a:pt x="8" y="257"/>
                    <a:pt x="8" y="171"/>
                    <a:pt x="0" y="86"/>
                  </a:cubicBezTo>
                  <a:cubicBezTo>
                    <a:pt x="0" y="85"/>
                    <a:pt x="0" y="84"/>
                    <a:pt x="0" y="83"/>
                  </a:cubicBezTo>
                  <a:cubicBezTo>
                    <a:pt x="2" y="78"/>
                    <a:pt x="2" y="78"/>
                    <a:pt x="10" y="76"/>
                  </a:cubicBezTo>
                  <a:cubicBezTo>
                    <a:pt x="40" y="70"/>
                    <a:pt x="69" y="60"/>
                    <a:pt x="98" y="49"/>
                  </a:cubicBezTo>
                  <a:cubicBezTo>
                    <a:pt x="138" y="34"/>
                    <a:pt x="179" y="19"/>
                    <a:pt x="218" y="0"/>
                  </a:cubicBezTo>
                  <a:cubicBezTo>
                    <a:pt x="231" y="79"/>
                    <a:pt x="221" y="171"/>
                    <a:pt x="196" y="247"/>
                  </a:cubicBezTo>
                  <a:cubicBezTo>
                    <a:pt x="169" y="247"/>
                    <a:pt x="137" y="270"/>
                    <a:pt x="118" y="282"/>
                  </a:cubicBezTo>
                  <a:cubicBezTo>
                    <a:pt x="98" y="295"/>
                    <a:pt x="78" y="309"/>
                    <a:pt x="58" y="322"/>
                  </a:cubicBezTo>
                  <a:cubicBezTo>
                    <a:pt x="55" y="324"/>
                    <a:pt x="53" y="326"/>
                    <a:pt x="50" y="328"/>
                  </a:cubicBezTo>
                  <a:cubicBezTo>
                    <a:pt x="50" y="328"/>
                    <a:pt x="49" y="328"/>
                    <a:pt x="49" y="327"/>
                  </a:cubicBezTo>
                  <a:cubicBezTo>
                    <a:pt x="47" y="327"/>
                    <a:pt x="45" y="329"/>
                    <a:pt x="45" y="331"/>
                  </a:cubicBezTo>
                  <a:cubicBezTo>
                    <a:pt x="34" y="338"/>
                    <a:pt x="23" y="344"/>
                    <a:pt x="11" y="346"/>
                  </a:cubicBezTo>
                  <a:cubicBezTo>
                    <a:pt x="11" y="344"/>
                    <a:pt x="9" y="343"/>
                    <a:pt x="8" y="343"/>
                  </a:cubicBezTo>
                  <a:cubicBezTo>
                    <a:pt x="8" y="343"/>
                    <a:pt x="8" y="343"/>
                    <a:pt x="8" y="343"/>
                  </a:cubicBezTo>
                  <a:cubicBezTo>
                    <a:pt x="8" y="343"/>
                    <a:pt x="8" y="343"/>
                    <a:pt x="8" y="343"/>
                  </a:cubicBezTo>
                  <a:close/>
                </a:path>
              </a:pathLst>
            </a:custGeom>
            <a:solidFill>
              <a:srgbClr val="D0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Freeform 355"/>
            <p:cNvSpPr>
              <a:spLocks/>
            </p:cNvSpPr>
            <p:nvPr/>
          </p:nvSpPr>
          <p:spPr bwMode="auto">
            <a:xfrm>
              <a:off x="6792913" y="5534025"/>
              <a:ext cx="238125" cy="111125"/>
            </a:xfrm>
            <a:custGeom>
              <a:avLst/>
              <a:gdLst>
                <a:gd name="T0" fmla="*/ 276 w 324"/>
                <a:gd name="T1" fmla="*/ 72 h 151"/>
                <a:gd name="T2" fmla="*/ 323 w 324"/>
                <a:gd name="T3" fmla="*/ 88 h 151"/>
                <a:gd name="T4" fmla="*/ 324 w 324"/>
                <a:gd name="T5" fmla="*/ 88 h 151"/>
                <a:gd name="T6" fmla="*/ 324 w 324"/>
                <a:gd name="T7" fmla="*/ 88 h 151"/>
                <a:gd name="T8" fmla="*/ 322 w 324"/>
                <a:gd name="T9" fmla="*/ 89 h 151"/>
                <a:gd name="T10" fmla="*/ 295 w 324"/>
                <a:gd name="T11" fmla="*/ 101 h 151"/>
                <a:gd name="T12" fmla="*/ 292 w 324"/>
                <a:gd name="T13" fmla="*/ 149 h 151"/>
                <a:gd name="T14" fmla="*/ 291 w 324"/>
                <a:gd name="T15" fmla="*/ 151 h 151"/>
                <a:gd name="T16" fmla="*/ 274 w 324"/>
                <a:gd name="T17" fmla="*/ 150 h 151"/>
                <a:gd name="T18" fmla="*/ 238 w 324"/>
                <a:gd name="T19" fmla="*/ 141 h 151"/>
                <a:gd name="T20" fmla="*/ 176 w 324"/>
                <a:gd name="T21" fmla="*/ 111 h 151"/>
                <a:gd name="T22" fmla="*/ 64 w 324"/>
                <a:gd name="T23" fmla="*/ 58 h 151"/>
                <a:gd name="T24" fmla="*/ 64 w 324"/>
                <a:gd name="T25" fmla="*/ 58 h 151"/>
                <a:gd name="T26" fmla="*/ 130 w 324"/>
                <a:gd name="T27" fmla="*/ 93 h 151"/>
                <a:gd name="T28" fmla="*/ 128 w 324"/>
                <a:gd name="T29" fmla="*/ 99 h 151"/>
                <a:gd name="T30" fmla="*/ 127 w 324"/>
                <a:gd name="T31" fmla="*/ 99 h 151"/>
                <a:gd name="T32" fmla="*/ 45 w 324"/>
                <a:gd name="T33" fmla="*/ 90 h 151"/>
                <a:gd name="T34" fmla="*/ 0 w 324"/>
                <a:gd name="T35" fmla="*/ 18 h 151"/>
                <a:gd name="T36" fmla="*/ 51 w 324"/>
                <a:gd name="T37" fmla="*/ 11 h 151"/>
                <a:gd name="T38" fmla="*/ 49 w 324"/>
                <a:gd name="T39" fmla="*/ 13 h 151"/>
                <a:gd name="T40" fmla="*/ 50 w 324"/>
                <a:gd name="T41" fmla="*/ 14 h 151"/>
                <a:gd name="T42" fmla="*/ 58 w 324"/>
                <a:gd name="T43" fmla="*/ 11 h 151"/>
                <a:gd name="T44" fmla="*/ 63 w 324"/>
                <a:gd name="T45" fmla="*/ 11 h 151"/>
                <a:gd name="T46" fmla="*/ 67 w 324"/>
                <a:gd name="T47" fmla="*/ 8 h 151"/>
                <a:gd name="T48" fmla="*/ 170 w 324"/>
                <a:gd name="T49" fmla="*/ 30 h 151"/>
                <a:gd name="T50" fmla="*/ 171 w 324"/>
                <a:gd name="T51" fmla="*/ 32 h 151"/>
                <a:gd name="T52" fmla="*/ 176 w 324"/>
                <a:gd name="T53" fmla="*/ 33 h 151"/>
                <a:gd name="T54" fmla="*/ 289 w 324"/>
                <a:gd name="T55" fmla="*/ 96 h 151"/>
                <a:gd name="T56" fmla="*/ 292 w 324"/>
                <a:gd name="T57" fmla="*/ 87 h 151"/>
                <a:gd name="T58" fmla="*/ 247 w 324"/>
                <a:gd name="T59" fmla="*/ 66 h 151"/>
                <a:gd name="T60" fmla="*/ 276 w 324"/>
                <a:gd name="T61" fmla="*/ 7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4" h="151">
                  <a:moveTo>
                    <a:pt x="276" y="72"/>
                  </a:moveTo>
                  <a:cubicBezTo>
                    <a:pt x="292" y="76"/>
                    <a:pt x="307" y="84"/>
                    <a:pt x="323" y="88"/>
                  </a:cubicBezTo>
                  <a:cubicBezTo>
                    <a:pt x="323" y="88"/>
                    <a:pt x="323" y="88"/>
                    <a:pt x="324" y="88"/>
                  </a:cubicBezTo>
                  <a:cubicBezTo>
                    <a:pt x="324" y="88"/>
                    <a:pt x="324" y="88"/>
                    <a:pt x="324" y="88"/>
                  </a:cubicBezTo>
                  <a:cubicBezTo>
                    <a:pt x="323" y="89"/>
                    <a:pt x="323" y="89"/>
                    <a:pt x="322" y="89"/>
                  </a:cubicBezTo>
                  <a:cubicBezTo>
                    <a:pt x="313" y="92"/>
                    <a:pt x="302" y="95"/>
                    <a:pt x="295" y="101"/>
                  </a:cubicBezTo>
                  <a:cubicBezTo>
                    <a:pt x="279" y="115"/>
                    <a:pt x="284" y="133"/>
                    <a:pt x="292" y="149"/>
                  </a:cubicBezTo>
                  <a:cubicBezTo>
                    <a:pt x="291" y="150"/>
                    <a:pt x="291" y="150"/>
                    <a:pt x="291" y="151"/>
                  </a:cubicBezTo>
                  <a:cubicBezTo>
                    <a:pt x="285" y="150"/>
                    <a:pt x="280" y="151"/>
                    <a:pt x="274" y="150"/>
                  </a:cubicBezTo>
                  <a:cubicBezTo>
                    <a:pt x="262" y="149"/>
                    <a:pt x="250" y="145"/>
                    <a:pt x="238" y="141"/>
                  </a:cubicBezTo>
                  <a:cubicBezTo>
                    <a:pt x="217" y="134"/>
                    <a:pt x="196" y="122"/>
                    <a:pt x="176" y="111"/>
                  </a:cubicBezTo>
                  <a:cubicBezTo>
                    <a:pt x="141" y="91"/>
                    <a:pt x="104" y="65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87" y="68"/>
                    <a:pt x="109" y="80"/>
                    <a:pt x="130" y="93"/>
                  </a:cubicBezTo>
                  <a:cubicBezTo>
                    <a:pt x="129" y="95"/>
                    <a:pt x="129" y="97"/>
                    <a:pt x="128" y="99"/>
                  </a:cubicBezTo>
                  <a:cubicBezTo>
                    <a:pt x="128" y="99"/>
                    <a:pt x="127" y="99"/>
                    <a:pt x="127" y="99"/>
                  </a:cubicBezTo>
                  <a:cubicBezTo>
                    <a:pt x="99" y="98"/>
                    <a:pt x="72" y="101"/>
                    <a:pt x="45" y="90"/>
                  </a:cubicBezTo>
                  <a:cubicBezTo>
                    <a:pt x="14" y="76"/>
                    <a:pt x="6" y="49"/>
                    <a:pt x="0" y="18"/>
                  </a:cubicBezTo>
                  <a:cubicBezTo>
                    <a:pt x="17" y="16"/>
                    <a:pt x="34" y="12"/>
                    <a:pt x="51" y="11"/>
                  </a:cubicBezTo>
                  <a:cubicBezTo>
                    <a:pt x="51" y="12"/>
                    <a:pt x="50" y="12"/>
                    <a:pt x="49" y="13"/>
                  </a:cubicBezTo>
                  <a:cubicBezTo>
                    <a:pt x="48" y="13"/>
                    <a:pt x="49" y="14"/>
                    <a:pt x="50" y="14"/>
                  </a:cubicBezTo>
                  <a:cubicBezTo>
                    <a:pt x="53" y="13"/>
                    <a:pt x="55" y="12"/>
                    <a:pt x="58" y="11"/>
                  </a:cubicBezTo>
                  <a:cubicBezTo>
                    <a:pt x="60" y="11"/>
                    <a:pt x="62" y="11"/>
                    <a:pt x="63" y="11"/>
                  </a:cubicBezTo>
                  <a:cubicBezTo>
                    <a:pt x="65" y="11"/>
                    <a:pt x="67" y="10"/>
                    <a:pt x="67" y="8"/>
                  </a:cubicBezTo>
                  <a:cubicBezTo>
                    <a:pt x="103" y="0"/>
                    <a:pt x="137" y="12"/>
                    <a:pt x="170" y="30"/>
                  </a:cubicBezTo>
                  <a:cubicBezTo>
                    <a:pt x="170" y="31"/>
                    <a:pt x="170" y="32"/>
                    <a:pt x="171" y="32"/>
                  </a:cubicBezTo>
                  <a:cubicBezTo>
                    <a:pt x="173" y="33"/>
                    <a:pt x="175" y="33"/>
                    <a:pt x="176" y="33"/>
                  </a:cubicBezTo>
                  <a:cubicBezTo>
                    <a:pt x="215" y="55"/>
                    <a:pt x="252" y="84"/>
                    <a:pt x="289" y="96"/>
                  </a:cubicBezTo>
                  <a:cubicBezTo>
                    <a:pt x="295" y="98"/>
                    <a:pt x="297" y="89"/>
                    <a:pt x="292" y="87"/>
                  </a:cubicBezTo>
                  <a:cubicBezTo>
                    <a:pt x="276" y="81"/>
                    <a:pt x="262" y="74"/>
                    <a:pt x="247" y="66"/>
                  </a:cubicBezTo>
                  <a:cubicBezTo>
                    <a:pt x="257" y="67"/>
                    <a:pt x="266" y="69"/>
                    <a:pt x="276" y="72"/>
                  </a:cubicBezTo>
                  <a:close/>
                </a:path>
              </a:pathLst>
            </a:custGeom>
            <a:solidFill>
              <a:srgbClr val="FF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Freeform 356"/>
            <p:cNvSpPr>
              <a:spLocks/>
            </p:cNvSpPr>
            <p:nvPr/>
          </p:nvSpPr>
          <p:spPr bwMode="auto">
            <a:xfrm>
              <a:off x="6884988" y="5602288"/>
              <a:ext cx="109537" cy="61913"/>
            </a:xfrm>
            <a:custGeom>
              <a:avLst/>
              <a:gdLst>
                <a:gd name="T0" fmla="*/ 61 w 149"/>
                <a:gd name="T1" fmla="*/ 35 h 83"/>
                <a:gd name="T2" fmla="*/ 120 w 149"/>
                <a:gd name="T3" fmla="*/ 62 h 83"/>
                <a:gd name="T4" fmla="*/ 149 w 149"/>
                <a:gd name="T5" fmla="*/ 68 h 83"/>
                <a:gd name="T6" fmla="*/ 67 w 149"/>
                <a:gd name="T7" fmla="*/ 82 h 83"/>
                <a:gd name="T8" fmla="*/ 16 w 149"/>
                <a:gd name="T9" fmla="*/ 65 h 83"/>
                <a:gd name="T10" fmla="*/ 2 w 149"/>
                <a:gd name="T11" fmla="*/ 13 h 83"/>
                <a:gd name="T12" fmla="*/ 2 w 149"/>
                <a:gd name="T13" fmla="*/ 12 h 83"/>
                <a:gd name="T14" fmla="*/ 3 w 149"/>
                <a:gd name="T15" fmla="*/ 6 h 83"/>
                <a:gd name="T16" fmla="*/ 4 w 149"/>
                <a:gd name="T17" fmla="*/ 0 h 83"/>
                <a:gd name="T18" fmla="*/ 61 w 149"/>
                <a:gd name="T19" fmla="*/ 3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83">
                  <a:moveTo>
                    <a:pt x="61" y="35"/>
                  </a:moveTo>
                  <a:cubicBezTo>
                    <a:pt x="80" y="46"/>
                    <a:pt x="100" y="55"/>
                    <a:pt x="120" y="62"/>
                  </a:cubicBezTo>
                  <a:cubicBezTo>
                    <a:pt x="129" y="64"/>
                    <a:pt x="139" y="67"/>
                    <a:pt x="149" y="68"/>
                  </a:cubicBezTo>
                  <a:cubicBezTo>
                    <a:pt x="122" y="76"/>
                    <a:pt x="96" y="83"/>
                    <a:pt x="67" y="82"/>
                  </a:cubicBezTo>
                  <a:cubicBezTo>
                    <a:pt x="49" y="82"/>
                    <a:pt x="30" y="78"/>
                    <a:pt x="16" y="65"/>
                  </a:cubicBezTo>
                  <a:cubicBezTo>
                    <a:pt x="1" y="52"/>
                    <a:pt x="0" y="31"/>
                    <a:pt x="2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5" y="11"/>
                    <a:pt x="5" y="8"/>
                    <a:pt x="3" y="6"/>
                  </a:cubicBezTo>
                  <a:cubicBezTo>
                    <a:pt x="3" y="4"/>
                    <a:pt x="4" y="2"/>
                    <a:pt x="4" y="0"/>
                  </a:cubicBezTo>
                  <a:cubicBezTo>
                    <a:pt x="23" y="12"/>
                    <a:pt x="42" y="24"/>
                    <a:pt x="61" y="35"/>
                  </a:cubicBezTo>
                  <a:close/>
                </a:path>
              </a:pathLst>
            </a:custGeom>
            <a:solidFill>
              <a:srgbClr val="BFAA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Freeform 357"/>
            <p:cNvSpPr>
              <a:spLocks/>
            </p:cNvSpPr>
            <p:nvPr/>
          </p:nvSpPr>
          <p:spPr bwMode="auto">
            <a:xfrm>
              <a:off x="6162675" y="5195888"/>
              <a:ext cx="65087" cy="55563"/>
            </a:xfrm>
            <a:custGeom>
              <a:avLst/>
              <a:gdLst>
                <a:gd name="T0" fmla="*/ 33 w 89"/>
                <a:gd name="T1" fmla="*/ 34 h 76"/>
                <a:gd name="T2" fmla="*/ 19 w 89"/>
                <a:gd name="T3" fmla="*/ 8 h 76"/>
                <a:gd name="T4" fmla="*/ 7 w 89"/>
                <a:gd name="T5" fmla="*/ 18 h 76"/>
                <a:gd name="T6" fmla="*/ 2 w 89"/>
                <a:gd name="T7" fmla="*/ 14 h 76"/>
                <a:gd name="T8" fmla="*/ 20 w 89"/>
                <a:gd name="T9" fmla="*/ 1 h 76"/>
                <a:gd name="T10" fmla="*/ 35 w 89"/>
                <a:gd name="T11" fmla="*/ 11 h 76"/>
                <a:gd name="T12" fmla="*/ 34 w 89"/>
                <a:gd name="T13" fmla="*/ 11 h 76"/>
                <a:gd name="T14" fmla="*/ 24 w 89"/>
                <a:gd name="T15" fmla="*/ 8 h 76"/>
                <a:gd name="T16" fmla="*/ 27 w 89"/>
                <a:gd name="T17" fmla="*/ 14 h 76"/>
                <a:gd name="T18" fmla="*/ 43 w 89"/>
                <a:gd name="T19" fmla="*/ 35 h 76"/>
                <a:gd name="T20" fmla="*/ 85 w 89"/>
                <a:gd name="T21" fmla="*/ 68 h 76"/>
                <a:gd name="T22" fmla="*/ 81 w 89"/>
                <a:gd name="T23" fmla="*/ 74 h 76"/>
                <a:gd name="T24" fmla="*/ 33 w 89"/>
                <a:gd name="T2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76">
                  <a:moveTo>
                    <a:pt x="33" y="34"/>
                  </a:moveTo>
                  <a:cubicBezTo>
                    <a:pt x="30" y="30"/>
                    <a:pt x="18" y="16"/>
                    <a:pt x="19" y="8"/>
                  </a:cubicBezTo>
                  <a:cubicBezTo>
                    <a:pt x="14" y="10"/>
                    <a:pt x="10" y="14"/>
                    <a:pt x="7" y="18"/>
                  </a:cubicBezTo>
                  <a:cubicBezTo>
                    <a:pt x="4" y="20"/>
                    <a:pt x="0" y="17"/>
                    <a:pt x="2" y="14"/>
                  </a:cubicBezTo>
                  <a:cubicBezTo>
                    <a:pt x="5" y="8"/>
                    <a:pt x="12" y="0"/>
                    <a:pt x="20" y="1"/>
                  </a:cubicBezTo>
                  <a:cubicBezTo>
                    <a:pt x="27" y="2"/>
                    <a:pt x="32" y="5"/>
                    <a:pt x="35" y="11"/>
                  </a:cubicBezTo>
                  <a:cubicBezTo>
                    <a:pt x="35" y="11"/>
                    <a:pt x="35" y="11"/>
                    <a:pt x="34" y="11"/>
                  </a:cubicBezTo>
                  <a:cubicBezTo>
                    <a:pt x="31" y="10"/>
                    <a:pt x="27" y="8"/>
                    <a:pt x="24" y="8"/>
                  </a:cubicBezTo>
                  <a:cubicBezTo>
                    <a:pt x="25" y="10"/>
                    <a:pt x="26" y="12"/>
                    <a:pt x="27" y="14"/>
                  </a:cubicBezTo>
                  <a:cubicBezTo>
                    <a:pt x="32" y="22"/>
                    <a:pt x="37" y="29"/>
                    <a:pt x="43" y="35"/>
                  </a:cubicBezTo>
                  <a:cubicBezTo>
                    <a:pt x="55" y="48"/>
                    <a:pt x="70" y="58"/>
                    <a:pt x="85" y="68"/>
                  </a:cubicBezTo>
                  <a:cubicBezTo>
                    <a:pt x="89" y="70"/>
                    <a:pt x="85" y="76"/>
                    <a:pt x="81" y="74"/>
                  </a:cubicBezTo>
                  <a:cubicBezTo>
                    <a:pt x="62" y="66"/>
                    <a:pt x="46" y="50"/>
                    <a:pt x="33" y="34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 358"/>
            <p:cNvSpPr>
              <a:spLocks/>
            </p:cNvSpPr>
            <p:nvPr/>
          </p:nvSpPr>
          <p:spPr bwMode="auto">
            <a:xfrm>
              <a:off x="6732588" y="5275263"/>
              <a:ext cx="207962" cy="84138"/>
            </a:xfrm>
            <a:custGeom>
              <a:avLst/>
              <a:gdLst>
                <a:gd name="T0" fmla="*/ 6 w 285"/>
                <a:gd name="T1" fmla="*/ 81 h 115"/>
                <a:gd name="T2" fmla="*/ 2 w 285"/>
                <a:gd name="T3" fmla="*/ 29 h 115"/>
                <a:gd name="T4" fmla="*/ 17 w 285"/>
                <a:gd name="T5" fmla="*/ 5 h 115"/>
                <a:gd name="T6" fmla="*/ 62 w 285"/>
                <a:gd name="T7" fmla="*/ 6 h 115"/>
                <a:gd name="T8" fmla="*/ 201 w 285"/>
                <a:gd name="T9" fmla="*/ 20 h 115"/>
                <a:gd name="T10" fmla="*/ 257 w 285"/>
                <a:gd name="T11" fmla="*/ 26 h 115"/>
                <a:gd name="T12" fmla="*/ 279 w 285"/>
                <a:gd name="T13" fmla="*/ 30 h 115"/>
                <a:gd name="T14" fmla="*/ 280 w 285"/>
                <a:gd name="T15" fmla="*/ 31 h 115"/>
                <a:gd name="T16" fmla="*/ 280 w 285"/>
                <a:gd name="T17" fmla="*/ 31 h 115"/>
                <a:gd name="T18" fmla="*/ 280 w 285"/>
                <a:gd name="T19" fmla="*/ 31 h 115"/>
                <a:gd name="T20" fmla="*/ 282 w 285"/>
                <a:gd name="T21" fmla="*/ 31 h 115"/>
                <a:gd name="T22" fmla="*/ 285 w 285"/>
                <a:gd name="T23" fmla="*/ 34 h 115"/>
                <a:gd name="T24" fmla="*/ 281 w 285"/>
                <a:gd name="T25" fmla="*/ 34 h 115"/>
                <a:gd name="T26" fmla="*/ 280 w 285"/>
                <a:gd name="T27" fmla="*/ 36 h 115"/>
                <a:gd name="T28" fmla="*/ 280 w 285"/>
                <a:gd name="T29" fmla="*/ 37 h 115"/>
                <a:gd name="T30" fmla="*/ 279 w 285"/>
                <a:gd name="T31" fmla="*/ 37 h 115"/>
                <a:gd name="T32" fmla="*/ 272 w 285"/>
                <a:gd name="T33" fmla="*/ 35 h 115"/>
                <a:gd name="T34" fmla="*/ 268 w 285"/>
                <a:gd name="T35" fmla="*/ 37 h 115"/>
                <a:gd name="T36" fmla="*/ 251 w 285"/>
                <a:gd name="T37" fmla="*/ 35 h 115"/>
                <a:gd name="T38" fmla="*/ 201 w 285"/>
                <a:gd name="T39" fmla="*/ 30 h 115"/>
                <a:gd name="T40" fmla="*/ 80 w 285"/>
                <a:gd name="T41" fmla="*/ 17 h 115"/>
                <a:gd name="T42" fmla="*/ 38 w 285"/>
                <a:gd name="T43" fmla="*/ 10 h 115"/>
                <a:gd name="T44" fmla="*/ 8 w 285"/>
                <a:gd name="T45" fmla="*/ 37 h 115"/>
                <a:gd name="T46" fmla="*/ 13 w 285"/>
                <a:gd name="T47" fmla="*/ 90 h 115"/>
                <a:gd name="T48" fmla="*/ 18 w 285"/>
                <a:gd name="T49" fmla="*/ 115 h 115"/>
                <a:gd name="T50" fmla="*/ 15 w 285"/>
                <a:gd name="T51" fmla="*/ 115 h 115"/>
                <a:gd name="T52" fmla="*/ 6 w 285"/>
                <a:gd name="T53" fmla="*/ 8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5" h="115">
                  <a:moveTo>
                    <a:pt x="6" y="81"/>
                  </a:moveTo>
                  <a:cubicBezTo>
                    <a:pt x="3" y="64"/>
                    <a:pt x="0" y="46"/>
                    <a:pt x="2" y="29"/>
                  </a:cubicBezTo>
                  <a:cubicBezTo>
                    <a:pt x="4" y="15"/>
                    <a:pt x="10" y="8"/>
                    <a:pt x="17" y="5"/>
                  </a:cubicBezTo>
                  <a:cubicBezTo>
                    <a:pt x="29" y="0"/>
                    <a:pt x="45" y="4"/>
                    <a:pt x="62" y="6"/>
                  </a:cubicBezTo>
                  <a:cubicBezTo>
                    <a:pt x="108" y="12"/>
                    <a:pt x="155" y="16"/>
                    <a:pt x="201" y="20"/>
                  </a:cubicBezTo>
                  <a:cubicBezTo>
                    <a:pt x="220" y="22"/>
                    <a:pt x="238" y="24"/>
                    <a:pt x="257" y="26"/>
                  </a:cubicBezTo>
                  <a:cubicBezTo>
                    <a:pt x="263" y="27"/>
                    <a:pt x="274" y="26"/>
                    <a:pt x="279" y="30"/>
                  </a:cubicBezTo>
                  <a:cubicBezTo>
                    <a:pt x="279" y="30"/>
                    <a:pt x="279" y="30"/>
                    <a:pt x="280" y="31"/>
                  </a:cubicBezTo>
                  <a:cubicBezTo>
                    <a:pt x="280" y="31"/>
                    <a:pt x="280" y="31"/>
                    <a:pt x="280" y="31"/>
                  </a:cubicBezTo>
                  <a:cubicBezTo>
                    <a:pt x="280" y="31"/>
                    <a:pt x="280" y="31"/>
                    <a:pt x="280" y="31"/>
                  </a:cubicBezTo>
                  <a:cubicBezTo>
                    <a:pt x="281" y="31"/>
                    <a:pt x="281" y="31"/>
                    <a:pt x="282" y="31"/>
                  </a:cubicBezTo>
                  <a:cubicBezTo>
                    <a:pt x="283" y="32"/>
                    <a:pt x="284" y="33"/>
                    <a:pt x="285" y="34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1" y="35"/>
                    <a:pt x="280" y="36"/>
                    <a:pt x="280" y="36"/>
                  </a:cubicBezTo>
                  <a:cubicBezTo>
                    <a:pt x="280" y="37"/>
                    <a:pt x="280" y="37"/>
                    <a:pt x="280" y="37"/>
                  </a:cubicBezTo>
                  <a:cubicBezTo>
                    <a:pt x="279" y="37"/>
                    <a:pt x="279" y="37"/>
                    <a:pt x="279" y="37"/>
                  </a:cubicBezTo>
                  <a:cubicBezTo>
                    <a:pt x="276" y="39"/>
                    <a:pt x="272" y="38"/>
                    <a:pt x="272" y="35"/>
                  </a:cubicBezTo>
                  <a:cubicBezTo>
                    <a:pt x="272" y="39"/>
                    <a:pt x="276" y="38"/>
                    <a:pt x="268" y="37"/>
                  </a:cubicBezTo>
                  <a:cubicBezTo>
                    <a:pt x="262" y="36"/>
                    <a:pt x="257" y="35"/>
                    <a:pt x="251" y="35"/>
                  </a:cubicBezTo>
                  <a:cubicBezTo>
                    <a:pt x="235" y="33"/>
                    <a:pt x="218" y="31"/>
                    <a:pt x="201" y="30"/>
                  </a:cubicBezTo>
                  <a:cubicBezTo>
                    <a:pt x="161" y="26"/>
                    <a:pt x="121" y="22"/>
                    <a:pt x="80" y="17"/>
                  </a:cubicBezTo>
                  <a:cubicBezTo>
                    <a:pt x="66" y="15"/>
                    <a:pt x="52" y="13"/>
                    <a:pt x="38" y="10"/>
                  </a:cubicBezTo>
                  <a:cubicBezTo>
                    <a:pt x="17" y="6"/>
                    <a:pt x="9" y="16"/>
                    <a:pt x="8" y="37"/>
                  </a:cubicBezTo>
                  <a:cubicBezTo>
                    <a:pt x="7" y="55"/>
                    <a:pt x="9" y="73"/>
                    <a:pt x="13" y="90"/>
                  </a:cubicBezTo>
                  <a:cubicBezTo>
                    <a:pt x="14" y="98"/>
                    <a:pt x="18" y="107"/>
                    <a:pt x="18" y="115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9" y="106"/>
                    <a:pt x="8" y="91"/>
                    <a:pt x="6" y="8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359"/>
            <p:cNvSpPr>
              <a:spLocks/>
            </p:cNvSpPr>
            <p:nvPr/>
          </p:nvSpPr>
          <p:spPr bwMode="auto">
            <a:xfrm>
              <a:off x="6108700" y="5281613"/>
              <a:ext cx="211137" cy="79375"/>
            </a:xfrm>
            <a:custGeom>
              <a:avLst/>
              <a:gdLst>
                <a:gd name="T0" fmla="*/ 1 w 289"/>
                <a:gd name="T1" fmla="*/ 11 h 108"/>
                <a:gd name="T2" fmla="*/ 94 w 289"/>
                <a:gd name="T3" fmla="*/ 6 h 108"/>
                <a:gd name="T4" fmla="*/ 95 w 289"/>
                <a:gd name="T5" fmla="*/ 6 h 108"/>
                <a:gd name="T6" fmla="*/ 147 w 289"/>
                <a:gd name="T7" fmla="*/ 62 h 108"/>
                <a:gd name="T8" fmla="*/ 190 w 289"/>
                <a:gd name="T9" fmla="*/ 27 h 108"/>
                <a:gd name="T10" fmla="*/ 230 w 289"/>
                <a:gd name="T11" fmla="*/ 16 h 108"/>
                <a:gd name="T12" fmla="*/ 254 w 289"/>
                <a:gd name="T13" fmla="*/ 6 h 108"/>
                <a:gd name="T14" fmla="*/ 259 w 289"/>
                <a:gd name="T15" fmla="*/ 7 h 108"/>
                <a:gd name="T16" fmla="*/ 287 w 289"/>
                <a:gd name="T17" fmla="*/ 9 h 108"/>
                <a:gd name="T18" fmla="*/ 289 w 289"/>
                <a:gd name="T19" fmla="*/ 26 h 108"/>
                <a:gd name="T20" fmla="*/ 235 w 289"/>
                <a:gd name="T21" fmla="*/ 56 h 108"/>
                <a:gd name="T22" fmla="*/ 171 w 289"/>
                <a:gd name="T23" fmla="*/ 108 h 108"/>
                <a:gd name="T24" fmla="*/ 0 w 289"/>
                <a:gd name="T25" fmla="*/ 11 h 108"/>
                <a:gd name="T26" fmla="*/ 1 w 289"/>
                <a:gd name="T27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108">
                  <a:moveTo>
                    <a:pt x="1" y="11"/>
                  </a:moveTo>
                  <a:cubicBezTo>
                    <a:pt x="32" y="14"/>
                    <a:pt x="62" y="0"/>
                    <a:pt x="94" y="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103" y="34"/>
                    <a:pt x="116" y="56"/>
                    <a:pt x="147" y="62"/>
                  </a:cubicBezTo>
                  <a:cubicBezTo>
                    <a:pt x="169" y="66"/>
                    <a:pt x="192" y="49"/>
                    <a:pt x="190" y="27"/>
                  </a:cubicBezTo>
                  <a:cubicBezTo>
                    <a:pt x="204" y="25"/>
                    <a:pt x="218" y="20"/>
                    <a:pt x="230" y="16"/>
                  </a:cubicBezTo>
                  <a:cubicBezTo>
                    <a:pt x="238" y="13"/>
                    <a:pt x="246" y="10"/>
                    <a:pt x="254" y="6"/>
                  </a:cubicBezTo>
                  <a:cubicBezTo>
                    <a:pt x="256" y="7"/>
                    <a:pt x="257" y="7"/>
                    <a:pt x="259" y="7"/>
                  </a:cubicBezTo>
                  <a:cubicBezTo>
                    <a:pt x="268" y="9"/>
                    <a:pt x="278" y="8"/>
                    <a:pt x="287" y="9"/>
                  </a:cubicBezTo>
                  <a:cubicBezTo>
                    <a:pt x="286" y="14"/>
                    <a:pt x="287" y="20"/>
                    <a:pt x="289" y="26"/>
                  </a:cubicBezTo>
                  <a:cubicBezTo>
                    <a:pt x="270" y="34"/>
                    <a:pt x="251" y="46"/>
                    <a:pt x="235" y="56"/>
                  </a:cubicBezTo>
                  <a:cubicBezTo>
                    <a:pt x="211" y="69"/>
                    <a:pt x="188" y="87"/>
                    <a:pt x="171" y="108"/>
                  </a:cubicBezTo>
                  <a:cubicBezTo>
                    <a:pt x="120" y="66"/>
                    <a:pt x="63" y="32"/>
                    <a:pt x="0" y="11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007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360"/>
            <p:cNvSpPr>
              <a:spLocks/>
            </p:cNvSpPr>
            <p:nvPr/>
          </p:nvSpPr>
          <p:spPr bwMode="auto">
            <a:xfrm>
              <a:off x="6791325" y="5545138"/>
              <a:ext cx="101600" cy="76200"/>
            </a:xfrm>
            <a:custGeom>
              <a:avLst/>
              <a:gdLst>
                <a:gd name="T0" fmla="*/ 52 w 138"/>
                <a:gd name="T1" fmla="*/ 72 h 104"/>
                <a:gd name="T2" fmla="*/ 134 w 138"/>
                <a:gd name="T3" fmla="*/ 81 h 104"/>
                <a:gd name="T4" fmla="*/ 135 w 138"/>
                <a:gd name="T5" fmla="*/ 81 h 104"/>
                <a:gd name="T6" fmla="*/ 137 w 138"/>
                <a:gd name="T7" fmla="*/ 75 h 104"/>
                <a:gd name="T8" fmla="*/ 137 w 138"/>
                <a:gd name="T9" fmla="*/ 75 h 104"/>
                <a:gd name="T10" fmla="*/ 136 w 138"/>
                <a:gd name="T11" fmla="*/ 81 h 104"/>
                <a:gd name="T12" fmla="*/ 135 w 138"/>
                <a:gd name="T13" fmla="*/ 87 h 104"/>
                <a:gd name="T14" fmla="*/ 135 w 138"/>
                <a:gd name="T15" fmla="*/ 88 h 104"/>
                <a:gd name="T16" fmla="*/ 133 w 138"/>
                <a:gd name="T17" fmla="*/ 87 h 104"/>
                <a:gd name="T18" fmla="*/ 7 w 138"/>
                <a:gd name="T19" fmla="*/ 0 h 104"/>
                <a:gd name="T20" fmla="*/ 7 w 138"/>
                <a:gd name="T21" fmla="*/ 0 h 104"/>
                <a:gd name="T22" fmla="*/ 52 w 138"/>
                <a:gd name="T23" fmla="*/ 7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104">
                  <a:moveTo>
                    <a:pt x="52" y="72"/>
                  </a:moveTo>
                  <a:cubicBezTo>
                    <a:pt x="79" y="83"/>
                    <a:pt x="106" y="80"/>
                    <a:pt x="134" y="81"/>
                  </a:cubicBezTo>
                  <a:cubicBezTo>
                    <a:pt x="134" y="81"/>
                    <a:pt x="135" y="81"/>
                    <a:pt x="135" y="81"/>
                  </a:cubicBezTo>
                  <a:cubicBezTo>
                    <a:pt x="136" y="79"/>
                    <a:pt x="136" y="77"/>
                    <a:pt x="137" y="75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77"/>
                    <a:pt x="136" y="79"/>
                    <a:pt x="136" y="81"/>
                  </a:cubicBezTo>
                  <a:cubicBezTo>
                    <a:pt x="138" y="83"/>
                    <a:pt x="138" y="86"/>
                    <a:pt x="135" y="87"/>
                  </a:cubicBezTo>
                  <a:cubicBezTo>
                    <a:pt x="135" y="87"/>
                    <a:pt x="135" y="87"/>
                    <a:pt x="135" y="88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74" y="104"/>
                    <a:pt x="0" y="69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31"/>
                    <a:pt x="21" y="58"/>
                    <a:pt x="52" y="72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361"/>
            <p:cNvSpPr>
              <a:spLocks noEditPoints="1"/>
            </p:cNvSpPr>
            <p:nvPr/>
          </p:nvSpPr>
          <p:spPr bwMode="auto">
            <a:xfrm>
              <a:off x="6965950" y="4983163"/>
              <a:ext cx="404812" cy="360363"/>
            </a:xfrm>
            <a:custGeom>
              <a:avLst/>
              <a:gdLst>
                <a:gd name="T0" fmla="*/ 241 w 554"/>
                <a:gd name="T1" fmla="*/ 190 h 492"/>
                <a:gd name="T2" fmla="*/ 240 w 554"/>
                <a:gd name="T3" fmla="*/ 188 h 492"/>
                <a:gd name="T4" fmla="*/ 205 w 554"/>
                <a:gd name="T5" fmla="*/ 156 h 492"/>
                <a:gd name="T6" fmla="*/ 356 w 554"/>
                <a:gd name="T7" fmla="*/ 275 h 492"/>
                <a:gd name="T8" fmla="*/ 505 w 554"/>
                <a:gd name="T9" fmla="*/ 389 h 492"/>
                <a:gd name="T10" fmla="*/ 551 w 554"/>
                <a:gd name="T11" fmla="*/ 475 h 492"/>
                <a:gd name="T12" fmla="*/ 443 w 554"/>
                <a:gd name="T13" fmla="*/ 416 h 492"/>
                <a:gd name="T14" fmla="*/ 460 w 554"/>
                <a:gd name="T15" fmla="*/ 488 h 492"/>
                <a:gd name="T16" fmla="*/ 394 w 554"/>
                <a:gd name="T17" fmla="*/ 487 h 492"/>
                <a:gd name="T18" fmla="*/ 355 w 554"/>
                <a:gd name="T19" fmla="*/ 422 h 492"/>
                <a:gd name="T20" fmla="*/ 303 w 554"/>
                <a:gd name="T21" fmla="*/ 354 h 492"/>
                <a:gd name="T22" fmla="*/ 297 w 554"/>
                <a:gd name="T23" fmla="*/ 354 h 492"/>
                <a:gd name="T24" fmla="*/ 229 w 554"/>
                <a:gd name="T25" fmla="*/ 224 h 492"/>
                <a:gd name="T26" fmla="*/ 225 w 554"/>
                <a:gd name="T27" fmla="*/ 227 h 492"/>
                <a:gd name="T28" fmla="*/ 225 w 554"/>
                <a:gd name="T29" fmla="*/ 274 h 492"/>
                <a:gd name="T30" fmla="*/ 212 w 554"/>
                <a:gd name="T31" fmla="*/ 328 h 492"/>
                <a:gd name="T32" fmla="*/ 209 w 554"/>
                <a:gd name="T33" fmla="*/ 327 h 492"/>
                <a:gd name="T34" fmla="*/ 210 w 554"/>
                <a:gd name="T35" fmla="*/ 320 h 492"/>
                <a:gd name="T36" fmla="*/ 225 w 554"/>
                <a:gd name="T37" fmla="*/ 285 h 492"/>
                <a:gd name="T38" fmla="*/ 124 w 554"/>
                <a:gd name="T39" fmla="*/ 242 h 492"/>
                <a:gd name="T40" fmla="*/ 4 w 554"/>
                <a:gd name="T41" fmla="*/ 88 h 492"/>
                <a:gd name="T42" fmla="*/ 208 w 554"/>
                <a:gd name="T43" fmla="*/ 281 h 492"/>
                <a:gd name="T44" fmla="*/ 201 w 554"/>
                <a:gd name="T45" fmla="*/ 177 h 492"/>
                <a:gd name="T46" fmla="*/ 3 w 554"/>
                <a:gd name="T47" fmla="*/ 65 h 492"/>
                <a:gd name="T48" fmla="*/ 134 w 554"/>
                <a:gd name="T49" fmla="*/ 67 h 492"/>
                <a:gd name="T50" fmla="*/ 241 w 554"/>
                <a:gd name="T51" fmla="*/ 176 h 492"/>
                <a:gd name="T52" fmla="*/ 389 w 554"/>
                <a:gd name="T53" fmla="*/ 272 h 492"/>
                <a:gd name="T54" fmla="*/ 356 w 554"/>
                <a:gd name="T55" fmla="*/ 275 h 492"/>
                <a:gd name="T56" fmla="*/ 239 w 554"/>
                <a:gd name="T57" fmla="*/ 223 h 492"/>
                <a:gd name="T58" fmla="*/ 308 w 554"/>
                <a:gd name="T59" fmla="*/ 333 h 492"/>
                <a:gd name="T60" fmla="*/ 360 w 554"/>
                <a:gd name="T61" fmla="*/ 419 h 492"/>
                <a:gd name="T62" fmla="*/ 379 w 554"/>
                <a:gd name="T63" fmla="*/ 382 h 492"/>
                <a:gd name="T64" fmla="*/ 456 w 554"/>
                <a:gd name="T65" fmla="*/ 476 h 492"/>
                <a:gd name="T66" fmla="*/ 438 w 554"/>
                <a:gd name="T67" fmla="*/ 406 h 492"/>
                <a:gd name="T68" fmla="*/ 449 w 554"/>
                <a:gd name="T69" fmla="*/ 375 h 492"/>
                <a:gd name="T70" fmla="*/ 488 w 554"/>
                <a:gd name="T71" fmla="*/ 378 h 492"/>
                <a:gd name="T72" fmla="*/ 347 w 554"/>
                <a:gd name="T73" fmla="*/ 269 h 492"/>
                <a:gd name="T74" fmla="*/ 246 w 554"/>
                <a:gd name="T75" fmla="*/ 194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4" h="492">
                  <a:moveTo>
                    <a:pt x="224" y="222"/>
                  </a:moveTo>
                  <a:cubicBezTo>
                    <a:pt x="236" y="213"/>
                    <a:pt x="242" y="202"/>
                    <a:pt x="241" y="190"/>
                  </a:cubicBezTo>
                  <a:cubicBezTo>
                    <a:pt x="241" y="190"/>
                    <a:pt x="241" y="190"/>
                    <a:pt x="240" y="190"/>
                  </a:cubicBezTo>
                  <a:cubicBezTo>
                    <a:pt x="240" y="189"/>
                    <a:pt x="240" y="188"/>
                    <a:pt x="240" y="188"/>
                  </a:cubicBezTo>
                  <a:cubicBezTo>
                    <a:pt x="239" y="184"/>
                    <a:pt x="238" y="180"/>
                    <a:pt x="236" y="176"/>
                  </a:cubicBezTo>
                  <a:cubicBezTo>
                    <a:pt x="230" y="167"/>
                    <a:pt x="218" y="152"/>
                    <a:pt x="205" y="156"/>
                  </a:cubicBezTo>
                  <a:cubicBezTo>
                    <a:pt x="215" y="177"/>
                    <a:pt x="221" y="199"/>
                    <a:pt x="224" y="222"/>
                  </a:cubicBezTo>
                  <a:close/>
                  <a:moveTo>
                    <a:pt x="356" y="275"/>
                  </a:moveTo>
                  <a:cubicBezTo>
                    <a:pt x="405" y="313"/>
                    <a:pt x="455" y="350"/>
                    <a:pt x="507" y="383"/>
                  </a:cubicBezTo>
                  <a:cubicBezTo>
                    <a:pt x="510" y="385"/>
                    <a:pt x="508" y="390"/>
                    <a:pt x="505" y="389"/>
                  </a:cubicBezTo>
                  <a:cubicBezTo>
                    <a:pt x="490" y="386"/>
                    <a:pt x="476" y="382"/>
                    <a:pt x="462" y="378"/>
                  </a:cubicBezTo>
                  <a:cubicBezTo>
                    <a:pt x="493" y="410"/>
                    <a:pt x="517" y="447"/>
                    <a:pt x="551" y="475"/>
                  </a:cubicBezTo>
                  <a:cubicBezTo>
                    <a:pt x="554" y="478"/>
                    <a:pt x="550" y="482"/>
                    <a:pt x="547" y="480"/>
                  </a:cubicBezTo>
                  <a:cubicBezTo>
                    <a:pt x="511" y="461"/>
                    <a:pt x="477" y="438"/>
                    <a:pt x="443" y="416"/>
                  </a:cubicBezTo>
                  <a:cubicBezTo>
                    <a:pt x="451" y="439"/>
                    <a:pt x="458" y="462"/>
                    <a:pt x="464" y="486"/>
                  </a:cubicBezTo>
                  <a:cubicBezTo>
                    <a:pt x="465" y="488"/>
                    <a:pt x="462" y="490"/>
                    <a:pt x="460" y="488"/>
                  </a:cubicBezTo>
                  <a:cubicBezTo>
                    <a:pt x="431" y="457"/>
                    <a:pt x="412" y="418"/>
                    <a:pt x="383" y="387"/>
                  </a:cubicBezTo>
                  <a:cubicBezTo>
                    <a:pt x="381" y="421"/>
                    <a:pt x="388" y="454"/>
                    <a:pt x="394" y="487"/>
                  </a:cubicBezTo>
                  <a:cubicBezTo>
                    <a:pt x="395" y="490"/>
                    <a:pt x="391" y="492"/>
                    <a:pt x="389" y="489"/>
                  </a:cubicBezTo>
                  <a:cubicBezTo>
                    <a:pt x="378" y="467"/>
                    <a:pt x="367" y="444"/>
                    <a:pt x="355" y="422"/>
                  </a:cubicBezTo>
                  <a:cubicBezTo>
                    <a:pt x="342" y="395"/>
                    <a:pt x="329" y="365"/>
                    <a:pt x="311" y="342"/>
                  </a:cubicBezTo>
                  <a:cubicBezTo>
                    <a:pt x="309" y="346"/>
                    <a:pt x="306" y="350"/>
                    <a:pt x="303" y="354"/>
                  </a:cubicBezTo>
                  <a:cubicBezTo>
                    <a:pt x="302" y="355"/>
                    <a:pt x="300" y="356"/>
                    <a:pt x="299" y="355"/>
                  </a:cubicBezTo>
                  <a:cubicBezTo>
                    <a:pt x="298" y="355"/>
                    <a:pt x="298" y="355"/>
                    <a:pt x="297" y="354"/>
                  </a:cubicBezTo>
                  <a:cubicBezTo>
                    <a:pt x="268" y="317"/>
                    <a:pt x="244" y="271"/>
                    <a:pt x="230" y="226"/>
                  </a:cubicBezTo>
                  <a:cubicBezTo>
                    <a:pt x="229" y="225"/>
                    <a:pt x="229" y="225"/>
                    <a:pt x="229" y="224"/>
                  </a:cubicBezTo>
                  <a:cubicBezTo>
                    <a:pt x="228" y="225"/>
                    <a:pt x="227" y="226"/>
                    <a:pt x="225" y="227"/>
                  </a:cubicBezTo>
                  <a:cubicBezTo>
                    <a:pt x="225" y="227"/>
                    <a:pt x="225" y="227"/>
                    <a:pt x="225" y="227"/>
                  </a:cubicBezTo>
                  <a:cubicBezTo>
                    <a:pt x="226" y="242"/>
                    <a:pt x="226" y="258"/>
                    <a:pt x="223" y="274"/>
                  </a:cubicBezTo>
                  <a:cubicBezTo>
                    <a:pt x="224" y="274"/>
                    <a:pt x="224" y="274"/>
                    <a:pt x="225" y="274"/>
                  </a:cubicBezTo>
                  <a:cubicBezTo>
                    <a:pt x="233" y="268"/>
                    <a:pt x="246" y="282"/>
                    <a:pt x="249" y="288"/>
                  </a:cubicBezTo>
                  <a:cubicBezTo>
                    <a:pt x="265" y="315"/>
                    <a:pt x="236" y="333"/>
                    <a:pt x="212" y="328"/>
                  </a:cubicBezTo>
                  <a:cubicBezTo>
                    <a:pt x="209" y="328"/>
                    <a:pt x="209" y="328"/>
                    <a:pt x="209" y="328"/>
                  </a:cubicBezTo>
                  <a:cubicBezTo>
                    <a:pt x="209" y="328"/>
                    <a:pt x="209" y="327"/>
                    <a:pt x="209" y="327"/>
                  </a:cubicBezTo>
                  <a:cubicBezTo>
                    <a:pt x="209" y="327"/>
                    <a:pt x="209" y="327"/>
                    <a:pt x="209" y="327"/>
                  </a:cubicBezTo>
                  <a:cubicBezTo>
                    <a:pt x="205" y="326"/>
                    <a:pt x="206" y="320"/>
                    <a:pt x="210" y="320"/>
                  </a:cubicBezTo>
                  <a:cubicBezTo>
                    <a:pt x="220" y="320"/>
                    <a:pt x="252" y="319"/>
                    <a:pt x="245" y="299"/>
                  </a:cubicBezTo>
                  <a:cubicBezTo>
                    <a:pt x="242" y="291"/>
                    <a:pt x="234" y="278"/>
                    <a:pt x="225" y="285"/>
                  </a:cubicBezTo>
                  <a:cubicBezTo>
                    <a:pt x="218" y="291"/>
                    <a:pt x="209" y="291"/>
                    <a:pt x="201" y="287"/>
                  </a:cubicBezTo>
                  <a:cubicBezTo>
                    <a:pt x="173" y="277"/>
                    <a:pt x="148" y="259"/>
                    <a:pt x="124" y="242"/>
                  </a:cubicBezTo>
                  <a:cubicBezTo>
                    <a:pt x="71" y="204"/>
                    <a:pt x="20" y="153"/>
                    <a:pt x="3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34" y="172"/>
                    <a:pt x="109" y="231"/>
                    <a:pt x="186" y="271"/>
                  </a:cubicBezTo>
                  <a:cubicBezTo>
                    <a:pt x="193" y="275"/>
                    <a:pt x="201" y="279"/>
                    <a:pt x="208" y="281"/>
                  </a:cubicBezTo>
                  <a:cubicBezTo>
                    <a:pt x="212" y="281"/>
                    <a:pt x="214" y="281"/>
                    <a:pt x="216" y="280"/>
                  </a:cubicBezTo>
                  <a:cubicBezTo>
                    <a:pt x="213" y="245"/>
                    <a:pt x="217" y="210"/>
                    <a:pt x="201" y="177"/>
                  </a:cubicBezTo>
                  <a:cubicBezTo>
                    <a:pt x="187" y="147"/>
                    <a:pt x="170" y="117"/>
                    <a:pt x="147" y="93"/>
                  </a:cubicBezTo>
                  <a:cubicBezTo>
                    <a:pt x="119" y="66"/>
                    <a:pt x="24" y="4"/>
                    <a:pt x="3" y="6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7" y="0"/>
                    <a:pt x="104" y="43"/>
                    <a:pt x="134" y="67"/>
                  </a:cubicBezTo>
                  <a:cubicBezTo>
                    <a:pt x="164" y="90"/>
                    <a:pt x="188" y="120"/>
                    <a:pt x="204" y="153"/>
                  </a:cubicBezTo>
                  <a:cubicBezTo>
                    <a:pt x="219" y="148"/>
                    <a:pt x="235" y="164"/>
                    <a:pt x="241" y="176"/>
                  </a:cubicBezTo>
                  <a:cubicBezTo>
                    <a:pt x="243" y="180"/>
                    <a:pt x="244" y="184"/>
                    <a:pt x="245" y="189"/>
                  </a:cubicBezTo>
                  <a:cubicBezTo>
                    <a:pt x="291" y="221"/>
                    <a:pt x="344" y="239"/>
                    <a:pt x="389" y="272"/>
                  </a:cubicBezTo>
                  <a:cubicBezTo>
                    <a:pt x="391" y="274"/>
                    <a:pt x="391" y="279"/>
                    <a:pt x="387" y="279"/>
                  </a:cubicBezTo>
                  <a:cubicBezTo>
                    <a:pt x="377" y="277"/>
                    <a:pt x="366" y="276"/>
                    <a:pt x="356" y="275"/>
                  </a:cubicBezTo>
                  <a:close/>
                  <a:moveTo>
                    <a:pt x="235" y="220"/>
                  </a:moveTo>
                  <a:cubicBezTo>
                    <a:pt x="237" y="220"/>
                    <a:pt x="238" y="221"/>
                    <a:pt x="239" y="223"/>
                  </a:cubicBezTo>
                  <a:cubicBezTo>
                    <a:pt x="252" y="265"/>
                    <a:pt x="274" y="309"/>
                    <a:pt x="300" y="345"/>
                  </a:cubicBezTo>
                  <a:cubicBezTo>
                    <a:pt x="303" y="342"/>
                    <a:pt x="306" y="338"/>
                    <a:pt x="308" y="333"/>
                  </a:cubicBezTo>
                  <a:cubicBezTo>
                    <a:pt x="309" y="331"/>
                    <a:pt x="312" y="332"/>
                    <a:pt x="314" y="333"/>
                  </a:cubicBezTo>
                  <a:cubicBezTo>
                    <a:pt x="333" y="359"/>
                    <a:pt x="346" y="391"/>
                    <a:pt x="360" y="419"/>
                  </a:cubicBezTo>
                  <a:cubicBezTo>
                    <a:pt x="369" y="436"/>
                    <a:pt x="377" y="453"/>
                    <a:pt x="386" y="470"/>
                  </a:cubicBezTo>
                  <a:cubicBezTo>
                    <a:pt x="380" y="441"/>
                    <a:pt x="376" y="412"/>
                    <a:pt x="379" y="382"/>
                  </a:cubicBezTo>
                  <a:cubicBezTo>
                    <a:pt x="379" y="380"/>
                    <a:pt x="381" y="378"/>
                    <a:pt x="383" y="380"/>
                  </a:cubicBezTo>
                  <a:cubicBezTo>
                    <a:pt x="412" y="408"/>
                    <a:pt x="430" y="445"/>
                    <a:pt x="456" y="476"/>
                  </a:cubicBezTo>
                  <a:cubicBezTo>
                    <a:pt x="450" y="454"/>
                    <a:pt x="443" y="431"/>
                    <a:pt x="434" y="409"/>
                  </a:cubicBezTo>
                  <a:cubicBezTo>
                    <a:pt x="432" y="407"/>
                    <a:pt x="436" y="405"/>
                    <a:pt x="438" y="406"/>
                  </a:cubicBezTo>
                  <a:cubicBezTo>
                    <a:pt x="468" y="424"/>
                    <a:pt x="497" y="444"/>
                    <a:pt x="527" y="462"/>
                  </a:cubicBezTo>
                  <a:cubicBezTo>
                    <a:pt x="500" y="434"/>
                    <a:pt x="478" y="402"/>
                    <a:pt x="449" y="375"/>
                  </a:cubicBezTo>
                  <a:cubicBezTo>
                    <a:pt x="446" y="373"/>
                    <a:pt x="449" y="369"/>
                    <a:pt x="452" y="369"/>
                  </a:cubicBezTo>
                  <a:cubicBezTo>
                    <a:pt x="464" y="372"/>
                    <a:pt x="476" y="375"/>
                    <a:pt x="488" y="378"/>
                  </a:cubicBezTo>
                  <a:cubicBezTo>
                    <a:pt x="439" y="346"/>
                    <a:pt x="392" y="310"/>
                    <a:pt x="345" y="275"/>
                  </a:cubicBezTo>
                  <a:cubicBezTo>
                    <a:pt x="342" y="273"/>
                    <a:pt x="343" y="269"/>
                    <a:pt x="347" y="269"/>
                  </a:cubicBezTo>
                  <a:cubicBezTo>
                    <a:pt x="356" y="268"/>
                    <a:pt x="365" y="269"/>
                    <a:pt x="374" y="270"/>
                  </a:cubicBezTo>
                  <a:cubicBezTo>
                    <a:pt x="333" y="242"/>
                    <a:pt x="285" y="224"/>
                    <a:pt x="246" y="194"/>
                  </a:cubicBezTo>
                  <a:cubicBezTo>
                    <a:pt x="246" y="204"/>
                    <a:pt x="243" y="213"/>
                    <a:pt x="235" y="22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Freeform 362"/>
            <p:cNvSpPr>
              <a:spLocks noEditPoints="1"/>
            </p:cNvSpPr>
            <p:nvPr/>
          </p:nvSpPr>
          <p:spPr bwMode="auto">
            <a:xfrm>
              <a:off x="6783388" y="5016500"/>
              <a:ext cx="179387" cy="150813"/>
            </a:xfrm>
            <a:custGeom>
              <a:avLst/>
              <a:gdLst>
                <a:gd name="T0" fmla="*/ 243 w 245"/>
                <a:gd name="T1" fmla="*/ 35 h 206"/>
                <a:gd name="T2" fmla="*/ 203 w 245"/>
                <a:gd name="T3" fmla="*/ 67 h 206"/>
                <a:gd name="T4" fmla="*/ 205 w 245"/>
                <a:gd name="T5" fmla="*/ 68 h 206"/>
                <a:gd name="T6" fmla="*/ 244 w 245"/>
                <a:gd name="T7" fmla="*/ 36 h 206"/>
                <a:gd name="T8" fmla="*/ 243 w 245"/>
                <a:gd name="T9" fmla="*/ 35 h 206"/>
                <a:gd name="T10" fmla="*/ 241 w 245"/>
                <a:gd name="T11" fmla="*/ 33 h 206"/>
                <a:gd name="T12" fmla="*/ 181 w 245"/>
                <a:gd name="T13" fmla="*/ 49 h 206"/>
                <a:gd name="T14" fmla="*/ 183 w 245"/>
                <a:gd name="T15" fmla="*/ 51 h 206"/>
                <a:gd name="T16" fmla="*/ 241 w 245"/>
                <a:gd name="T17" fmla="*/ 36 h 206"/>
                <a:gd name="T18" fmla="*/ 241 w 245"/>
                <a:gd name="T19" fmla="*/ 33 h 206"/>
                <a:gd name="T20" fmla="*/ 244 w 245"/>
                <a:gd name="T21" fmla="*/ 31 h 206"/>
                <a:gd name="T22" fmla="*/ 244 w 245"/>
                <a:gd name="T23" fmla="*/ 33 h 206"/>
                <a:gd name="T24" fmla="*/ 245 w 245"/>
                <a:gd name="T25" fmla="*/ 33 h 206"/>
                <a:gd name="T26" fmla="*/ 147 w 245"/>
                <a:gd name="T27" fmla="*/ 160 h 206"/>
                <a:gd name="T28" fmla="*/ 54 w 245"/>
                <a:gd name="T29" fmla="*/ 200 h 206"/>
                <a:gd name="T30" fmla="*/ 24 w 245"/>
                <a:gd name="T31" fmla="*/ 202 h 206"/>
                <a:gd name="T32" fmla="*/ 14 w 245"/>
                <a:gd name="T33" fmla="*/ 203 h 206"/>
                <a:gd name="T34" fmla="*/ 12 w 245"/>
                <a:gd name="T35" fmla="*/ 204 h 206"/>
                <a:gd name="T36" fmla="*/ 10 w 245"/>
                <a:gd name="T37" fmla="*/ 121 h 206"/>
                <a:gd name="T38" fmla="*/ 68 w 245"/>
                <a:gd name="T39" fmla="*/ 46 h 206"/>
                <a:gd name="T40" fmla="*/ 146 w 245"/>
                <a:gd name="T41" fmla="*/ 5 h 206"/>
                <a:gd name="T42" fmla="*/ 190 w 245"/>
                <a:gd name="T43" fmla="*/ 0 h 206"/>
                <a:gd name="T44" fmla="*/ 243 w 245"/>
                <a:gd name="T45" fmla="*/ 30 h 206"/>
                <a:gd name="T46" fmla="*/ 244 w 245"/>
                <a:gd name="T47" fmla="*/ 3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5" h="206">
                  <a:moveTo>
                    <a:pt x="243" y="35"/>
                  </a:moveTo>
                  <a:cubicBezTo>
                    <a:pt x="229" y="44"/>
                    <a:pt x="215" y="55"/>
                    <a:pt x="203" y="67"/>
                  </a:cubicBezTo>
                  <a:cubicBezTo>
                    <a:pt x="202" y="68"/>
                    <a:pt x="204" y="69"/>
                    <a:pt x="205" y="68"/>
                  </a:cubicBezTo>
                  <a:cubicBezTo>
                    <a:pt x="217" y="56"/>
                    <a:pt x="231" y="47"/>
                    <a:pt x="244" y="36"/>
                  </a:cubicBezTo>
                  <a:cubicBezTo>
                    <a:pt x="244" y="36"/>
                    <a:pt x="244" y="35"/>
                    <a:pt x="243" y="35"/>
                  </a:cubicBezTo>
                  <a:close/>
                  <a:moveTo>
                    <a:pt x="241" y="33"/>
                  </a:moveTo>
                  <a:cubicBezTo>
                    <a:pt x="220" y="31"/>
                    <a:pt x="200" y="39"/>
                    <a:pt x="181" y="49"/>
                  </a:cubicBezTo>
                  <a:cubicBezTo>
                    <a:pt x="180" y="49"/>
                    <a:pt x="181" y="51"/>
                    <a:pt x="183" y="51"/>
                  </a:cubicBezTo>
                  <a:cubicBezTo>
                    <a:pt x="201" y="42"/>
                    <a:pt x="220" y="36"/>
                    <a:pt x="241" y="36"/>
                  </a:cubicBezTo>
                  <a:cubicBezTo>
                    <a:pt x="242" y="35"/>
                    <a:pt x="242" y="34"/>
                    <a:pt x="241" y="33"/>
                  </a:cubicBezTo>
                  <a:close/>
                  <a:moveTo>
                    <a:pt x="244" y="31"/>
                  </a:moveTo>
                  <a:cubicBezTo>
                    <a:pt x="244" y="32"/>
                    <a:pt x="244" y="32"/>
                    <a:pt x="244" y="33"/>
                  </a:cubicBezTo>
                  <a:cubicBezTo>
                    <a:pt x="244" y="33"/>
                    <a:pt x="245" y="33"/>
                    <a:pt x="245" y="33"/>
                  </a:cubicBezTo>
                  <a:cubicBezTo>
                    <a:pt x="242" y="87"/>
                    <a:pt x="189" y="134"/>
                    <a:pt x="147" y="160"/>
                  </a:cubicBezTo>
                  <a:cubicBezTo>
                    <a:pt x="118" y="178"/>
                    <a:pt x="86" y="191"/>
                    <a:pt x="54" y="200"/>
                  </a:cubicBezTo>
                  <a:cubicBezTo>
                    <a:pt x="43" y="203"/>
                    <a:pt x="34" y="206"/>
                    <a:pt x="24" y="202"/>
                  </a:cubicBezTo>
                  <a:cubicBezTo>
                    <a:pt x="20" y="201"/>
                    <a:pt x="17" y="201"/>
                    <a:pt x="14" y="203"/>
                  </a:cubicBezTo>
                  <a:cubicBezTo>
                    <a:pt x="13" y="203"/>
                    <a:pt x="13" y="203"/>
                    <a:pt x="12" y="204"/>
                  </a:cubicBezTo>
                  <a:cubicBezTo>
                    <a:pt x="3" y="175"/>
                    <a:pt x="0" y="151"/>
                    <a:pt x="10" y="121"/>
                  </a:cubicBezTo>
                  <a:cubicBezTo>
                    <a:pt x="21" y="91"/>
                    <a:pt x="44" y="66"/>
                    <a:pt x="68" y="46"/>
                  </a:cubicBezTo>
                  <a:cubicBezTo>
                    <a:pt x="91" y="27"/>
                    <a:pt x="118" y="13"/>
                    <a:pt x="146" y="5"/>
                  </a:cubicBezTo>
                  <a:cubicBezTo>
                    <a:pt x="160" y="1"/>
                    <a:pt x="175" y="0"/>
                    <a:pt x="190" y="0"/>
                  </a:cubicBezTo>
                  <a:cubicBezTo>
                    <a:pt x="213" y="1"/>
                    <a:pt x="227" y="15"/>
                    <a:pt x="243" y="30"/>
                  </a:cubicBezTo>
                  <a:cubicBezTo>
                    <a:pt x="243" y="31"/>
                    <a:pt x="244" y="31"/>
                    <a:pt x="244" y="31"/>
                  </a:cubicBezTo>
                  <a:close/>
                </a:path>
              </a:pathLst>
            </a:custGeom>
            <a:solidFill>
              <a:srgbClr val="E3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Freeform 363"/>
            <p:cNvSpPr>
              <a:spLocks/>
            </p:cNvSpPr>
            <p:nvPr/>
          </p:nvSpPr>
          <p:spPr bwMode="auto">
            <a:xfrm>
              <a:off x="7000875" y="5175250"/>
              <a:ext cx="7937" cy="12700"/>
            </a:xfrm>
            <a:custGeom>
              <a:avLst/>
              <a:gdLst>
                <a:gd name="T0" fmla="*/ 12 w 12"/>
                <a:gd name="T1" fmla="*/ 2 h 18"/>
                <a:gd name="T2" fmla="*/ 11 w 12"/>
                <a:gd name="T3" fmla="*/ 12 h 18"/>
                <a:gd name="T4" fmla="*/ 8 w 12"/>
                <a:gd name="T5" fmla="*/ 10 h 18"/>
                <a:gd name="T6" fmla="*/ 7 w 12"/>
                <a:gd name="T7" fmla="*/ 18 h 18"/>
                <a:gd name="T8" fmla="*/ 3 w 12"/>
                <a:gd name="T9" fmla="*/ 16 h 18"/>
                <a:gd name="T10" fmla="*/ 0 w 12"/>
                <a:gd name="T11" fmla="*/ 12 h 18"/>
                <a:gd name="T12" fmla="*/ 1 w 12"/>
                <a:gd name="T13" fmla="*/ 11 h 18"/>
                <a:gd name="T14" fmla="*/ 10 w 12"/>
                <a:gd name="T15" fmla="*/ 1 h 18"/>
                <a:gd name="T16" fmla="*/ 12 w 12"/>
                <a:gd name="T1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2" y="2"/>
                  </a:moveTo>
                  <a:cubicBezTo>
                    <a:pt x="12" y="5"/>
                    <a:pt x="12" y="9"/>
                    <a:pt x="11" y="12"/>
                  </a:cubicBezTo>
                  <a:cubicBezTo>
                    <a:pt x="11" y="11"/>
                    <a:pt x="10" y="10"/>
                    <a:pt x="8" y="10"/>
                  </a:cubicBezTo>
                  <a:cubicBezTo>
                    <a:pt x="3" y="10"/>
                    <a:pt x="3" y="17"/>
                    <a:pt x="7" y="18"/>
                  </a:cubicBezTo>
                  <a:cubicBezTo>
                    <a:pt x="5" y="18"/>
                    <a:pt x="4" y="17"/>
                    <a:pt x="3" y="16"/>
                  </a:cubicBezTo>
                  <a:cubicBezTo>
                    <a:pt x="1" y="14"/>
                    <a:pt x="1" y="13"/>
                    <a:pt x="0" y="12"/>
                  </a:cubicBezTo>
                  <a:cubicBezTo>
                    <a:pt x="0" y="12"/>
                    <a:pt x="1" y="11"/>
                    <a:pt x="1" y="11"/>
                  </a:cubicBezTo>
                  <a:cubicBezTo>
                    <a:pt x="4" y="8"/>
                    <a:pt x="7" y="3"/>
                    <a:pt x="10" y="1"/>
                  </a:cubicBezTo>
                  <a:cubicBezTo>
                    <a:pt x="12" y="0"/>
                    <a:pt x="12" y="0"/>
                    <a:pt x="12" y="2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Freeform 364"/>
            <p:cNvSpPr>
              <a:spLocks noEditPoints="1"/>
            </p:cNvSpPr>
            <p:nvPr/>
          </p:nvSpPr>
          <p:spPr bwMode="auto">
            <a:xfrm>
              <a:off x="6016625" y="5367338"/>
              <a:ext cx="322262" cy="347663"/>
            </a:xfrm>
            <a:custGeom>
              <a:avLst/>
              <a:gdLst>
                <a:gd name="T0" fmla="*/ 177 w 440"/>
                <a:gd name="T1" fmla="*/ 325 h 474"/>
                <a:gd name="T2" fmla="*/ 280 w 440"/>
                <a:gd name="T3" fmla="*/ 262 h 474"/>
                <a:gd name="T4" fmla="*/ 287 w 440"/>
                <a:gd name="T5" fmla="*/ 262 h 474"/>
                <a:gd name="T6" fmla="*/ 238 w 440"/>
                <a:gd name="T7" fmla="*/ 428 h 474"/>
                <a:gd name="T8" fmla="*/ 336 w 440"/>
                <a:gd name="T9" fmla="*/ 389 h 474"/>
                <a:gd name="T10" fmla="*/ 287 w 440"/>
                <a:gd name="T11" fmla="*/ 262 h 474"/>
                <a:gd name="T12" fmla="*/ 33 w 440"/>
                <a:gd name="T13" fmla="*/ 266 h 474"/>
                <a:gd name="T14" fmla="*/ 82 w 440"/>
                <a:gd name="T15" fmla="*/ 171 h 474"/>
                <a:gd name="T16" fmla="*/ 35 w 440"/>
                <a:gd name="T17" fmla="*/ 221 h 474"/>
                <a:gd name="T18" fmla="*/ 166 w 440"/>
                <a:gd name="T19" fmla="*/ 315 h 474"/>
                <a:gd name="T20" fmla="*/ 174 w 440"/>
                <a:gd name="T21" fmla="*/ 322 h 474"/>
                <a:gd name="T22" fmla="*/ 141 w 440"/>
                <a:gd name="T23" fmla="*/ 220 h 474"/>
                <a:gd name="T24" fmla="*/ 84 w 440"/>
                <a:gd name="T25" fmla="*/ 171 h 474"/>
                <a:gd name="T26" fmla="*/ 75 w 440"/>
                <a:gd name="T27" fmla="*/ 109 h 474"/>
                <a:gd name="T28" fmla="*/ 149 w 440"/>
                <a:gd name="T29" fmla="*/ 218 h 474"/>
                <a:gd name="T30" fmla="*/ 265 w 440"/>
                <a:gd name="T31" fmla="*/ 182 h 474"/>
                <a:gd name="T32" fmla="*/ 264 w 440"/>
                <a:gd name="T33" fmla="*/ 252 h 474"/>
                <a:gd name="T34" fmla="*/ 290 w 440"/>
                <a:gd name="T35" fmla="*/ 255 h 474"/>
                <a:gd name="T36" fmla="*/ 344 w 440"/>
                <a:gd name="T37" fmla="*/ 257 h 474"/>
                <a:gd name="T38" fmla="*/ 341 w 440"/>
                <a:gd name="T39" fmla="*/ 0 h 474"/>
                <a:gd name="T40" fmla="*/ 349 w 440"/>
                <a:gd name="T41" fmla="*/ 257 h 474"/>
                <a:gd name="T42" fmla="*/ 352 w 440"/>
                <a:gd name="T43" fmla="*/ 260 h 474"/>
                <a:gd name="T44" fmla="*/ 349 w 440"/>
                <a:gd name="T45" fmla="*/ 265 h 474"/>
                <a:gd name="T46" fmla="*/ 342 w 440"/>
                <a:gd name="T47" fmla="*/ 269 h 474"/>
                <a:gd name="T48" fmla="*/ 395 w 440"/>
                <a:gd name="T49" fmla="*/ 436 h 474"/>
                <a:gd name="T50" fmla="*/ 347 w 440"/>
                <a:gd name="T51" fmla="*/ 278 h 474"/>
                <a:gd name="T52" fmla="*/ 389 w 440"/>
                <a:gd name="T53" fmla="*/ 447 h 474"/>
                <a:gd name="T54" fmla="*/ 416 w 440"/>
                <a:gd name="T55" fmla="*/ 408 h 474"/>
                <a:gd name="T56" fmla="*/ 440 w 440"/>
                <a:gd name="T57" fmla="*/ 317 h 474"/>
                <a:gd name="T58" fmla="*/ 317 w 440"/>
                <a:gd name="T59" fmla="*/ 430 h 474"/>
                <a:gd name="T60" fmla="*/ 232 w 440"/>
                <a:gd name="T61" fmla="*/ 428 h 474"/>
                <a:gd name="T62" fmla="*/ 163 w 440"/>
                <a:gd name="T63" fmla="*/ 32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0" h="474">
                  <a:moveTo>
                    <a:pt x="210" y="248"/>
                  </a:moveTo>
                  <a:cubicBezTo>
                    <a:pt x="188" y="263"/>
                    <a:pt x="174" y="298"/>
                    <a:pt x="177" y="325"/>
                  </a:cubicBezTo>
                  <a:cubicBezTo>
                    <a:pt x="201" y="347"/>
                    <a:pt x="212" y="390"/>
                    <a:pt x="231" y="415"/>
                  </a:cubicBezTo>
                  <a:cubicBezTo>
                    <a:pt x="233" y="361"/>
                    <a:pt x="239" y="299"/>
                    <a:pt x="280" y="262"/>
                  </a:cubicBezTo>
                  <a:cubicBezTo>
                    <a:pt x="256" y="259"/>
                    <a:pt x="233" y="255"/>
                    <a:pt x="210" y="248"/>
                  </a:cubicBezTo>
                  <a:close/>
                  <a:moveTo>
                    <a:pt x="287" y="262"/>
                  </a:moveTo>
                  <a:cubicBezTo>
                    <a:pt x="247" y="308"/>
                    <a:pt x="241" y="366"/>
                    <a:pt x="239" y="426"/>
                  </a:cubicBezTo>
                  <a:cubicBezTo>
                    <a:pt x="239" y="426"/>
                    <a:pt x="238" y="427"/>
                    <a:pt x="238" y="428"/>
                  </a:cubicBezTo>
                  <a:cubicBezTo>
                    <a:pt x="256" y="441"/>
                    <a:pt x="279" y="450"/>
                    <a:pt x="300" y="437"/>
                  </a:cubicBezTo>
                  <a:cubicBezTo>
                    <a:pt x="317" y="427"/>
                    <a:pt x="329" y="408"/>
                    <a:pt x="336" y="389"/>
                  </a:cubicBezTo>
                  <a:cubicBezTo>
                    <a:pt x="352" y="348"/>
                    <a:pt x="351" y="305"/>
                    <a:pt x="333" y="265"/>
                  </a:cubicBezTo>
                  <a:cubicBezTo>
                    <a:pt x="318" y="265"/>
                    <a:pt x="302" y="264"/>
                    <a:pt x="287" y="262"/>
                  </a:cubicBezTo>
                  <a:close/>
                  <a:moveTo>
                    <a:pt x="163" y="321"/>
                  </a:moveTo>
                  <a:cubicBezTo>
                    <a:pt x="123" y="299"/>
                    <a:pt x="64" y="302"/>
                    <a:pt x="33" y="266"/>
                  </a:cubicBezTo>
                  <a:cubicBezTo>
                    <a:pt x="0" y="228"/>
                    <a:pt x="57" y="194"/>
                    <a:pt x="81" y="171"/>
                  </a:cubicBezTo>
                  <a:cubicBezTo>
                    <a:pt x="81" y="170"/>
                    <a:pt x="82" y="171"/>
                    <a:pt x="82" y="171"/>
                  </a:cubicBezTo>
                  <a:cubicBezTo>
                    <a:pt x="82" y="171"/>
                    <a:pt x="82" y="172"/>
                    <a:pt x="82" y="172"/>
                  </a:cubicBezTo>
                  <a:cubicBezTo>
                    <a:pt x="67" y="188"/>
                    <a:pt x="46" y="202"/>
                    <a:pt x="35" y="221"/>
                  </a:cubicBezTo>
                  <a:cubicBezTo>
                    <a:pt x="20" y="246"/>
                    <a:pt x="36" y="268"/>
                    <a:pt x="60" y="278"/>
                  </a:cubicBezTo>
                  <a:cubicBezTo>
                    <a:pt x="93" y="293"/>
                    <a:pt x="136" y="294"/>
                    <a:pt x="166" y="315"/>
                  </a:cubicBezTo>
                  <a:cubicBezTo>
                    <a:pt x="167" y="316"/>
                    <a:pt x="167" y="317"/>
                    <a:pt x="168" y="317"/>
                  </a:cubicBezTo>
                  <a:cubicBezTo>
                    <a:pt x="170" y="319"/>
                    <a:pt x="172" y="320"/>
                    <a:pt x="174" y="322"/>
                  </a:cubicBezTo>
                  <a:cubicBezTo>
                    <a:pt x="171" y="296"/>
                    <a:pt x="182" y="260"/>
                    <a:pt x="205" y="247"/>
                  </a:cubicBezTo>
                  <a:cubicBezTo>
                    <a:pt x="183" y="240"/>
                    <a:pt x="162" y="232"/>
                    <a:pt x="141" y="220"/>
                  </a:cubicBezTo>
                  <a:cubicBezTo>
                    <a:pt x="123" y="211"/>
                    <a:pt x="95" y="198"/>
                    <a:pt x="86" y="177"/>
                  </a:cubicBezTo>
                  <a:cubicBezTo>
                    <a:pt x="85" y="175"/>
                    <a:pt x="84" y="173"/>
                    <a:pt x="84" y="171"/>
                  </a:cubicBezTo>
                  <a:cubicBezTo>
                    <a:pt x="77" y="151"/>
                    <a:pt x="78" y="130"/>
                    <a:pt x="74" y="109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80" y="129"/>
                    <a:pt x="80" y="149"/>
                    <a:pt x="87" y="168"/>
                  </a:cubicBezTo>
                  <a:cubicBezTo>
                    <a:pt x="96" y="194"/>
                    <a:pt x="126" y="207"/>
                    <a:pt x="149" y="218"/>
                  </a:cubicBezTo>
                  <a:cubicBezTo>
                    <a:pt x="185" y="235"/>
                    <a:pt x="222" y="246"/>
                    <a:pt x="261" y="251"/>
                  </a:cubicBezTo>
                  <a:cubicBezTo>
                    <a:pt x="264" y="229"/>
                    <a:pt x="264" y="205"/>
                    <a:pt x="265" y="182"/>
                  </a:cubicBezTo>
                  <a:cubicBezTo>
                    <a:pt x="265" y="182"/>
                    <a:pt x="266" y="182"/>
                    <a:pt x="266" y="182"/>
                  </a:cubicBezTo>
                  <a:cubicBezTo>
                    <a:pt x="266" y="206"/>
                    <a:pt x="267" y="229"/>
                    <a:pt x="264" y="252"/>
                  </a:cubicBezTo>
                  <a:cubicBezTo>
                    <a:pt x="272" y="253"/>
                    <a:pt x="280" y="254"/>
                    <a:pt x="288" y="255"/>
                  </a:cubicBezTo>
                  <a:cubicBezTo>
                    <a:pt x="289" y="255"/>
                    <a:pt x="289" y="255"/>
                    <a:pt x="290" y="255"/>
                  </a:cubicBezTo>
                  <a:cubicBezTo>
                    <a:pt x="308" y="257"/>
                    <a:pt x="326" y="257"/>
                    <a:pt x="344" y="257"/>
                  </a:cubicBezTo>
                  <a:cubicBezTo>
                    <a:pt x="344" y="257"/>
                    <a:pt x="344" y="257"/>
                    <a:pt x="344" y="257"/>
                  </a:cubicBezTo>
                  <a:cubicBezTo>
                    <a:pt x="344" y="171"/>
                    <a:pt x="344" y="85"/>
                    <a:pt x="340" y="0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349" y="85"/>
                    <a:pt x="349" y="171"/>
                    <a:pt x="349" y="257"/>
                  </a:cubicBezTo>
                  <a:cubicBezTo>
                    <a:pt x="349" y="257"/>
                    <a:pt x="349" y="257"/>
                    <a:pt x="349" y="257"/>
                  </a:cubicBezTo>
                  <a:cubicBezTo>
                    <a:pt x="349" y="257"/>
                    <a:pt x="349" y="257"/>
                    <a:pt x="349" y="257"/>
                  </a:cubicBezTo>
                  <a:cubicBezTo>
                    <a:pt x="350" y="257"/>
                    <a:pt x="352" y="258"/>
                    <a:pt x="352" y="260"/>
                  </a:cubicBezTo>
                  <a:cubicBezTo>
                    <a:pt x="352" y="262"/>
                    <a:pt x="352" y="262"/>
                    <a:pt x="352" y="262"/>
                  </a:cubicBezTo>
                  <a:cubicBezTo>
                    <a:pt x="352" y="264"/>
                    <a:pt x="351" y="265"/>
                    <a:pt x="349" y="265"/>
                  </a:cubicBezTo>
                  <a:cubicBezTo>
                    <a:pt x="346" y="265"/>
                    <a:pt x="343" y="265"/>
                    <a:pt x="340" y="265"/>
                  </a:cubicBezTo>
                  <a:cubicBezTo>
                    <a:pt x="341" y="266"/>
                    <a:pt x="341" y="268"/>
                    <a:pt x="342" y="269"/>
                  </a:cubicBezTo>
                  <a:cubicBezTo>
                    <a:pt x="388" y="311"/>
                    <a:pt x="411" y="373"/>
                    <a:pt x="397" y="434"/>
                  </a:cubicBezTo>
                  <a:cubicBezTo>
                    <a:pt x="397" y="436"/>
                    <a:pt x="396" y="436"/>
                    <a:pt x="395" y="436"/>
                  </a:cubicBezTo>
                  <a:cubicBezTo>
                    <a:pt x="393" y="436"/>
                    <a:pt x="392" y="435"/>
                    <a:pt x="392" y="434"/>
                  </a:cubicBezTo>
                  <a:cubicBezTo>
                    <a:pt x="400" y="375"/>
                    <a:pt x="382" y="323"/>
                    <a:pt x="347" y="278"/>
                  </a:cubicBezTo>
                  <a:cubicBezTo>
                    <a:pt x="367" y="322"/>
                    <a:pt x="353" y="392"/>
                    <a:pt x="321" y="427"/>
                  </a:cubicBezTo>
                  <a:cubicBezTo>
                    <a:pt x="339" y="438"/>
                    <a:pt x="367" y="456"/>
                    <a:pt x="389" y="447"/>
                  </a:cubicBezTo>
                  <a:cubicBezTo>
                    <a:pt x="393" y="445"/>
                    <a:pt x="396" y="443"/>
                    <a:pt x="399" y="440"/>
                  </a:cubicBezTo>
                  <a:cubicBezTo>
                    <a:pt x="408" y="432"/>
                    <a:pt x="413" y="419"/>
                    <a:pt x="416" y="408"/>
                  </a:cubicBezTo>
                  <a:cubicBezTo>
                    <a:pt x="424" y="378"/>
                    <a:pt x="425" y="345"/>
                    <a:pt x="439" y="316"/>
                  </a:cubicBezTo>
                  <a:cubicBezTo>
                    <a:pt x="440" y="317"/>
                    <a:pt x="440" y="317"/>
                    <a:pt x="440" y="317"/>
                  </a:cubicBezTo>
                  <a:cubicBezTo>
                    <a:pt x="428" y="353"/>
                    <a:pt x="433" y="395"/>
                    <a:pt x="416" y="430"/>
                  </a:cubicBezTo>
                  <a:cubicBezTo>
                    <a:pt x="394" y="474"/>
                    <a:pt x="348" y="453"/>
                    <a:pt x="317" y="430"/>
                  </a:cubicBezTo>
                  <a:cubicBezTo>
                    <a:pt x="296" y="451"/>
                    <a:pt x="267" y="456"/>
                    <a:pt x="235" y="430"/>
                  </a:cubicBezTo>
                  <a:cubicBezTo>
                    <a:pt x="234" y="430"/>
                    <a:pt x="233" y="429"/>
                    <a:pt x="232" y="428"/>
                  </a:cubicBezTo>
                  <a:cubicBezTo>
                    <a:pt x="202" y="398"/>
                    <a:pt x="197" y="349"/>
                    <a:pt x="166" y="321"/>
                  </a:cubicBezTo>
                  <a:cubicBezTo>
                    <a:pt x="165" y="322"/>
                    <a:pt x="164" y="322"/>
                    <a:pt x="163" y="32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Freeform 365"/>
            <p:cNvSpPr>
              <a:spLocks/>
            </p:cNvSpPr>
            <p:nvPr/>
          </p:nvSpPr>
          <p:spPr bwMode="auto">
            <a:xfrm>
              <a:off x="7010400" y="5456238"/>
              <a:ext cx="138112" cy="142875"/>
            </a:xfrm>
            <a:custGeom>
              <a:avLst/>
              <a:gdLst>
                <a:gd name="T0" fmla="*/ 71 w 189"/>
                <a:gd name="T1" fmla="*/ 45 h 196"/>
                <a:gd name="T2" fmla="*/ 124 w 189"/>
                <a:gd name="T3" fmla="*/ 4 h 196"/>
                <a:gd name="T4" fmla="*/ 151 w 189"/>
                <a:gd name="T5" fmla="*/ 31 h 196"/>
                <a:gd name="T6" fmla="*/ 180 w 189"/>
                <a:gd name="T7" fmla="*/ 99 h 196"/>
                <a:gd name="T8" fmla="*/ 181 w 189"/>
                <a:gd name="T9" fmla="*/ 100 h 196"/>
                <a:gd name="T10" fmla="*/ 187 w 189"/>
                <a:gd name="T11" fmla="*/ 134 h 196"/>
                <a:gd name="T12" fmla="*/ 178 w 189"/>
                <a:gd name="T13" fmla="*/ 185 h 196"/>
                <a:gd name="T14" fmla="*/ 166 w 189"/>
                <a:gd name="T15" fmla="*/ 175 h 196"/>
                <a:gd name="T16" fmla="*/ 81 w 189"/>
                <a:gd name="T17" fmla="*/ 174 h 196"/>
                <a:gd name="T18" fmla="*/ 63 w 189"/>
                <a:gd name="T19" fmla="*/ 182 h 196"/>
                <a:gd name="T20" fmla="*/ 65 w 189"/>
                <a:gd name="T21" fmla="*/ 178 h 196"/>
                <a:gd name="T22" fmla="*/ 85 w 189"/>
                <a:gd name="T23" fmla="*/ 143 h 196"/>
                <a:gd name="T24" fmla="*/ 139 w 189"/>
                <a:gd name="T25" fmla="*/ 80 h 196"/>
                <a:gd name="T26" fmla="*/ 138 w 189"/>
                <a:gd name="T27" fmla="*/ 79 h 196"/>
                <a:gd name="T28" fmla="*/ 83 w 189"/>
                <a:gd name="T29" fmla="*/ 130 h 196"/>
                <a:gd name="T30" fmla="*/ 58 w 189"/>
                <a:gd name="T31" fmla="*/ 169 h 196"/>
                <a:gd name="T32" fmla="*/ 49 w 189"/>
                <a:gd name="T33" fmla="*/ 188 h 196"/>
                <a:gd name="T34" fmla="*/ 27 w 189"/>
                <a:gd name="T35" fmla="*/ 196 h 196"/>
                <a:gd name="T36" fmla="*/ 27 w 189"/>
                <a:gd name="T37" fmla="*/ 196 h 196"/>
                <a:gd name="T38" fmla="*/ 27 w 189"/>
                <a:gd name="T39" fmla="*/ 194 h 196"/>
                <a:gd name="T40" fmla="*/ 0 w 189"/>
                <a:gd name="T41" fmla="*/ 177 h 196"/>
                <a:gd name="T42" fmla="*/ 26 w 189"/>
                <a:gd name="T43" fmla="*/ 129 h 196"/>
                <a:gd name="T44" fmla="*/ 27 w 189"/>
                <a:gd name="T45" fmla="*/ 127 h 196"/>
                <a:gd name="T46" fmla="*/ 71 w 189"/>
                <a:gd name="T47" fmla="*/ 4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196">
                  <a:moveTo>
                    <a:pt x="71" y="45"/>
                  </a:moveTo>
                  <a:cubicBezTo>
                    <a:pt x="81" y="28"/>
                    <a:pt x="100" y="0"/>
                    <a:pt x="124" y="4"/>
                  </a:cubicBezTo>
                  <a:cubicBezTo>
                    <a:pt x="136" y="7"/>
                    <a:pt x="145" y="20"/>
                    <a:pt x="151" y="31"/>
                  </a:cubicBezTo>
                  <a:cubicBezTo>
                    <a:pt x="164" y="51"/>
                    <a:pt x="172" y="76"/>
                    <a:pt x="180" y="99"/>
                  </a:cubicBezTo>
                  <a:cubicBezTo>
                    <a:pt x="180" y="99"/>
                    <a:pt x="181" y="100"/>
                    <a:pt x="181" y="100"/>
                  </a:cubicBezTo>
                  <a:cubicBezTo>
                    <a:pt x="183" y="112"/>
                    <a:pt x="185" y="123"/>
                    <a:pt x="187" y="134"/>
                  </a:cubicBezTo>
                  <a:cubicBezTo>
                    <a:pt x="189" y="154"/>
                    <a:pt x="186" y="168"/>
                    <a:pt x="178" y="185"/>
                  </a:cubicBezTo>
                  <a:cubicBezTo>
                    <a:pt x="174" y="181"/>
                    <a:pt x="170" y="178"/>
                    <a:pt x="166" y="175"/>
                  </a:cubicBezTo>
                  <a:cubicBezTo>
                    <a:pt x="139" y="155"/>
                    <a:pt x="109" y="162"/>
                    <a:pt x="81" y="174"/>
                  </a:cubicBezTo>
                  <a:cubicBezTo>
                    <a:pt x="75" y="177"/>
                    <a:pt x="69" y="179"/>
                    <a:pt x="63" y="182"/>
                  </a:cubicBezTo>
                  <a:cubicBezTo>
                    <a:pt x="64" y="181"/>
                    <a:pt x="64" y="179"/>
                    <a:pt x="65" y="178"/>
                  </a:cubicBezTo>
                  <a:cubicBezTo>
                    <a:pt x="71" y="166"/>
                    <a:pt x="78" y="155"/>
                    <a:pt x="85" y="143"/>
                  </a:cubicBezTo>
                  <a:cubicBezTo>
                    <a:pt x="100" y="119"/>
                    <a:pt x="117" y="99"/>
                    <a:pt x="139" y="80"/>
                  </a:cubicBezTo>
                  <a:cubicBezTo>
                    <a:pt x="140" y="79"/>
                    <a:pt x="139" y="79"/>
                    <a:pt x="138" y="79"/>
                  </a:cubicBezTo>
                  <a:cubicBezTo>
                    <a:pt x="115" y="83"/>
                    <a:pt x="96" y="112"/>
                    <a:pt x="83" y="130"/>
                  </a:cubicBezTo>
                  <a:cubicBezTo>
                    <a:pt x="74" y="142"/>
                    <a:pt x="66" y="155"/>
                    <a:pt x="58" y="169"/>
                  </a:cubicBezTo>
                  <a:cubicBezTo>
                    <a:pt x="55" y="174"/>
                    <a:pt x="49" y="181"/>
                    <a:pt x="49" y="188"/>
                  </a:cubicBezTo>
                  <a:cubicBezTo>
                    <a:pt x="41" y="191"/>
                    <a:pt x="34" y="194"/>
                    <a:pt x="27" y="196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7" y="195"/>
                    <a:pt x="28" y="195"/>
                    <a:pt x="27" y="194"/>
                  </a:cubicBezTo>
                  <a:cubicBezTo>
                    <a:pt x="19" y="188"/>
                    <a:pt x="10" y="182"/>
                    <a:pt x="0" y="177"/>
                  </a:cubicBezTo>
                  <a:cubicBezTo>
                    <a:pt x="10" y="162"/>
                    <a:pt x="18" y="146"/>
                    <a:pt x="26" y="129"/>
                  </a:cubicBezTo>
                  <a:cubicBezTo>
                    <a:pt x="27" y="129"/>
                    <a:pt x="27" y="128"/>
                    <a:pt x="27" y="127"/>
                  </a:cubicBezTo>
                  <a:cubicBezTo>
                    <a:pt x="41" y="99"/>
                    <a:pt x="54" y="71"/>
                    <a:pt x="71" y="45"/>
                  </a:cubicBezTo>
                  <a:close/>
                </a:path>
              </a:pathLst>
            </a:custGeom>
            <a:solidFill>
              <a:srgbClr val="FF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Freeform 366"/>
            <p:cNvSpPr>
              <a:spLocks/>
            </p:cNvSpPr>
            <p:nvPr/>
          </p:nvSpPr>
          <p:spPr bwMode="auto">
            <a:xfrm>
              <a:off x="6932613" y="5303838"/>
              <a:ext cx="66675" cy="261938"/>
            </a:xfrm>
            <a:custGeom>
              <a:avLst/>
              <a:gdLst>
                <a:gd name="T0" fmla="*/ 2 w 91"/>
                <a:gd name="T1" fmla="*/ 0 h 359"/>
                <a:gd name="T2" fmla="*/ 68 w 91"/>
                <a:gd name="T3" fmla="*/ 2 h 359"/>
                <a:gd name="T4" fmla="*/ 84 w 91"/>
                <a:gd name="T5" fmla="*/ 232 h 359"/>
                <a:gd name="T6" fmla="*/ 91 w 91"/>
                <a:gd name="T7" fmla="*/ 321 h 359"/>
                <a:gd name="T8" fmla="*/ 21 w 91"/>
                <a:gd name="T9" fmla="*/ 341 h 359"/>
                <a:gd name="T10" fmla="*/ 1 w 91"/>
                <a:gd name="T11" fmla="*/ 3 h 359"/>
                <a:gd name="T12" fmla="*/ 1 w 91"/>
                <a:gd name="T13" fmla="*/ 2 h 359"/>
                <a:gd name="T14" fmla="*/ 2 w 91"/>
                <a:gd name="T1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59">
                  <a:moveTo>
                    <a:pt x="2" y="0"/>
                  </a:moveTo>
                  <a:cubicBezTo>
                    <a:pt x="22" y="22"/>
                    <a:pt x="47" y="18"/>
                    <a:pt x="68" y="2"/>
                  </a:cubicBezTo>
                  <a:cubicBezTo>
                    <a:pt x="83" y="78"/>
                    <a:pt x="79" y="155"/>
                    <a:pt x="84" y="232"/>
                  </a:cubicBezTo>
                  <a:cubicBezTo>
                    <a:pt x="86" y="262"/>
                    <a:pt x="91" y="291"/>
                    <a:pt x="91" y="321"/>
                  </a:cubicBezTo>
                  <a:cubicBezTo>
                    <a:pt x="91" y="359"/>
                    <a:pt x="45" y="357"/>
                    <a:pt x="21" y="341"/>
                  </a:cubicBezTo>
                  <a:cubicBezTo>
                    <a:pt x="19" y="228"/>
                    <a:pt x="0" y="117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75A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367"/>
            <p:cNvSpPr>
              <a:spLocks/>
            </p:cNvSpPr>
            <p:nvPr/>
          </p:nvSpPr>
          <p:spPr bwMode="auto">
            <a:xfrm>
              <a:off x="7159625" y="5240338"/>
              <a:ext cx="1587" cy="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Freeform 368"/>
            <p:cNvSpPr>
              <a:spLocks noEditPoints="1"/>
            </p:cNvSpPr>
            <p:nvPr/>
          </p:nvSpPr>
          <p:spPr bwMode="auto">
            <a:xfrm>
              <a:off x="6723063" y="5359400"/>
              <a:ext cx="68262" cy="101600"/>
            </a:xfrm>
            <a:custGeom>
              <a:avLst/>
              <a:gdLst>
                <a:gd name="T0" fmla="*/ 75 w 93"/>
                <a:gd name="T1" fmla="*/ 26 h 138"/>
                <a:gd name="T2" fmla="*/ 50 w 93"/>
                <a:gd name="T3" fmla="*/ 16 h 138"/>
                <a:gd name="T4" fmla="*/ 37 w 93"/>
                <a:gd name="T5" fmla="*/ 12 h 138"/>
                <a:gd name="T6" fmla="*/ 32 w 93"/>
                <a:gd name="T7" fmla="*/ 15 h 138"/>
                <a:gd name="T8" fmla="*/ 21 w 93"/>
                <a:gd name="T9" fmla="*/ 31 h 138"/>
                <a:gd name="T10" fmla="*/ 39 w 93"/>
                <a:gd name="T11" fmla="*/ 49 h 138"/>
                <a:gd name="T12" fmla="*/ 72 w 93"/>
                <a:gd name="T13" fmla="*/ 49 h 138"/>
                <a:gd name="T14" fmla="*/ 75 w 93"/>
                <a:gd name="T15" fmla="*/ 26 h 138"/>
                <a:gd name="T16" fmla="*/ 22 w 93"/>
                <a:gd name="T17" fmla="*/ 51 h 138"/>
                <a:gd name="T18" fmla="*/ 22 w 93"/>
                <a:gd name="T19" fmla="*/ 53 h 138"/>
                <a:gd name="T20" fmla="*/ 16 w 93"/>
                <a:gd name="T21" fmla="*/ 67 h 138"/>
                <a:gd name="T22" fmla="*/ 23 w 93"/>
                <a:gd name="T23" fmla="*/ 78 h 138"/>
                <a:gd name="T24" fmla="*/ 51 w 93"/>
                <a:gd name="T25" fmla="*/ 92 h 138"/>
                <a:gd name="T26" fmla="*/ 60 w 93"/>
                <a:gd name="T27" fmla="*/ 93 h 138"/>
                <a:gd name="T28" fmla="*/ 71 w 93"/>
                <a:gd name="T29" fmla="*/ 90 h 138"/>
                <a:gd name="T30" fmla="*/ 80 w 93"/>
                <a:gd name="T31" fmla="*/ 81 h 138"/>
                <a:gd name="T32" fmla="*/ 68 w 93"/>
                <a:gd name="T33" fmla="*/ 59 h 138"/>
                <a:gd name="T34" fmla="*/ 35 w 93"/>
                <a:gd name="T35" fmla="*/ 59 h 138"/>
                <a:gd name="T36" fmla="*/ 22 w 93"/>
                <a:gd name="T37" fmla="*/ 51 h 138"/>
                <a:gd name="T38" fmla="*/ 75 w 93"/>
                <a:gd name="T39" fmla="*/ 21 h 138"/>
                <a:gd name="T40" fmla="*/ 81 w 93"/>
                <a:gd name="T41" fmla="*/ 52 h 138"/>
                <a:gd name="T42" fmla="*/ 73 w 93"/>
                <a:gd name="T43" fmla="*/ 57 h 138"/>
                <a:gd name="T44" fmla="*/ 88 w 93"/>
                <a:gd name="T45" fmla="*/ 79 h 138"/>
                <a:gd name="T46" fmla="*/ 80 w 93"/>
                <a:gd name="T47" fmla="*/ 92 h 138"/>
                <a:gd name="T48" fmla="*/ 88 w 93"/>
                <a:gd name="T49" fmla="*/ 108 h 138"/>
                <a:gd name="T50" fmla="*/ 54 w 93"/>
                <a:gd name="T51" fmla="*/ 137 h 138"/>
                <a:gd name="T52" fmla="*/ 36 w 93"/>
                <a:gd name="T53" fmla="*/ 136 h 138"/>
                <a:gd name="T54" fmla="*/ 33 w 93"/>
                <a:gd name="T55" fmla="*/ 136 h 138"/>
                <a:gd name="T56" fmla="*/ 34 w 93"/>
                <a:gd name="T57" fmla="*/ 135 h 138"/>
                <a:gd name="T58" fmla="*/ 10 w 93"/>
                <a:gd name="T59" fmla="*/ 122 h 138"/>
                <a:gd name="T60" fmla="*/ 19 w 93"/>
                <a:gd name="T61" fmla="*/ 87 h 138"/>
                <a:gd name="T62" fmla="*/ 13 w 93"/>
                <a:gd name="T63" fmla="*/ 82 h 138"/>
                <a:gd name="T64" fmla="*/ 16 w 93"/>
                <a:gd name="T65" fmla="*/ 47 h 138"/>
                <a:gd name="T66" fmla="*/ 17 w 93"/>
                <a:gd name="T67" fmla="*/ 47 h 138"/>
                <a:gd name="T68" fmla="*/ 7 w 93"/>
                <a:gd name="T69" fmla="*/ 29 h 138"/>
                <a:gd name="T70" fmla="*/ 26 w 93"/>
                <a:gd name="T71" fmla="*/ 3 h 138"/>
                <a:gd name="T72" fmla="*/ 28 w 93"/>
                <a:gd name="T73" fmla="*/ 0 h 138"/>
                <a:gd name="T74" fmla="*/ 31 w 93"/>
                <a:gd name="T75" fmla="*/ 0 h 138"/>
                <a:gd name="T76" fmla="*/ 31 w 93"/>
                <a:gd name="T77" fmla="*/ 1 h 138"/>
                <a:gd name="T78" fmla="*/ 58 w 93"/>
                <a:gd name="T79" fmla="*/ 13 h 138"/>
                <a:gd name="T80" fmla="*/ 72 w 93"/>
                <a:gd name="T81" fmla="*/ 21 h 138"/>
                <a:gd name="T82" fmla="*/ 75 w 93"/>
                <a:gd name="T83" fmla="*/ 21 h 138"/>
                <a:gd name="T84" fmla="*/ 26 w 93"/>
                <a:gd name="T85" fmla="*/ 92 h 138"/>
                <a:gd name="T86" fmla="*/ 25 w 93"/>
                <a:gd name="T87" fmla="*/ 92 h 138"/>
                <a:gd name="T88" fmla="*/ 21 w 93"/>
                <a:gd name="T89" fmla="*/ 113 h 138"/>
                <a:gd name="T90" fmla="*/ 47 w 93"/>
                <a:gd name="T91" fmla="*/ 123 h 138"/>
                <a:gd name="T92" fmla="*/ 74 w 93"/>
                <a:gd name="T93" fmla="*/ 112 h 138"/>
                <a:gd name="T94" fmla="*/ 69 w 93"/>
                <a:gd name="T95" fmla="*/ 99 h 138"/>
                <a:gd name="T96" fmla="*/ 56 w 93"/>
                <a:gd name="T97" fmla="*/ 101 h 138"/>
                <a:gd name="T98" fmla="*/ 26 w 93"/>
                <a:gd name="T99" fmla="*/ 9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3" h="138">
                  <a:moveTo>
                    <a:pt x="75" y="26"/>
                  </a:moveTo>
                  <a:cubicBezTo>
                    <a:pt x="67" y="23"/>
                    <a:pt x="58" y="19"/>
                    <a:pt x="50" y="16"/>
                  </a:cubicBezTo>
                  <a:cubicBezTo>
                    <a:pt x="46" y="15"/>
                    <a:pt x="42" y="13"/>
                    <a:pt x="37" y="12"/>
                  </a:cubicBezTo>
                  <a:cubicBezTo>
                    <a:pt x="37" y="14"/>
                    <a:pt x="35" y="15"/>
                    <a:pt x="32" y="15"/>
                  </a:cubicBezTo>
                  <a:cubicBezTo>
                    <a:pt x="22" y="16"/>
                    <a:pt x="16" y="21"/>
                    <a:pt x="21" y="31"/>
                  </a:cubicBezTo>
                  <a:cubicBezTo>
                    <a:pt x="25" y="39"/>
                    <a:pt x="31" y="46"/>
                    <a:pt x="39" y="49"/>
                  </a:cubicBezTo>
                  <a:cubicBezTo>
                    <a:pt x="49" y="53"/>
                    <a:pt x="62" y="53"/>
                    <a:pt x="72" y="49"/>
                  </a:cubicBezTo>
                  <a:cubicBezTo>
                    <a:pt x="83" y="43"/>
                    <a:pt x="83" y="34"/>
                    <a:pt x="75" y="26"/>
                  </a:cubicBezTo>
                  <a:close/>
                  <a:moveTo>
                    <a:pt x="22" y="51"/>
                  </a:moveTo>
                  <a:cubicBezTo>
                    <a:pt x="22" y="52"/>
                    <a:pt x="22" y="52"/>
                    <a:pt x="22" y="53"/>
                  </a:cubicBezTo>
                  <a:cubicBezTo>
                    <a:pt x="20" y="57"/>
                    <a:pt x="15" y="61"/>
                    <a:pt x="16" y="67"/>
                  </a:cubicBezTo>
                  <a:cubicBezTo>
                    <a:pt x="17" y="71"/>
                    <a:pt x="19" y="75"/>
                    <a:pt x="23" y="78"/>
                  </a:cubicBezTo>
                  <a:cubicBezTo>
                    <a:pt x="30" y="85"/>
                    <a:pt x="41" y="91"/>
                    <a:pt x="51" y="92"/>
                  </a:cubicBezTo>
                  <a:cubicBezTo>
                    <a:pt x="54" y="93"/>
                    <a:pt x="57" y="93"/>
                    <a:pt x="60" y="93"/>
                  </a:cubicBezTo>
                  <a:cubicBezTo>
                    <a:pt x="63" y="91"/>
                    <a:pt x="67" y="90"/>
                    <a:pt x="71" y="90"/>
                  </a:cubicBezTo>
                  <a:cubicBezTo>
                    <a:pt x="75" y="88"/>
                    <a:pt x="78" y="85"/>
                    <a:pt x="80" y="81"/>
                  </a:cubicBezTo>
                  <a:cubicBezTo>
                    <a:pt x="86" y="70"/>
                    <a:pt x="77" y="63"/>
                    <a:pt x="68" y="59"/>
                  </a:cubicBezTo>
                  <a:cubicBezTo>
                    <a:pt x="57" y="63"/>
                    <a:pt x="44" y="62"/>
                    <a:pt x="35" y="59"/>
                  </a:cubicBezTo>
                  <a:cubicBezTo>
                    <a:pt x="31" y="57"/>
                    <a:pt x="26" y="55"/>
                    <a:pt x="22" y="51"/>
                  </a:cubicBezTo>
                  <a:close/>
                  <a:moveTo>
                    <a:pt x="75" y="21"/>
                  </a:moveTo>
                  <a:cubicBezTo>
                    <a:pt x="86" y="29"/>
                    <a:pt x="93" y="41"/>
                    <a:pt x="81" y="52"/>
                  </a:cubicBezTo>
                  <a:cubicBezTo>
                    <a:pt x="79" y="54"/>
                    <a:pt x="76" y="56"/>
                    <a:pt x="73" y="57"/>
                  </a:cubicBezTo>
                  <a:cubicBezTo>
                    <a:pt x="83" y="60"/>
                    <a:pt x="91" y="67"/>
                    <a:pt x="88" y="79"/>
                  </a:cubicBezTo>
                  <a:cubicBezTo>
                    <a:pt x="87" y="84"/>
                    <a:pt x="84" y="89"/>
                    <a:pt x="80" y="92"/>
                  </a:cubicBezTo>
                  <a:cubicBezTo>
                    <a:pt x="85" y="96"/>
                    <a:pt x="88" y="101"/>
                    <a:pt x="88" y="108"/>
                  </a:cubicBezTo>
                  <a:cubicBezTo>
                    <a:pt x="87" y="125"/>
                    <a:pt x="70" y="136"/>
                    <a:pt x="54" y="137"/>
                  </a:cubicBezTo>
                  <a:cubicBezTo>
                    <a:pt x="48" y="138"/>
                    <a:pt x="42" y="137"/>
                    <a:pt x="36" y="136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34" y="136"/>
                    <a:pt x="34" y="136"/>
                    <a:pt x="34" y="135"/>
                  </a:cubicBezTo>
                  <a:cubicBezTo>
                    <a:pt x="24" y="133"/>
                    <a:pt x="15" y="129"/>
                    <a:pt x="10" y="122"/>
                  </a:cubicBezTo>
                  <a:cubicBezTo>
                    <a:pt x="0" y="110"/>
                    <a:pt x="3" y="91"/>
                    <a:pt x="19" y="87"/>
                  </a:cubicBezTo>
                  <a:cubicBezTo>
                    <a:pt x="17" y="86"/>
                    <a:pt x="15" y="84"/>
                    <a:pt x="13" y="82"/>
                  </a:cubicBezTo>
                  <a:cubicBezTo>
                    <a:pt x="5" y="72"/>
                    <a:pt x="2" y="54"/>
                    <a:pt x="16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2" y="42"/>
                    <a:pt x="8" y="35"/>
                    <a:pt x="7" y="29"/>
                  </a:cubicBezTo>
                  <a:cubicBezTo>
                    <a:pt x="3" y="13"/>
                    <a:pt x="13" y="5"/>
                    <a:pt x="26" y="3"/>
                  </a:cubicBezTo>
                  <a:cubicBezTo>
                    <a:pt x="26" y="2"/>
                    <a:pt x="27" y="1"/>
                    <a:pt x="2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1"/>
                    <a:pt x="31" y="1"/>
                  </a:cubicBezTo>
                  <a:cubicBezTo>
                    <a:pt x="40" y="4"/>
                    <a:pt x="49" y="9"/>
                    <a:pt x="58" y="13"/>
                  </a:cubicBezTo>
                  <a:cubicBezTo>
                    <a:pt x="63" y="15"/>
                    <a:pt x="68" y="18"/>
                    <a:pt x="72" y="21"/>
                  </a:cubicBezTo>
                  <a:cubicBezTo>
                    <a:pt x="73" y="20"/>
                    <a:pt x="74" y="20"/>
                    <a:pt x="75" y="21"/>
                  </a:cubicBezTo>
                  <a:close/>
                  <a:moveTo>
                    <a:pt x="26" y="92"/>
                  </a:moveTo>
                  <a:cubicBezTo>
                    <a:pt x="25" y="92"/>
                    <a:pt x="26" y="92"/>
                    <a:pt x="25" y="92"/>
                  </a:cubicBezTo>
                  <a:cubicBezTo>
                    <a:pt x="23" y="99"/>
                    <a:pt x="15" y="106"/>
                    <a:pt x="21" y="113"/>
                  </a:cubicBezTo>
                  <a:cubicBezTo>
                    <a:pt x="28" y="119"/>
                    <a:pt x="38" y="122"/>
                    <a:pt x="47" y="123"/>
                  </a:cubicBezTo>
                  <a:cubicBezTo>
                    <a:pt x="57" y="124"/>
                    <a:pt x="68" y="122"/>
                    <a:pt x="74" y="112"/>
                  </a:cubicBezTo>
                  <a:cubicBezTo>
                    <a:pt x="79" y="104"/>
                    <a:pt x="75" y="100"/>
                    <a:pt x="69" y="99"/>
                  </a:cubicBezTo>
                  <a:cubicBezTo>
                    <a:pt x="65" y="101"/>
                    <a:pt x="61" y="102"/>
                    <a:pt x="56" y="101"/>
                  </a:cubicBezTo>
                  <a:cubicBezTo>
                    <a:pt x="46" y="101"/>
                    <a:pt x="35" y="98"/>
                    <a:pt x="26" y="92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 369"/>
            <p:cNvSpPr>
              <a:spLocks/>
            </p:cNvSpPr>
            <p:nvPr/>
          </p:nvSpPr>
          <p:spPr bwMode="auto">
            <a:xfrm>
              <a:off x="6353175" y="5059363"/>
              <a:ext cx="0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 370"/>
            <p:cNvSpPr>
              <a:spLocks noEditPoints="1"/>
            </p:cNvSpPr>
            <p:nvPr/>
          </p:nvSpPr>
          <p:spPr bwMode="auto">
            <a:xfrm>
              <a:off x="6843713" y="5443538"/>
              <a:ext cx="320675" cy="258763"/>
            </a:xfrm>
            <a:custGeom>
              <a:avLst/>
              <a:gdLst>
                <a:gd name="T0" fmla="*/ 400 w 439"/>
                <a:gd name="T1" fmla="*/ 200 h 352"/>
                <a:gd name="T2" fmla="*/ 360 w 439"/>
                <a:gd name="T3" fmla="*/ 184 h 352"/>
                <a:gd name="T4" fmla="*/ 290 w 439"/>
                <a:gd name="T5" fmla="*/ 205 h 352"/>
                <a:gd name="T6" fmla="*/ 283 w 439"/>
                <a:gd name="T7" fmla="*/ 207 h 352"/>
                <a:gd name="T8" fmla="*/ 232 w 439"/>
                <a:gd name="T9" fmla="*/ 268 h 352"/>
                <a:gd name="T10" fmla="*/ 260 w 439"/>
                <a:gd name="T11" fmla="*/ 292 h 352"/>
                <a:gd name="T12" fmla="*/ 360 w 439"/>
                <a:gd name="T13" fmla="*/ 333 h 352"/>
                <a:gd name="T14" fmla="*/ 0 w 439"/>
                <a:gd name="T15" fmla="*/ 178 h 352"/>
                <a:gd name="T16" fmla="*/ 174 w 439"/>
                <a:gd name="T17" fmla="*/ 261 h 352"/>
                <a:gd name="T18" fmla="*/ 227 w 439"/>
                <a:gd name="T19" fmla="*/ 271 h 352"/>
                <a:gd name="T20" fmla="*/ 231 w 439"/>
                <a:gd name="T21" fmla="*/ 221 h 352"/>
                <a:gd name="T22" fmla="*/ 260 w 439"/>
                <a:gd name="T23" fmla="*/ 208 h 352"/>
                <a:gd name="T24" fmla="*/ 291 w 439"/>
                <a:gd name="T25" fmla="*/ 181 h 352"/>
                <a:gd name="T26" fmla="*/ 371 w 439"/>
                <a:gd name="T27" fmla="*/ 91 h 352"/>
                <a:gd name="T28" fmla="*/ 318 w 439"/>
                <a:gd name="T29" fmla="*/ 155 h 352"/>
                <a:gd name="T30" fmla="*/ 296 w 439"/>
                <a:gd name="T31" fmla="*/ 194 h 352"/>
                <a:gd name="T32" fmla="*/ 399 w 439"/>
                <a:gd name="T33" fmla="*/ 187 h 352"/>
                <a:gd name="T34" fmla="*/ 420 w 439"/>
                <a:gd name="T35" fmla="*/ 146 h 352"/>
                <a:gd name="T36" fmla="*/ 413 w 439"/>
                <a:gd name="T37" fmla="*/ 111 h 352"/>
                <a:gd name="T38" fmla="*/ 357 w 439"/>
                <a:gd name="T39" fmla="*/ 16 h 352"/>
                <a:gd name="T40" fmla="*/ 260 w 439"/>
                <a:gd name="T41" fmla="*/ 139 h 352"/>
                <a:gd name="T42" fmla="*/ 233 w 439"/>
                <a:gd name="T43" fmla="*/ 189 h 352"/>
                <a:gd name="T44" fmla="*/ 251 w 439"/>
                <a:gd name="T45" fmla="*/ 142 h 352"/>
                <a:gd name="T46" fmla="*/ 226 w 439"/>
                <a:gd name="T47" fmla="*/ 140 h 352"/>
                <a:gd name="T48" fmla="*/ 316 w 439"/>
                <a:gd name="T49" fmla="*/ 27 h 352"/>
                <a:gd name="T50" fmla="*/ 423 w 439"/>
                <a:gd name="T51" fmla="*/ 108 h 352"/>
                <a:gd name="T52" fmla="*/ 422 w 439"/>
                <a:gd name="T53" fmla="*/ 116 h 352"/>
                <a:gd name="T54" fmla="*/ 416 w 439"/>
                <a:gd name="T55" fmla="*/ 204 h 352"/>
                <a:gd name="T56" fmla="*/ 371 w 439"/>
                <a:gd name="T57" fmla="*/ 343 h 352"/>
                <a:gd name="T58" fmla="*/ 256 w 439"/>
                <a:gd name="T59" fmla="*/ 305 h 352"/>
                <a:gd name="T60" fmla="*/ 175 w 439"/>
                <a:gd name="T61" fmla="*/ 301 h 352"/>
                <a:gd name="T62" fmla="*/ 62 w 439"/>
                <a:gd name="T63" fmla="*/ 225 h 352"/>
                <a:gd name="T64" fmla="*/ 78 w 439"/>
                <a:gd name="T65" fmla="*/ 278 h 352"/>
                <a:gd name="T66" fmla="*/ 211 w 439"/>
                <a:gd name="T67" fmla="*/ 281 h 352"/>
                <a:gd name="T68" fmla="*/ 123 w 439"/>
                <a:gd name="T69" fmla="*/ 248 h 352"/>
                <a:gd name="T70" fmla="*/ 66 w 439"/>
                <a:gd name="T71" fmla="*/ 213 h 352"/>
                <a:gd name="T72" fmla="*/ 0 w 439"/>
                <a:gd name="T73" fmla="*/ 17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9" h="352">
                  <a:moveTo>
                    <a:pt x="422" y="253"/>
                  </a:moveTo>
                  <a:cubicBezTo>
                    <a:pt x="422" y="233"/>
                    <a:pt x="415" y="214"/>
                    <a:pt x="400" y="200"/>
                  </a:cubicBezTo>
                  <a:cubicBezTo>
                    <a:pt x="388" y="190"/>
                    <a:pt x="375" y="185"/>
                    <a:pt x="362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344" y="184"/>
                    <a:pt x="328" y="189"/>
                    <a:pt x="312" y="196"/>
                  </a:cubicBezTo>
                  <a:cubicBezTo>
                    <a:pt x="305" y="199"/>
                    <a:pt x="297" y="202"/>
                    <a:pt x="290" y="205"/>
                  </a:cubicBezTo>
                  <a:cubicBezTo>
                    <a:pt x="289" y="206"/>
                    <a:pt x="287" y="207"/>
                    <a:pt x="285" y="208"/>
                  </a:cubicBezTo>
                  <a:cubicBezTo>
                    <a:pt x="285" y="208"/>
                    <a:pt x="284" y="208"/>
                    <a:pt x="283" y="207"/>
                  </a:cubicBezTo>
                  <a:cubicBezTo>
                    <a:pt x="273" y="211"/>
                    <a:pt x="262" y="215"/>
                    <a:pt x="251" y="219"/>
                  </a:cubicBezTo>
                  <a:cubicBezTo>
                    <a:pt x="226" y="228"/>
                    <a:pt x="224" y="245"/>
                    <a:pt x="232" y="268"/>
                  </a:cubicBezTo>
                  <a:cubicBezTo>
                    <a:pt x="232" y="268"/>
                    <a:pt x="233" y="268"/>
                    <a:pt x="233" y="269"/>
                  </a:cubicBezTo>
                  <a:cubicBezTo>
                    <a:pt x="244" y="273"/>
                    <a:pt x="252" y="284"/>
                    <a:pt x="260" y="292"/>
                  </a:cubicBezTo>
                  <a:cubicBezTo>
                    <a:pt x="270" y="301"/>
                    <a:pt x="281" y="311"/>
                    <a:pt x="292" y="319"/>
                  </a:cubicBezTo>
                  <a:cubicBezTo>
                    <a:pt x="312" y="332"/>
                    <a:pt x="335" y="340"/>
                    <a:pt x="360" y="333"/>
                  </a:cubicBezTo>
                  <a:cubicBezTo>
                    <a:pt x="394" y="323"/>
                    <a:pt x="422" y="290"/>
                    <a:pt x="422" y="253"/>
                  </a:cubicBezTo>
                  <a:close/>
                  <a:moveTo>
                    <a:pt x="0" y="178"/>
                  </a:moveTo>
                  <a:cubicBezTo>
                    <a:pt x="40" y="185"/>
                    <a:pt x="77" y="211"/>
                    <a:pt x="112" y="231"/>
                  </a:cubicBezTo>
                  <a:cubicBezTo>
                    <a:pt x="132" y="242"/>
                    <a:pt x="153" y="254"/>
                    <a:pt x="174" y="261"/>
                  </a:cubicBezTo>
                  <a:cubicBezTo>
                    <a:pt x="186" y="265"/>
                    <a:pt x="198" y="269"/>
                    <a:pt x="210" y="270"/>
                  </a:cubicBezTo>
                  <a:cubicBezTo>
                    <a:pt x="216" y="271"/>
                    <a:pt x="221" y="270"/>
                    <a:pt x="227" y="271"/>
                  </a:cubicBezTo>
                  <a:cubicBezTo>
                    <a:pt x="227" y="270"/>
                    <a:pt x="227" y="270"/>
                    <a:pt x="228" y="269"/>
                  </a:cubicBezTo>
                  <a:cubicBezTo>
                    <a:pt x="220" y="253"/>
                    <a:pt x="215" y="235"/>
                    <a:pt x="231" y="221"/>
                  </a:cubicBezTo>
                  <a:cubicBezTo>
                    <a:pt x="238" y="215"/>
                    <a:pt x="249" y="212"/>
                    <a:pt x="258" y="209"/>
                  </a:cubicBezTo>
                  <a:cubicBezTo>
                    <a:pt x="259" y="209"/>
                    <a:pt x="259" y="209"/>
                    <a:pt x="260" y="208"/>
                  </a:cubicBezTo>
                  <a:cubicBezTo>
                    <a:pt x="267" y="206"/>
                    <a:pt x="274" y="203"/>
                    <a:pt x="282" y="200"/>
                  </a:cubicBezTo>
                  <a:cubicBezTo>
                    <a:pt x="282" y="193"/>
                    <a:pt x="288" y="186"/>
                    <a:pt x="291" y="181"/>
                  </a:cubicBezTo>
                  <a:cubicBezTo>
                    <a:pt x="299" y="167"/>
                    <a:pt x="307" y="154"/>
                    <a:pt x="316" y="142"/>
                  </a:cubicBezTo>
                  <a:cubicBezTo>
                    <a:pt x="329" y="124"/>
                    <a:pt x="348" y="95"/>
                    <a:pt x="371" y="91"/>
                  </a:cubicBezTo>
                  <a:cubicBezTo>
                    <a:pt x="372" y="91"/>
                    <a:pt x="373" y="91"/>
                    <a:pt x="372" y="92"/>
                  </a:cubicBezTo>
                  <a:cubicBezTo>
                    <a:pt x="350" y="111"/>
                    <a:pt x="333" y="131"/>
                    <a:pt x="318" y="155"/>
                  </a:cubicBezTo>
                  <a:cubicBezTo>
                    <a:pt x="311" y="167"/>
                    <a:pt x="304" y="178"/>
                    <a:pt x="298" y="190"/>
                  </a:cubicBezTo>
                  <a:cubicBezTo>
                    <a:pt x="297" y="191"/>
                    <a:pt x="297" y="193"/>
                    <a:pt x="296" y="194"/>
                  </a:cubicBezTo>
                  <a:cubicBezTo>
                    <a:pt x="302" y="191"/>
                    <a:pt x="308" y="189"/>
                    <a:pt x="314" y="186"/>
                  </a:cubicBezTo>
                  <a:cubicBezTo>
                    <a:pt x="342" y="174"/>
                    <a:pt x="372" y="167"/>
                    <a:pt x="399" y="187"/>
                  </a:cubicBezTo>
                  <a:cubicBezTo>
                    <a:pt x="403" y="190"/>
                    <a:pt x="407" y="193"/>
                    <a:pt x="411" y="197"/>
                  </a:cubicBezTo>
                  <a:cubicBezTo>
                    <a:pt x="419" y="180"/>
                    <a:pt x="422" y="166"/>
                    <a:pt x="420" y="146"/>
                  </a:cubicBezTo>
                  <a:cubicBezTo>
                    <a:pt x="418" y="135"/>
                    <a:pt x="416" y="124"/>
                    <a:pt x="414" y="112"/>
                  </a:cubicBezTo>
                  <a:cubicBezTo>
                    <a:pt x="414" y="112"/>
                    <a:pt x="413" y="111"/>
                    <a:pt x="413" y="111"/>
                  </a:cubicBezTo>
                  <a:cubicBezTo>
                    <a:pt x="405" y="88"/>
                    <a:pt x="397" y="63"/>
                    <a:pt x="384" y="43"/>
                  </a:cubicBezTo>
                  <a:cubicBezTo>
                    <a:pt x="378" y="32"/>
                    <a:pt x="369" y="19"/>
                    <a:pt x="357" y="16"/>
                  </a:cubicBezTo>
                  <a:cubicBezTo>
                    <a:pt x="333" y="12"/>
                    <a:pt x="314" y="40"/>
                    <a:pt x="304" y="57"/>
                  </a:cubicBezTo>
                  <a:cubicBezTo>
                    <a:pt x="287" y="83"/>
                    <a:pt x="274" y="111"/>
                    <a:pt x="260" y="139"/>
                  </a:cubicBezTo>
                  <a:cubicBezTo>
                    <a:pt x="260" y="140"/>
                    <a:pt x="260" y="141"/>
                    <a:pt x="259" y="141"/>
                  </a:cubicBezTo>
                  <a:cubicBezTo>
                    <a:pt x="251" y="158"/>
                    <a:pt x="243" y="174"/>
                    <a:pt x="233" y="189"/>
                  </a:cubicBezTo>
                  <a:cubicBezTo>
                    <a:pt x="230" y="187"/>
                    <a:pt x="230" y="187"/>
                    <a:pt x="230" y="187"/>
                  </a:cubicBezTo>
                  <a:cubicBezTo>
                    <a:pt x="238" y="173"/>
                    <a:pt x="244" y="157"/>
                    <a:pt x="251" y="142"/>
                  </a:cubicBezTo>
                  <a:cubicBezTo>
                    <a:pt x="243" y="142"/>
                    <a:pt x="234" y="142"/>
                    <a:pt x="226" y="143"/>
                  </a:cubicBezTo>
                  <a:cubicBezTo>
                    <a:pt x="226" y="140"/>
                    <a:pt x="226" y="140"/>
                    <a:pt x="226" y="140"/>
                  </a:cubicBezTo>
                  <a:cubicBezTo>
                    <a:pt x="234" y="135"/>
                    <a:pt x="244" y="135"/>
                    <a:pt x="253" y="136"/>
                  </a:cubicBezTo>
                  <a:cubicBezTo>
                    <a:pt x="270" y="97"/>
                    <a:pt x="287" y="58"/>
                    <a:pt x="316" y="27"/>
                  </a:cubicBezTo>
                  <a:cubicBezTo>
                    <a:pt x="328" y="13"/>
                    <a:pt x="348" y="0"/>
                    <a:pt x="367" y="10"/>
                  </a:cubicBezTo>
                  <a:cubicBezTo>
                    <a:pt x="399" y="27"/>
                    <a:pt x="412" y="77"/>
                    <a:pt x="423" y="108"/>
                  </a:cubicBezTo>
                  <a:cubicBezTo>
                    <a:pt x="423" y="109"/>
                    <a:pt x="423" y="110"/>
                    <a:pt x="423" y="111"/>
                  </a:cubicBezTo>
                  <a:cubicBezTo>
                    <a:pt x="422" y="116"/>
                    <a:pt x="422" y="116"/>
                    <a:pt x="422" y="116"/>
                  </a:cubicBezTo>
                  <a:cubicBezTo>
                    <a:pt x="421" y="116"/>
                    <a:pt x="421" y="116"/>
                    <a:pt x="421" y="115"/>
                  </a:cubicBezTo>
                  <a:cubicBezTo>
                    <a:pt x="430" y="146"/>
                    <a:pt x="439" y="188"/>
                    <a:pt x="416" y="204"/>
                  </a:cubicBezTo>
                  <a:cubicBezTo>
                    <a:pt x="425" y="214"/>
                    <a:pt x="430" y="226"/>
                    <a:pt x="432" y="240"/>
                  </a:cubicBezTo>
                  <a:cubicBezTo>
                    <a:pt x="439" y="282"/>
                    <a:pt x="411" y="329"/>
                    <a:pt x="371" y="343"/>
                  </a:cubicBezTo>
                  <a:cubicBezTo>
                    <a:pt x="346" y="352"/>
                    <a:pt x="319" y="350"/>
                    <a:pt x="296" y="336"/>
                  </a:cubicBezTo>
                  <a:cubicBezTo>
                    <a:pt x="281" y="327"/>
                    <a:pt x="268" y="317"/>
                    <a:pt x="256" y="305"/>
                  </a:cubicBezTo>
                  <a:cubicBezTo>
                    <a:pt x="249" y="299"/>
                    <a:pt x="240" y="292"/>
                    <a:pt x="234" y="285"/>
                  </a:cubicBezTo>
                  <a:cubicBezTo>
                    <a:pt x="216" y="294"/>
                    <a:pt x="194" y="298"/>
                    <a:pt x="175" y="301"/>
                  </a:cubicBezTo>
                  <a:cubicBezTo>
                    <a:pt x="154" y="304"/>
                    <a:pt x="132" y="306"/>
                    <a:pt x="110" y="301"/>
                  </a:cubicBezTo>
                  <a:cubicBezTo>
                    <a:pt x="69" y="293"/>
                    <a:pt x="54" y="262"/>
                    <a:pt x="62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2" y="244"/>
                    <a:pt x="63" y="265"/>
                    <a:pt x="78" y="278"/>
                  </a:cubicBezTo>
                  <a:cubicBezTo>
                    <a:pt x="92" y="291"/>
                    <a:pt x="111" y="295"/>
                    <a:pt x="129" y="295"/>
                  </a:cubicBezTo>
                  <a:cubicBezTo>
                    <a:pt x="158" y="296"/>
                    <a:pt x="184" y="289"/>
                    <a:pt x="211" y="281"/>
                  </a:cubicBezTo>
                  <a:cubicBezTo>
                    <a:pt x="201" y="280"/>
                    <a:pt x="191" y="277"/>
                    <a:pt x="182" y="275"/>
                  </a:cubicBezTo>
                  <a:cubicBezTo>
                    <a:pt x="162" y="268"/>
                    <a:pt x="142" y="259"/>
                    <a:pt x="123" y="248"/>
                  </a:cubicBezTo>
                  <a:cubicBezTo>
                    <a:pt x="104" y="237"/>
                    <a:pt x="85" y="225"/>
                    <a:pt x="66" y="213"/>
                  </a:cubicBezTo>
                  <a:cubicBezTo>
                    <a:pt x="66" y="213"/>
                    <a:pt x="66" y="213"/>
                    <a:pt x="66" y="213"/>
                  </a:cubicBezTo>
                  <a:cubicBezTo>
                    <a:pt x="45" y="200"/>
                    <a:pt x="23" y="18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 371"/>
            <p:cNvSpPr>
              <a:spLocks noEditPoints="1"/>
            </p:cNvSpPr>
            <p:nvPr/>
          </p:nvSpPr>
          <p:spPr bwMode="auto">
            <a:xfrm>
              <a:off x="6343650" y="5038725"/>
              <a:ext cx="60325" cy="120650"/>
            </a:xfrm>
            <a:custGeom>
              <a:avLst/>
              <a:gdLst>
                <a:gd name="T0" fmla="*/ 9 w 83"/>
                <a:gd name="T1" fmla="*/ 31 h 164"/>
                <a:gd name="T2" fmla="*/ 9 w 83"/>
                <a:gd name="T3" fmla="*/ 31 h 164"/>
                <a:gd name="T4" fmla="*/ 9 w 83"/>
                <a:gd name="T5" fmla="*/ 31 h 164"/>
                <a:gd name="T6" fmla="*/ 60 w 83"/>
                <a:gd name="T7" fmla="*/ 0 h 164"/>
                <a:gd name="T8" fmla="*/ 81 w 83"/>
                <a:gd name="T9" fmla="*/ 34 h 164"/>
                <a:gd name="T10" fmla="*/ 82 w 83"/>
                <a:gd name="T11" fmla="*/ 50 h 164"/>
                <a:gd name="T12" fmla="*/ 63 w 83"/>
                <a:gd name="T13" fmla="*/ 47 h 164"/>
                <a:gd name="T14" fmla="*/ 60 w 83"/>
                <a:gd name="T15" fmla="*/ 49 h 164"/>
                <a:gd name="T16" fmla="*/ 83 w 83"/>
                <a:gd name="T17" fmla="*/ 139 h 164"/>
                <a:gd name="T18" fmla="*/ 73 w 83"/>
                <a:gd name="T19" fmla="*/ 127 h 164"/>
                <a:gd name="T20" fmla="*/ 68 w 83"/>
                <a:gd name="T21" fmla="*/ 129 h 164"/>
                <a:gd name="T22" fmla="*/ 68 w 83"/>
                <a:gd name="T23" fmla="*/ 150 h 164"/>
                <a:gd name="T24" fmla="*/ 66 w 83"/>
                <a:gd name="T25" fmla="*/ 150 h 164"/>
                <a:gd name="T26" fmla="*/ 43 w 83"/>
                <a:gd name="T27" fmla="*/ 164 h 164"/>
                <a:gd name="T28" fmla="*/ 41 w 83"/>
                <a:gd name="T29" fmla="*/ 83 h 164"/>
                <a:gd name="T30" fmla="*/ 36 w 83"/>
                <a:gd name="T31" fmla="*/ 81 h 164"/>
                <a:gd name="T32" fmla="*/ 25 w 83"/>
                <a:gd name="T33" fmla="*/ 88 h 164"/>
                <a:gd name="T34" fmla="*/ 0 w 83"/>
                <a:gd name="T35" fmla="*/ 31 h 164"/>
                <a:gd name="T36" fmla="*/ 60 w 83"/>
                <a:gd name="T3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164">
                  <a:moveTo>
                    <a:pt x="9" y="31"/>
                  </a:moveTo>
                  <a:cubicBezTo>
                    <a:pt x="9" y="31"/>
                    <a:pt x="9" y="31"/>
                    <a:pt x="9" y="31"/>
                  </a:cubicBezTo>
                  <a:cubicBezTo>
                    <a:pt x="10" y="31"/>
                    <a:pt x="10" y="31"/>
                    <a:pt x="9" y="31"/>
                  </a:cubicBezTo>
                  <a:close/>
                  <a:moveTo>
                    <a:pt x="60" y="0"/>
                  </a:moveTo>
                  <a:cubicBezTo>
                    <a:pt x="71" y="9"/>
                    <a:pt x="78" y="19"/>
                    <a:pt x="81" y="34"/>
                  </a:cubicBezTo>
                  <a:cubicBezTo>
                    <a:pt x="82" y="39"/>
                    <a:pt x="82" y="45"/>
                    <a:pt x="82" y="50"/>
                  </a:cubicBezTo>
                  <a:cubicBezTo>
                    <a:pt x="82" y="66"/>
                    <a:pt x="65" y="49"/>
                    <a:pt x="63" y="47"/>
                  </a:cubicBezTo>
                  <a:cubicBezTo>
                    <a:pt x="62" y="46"/>
                    <a:pt x="60" y="47"/>
                    <a:pt x="60" y="49"/>
                  </a:cubicBezTo>
                  <a:cubicBezTo>
                    <a:pt x="70" y="79"/>
                    <a:pt x="83" y="107"/>
                    <a:pt x="83" y="139"/>
                  </a:cubicBezTo>
                  <a:cubicBezTo>
                    <a:pt x="80" y="135"/>
                    <a:pt x="76" y="131"/>
                    <a:pt x="73" y="127"/>
                  </a:cubicBezTo>
                  <a:cubicBezTo>
                    <a:pt x="72" y="126"/>
                    <a:pt x="68" y="126"/>
                    <a:pt x="68" y="129"/>
                  </a:cubicBezTo>
                  <a:cubicBezTo>
                    <a:pt x="67" y="136"/>
                    <a:pt x="67" y="143"/>
                    <a:pt x="68" y="150"/>
                  </a:cubicBezTo>
                  <a:cubicBezTo>
                    <a:pt x="67" y="150"/>
                    <a:pt x="67" y="150"/>
                    <a:pt x="66" y="150"/>
                  </a:cubicBezTo>
                  <a:cubicBezTo>
                    <a:pt x="57" y="151"/>
                    <a:pt x="49" y="157"/>
                    <a:pt x="43" y="164"/>
                  </a:cubicBezTo>
                  <a:cubicBezTo>
                    <a:pt x="49" y="137"/>
                    <a:pt x="46" y="110"/>
                    <a:pt x="41" y="83"/>
                  </a:cubicBezTo>
                  <a:cubicBezTo>
                    <a:pt x="40" y="81"/>
                    <a:pt x="38" y="80"/>
                    <a:pt x="36" y="81"/>
                  </a:cubicBezTo>
                  <a:cubicBezTo>
                    <a:pt x="33" y="84"/>
                    <a:pt x="29" y="86"/>
                    <a:pt x="25" y="88"/>
                  </a:cubicBezTo>
                  <a:cubicBezTo>
                    <a:pt x="28" y="68"/>
                    <a:pt x="21" y="35"/>
                    <a:pt x="0" y="31"/>
                  </a:cubicBezTo>
                  <a:cubicBezTo>
                    <a:pt x="23" y="26"/>
                    <a:pt x="43" y="16"/>
                    <a:pt x="60" y="0"/>
                  </a:cubicBezTo>
                  <a:close/>
                </a:path>
              </a:pathLst>
            </a:custGeom>
            <a:solidFill>
              <a:srgbClr val="494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372"/>
            <p:cNvSpPr>
              <a:spLocks/>
            </p:cNvSpPr>
            <p:nvPr/>
          </p:nvSpPr>
          <p:spPr bwMode="auto">
            <a:xfrm>
              <a:off x="6988175" y="5278438"/>
              <a:ext cx="204787" cy="271463"/>
            </a:xfrm>
            <a:custGeom>
              <a:avLst/>
              <a:gdLst>
                <a:gd name="T0" fmla="*/ 276 w 281"/>
                <a:gd name="T1" fmla="*/ 26 h 371"/>
                <a:gd name="T2" fmla="*/ 281 w 281"/>
                <a:gd name="T3" fmla="*/ 88 h 371"/>
                <a:gd name="T4" fmla="*/ 241 w 281"/>
                <a:gd name="T5" fmla="*/ 118 h 371"/>
                <a:gd name="T6" fmla="*/ 242 w 281"/>
                <a:gd name="T7" fmla="*/ 129 h 371"/>
                <a:gd name="T8" fmla="*/ 235 w 281"/>
                <a:gd name="T9" fmla="*/ 161 h 371"/>
                <a:gd name="T10" fmla="*/ 248 w 281"/>
                <a:gd name="T11" fmla="*/ 174 h 371"/>
                <a:gd name="T12" fmla="*/ 229 w 281"/>
                <a:gd name="T13" fmla="*/ 193 h 371"/>
                <a:gd name="T14" fmla="*/ 260 w 281"/>
                <a:gd name="T15" fmla="*/ 212 h 371"/>
                <a:gd name="T16" fmla="*/ 279 w 281"/>
                <a:gd name="T17" fmla="*/ 212 h 371"/>
                <a:gd name="T18" fmla="*/ 276 w 281"/>
                <a:gd name="T19" fmla="*/ 308 h 371"/>
                <a:gd name="T20" fmla="*/ 221 w 281"/>
                <a:gd name="T21" fmla="*/ 342 h 371"/>
                <a:gd name="T22" fmla="*/ 221 w 281"/>
                <a:gd name="T23" fmla="*/ 339 h 371"/>
                <a:gd name="T24" fmla="*/ 165 w 281"/>
                <a:gd name="T25" fmla="*/ 241 h 371"/>
                <a:gd name="T26" fmla="*/ 114 w 281"/>
                <a:gd name="T27" fmla="*/ 258 h 371"/>
                <a:gd name="T28" fmla="*/ 51 w 281"/>
                <a:gd name="T29" fmla="*/ 367 h 371"/>
                <a:gd name="T30" fmla="*/ 24 w 281"/>
                <a:gd name="T31" fmla="*/ 371 h 371"/>
                <a:gd name="T32" fmla="*/ 22 w 281"/>
                <a:gd name="T33" fmla="*/ 314 h 371"/>
                <a:gd name="T34" fmla="*/ 0 w 281"/>
                <a:gd name="T35" fmla="*/ 29 h 371"/>
                <a:gd name="T36" fmla="*/ 2 w 281"/>
                <a:gd name="T37" fmla="*/ 28 h 371"/>
                <a:gd name="T38" fmla="*/ 56 w 281"/>
                <a:gd name="T39" fmla="*/ 16 h 371"/>
                <a:gd name="T40" fmla="*/ 152 w 281"/>
                <a:gd name="T41" fmla="*/ 5 h 371"/>
                <a:gd name="T42" fmla="*/ 225 w 281"/>
                <a:gd name="T43" fmla="*/ 1 h 371"/>
                <a:gd name="T44" fmla="*/ 261 w 281"/>
                <a:gd name="T45" fmla="*/ 1 h 371"/>
                <a:gd name="T46" fmla="*/ 276 w 281"/>
                <a:gd name="T47" fmla="*/ 26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1" h="371">
                  <a:moveTo>
                    <a:pt x="276" y="26"/>
                  </a:moveTo>
                  <a:cubicBezTo>
                    <a:pt x="278" y="47"/>
                    <a:pt x="279" y="67"/>
                    <a:pt x="281" y="88"/>
                  </a:cubicBezTo>
                  <a:cubicBezTo>
                    <a:pt x="265" y="89"/>
                    <a:pt x="245" y="103"/>
                    <a:pt x="241" y="118"/>
                  </a:cubicBezTo>
                  <a:cubicBezTo>
                    <a:pt x="240" y="122"/>
                    <a:pt x="240" y="126"/>
                    <a:pt x="242" y="129"/>
                  </a:cubicBezTo>
                  <a:cubicBezTo>
                    <a:pt x="233" y="137"/>
                    <a:pt x="229" y="150"/>
                    <a:pt x="235" y="161"/>
                  </a:cubicBezTo>
                  <a:cubicBezTo>
                    <a:pt x="238" y="167"/>
                    <a:pt x="243" y="171"/>
                    <a:pt x="248" y="174"/>
                  </a:cubicBezTo>
                  <a:cubicBezTo>
                    <a:pt x="238" y="176"/>
                    <a:pt x="225" y="181"/>
                    <a:pt x="229" y="193"/>
                  </a:cubicBezTo>
                  <a:cubicBezTo>
                    <a:pt x="232" y="205"/>
                    <a:pt x="248" y="211"/>
                    <a:pt x="260" y="212"/>
                  </a:cubicBezTo>
                  <a:cubicBezTo>
                    <a:pt x="266" y="213"/>
                    <a:pt x="272" y="213"/>
                    <a:pt x="279" y="212"/>
                  </a:cubicBezTo>
                  <a:cubicBezTo>
                    <a:pt x="279" y="244"/>
                    <a:pt x="277" y="276"/>
                    <a:pt x="276" y="308"/>
                  </a:cubicBezTo>
                  <a:cubicBezTo>
                    <a:pt x="274" y="341"/>
                    <a:pt x="249" y="348"/>
                    <a:pt x="221" y="342"/>
                  </a:cubicBezTo>
                  <a:cubicBezTo>
                    <a:pt x="221" y="341"/>
                    <a:pt x="221" y="340"/>
                    <a:pt x="221" y="339"/>
                  </a:cubicBezTo>
                  <a:cubicBezTo>
                    <a:pt x="210" y="308"/>
                    <a:pt x="197" y="258"/>
                    <a:pt x="165" y="241"/>
                  </a:cubicBezTo>
                  <a:cubicBezTo>
                    <a:pt x="146" y="231"/>
                    <a:pt x="126" y="244"/>
                    <a:pt x="114" y="258"/>
                  </a:cubicBezTo>
                  <a:cubicBezTo>
                    <a:pt x="85" y="289"/>
                    <a:pt x="68" y="328"/>
                    <a:pt x="51" y="367"/>
                  </a:cubicBezTo>
                  <a:cubicBezTo>
                    <a:pt x="42" y="366"/>
                    <a:pt x="32" y="366"/>
                    <a:pt x="24" y="371"/>
                  </a:cubicBezTo>
                  <a:cubicBezTo>
                    <a:pt x="29" y="353"/>
                    <a:pt x="24" y="330"/>
                    <a:pt x="22" y="314"/>
                  </a:cubicBezTo>
                  <a:cubicBezTo>
                    <a:pt x="10" y="219"/>
                    <a:pt x="21" y="123"/>
                    <a:pt x="0" y="29"/>
                  </a:cubicBezTo>
                  <a:cubicBezTo>
                    <a:pt x="1" y="28"/>
                    <a:pt x="1" y="28"/>
                    <a:pt x="2" y="28"/>
                  </a:cubicBezTo>
                  <a:cubicBezTo>
                    <a:pt x="19" y="21"/>
                    <a:pt x="39" y="19"/>
                    <a:pt x="56" y="16"/>
                  </a:cubicBezTo>
                  <a:cubicBezTo>
                    <a:pt x="88" y="10"/>
                    <a:pt x="120" y="8"/>
                    <a:pt x="152" y="5"/>
                  </a:cubicBezTo>
                  <a:cubicBezTo>
                    <a:pt x="176" y="3"/>
                    <a:pt x="201" y="3"/>
                    <a:pt x="225" y="1"/>
                  </a:cubicBezTo>
                  <a:cubicBezTo>
                    <a:pt x="237" y="0"/>
                    <a:pt x="249" y="0"/>
                    <a:pt x="261" y="1"/>
                  </a:cubicBezTo>
                  <a:cubicBezTo>
                    <a:pt x="277" y="1"/>
                    <a:pt x="275" y="12"/>
                    <a:pt x="276" y="26"/>
                  </a:cubicBezTo>
                  <a:close/>
                </a:path>
              </a:pathLst>
            </a:custGeom>
            <a:solidFill>
              <a:srgbClr val="75A3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373"/>
            <p:cNvSpPr>
              <a:spLocks/>
            </p:cNvSpPr>
            <p:nvPr/>
          </p:nvSpPr>
          <p:spPr bwMode="auto">
            <a:xfrm>
              <a:off x="6142038" y="5553075"/>
              <a:ext cx="76200" cy="122238"/>
            </a:xfrm>
            <a:custGeom>
              <a:avLst/>
              <a:gdLst>
                <a:gd name="T0" fmla="*/ 106 w 106"/>
                <a:gd name="T1" fmla="*/ 14 h 167"/>
                <a:gd name="T2" fmla="*/ 57 w 106"/>
                <a:gd name="T3" fmla="*/ 167 h 167"/>
                <a:gd name="T4" fmla="*/ 3 w 106"/>
                <a:gd name="T5" fmla="*/ 77 h 167"/>
                <a:gd name="T6" fmla="*/ 36 w 106"/>
                <a:gd name="T7" fmla="*/ 0 h 167"/>
                <a:gd name="T8" fmla="*/ 106 w 106"/>
                <a:gd name="T9" fmla="*/ 1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67">
                  <a:moveTo>
                    <a:pt x="106" y="14"/>
                  </a:moveTo>
                  <a:cubicBezTo>
                    <a:pt x="65" y="51"/>
                    <a:pt x="59" y="113"/>
                    <a:pt x="57" y="167"/>
                  </a:cubicBezTo>
                  <a:cubicBezTo>
                    <a:pt x="38" y="142"/>
                    <a:pt x="27" y="99"/>
                    <a:pt x="3" y="77"/>
                  </a:cubicBezTo>
                  <a:cubicBezTo>
                    <a:pt x="0" y="50"/>
                    <a:pt x="14" y="15"/>
                    <a:pt x="36" y="0"/>
                  </a:cubicBezTo>
                  <a:cubicBezTo>
                    <a:pt x="59" y="7"/>
                    <a:pt x="82" y="11"/>
                    <a:pt x="106" y="14"/>
                  </a:cubicBezTo>
                  <a:close/>
                </a:path>
              </a:pathLst>
            </a:custGeom>
            <a:solidFill>
              <a:srgbClr val="CDA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Freeform 374"/>
            <p:cNvSpPr>
              <a:spLocks/>
            </p:cNvSpPr>
            <p:nvPr/>
          </p:nvSpPr>
          <p:spPr bwMode="auto">
            <a:xfrm>
              <a:off x="6731000" y="5400675"/>
              <a:ext cx="52387" cy="30163"/>
            </a:xfrm>
            <a:custGeom>
              <a:avLst/>
              <a:gdLst>
                <a:gd name="T0" fmla="*/ 45 w 71"/>
                <a:gd name="T1" fmla="*/ 42 h 42"/>
                <a:gd name="T2" fmla="*/ 36 w 71"/>
                <a:gd name="T3" fmla="*/ 41 h 42"/>
                <a:gd name="T4" fmla="*/ 8 w 71"/>
                <a:gd name="T5" fmla="*/ 27 h 42"/>
                <a:gd name="T6" fmla="*/ 1 w 71"/>
                <a:gd name="T7" fmla="*/ 16 h 42"/>
                <a:gd name="T8" fmla="*/ 7 w 71"/>
                <a:gd name="T9" fmla="*/ 2 h 42"/>
                <a:gd name="T10" fmla="*/ 7 w 71"/>
                <a:gd name="T11" fmla="*/ 0 h 42"/>
                <a:gd name="T12" fmla="*/ 20 w 71"/>
                <a:gd name="T13" fmla="*/ 8 h 42"/>
                <a:gd name="T14" fmla="*/ 53 w 71"/>
                <a:gd name="T15" fmla="*/ 8 h 42"/>
                <a:gd name="T16" fmla="*/ 65 w 71"/>
                <a:gd name="T17" fmla="*/ 30 h 42"/>
                <a:gd name="T18" fmla="*/ 56 w 71"/>
                <a:gd name="T19" fmla="*/ 39 h 42"/>
                <a:gd name="T20" fmla="*/ 45 w 7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42">
                  <a:moveTo>
                    <a:pt x="45" y="42"/>
                  </a:moveTo>
                  <a:cubicBezTo>
                    <a:pt x="42" y="42"/>
                    <a:pt x="39" y="42"/>
                    <a:pt x="36" y="41"/>
                  </a:cubicBezTo>
                  <a:cubicBezTo>
                    <a:pt x="26" y="40"/>
                    <a:pt x="15" y="34"/>
                    <a:pt x="8" y="27"/>
                  </a:cubicBezTo>
                  <a:cubicBezTo>
                    <a:pt x="4" y="24"/>
                    <a:pt x="2" y="20"/>
                    <a:pt x="1" y="16"/>
                  </a:cubicBezTo>
                  <a:cubicBezTo>
                    <a:pt x="0" y="10"/>
                    <a:pt x="5" y="6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11" y="4"/>
                    <a:pt x="16" y="6"/>
                    <a:pt x="20" y="8"/>
                  </a:cubicBezTo>
                  <a:cubicBezTo>
                    <a:pt x="29" y="11"/>
                    <a:pt x="42" y="12"/>
                    <a:pt x="53" y="8"/>
                  </a:cubicBezTo>
                  <a:cubicBezTo>
                    <a:pt x="62" y="12"/>
                    <a:pt x="71" y="19"/>
                    <a:pt x="65" y="30"/>
                  </a:cubicBezTo>
                  <a:cubicBezTo>
                    <a:pt x="63" y="34"/>
                    <a:pt x="60" y="37"/>
                    <a:pt x="56" y="39"/>
                  </a:cubicBezTo>
                  <a:cubicBezTo>
                    <a:pt x="52" y="39"/>
                    <a:pt x="48" y="40"/>
                    <a:pt x="45" y="42"/>
                  </a:cubicBezTo>
                  <a:close/>
                </a:path>
              </a:pathLst>
            </a:custGeom>
            <a:solidFill>
              <a:srgbClr val="FF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Freeform 375"/>
            <p:cNvSpPr>
              <a:spLocks/>
            </p:cNvSpPr>
            <p:nvPr/>
          </p:nvSpPr>
          <p:spPr bwMode="auto">
            <a:xfrm>
              <a:off x="6175375" y="5414963"/>
              <a:ext cx="71437" cy="57150"/>
            </a:xfrm>
            <a:custGeom>
              <a:avLst/>
              <a:gdLst>
                <a:gd name="T0" fmla="*/ 55 w 99"/>
                <a:gd name="T1" fmla="*/ 44 h 77"/>
                <a:gd name="T2" fmla="*/ 4 w 99"/>
                <a:gd name="T3" fmla="*/ 46 h 77"/>
                <a:gd name="T4" fmla="*/ 5 w 99"/>
                <a:gd name="T5" fmla="*/ 40 h 77"/>
                <a:gd name="T6" fmla="*/ 47 w 99"/>
                <a:gd name="T7" fmla="*/ 37 h 77"/>
                <a:gd name="T8" fmla="*/ 83 w 99"/>
                <a:gd name="T9" fmla="*/ 26 h 77"/>
                <a:gd name="T10" fmla="*/ 75 w 99"/>
                <a:gd name="T11" fmla="*/ 15 h 77"/>
                <a:gd name="T12" fmla="*/ 46 w 99"/>
                <a:gd name="T13" fmla="*/ 9 h 77"/>
                <a:gd name="T14" fmla="*/ 2 w 99"/>
                <a:gd name="T15" fmla="*/ 11 h 77"/>
                <a:gd name="T16" fmla="*/ 3 w 99"/>
                <a:gd name="T17" fmla="*/ 10 h 77"/>
                <a:gd name="T18" fmla="*/ 43 w 99"/>
                <a:gd name="T19" fmla="*/ 3 h 77"/>
                <a:gd name="T20" fmla="*/ 47 w 99"/>
                <a:gd name="T21" fmla="*/ 2 h 77"/>
                <a:gd name="T22" fmla="*/ 74 w 99"/>
                <a:gd name="T23" fmla="*/ 6 h 77"/>
                <a:gd name="T24" fmla="*/ 91 w 99"/>
                <a:gd name="T25" fmla="*/ 29 h 77"/>
                <a:gd name="T26" fmla="*/ 84 w 99"/>
                <a:gd name="T27" fmla="*/ 35 h 77"/>
                <a:gd name="T28" fmla="*/ 85 w 99"/>
                <a:gd name="T29" fmla="*/ 36 h 77"/>
                <a:gd name="T30" fmla="*/ 70 w 99"/>
                <a:gd name="T31" fmla="*/ 69 h 77"/>
                <a:gd name="T32" fmla="*/ 70 w 99"/>
                <a:gd name="T33" fmla="*/ 70 h 77"/>
                <a:gd name="T34" fmla="*/ 69 w 99"/>
                <a:gd name="T35" fmla="*/ 70 h 77"/>
                <a:gd name="T36" fmla="*/ 25 w 99"/>
                <a:gd name="T37" fmla="*/ 73 h 77"/>
                <a:gd name="T38" fmla="*/ 26 w 99"/>
                <a:gd name="T39" fmla="*/ 68 h 77"/>
                <a:gd name="T40" fmla="*/ 81 w 99"/>
                <a:gd name="T41" fmla="*/ 36 h 77"/>
                <a:gd name="T42" fmla="*/ 81 w 99"/>
                <a:gd name="T43" fmla="*/ 36 h 77"/>
                <a:gd name="T44" fmla="*/ 55 w 99"/>
                <a:gd name="T45" fmla="*/ 4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77">
                  <a:moveTo>
                    <a:pt x="55" y="44"/>
                  </a:moveTo>
                  <a:cubicBezTo>
                    <a:pt x="38" y="47"/>
                    <a:pt x="21" y="49"/>
                    <a:pt x="4" y="46"/>
                  </a:cubicBezTo>
                  <a:cubicBezTo>
                    <a:pt x="0" y="45"/>
                    <a:pt x="1" y="40"/>
                    <a:pt x="5" y="40"/>
                  </a:cubicBezTo>
                  <a:cubicBezTo>
                    <a:pt x="19" y="40"/>
                    <a:pt x="33" y="39"/>
                    <a:pt x="47" y="37"/>
                  </a:cubicBezTo>
                  <a:cubicBezTo>
                    <a:pt x="58" y="35"/>
                    <a:pt x="75" y="34"/>
                    <a:pt x="83" y="26"/>
                  </a:cubicBezTo>
                  <a:cubicBezTo>
                    <a:pt x="87" y="21"/>
                    <a:pt x="79" y="17"/>
                    <a:pt x="75" y="15"/>
                  </a:cubicBezTo>
                  <a:cubicBezTo>
                    <a:pt x="66" y="10"/>
                    <a:pt x="57" y="6"/>
                    <a:pt x="46" y="9"/>
                  </a:cubicBezTo>
                  <a:cubicBezTo>
                    <a:pt x="30" y="13"/>
                    <a:pt x="17" y="19"/>
                    <a:pt x="2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8" y="13"/>
                    <a:pt x="30" y="7"/>
                    <a:pt x="43" y="3"/>
                  </a:cubicBezTo>
                  <a:cubicBezTo>
                    <a:pt x="45" y="3"/>
                    <a:pt x="46" y="2"/>
                    <a:pt x="47" y="2"/>
                  </a:cubicBezTo>
                  <a:cubicBezTo>
                    <a:pt x="57" y="0"/>
                    <a:pt x="65" y="2"/>
                    <a:pt x="74" y="6"/>
                  </a:cubicBezTo>
                  <a:cubicBezTo>
                    <a:pt x="81" y="9"/>
                    <a:pt x="99" y="18"/>
                    <a:pt x="91" y="29"/>
                  </a:cubicBezTo>
                  <a:cubicBezTo>
                    <a:pt x="89" y="31"/>
                    <a:pt x="86" y="33"/>
                    <a:pt x="84" y="35"/>
                  </a:cubicBezTo>
                  <a:cubicBezTo>
                    <a:pt x="84" y="35"/>
                    <a:pt x="85" y="35"/>
                    <a:pt x="85" y="36"/>
                  </a:cubicBezTo>
                  <a:cubicBezTo>
                    <a:pt x="88" y="53"/>
                    <a:pt x="81" y="63"/>
                    <a:pt x="70" y="69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56" y="76"/>
                    <a:pt x="39" y="77"/>
                    <a:pt x="25" y="73"/>
                  </a:cubicBezTo>
                  <a:cubicBezTo>
                    <a:pt x="22" y="72"/>
                    <a:pt x="23" y="68"/>
                    <a:pt x="26" y="68"/>
                  </a:cubicBezTo>
                  <a:cubicBezTo>
                    <a:pt x="49" y="68"/>
                    <a:pt x="85" y="70"/>
                    <a:pt x="81" y="36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73" y="41"/>
                    <a:pt x="63" y="43"/>
                    <a:pt x="55" y="44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Freeform 376"/>
            <p:cNvSpPr>
              <a:spLocks noEditPoints="1"/>
            </p:cNvSpPr>
            <p:nvPr/>
          </p:nvSpPr>
          <p:spPr bwMode="auto">
            <a:xfrm>
              <a:off x="6059488" y="5246688"/>
              <a:ext cx="369887" cy="117475"/>
            </a:xfrm>
            <a:custGeom>
              <a:avLst/>
              <a:gdLst>
                <a:gd name="T0" fmla="*/ 384 w 507"/>
                <a:gd name="T1" fmla="*/ 63 h 162"/>
                <a:gd name="T2" fmla="*/ 384 w 507"/>
                <a:gd name="T3" fmla="*/ 57 h 162"/>
                <a:gd name="T4" fmla="*/ 388 w 507"/>
                <a:gd name="T5" fmla="*/ 57 h 162"/>
                <a:gd name="T6" fmla="*/ 412 w 507"/>
                <a:gd name="T7" fmla="*/ 88 h 162"/>
                <a:gd name="T8" fmla="*/ 423 w 507"/>
                <a:gd name="T9" fmla="*/ 47 h 162"/>
                <a:gd name="T10" fmla="*/ 368 w 507"/>
                <a:gd name="T11" fmla="*/ 67 h 162"/>
                <a:gd name="T12" fmla="*/ 384 w 507"/>
                <a:gd name="T13" fmla="*/ 63 h 162"/>
                <a:gd name="T14" fmla="*/ 444 w 507"/>
                <a:gd name="T15" fmla="*/ 77 h 162"/>
                <a:gd name="T16" fmla="*/ 454 w 507"/>
                <a:gd name="T17" fmla="*/ 53 h 162"/>
                <a:gd name="T18" fmla="*/ 449 w 507"/>
                <a:gd name="T19" fmla="*/ 26 h 162"/>
                <a:gd name="T20" fmla="*/ 423 w 507"/>
                <a:gd name="T21" fmla="*/ 26 h 162"/>
                <a:gd name="T22" fmla="*/ 431 w 507"/>
                <a:gd name="T23" fmla="*/ 44 h 162"/>
                <a:gd name="T24" fmla="*/ 430 w 507"/>
                <a:gd name="T25" fmla="*/ 67 h 162"/>
                <a:gd name="T26" fmla="*/ 444 w 507"/>
                <a:gd name="T27" fmla="*/ 77 h 162"/>
                <a:gd name="T28" fmla="*/ 430 w 507"/>
                <a:gd name="T29" fmla="*/ 70 h 162"/>
                <a:gd name="T30" fmla="*/ 412 w 507"/>
                <a:gd name="T31" fmla="*/ 98 h 162"/>
                <a:gd name="T32" fmla="*/ 385 w 507"/>
                <a:gd name="T33" fmla="*/ 70 h 162"/>
                <a:gd name="T34" fmla="*/ 316 w 507"/>
                <a:gd name="T35" fmla="*/ 104 h 162"/>
                <a:gd name="T36" fmla="*/ 246 w 507"/>
                <a:gd name="T37" fmla="*/ 161 h 162"/>
                <a:gd name="T38" fmla="*/ 241 w 507"/>
                <a:gd name="T39" fmla="*/ 161 h 162"/>
                <a:gd name="T40" fmla="*/ 111 w 507"/>
                <a:gd name="T41" fmla="*/ 77 h 162"/>
                <a:gd name="T42" fmla="*/ 40 w 507"/>
                <a:gd name="T43" fmla="*/ 51 h 162"/>
                <a:gd name="T44" fmla="*/ 4 w 507"/>
                <a:gd name="T45" fmla="*/ 46 h 162"/>
                <a:gd name="T46" fmla="*/ 1 w 507"/>
                <a:gd name="T47" fmla="*/ 76 h 162"/>
                <a:gd name="T48" fmla="*/ 0 w 507"/>
                <a:gd name="T49" fmla="*/ 76 h 162"/>
                <a:gd name="T50" fmla="*/ 1 w 507"/>
                <a:gd name="T51" fmla="*/ 40 h 162"/>
                <a:gd name="T52" fmla="*/ 3 w 507"/>
                <a:gd name="T53" fmla="*/ 38 h 162"/>
                <a:gd name="T54" fmla="*/ 72 w 507"/>
                <a:gd name="T55" fmla="*/ 55 h 162"/>
                <a:gd name="T56" fmla="*/ 243 w 507"/>
                <a:gd name="T57" fmla="*/ 152 h 162"/>
                <a:gd name="T58" fmla="*/ 307 w 507"/>
                <a:gd name="T59" fmla="*/ 100 h 162"/>
                <a:gd name="T60" fmla="*/ 361 w 507"/>
                <a:gd name="T61" fmla="*/ 70 h 162"/>
                <a:gd name="T62" fmla="*/ 359 w 507"/>
                <a:gd name="T63" fmla="*/ 53 h 162"/>
                <a:gd name="T64" fmla="*/ 331 w 507"/>
                <a:gd name="T65" fmla="*/ 51 h 162"/>
                <a:gd name="T66" fmla="*/ 331 w 507"/>
                <a:gd name="T67" fmla="*/ 48 h 162"/>
                <a:gd name="T68" fmla="*/ 343 w 507"/>
                <a:gd name="T69" fmla="*/ 48 h 162"/>
                <a:gd name="T70" fmla="*/ 360 w 507"/>
                <a:gd name="T71" fmla="*/ 48 h 162"/>
                <a:gd name="T72" fmla="*/ 418 w 507"/>
                <a:gd name="T73" fmla="*/ 22 h 162"/>
                <a:gd name="T74" fmla="*/ 451 w 507"/>
                <a:gd name="T75" fmla="*/ 19 h 162"/>
                <a:gd name="T76" fmla="*/ 475 w 507"/>
                <a:gd name="T77" fmla="*/ 4 h 162"/>
                <a:gd name="T78" fmla="*/ 500 w 507"/>
                <a:gd name="T79" fmla="*/ 33 h 162"/>
                <a:gd name="T80" fmla="*/ 498 w 507"/>
                <a:gd name="T81" fmla="*/ 65 h 162"/>
                <a:gd name="T82" fmla="*/ 494 w 507"/>
                <a:gd name="T83" fmla="*/ 68 h 162"/>
                <a:gd name="T84" fmla="*/ 458 w 507"/>
                <a:gd name="T85" fmla="*/ 61 h 162"/>
                <a:gd name="T86" fmla="*/ 444 w 507"/>
                <a:gd name="T87" fmla="*/ 82 h 162"/>
                <a:gd name="T88" fmla="*/ 430 w 507"/>
                <a:gd name="T89" fmla="*/ 70 h 162"/>
                <a:gd name="T90" fmla="*/ 455 w 507"/>
                <a:gd name="T91" fmla="*/ 24 h 162"/>
                <a:gd name="T92" fmla="*/ 459 w 507"/>
                <a:gd name="T93" fmla="*/ 56 h 162"/>
                <a:gd name="T94" fmla="*/ 458 w 507"/>
                <a:gd name="T95" fmla="*/ 59 h 162"/>
                <a:gd name="T96" fmla="*/ 495 w 507"/>
                <a:gd name="T97" fmla="*/ 61 h 162"/>
                <a:gd name="T98" fmla="*/ 493 w 507"/>
                <a:gd name="T99" fmla="*/ 35 h 162"/>
                <a:gd name="T100" fmla="*/ 474 w 507"/>
                <a:gd name="T101" fmla="*/ 13 h 162"/>
                <a:gd name="T102" fmla="*/ 455 w 507"/>
                <a:gd name="T103" fmla="*/ 2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7" h="162">
                  <a:moveTo>
                    <a:pt x="384" y="63"/>
                  </a:moveTo>
                  <a:cubicBezTo>
                    <a:pt x="384" y="61"/>
                    <a:pt x="384" y="59"/>
                    <a:pt x="384" y="57"/>
                  </a:cubicBezTo>
                  <a:cubicBezTo>
                    <a:pt x="384" y="55"/>
                    <a:pt x="387" y="55"/>
                    <a:pt x="388" y="57"/>
                  </a:cubicBezTo>
                  <a:cubicBezTo>
                    <a:pt x="389" y="66"/>
                    <a:pt x="396" y="108"/>
                    <a:pt x="412" y="88"/>
                  </a:cubicBezTo>
                  <a:cubicBezTo>
                    <a:pt x="420" y="78"/>
                    <a:pt x="426" y="60"/>
                    <a:pt x="423" y="47"/>
                  </a:cubicBezTo>
                  <a:cubicBezTo>
                    <a:pt x="413" y="6"/>
                    <a:pt x="361" y="37"/>
                    <a:pt x="368" y="67"/>
                  </a:cubicBezTo>
                  <a:cubicBezTo>
                    <a:pt x="373" y="65"/>
                    <a:pt x="379" y="64"/>
                    <a:pt x="384" y="63"/>
                  </a:cubicBezTo>
                  <a:close/>
                  <a:moveTo>
                    <a:pt x="444" y="77"/>
                  </a:moveTo>
                  <a:cubicBezTo>
                    <a:pt x="451" y="72"/>
                    <a:pt x="453" y="61"/>
                    <a:pt x="454" y="53"/>
                  </a:cubicBezTo>
                  <a:cubicBezTo>
                    <a:pt x="455" y="44"/>
                    <a:pt x="456" y="33"/>
                    <a:pt x="449" y="26"/>
                  </a:cubicBezTo>
                  <a:cubicBezTo>
                    <a:pt x="442" y="19"/>
                    <a:pt x="431" y="23"/>
                    <a:pt x="423" y="26"/>
                  </a:cubicBezTo>
                  <a:cubicBezTo>
                    <a:pt x="427" y="30"/>
                    <a:pt x="430" y="36"/>
                    <a:pt x="431" y="44"/>
                  </a:cubicBezTo>
                  <a:cubicBezTo>
                    <a:pt x="432" y="51"/>
                    <a:pt x="432" y="59"/>
                    <a:pt x="430" y="67"/>
                  </a:cubicBezTo>
                  <a:cubicBezTo>
                    <a:pt x="433" y="74"/>
                    <a:pt x="438" y="83"/>
                    <a:pt x="444" y="77"/>
                  </a:cubicBezTo>
                  <a:close/>
                  <a:moveTo>
                    <a:pt x="430" y="70"/>
                  </a:moveTo>
                  <a:cubicBezTo>
                    <a:pt x="427" y="81"/>
                    <a:pt x="421" y="92"/>
                    <a:pt x="412" y="98"/>
                  </a:cubicBezTo>
                  <a:cubicBezTo>
                    <a:pt x="395" y="109"/>
                    <a:pt x="388" y="87"/>
                    <a:pt x="385" y="70"/>
                  </a:cubicBezTo>
                  <a:cubicBezTo>
                    <a:pt x="365" y="84"/>
                    <a:pt x="338" y="92"/>
                    <a:pt x="316" y="104"/>
                  </a:cubicBezTo>
                  <a:cubicBezTo>
                    <a:pt x="290" y="120"/>
                    <a:pt x="265" y="137"/>
                    <a:pt x="246" y="161"/>
                  </a:cubicBezTo>
                  <a:cubicBezTo>
                    <a:pt x="245" y="162"/>
                    <a:pt x="242" y="162"/>
                    <a:pt x="241" y="161"/>
                  </a:cubicBezTo>
                  <a:cubicBezTo>
                    <a:pt x="201" y="127"/>
                    <a:pt x="158" y="98"/>
                    <a:pt x="111" y="77"/>
                  </a:cubicBezTo>
                  <a:cubicBezTo>
                    <a:pt x="88" y="67"/>
                    <a:pt x="65" y="58"/>
                    <a:pt x="40" y="51"/>
                  </a:cubicBezTo>
                  <a:cubicBezTo>
                    <a:pt x="36" y="50"/>
                    <a:pt x="5" y="38"/>
                    <a:pt x="4" y="46"/>
                  </a:cubicBezTo>
                  <a:cubicBezTo>
                    <a:pt x="3" y="56"/>
                    <a:pt x="2" y="66"/>
                    <a:pt x="1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64"/>
                    <a:pt x="1" y="52"/>
                    <a:pt x="1" y="40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27" y="42"/>
                    <a:pt x="50" y="48"/>
                    <a:pt x="72" y="55"/>
                  </a:cubicBezTo>
                  <a:cubicBezTo>
                    <a:pt x="135" y="76"/>
                    <a:pt x="192" y="110"/>
                    <a:pt x="243" y="152"/>
                  </a:cubicBezTo>
                  <a:cubicBezTo>
                    <a:pt x="260" y="131"/>
                    <a:pt x="283" y="113"/>
                    <a:pt x="307" y="100"/>
                  </a:cubicBezTo>
                  <a:cubicBezTo>
                    <a:pt x="323" y="90"/>
                    <a:pt x="342" y="78"/>
                    <a:pt x="361" y="70"/>
                  </a:cubicBezTo>
                  <a:cubicBezTo>
                    <a:pt x="359" y="64"/>
                    <a:pt x="358" y="58"/>
                    <a:pt x="359" y="53"/>
                  </a:cubicBezTo>
                  <a:cubicBezTo>
                    <a:pt x="350" y="52"/>
                    <a:pt x="340" y="53"/>
                    <a:pt x="331" y="51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5" y="48"/>
                    <a:pt x="339" y="49"/>
                    <a:pt x="343" y="48"/>
                  </a:cubicBezTo>
                  <a:cubicBezTo>
                    <a:pt x="349" y="48"/>
                    <a:pt x="355" y="47"/>
                    <a:pt x="360" y="48"/>
                  </a:cubicBezTo>
                  <a:cubicBezTo>
                    <a:pt x="368" y="26"/>
                    <a:pt x="399" y="11"/>
                    <a:pt x="418" y="22"/>
                  </a:cubicBezTo>
                  <a:cubicBezTo>
                    <a:pt x="427" y="16"/>
                    <a:pt x="441" y="12"/>
                    <a:pt x="451" y="19"/>
                  </a:cubicBezTo>
                  <a:cubicBezTo>
                    <a:pt x="455" y="8"/>
                    <a:pt x="464" y="0"/>
                    <a:pt x="475" y="4"/>
                  </a:cubicBezTo>
                  <a:cubicBezTo>
                    <a:pt x="487" y="9"/>
                    <a:pt x="495" y="22"/>
                    <a:pt x="500" y="33"/>
                  </a:cubicBezTo>
                  <a:cubicBezTo>
                    <a:pt x="503" y="42"/>
                    <a:pt x="507" y="57"/>
                    <a:pt x="498" y="65"/>
                  </a:cubicBezTo>
                  <a:cubicBezTo>
                    <a:pt x="497" y="67"/>
                    <a:pt x="495" y="68"/>
                    <a:pt x="494" y="68"/>
                  </a:cubicBezTo>
                  <a:cubicBezTo>
                    <a:pt x="482" y="73"/>
                    <a:pt x="468" y="67"/>
                    <a:pt x="458" y="61"/>
                  </a:cubicBezTo>
                  <a:cubicBezTo>
                    <a:pt x="455" y="69"/>
                    <a:pt x="452" y="78"/>
                    <a:pt x="444" y="82"/>
                  </a:cubicBezTo>
                  <a:cubicBezTo>
                    <a:pt x="436" y="85"/>
                    <a:pt x="432" y="77"/>
                    <a:pt x="430" y="70"/>
                  </a:cubicBezTo>
                  <a:close/>
                  <a:moveTo>
                    <a:pt x="455" y="24"/>
                  </a:moveTo>
                  <a:cubicBezTo>
                    <a:pt x="461" y="33"/>
                    <a:pt x="461" y="45"/>
                    <a:pt x="459" y="56"/>
                  </a:cubicBezTo>
                  <a:cubicBezTo>
                    <a:pt x="459" y="57"/>
                    <a:pt x="458" y="58"/>
                    <a:pt x="458" y="59"/>
                  </a:cubicBezTo>
                  <a:cubicBezTo>
                    <a:pt x="468" y="63"/>
                    <a:pt x="487" y="70"/>
                    <a:pt x="495" y="61"/>
                  </a:cubicBezTo>
                  <a:cubicBezTo>
                    <a:pt x="500" y="54"/>
                    <a:pt x="496" y="42"/>
                    <a:pt x="493" y="35"/>
                  </a:cubicBezTo>
                  <a:cubicBezTo>
                    <a:pt x="489" y="27"/>
                    <a:pt x="483" y="16"/>
                    <a:pt x="474" y="13"/>
                  </a:cubicBezTo>
                  <a:cubicBezTo>
                    <a:pt x="465" y="9"/>
                    <a:pt x="459" y="16"/>
                    <a:pt x="455" y="24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Freeform 377"/>
            <p:cNvSpPr>
              <a:spLocks/>
            </p:cNvSpPr>
            <p:nvPr/>
          </p:nvSpPr>
          <p:spPr bwMode="auto">
            <a:xfrm>
              <a:off x="6022975" y="5330825"/>
              <a:ext cx="107950" cy="122238"/>
            </a:xfrm>
            <a:custGeom>
              <a:avLst/>
              <a:gdLst>
                <a:gd name="T0" fmla="*/ 117 w 149"/>
                <a:gd name="T1" fmla="*/ 96 h 167"/>
                <a:gd name="T2" fmla="*/ 141 w 149"/>
                <a:gd name="T3" fmla="*/ 111 h 167"/>
                <a:gd name="T4" fmla="*/ 141 w 149"/>
                <a:gd name="T5" fmla="*/ 129 h 167"/>
                <a:gd name="T6" fmla="*/ 149 w 149"/>
                <a:gd name="T7" fmla="*/ 163 h 167"/>
                <a:gd name="T8" fmla="*/ 148 w 149"/>
                <a:gd name="T9" fmla="*/ 165 h 167"/>
                <a:gd name="T10" fmla="*/ 86 w 149"/>
                <a:gd name="T11" fmla="*/ 161 h 167"/>
                <a:gd name="T12" fmla="*/ 23 w 149"/>
                <a:gd name="T13" fmla="*/ 120 h 167"/>
                <a:gd name="T14" fmla="*/ 0 w 149"/>
                <a:gd name="T15" fmla="*/ 64 h 167"/>
                <a:gd name="T16" fmla="*/ 29 w 149"/>
                <a:gd name="T17" fmla="*/ 0 h 167"/>
                <a:gd name="T18" fmla="*/ 33 w 149"/>
                <a:gd name="T19" fmla="*/ 37 h 167"/>
                <a:gd name="T20" fmla="*/ 33 w 149"/>
                <a:gd name="T21" fmla="*/ 37 h 167"/>
                <a:gd name="T22" fmla="*/ 22 w 149"/>
                <a:gd name="T23" fmla="*/ 32 h 167"/>
                <a:gd name="T24" fmla="*/ 22 w 149"/>
                <a:gd name="T25" fmla="*/ 33 h 167"/>
                <a:gd name="T26" fmla="*/ 117 w 149"/>
                <a:gd name="T27" fmla="*/ 9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167">
                  <a:moveTo>
                    <a:pt x="117" y="96"/>
                  </a:moveTo>
                  <a:cubicBezTo>
                    <a:pt x="125" y="101"/>
                    <a:pt x="133" y="106"/>
                    <a:pt x="141" y="111"/>
                  </a:cubicBezTo>
                  <a:cubicBezTo>
                    <a:pt x="147" y="114"/>
                    <a:pt x="141" y="124"/>
                    <a:pt x="141" y="129"/>
                  </a:cubicBezTo>
                  <a:cubicBezTo>
                    <a:pt x="141" y="141"/>
                    <a:pt x="144" y="152"/>
                    <a:pt x="149" y="163"/>
                  </a:cubicBezTo>
                  <a:cubicBezTo>
                    <a:pt x="149" y="164"/>
                    <a:pt x="148" y="164"/>
                    <a:pt x="148" y="165"/>
                  </a:cubicBezTo>
                  <a:cubicBezTo>
                    <a:pt x="127" y="167"/>
                    <a:pt x="107" y="166"/>
                    <a:pt x="86" y="161"/>
                  </a:cubicBezTo>
                  <a:cubicBezTo>
                    <a:pt x="62" y="155"/>
                    <a:pt x="40" y="138"/>
                    <a:pt x="23" y="120"/>
                  </a:cubicBezTo>
                  <a:cubicBezTo>
                    <a:pt x="8" y="105"/>
                    <a:pt x="0" y="85"/>
                    <a:pt x="0" y="64"/>
                  </a:cubicBezTo>
                  <a:cubicBezTo>
                    <a:pt x="0" y="40"/>
                    <a:pt x="16" y="19"/>
                    <a:pt x="29" y="0"/>
                  </a:cubicBezTo>
                  <a:cubicBezTo>
                    <a:pt x="31" y="12"/>
                    <a:pt x="33" y="24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9" y="36"/>
                    <a:pt x="26" y="34"/>
                    <a:pt x="22" y="32"/>
                  </a:cubicBezTo>
                  <a:cubicBezTo>
                    <a:pt x="22" y="32"/>
                    <a:pt x="22" y="33"/>
                    <a:pt x="22" y="33"/>
                  </a:cubicBezTo>
                  <a:cubicBezTo>
                    <a:pt x="52" y="56"/>
                    <a:pt x="85" y="76"/>
                    <a:pt x="117" y="96"/>
                  </a:cubicBezTo>
                  <a:close/>
                </a:path>
              </a:pathLst>
            </a:custGeom>
            <a:solidFill>
              <a:srgbClr val="007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Freeform 378"/>
            <p:cNvSpPr>
              <a:spLocks/>
            </p:cNvSpPr>
            <p:nvPr/>
          </p:nvSpPr>
          <p:spPr bwMode="auto">
            <a:xfrm>
              <a:off x="6180138" y="5183188"/>
              <a:ext cx="200025" cy="144463"/>
            </a:xfrm>
            <a:custGeom>
              <a:avLst/>
              <a:gdLst>
                <a:gd name="T0" fmla="*/ 272 w 272"/>
                <a:gd name="T1" fmla="*/ 1 h 196"/>
                <a:gd name="T2" fmla="*/ 203 w 272"/>
                <a:gd name="T3" fmla="*/ 111 h 196"/>
                <a:gd name="T4" fmla="*/ 164 w 272"/>
                <a:gd name="T5" fmla="*/ 134 h 196"/>
                <a:gd name="T6" fmla="*/ 164 w 272"/>
                <a:gd name="T7" fmla="*/ 137 h 196"/>
                <a:gd name="T8" fmla="*/ 159 w 272"/>
                <a:gd name="T9" fmla="*/ 136 h 196"/>
                <a:gd name="T10" fmla="*/ 135 w 272"/>
                <a:gd name="T11" fmla="*/ 146 h 196"/>
                <a:gd name="T12" fmla="*/ 95 w 272"/>
                <a:gd name="T13" fmla="*/ 157 h 196"/>
                <a:gd name="T14" fmla="*/ 52 w 272"/>
                <a:gd name="T15" fmla="*/ 192 h 196"/>
                <a:gd name="T16" fmla="*/ 0 w 272"/>
                <a:gd name="T17" fmla="*/ 136 h 196"/>
                <a:gd name="T18" fmla="*/ 2 w 272"/>
                <a:gd name="T19" fmla="*/ 136 h 196"/>
                <a:gd name="T20" fmla="*/ 40 w 272"/>
                <a:gd name="T21" fmla="*/ 183 h 196"/>
                <a:gd name="T22" fmla="*/ 90 w 272"/>
                <a:gd name="T23" fmla="*/ 157 h 196"/>
                <a:gd name="T24" fmla="*/ 69 w 272"/>
                <a:gd name="T25" fmla="*/ 156 h 196"/>
                <a:gd name="T26" fmla="*/ 69 w 272"/>
                <a:gd name="T27" fmla="*/ 152 h 196"/>
                <a:gd name="T28" fmla="*/ 139 w 272"/>
                <a:gd name="T29" fmla="*/ 136 h 196"/>
                <a:gd name="T30" fmla="*/ 208 w 272"/>
                <a:gd name="T31" fmla="*/ 98 h 196"/>
                <a:gd name="T32" fmla="*/ 246 w 272"/>
                <a:gd name="T33" fmla="*/ 45 h 196"/>
                <a:gd name="T34" fmla="*/ 271 w 272"/>
                <a:gd name="T35" fmla="*/ 0 h 196"/>
                <a:gd name="T36" fmla="*/ 272 w 272"/>
                <a:gd name="T37" fmla="*/ 0 h 196"/>
                <a:gd name="T38" fmla="*/ 272 w 272"/>
                <a:gd name="T39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2" h="196">
                  <a:moveTo>
                    <a:pt x="272" y="1"/>
                  </a:moveTo>
                  <a:cubicBezTo>
                    <a:pt x="256" y="40"/>
                    <a:pt x="237" y="84"/>
                    <a:pt x="203" y="111"/>
                  </a:cubicBezTo>
                  <a:cubicBezTo>
                    <a:pt x="191" y="120"/>
                    <a:pt x="178" y="128"/>
                    <a:pt x="164" y="134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2" y="137"/>
                    <a:pt x="161" y="137"/>
                    <a:pt x="159" y="136"/>
                  </a:cubicBezTo>
                  <a:cubicBezTo>
                    <a:pt x="151" y="140"/>
                    <a:pt x="143" y="143"/>
                    <a:pt x="135" y="146"/>
                  </a:cubicBezTo>
                  <a:cubicBezTo>
                    <a:pt x="123" y="150"/>
                    <a:pt x="109" y="155"/>
                    <a:pt x="95" y="157"/>
                  </a:cubicBezTo>
                  <a:cubicBezTo>
                    <a:pt x="97" y="179"/>
                    <a:pt x="74" y="196"/>
                    <a:pt x="52" y="192"/>
                  </a:cubicBezTo>
                  <a:cubicBezTo>
                    <a:pt x="21" y="186"/>
                    <a:pt x="8" y="164"/>
                    <a:pt x="0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9" y="156"/>
                    <a:pt x="17" y="175"/>
                    <a:pt x="40" y="183"/>
                  </a:cubicBezTo>
                  <a:cubicBezTo>
                    <a:pt x="63" y="191"/>
                    <a:pt x="88" y="183"/>
                    <a:pt x="90" y="157"/>
                  </a:cubicBezTo>
                  <a:cubicBezTo>
                    <a:pt x="83" y="158"/>
                    <a:pt x="76" y="158"/>
                    <a:pt x="69" y="156"/>
                  </a:cubicBezTo>
                  <a:cubicBezTo>
                    <a:pt x="67" y="156"/>
                    <a:pt x="67" y="152"/>
                    <a:pt x="69" y="152"/>
                  </a:cubicBezTo>
                  <a:cubicBezTo>
                    <a:pt x="92" y="145"/>
                    <a:pt x="116" y="145"/>
                    <a:pt x="139" y="136"/>
                  </a:cubicBezTo>
                  <a:cubicBezTo>
                    <a:pt x="163" y="127"/>
                    <a:pt x="189" y="115"/>
                    <a:pt x="208" y="98"/>
                  </a:cubicBezTo>
                  <a:cubicBezTo>
                    <a:pt x="224" y="83"/>
                    <a:pt x="236" y="65"/>
                    <a:pt x="246" y="45"/>
                  </a:cubicBezTo>
                  <a:cubicBezTo>
                    <a:pt x="253" y="30"/>
                    <a:pt x="260" y="13"/>
                    <a:pt x="271" y="0"/>
                  </a:cubicBezTo>
                  <a:cubicBezTo>
                    <a:pt x="271" y="0"/>
                    <a:pt x="272" y="0"/>
                    <a:pt x="272" y="0"/>
                  </a:cubicBezTo>
                  <a:cubicBezTo>
                    <a:pt x="272" y="0"/>
                    <a:pt x="272" y="1"/>
                    <a:pt x="27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Freeform 379"/>
            <p:cNvSpPr>
              <a:spLocks/>
            </p:cNvSpPr>
            <p:nvPr/>
          </p:nvSpPr>
          <p:spPr bwMode="auto">
            <a:xfrm>
              <a:off x="7113588" y="5097463"/>
              <a:ext cx="26987" cy="50800"/>
            </a:xfrm>
            <a:custGeom>
              <a:avLst/>
              <a:gdLst>
                <a:gd name="T0" fmla="*/ 36 w 37"/>
                <a:gd name="T1" fmla="*/ 38 h 70"/>
                <a:gd name="T2" fmla="*/ 19 w 37"/>
                <a:gd name="T3" fmla="*/ 70 h 70"/>
                <a:gd name="T4" fmla="*/ 0 w 37"/>
                <a:gd name="T5" fmla="*/ 4 h 70"/>
                <a:gd name="T6" fmla="*/ 31 w 37"/>
                <a:gd name="T7" fmla="*/ 24 h 70"/>
                <a:gd name="T8" fmla="*/ 35 w 37"/>
                <a:gd name="T9" fmla="*/ 36 h 70"/>
                <a:gd name="T10" fmla="*/ 35 w 37"/>
                <a:gd name="T11" fmla="*/ 38 h 70"/>
                <a:gd name="T12" fmla="*/ 36 w 37"/>
                <a:gd name="T13" fmla="*/ 3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70">
                  <a:moveTo>
                    <a:pt x="36" y="38"/>
                  </a:moveTo>
                  <a:cubicBezTo>
                    <a:pt x="37" y="50"/>
                    <a:pt x="31" y="61"/>
                    <a:pt x="19" y="70"/>
                  </a:cubicBezTo>
                  <a:cubicBezTo>
                    <a:pt x="16" y="47"/>
                    <a:pt x="10" y="25"/>
                    <a:pt x="0" y="4"/>
                  </a:cubicBezTo>
                  <a:cubicBezTo>
                    <a:pt x="13" y="0"/>
                    <a:pt x="25" y="15"/>
                    <a:pt x="31" y="24"/>
                  </a:cubicBezTo>
                  <a:cubicBezTo>
                    <a:pt x="33" y="28"/>
                    <a:pt x="34" y="32"/>
                    <a:pt x="35" y="36"/>
                  </a:cubicBezTo>
                  <a:cubicBezTo>
                    <a:pt x="35" y="36"/>
                    <a:pt x="35" y="37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lose/>
                </a:path>
              </a:pathLst>
            </a:custGeom>
            <a:solidFill>
              <a:srgbClr val="BFAA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380"/>
            <p:cNvSpPr>
              <a:spLocks/>
            </p:cNvSpPr>
            <p:nvPr/>
          </p:nvSpPr>
          <p:spPr bwMode="auto">
            <a:xfrm>
              <a:off x="6918325" y="5037138"/>
              <a:ext cx="46037" cy="14288"/>
            </a:xfrm>
            <a:custGeom>
              <a:avLst/>
              <a:gdLst>
                <a:gd name="T0" fmla="*/ 3 w 62"/>
                <a:gd name="T1" fmla="*/ 20 h 20"/>
                <a:gd name="T2" fmla="*/ 1 w 62"/>
                <a:gd name="T3" fmla="*/ 18 h 20"/>
                <a:gd name="T4" fmla="*/ 61 w 62"/>
                <a:gd name="T5" fmla="*/ 2 h 20"/>
                <a:gd name="T6" fmla="*/ 61 w 62"/>
                <a:gd name="T7" fmla="*/ 5 h 20"/>
                <a:gd name="T8" fmla="*/ 3 w 62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0">
                  <a:moveTo>
                    <a:pt x="3" y="20"/>
                  </a:moveTo>
                  <a:cubicBezTo>
                    <a:pt x="1" y="20"/>
                    <a:pt x="0" y="18"/>
                    <a:pt x="1" y="18"/>
                  </a:cubicBezTo>
                  <a:cubicBezTo>
                    <a:pt x="20" y="8"/>
                    <a:pt x="40" y="0"/>
                    <a:pt x="61" y="2"/>
                  </a:cubicBezTo>
                  <a:cubicBezTo>
                    <a:pt x="62" y="3"/>
                    <a:pt x="62" y="4"/>
                    <a:pt x="61" y="5"/>
                  </a:cubicBezTo>
                  <a:cubicBezTo>
                    <a:pt x="40" y="5"/>
                    <a:pt x="21" y="11"/>
                    <a:pt x="3" y="2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Freeform 381"/>
            <p:cNvSpPr>
              <a:spLocks/>
            </p:cNvSpPr>
            <p:nvPr/>
          </p:nvSpPr>
          <p:spPr bwMode="auto">
            <a:xfrm>
              <a:off x="6288088" y="5143500"/>
              <a:ext cx="9525" cy="12700"/>
            </a:xfrm>
            <a:custGeom>
              <a:avLst/>
              <a:gdLst>
                <a:gd name="T0" fmla="*/ 10 w 13"/>
                <a:gd name="T1" fmla="*/ 1 h 18"/>
                <a:gd name="T2" fmla="*/ 12 w 13"/>
                <a:gd name="T3" fmla="*/ 2 h 18"/>
                <a:gd name="T4" fmla="*/ 11 w 13"/>
                <a:gd name="T5" fmla="*/ 12 h 18"/>
                <a:gd name="T6" fmla="*/ 5 w 13"/>
                <a:gd name="T7" fmla="*/ 15 h 18"/>
                <a:gd name="T8" fmla="*/ 5 w 13"/>
                <a:gd name="T9" fmla="*/ 17 h 18"/>
                <a:gd name="T10" fmla="*/ 5 w 13"/>
                <a:gd name="T11" fmla="*/ 18 h 18"/>
                <a:gd name="T12" fmla="*/ 3 w 13"/>
                <a:gd name="T13" fmla="*/ 16 h 18"/>
                <a:gd name="T14" fmla="*/ 0 w 13"/>
                <a:gd name="T15" fmla="*/ 12 h 18"/>
                <a:gd name="T16" fmla="*/ 2 w 13"/>
                <a:gd name="T17" fmla="*/ 11 h 18"/>
                <a:gd name="T18" fmla="*/ 10 w 13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0" y="1"/>
                  </a:moveTo>
                  <a:cubicBezTo>
                    <a:pt x="12" y="0"/>
                    <a:pt x="12" y="0"/>
                    <a:pt x="12" y="2"/>
                  </a:cubicBezTo>
                  <a:cubicBezTo>
                    <a:pt x="13" y="5"/>
                    <a:pt x="12" y="9"/>
                    <a:pt x="11" y="12"/>
                  </a:cubicBezTo>
                  <a:cubicBezTo>
                    <a:pt x="9" y="11"/>
                    <a:pt x="5" y="12"/>
                    <a:pt x="5" y="15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4" y="17"/>
                    <a:pt x="3" y="16"/>
                    <a:pt x="3" y="16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1" y="12"/>
                    <a:pt x="1" y="11"/>
                    <a:pt x="2" y="11"/>
                  </a:cubicBezTo>
                  <a:cubicBezTo>
                    <a:pt x="4" y="8"/>
                    <a:pt x="7" y="3"/>
                    <a:pt x="10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Freeform 382"/>
            <p:cNvSpPr>
              <a:spLocks/>
            </p:cNvSpPr>
            <p:nvPr/>
          </p:nvSpPr>
          <p:spPr bwMode="auto">
            <a:xfrm>
              <a:off x="6069013" y="5370513"/>
              <a:ext cx="196850" cy="188913"/>
            </a:xfrm>
            <a:custGeom>
              <a:avLst/>
              <a:gdLst>
                <a:gd name="T0" fmla="*/ 188 w 269"/>
                <a:gd name="T1" fmla="*/ 67 h 257"/>
                <a:gd name="T2" fmla="*/ 184 w 269"/>
                <a:gd name="T3" fmla="*/ 68 h 257"/>
                <a:gd name="T4" fmla="*/ 184 w 269"/>
                <a:gd name="T5" fmla="*/ 68 h 257"/>
                <a:gd name="T6" fmla="*/ 185 w 269"/>
                <a:gd name="T7" fmla="*/ 66 h 257"/>
                <a:gd name="T8" fmla="*/ 185 w 269"/>
                <a:gd name="T9" fmla="*/ 6 h 257"/>
                <a:gd name="T10" fmla="*/ 188 w 269"/>
                <a:gd name="T11" fmla="*/ 10 h 257"/>
                <a:gd name="T12" fmla="*/ 235 w 269"/>
                <a:gd name="T13" fmla="*/ 25 h 257"/>
                <a:gd name="T14" fmla="*/ 257 w 269"/>
                <a:gd name="T15" fmla="*/ 12 h 257"/>
                <a:gd name="T16" fmla="*/ 264 w 269"/>
                <a:gd name="T17" fmla="*/ 1 h 257"/>
                <a:gd name="T18" fmla="*/ 265 w 269"/>
                <a:gd name="T19" fmla="*/ 0 h 257"/>
                <a:gd name="T20" fmla="*/ 269 w 269"/>
                <a:gd name="T21" fmla="*/ 257 h 257"/>
                <a:gd name="T22" fmla="*/ 269 w 269"/>
                <a:gd name="T23" fmla="*/ 257 h 257"/>
                <a:gd name="T24" fmla="*/ 215 w 269"/>
                <a:gd name="T25" fmla="*/ 255 h 257"/>
                <a:gd name="T26" fmla="*/ 213 w 269"/>
                <a:gd name="T27" fmla="*/ 255 h 257"/>
                <a:gd name="T28" fmla="*/ 189 w 269"/>
                <a:gd name="T29" fmla="*/ 252 h 257"/>
                <a:gd name="T30" fmla="*/ 191 w 269"/>
                <a:gd name="T31" fmla="*/ 182 h 257"/>
                <a:gd name="T32" fmla="*/ 190 w 269"/>
                <a:gd name="T33" fmla="*/ 182 h 257"/>
                <a:gd name="T34" fmla="*/ 186 w 269"/>
                <a:gd name="T35" fmla="*/ 251 h 257"/>
                <a:gd name="T36" fmla="*/ 74 w 269"/>
                <a:gd name="T37" fmla="*/ 218 h 257"/>
                <a:gd name="T38" fmla="*/ 12 w 269"/>
                <a:gd name="T39" fmla="*/ 168 h 257"/>
                <a:gd name="T40" fmla="*/ 0 w 269"/>
                <a:gd name="T41" fmla="*/ 109 h 257"/>
                <a:gd name="T42" fmla="*/ 83 w 269"/>
                <a:gd name="T43" fmla="*/ 116 h 257"/>
                <a:gd name="T44" fmla="*/ 92 w 269"/>
                <a:gd name="T45" fmla="*/ 142 h 257"/>
                <a:gd name="T46" fmla="*/ 119 w 269"/>
                <a:gd name="T47" fmla="*/ 156 h 257"/>
                <a:gd name="T48" fmla="*/ 141 w 269"/>
                <a:gd name="T49" fmla="*/ 162 h 257"/>
                <a:gd name="T50" fmla="*/ 211 w 269"/>
                <a:gd name="T51" fmla="*/ 135 h 257"/>
                <a:gd name="T52" fmla="*/ 211 w 269"/>
                <a:gd name="T53" fmla="*/ 134 h 257"/>
                <a:gd name="T54" fmla="*/ 226 w 269"/>
                <a:gd name="T55" fmla="*/ 101 h 257"/>
                <a:gd name="T56" fmla="*/ 225 w 269"/>
                <a:gd name="T57" fmla="*/ 100 h 257"/>
                <a:gd name="T58" fmla="*/ 232 w 269"/>
                <a:gd name="T59" fmla="*/ 94 h 257"/>
                <a:gd name="T60" fmla="*/ 215 w 269"/>
                <a:gd name="T61" fmla="*/ 71 h 257"/>
                <a:gd name="T62" fmla="*/ 188 w 269"/>
                <a:gd name="T63" fmla="*/ 6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9" h="257">
                  <a:moveTo>
                    <a:pt x="188" y="67"/>
                  </a:moveTo>
                  <a:cubicBezTo>
                    <a:pt x="187" y="67"/>
                    <a:pt x="186" y="68"/>
                    <a:pt x="184" y="68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5" y="68"/>
                    <a:pt x="185" y="67"/>
                    <a:pt x="185" y="66"/>
                  </a:cubicBezTo>
                  <a:cubicBezTo>
                    <a:pt x="187" y="47"/>
                    <a:pt x="186" y="26"/>
                    <a:pt x="185" y="6"/>
                  </a:cubicBezTo>
                  <a:cubicBezTo>
                    <a:pt x="186" y="8"/>
                    <a:pt x="187" y="9"/>
                    <a:pt x="188" y="10"/>
                  </a:cubicBezTo>
                  <a:cubicBezTo>
                    <a:pt x="200" y="24"/>
                    <a:pt x="218" y="28"/>
                    <a:pt x="235" y="25"/>
                  </a:cubicBezTo>
                  <a:cubicBezTo>
                    <a:pt x="244" y="24"/>
                    <a:pt x="251" y="19"/>
                    <a:pt x="257" y="12"/>
                  </a:cubicBezTo>
                  <a:cubicBezTo>
                    <a:pt x="260" y="9"/>
                    <a:pt x="263" y="5"/>
                    <a:pt x="264" y="1"/>
                  </a:cubicBezTo>
                  <a:cubicBezTo>
                    <a:pt x="264" y="0"/>
                    <a:pt x="265" y="0"/>
                    <a:pt x="265" y="0"/>
                  </a:cubicBezTo>
                  <a:cubicBezTo>
                    <a:pt x="269" y="85"/>
                    <a:pt x="269" y="171"/>
                    <a:pt x="269" y="257"/>
                  </a:cubicBezTo>
                  <a:cubicBezTo>
                    <a:pt x="269" y="257"/>
                    <a:pt x="269" y="257"/>
                    <a:pt x="269" y="257"/>
                  </a:cubicBezTo>
                  <a:cubicBezTo>
                    <a:pt x="251" y="257"/>
                    <a:pt x="233" y="257"/>
                    <a:pt x="215" y="255"/>
                  </a:cubicBezTo>
                  <a:cubicBezTo>
                    <a:pt x="214" y="255"/>
                    <a:pt x="214" y="255"/>
                    <a:pt x="213" y="255"/>
                  </a:cubicBezTo>
                  <a:cubicBezTo>
                    <a:pt x="205" y="254"/>
                    <a:pt x="197" y="253"/>
                    <a:pt x="189" y="252"/>
                  </a:cubicBezTo>
                  <a:cubicBezTo>
                    <a:pt x="192" y="229"/>
                    <a:pt x="191" y="206"/>
                    <a:pt x="191" y="182"/>
                  </a:cubicBezTo>
                  <a:cubicBezTo>
                    <a:pt x="191" y="182"/>
                    <a:pt x="190" y="182"/>
                    <a:pt x="190" y="182"/>
                  </a:cubicBezTo>
                  <a:cubicBezTo>
                    <a:pt x="189" y="205"/>
                    <a:pt x="189" y="229"/>
                    <a:pt x="186" y="251"/>
                  </a:cubicBezTo>
                  <a:cubicBezTo>
                    <a:pt x="147" y="246"/>
                    <a:pt x="110" y="235"/>
                    <a:pt x="74" y="218"/>
                  </a:cubicBezTo>
                  <a:cubicBezTo>
                    <a:pt x="51" y="207"/>
                    <a:pt x="21" y="194"/>
                    <a:pt x="12" y="168"/>
                  </a:cubicBezTo>
                  <a:cubicBezTo>
                    <a:pt x="5" y="149"/>
                    <a:pt x="5" y="129"/>
                    <a:pt x="0" y="109"/>
                  </a:cubicBezTo>
                  <a:cubicBezTo>
                    <a:pt x="26" y="119"/>
                    <a:pt x="55" y="121"/>
                    <a:pt x="83" y="116"/>
                  </a:cubicBezTo>
                  <a:cubicBezTo>
                    <a:pt x="83" y="125"/>
                    <a:pt x="88" y="137"/>
                    <a:pt x="92" y="142"/>
                  </a:cubicBezTo>
                  <a:cubicBezTo>
                    <a:pt x="98" y="150"/>
                    <a:pt x="109" y="154"/>
                    <a:pt x="119" y="156"/>
                  </a:cubicBezTo>
                  <a:cubicBezTo>
                    <a:pt x="128" y="158"/>
                    <a:pt x="132" y="159"/>
                    <a:pt x="141" y="162"/>
                  </a:cubicBezTo>
                  <a:cubicBezTo>
                    <a:pt x="167" y="173"/>
                    <a:pt x="219" y="174"/>
                    <a:pt x="211" y="135"/>
                  </a:cubicBezTo>
                  <a:cubicBezTo>
                    <a:pt x="211" y="135"/>
                    <a:pt x="211" y="135"/>
                    <a:pt x="211" y="134"/>
                  </a:cubicBezTo>
                  <a:cubicBezTo>
                    <a:pt x="222" y="128"/>
                    <a:pt x="229" y="118"/>
                    <a:pt x="226" y="101"/>
                  </a:cubicBezTo>
                  <a:cubicBezTo>
                    <a:pt x="226" y="100"/>
                    <a:pt x="225" y="100"/>
                    <a:pt x="225" y="100"/>
                  </a:cubicBezTo>
                  <a:cubicBezTo>
                    <a:pt x="227" y="98"/>
                    <a:pt x="230" y="96"/>
                    <a:pt x="232" y="94"/>
                  </a:cubicBezTo>
                  <a:cubicBezTo>
                    <a:pt x="240" y="83"/>
                    <a:pt x="222" y="74"/>
                    <a:pt x="215" y="71"/>
                  </a:cubicBezTo>
                  <a:cubicBezTo>
                    <a:pt x="206" y="67"/>
                    <a:pt x="198" y="65"/>
                    <a:pt x="188" y="67"/>
                  </a:cubicBezTo>
                  <a:close/>
                </a:path>
              </a:pathLst>
            </a:custGeom>
            <a:solidFill>
              <a:srgbClr val="D0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Freeform 383"/>
            <p:cNvSpPr>
              <a:spLocks/>
            </p:cNvSpPr>
            <p:nvPr/>
          </p:nvSpPr>
          <p:spPr bwMode="auto">
            <a:xfrm>
              <a:off x="6042025" y="5299075"/>
              <a:ext cx="161925" cy="128588"/>
            </a:xfrm>
            <a:custGeom>
              <a:avLst/>
              <a:gdLst>
                <a:gd name="T0" fmla="*/ 6 w 221"/>
                <a:gd name="T1" fmla="*/ 80 h 175"/>
                <a:gd name="T2" fmla="*/ 0 w 221"/>
                <a:gd name="T3" fmla="*/ 0 h 175"/>
                <a:gd name="T4" fmla="*/ 19 w 221"/>
                <a:gd name="T5" fmla="*/ 14 h 175"/>
                <a:gd name="T6" fmla="*/ 19 w 221"/>
                <a:gd name="T7" fmla="*/ 14 h 175"/>
                <a:gd name="T8" fmla="*/ 19 w 221"/>
                <a:gd name="T9" fmla="*/ 14 h 175"/>
                <a:gd name="T10" fmla="*/ 19 w 221"/>
                <a:gd name="T11" fmla="*/ 14 h 175"/>
                <a:gd name="T12" fmla="*/ 93 w 221"/>
                <a:gd name="T13" fmla="*/ 50 h 175"/>
                <a:gd name="T14" fmla="*/ 189 w 221"/>
                <a:gd name="T15" fmla="*/ 86 h 175"/>
                <a:gd name="T16" fmla="*/ 219 w 221"/>
                <a:gd name="T17" fmla="*/ 92 h 175"/>
                <a:gd name="T18" fmla="*/ 220 w 221"/>
                <a:gd name="T19" fmla="*/ 97 h 175"/>
                <a:gd name="T20" fmla="*/ 219 w 221"/>
                <a:gd name="T21" fmla="*/ 163 h 175"/>
                <a:gd name="T22" fmla="*/ 221 w 221"/>
                <a:gd name="T23" fmla="*/ 165 h 175"/>
                <a:gd name="T24" fmla="*/ 221 w 221"/>
                <a:gd name="T25" fmla="*/ 165 h 175"/>
                <a:gd name="T26" fmla="*/ 181 w 221"/>
                <a:gd name="T27" fmla="*/ 172 h 175"/>
                <a:gd name="T28" fmla="*/ 191 w 221"/>
                <a:gd name="T29" fmla="*/ 135 h 175"/>
                <a:gd name="T30" fmla="*/ 125 w 221"/>
                <a:gd name="T31" fmla="*/ 151 h 175"/>
                <a:gd name="T32" fmla="*/ 124 w 221"/>
                <a:gd name="T33" fmla="*/ 152 h 175"/>
                <a:gd name="T34" fmla="*/ 6 w 221"/>
                <a:gd name="T35" fmla="*/ 80 h 175"/>
                <a:gd name="T36" fmla="*/ 6 w 221"/>
                <a:gd name="T37" fmla="*/ 8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1" h="175">
                  <a:moveTo>
                    <a:pt x="6" y="80"/>
                  </a:moveTo>
                  <a:cubicBezTo>
                    <a:pt x="12" y="54"/>
                    <a:pt x="2" y="27"/>
                    <a:pt x="0" y="0"/>
                  </a:cubicBezTo>
                  <a:cubicBezTo>
                    <a:pt x="6" y="5"/>
                    <a:pt x="13" y="10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42" y="29"/>
                    <a:pt x="68" y="40"/>
                    <a:pt x="93" y="50"/>
                  </a:cubicBezTo>
                  <a:cubicBezTo>
                    <a:pt x="125" y="62"/>
                    <a:pt x="156" y="77"/>
                    <a:pt x="189" y="86"/>
                  </a:cubicBezTo>
                  <a:cubicBezTo>
                    <a:pt x="199" y="88"/>
                    <a:pt x="209" y="90"/>
                    <a:pt x="219" y="92"/>
                  </a:cubicBezTo>
                  <a:cubicBezTo>
                    <a:pt x="219" y="94"/>
                    <a:pt x="219" y="96"/>
                    <a:pt x="220" y="97"/>
                  </a:cubicBezTo>
                  <a:cubicBezTo>
                    <a:pt x="219" y="119"/>
                    <a:pt x="218" y="142"/>
                    <a:pt x="219" y="163"/>
                  </a:cubicBezTo>
                  <a:cubicBezTo>
                    <a:pt x="219" y="165"/>
                    <a:pt x="220" y="165"/>
                    <a:pt x="221" y="165"/>
                  </a:cubicBezTo>
                  <a:cubicBezTo>
                    <a:pt x="221" y="165"/>
                    <a:pt x="221" y="165"/>
                    <a:pt x="221" y="165"/>
                  </a:cubicBezTo>
                  <a:cubicBezTo>
                    <a:pt x="208" y="169"/>
                    <a:pt x="196" y="175"/>
                    <a:pt x="181" y="172"/>
                  </a:cubicBezTo>
                  <a:cubicBezTo>
                    <a:pt x="197" y="167"/>
                    <a:pt x="215" y="143"/>
                    <a:pt x="191" y="135"/>
                  </a:cubicBezTo>
                  <a:cubicBezTo>
                    <a:pt x="165" y="125"/>
                    <a:pt x="151" y="158"/>
                    <a:pt x="125" y="151"/>
                  </a:cubicBezTo>
                  <a:cubicBezTo>
                    <a:pt x="124" y="151"/>
                    <a:pt x="124" y="151"/>
                    <a:pt x="124" y="152"/>
                  </a:cubicBezTo>
                  <a:cubicBezTo>
                    <a:pt x="84" y="130"/>
                    <a:pt x="47" y="100"/>
                    <a:pt x="6" y="80"/>
                  </a:cubicBezTo>
                  <a:cubicBezTo>
                    <a:pt x="6" y="80"/>
                    <a:pt x="6" y="80"/>
                    <a:pt x="6" y="80"/>
                  </a:cubicBezTo>
                  <a:close/>
                </a:path>
              </a:pathLst>
            </a:custGeom>
            <a:solidFill>
              <a:srgbClr val="D06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Freeform 384"/>
            <p:cNvSpPr>
              <a:spLocks/>
            </p:cNvSpPr>
            <p:nvPr/>
          </p:nvSpPr>
          <p:spPr bwMode="auto">
            <a:xfrm>
              <a:off x="6915150" y="5175250"/>
              <a:ext cx="7937" cy="12700"/>
            </a:xfrm>
            <a:custGeom>
              <a:avLst/>
              <a:gdLst>
                <a:gd name="T0" fmla="*/ 12 w 12"/>
                <a:gd name="T1" fmla="*/ 2 h 18"/>
                <a:gd name="T2" fmla="*/ 11 w 12"/>
                <a:gd name="T3" fmla="*/ 12 h 18"/>
                <a:gd name="T4" fmla="*/ 9 w 12"/>
                <a:gd name="T5" fmla="*/ 11 h 18"/>
                <a:gd name="T6" fmla="*/ 6 w 12"/>
                <a:gd name="T7" fmla="*/ 18 h 18"/>
                <a:gd name="T8" fmla="*/ 3 w 12"/>
                <a:gd name="T9" fmla="*/ 16 h 18"/>
                <a:gd name="T10" fmla="*/ 0 w 12"/>
                <a:gd name="T11" fmla="*/ 12 h 18"/>
                <a:gd name="T12" fmla="*/ 1 w 12"/>
                <a:gd name="T13" fmla="*/ 11 h 18"/>
                <a:gd name="T14" fmla="*/ 10 w 12"/>
                <a:gd name="T15" fmla="*/ 1 h 18"/>
                <a:gd name="T16" fmla="*/ 12 w 12"/>
                <a:gd name="T1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2" y="2"/>
                  </a:moveTo>
                  <a:cubicBezTo>
                    <a:pt x="12" y="5"/>
                    <a:pt x="12" y="9"/>
                    <a:pt x="11" y="12"/>
                  </a:cubicBezTo>
                  <a:cubicBezTo>
                    <a:pt x="11" y="11"/>
                    <a:pt x="10" y="11"/>
                    <a:pt x="9" y="11"/>
                  </a:cubicBezTo>
                  <a:cubicBezTo>
                    <a:pt x="5" y="11"/>
                    <a:pt x="4" y="16"/>
                    <a:pt x="6" y="18"/>
                  </a:cubicBezTo>
                  <a:cubicBezTo>
                    <a:pt x="5" y="18"/>
                    <a:pt x="3" y="17"/>
                    <a:pt x="3" y="16"/>
                  </a:cubicBezTo>
                  <a:cubicBezTo>
                    <a:pt x="1" y="14"/>
                    <a:pt x="1" y="13"/>
                    <a:pt x="0" y="12"/>
                  </a:cubicBezTo>
                  <a:cubicBezTo>
                    <a:pt x="0" y="12"/>
                    <a:pt x="1" y="11"/>
                    <a:pt x="1" y="11"/>
                  </a:cubicBezTo>
                  <a:cubicBezTo>
                    <a:pt x="4" y="8"/>
                    <a:pt x="7" y="3"/>
                    <a:pt x="10" y="1"/>
                  </a:cubicBezTo>
                  <a:cubicBezTo>
                    <a:pt x="12" y="0"/>
                    <a:pt x="12" y="0"/>
                    <a:pt x="12" y="2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Freeform 385"/>
            <p:cNvSpPr>
              <a:spLocks/>
            </p:cNvSpPr>
            <p:nvPr/>
          </p:nvSpPr>
          <p:spPr bwMode="auto">
            <a:xfrm>
              <a:off x="6564313" y="5124450"/>
              <a:ext cx="211137" cy="211138"/>
            </a:xfrm>
            <a:custGeom>
              <a:avLst/>
              <a:gdLst>
                <a:gd name="T0" fmla="*/ 153 w 290"/>
                <a:gd name="T1" fmla="*/ 82 h 287"/>
                <a:gd name="T2" fmla="*/ 287 w 290"/>
                <a:gd name="T3" fmla="*/ 1 h 287"/>
                <a:gd name="T4" fmla="*/ 287 w 290"/>
                <a:gd name="T5" fmla="*/ 0 h 287"/>
                <a:gd name="T6" fmla="*/ 287 w 290"/>
                <a:gd name="T7" fmla="*/ 0 h 287"/>
                <a:gd name="T8" fmla="*/ 287 w 290"/>
                <a:gd name="T9" fmla="*/ 5 h 287"/>
                <a:gd name="T10" fmla="*/ 290 w 290"/>
                <a:gd name="T11" fmla="*/ 32 h 287"/>
                <a:gd name="T12" fmla="*/ 288 w 290"/>
                <a:gd name="T13" fmla="*/ 34 h 287"/>
                <a:gd name="T14" fmla="*/ 227 w 290"/>
                <a:gd name="T15" fmla="*/ 157 h 287"/>
                <a:gd name="T16" fmla="*/ 219 w 290"/>
                <a:gd name="T17" fmla="*/ 145 h 287"/>
                <a:gd name="T18" fmla="*/ 213 w 290"/>
                <a:gd name="T19" fmla="*/ 145 h 287"/>
                <a:gd name="T20" fmla="*/ 169 w 290"/>
                <a:gd name="T21" fmla="*/ 226 h 287"/>
                <a:gd name="T22" fmla="*/ 141 w 290"/>
                <a:gd name="T23" fmla="*/ 282 h 287"/>
                <a:gd name="T24" fmla="*/ 148 w 290"/>
                <a:gd name="T25" fmla="*/ 193 h 287"/>
                <a:gd name="T26" fmla="*/ 144 w 290"/>
                <a:gd name="T27" fmla="*/ 191 h 287"/>
                <a:gd name="T28" fmla="*/ 71 w 290"/>
                <a:gd name="T29" fmla="*/ 287 h 287"/>
                <a:gd name="T30" fmla="*/ 94 w 290"/>
                <a:gd name="T31" fmla="*/ 221 h 287"/>
                <a:gd name="T32" fmla="*/ 89 w 290"/>
                <a:gd name="T33" fmla="*/ 217 h 287"/>
                <a:gd name="T34" fmla="*/ 0 w 290"/>
                <a:gd name="T35" fmla="*/ 273 h 287"/>
                <a:gd name="T36" fmla="*/ 78 w 290"/>
                <a:gd name="T37" fmla="*/ 186 h 287"/>
                <a:gd name="T38" fmla="*/ 75 w 290"/>
                <a:gd name="T39" fmla="*/ 181 h 287"/>
                <a:gd name="T40" fmla="*/ 39 w 290"/>
                <a:gd name="T41" fmla="*/ 190 h 287"/>
                <a:gd name="T42" fmla="*/ 182 w 290"/>
                <a:gd name="T43" fmla="*/ 86 h 287"/>
                <a:gd name="T44" fmla="*/ 180 w 290"/>
                <a:gd name="T45" fmla="*/ 80 h 287"/>
                <a:gd name="T46" fmla="*/ 153 w 290"/>
                <a:gd name="T47" fmla="*/ 8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0" h="287">
                  <a:moveTo>
                    <a:pt x="153" y="82"/>
                  </a:moveTo>
                  <a:cubicBezTo>
                    <a:pt x="196" y="52"/>
                    <a:pt x="246" y="34"/>
                    <a:pt x="287" y="1"/>
                  </a:cubicBezTo>
                  <a:cubicBezTo>
                    <a:pt x="287" y="1"/>
                    <a:pt x="287" y="1"/>
                    <a:pt x="287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287" y="2"/>
                    <a:pt x="287" y="3"/>
                    <a:pt x="287" y="5"/>
                  </a:cubicBezTo>
                  <a:cubicBezTo>
                    <a:pt x="286" y="12"/>
                    <a:pt x="287" y="23"/>
                    <a:pt x="290" y="32"/>
                  </a:cubicBezTo>
                  <a:cubicBezTo>
                    <a:pt x="289" y="32"/>
                    <a:pt x="288" y="33"/>
                    <a:pt x="288" y="34"/>
                  </a:cubicBezTo>
                  <a:cubicBezTo>
                    <a:pt x="275" y="77"/>
                    <a:pt x="253" y="120"/>
                    <a:pt x="227" y="157"/>
                  </a:cubicBezTo>
                  <a:cubicBezTo>
                    <a:pt x="224" y="153"/>
                    <a:pt x="221" y="149"/>
                    <a:pt x="219" y="145"/>
                  </a:cubicBezTo>
                  <a:cubicBezTo>
                    <a:pt x="218" y="142"/>
                    <a:pt x="215" y="143"/>
                    <a:pt x="213" y="145"/>
                  </a:cubicBezTo>
                  <a:cubicBezTo>
                    <a:pt x="195" y="169"/>
                    <a:pt x="183" y="199"/>
                    <a:pt x="169" y="226"/>
                  </a:cubicBezTo>
                  <a:cubicBezTo>
                    <a:pt x="160" y="245"/>
                    <a:pt x="150" y="263"/>
                    <a:pt x="141" y="282"/>
                  </a:cubicBezTo>
                  <a:cubicBezTo>
                    <a:pt x="147" y="252"/>
                    <a:pt x="152" y="223"/>
                    <a:pt x="148" y="193"/>
                  </a:cubicBezTo>
                  <a:cubicBezTo>
                    <a:pt x="148" y="191"/>
                    <a:pt x="146" y="190"/>
                    <a:pt x="144" y="191"/>
                  </a:cubicBezTo>
                  <a:cubicBezTo>
                    <a:pt x="115" y="220"/>
                    <a:pt x="97" y="257"/>
                    <a:pt x="71" y="287"/>
                  </a:cubicBezTo>
                  <a:cubicBezTo>
                    <a:pt x="78" y="265"/>
                    <a:pt x="84" y="242"/>
                    <a:pt x="94" y="221"/>
                  </a:cubicBezTo>
                  <a:cubicBezTo>
                    <a:pt x="95" y="218"/>
                    <a:pt x="91" y="216"/>
                    <a:pt x="89" y="217"/>
                  </a:cubicBezTo>
                  <a:cubicBezTo>
                    <a:pt x="59" y="235"/>
                    <a:pt x="30" y="256"/>
                    <a:pt x="0" y="273"/>
                  </a:cubicBezTo>
                  <a:cubicBezTo>
                    <a:pt x="27" y="246"/>
                    <a:pt x="50" y="213"/>
                    <a:pt x="78" y="186"/>
                  </a:cubicBezTo>
                  <a:cubicBezTo>
                    <a:pt x="81" y="184"/>
                    <a:pt x="78" y="180"/>
                    <a:pt x="75" y="181"/>
                  </a:cubicBezTo>
                  <a:cubicBezTo>
                    <a:pt x="63" y="183"/>
                    <a:pt x="51" y="187"/>
                    <a:pt x="39" y="190"/>
                  </a:cubicBezTo>
                  <a:cubicBezTo>
                    <a:pt x="88" y="157"/>
                    <a:pt x="135" y="121"/>
                    <a:pt x="182" y="86"/>
                  </a:cubicBezTo>
                  <a:cubicBezTo>
                    <a:pt x="185" y="85"/>
                    <a:pt x="184" y="81"/>
                    <a:pt x="180" y="80"/>
                  </a:cubicBezTo>
                  <a:cubicBezTo>
                    <a:pt x="171" y="80"/>
                    <a:pt x="162" y="81"/>
                    <a:pt x="153" y="82"/>
                  </a:cubicBezTo>
                  <a:close/>
                </a:path>
              </a:pathLst>
            </a:custGeom>
            <a:solidFill>
              <a:srgbClr val="E3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 386"/>
            <p:cNvSpPr>
              <a:spLocks/>
            </p:cNvSpPr>
            <p:nvPr/>
          </p:nvSpPr>
          <p:spPr bwMode="auto">
            <a:xfrm>
              <a:off x="7161213" y="5376863"/>
              <a:ext cx="61912" cy="31750"/>
            </a:xfrm>
            <a:custGeom>
              <a:avLst/>
              <a:gdLst>
                <a:gd name="T0" fmla="*/ 42 w 83"/>
                <a:gd name="T1" fmla="*/ 8 h 43"/>
                <a:gd name="T2" fmla="*/ 75 w 83"/>
                <a:gd name="T3" fmla="*/ 1 h 43"/>
                <a:gd name="T4" fmla="*/ 72 w 83"/>
                <a:gd name="T5" fmla="*/ 36 h 43"/>
                <a:gd name="T6" fmla="*/ 38 w 83"/>
                <a:gd name="T7" fmla="*/ 40 h 43"/>
                <a:gd name="T8" fmla="*/ 7 w 83"/>
                <a:gd name="T9" fmla="*/ 25 h 43"/>
                <a:gd name="T10" fmla="*/ 10 w 83"/>
                <a:gd name="T11" fmla="*/ 0 h 43"/>
                <a:gd name="T12" fmla="*/ 42 w 83"/>
                <a:gd name="T13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43">
                  <a:moveTo>
                    <a:pt x="42" y="8"/>
                  </a:moveTo>
                  <a:cubicBezTo>
                    <a:pt x="52" y="8"/>
                    <a:pt x="66" y="7"/>
                    <a:pt x="75" y="1"/>
                  </a:cubicBezTo>
                  <a:cubicBezTo>
                    <a:pt x="80" y="13"/>
                    <a:pt x="83" y="28"/>
                    <a:pt x="72" y="36"/>
                  </a:cubicBezTo>
                  <a:cubicBezTo>
                    <a:pt x="62" y="43"/>
                    <a:pt x="48" y="42"/>
                    <a:pt x="38" y="40"/>
                  </a:cubicBezTo>
                  <a:cubicBezTo>
                    <a:pt x="26" y="38"/>
                    <a:pt x="15" y="33"/>
                    <a:pt x="7" y="25"/>
                  </a:cubicBezTo>
                  <a:cubicBezTo>
                    <a:pt x="0" y="16"/>
                    <a:pt x="5" y="8"/>
                    <a:pt x="10" y="0"/>
                  </a:cubicBezTo>
                  <a:cubicBezTo>
                    <a:pt x="19" y="6"/>
                    <a:pt x="34" y="8"/>
                    <a:pt x="42" y="8"/>
                  </a:cubicBezTo>
                  <a:close/>
                </a:path>
              </a:pathLst>
            </a:custGeom>
            <a:solidFill>
              <a:srgbClr val="FF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Freeform 387"/>
            <p:cNvSpPr>
              <a:spLocks/>
            </p:cNvSpPr>
            <p:nvPr/>
          </p:nvSpPr>
          <p:spPr bwMode="auto">
            <a:xfrm>
              <a:off x="6934200" y="5040313"/>
              <a:ext cx="31750" cy="23813"/>
            </a:xfrm>
            <a:custGeom>
              <a:avLst/>
              <a:gdLst>
                <a:gd name="T0" fmla="*/ 42 w 42"/>
                <a:gd name="T1" fmla="*/ 1 h 34"/>
                <a:gd name="T2" fmla="*/ 3 w 42"/>
                <a:gd name="T3" fmla="*/ 33 h 34"/>
                <a:gd name="T4" fmla="*/ 1 w 42"/>
                <a:gd name="T5" fmla="*/ 32 h 34"/>
                <a:gd name="T6" fmla="*/ 41 w 42"/>
                <a:gd name="T7" fmla="*/ 0 h 34"/>
                <a:gd name="T8" fmla="*/ 42 w 42"/>
                <a:gd name="T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4">
                  <a:moveTo>
                    <a:pt x="42" y="1"/>
                  </a:moveTo>
                  <a:cubicBezTo>
                    <a:pt x="29" y="12"/>
                    <a:pt x="15" y="21"/>
                    <a:pt x="3" y="33"/>
                  </a:cubicBezTo>
                  <a:cubicBezTo>
                    <a:pt x="2" y="34"/>
                    <a:pt x="0" y="33"/>
                    <a:pt x="1" y="32"/>
                  </a:cubicBezTo>
                  <a:cubicBezTo>
                    <a:pt x="13" y="20"/>
                    <a:pt x="27" y="9"/>
                    <a:pt x="41" y="0"/>
                  </a:cubicBezTo>
                  <a:cubicBezTo>
                    <a:pt x="42" y="0"/>
                    <a:pt x="42" y="1"/>
                    <a:pt x="4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Freeform 388"/>
            <p:cNvSpPr>
              <a:spLocks/>
            </p:cNvSpPr>
            <p:nvPr/>
          </p:nvSpPr>
          <p:spPr bwMode="auto">
            <a:xfrm>
              <a:off x="7069138" y="5578475"/>
              <a:ext cx="39687" cy="96838"/>
            </a:xfrm>
            <a:custGeom>
              <a:avLst/>
              <a:gdLst>
                <a:gd name="T0" fmla="*/ 53 w 53"/>
                <a:gd name="T1" fmla="*/ 3 h 131"/>
                <a:gd name="T2" fmla="*/ 28 w 53"/>
                <a:gd name="T3" fmla="*/ 123 h 131"/>
                <a:gd name="T4" fmla="*/ 20 w 53"/>
                <a:gd name="T5" fmla="*/ 127 h 131"/>
                <a:gd name="T6" fmla="*/ 50 w 53"/>
                <a:gd name="T7" fmla="*/ 0 h 131"/>
                <a:gd name="T8" fmla="*/ 52 w 53"/>
                <a:gd name="T9" fmla="*/ 0 h 131"/>
                <a:gd name="T10" fmla="*/ 53 w 53"/>
                <a:gd name="T11" fmla="*/ 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31">
                  <a:moveTo>
                    <a:pt x="53" y="3"/>
                  </a:moveTo>
                  <a:cubicBezTo>
                    <a:pt x="22" y="35"/>
                    <a:pt x="14" y="82"/>
                    <a:pt x="28" y="123"/>
                  </a:cubicBezTo>
                  <a:cubicBezTo>
                    <a:pt x="30" y="128"/>
                    <a:pt x="23" y="131"/>
                    <a:pt x="20" y="127"/>
                  </a:cubicBezTo>
                  <a:cubicBezTo>
                    <a:pt x="0" y="88"/>
                    <a:pt x="9" y="22"/>
                    <a:pt x="5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1"/>
                    <a:pt x="53" y="2"/>
                    <a:pt x="53" y="3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 389"/>
            <p:cNvSpPr>
              <a:spLocks noEditPoints="1"/>
            </p:cNvSpPr>
            <p:nvPr/>
          </p:nvSpPr>
          <p:spPr bwMode="auto">
            <a:xfrm>
              <a:off x="6008688" y="5289550"/>
              <a:ext cx="461962" cy="309563"/>
            </a:xfrm>
            <a:custGeom>
              <a:avLst/>
              <a:gdLst>
                <a:gd name="T0" fmla="*/ 23 w 633"/>
                <a:gd name="T1" fmla="*/ 116 h 423"/>
                <a:gd name="T2" fmla="*/ 109 w 633"/>
                <a:gd name="T3" fmla="*/ 213 h 423"/>
                <a:gd name="T4" fmla="*/ 172 w 633"/>
                <a:gd name="T5" fmla="*/ 215 h 423"/>
                <a:gd name="T6" fmla="*/ 164 w 633"/>
                <a:gd name="T7" fmla="*/ 163 h 423"/>
                <a:gd name="T8" fmla="*/ 45 w 633"/>
                <a:gd name="T9" fmla="*/ 85 h 423"/>
                <a:gd name="T10" fmla="*/ 56 w 633"/>
                <a:gd name="T11" fmla="*/ 89 h 423"/>
                <a:gd name="T12" fmla="*/ 52 w 633"/>
                <a:gd name="T13" fmla="*/ 52 h 423"/>
                <a:gd name="T14" fmla="*/ 534 w 633"/>
                <a:gd name="T15" fmla="*/ 345 h 423"/>
                <a:gd name="T16" fmla="*/ 547 w 633"/>
                <a:gd name="T17" fmla="*/ 277 h 423"/>
                <a:gd name="T18" fmla="*/ 409 w 633"/>
                <a:gd name="T19" fmla="*/ 350 h 423"/>
                <a:gd name="T20" fmla="*/ 175 w 633"/>
                <a:gd name="T21" fmla="*/ 163 h 423"/>
                <a:gd name="T22" fmla="*/ 177 w 633"/>
                <a:gd name="T23" fmla="*/ 212 h 423"/>
                <a:gd name="T24" fmla="*/ 179 w 633"/>
                <a:gd name="T25" fmla="*/ 217 h 423"/>
                <a:gd name="T26" fmla="*/ 186 w 633"/>
                <a:gd name="T27" fmla="*/ 246 h 423"/>
                <a:gd name="T28" fmla="*/ 228 w 633"/>
                <a:gd name="T29" fmla="*/ 262 h 423"/>
                <a:gd name="T30" fmla="*/ 298 w 633"/>
                <a:gd name="T31" fmla="*/ 241 h 423"/>
                <a:gd name="T32" fmla="*/ 206 w 633"/>
                <a:gd name="T33" fmla="*/ 262 h 423"/>
                <a:gd name="T34" fmla="*/ 170 w 633"/>
                <a:gd name="T35" fmla="*/ 222 h 423"/>
                <a:gd name="T36" fmla="*/ 86 w 633"/>
                <a:gd name="T37" fmla="*/ 215 h 423"/>
                <a:gd name="T38" fmla="*/ 30 w 633"/>
                <a:gd name="T39" fmla="*/ 170 h 423"/>
                <a:gd name="T40" fmla="*/ 50 w 633"/>
                <a:gd name="T41" fmla="*/ 44 h 423"/>
                <a:gd name="T42" fmla="*/ 49 w 633"/>
                <a:gd name="T43" fmla="*/ 2 h 423"/>
                <a:gd name="T44" fmla="*/ 70 w 633"/>
                <a:gd name="T45" fmla="*/ 16 h 423"/>
                <a:gd name="T46" fmla="*/ 194 w 633"/>
                <a:gd name="T47" fmla="*/ 71 h 423"/>
                <a:gd name="T48" fmla="*/ 277 w 633"/>
                <a:gd name="T49" fmla="*/ 98 h 423"/>
                <a:gd name="T50" fmla="*/ 345 w 633"/>
                <a:gd name="T51" fmla="*/ 92 h 423"/>
                <a:gd name="T52" fmla="*/ 563 w 633"/>
                <a:gd name="T53" fmla="*/ 9 h 423"/>
                <a:gd name="T54" fmla="*/ 581 w 633"/>
                <a:gd name="T55" fmla="*/ 8 h 423"/>
                <a:gd name="T56" fmla="*/ 566 w 633"/>
                <a:gd name="T57" fmla="*/ 270 h 423"/>
                <a:gd name="T58" fmla="*/ 452 w 633"/>
                <a:gd name="T59" fmla="*/ 423 h 423"/>
                <a:gd name="T60" fmla="*/ 448 w 633"/>
                <a:gd name="T61" fmla="*/ 419 h 423"/>
                <a:gd name="T62" fmla="*/ 364 w 633"/>
                <a:gd name="T63" fmla="*/ 368 h 423"/>
                <a:gd name="T64" fmla="*/ 398 w 633"/>
                <a:gd name="T65" fmla="*/ 351 h 423"/>
                <a:gd name="T66" fmla="*/ 403 w 633"/>
                <a:gd name="T67" fmla="*/ 348 h 423"/>
                <a:gd name="T68" fmla="*/ 471 w 633"/>
                <a:gd name="T69" fmla="*/ 302 h 423"/>
                <a:gd name="T70" fmla="*/ 571 w 633"/>
                <a:gd name="T71" fmla="*/ 20 h 423"/>
                <a:gd name="T72" fmla="*/ 363 w 633"/>
                <a:gd name="T73" fmla="*/ 96 h 423"/>
                <a:gd name="T74" fmla="*/ 353 w 633"/>
                <a:gd name="T75" fmla="*/ 106 h 423"/>
                <a:gd name="T76" fmla="*/ 351 w 633"/>
                <a:gd name="T77" fmla="*/ 107 h 423"/>
                <a:gd name="T78" fmla="*/ 322 w 633"/>
                <a:gd name="T79" fmla="*/ 131 h 423"/>
                <a:gd name="T80" fmla="*/ 272 w 633"/>
                <a:gd name="T81" fmla="*/ 112 h 423"/>
                <a:gd name="T82" fmla="*/ 271 w 633"/>
                <a:gd name="T83" fmla="*/ 174 h 423"/>
                <a:gd name="T84" fmla="*/ 270 w 633"/>
                <a:gd name="T85" fmla="*/ 106 h 423"/>
                <a:gd name="T86" fmla="*/ 239 w 633"/>
                <a:gd name="T87" fmla="*/ 95 h 423"/>
                <a:gd name="T88" fmla="*/ 69 w 633"/>
                <a:gd name="T89" fmla="*/ 23 h 423"/>
                <a:gd name="T90" fmla="*/ 69 w 633"/>
                <a:gd name="T91" fmla="*/ 23 h 423"/>
                <a:gd name="T92" fmla="*/ 50 w 633"/>
                <a:gd name="T93" fmla="*/ 9 h 423"/>
                <a:gd name="T94" fmla="*/ 56 w 633"/>
                <a:gd name="T95" fmla="*/ 89 h 423"/>
                <a:gd name="T96" fmla="*/ 175 w 633"/>
                <a:gd name="T97" fmla="*/ 160 h 423"/>
                <a:gd name="T98" fmla="*/ 231 w 633"/>
                <a:gd name="T99" fmla="*/ 181 h 423"/>
                <a:gd name="T100" fmla="*/ 229 w 633"/>
                <a:gd name="T101" fmla="*/ 181 h 423"/>
                <a:gd name="T102" fmla="*/ 242 w 633"/>
                <a:gd name="T103" fmla="*/ 150 h 423"/>
                <a:gd name="T104" fmla="*/ 175 w 633"/>
                <a:gd name="T105" fmla="*/ 16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3" h="423">
                  <a:moveTo>
                    <a:pt x="52" y="52"/>
                  </a:moveTo>
                  <a:cubicBezTo>
                    <a:pt x="39" y="71"/>
                    <a:pt x="23" y="92"/>
                    <a:pt x="23" y="116"/>
                  </a:cubicBezTo>
                  <a:cubicBezTo>
                    <a:pt x="23" y="137"/>
                    <a:pt x="31" y="157"/>
                    <a:pt x="46" y="172"/>
                  </a:cubicBezTo>
                  <a:cubicBezTo>
                    <a:pt x="63" y="190"/>
                    <a:pt x="85" y="207"/>
                    <a:pt x="109" y="213"/>
                  </a:cubicBezTo>
                  <a:cubicBezTo>
                    <a:pt x="130" y="218"/>
                    <a:pt x="150" y="219"/>
                    <a:pt x="171" y="217"/>
                  </a:cubicBezTo>
                  <a:cubicBezTo>
                    <a:pt x="171" y="216"/>
                    <a:pt x="172" y="216"/>
                    <a:pt x="172" y="215"/>
                  </a:cubicBezTo>
                  <a:cubicBezTo>
                    <a:pt x="167" y="204"/>
                    <a:pt x="164" y="193"/>
                    <a:pt x="164" y="181"/>
                  </a:cubicBezTo>
                  <a:cubicBezTo>
                    <a:pt x="164" y="176"/>
                    <a:pt x="170" y="166"/>
                    <a:pt x="164" y="163"/>
                  </a:cubicBezTo>
                  <a:cubicBezTo>
                    <a:pt x="156" y="158"/>
                    <a:pt x="148" y="153"/>
                    <a:pt x="140" y="148"/>
                  </a:cubicBezTo>
                  <a:cubicBezTo>
                    <a:pt x="108" y="128"/>
                    <a:pt x="75" y="108"/>
                    <a:pt x="45" y="85"/>
                  </a:cubicBezTo>
                  <a:cubicBezTo>
                    <a:pt x="45" y="85"/>
                    <a:pt x="45" y="84"/>
                    <a:pt x="45" y="84"/>
                  </a:cubicBezTo>
                  <a:cubicBezTo>
                    <a:pt x="49" y="86"/>
                    <a:pt x="52" y="88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76"/>
                    <a:pt x="54" y="64"/>
                    <a:pt x="52" y="52"/>
                  </a:cubicBezTo>
                  <a:close/>
                  <a:moveTo>
                    <a:pt x="455" y="408"/>
                  </a:moveTo>
                  <a:cubicBezTo>
                    <a:pt x="479" y="385"/>
                    <a:pt x="509" y="367"/>
                    <a:pt x="534" y="345"/>
                  </a:cubicBezTo>
                  <a:cubicBezTo>
                    <a:pt x="547" y="333"/>
                    <a:pt x="566" y="318"/>
                    <a:pt x="571" y="300"/>
                  </a:cubicBezTo>
                  <a:cubicBezTo>
                    <a:pt x="576" y="284"/>
                    <a:pt x="561" y="275"/>
                    <a:pt x="547" y="277"/>
                  </a:cubicBezTo>
                  <a:cubicBezTo>
                    <a:pt x="509" y="281"/>
                    <a:pt x="473" y="309"/>
                    <a:pt x="442" y="329"/>
                  </a:cubicBezTo>
                  <a:cubicBezTo>
                    <a:pt x="432" y="335"/>
                    <a:pt x="421" y="343"/>
                    <a:pt x="409" y="350"/>
                  </a:cubicBezTo>
                  <a:cubicBezTo>
                    <a:pt x="433" y="361"/>
                    <a:pt x="446" y="385"/>
                    <a:pt x="455" y="408"/>
                  </a:cubicBezTo>
                  <a:close/>
                  <a:moveTo>
                    <a:pt x="175" y="163"/>
                  </a:moveTo>
                  <a:cubicBezTo>
                    <a:pt x="175" y="163"/>
                    <a:pt x="175" y="164"/>
                    <a:pt x="175" y="164"/>
                  </a:cubicBezTo>
                  <a:cubicBezTo>
                    <a:pt x="169" y="182"/>
                    <a:pt x="173" y="195"/>
                    <a:pt x="177" y="212"/>
                  </a:cubicBezTo>
                  <a:cubicBezTo>
                    <a:pt x="178" y="212"/>
                    <a:pt x="178" y="212"/>
                    <a:pt x="179" y="213"/>
                  </a:cubicBezTo>
                  <a:cubicBezTo>
                    <a:pt x="179" y="214"/>
                    <a:pt x="179" y="216"/>
                    <a:pt x="179" y="217"/>
                  </a:cubicBezTo>
                  <a:cubicBezTo>
                    <a:pt x="181" y="217"/>
                    <a:pt x="181" y="219"/>
                    <a:pt x="180" y="220"/>
                  </a:cubicBezTo>
                  <a:cubicBezTo>
                    <a:pt x="180" y="229"/>
                    <a:pt x="177" y="237"/>
                    <a:pt x="186" y="246"/>
                  </a:cubicBezTo>
                  <a:cubicBezTo>
                    <a:pt x="197" y="255"/>
                    <a:pt x="207" y="254"/>
                    <a:pt x="219" y="257"/>
                  </a:cubicBezTo>
                  <a:cubicBezTo>
                    <a:pt x="222" y="258"/>
                    <a:pt x="225" y="261"/>
                    <a:pt x="228" y="262"/>
                  </a:cubicBezTo>
                  <a:cubicBezTo>
                    <a:pt x="252" y="273"/>
                    <a:pt x="300" y="279"/>
                    <a:pt x="297" y="241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306" y="280"/>
                    <a:pt x="254" y="279"/>
                    <a:pt x="228" y="268"/>
                  </a:cubicBezTo>
                  <a:cubicBezTo>
                    <a:pt x="219" y="265"/>
                    <a:pt x="215" y="264"/>
                    <a:pt x="206" y="262"/>
                  </a:cubicBezTo>
                  <a:cubicBezTo>
                    <a:pt x="196" y="260"/>
                    <a:pt x="185" y="256"/>
                    <a:pt x="179" y="248"/>
                  </a:cubicBezTo>
                  <a:cubicBezTo>
                    <a:pt x="175" y="243"/>
                    <a:pt x="170" y="231"/>
                    <a:pt x="170" y="222"/>
                  </a:cubicBezTo>
                  <a:cubicBezTo>
                    <a:pt x="142" y="227"/>
                    <a:pt x="113" y="225"/>
                    <a:pt x="87" y="215"/>
                  </a:cubicBezTo>
                  <a:cubicBezTo>
                    <a:pt x="86" y="215"/>
                    <a:pt x="86" y="215"/>
                    <a:pt x="86" y="215"/>
                  </a:cubicBezTo>
                  <a:cubicBezTo>
                    <a:pt x="86" y="215"/>
                    <a:pt x="86" y="215"/>
                    <a:pt x="86" y="215"/>
                  </a:cubicBezTo>
                  <a:cubicBezTo>
                    <a:pt x="64" y="206"/>
                    <a:pt x="45" y="191"/>
                    <a:pt x="30" y="170"/>
                  </a:cubicBezTo>
                  <a:cubicBezTo>
                    <a:pt x="0" y="129"/>
                    <a:pt x="11" y="79"/>
                    <a:pt x="48" y="45"/>
                  </a:cubicBezTo>
                  <a:cubicBezTo>
                    <a:pt x="49" y="44"/>
                    <a:pt x="49" y="44"/>
                    <a:pt x="50" y="44"/>
                  </a:cubicBezTo>
                  <a:cubicBezTo>
                    <a:pt x="48" y="31"/>
                    <a:pt x="45" y="17"/>
                    <a:pt x="45" y="4"/>
                  </a:cubicBezTo>
                  <a:cubicBezTo>
                    <a:pt x="45" y="1"/>
                    <a:pt x="48" y="0"/>
                    <a:pt x="49" y="2"/>
                  </a:cubicBezTo>
                  <a:cubicBezTo>
                    <a:pt x="56" y="7"/>
                    <a:pt x="62" y="12"/>
                    <a:pt x="69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16"/>
                    <a:pt x="70" y="16"/>
                    <a:pt x="70" y="17"/>
                  </a:cubicBezTo>
                  <a:cubicBezTo>
                    <a:pt x="108" y="41"/>
                    <a:pt x="152" y="54"/>
                    <a:pt x="194" y="71"/>
                  </a:cubicBezTo>
                  <a:cubicBezTo>
                    <a:pt x="221" y="82"/>
                    <a:pt x="246" y="88"/>
                    <a:pt x="274" y="94"/>
                  </a:cubicBezTo>
                  <a:cubicBezTo>
                    <a:pt x="276" y="94"/>
                    <a:pt x="277" y="96"/>
                    <a:pt x="277" y="98"/>
                  </a:cubicBezTo>
                  <a:cubicBezTo>
                    <a:pt x="277" y="114"/>
                    <a:pt x="296" y="123"/>
                    <a:pt x="311" y="123"/>
                  </a:cubicBezTo>
                  <a:cubicBezTo>
                    <a:pt x="330" y="122"/>
                    <a:pt x="342" y="111"/>
                    <a:pt x="345" y="92"/>
                  </a:cubicBezTo>
                  <a:cubicBezTo>
                    <a:pt x="345" y="90"/>
                    <a:pt x="347" y="89"/>
                    <a:pt x="348" y="88"/>
                  </a:cubicBezTo>
                  <a:cubicBezTo>
                    <a:pt x="422" y="74"/>
                    <a:pt x="494" y="40"/>
                    <a:pt x="563" y="9"/>
                  </a:cubicBezTo>
                  <a:cubicBezTo>
                    <a:pt x="566" y="7"/>
                    <a:pt x="569" y="6"/>
                    <a:pt x="572" y="5"/>
                  </a:cubicBezTo>
                  <a:cubicBezTo>
                    <a:pt x="575" y="3"/>
                    <a:pt x="581" y="4"/>
                    <a:pt x="581" y="8"/>
                  </a:cubicBezTo>
                  <a:cubicBezTo>
                    <a:pt x="594" y="93"/>
                    <a:pt x="587" y="186"/>
                    <a:pt x="560" y="268"/>
                  </a:cubicBezTo>
                  <a:cubicBezTo>
                    <a:pt x="562" y="269"/>
                    <a:pt x="564" y="269"/>
                    <a:pt x="566" y="270"/>
                  </a:cubicBezTo>
                  <a:cubicBezTo>
                    <a:pt x="633" y="303"/>
                    <a:pt x="476" y="401"/>
                    <a:pt x="456" y="421"/>
                  </a:cubicBezTo>
                  <a:cubicBezTo>
                    <a:pt x="455" y="422"/>
                    <a:pt x="454" y="423"/>
                    <a:pt x="452" y="423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49" y="422"/>
                    <a:pt x="448" y="421"/>
                    <a:pt x="448" y="419"/>
                  </a:cubicBezTo>
                  <a:cubicBezTo>
                    <a:pt x="439" y="393"/>
                    <a:pt x="426" y="368"/>
                    <a:pt x="402" y="355"/>
                  </a:cubicBezTo>
                  <a:cubicBezTo>
                    <a:pt x="389" y="362"/>
                    <a:pt x="377" y="367"/>
                    <a:pt x="364" y="368"/>
                  </a:cubicBezTo>
                  <a:cubicBezTo>
                    <a:pt x="364" y="366"/>
                    <a:pt x="364" y="366"/>
                    <a:pt x="364" y="366"/>
                  </a:cubicBezTo>
                  <a:cubicBezTo>
                    <a:pt x="376" y="364"/>
                    <a:pt x="387" y="358"/>
                    <a:pt x="398" y="351"/>
                  </a:cubicBezTo>
                  <a:cubicBezTo>
                    <a:pt x="398" y="349"/>
                    <a:pt x="400" y="347"/>
                    <a:pt x="402" y="347"/>
                  </a:cubicBezTo>
                  <a:cubicBezTo>
                    <a:pt x="402" y="348"/>
                    <a:pt x="403" y="348"/>
                    <a:pt x="403" y="348"/>
                  </a:cubicBezTo>
                  <a:cubicBezTo>
                    <a:pt x="406" y="346"/>
                    <a:pt x="408" y="344"/>
                    <a:pt x="411" y="342"/>
                  </a:cubicBezTo>
                  <a:cubicBezTo>
                    <a:pt x="431" y="329"/>
                    <a:pt x="451" y="315"/>
                    <a:pt x="471" y="302"/>
                  </a:cubicBezTo>
                  <a:cubicBezTo>
                    <a:pt x="490" y="290"/>
                    <a:pt x="522" y="267"/>
                    <a:pt x="549" y="267"/>
                  </a:cubicBezTo>
                  <a:cubicBezTo>
                    <a:pt x="574" y="191"/>
                    <a:pt x="584" y="99"/>
                    <a:pt x="571" y="20"/>
                  </a:cubicBezTo>
                  <a:cubicBezTo>
                    <a:pt x="532" y="39"/>
                    <a:pt x="491" y="54"/>
                    <a:pt x="451" y="69"/>
                  </a:cubicBezTo>
                  <a:cubicBezTo>
                    <a:pt x="422" y="80"/>
                    <a:pt x="393" y="90"/>
                    <a:pt x="363" y="96"/>
                  </a:cubicBezTo>
                  <a:cubicBezTo>
                    <a:pt x="355" y="98"/>
                    <a:pt x="355" y="98"/>
                    <a:pt x="353" y="103"/>
                  </a:cubicBezTo>
                  <a:cubicBezTo>
                    <a:pt x="353" y="104"/>
                    <a:pt x="353" y="105"/>
                    <a:pt x="353" y="106"/>
                  </a:cubicBezTo>
                  <a:cubicBezTo>
                    <a:pt x="352" y="106"/>
                    <a:pt x="352" y="106"/>
                    <a:pt x="352" y="106"/>
                  </a:cubicBezTo>
                  <a:cubicBezTo>
                    <a:pt x="352" y="106"/>
                    <a:pt x="351" y="106"/>
                    <a:pt x="351" y="107"/>
                  </a:cubicBezTo>
                  <a:cubicBezTo>
                    <a:pt x="350" y="111"/>
                    <a:pt x="347" y="115"/>
                    <a:pt x="344" y="118"/>
                  </a:cubicBezTo>
                  <a:cubicBezTo>
                    <a:pt x="338" y="125"/>
                    <a:pt x="331" y="130"/>
                    <a:pt x="322" y="131"/>
                  </a:cubicBezTo>
                  <a:cubicBezTo>
                    <a:pt x="305" y="134"/>
                    <a:pt x="287" y="130"/>
                    <a:pt x="275" y="116"/>
                  </a:cubicBezTo>
                  <a:cubicBezTo>
                    <a:pt x="274" y="115"/>
                    <a:pt x="273" y="114"/>
                    <a:pt x="272" y="112"/>
                  </a:cubicBezTo>
                  <a:cubicBezTo>
                    <a:pt x="273" y="132"/>
                    <a:pt x="274" y="153"/>
                    <a:pt x="272" y="172"/>
                  </a:cubicBezTo>
                  <a:cubicBezTo>
                    <a:pt x="272" y="173"/>
                    <a:pt x="272" y="174"/>
                    <a:pt x="271" y="174"/>
                  </a:cubicBezTo>
                  <a:cubicBezTo>
                    <a:pt x="270" y="174"/>
                    <a:pt x="269" y="174"/>
                    <a:pt x="269" y="172"/>
                  </a:cubicBezTo>
                  <a:cubicBezTo>
                    <a:pt x="268" y="151"/>
                    <a:pt x="269" y="128"/>
                    <a:pt x="270" y="106"/>
                  </a:cubicBezTo>
                  <a:cubicBezTo>
                    <a:pt x="269" y="105"/>
                    <a:pt x="269" y="103"/>
                    <a:pt x="269" y="101"/>
                  </a:cubicBezTo>
                  <a:cubicBezTo>
                    <a:pt x="259" y="99"/>
                    <a:pt x="249" y="97"/>
                    <a:pt x="239" y="95"/>
                  </a:cubicBezTo>
                  <a:cubicBezTo>
                    <a:pt x="206" y="86"/>
                    <a:pt x="175" y="71"/>
                    <a:pt x="143" y="59"/>
                  </a:cubicBezTo>
                  <a:cubicBezTo>
                    <a:pt x="118" y="49"/>
                    <a:pt x="92" y="38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3" y="19"/>
                    <a:pt x="56" y="14"/>
                    <a:pt x="50" y="9"/>
                  </a:cubicBezTo>
                  <a:cubicBezTo>
                    <a:pt x="52" y="36"/>
                    <a:pt x="62" y="63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97" y="109"/>
                    <a:pt x="134" y="139"/>
                    <a:pt x="174" y="161"/>
                  </a:cubicBezTo>
                  <a:cubicBezTo>
                    <a:pt x="174" y="160"/>
                    <a:pt x="174" y="160"/>
                    <a:pt x="175" y="160"/>
                  </a:cubicBezTo>
                  <a:cubicBezTo>
                    <a:pt x="201" y="167"/>
                    <a:pt x="215" y="134"/>
                    <a:pt x="241" y="144"/>
                  </a:cubicBezTo>
                  <a:cubicBezTo>
                    <a:pt x="265" y="152"/>
                    <a:pt x="247" y="176"/>
                    <a:pt x="231" y="181"/>
                  </a:cubicBezTo>
                  <a:cubicBezTo>
                    <a:pt x="230" y="182"/>
                    <a:pt x="230" y="182"/>
                    <a:pt x="230" y="182"/>
                  </a:cubicBezTo>
                  <a:cubicBezTo>
                    <a:pt x="230" y="182"/>
                    <a:pt x="229" y="182"/>
                    <a:pt x="229" y="181"/>
                  </a:cubicBezTo>
                  <a:cubicBezTo>
                    <a:pt x="227" y="181"/>
                    <a:pt x="226" y="178"/>
                    <a:pt x="228" y="177"/>
                  </a:cubicBezTo>
                  <a:cubicBezTo>
                    <a:pt x="235" y="172"/>
                    <a:pt x="259" y="159"/>
                    <a:pt x="242" y="150"/>
                  </a:cubicBezTo>
                  <a:cubicBezTo>
                    <a:pt x="231" y="144"/>
                    <a:pt x="223" y="147"/>
                    <a:pt x="213" y="153"/>
                  </a:cubicBezTo>
                  <a:cubicBezTo>
                    <a:pt x="201" y="161"/>
                    <a:pt x="190" y="167"/>
                    <a:pt x="175" y="163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390"/>
            <p:cNvSpPr>
              <a:spLocks/>
            </p:cNvSpPr>
            <p:nvPr/>
          </p:nvSpPr>
          <p:spPr bwMode="auto">
            <a:xfrm>
              <a:off x="6940550" y="5186363"/>
              <a:ext cx="31750" cy="38100"/>
            </a:xfrm>
            <a:custGeom>
              <a:avLst/>
              <a:gdLst>
                <a:gd name="T0" fmla="*/ 3 w 42"/>
                <a:gd name="T1" fmla="*/ 35 h 51"/>
                <a:gd name="T2" fmla="*/ 34 w 42"/>
                <a:gd name="T3" fmla="*/ 32 h 51"/>
                <a:gd name="T4" fmla="*/ 31 w 42"/>
                <a:gd name="T5" fmla="*/ 21 h 51"/>
                <a:gd name="T6" fmla="*/ 18 w 42"/>
                <a:gd name="T7" fmla="*/ 26 h 51"/>
                <a:gd name="T8" fmla="*/ 14 w 42"/>
                <a:gd name="T9" fmla="*/ 25 h 51"/>
                <a:gd name="T10" fmla="*/ 16 w 42"/>
                <a:gd name="T11" fmla="*/ 1 h 51"/>
                <a:gd name="T12" fmla="*/ 16 w 42"/>
                <a:gd name="T13" fmla="*/ 1 h 51"/>
                <a:gd name="T14" fmla="*/ 17 w 42"/>
                <a:gd name="T15" fmla="*/ 20 h 51"/>
                <a:gd name="T16" fmla="*/ 33 w 42"/>
                <a:gd name="T17" fmla="*/ 15 h 51"/>
                <a:gd name="T18" fmla="*/ 42 w 42"/>
                <a:gd name="T19" fmla="*/ 32 h 51"/>
                <a:gd name="T20" fmla="*/ 31 w 42"/>
                <a:gd name="T21" fmla="*/ 48 h 51"/>
                <a:gd name="T22" fmla="*/ 1 w 42"/>
                <a:gd name="T23" fmla="*/ 39 h 51"/>
                <a:gd name="T24" fmla="*/ 3 w 42"/>
                <a:gd name="T25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51">
                  <a:moveTo>
                    <a:pt x="3" y="35"/>
                  </a:moveTo>
                  <a:cubicBezTo>
                    <a:pt x="11" y="33"/>
                    <a:pt x="32" y="49"/>
                    <a:pt x="34" y="32"/>
                  </a:cubicBezTo>
                  <a:cubicBezTo>
                    <a:pt x="35" y="29"/>
                    <a:pt x="34" y="23"/>
                    <a:pt x="31" y="21"/>
                  </a:cubicBezTo>
                  <a:cubicBezTo>
                    <a:pt x="26" y="18"/>
                    <a:pt x="21" y="23"/>
                    <a:pt x="18" y="26"/>
                  </a:cubicBezTo>
                  <a:cubicBezTo>
                    <a:pt x="16" y="27"/>
                    <a:pt x="14" y="27"/>
                    <a:pt x="14" y="25"/>
                  </a:cubicBezTo>
                  <a:cubicBezTo>
                    <a:pt x="12" y="17"/>
                    <a:pt x="13" y="9"/>
                    <a:pt x="16" y="1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16" y="7"/>
                    <a:pt x="15" y="14"/>
                    <a:pt x="17" y="20"/>
                  </a:cubicBezTo>
                  <a:cubicBezTo>
                    <a:pt x="21" y="15"/>
                    <a:pt x="27" y="12"/>
                    <a:pt x="33" y="15"/>
                  </a:cubicBezTo>
                  <a:cubicBezTo>
                    <a:pt x="39" y="18"/>
                    <a:pt x="42" y="25"/>
                    <a:pt x="42" y="32"/>
                  </a:cubicBezTo>
                  <a:cubicBezTo>
                    <a:pt x="42" y="39"/>
                    <a:pt x="38" y="46"/>
                    <a:pt x="31" y="48"/>
                  </a:cubicBezTo>
                  <a:cubicBezTo>
                    <a:pt x="22" y="51"/>
                    <a:pt x="4" y="48"/>
                    <a:pt x="1" y="39"/>
                  </a:cubicBezTo>
                  <a:cubicBezTo>
                    <a:pt x="0" y="37"/>
                    <a:pt x="1" y="35"/>
                    <a:pt x="3" y="35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Freeform 391"/>
            <p:cNvSpPr>
              <a:spLocks/>
            </p:cNvSpPr>
            <p:nvPr/>
          </p:nvSpPr>
          <p:spPr bwMode="auto">
            <a:xfrm>
              <a:off x="6364288" y="5262563"/>
              <a:ext cx="25400" cy="47625"/>
            </a:xfrm>
            <a:custGeom>
              <a:avLst/>
              <a:gdLst>
                <a:gd name="T0" fmla="*/ 26 w 33"/>
                <a:gd name="T1" fmla="*/ 7 h 64"/>
                <a:gd name="T2" fmla="*/ 31 w 33"/>
                <a:gd name="T3" fmla="*/ 34 h 64"/>
                <a:gd name="T4" fmla="*/ 21 w 33"/>
                <a:gd name="T5" fmla="*/ 58 h 64"/>
                <a:gd name="T6" fmla="*/ 7 w 33"/>
                <a:gd name="T7" fmla="*/ 48 h 64"/>
                <a:gd name="T8" fmla="*/ 8 w 33"/>
                <a:gd name="T9" fmla="*/ 25 h 64"/>
                <a:gd name="T10" fmla="*/ 0 w 33"/>
                <a:gd name="T11" fmla="*/ 7 h 64"/>
                <a:gd name="T12" fmla="*/ 26 w 33"/>
                <a:gd name="T13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4">
                  <a:moveTo>
                    <a:pt x="26" y="7"/>
                  </a:moveTo>
                  <a:cubicBezTo>
                    <a:pt x="33" y="14"/>
                    <a:pt x="32" y="25"/>
                    <a:pt x="31" y="34"/>
                  </a:cubicBezTo>
                  <a:cubicBezTo>
                    <a:pt x="30" y="42"/>
                    <a:pt x="28" y="53"/>
                    <a:pt x="21" y="58"/>
                  </a:cubicBezTo>
                  <a:cubicBezTo>
                    <a:pt x="15" y="64"/>
                    <a:pt x="10" y="55"/>
                    <a:pt x="7" y="48"/>
                  </a:cubicBezTo>
                  <a:cubicBezTo>
                    <a:pt x="9" y="40"/>
                    <a:pt x="9" y="32"/>
                    <a:pt x="8" y="25"/>
                  </a:cubicBezTo>
                  <a:cubicBezTo>
                    <a:pt x="7" y="17"/>
                    <a:pt x="4" y="11"/>
                    <a:pt x="0" y="7"/>
                  </a:cubicBezTo>
                  <a:cubicBezTo>
                    <a:pt x="8" y="4"/>
                    <a:pt x="19" y="0"/>
                    <a:pt x="26" y="7"/>
                  </a:cubicBezTo>
                  <a:close/>
                </a:path>
              </a:pathLst>
            </a:custGeom>
            <a:solidFill>
              <a:srgbClr val="F3B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392"/>
            <p:cNvSpPr>
              <a:spLocks/>
            </p:cNvSpPr>
            <p:nvPr/>
          </p:nvSpPr>
          <p:spPr bwMode="auto">
            <a:xfrm>
              <a:off x="6965950" y="5035550"/>
              <a:ext cx="39687" cy="11113"/>
            </a:xfrm>
            <a:custGeom>
              <a:avLst/>
              <a:gdLst>
                <a:gd name="T0" fmla="*/ 0 w 53"/>
                <a:gd name="T1" fmla="*/ 3 h 15"/>
                <a:gd name="T2" fmla="*/ 52 w 53"/>
                <a:gd name="T3" fmla="*/ 13 h 15"/>
                <a:gd name="T4" fmla="*/ 50 w 53"/>
                <a:gd name="T5" fmla="*/ 15 h 15"/>
                <a:gd name="T6" fmla="*/ 0 w 53"/>
                <a:gd name="T7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5">
                  <a:moveTo>
                    <a:pt x="0" y="3"/>
                  </a:moveTo>
                  <a:cubicBezTo>
                    <a:pt x="18" y="0"/>
                    <a:pt x="35" y="4"/>
                    <a:pt x="52" y="13"/>
                  </a:cubicBezTo>
                  <a:cubicBezTo>
                    <a:pt x="53" y="13"/>
                    <a:pt x="52" y="15"/>
                    <a:pt x="50" y="15"/>
                  </a:cubicBezTo>
                  <a:cubicBezTo>
                    <a:pt x="34" y="7"/>
                    <a:pt x="18" y="3"/>
                    <a:pt x="0" y="3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393"/>
            <p:cNvSpPr>
              <a:spLocks/>
            </p:cNvSpPr>
            <p:nvPr/>
          </p:nvSpPr>
          <p:spPr bwMode="auto">
            <a:xfrm>
              <a:off x="6931025" y="5291138"/>
              <a:ext cx="80962" cy="279400"/>
            </a:xfrm>
            <a:custGeom>
              <a:avLst/>
              <a:gdLst>
                <a:gd name="T0" fmla="*/ 82 w 111"/>
                <a:gd name="T1" fmla="*/ 6 h 381"/>
                <a:gd name="T2" fmla="*/ 104 w 111"/>
                <a:gd name="T3" fmla="*/ 291 h 381"/>
                <a:gd name="T4" fmla="*/ 106 w 111"/>
                <a:gd name="T5" fmla="*/ 348 h 381"/>
                <a:gd name="T6" fmla="*/ 106 w 111"/>
                <a:gd name="T7" fmla="*/ 351 h 381"/>
                <a:gd name="T8" fmla="*/ 104 w 111"/>
                <a:gd name="T9" fmla="*/ 351 h 381"/>
                <a:gd name="T10" fmla="*/ 89 w 111"/>
                <a:gd name="T11" fmla="*/ 369 h 381"/>
                <a:gd name="T12" fmla="*/ 18 w 111"/>
                <a:gd name="T13" fmla="*/ 360 h 381"/>
                <a:gd name="T14" fmla="*/ 17 w 111"/>
                <a:gd name="T15" fmla="*/ 358 h 381"/>
                <a:gd name="T16" fmla="*/ 16 w 111"/>
                <a:gd name="T17" fmla="*/ 353 h 381"/>
                <a:gd name="T18" fmla="*/ 18 w 111"/>
                <a:gd name="T19" fmla="*/ 353 h 381"/>
                <a:gd name="T20" fmla="*/ 20 w 111"/>
                <a:gd name="T21" fmla="*/ 351 h 381"/>
                <a:gd name="T22" fmla="*/ 7 w 111"/>
                <a:gd name="T23" fmla="*/ 15 h 381"/>
                <a:gd name="T24" fmla="*/ 8 w 111"/>
                <a:gd name="T25" fmla="*/ 15 h 381"/>
                <a:gd name="T26" fmla="*/ 28 w 111"/>
                <a:gd name="T27" fmla="*/ 353 h 381"/>
                <a:gd name="T28" fmla="*/ 98 w 111"/>
                <a:gd name="T29" fmla="*/ 333 h 381"/>
                <a:gd name="T30" fmla="*/ 91 w 111"/>
                <a:gd name="T31" fmla="*/ 244 h 381"/>
                <a:gd name="T32" fmla="*/ 75 w 111"/>
                <a:gd name="T33" fmla="*/ 14 h 381"/>
                <a:gd name="T34" fmla="*/ 9 w 111"/>
                <a:gd name="T35" fmla="*/ 12 h 381"/>
                <a:gd name="T36" fmla="*/ 13 w 111"/>
                <a:gd name="T37" fmla="*/ 12 h 381"/>
                <a:gd name="T38" fmla="*/ 24 w 111"/>
                <a:gd name="T39" fmla="*/ 18 h 381"/>
                <a:gd name="T40" fmla="*/ 66 w 111"/>
                <a:gd name="T41" fmla="*/ 10 h 381"/>
                <a:gd name="T42" fmla="*/ 27 w 111"/>
                <a:gd name="T43" fmla="*/ 17 h 381"/>
                <a:gd name="T44" fmla="*/ 25 w 111"/>
                <a:gd name="T45" fmla="*/ 17 h 381"/>
                <a:gd name="T46" fmla="*/ 23 w 111"/>
                <a:gd name="T47" fmla="*/ 14 h 381"/>
                <a:gd name="T48" fmla="*/ 45 w 111"/>
                <a:gd name="T49" fmla="*/ 0 h 381"/>
                <a:gd name="T50" fmla="*/ 68 w 111"/>
                <a:gd name="T51" fmla="*/ 7 h 381"/>
                <a:gd name="T52" fmla="*/ 69 w 111"/>
                <a:gd name="T53" fmla="*/ 8 h 381"/>
                <a:gd name="T54" fmla="*/ 75 w 111"/>
                <a:gd name="T55" fmla="*/ 3 h 381"/>
                <a:gd name="T56" fmla="*/ 81 w 111"/>
                <a:gd name="T57" fmla="*/ 3 h 381"/>
                <a:gd name="T58" fmla="*/ 82 w 111"/>
                <a:gd name="T59" fmla="*/ 2 h 381"/>
                <a:gd name="T60" fmla="*/ 84 w 111"/>
                <a:gd name="T61" fmla="*/ 5 h 381"/>
                <a:gd name="T62" fmla="*/ 82 w 111"/>
                <a:gd name="T63" fmla="*/ 6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" h="381">
                  <a:moveTo>
                    <a:pt x="82" y="6"/>
                  </a:moveTo>
                  <a:cubicBezTo>
                    <a:pt x="103" y="100"/>
                    <a:pt x="92" y="196"/>
                    <a:pt x="104" y="291"/>
                  </a:cubicBezTo>
                  <a:cubicBezTo>
                    <a:pt x="106" y="307"/>
                    <a:pt x="111" y="330"/>
                    <a:pt x="106" y="348"/>
                  </a:cubicBezTo>
                  <a:cubicBezTo>
                    <a:pt x="106" y="351"/>
                    <a:pt x="106" y="351"/>
                    <a:pt x="106" y="351"/>
                  </a:cubicBezTo>
                  <a:cubicBezTo>
                    <a:pt x="106" y="351"/>
                    <a:pt x="105" y="351"/>
                    <a:pt x="104" y="351"/>
                  </a:cubicBezTo>
                  <a:cubicBezTo>
                    <a:pt x="102" y="358"/>
                    <a:pt x="97" y="365"/>
                    <a:pt x="89" y="369"/>
                  </a:cubicBezTo>
                  <a:cubicBezTo>
                    <a:pt x="66" y="381"/>
                    <a:pt x="39" y="376"/>
                    <a:pt x="18" y="360"/>
                  </a:cubicBezTo>
                  <a:cubicBezTo>
                    <a:pt x="17" y="360"/>
                    <a:pt x="17" y="359"/>
                    <a:pt x="17" y="358"/>
                  </a:cubicBezTo>
                  <a:cubicBezTo>
                    <a:pt x="16" y="353"/>
                    <a:pt x="16" y="353"/>
                    <a:pt x="16" y="353"/>
                  </a:cubicBezTo>
                  <a:cubicBezTo>
                    <a:pt x="17" y="353"/>
                    <a:pt x="17" y="353"/>
                    <a:pt x="18" y="353"/>
                  </a:cubicBezTo>
                  <a:cubicBezTo>
                    <a:pt x="18" y="352"/>
                    <a:pt x="19" y="352"/>
                    <a:pt x="20" y="351"/>
                  </a:cubicBezTo>
                  <a:cubicBezTo>
                    <a:pt x="19" y="239"/>
                    <a:pt x="0" y="128"/>
                    <a:pt x="7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29"/>
                    <a:pt x="26" y="240"/>
                    <a:pt x="28" y="353"/>
                  </a:cubicBezTo>
                  <a:cubicBezTo>
                    <a:pt x="52" y="369"/>
                    <a:pt x="98" y="371"/>
                    <a:pt x="98" y="333"/>
                  </a:cubicBezTo>
                  <a:cubicBezTo>
                    <a:pt x="98" y="303"/>
                    <a:pt x="93" y="274"/>
                    <a:pt x="91" y="244"/>
                  </a:cubicBezTo>
                  <a:cubicBezTo>
                    <a:pt x="86" y="167"/>
                    <a:pt x="90" y="90"/>
                    <a:pt x="75" y="14"/>
                  </a:cubicBezTo>
                  <a:cubicBezTo>
                    <a:pt x="54" y="30"/>
                    <a:pt x="29" y="34"/>
                    <a:pt x="9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14"/>
                    <a:pt x="21" y="16"/>
                    <a:pt x="24" y="18"/>
                  </a:cubicBezTo>
                  <a:cubicBezTo>
                    <a:pt x="38" y="23"/>
                    <a:pt x="53" y="19"/>
                    <a:pt x="66" y="10"/>
                  </a:cubicBezTo>
                  <a:cubicBezTo>
                    <a:pt x="52" y="5"/>
                    <a:pt x="38" y="5"/>
                    <a:pt x="27" y="17"/>
                  </a:cubicBezTo>
                  <a:cubicBezTo>
                    <a:pt x="26" y="17"/>
                    <a:pt x="25" y="17"/>
                    <a:pt x="25" y="17"/>
                  </a:cubicBezTo>
                  <a:cubicBezTo>
                    <a:pt x="23" y="17"/>
                    <a:pt x="23" y="16"/>
                    <a:pt x="23" y="14"/>
                  </a:cubicBezTo>
                  <a:cubicBezTo>
                    <a:pt x="27" y="4"/>
                    <a:pt x="36" y="0"/>
                    <a:pt x="45" y="0"/>
                  </a:cubicBezTo>
                  <a:cubicBezTo>
                    <a:pt x="53" y="0"/>
                    <a:pt x="61" y="3"/>
                    <a:pt x="68" y="7"/>
                  </a:cubicBezTo>
                  <a:cubicBezTo>
                    <a:pt x="69" y="7"/>
                    <a:pt x="69" y="8"/>
                    <a:pt x="69" y="8"/>
                  </a:cubicBezTo>
                  <a:cubicBezTo>
                    <a:pt x="71" y="6"/>
                    <a:pt x="73" y="5"/>
                    <a:pt x="75" y="3"/>
                  </a:cubicBezTo>
                  <a:cubicBezTo>
                    <a:pt x="77" y="2"/>
                    <a:pt x="79" y="2"/>
                    <a:pt x="81" y="3"/>
                  </a:cubicBezTo>
                  <a:cubicBezTo>
                    <a:pt x="81" y="2"/>
                    <a:pt x="82" y="2"/>
                    <a:pt x="82" y="2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5"/>
                    <a:pt x="83" y="5"/>
                    <a:pt x="82" y="6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Freeform 394"/>
            <p:cNvSpPr>
              <a:spLocks/>
            </p:cNvSpPr>
            <p:nvPr/>
          </p:nvSpPr>
          <p:spPr bwMode="auto">
            <a:xfrm>
              <a:off x="7167563" y="5345113"/>
              <a:ext cx="53975" cy="30163"/>
            </a:xfrm>
            <a:custGeom>
              <a:avLst/>
              <a:gdLst>
                <a:gd name="T0" fmla="*/ 73 w 74"/>
                <a:gd name="T1" fmla="*/ 25 h 41"/>
                <a:gd name="T2" fmla="*/ 37 w 74"/>
                <a:gd name="T3" fmla="*/ 41 h 41"/>
                <a:gd name="T4" fmla="*/ 6 w 74"/>
                <a:gd name="T5" fmla="*/ 25 h 41"/>
                <a:gd name="T6" fmla="*/ 41 w 74"/>
                <a:gd name="T7" fmla="*/ 2 h 41"/>
                <a:gd name="T8" fmla="*/ 43 w 74"/>
                <a:gd name="T9" fmla="*/ 0 h 41"/>
                <a:gd name="T10" fmla="*/ 73 w 74"/>
                <a:gd name="T11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41">
                  <a:moveTo>
                    <a:pt x="73" y="25"/>
                  </a:moveTo>
                  <a:cubicBezTo>
                    <a:pt x="72" y="40"/>
                    <a:pt x="48" y="41"/>
                    <a:pt x="37" y="41"/>
                  </a:cubicBezTo>
                  <a:cubicBezTo>
                    <a:pt x="31" y="41"/>
                    <a:pt x="0" y="38"/>
                    <a:pt x="6" y="25"/>
                  </a:cubicBezTo>
                  <a:cubicBezTo>
                    <a:pt x="12" y="11"/>
                    <a:pt x="30" y="10"/>
                    <a:pt x="41" y="2"/>
                  </a:cubicBezTo>
                  <a:cubicBezTo>
                    <a:pt x="42" y="2"/>
                    <a:pt x="42" y="1"/>
                    <a:pt x="43" y="0"/>
                  </a:cubicBezTo>
                  <a:cubicBezTo>
                    <a:pt x="55" y="3"/>
                    <a:pt x="74" y="10"/>
                    <a:pt x="73" y="25"/>
                  </a:cubicBezTo>
                  <a:close/>
                </a:path>
              </a:pathLst>
            </a:custGeom>
            <a:solidFill>
              <a:srgbClr val="FFE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Freeform 395"/>
            <p:cNvSpPr>
              <a:spLocks/>
            </p:cNvSpPr>
            <p:nvPr/>
          </p:nvSpPr>
          <p:spPr bwMode="auto">
            <a:xfrm>
              <a:off x="6196013" y="5246688"/>
              <a:ext cx="19050" cy="14288"/>
            </a:xfrm>
            <a:custGeom>
              <a:avLst/>
              <a:gdLst>
                <a:gd name="T0" fmla="*/ 0 w 26"/>
                <a:gd name="T1" fmla="*/ 1 h 20"/>
                <a:gd name="T2" fmla="*/ 23 w 26"/>
                <a:gd name="T3" fmla="*/ 19 h 20"/>
                <a:gd name="T4" fmla="*/ 25 w 26"/>
                <a:gd name="T5" fmla="*/ 17 h 20"/>
                <a:gd name="T6" fmla="*/ 1 w 26"/>
                <a:gd name="T7" fmla="*/ 0 h 20"/>
                <a:gd name="T8" fmla="*/ 0 w 26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0">
                  <a:moveTo>
                    <a:pt x="0" y="1"/>
                  </a:moveTo>
                  <a:cubicBezTo>
                    <a:pt x="6" y="10"/>
                    <a:pt x="14" y="16"/>
                    <a:pt x="23" y="19"/>
                  </a:cubicBezTo>
                  <a:cubicBezTo>
                    <a:pt x="25" y="20"/>
                    <a:pt x="26" y="17"/>
                    <a:pt x="25" y="17"/>
                  </a:cubicBezTo>
                  <a:cubicBezTo>
                    <a:pt x="16" y="13"/>
                    <a:pt x="7" y="8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Freeform 396"/>
            <p:cNvSpPr>
              <a:spLocks/>
            </p:cNvSpPr>
            <p:nvPr/>
          </p:nvSpPr>
          <p:spPr bwMode="auto">
            <a:xfrm>
              <a:off x="6935788" y="5262563"/>
              <a:ext cx="52387" cy="11113"/>
            </a:xfrm>
            <a:custGeom>
              <a:avLst/>
              <a:gdLst>
                <a:gd name="T0" fmla="*/ 0 w 73"/>
                <a:gd name="T1" fmla="*/ 1 h 16"/>
                <a:gd name="T2" fmla="*/ 71 w 73"/>
                <a:gd name="T3" fmla="*/ 6 h 16"/>
                <a:gd name="T4" fmla="*/ 70 w 73"/>
                <a:gd name="T5" fmla="*/ 3 h 16"/>
                <a:gd name="T6" fmla="*/ 0 w 73"/>
                <a:gd name="T7" fmla="*/ 0 h 16"/>
                <a:gd name="T8" fmla="*/ 0 w 73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6">
                  <a:moveTo>
                    <a:pt x="0" y="1"/>
                  </a:moveTo>
                  <a:cubicBezTo>
                    <a:pt x="21" y="16"/>
                    <a:pt x="48" y="12"/>
                    <a:pt x="71" y="6"/>
                  </a:cubicBezTo>
                  <a:cubicBezTo>
                    <a:pt x="73" y="5"/>
                    <a:pt x="72" y="3"/>
                    <a:pt x="70" y="3"/>
                  </a:cubicBezTo>
                  <a:cubicBezTo>
                    <a:pt x="48" y="9"/>
                    <a:pt x="21" y="14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Freeform 397"/>
            <p:cNvSpPr>
              <a:spLocks/>
            </p:cNvSpPr>
            <p:nvPr/>
          </p:nvSpPr>
          <p:spPr bwMode="auto">
            <a:xfrm>
              <a:off x="6902450" y="5127625"/>
              <a:ext cx="25400" cy="7938"/>
            </a:xfrm>
            <a:custGeom>
              <a:avLst/>
              <a:gdLst>
                <a:gd name="T0" fmla="*/ 1 w 34"/>
                <a:gd name="T1" fmla="*/ 11 h 11"/>
                <a:gd name="T2" fmla="*/ 31 w 34"/>
                <a:gd name="T3" fmla="*/ 6 h 11"/>
                <a:gd name="T4" fmla="*/ 32 w 34"/>
                <a:gd name="T5" fmla="*/ 2 h 11"/>
                <a:gd name="T6" fmla="*/ 1 w 34"/>
                <a:gd name="T7" fmla="*/ 10 h 11"/>
                <a:gd name="T8" fmla="*/ 1 w 3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">
                  <a:moveTo>
                    <a:pt x="1" y="11"/>
                  </a:moveTo>
                  <a:cubicBezTo>
                    <a:pt x="11" y="8"/>
                    <a:pt x="21" y="5"/>
                    <a:pt x="31" y="6"/>
                  </a:cubicBezTo>
                  <a:cubicBezTo>
                    <a:pt x="33" y="6"/>
                    <a:pt x="34" y="2"/>
                    <a:pt x="32" y="2"/>
                  </a:cubicBezTo>
                  <a:cubicBezTo>
                    <a:pt x="21" y="0"/>
                    <a:pt x="10" y="4"/>
                    <a:pt x="1" y="10"/>
                  </a:cubicBezTo>
                  <a:cubicBezTo>
                    <a:pt x="0" y="11"/>
                    <a:pt x="1" y="11"/>
                    <a:pt x="1" y="1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Freeform 398"/>
            <p:cNvSpPr>
              <a:spLocks/>
            </p:cNvSpPr>
            <p:nvPr/>
          </p:nvSpPr>
          <p:spPr bwMode="auto">
            <a:xfrm>
              <a:off x="6992938" y="5127625"/>
              <a:ext cx="20637" cy="12700"/>
            </a:xfrm>
            <a:custGeom>
              <a:avLst/>
              <a:gdLst>
                <a:gd name="T0" fmla="*/ 1 w 30"/>
                <a:gd name="T1" fmla="*/ 3 h 18"/>
                <a:gd name="T2" fmla="*/ 26 w 30"/>
                <a:gd name="T3" fmla="*/ 17 h 18"/>
                <a:gd name="T4" fmla="*/ 29 w 30"/>
                <a:gd name="T5" fmla="*/ 15 h 18"/>
                <a:gd name="T6" fmla="*/ 1 w 30"/>
                <a:gd name="T7" fmla="*/ 2 h 18"/>
                <a:gd name="T8" fmla="*/ 1 w 30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1" y="3"/>
                  </a:moveTo>
                  <a:cubicBezTo>
                    <a:pt x="11" y="3"/>
                    <a:pt x="20" y="9"/>
                    <a:pt x="26" y="17"/>
                  </a:cubicBezTo>
                  <a:cubicBezTo>
                    <a:pt x="28" y="18"/>
                    <a:pt x="30" y="17"/>
                    <a:pt x="29" y="15"/>
                  </a:cubicBezTo>
                  <a:cubicBezTo>
                    <a:pt x="22" y="6"/>
                    <a:pt x="13" y="0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Freeform 399"/>
            <p:cNvSpPr>
              <a:spLocks/>
            </p:cNvSpPr>
            <p:nvPr/>
          </p:nvSpPr>
          <p:spPr bwMode="auto">
            <a:xfrm>
              <a:off x="6992938" y="5124450"/>
              <a:ext cx="20637" cy="14288"/>
            </a:xfrm>
            <a:custGeom>
              <a:avLst/>
              <a:gdLst>
                <a:gd name="T0" fmla="*/ 0 w 29"/>
                <a:gd name="T1" fmla="*/ 2 h 19"/>
                <a:gd name="T2" fmla="*/ 25 w 29"/>
                <a:gd name="T3" fmla="*/ 18 h 19"/>
                <a:gd name="T4" fmla="*/ 27 w 29"/>
                <a:gd name="T5" fmla="*/ 15 h 19"/>
                <a:gd name="T6" fmla="*/ 0 w 29"/>
                <a:gd name="T7" fmla="*/ 2 h 19"/>
                <a:gd name="T8" fmla="*/ 0 w 29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0" y="2"/>
                  </a:moveTo>
                  <a:cubicBezTo>
                    <a:pt x="10" y="3"/>
                    <a:pt x="17" y="11"/>
                    <a:pt x="25" y="18"/>
                  </a:cubicBezTo>
                  <a:cubicBezTo>
                    <a:pt x="26" y="19"/>
                    <a:pt x="29" y="17"/>
                    <a:pt x="27" y="15"/>
                  </a:cubicBezTo>
                  <a:cubicBezTo>
                    <a:pt x="19" y="8"/>
                    <a:pt x="12" y="0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Freeform 400"/>
            <p:cNvSpPr>
              <a:spLocks/>
            </p:cNvSpPr>
            <p:nvPr/>
          </p:nvSpPr>
          <p:spPr bwMode="auto">
            <a:xfrm>
              <a:off x="6905625" y="5126038"/>
              <a:ext cx="15875" cy="9525"/>
            </a:xfrm>
            <a:custGeom>
              <a:avLst/>
              <a:gdLst>
                <a:gd name="T0" fmla="*/ 21 w 22"/>
                <a:gd name="T1" fmla="*/ 1 h 12"/>
                <a:gd name="T2" fmla="*/ 1 w 22"/>
                <a:gd name="T3" fmla="*/ 9 h 12"/>
                <a:gd name="T4" fmla="*/ 3 w 22"/>
                <a:gd name="T5" fmla="*/ 11 h 12"/>
                <a:gd name="T6" fmla="*/ 21 w 22"/>
                <a:gd name="T7" fmla="*/ 1 h 12"/>
                <a:gd name="T8" fmla="*/ 21 w 2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21" y="1"/>
                  </a:moveTo>
                  <a:cubicBezTo>
                    <a:pt x="13" y="0"/>
                    <a:pt x="6" y="3"/>
                    <a:pt x="1" y="9"/>
                  </a:cubicBezTo>
                  <a:cubicBezTo>
                    <a:pt x="0" y="10"/>
                    <a:pt x="2" y="12"/>
                    <a:pt x="3" y="11"/>
                  </a:cubicBezTo>
                  <a:cubicBezTo>
                    <a:pt x="8" y="5"/>
                    <a:pt x="14" y="2"/>
                    <a:pt x="21" y="1"/>
                  </a:cubicBezTo>
                  <a:cubicBezTo>
                    <a:pt x="22" y="1"/>
                    <a:pt x="22" y="1"/>
                    <a:pt x="2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Freeform 401"/>
            <p:cNvSpPr>
              <a:spLocks/>
            </p:cNvSpPr>
            <p:nvPr/>
          </p:nvSpPr>
          <p:spPr bwMode="auto">
            <a:xfrm>
              <a:off x="6191250" y="5100638"/>
              <a:ext cx="22225" cy="7938"/>
            </a:xfrm>
            <a:custGeom>
              <a:avLst/>
              <a:gdLst>
                <a:gd name="T0" fmla="*/ 29 w 30"/>
                <a:gd name="T1" fmla="*/ 6 h 11"/>
                <a:gd name="T2" fmla="*/ 2 w 30"/>
                <a:gd name="T3" fmla="*/ 7 h 11"/>
                <a:gd name="T4" fmla="*/ 4 w 30"/>
                <a:gd name="T5" fmla="*/ 10 h 11"/>
                <a:gd name="T6" fmla="*/ 29 w 30"/>
                <a:gd name="T7" fmla="*/ 7 h 11"/>
                <a:gd name="T8" fmla="*/ 29 w 30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1">
                  <a:moveTo>
                    <a:pt x="29" y="6"/>
                  </a:moveTo>
                  <a:cubicBezTo>
                    <a:pt x="20" y="0"/>
                    <a:pt x="11" y="0"/>
                    <a:pt x="2" y="7"/>
                  </a:cubicBezTo>
                  <a:cubicBezTo>
                    <a:pt x="0" y="8"/>
                    <a:pt x="2" y="11"/>
                    <a:pt x="4" y="10"/>
                  </a:cubicBezTo>
                  <a:cubicBezTo>
                    <a:pt x="12" y="5"/>
                    <a:pt x="20" y="4"/>
                    <a:pt x="29" y="7"/>
                  </a:cubicBezTo>
                  <a:cubicBezTo>
                    <a:pt x="29" y="8"/>
                    <a:pt x="30" y="7"/>
                    <a:pt x="29" y="6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Freeform 402"/>
            <p:cNvSpPr>
              <a:spLocks/>
            </p:cNvSpPr>
            <p:nvPr/>
          </p:nvSpPr>
          <p:spPr bwMode="auto">
            <a:xfrm>
              <a:off x="6192838" y="5097463"/>
              <a:ext cx="22225" cy="9525"/>
            </a:xfrm>
            <a:custGeom>
              <a:avLst/>
              <a:gdLst>
                <a:gd name="T0" fmla="*/ 2 w 32"/>
                <a:gd name="T1" fmla="*/ 12 h 12"/>
                <a:gd name="T2" fmla="*/ 30 w 32"/>
                <a:gd name="T3" fmla="*/ 4 h 12"/>
                <a:gd name="T4" fmla="*/ 31 w 32"/>
                <a:gd name="T5" fmla="*/ 2 h 12"/>
                <a:gd name="T6" fmla="*/ 0 w 32"/>
                <a:gd name="T7" fmla="*/ 10 h 12"/>
                <a:gd name="T8" fmla="*/ 2 w 3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2">
                  <a:moveTo>
                    <a:pt x="2" y="12"/>
                  </a:moveTo>
                  <a:cubicBezTo>
                    <a:pt x="10" y="6"/>
                    <a:pt x="20" y="4"/>
                    <a:pt x="30" y="4"/>
                  </a:cubicBezTo>
                  <a:cubicBezTo>
                    <a:pt x="32" y="4"/>
                    <a:pt x="32" y="2"/>
                    <a:pt x="31" y="2"/>
                  </a:cubicBezTo>
                  <a:cubicBezTo>
                    <a:pt x="20" y="0"/>
                    <a:pt x="9" y="2"/>
                    <a:pt x="0" y="10"/>
                  </a:cubicBezTo>
                  <a:cubicBezTo>
                    <a:pt x="0" y="11"/>
                    <a:pt x="1" y="12"/>
                    <a:pt x="2" y="12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Freeform 403"/>
            <p:cNvSpPr>
              <a:spLocks/>
            </p:cNvSpPr>
            <p:nvPr/>
          </p:nvSpPr>
          <p:spPr bwMode="auto">
            <a:xfrm>
              <a:off x="6280150" y="5102225"/>
              <a:ext cx="22225" cy="9525"/>
            </a:xfrm>
            <a:custGeom>
              <a:avLst/>
              <a:gdLst>
                <a:gd name="T0" fmla="*/ 1 w 31"/>
                <a:gd name="T1" fmla="*/ 7 h 14"/>
                <a:gd name="T2" fmla="*/ 28 w 31"/>
                <a:gd name="T3" fmla="*/ 12 h 14"/>
                <a:gd name="T4" fmla="*/ 30 w 31"/>
                <a:gd name="T5" fmla="*/ 11 h 14"/>
                <a:gd name="T6" fmla="*/ 1 w 31"/>
                <a:gd name="T7" fmla="*/ 6 h 14"/>
                <a:gd name="T8" fmla="*/ 1 w 31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4">
                  <a:moveTo>
                    <a:pt x="1" y="7"/>
                  </a:moveTo>
                  <a:cubicBezTo>
                    <a:pt x="12" y="2"/>
                    <a:pt x="21" y="4"/>
                    <a:pt x="28" y="12"/>
                  </a:cubicBezTo>
                  <a:cubicBezTo>
                    <a:pt x="29" y="14"/>
                    <a:pt x="31" y="12"/>
                    <a:pt x="30" y="11"/>
                  </a:cubicBezTo>
                  <a:cubicBezTo>
                    <a:pt x="23" y="1"/>
                    <a:pt x="11" y="0"/>
                    <a:pt x="1" y="6"/>
                  </a:cubicBezTo>
                  <a:cubicBezTo>
                    <a:pt x="0" y="6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Freeform 404"/>
            <p:cNvSpPr>
              <a:spLocks/>
            </p:cNvSpPr>
            <p:nvPr/>
          </p:nvSpPr>
          <p:spPr bwMode="auto">
            <a:xfrm>
              <a:off x="6281738" y="5095875"/>
              <a:ext cx="19050" cy="14288"/>
            </a:xfrm>
            <a:custGeom>
              <a:avLst/>
              <a:gdLst>
                <a:gd name="T0" fmla="*/ 23 w 26"/>
                <a:gd name="T1" fmla="*/ 20 h 20"/>
                <a:gd name="T2" fmla="*/ 20 w 26"/>
                <a:gd name="T3" fmla="*/ 6 h 20"/>
                <a:gd name="T4" fmla="*/ 2 w 26"/>
                <a:gd name="T5" fmla="*/ 1 h 20"/>
                <a:gd name="T6" fmla="*/ 3 w 26"/>
                <a:gd name="T7" fmla="*/ 6 h 20"/>
                <a:gd name="T8" fmla="*/ 16 w 26"/>
                <a:gd name="T9" fmla="*/ 9 h 20"/>
                <a:gd name="T10" fmla="*/ 23 w 26"/>
                <a:gd name="T11" fmla="*/ 20 h 20"/>
                <a:gd name="T12" fmla="*/ 23 w 26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23" y="20"/>
                  </a:moveTo>
                  <a:cubicBezTo>
                    <a:pt x="26" y="14"/>
                    <a:pt x="24" y="10"/>
                    <a:pt x="20" y="6"/>
                  </a:cubicBezTo>
                  <a:cubicBezTo>
                    <a:pt x="15" y="1"/>
                    <a:pt x="9" y="0"/>
                    <a:pt x="2" y="1"/>
                  </a:cubicBezTo>
                  <a:cubicBezTo>
                    <a:pt x="0" y="2"/>
                    <a:pt x="0" y="6"/>
                    <a:pt x="3" y="6"/>
                  </a:cubicBezTo>
                  <a:cubicBezTo>
                    <a:pt x="8" y="6"/>
                    <a:pt x="13" y="7"/>
                    <a:pt x="16" y="9"/>
                  </a:cubicBezTo>
                  <a:cubicBezTo>
                    <a:pt x="20" y="11"/>
                    <a:pt x="22" y="16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41960" y="858966"/>
            <a:ext cx="390268" cy="223571"/>
            <a:chOff x="241960" y="1145284"/>
            <a:chExt cx="390268" cy="298095"/>
          </a:xfrm>
        </p:grpSpPr>
        <p:sp>
          <p:nvSpPr>
            <p:cNvPr id="92" name="Freeform 411"/>
            <p:cNvSpPr>
              <a:spLocks/>
            </p:cNvSpPr>
            <p:nvPr/>
          </p:nvSpPr>
          <p:spPr bwMode="auto">
            <a:xfrm>
              <a:off x="245229" y="1145284"/>
              <a:ext cx="386999" cy="256256"/>
            </a:xfrm>
            <a:custGeom>
              <a:avLst/>
              <a:gdLst>
                <a:gd name="T0" fmla="*/ 89 w 440"/>
                <a:gd name="T1" fmla="*/ 190 h 290"/>
                <a:gd name="T2" fmla="*/ 239 w 440"/>
                <a:gd name="T3" fmla="*/ 210 h 290"/>
                <a:gd name="T4" fmla="*/ 290 w 440"/>
                <a:gd name="T5" fmla="*/ 276 h 290"/>
                <a:gd name="T6" fmla="*/ 361 w 440"/>
                <a:gd name="T7" fmla="*/ 233 h 290"/>
                <a:gd name="T8" fmla="*/ 396 w 440"/>
                <a:gd name="T9" fmla="*/ 251 h 290"/>
                <a:gd name="T10" fmla="*/ 431 w 440"/>
                <a:gd name="T11" fmla="*/ 158 h 290"/>
                <a:gd name="T12" fmla="*/ 302 w 440"/>
                <a:gd name="T13" fmla="*/ 134 h 290"/>
                <a:gd name="T14" fmla="*/ 231 w 440"/>
                <a:gd name="T15" fmla="*/ 101 h 290"/>
                <a:gd name="T16" fmla="*/ 29 w 440"/>
                <a:gd name="T17" fmla="*/ 103 h 290"/>
                <a:gd name="T18" fmla="*/ 0 w 440"/>
                <a:gd name="T19" fmla="*/ 160 h 290"/>
                <a:gd name="T20" fmla="*/ 89 w 440"/>
                <a:gd name="T21" fmla="*/ 1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0" h="290">
                  <a:moveTo>
                    <a:pt x="89" y="190"/>
                  </a:moveTo>
                  <a:cubicBezTo>
                    <a:pt x="89" y="190"/>
                    <a:pt x="77" y="259"/>
                    <a:pt x="239" y="210"/>
                  </a:cubicBezTo>
                  <a:cubicBezTo>
                    <a:pt x="239" y="210"/>
                    <a:pt x="256" y="290"/>
                    <a:pt x="290" y="276"/>
                  </a:cubicBezTo>
                  <a:cubicBezTo>
                    <a:pt x="323" y="263"/>
                    <a:pt x="347" y="253"/>
                    <a:pt x="361" y="233"/>
                  </a:cubicBezTo>
                  <a:cubicBezTo>
                    <a:pt x="361" y="233"/>
                    <a:pt x="372" y="248"/>
                    <a:pt x="396" y="251"/>
                  </a:cubicBezTo>
                  <a:cubicBezTo>
                    <a:pt x="419" y="239"/>
                    <a:pt x="440" y="205"/>
                    <a:pt x="431" y="158"/>
                  </a:cubicBezTo>
                  <a:cubicBezTo>
                    <a:pt x="418" y="87"/>
                    <a:pt x="302" y="134"/>
                    <a:pt x="302" y="134"/>
                  </a:cubicBezTo>
                  <a:cubicBezTo>
                    <a:pt x="290" y="83"/>
                    <a:pt x="231" y="101"/>
                    <a:pt x="231" y="101"/>
                  </a:cubicBezTo>
                  <a:cubicBezTo>
                    <a:pt x="96" y="111"/>
                    <a:pt x="110" y="0"/>
                    <a:pt x="29" y="103"/>
                  </a:cubicBezTo>
                  <a:cubicBezTo>
                    <a:pt x="9" y="128"/>
                    <a:pt x="1" y="147"/>
                    <a:pt x="0" y="160"/>
                  </a:cubicBezTo>
                  <a:cubicBezTo>
                    <a:pt x="12" y="181"/>
                    <a:pt x="37" y="202"/>
                    <a:pt x="89" y="1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Freeform 412"/>
            <p:cNvSpPr>
              <a:spLocks/>
            </p:cNvSpPr>
            <p:nvPr/>
          </p:nvSpPr>
          <p:spPr bwMode="auto">
            <a:xfrm>
              <a:off x="241960" y="1286487"/>
              <a:ext cx="351699" cy="156892"/>
            </a:xfrm>
            <a:custGeom>
              <a:avLst/>
              <a:gdLst>
                <a:gd name="T0" fmla="*/ 65 w 400"/>
                <a:gd name="T1" fmla="*/ 38 h 178"/>
                <a:gd name="T2" fmla="*/ 216 w 400"/>
                <a:gd name="T3" fmla="*/ 68 h 178"/>
                <a:gd name="T4" fmla="*/ 243 w 400"/>
                <a:gd name="T5" fmla="*/ 115 h 178"/>
                <a:gd name="T6" fmla="*/ 368 w 400"/>
                <a:gd name="T7" fmla="*/ 91 h 178"/>
                <a:gd name="T8" fmla="*/ 400 w 400"/>
                <a:gd name="T9" fmla="*/ 91 h 178"/>
                <a:gd name="T10" fmla="*/ 365 w 400"/>
                <a:gd name="T11" fmla="*/ 73 h 178"/>
                <a:gd name="T12" fmla="*/ 294 w 400"/>
                <a:gd name="T13" fmla="*/ 116 h 178"/>
                <a:gd name="T14" fmla="*/ 243 w 400"/>
                <a:gd name="T15" fmla="*/ 50 h 178"/>
                <a:gd name="T16" fmla="*/ 93 w 400"/>
                <a:gd name="T17" fmla="*/ 30 h 178"/>
                <a:gd name="T18" fmla="*/ 4 w 400"/>
                <a:gd name="T19" fmla="*/ 0 h 178"/>
                <a:gd name="T20" fmla="*/ 65 w 400"/>
                <a:gd name="T21" fmla="*/ 3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0" h="178">
                  <a:moveTo>
                    <a:pt x="65" y="38"/>
                  </a:moveTo>
                  <a:cubicBezTo>
                    <a:pt x="83" y="113"/>
                    <a:pt x="216" y="68"/>
                    <a:pt x="216" y="68"/>
                  </a:cubicBezTo>
                  <a:cubicBezTo>
                    <a:pt x="243" y="115"/>
                    <a:pt x="243" y="115"/>
                    <a:pt x="243" y="115"/>
                  </a:cubicBezTo>
                  <a:cubicBezTo>
                    <a:pt x="285" y="178"/>
                    <a:pt x="368" y="91"/>
                    <a:pt x="368" y="91"/>
                  </a:cubicBezTo>
                  <a:cubicBezTo>
                    <a:pt x="376" y="98"/>
                    <a:pt x="388" y="98"/>
                    <a:pt x="400" y="91"/>
                  </a:cubicBezTo>
                  <a:cubicBezTo>
                    <a:pt x="376" y="88"/>
                    <a:pt x="365" y="73"/>
                    <a:pt x="365" y="73"/>
                  </a:cubicBezTo>
                  <a:cubicBezTo>
                    <a:pt x="351" y="93"/>
                    <a:pt x="327" y="103"/>
                    <a:pt x="294" y="116"/>
                  </a:cubicBezTo>
                  <a:cubicBezTo>
                    <a:pt x="260" y="130"/>
                    <a:pt x="243" y="50"/>
                    <a:pt x="243" y="50"/>
                  </a:cubicBezTo>
                  <a:cubicBezTo>
                    <a:pt x="81" y="99"/>
                    <a:pt x="93" y="30"/>
                    <a:pt x="93" y="30"/>
                  </a:cubicBezTo>
                  <a:cubicBezTo>
                    <a:pt x="41" y="42"/>
                    <a:pt x="16" y="21"/>
                    <a:pt x="4" y="0"/>
                  </a:cubicBezTo>
                  <a:cubicBezTo>
                    <a:pt x="0" y="43"/>
                    <a:pt x="65" y="38"/>
                    <a:pt x="65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Freeform 413"/>
          <p:cNvSpPr>
            <a:spLocks/>
          </p:cNvSpPr>
          <p:nvPr/>
        </p:nvSpPr>
        <p:spPr bwMode="auto">
          <a:xfrm>
            <a:off x="2545741" y="234773"/>
            <a:ext cx="2122677" cy="875694"/>
          </a:xfrm>
          <a:custGeom>
            <a:avLst/>
            <a:gdLst>
              <a:gd name="T0" fmla="*/ 116 w 660"/>
              <a:gd name="T1" fmla="*/ 210 h 362"/>
              <a:gd name="T2" fmla="*/ 360 w 660"/>
              <a:gd name="T3" fmla="*/ 198 h 362"/>
              <a:gd name="T4" fmla="*/ 504 w 660"/>
              <a:gd name="T5" fmla="*/ 200 h 362"/>
              <a:gd name="T6" fmla="*/ 581 w 660"/>
              <a:gd name="T7" fmla="*/ 168 h 362"/>
              <a:gd name="T8" fmla="*/ 636 w 660"/>
              <a:gd name="T9" fmla="*/ 158 h 362"/>
              <a:gd name="T10" fmla="*/ 580 w 660"/>
              <a:gd name="T11" fmla="*/ 86 h 362"/>
              <a:gd name="T12" fmla="*/ 467 w 660"/>
              <a:gd name="T13" fmla="*/ 86 h 362"/>
              <a:gd name="T14" fmla="*/ 379 w 660"/>
              <a:gd name="T15" fmla="*/ 48 h 362"/>
              <a:gd name="T16" fmla="*/ 296 w 660"/>
              <a:gd name="T17" fmla="*/ 113 h 362"/>
              <a:gd name="T18" fmla="*/ 160 w 660"/>
              <a:gd name="T19" fmla="*/ 127 h 362"/>
              <a:gd name="T20" fmla="*/ 0 w 660"/>
              <a:gd name="T21" fmla="*/ 138 h 362"/>
              <a:gd name="T22" fmla="*/ 116 w 660"/>
              <a:gd name="T23" fmla="*/ 21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0" h="362">
                <a:moveTo>
                  <a:pt x="116" y="210"/>
                </a:moveTo>
                <a:cubicBezTo>
                  <a:pt x="210" y="227"/>
                  <a:pt x="218" y="362"/>
                  <a:pt x="360" y="198"/>
                </a:cubicBezTo>
                <a:cubicBezTo>
                  <a:pt x="360" y="198"/>
                  <a:pt x="427" y="273"/>
                  <a:pt x="504" y="200"/>
                </a:cubicBezTo>
                <a:cubicBezTo>
                  <a:pt x="504" y="200"/>
                  <a:pt x="549" y="216"/>
                  <a:pt x="581" y="168"/>
                </a:cubicBezTo>
                <a:cubicBezTo>
                  <a:pt x="581" y="168"/>
                  <a:pt x="605" y="170"/>
                  <a:pt x="636" y="158"/>
                </a:cubicBezTo>
                <a:cubicBezTo>
                  <a:pt x="656" y="139"/>
                  <a:pt x="660" y="112"/>
                  <a:pt x="580" y="86"/>
                </a:cubicBezTo>
                <a:cubicBezTo>
                  <a:pt x="580" y="86"/>
                  <a:pt x="565" y="0"/>
                  <a:pt x="467" y="86"/>
                </a:cubicBezTo>
                <a:cubicBezTo>
                  <a:pt x="467" y="86"/>
                  <a:pt x="429" y="27"/>
                  <a:pt x="379" y="48"/>
                </a:cubicBezTo>
                <a:cubicBezTo>
                  <a:pt x="328" y="68"/>
                  <a:pt x="317" y="75"/>
                  <a:pt x="296" y="113"/>
                </a:cubicBezTo>
                <a:cubicBezTo>
                  <a:pt x="296" y="113"/>
                  <a:pt x="193" y="47"/>
                  <a:pt x="160" y="127"/>
                </a:cubicBezTo>
                <a:cubicBezTo>
                  <a:pt x="160" y="127"/>
                  <a:pt x="36" y="91"/>
                  <a:pt x="0" y="138"/>
                </a:cubicBezTo>
                <a:cubicBezTo>
                  <a:pt x="15" y="160"/>
                  <a:pt x="50" y="197"/>
                  <a:pt x="116" y="2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93313" y="1854965"/>
            <a:ext cx="933528" cy="423084"/>
            <a:chOff x="-33908" y="2401725"/>
            <a:chExt cx="488979" cy="295480"/>
          </a:xfrm>
        </p:grpSpPr>
        <p:sp>
          <p:nvSpPr>
            <p:cNvPr id="96" name="Freeform 419"/>
            <p:cNvSpPr>
              <a:spLocks/>
            </p:cNvSpPr>
            <p:nvPr/>
          </p:nvSpPr>
          <p:spPr bwMode="auto">
            <a:xfrm>
              <a:off x="-11682" y="2401725"/>
              <a:ext cx="466753" cy="269331"/>
            </a:xfrm>
            <a:custGeom>
              <a:avLst/>
              <a:gdLst>
                <a:gd name="T0" fmla="*/ 114 w 530"/>
                <a:gd name="T1" fmla="*/ 165 h 305"/>
                <a:gd name="T2" fmla="*/ 23 w 530"/>
                <a:gd name="T3" fmla="*/ 225 h 305"/>
                <a:gd name="T4" fmla="*/ 258 w 530"/>
                <a:gd name="T5" fmla="*/ 215 h 305"/>
                <a:gd name="T6" fmla="*/ 407 w 530"/>
                <a:gd name="T7" fmla="*/ 238 h 305"/>
                <a:gd name="T8" fmla="*/ 443 w 530"/>
                <a:gd name="T9" fmla="*/ 197 h 305"/>
                <a:gd name="T10" fmla="*/ 367 w 530"/>
                <a:gd name="T11" fmla="*/ 103 h 305"/>
                <a:gd name="T12" fmla="*/ 311 w 530"/>
                <a:gd name="T13" fmla="*/ 90 h 305"/>
                <a:gd name="T14" fmla="*/ 233 w 530"/>
                <a:gd name="T15" fmla="*/ 58 h 305"/>
                <a:gd name="T16" fmla="*/ 79 w 530"/>
                <a:gd name="T17" fmla="*/ 58 h 305"/>
                <a:gd name="T18" fmla="*/ 45 w 530"/>
                <a:gd name="T19" fmla="*/ 92 h 305"/>
                <a:gd name="T20" fmla="*/ 114 w 530"/>
                <a:gd name="T21" fmla="*/ 16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0" h="305">
                  <a:moveTo>
                    <a:pt x="114" y="165"/>
                  </a:moveTo>
                  <a:cubicBezTo>
                    <a:pt x="114" y="165"/>
                    <a:pt x="0" y="144"/>
                    <a:pt x="23" y="225"/>
                  </a:cubicBezTo>
                  <a:cubicBezTo>
                    <a:pt x="47" y="305"/>
                    <a:pt x="208" y="235"/>
                    <a:pt x="258" y="215"/>
                  </a:cubicBezTo>
                  <a:cubicBezTo>
                    <a:pt x="258" y="215"/>
                    <a:pt x="327" y="291"/>
                    <a:pt x="407" y="238"/>
                  </a:cubicBezTo>
                  <a:cubicBezTo>
                    <a:pt x="418" y="227"/>
                    <a:pt x="429" y="213"/>
                    <a:pt x="443" y="197"/>
                  </a:cubicBezTo>
                  <a:cubicBezTo>
                    <a:pt x="530" y="97"/>
                    <a:pt x="367" y="103"/>
                    <a:pt x="367" y="103"/>
                  </a:cubicBezTo>
                  <a:cubicBezTo>
                    <a:pt x="325" y="124"/>
                    <a:pt x="311" y="90"/>
                    <a:pt x="311" y="90"/>
                  </a:cubicBezTo>
                  <a:cubicBezTo>
                    <a:pt x="273" y="27"/>
                    <a:pt x="233" y="58"/>
                    <a:pt x="233" y="58"/>
                  </a:cubicBezTo>
                  <a:cubicBezTo>
                    <a:pt x="148" y="117"/>
                    <a:pt x="166" y="0"/>
                    <a:pt x="79" y="58"/>
                  </a:cubicBezTo>
                  <a:cubicBezTo>
                    <a:pt x="62" y="71"/>
                    <a:pt x="51" y="82"/>
                    <a:pt x="45" y="92"/>
                  </a:cubicBezTo>
                  <a:cubicBezTo>
                    <a:pt x="49" y="115"/>
                    <a:pt x="64" y="151"/>
                    <a:pt x="114" y="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Freeform 420"/>
            <p:cNvSpPr>
              <a:spLocks/>
            </p:cNvSpPr>
            <p:nvPr/>
          </p:nvSpPr>
          <p:spPr bwMode="auto">
            <a:xfrm>
              <a:off x="-33908" y="2482786"/>
              <a:ext cx="380462" cy="214419"/>
            </a:xfrm>
            <a:custGeom>
              <a:avLst/>
              <a:gdLst>
                <a:gd name="T0" fmla="*/ 94 w 432"/>
                <a:gd name="T1" fmla="*/ 67 h 243"/>
                <a:gd name="T2" fmla="*/ 32 w 432"/>
                <a:gd name="T3" fmla="*/ 143 h 243"/>
                <a:gd name="T4" fmla="*/ 288 w 432"/>
                <a:gd name="T5" fmla="*/ 146 h 243"/>
                <a:gd name="T6" fmla="*/ 432 w 432"/>
                <a:gd name="T7" fmla="*/ 146 h 243"/>
                <a:gd name="T8" fmla="*/ 283 w 432"/>
                <a:gd name="T9" fmla="*/ 123 h 243"/>
                <a:gd name="T10" fmla="*/ 48 w 432"/>
                <a:gd name="T11" fmla="*/ 133 h 243"/>
                <a:gd name="T12" fmla="*/ 139 w 432"/>
                <a:gd name="T13" fmla="*/ 73 h 243"/>
                <a:gd name="T14" fmla="*/ 70 w 432"/>
                <a:gd name="T15" fmla="*/ 0 h 243"/>
                <a:gd name="T16" fmla="*/ 94 w 432"/>
                <a:gd name="T17" fmla="*/ 6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43">
                  <a:moveTo>
                    <a:pt x="94" y="67"/>
                  </a:moveTo>
                  <a:cubicBezTo>
                    <a:pt x="56" y="70"/>
                    <a:pt x="0" y="43"/>
                    <a:pt x="32" y="143"/>
                  </a:cubicBezTo>
                  <a:cubicBezTo>
                    <a:pt x="63" y="243"/>
                    <a:pt x="288" y="146"/>
                    <a:pt x="288" y="146"/>
                  </a:cubicBezTo>
                  <a:cubicBezTo>
                    <a:pt x="355" y="216"/>
                    <a:pt x="375" y="210"/>
                    <a:pt x="432" y="146"/>
                  </a:cubicBezTo>
                  <a:cubicBezTo>
                    <a:pt x="352" y="199"/>
                    <a:pt x="283" y="123"/>
                    <a:pt x="283" y="123"/>
                  </a:cubicBezTo>
                  <a:cubicBezTo>
                    <a:pt x="233" y="143"/>
                    <a:pt x="72" y="213"/>
                    <a:pt x="48" y="133"/>
                  </a:cubicBezTo>
                  <a:cubicBezTo>
                    <a:pt x="25" y="52"/>
                    <a:pt x="139" y="73"/>
                    <a:pt x="139" y="73"/>
                  </a:cubicBezTo>
                  <a:cubicBezTo>
                    <a:pt x="89" y="59"/>
                    <a:pt x="74" y="23"/>
                    <a:pt x="70" y="0"/>
                  </a:cubicBezTo>
                  <a:cubicBezTo>
                    <a:pt x="46" y="41"/>
                    <a:pt x="94" y="67"/>
                    <a:pt x="94" y="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07649" y="1442117"/>
            <a:ext cx="2086973" cy="657273"/>
            <a:chOff x="2007645" y="1922820"/>
            <a:chExt cx="2086973" cy="876364"/>
          </a:xfrm>
        </p:grpSpPr>
        <p:sp>
          <p:nvSpPr>
            <p:cNvPr id="99" name="Freeform 427"/>
            <p:cNvSpPr>
              <a:spLocks/>
            </p:cNvSpPr>
            <p:nvPr/>
          </p:nvSpPr>
          <p:spPr bwMode="auto">
            <a:xfrm>
              <a:off x="2971913" y="1922820"/>
              <a:ext cx="1122705" cy="518230"/>
            </a:xfrm>
            <a:custGeom>
              <a:avLst/>
              <a:gdLst>
                <a:gd name="T0" fmla="*/ 835 w 1102"/>
                <a:gd name="T1" fmla="*/ 200 h 508"/>
                <a:gd name="T2" fmla="*/ 603 w 1102"/>
                <a:gd name="T3" fmla="*/ 86 h 508"/>
                <a:gd name="T4" fmla="*/ 295 w 1102"/>
                <a:gd name="T5" fmla="*/ 193 h 508"/>
                <a:gd name="T6" fmla="*/ 177 w 1102"/>
                <a:gd name="T7" fmla="*/ 152 h 508"/>
                <a:gd name="T8" fmla="*/ 0 w 1102"/>
                <a:gd name="T9" fmla="*/ 258 h 508"/>
                <a:gd name="T10" fmla="*/ 417 w 1102"/>
                <a:gd name="T11" fmla="*/ 430 h 508"/>
                <a:gd name="T12" fmla="*/ 500 w 1102"/>
                <a:gd name="T13" fmla="*/ 341 h 508"/>
                <a:gd name="T14" fmla="*/ 774 w 1102"/>
                <a:gd name="T15" fmla="*/ 468 h 508"/>
                <a:gd name="T16" fmla="*/ 896 w 1102"/>
                <a:gd name="T17" fmla="*/ 412 h 508"/>
                <a:gd name="T18" fmla="*/ 897 w 1102"/>
                <a:gd name="T19" fmla="*/ 411 h 508"/>
                <a:gd name="T20" fmla="*/ 955 w 1102"/>
                <a:gd name="T21" fmla="*/ 353 h 508"/>
                <a:gd name="T22" fmla="*/ 955 w 1102"/>
                <a:gd name="T23" fmla="*/ 353 h 508"/>
                <a:gd name="T24" fmla="*/ 955 w 1102"/>
                <a:gd name="T25" fmla="*/ 353 h 508"/>
                <a:gd name="T26" fmla="*/ 1081 w 1102"/>
                <a:gd name="T27" fmla="*/ 320 h 508"/>
                <a:gd name="T28" fmla="*/ 835 w 1102"/>
                <a:gd name="T29" fmla="*/ 20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2" h="508">
                  <a:moveTo>
                    <a:pt x="835" y="200"/>
                  </a:moveTo>
                  <a:cubicBezTo>
                    <a:pt x="835" y="200"/>
                    <a:pt x="818" y="10"/>
                    <a:pt x="603" y="86"/>
                  </a:cubicBezTo>
                  <a:cubicBezTo>
                    <a:pt x="388" y="162"/>
                    <a:pt x="392" y="0"/>
                    <a:pt x="295" y="193"/>
                  </a:cubicBezTo>
                  <a:cubicBezTo>
                    <a:pt x="295" y="193"/>
                    <a:pt x="236" y="145"/>
                    <a:pt x="177" y="152"/>
                  </a:cubicBezTo>
                  <a:cubicBezTo>
                    <a:pt x="132" y="157"/>
                    <a:pt x="42" y="205"/>
                    <a:pt x="0" y="258"/>
                  </a:cubicBezTo>
                  <a:cubicBezTo>
                    <a:pt x="15" y="309"/>
                    <a:pt x="87" y="419"/>
                    <a:pt x="417" y="430"/>
                  </a:cubicBezTo>
                  <a:cubicBezTo>
                    <a:pt x="417" y="430"/>
                    <a:pt x="480" y="421"/>
                    <a:pt x="500" y="341"/>
                  </a:cubicBezTo>
                  <a:cubicBezTo>
                    <a:pt x="500" y="341"/>
                    <a:pt x="536" y="508"/>
                    <a:pt x="774" y="468"/>
                  </a:cubicBezTo>
                  <a:cubicBezTo>
                    <a:pt x="774" y="468"/>
                    <a:pt x="824" y="472"/>
                    <a:pt x="896" y="412"/>
                  </a:cubicBezTo>
                  <a:cubicBezTo>
                    <a:pt x="897" y="412"/>
                    <a:pt x="897" y="412"/>
                    <a:pt x="897" y="411"/>
                  </a:cubicBezTo>
                  <a:cubicBezTo>
                    <a:pt x="916" y="382"/>
                    <a:pt x="936" y="364"/>
                    <a:pt x="955" y="353"/>
                  </a:cubicBezTo>
                  <a:cubicBezTo>
                    <a:pt x="955" y="353"/>
                    <a:pt x="955" y="353"/>
                    <a:pt x="955" y="353"/>
                  </a:cubicBezTo>
                  <a:cubicBezTo>
                    <a:pt x="955" y="353"/>
                    <a:pt x="955" y="353"/>
                    <a:pt x="955" y="353"/>
                  </a:cubicBezTo>
                  <a:cubicBezTo>
                    <a:pt x="1013" y="322"/>
                    <a:pt x="1065" y="353"/>
                    <a:pt x="1081" y="320"/>
                  </a:cubicBezTo>
                  <a:cubicBezTo>
                    <a:pt x="1102" y="276"/>
                    <a:pt x="1064" y="155"/>
                    <a:pt x="835" y="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428"/>
            <p:cNvSpPr>
              <a:spLocks noChangeArrowheads="1"/>
            </p:cNvSpPr>
            <p:nvPr/>
          </p:nvSpPr>
          <p:spPr bwMode="auto">
            <a:xfrm>
              <a:off x="2007645" y="2798530"/>
              <a:ext cx="654" cy="65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851768" y="1868094"/>
            <a:ext cx="1029656" cy="517081"/>
            <a:chOff x="487103" y="2776958"/>
            <a:chExt cx="298748" cy="200037"/>
          </a:xfrm>
        </p:grpSpPr>
        <p:sp>
          <p:nvSpPr>
            <p:cNvPr id="102" name="Freeform 430"/>
            <p:cNvSpPr>
              <a:spLocks/>
            </p:cNvSpPr>
            <p:nvPr/>
          </p:nvSpPr>
          <p:spPr bwMode="auto">
            <a:xfrm>
              <a:off x="539400" y="2860634"/>
              <a:ext cx="5230" cy="3922"/>
            </a:xfrm>
            <a:custGeom>
              <a:avLst/>
              <a:gdLst>
                <a:gd name="T0" fmla="*/ 0 w 6"/>
                <a:gd name="T1" fmla="*/ 5 h 5"/>
                <a:gd name="T2" fmla="*/ 6 w 6"/>
                <a:gd name="T3" fmla="*/ 0 h 5"/>
                <a:gd name="T4" fmla="*/ 0 w 6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3"/>
                    <a:pt x="0" y="5"/>
                    <a:pt x="0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Freeform 431"/>
            <p:cNvSpPr>
              <a:spLocks/>
            </p:cNvSpPr>
            <p:nvPr/>
          </p:nvSpPr>
          <p:spPr bwMode="auto">
            <a:xfrm>
              <a:off x="545284" y="2776958"/>
              <a:ext cx="240567" cy="185002"/>
            </a:xfrm>
            <a:custGeom>
              <a:avLst/>
              <a:gdLst>
                <a:gd name="T0" fmla="*/ 156 w 273"/>
                <a:gd name="T1" fmla="*/ 59 h 210"/>
                <a:gd name="T2" fmla="*/ 69 w 273"/>
                <a:gd name="T3" fmla="*/ 87 h 210"/>
                <a:gd name="T4" fmla="*/ 0 w 273"/>
                <a:gd name="T5" fmla="*/ 95 h 210"/>
                <a:gd name="T6" fmla="*/ 105 w 273"/>
                <a:gd name="T7" fmla="*/ 168 h 210"/>
                <a:gd name="T8" fmla="*/ 214 w 273"/>
                <a:gd name="T9" fmla="*/ 115 h 210"/>
                <a:gd name="T10" fmla="*/ 230 w 273"/>
                <a:gd name="T11" fmla="*/ 100 h 210"/>
                <a:gd name="T12" fmla="*/ 156 w 273"/>
                <a:gd name="T13" fmla="*/ 5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" h="210">
                  <a:moveTo>
                    <a:pt x="156" y="59"/>
                  </a:moveTo>
                  <a:cubicBezTo>
                    <a:pt x="101" y="0"/>
                    <a:pt x="69" y="87"/>
                    <a:pt x="69" y="87"/>
                  </a:cubicBezTo>
                  <a:cubicBezTo>
                    <a:pt x="48" y="65"/>
                    <a:pt x="14" y="85"/>
                    <a:pt x="0" y="95"/>
                  </a:cubicBezTo>
                  <a:cubicBezTo>
                    <a:pt x="0" y="95"/>
                    <a:pt x="19" y="210"/>
                    <a:pt x="105" y="168"/>
                  </a:cubicBezTo>
                  <a:cubicBezTo>
                    <a:pt x="105" y="168"/>
                    <a:pt x="170" y="101"/>
                    <a:pt x="214" y="115"/>
                  </a:cubicBezTo>
                  <a:cubicBezTo>
                    <a:pt x="219" y="111"/>
                    <a:pt x="224" y="107"/>
                    <a:pt x="230" y="100"/>
                  </a:cubicBezTo>
                  <a:cubicBezTo>
                    <a:pt x="273" y="55"/>
                    <a:pt x="156" y="59"/>
                    <a:pt x="156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Freeform 432"/>
            <p:cNvSpPr>
              <a:spLocks/>
            </p:cNvSpPr>
            <p:nvPr/>
          </p:nvSpPr>
          <p:spPr bwMode="auto">
            <a:xfrm>
              <a:off x="544630" y="2860634"/>
              <a:ext cx="654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Freeform 433"/>
            <p:cNvSpPr>
              <a:spLocks/>
            </p:cNvSpPr>
            <p:nvPr/>
          </p:nvSpPr>
          <p:spPr bwMode="auto">
            <a:xfrm>
              <a:off x="487103" y="2860634"/>
              <a:ext cx="246451" cy="116361"/>
            </a:xfrm>
            <a:custGeom>
              <a:avLst/>
              <a:gdLst>
                <a:gd name="T0" fmla="*/ 171 w 280"/>
                <a:gd name="T1" fmla="*/ 73 h 132"/>
                <a:gd name="T2" fmla="*/ 66 w 280"/>
                <a:gd name="T3" fmla="*/ 0 h 132"/>
                <a:gd name="T4" fmla="*/ 65 w 280"/>
                <a:gd name="T5" fmla="*/ 0 h 132"/>
                <a:gd name="T6" fmla="*/ 59 w 280"/>
                <a:gd name="T7" fmla="*/ 5 h 132"/>
                <a:gd name="T8" fmla="*/ 76 w 280"/>
                <a:gd name="T9" fmla="*/ 86 h 132"/>
                <a:gd name="T10" fmla="*/ 208 w 280"/>
                <a:gd name="T11" fmla="*/ 66 h 132"/>
                <a:gd name="T12" fmla="*/ 280 w 280"/>
                <a:gd name="T13" fmla="*/ 20 h 132"/>
                <a:gd name="T14" fmla="*/ 171 w 280"/>
                <a:gd name="T15" fmla="*/ 7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132">
                  <a:moveTo>
                    <a:pt x="171" y="73"/>
                  </a:moveTo>
                  <a:cubicBezTo>
                    <a:pt x="85" y="115"/>
                    <a:pt x="66" y="0"/>
                    <a:pt x="6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0" y="64"/>
                    <a:pt x="76" y="86"/>
                    <a:pt x="76" y="86"/>
                  </a:cubicBezTo>
                  <a:cubicBezTo>
                    <a:pt x="152" y="132"/>
                    <a:pt x="152" y="123"/>
                    <a:pt x="208" y="66"/>
                  </a:cubicBezTo>
                  <a:cubicBezTo>
                    <a:pt x="255" y="18"/>
                    <a:pt x="254" y="41"/>
                    <a:pt x="280" y="20"/>
                  </a:cubicBezTo>
                  <a:cubicBezTo>
                    <a:pt x="236" y="6"/>
                    <a:pt x="171" y="73"/>
                    <a:pt x="171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6" name="Freeform 434"/>
          <p:cNvSpPr>
            <a:spLocks/>
          </p:cNvSpPr>
          <p:nvPr/>
        </p:nvSpPr>
        <p:spPr bwMode="auto">
          <a:xfrm>
            <a:off x="58922" y="2339141"/>
            <a:ext cx="334049" cy="59815"/>
          </a:xfrm>
          <a:custGeom>
            <a:avLst/>
            <a:gdLst>
              <a:gd name="T0" fmla="*/ 380 w 380"/>
              <a:gd name="T1" fmla="*/ 90 h 90"/>
              <a:gd name="T2" fmla="*/ 137 w 380"/>
              <a:gd name="T3" fmla="*/ 17 h 90"/>
              <a:gd name="T4" fmla="*/ 0 w 380"/>
              <a:gd name="T5" fmla="*/ 47 h 90"/>
              <a:gd name="T6" fmla="*/ 273 w 380"/>
              <a:gd name="T7" fmla="*/ 90 h 90"/>
              <a:gd name="T8" fmla="*/ 380 w 380"/>
              <a:gd name="T9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" h="90">
                <a:moveTo>
                  <a:pt x="380" y="90"/>
                </a:moveTo>
                <a:cubicBezTo>
                  <a:pt x="380" y="90"/>
                  <a:pt x="300" y="0"/>
                  <a:pt x="137" y="17"/>
                </a:cubicBezTo>
                <a:cubicBezTo>
                  <a:pt x="68" y="25"/>
                  <a:pt x="25" y="36"/>
                  <a:pt x="0" y="47"/>
                </a:cubicBezTo>
                <a:cubicBezTo>
                  <a:pt x="273" y="90"/>
                  <a:pt x="273" y="90"/>
                  <a:pt x="273" y="90"/>
                </a:cubicBezTo>
                <a:lnTo>
                  <a:pt x="380" y="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-49596" y="340731"/>
            <a:ext cx="2784173" cy="1517436"/>
            <a:chOff x="-49597" y="454308"/>
            <a:chExt cx="2784173" cy="2023248"/>
          </a:xfrm>
        </p:grpSpPr>
        <p:sp>
          <p:nvSpPr>
            <p:cNvPr id="108" name="Freeform 438"/>
            <p:cNvSpPr>
              <a:spLocks/>
            </p:cNvSpPr>
            <p:nvPr/>
          </p:nvSpPr>
          <p:spPr bwMode="auto">
            <a:xfrm>
              <a:off x="-49597" y="2031069"/>
              <a:ext cx="2775021" cy="411841"/>
            </a:xfrm>
            <a:custGeom>
              <a:avLst/>
              <a:gdLst>
                <a:gd name="T0" fmla="*/ 3641 w 4245"/>
                <a:gd name="T1" fmla="*/ 217 h 630"/>
                <a:gd name="T2" fmla="*/ 4041 w 4245"/>
                <a:gd name="T3" fmla="*/ 72 h 630"/>
                <a:gd name="T4" fmla="*/ 4245 w 4245"/>
                <a:gd name="T5" fmla="*/ 72 h 630"/>
                <a:gd name="T6" fmla="*/ 4062 w 4245"/>
                <a:gd name="T7" fmla="*/ 0 h 630"/>
                <a:gd name="T8" fmla="*/ 3641 w 4245"/>
                <a:gd name="T9" fmla="*/ 143 h 630"/>
                <a:gd name="T10" fmla="*/ 3382 w 4245"/>
                <a:gd name="T11" fmla="*/ 177 h 630"/>
                <a:gd name="T12" fmla="*/ 3151 w 4245"/>
                <a:gd name="T13" fmla="*/ 408 h 630"/>
                <a:gd name="T14" fmla="*/ 2872 w 4245"/>
                <a:gd name="T15" fmla="*/ 377 h 630"/>
                <a:gd name="T16" fmla="*/ 1460 w 4245"/>
                <a:gd name="T17" fmla="*/ 373 h 630"/>
                <a:gd name="T18" fmla="*/ 782 w 4245"/>
                <a:gd name="T19" fmla="*/ 177 h 630"/>
                <a:gd name="T20" fmla="*/ 0 w 4245"/>
                <a:gd name="T21" fmla="*/ 72 h 630"/>
                <a:gd name="T22" fmla="*/ 0 w 4245"/>
                <a:gd name="T23" fmla="*/ 533 h 630"/>
                <a:gd name="T24" fmla="*/ 718 w 4245"/>
                <a:gd name="T25" fmla="*/ 428 h 630"/>
                <a:gd name="T26" fmla="*/ 1427 w 4245"/>
                <a:gd name="T27" fmla="*/ 566 h 630"/>
                <a:gd name="T28" fmla="*/ 1823 w 4245"/>
                <a:gd name="T29" fmla="*/ 541 h 630"/>
                <a:gd name="T30" fmla="*/ 2836 w 4245"/>
                <a:gd name="T31" fmla="*/ 513 h 630"/>
                <a:gd name="T32" fmla="*/ 3242 w 4245"/>
                <a:gd name="T33" fmla="*/ 544 h 630"/>
                <a:gd name="T34" fmla="*/ 3587 w 4245"/>
                <a:gd name="T35" fmla="*/ 630 h 630"/>
                <a:gd name="T36" fmla="*/ 3792 w 4245"/>
                <a:gd name="T37" fmla="*/ 501 h 630"/>
                <a:gd name="T38" fmla="*/ 4008 w 4245"/>
                <a:gd name="T39" fmla="*/ 424 h 630"/>
                <a:gd name="T40" fmla="*/ 3813 w 4245"/>
                <a:gd name="T41" fmla="*/ 390 h 630"/>
                <a:gd name="T42" fmla="*/ 3576 w 4245"/>
                <a:gd name="T43" fmla="*/ 501 h 630"/>
                <a:gd name="T44" fmla="*/ 3299 w 4245"/>
                <a:gd name="T45" fmla="*/ 425 h 630"/>
                <a:gd name="T46" fmla="*/ 3425 w 4245"/>
                <a:gd name="T47" fmla="*/ 254 h 630"/>
                <a:gd name="T48" fmla="*/ 3641 w 4245"/>
                <a:gd name="T49" fmla="*/ 217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45" h="630">
                  <a:moveTo>
                    <a:pt x="3641" y="217"/>
                  </a:moveTo>
                  <a:lnTo>
                    <a:pt x="4041" y="72"/>
                  </a:lnTo>
                  <a:lnTo>
                    <a:pt x="4245" y="72"/>
                  </a:lnTo>
                  <a:lnTo>
                    <a:pt x="4062" y="0"/>
                  </a:lnTo>
                  <a:lnTo>
                    <a:pt x="3641" y="143"/>
                  </a:lnTo>
                  <a:lnTo>
                    <a:pt x="3382" y="177"/>
                  </a:lnTo>
                  <a:lnTo>
                    <a:pt x="3151" y="408"/>
                  </a:lnTo>
                  <a:lnTo>
                    <a:pt x="2872" y="377"/>
                  </a:lnTo>
                  <a:lnTo>
                    <a:pt x="1460" y="373"/>
                  </a:lnTo>
                  <a:lnTo>
                    <a:pt x="782" y="177"/>
                  </a:lnTo>
                  <a:lnTo>
                    <a:pt x="0" y="72"/>
                  </a:lnTo>
                  <a:lnTo>
                    <a:pt x="0" y="533"/>
                  </a:lnTo>
                  <a:lnTo>
                    <a:pt x="718" y="428"/>
                  </a:lnTo>
                  <a:lnTo>
                    <a:pt x="1427" y="566"/>
                  </a:lnTo>
                  <a:lnTo>
                    <a:pt x="1823" y="541"/>
                  </a:lnTo>
                  <a:lnTo>
                    <a:pt x="2836" y="513"/>
                  </a:lnTo>
                  <a:lnTo>
                    <a:pt x="3242" y="544"/>
                  </a:lnTo>
                  <a:lnTo>
                    <a:pt x="3587" y="630"/>
                  </a:lnTo>
                  <a:lnTo>
                    <a:pt x="3792" y="501"/>
                  </a:lnTo>
                  <a:lnTo>
                    <a:pt x="4008" y="424"/>
                  </a:lnTo>
                  <a:lnTo>
                    <a:pt x="3813" y="390"/>
                  </a:lnTo>
                  <a:lnTo>
                    <a:pt x="3576" y="501"/>
                  </a:lnTo>
                  <a:lnTo>
                    <a:pt x="3299" y="425"/>
                  </a:lnTo>
                  <a:lnTo>
                    <a:pt x="3425" y="254"/>
                  </a:lnTo>
                  <a:lnTo>
                    <a:pt x="3641" y="217"/>
                  </a:lnTo>
                  <a:close/>
                </a:path>
              </a:pathLst>
            </a:custGeom>
            <a:solidFill>
              <a:srgbClr val="C49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Freeform 439"/>
            <p:cNvSpPr>
              <a:spLocks/>
            </p:cNvSpPr>
            <p:nvPr/>
          </p:nvSpPr>
          <p:spPr bwMode="auto">
            <a:xfrm>
              <a:off x="-49597" y="2076175"/>
              <a:ext cx="2622051" cy="366081"/>
            </a:xfrm>
            <a:custGeom>
              <a:avLst/>
              <a:gdLst>
                <a:gd name="T0" fmla="*/ 1061 w 2979"/>
                <a:gd name="T1" fmla="*/ 367 h 415"/>
                <a:gd name="T2" fmla="*/ 1355 w 2979"/>
                <a:gd name="T3" fmla="*/ 348 h 415"/>
                <a:gd name="T4" fmla="*/ 2108 w 2979"/>
                <a:gd name="T5" fmla="*/ 328 h 415"/>
                <a:gd name="T6" fmla="*/ 2410 w 2979"/>
                <a:gd name="T7" fmla="*/ 351 h 415"/>
                <a:gd name="T8" fmla="*/ 2667 w 2979"/>
                <a:gd name="T9" fmla="*/ 415 h 415"/>
                <a:gd name="T10" fmla="*/ 2819 w 2979"/>
                <a:gd name="T11" fmla="*/ 319 h 415"/>
                <a:gd name="T12" fmla="*/ 2979 w 2979"/>
                <a:gd name="T13" fmla="*/ 262 h 415"/>
                <a:gd name="T14" fmla="*/ 2955 w 2979"/>
                <a:gd name="T15" fmla="*/ 258 h 415"/>
                <a:gd name="T16" fmla="*/ 2923 w 2979"/>
                <a:gd name="T17" fmla="*/ 262 h 415"/>
                <a:gd name="T18" fmla="*/ 2719 w 2979"/>
                <a:gd name="T19" fmla="*/ 328 h 415"/>
                <a:gd name="T20" fmla="*/ 2424 w 2979"/>
                <a:gd name="T21" fmla="*/ 317 h 415"/>
                <a:gd name="T22" fmla="*/ 2248 w 2979"/>
                <a:gd name="T23" fmla="*/ 290 h 415"/>
                <a:gd name="T24" fmla="*/ 2077 w 2979"/>
                <a:gd name="T25" fmla="*/ 284 h 415"/>
                <a:gd name="T26" fmla="*/ 1885 w 2979"/>
                <a:gd name="T27" fmla="*/ 299 h 415"/>
                <a:gd name="T28" fmla="*/ 1693 w 2979"/>
                <a:gd name="T29" fmla="*/ 300 h 415"/>
                <a:gd name="T30" fmla="*/ 1301 w 2979"/>
                <a:gd name="T31" fmla="*/ 312 h 415"/>
                <a:gd name="T32" fmla="*/ 901 w 2979"/>
                <a:gd name="T33" fmla="*/ 277 h 415"/>
                <a:gd name="T34" fmla="*/ 753 w 2979"/>
                <a:gd name="T35" fmla="*/ 238 h 415"/>
                <a:gd name="T36" fmla="*/ 617 w 2979"/>
                <a:gd name="T37" fmla="*/ 205 h 415"/>
                <a:gd name="T38" fmla="*/ 328 w 2979"/>
                <a:gd name="T39" fmla="*/ 218 h 415"/>
                <a:gd name="T40" fmla="*/ 126 w 2979"/>
                <a:gd name="T41" fmla="*/ 225 h 415"/>
                <a:gd name="T42" fmla="*/ 69 w 2979"/>
                <a:gd name="T43" fmla="*/ 123 h 415"/>
                <a:gd name="T44" fmla="*/ 70 w 2979"/>
                <a:gd name="T45" fmla="*/ 10 h 415"/>
                <a:gd name="T46" fmla="*/ 0 w 2979"/>
                <a:gd name="T47" fmla="*/ 0 h 415"/>
                <a:gd name="T48" fmla="*/ 0 w 2979"/>
                <a:gd name="T49" fmla="*/ 343 h 415"/>
                <a:gd name="T50" fmla="*/ 533 w 2979"/>
                <a:gd name="T51" fmla="*/ 264 h 415"/>
                <a:gd name="T52" fmla="*/ 1061 w 2979"/>
                <a:gd name="T53" fmla="*/ 367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79" h="415">
                  <a:moveTo>
                    <a:pt x="1061" y="367"/>
                  </a:moveTo>
                  <a:cubicBezTo>
                    <a:pt x="1355" y="348"/>
                    <a:pt x="1355" y="348"/>
                    <a:pt x="1355" y="348"/>
                  </a:cubicBezTo>
                  <a:cubicBezTo>
                    <a:pt x="2108" y="328"/>
                    <a:pt x="2108" y="328"/>
                    <a:pt x="2108" y="328"/>
                  </a:cubicBezTo>
                  <a:cubicBezTo>
                    <a:pt x="2410" y="351"/>
                    <a:pt x="2410" y="351"/>
                    <a:pt x="2410" y="351"/>
                  </a:cubicBezTo>
                  <a:cubicBezTo>
                    <a:pt x="2667" y="415"/>
                    <a:pt x="2667" y="415"/>
                    <a:pt x="2667" y="415"/>
                  </a:cubicBezTo>
                  <a:cubicBezTo>
                    <a:pt x="2819" y="319"/>
                    <a:pt x="2819" y="319"/>
                    <a:pt x="2819" y="319"/>
                  </a:cubicBezTo>
                  <a:cubicBezTo>
                    <a:pt x="2979" y="262"/>
                    <a:pt x="2979" y="262"/>
                    <a:pt x="2979" y="262"/>
                  </a:cubicBezTo>
                  <a:cubicBezTo>
                    <a:pt x="2955" y="258"/>
                    <a:pt x="2955" y="258"/>
                    <a:pt x="2955" y="258"/>
                  </a:cubicBezTo>
                  <a:cubicBezTo>
                    <a:pt x="2942" y="259"/>
                    <a:pt x="2931" y="261"/>
                    <a:pt x="2923" y="262"/>
                  </a:cubicBezTo>
                  <a:cubicBezTo>
                    <a:pt x="2852" y="275"/>
                    <a:pt x="2788" y="308"/>
                    <a:pt x="2719" y="328"/>
                  </a:cubicBezTo>
                  <a:cubicBezTo>
                    <a:pt x="2621" y="358"/>
                    <a:pt x="2523" y="328"/>
                    <a:pt x="2424" y="317"/>
                  </a:cubicBezTo>
                  <a:cubicBezTo>
                    <a:pt x="2365" y="311"/>
                    <a:pt x="2306" y="299"/>
                    <a:pt x="2248" y="290"/>
                  </a:cubicBezTo>
                  <a:cubicBezTo>
                    <a:pt x="2191" y="282"/>
                    <a:pt x="2134" y="281"/>
                    <a:pt x="2077" y="284"/>
                  </a:cubicBezTo>
                  <a:cubicBezTo>
                    <a:pt x="2013" y="288"/>
                    <a:pt x="1949" y="295"/>
                    <a:pt x="1885" y="299"/>
                  </a:cubicBezTo>
                  <a:cubicBezTo>
                    <a:pt x="1821" y="303"/>
                    <a:pt x="1757" y="300"/>
                    <a:pt x="1693" y="300"/>
                  </a:cubicBezTo>
                  <a:cubicBezTo>
                    <a:pt x="1562" y="299"/>
                    <a:pt x="1431" y="309"/>
                    <a:pt x="1301" y="312"/>
                  </a:cubicBezTo>
                  <a:cubicBezTo>
                    <a:pt x="1165" y="315"/>
                    <a:pt x="1033" y="308"/>
                    <a:pt x="901" y="277"/>
                  </a:cubicBezTo>
                  <a:cubicBezTo>
                    <a:pt x="851" y="266"/>
                    <a:pt x="802" y="252"/>
                    <a:pt x="753" y="238"/>
                  </a:cubicBezTo>
                  <a:cubicBezTo>
                    <a:pt x="708" y="225"/>
                    <a:pt x="663" y="211"/>
                    <a:pt x="617" y="205"/>
                  </a:cubicBezTo>
                  <a:cubicBezTo>
                    <a:pt x="521" y="191"/>
                    <a:pt x="423" y="205"/>
                    <a:pt x="328" y="218"/>
                  </a:cubicBezTo>
                  <a:cubicBezTo>
                    <a:pt x="264" y="227"/>
                    <a:pt x="185" y="270"/>
                    <a:pt x="126" y="225"/>
                  </a:cubicBezTo>
                  <a:cubicBezTo>
                    <a:pt x="96" y="202"/>
                    <a:pt x="77" y="160"/>
                    <a:pt x="69" y="123"/>
                  </a:cubicBezTo>
                  <a:cubicBezTo>
                    <a:pt x="62" y="86"/>
                    <a:pt x="64" y="47"/>
                    <a:pt x="7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533" y="264"/>
                    <a:pt x="533" y="264"/>
                    <a:pt x="533" y="264"/>
                  </a:cubicBezTo>
                  <a:lnTo>
                    <a:pt x="1061" y="367"/>
                  </a:lnTo>
                  <a:close/>
                </a:path>
              </a:pathLst>
            </a:custGeom>
            <a:solidFill>
              <a:srgbClr val="A482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Freeform 440"/>
            <p:cNvSpPr>
              <a:spLocks/>
            </p:cNvSpPr>
            <p:nvPr/>
          </p:nvSpPr>
          <p:spPr bwMode="auto">
            <a:xfrm>
              <a:off x="2099818" y="2058525"/>
              <a:ext cx="626913" cy="252334"/>
            </a:xfrm>
            <a:custGeom>
              <a:avLst/>
              <a:gdLst>
                <a:gd name="T0" fmla="*/ 661 w 712"/>
                <a:gd name="T1" fmla="*/ 1 h 286"/>
                <a:gd name="T2" fmla="*/ 571 w 712"/>
                <a:gd name="T3" fmla="*/ 7 h 286"/>
                <a:gd name="T4" fmla="*/ 435 w 712"/>
                <a:gd name="T5" fmla="*/ 41 h 286"/>
                <a:gd name="T6" fmla="*/ 339 w 712"/>
                <a:gd name="T7" fmla="*/ 78 h 286"/>
                <a:gd name="T8" fmla="*/ 218 w 712"/>
                <a:gd name="T9" fmla="*/ 105 h 286"/>
                <a:gd name="T10" fmla="*/ 64 w 712"/>
                <a:gd name="T11" fmla="*/ 154 h 286"/>
                <a:gd name="T12" fmla="*/ 3 w 712"/>
                <a:gd name="T13" fmla="*/ 283 h 286"/>
                <a:gd name="T14" fmla="*/ 11 w 712"/>
                <a:gd name="T15" fmla="*/ 282 h 286"/>
                <a:gd name="T16" fmla="*/ 12 w 712"/>
                <a:gd name="T17" fmla="*/ 280 h 286"/>
                <a:gd name="T18" fmla="*/ 14 w 712"/>
                <a:gd name="T19" fmla="*/ 277 h 286"/>
                <a:gd name="T20" fmla="*/ 104 w 712"/>
                <a:gd name="T21" fmla="*/ 155 h 286"/>
                <a:gd name="T22" fmla="*/ 264 w 712"/>
                <a:gd name="T23" fmla="*/ 129 h 286"/>
                <a:gd name="T24" fmla="*/ 560 w 712"/>
                <a:gd name="T25" fmla="*/ 21 h 286"/>
                <a:gd name="T26" fmla="*/ 712 w 712"/>
                <a:gd name="T27" fmla="*/ 21 h 286"/>
                <a:gd name="T28" fmla="*/ 661 w 712"/>
                <a:gd name="T29" fmla="*/ 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2" h="286">
                  <a:moveTo>
                    <a:pt x="661" y="1"/>
                  </a:moveTo>
                  <a:cubicBezTo>
                    <a:pt x="631" y="0"/>
                    <a:pt x="601" y="3"/>
                    <a:pt x="571" y="7"/>
                  </a:cubicBezTo>
                  <a:cubicBezTo>
                    <a:pt x="524" y="13"/>
                    <a:pt x="480" y="24"/>
                    <a:pt x="435" y="41"/>
                  </a:cubicBezTo>
                  <a:cubicBezTo>
                    <a:pt x="403" y="53"/>
                    <a:pt x="371" y="66"/>
                    <a:pt x="339" y="78"/>
                  </a:cubicBezTo>
                  <a:cubicBezTo>
                    <a:pt x="300" y="93"/>
                    <a:pt x="259" y="99"/>
                    <a:pt x="218" y="105"/>
                  </a:cubicBezTo>
                  <a:cubicBezTo>
                    <a:pt x="164" y="113"/>
                    <a:pt x="108" y="118"/>
                    <a:pt x="64" y="154"/>
                  </a:cubicBezTo>
                  <a:cubicBezTo>
                    <a:pt x="27" y="185"/>
                    <a:pt x="0" y="234"/>
                    <a:pt x="3" y="283"/>
                  </a:cubicBezTo>
                  <a:cubicBezTo>
                    <a:pt x="3" y="286"/>
                    <a:pt x="11" y="285"/>
                    <a:pt x="11" y="282"/>
                  </a:cubicBezTo>
                  <a:cubicBezTo>
                    <a:pt x="11" y="280"/>
                    <a:pt x="12" y="282"/>
                    <a:pt x="12" y="280"/>
                  </a:cubicBezTo>
                  <a:cubicBezTo>
                    <a:pt x="13" y="281"/>
                    <a:pt x="13" y="277"/>
                    <a:pt x="14" y="277"/>
                  </a:cubicBezTo>
                  <a:cubicBezTo>
                    <a:pt x="104" y="155"/>
                    <a:pt x="104" y="155"/>
                    <a:pt x="104" y="155"/>
                  </a:cubicBezTo>
                  <a:cubicBezTo>
                    <a:pt x="264" y="129"/>
                    <a:pt x="264" y="129"/>
                    <a:pt x="264" y="129"/>
                  </a:cubicBezTo>
                  <a:cubicBezTo>
                    <a:pt x="560" y="21"/>
                    <a:pt x="560" y="21"/>
                    <a:pt x="560" y="21"/>
                  </a:cubicBezTo>
                  <a:cubicBezTo>
                    <a:pt x="712" y="21"/>
                    <a:pt x="712" y="21"/>
                    <a:pt x="712" y="21"/>
                  </a:cubicBezTo>
                  <a:lnTo>
                    <a:pt x="661" y="1"/>
                  </a:lnTo>
                  <a:close/>
                </a:path>
              </a:pathLst>
            </a:custGeom>
            <a:solidFill>
              <a:srgbClr val="A482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Freeform 441"/>
            <p:cNvSpPr>
              <a:spLocks/>
            </p:cNvSpPr>
            <p:nvPr/>
          </p:nvSpPr>
          <p:spPr bwMode="auto">
            <a:xfrm>
              <a:off x="-49597" y="2028454"/>
              <a:ext cx="2784173" cy="420993"/>
            </a:xfrm>
            <a:custGeom>
              <a:avLst/>
              <a:gdLst>
                <a:gd name="T0" fmla="*/ 0 w 4259"/>
                <a:gd name="T1" fmla="*/ 536 h 644"/>
                <a:gd name="T2" fmla="*/ 0 w 4259"/>
                <a:gd name="T3" fmla="*/ 545 h 644"/>
                <a:gd name="T4" fmla="*/ 723 w 4259"/>
                <a:gd name="T5" fmla="*/ 441 h 644"/>
                <a:gd name="T6" fmla="*/ 1431 w 4259"/>
                <a:gd name="T7" fmla="*/ 580 h 644"/>
                <a:gd name="T8" fmla="*/ 1783 w 4259"/>
                <a:gd name="T9" fmla="*/ 559 h 644"/>
                <a:gd name="T10" fmla="*/ 1870 w 4259"/>
                <a:gd name="T11" fmla="*/ 555 h 644"/>
                <a:gd name="T12" fmla="*/ 2134 w 4259"/>
                <a:gd name="T13" fmla="*/ 548 h 644"/>
                <a:gd name="T14" fmla="*/ 3040 w 4259"/>
                <a:gd name="T15" fmla="*/ 544 h 644"/>
                <a:gd name="T16" fmla="*/ 3586 w 4259"/>
                <a:gd name="T17" fmla="*/ 644 h 644"/>
                <a:gd name="T18" fmla="*/ 3592 w 4259"/>
                <a:gd name="T19" fmla="*/ 642 h 644"/>
                <a:gd name="T20" fmla="*/ 4010 w 4259"/>
                <a:gd name="T21" fmla="*/ 433 h 644"/>
                <a:gd name="T22" fmla="*/ 4010 w 4259"/>
                <a:gd name="T23" fmla="*/ 423 h 644"/>
                <a:gd name="T24" fmla="*/ 3813 w 4259"/>
                <a:gd name="T25" fmla="*/ 390 h 644"/>
                <a:gd name="T26" fmla="*/ 3578 w 4259"/>
                <a:gd name="T27" fmla="*/ 502 h 644"/>
                <a:gd name="T28" fmla="*/ 3427 w 4259"/>
                <a:gd name="T29" fmla="*/ 259 h 644"/>
                <a:gd name="T30" fmla="*/ 4041 w 4259"/>
                <a:gd name="T31" fmla="*/ 77 h 644"/>
                <a:gd name="T32" fmla="*/ 4259 w 4259"/>
                <a:gd name="T33" fmla="*/ 78 h 644"/>
                <a:gd name="T34" fmla="*/ 4064 w 4259"/>
                <a:gd name="T35" fmla="*/ 0 h 644"/>
                <a:gd name="T36" fmla="*/ 4061 w 4259"/>
                <a:gd name="T37" fmla="*/ 0 h 644"/>
                <a:gd name="T38" fmla="*/ 3382 w 4259"/>
                <a:gd name="T39" fmla="*/ 173 h 644"/>
                <a:gd name="T40" fmla="*/ 3378 w 4259"/>
                <a:gd name="T41" fmla="*/ 176 h 644"/>
                <a:gd name="T42" fmla="*/ 2875 w 4259"/>
                <a:gd name="T43" fmla="*/ 371 h 644"/>
                <a:gd name="T44" fmla="*/ 2875 w 4259"/>
                <a:gd name="T45" fmla="*/ 371 h 644"/>
                <a:gd name="T46" fmla="*/ 2169 w 4259"/>
                <a:gd name="T47" fmla="*/ 370 h 644"/>
                <a:gd name="T48" fmla="*/ 1295 w 4259"/>
                <a:gd name="T49" fmla="*/ 323 h 644"/>
                <a:gd name="T50" fmla="*/ 789 w 4259"/>
                <a:gd name="T51" fmla="*/ 178 h 644"/>
                <a:gd name="T52" fmla="*/ 788 w 4259"/>
                <a:gd name="T53" fmla="*/ 178 h 644"/>
                <a:gd name="T54" fmla="*/ 7 w 4259"/>
                <a:gd name="T55" fmla="*/ 70 h 644"/>
                <a:gd name="T56" fmla="*/ 0 w 4259"/>
                <a:gd name="T57" fmla="*/ 76 h 644"/>
                <a:gd name="T58" fmla="*/ 12 w 4259"/>
                <a:gd name="T59" fmla="*/ 81 h 644"/>
                <a:gd name="T60" fmla="*/ 397 w 4259"/>
                <a:gd name="T61" fmla="*/ 132 h 644"/>
                <a:gd name="T62" fmla="*/ 1124 w 4259"/>
                <a:gd name="T63" fmla="*/ 282 h 644"/>
                <a:gd name="T64" fmla="*/ 1462 w 4259"/>
                <a:gd name="T65" fmla="*/ 381 h 644"/>
                <a:gd name="T66" fmla="*/ 1464 w 4259"/>
                <a:gd name="T67" fmla="*/ 381 h 644"/>
                <a:gd name="T68" fmla="*/ 2522 w 4259"/>
                <a:gd name="T69" fmla="*/ 389 h 644"/>
                <a:gd name="T70" fmla="*/ 3152 w 4259"/>
                <a:gd name="T71" fmla="*/ 421 h 644"/>
                <a:gd name="T72" fmla="*/ 3159 w 4259"/>
                <a:gd name="T73" fmla="*/ 418 h 644"/>
                <a:gd name="T74" fmla="*/ 3642 w 4259"/>
                <a:gd name="T75" fmla="*/ 153 h 644"/>
                <a:gd name="T76" fmla="*/ 3643 w 4259"/>
                <a:gd name="T77" fmla="*/ 153 h 644"/>
                <a:gd name="T78" fmla="*/ 4232 w 4259"/>
                <a:gd name="T79" fmla="*/ 73 h 644"/>
                <a:gd name="T80" fmla="*/ 4041 w 4259"/>
                <a:gd name="T81" fmla="*/ 74 h 644"/>
                <a:gd name="T82" fmla="*/ 3642 w 4259"/>
                <a:gd name="T83" fmla="*/ 220 h 644"/>
                <a:gd name="T84" fmla="*/ 3425 w 4259"/>
                <a:gd name="T85" fmla="*/ 257 h 644"/>
                <a:gd name="T86" fmla="*/ 3299 w 4259"/>
                <a:gd name="T87" fmla="*/ 428 h 644"/>
                <a:gd name="T88" fmla="*/ 3300 w 4259"/>
                <a:gd name="T89" fmla="*/ 431 h 644"/>
                <a:gd name="T90" fmla="*/ 3578 w 4259"/>
                <a:gd name="T91" fmla="*/ 509 h 644"/>
                <a:gd name="T92" fmla="*/ 3814 w 4259"/>
                <a:gd name="T93" fmla="*/ 400 h 644"/>
                <a:gd name="T94" fmla="*/ 3790 w 4259"/>
                <a:gd name="T95" fmla="*/ 498 h 644"/>
                <a:gd name="T96" fmla="*/ 3789 w 4259"/>
                <a:gd name="T97" fmla="*/ 499 h 644"/>
                <a:gd name="T98" fmla="*/ 3246 w 4259"/>
                <a:gd name="T99" fmla="*/ 539 h 644"/>
                <a:gd name="T100" fmla="*/ 3244 w 4259"/>
                <a:gd name="T101" fmla="*/ 539 h 644"/>
                <a:gd name="T102" fmla="*/ 2838 w 4259"/>
                <a:gd name="T103" fmla="*/ 506 h 644"/>
                <a:gd name="T104" fmla="*/ 2837 w 4259"/>
                <a:gd name="T105" fmla="*/ 506 h 644"/>
                <a:gd name="T106" fmla="*/ 1958 w 4259"/>
                <a:gd name="T107" fmla="*/ 530 h 644"/>
                <a:gd name="T108" fmla="*/ 1826 w 4259"/>
                <a:gd name="T109" fmla="*/ 535 h 644"/>
                <a:gd name="T110" fmla="*/ 1433 w 4259"/>
                <a:gd name="T111" fmla="*/ 559 h 644"/>
                <a:gd name="T112" fmla="*/ 723 w 4259"/>
                <a:gd name="T113" fmla="*/ 423 h 644"/>
                <a:gd name="T114" fmla="*/ 13 w 4259"/>
                <a:gd name="T115" fmla="*/ 53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59" h="644">
                  <a:moveTo>
                    <a:pt x="13" y="530"/>
                  </a:moveTo>
                  <a:lnTo>
                    <a:pt x="0" y="536"/>
                  </a:lnTo>
                  <a:lnTo>
                    <a:pt x="0" y="537"/>
                  </a:lnTo>
                  <a:lnTo>
                    <a:pt x="0" y="545"/>
                  </a:lnTo>
                  <a:lnTo>
                    <a:pt x="8" y="544"/>
                  </a:lnTo>
                  <a:lnTo>
                    <a:pt x="723" y="441"/>
                  </a:lnTo>
                  <a:lnTo>
                    <a:pt x="1430" y="580"/>
                  </a:lnTo>
                  <a:lnTo>
                    <a:pt x="1431" y="580"/>
                  </a:lnTo>
                  <a:lnTo>
                    <a:pt x="1433" y="580"/>
                  </a:lnTo>
                  <a:lnTo>
                    <a:pt x="1783" y="559"/>
                  </a:lnTo>
                  <a:lnTo>
                    <a:pt x="1827" y="556"/>
                  </a:lnTo>
                  <a:lnTo>
                    <a:pt x="1870" y="555"/>
                  </a:lnTo>
                  <a:lnTo>
                    <a:pt x="1959" y="553"/>
                  </a:lnTo>
                  <a:lnTo>
                    <a:pt x="2134" y="548"/>
                  </a:lnTo>
                  <a:lnTo>
                    <a:pt x="2837" y="528"/>
                  </a:lnTo>
                  <a:lnTo>
                    <a:pt x="3040" y="544"/>
                  </a:lnTo>
                  <a:lnTo>
                    <a:pt x="3242" y="559"/>
                  </a:lnTo>
                  <a:lnTo>
                    <a:pt x="3586" y="644"/>
                  </a:lnTo>
                  <a:lnTo>
                    <a:pt x="3590" y="644"/>
                  </a:lnTo>
                  <a:lnTo>
                    <a:pt x="3592" y="642"/>
                  </a:lnTo>
                  <a:lnTo>
                    <a:pt x="3796" y="512"/>
                  </a:lnTo>
                  <a:lnTo>
                    <a:pt x="4010" y="433"/>
                  </a:lnTo>
                  <a:lnTo>
                    <a:pt x="4031" y="427"/>
                  </a:lnTo>
                  <a:lnTo>
                    <a:pt x="4010" y="423"/>
                  </a:lnTo>
                  <a:lnTo>
                    <a:pt x="3814" y="390"/>
                  </a:lnTo>
                  <a:lnTo>
                    <a:pt x="3813" y="390"/>
                  </a:lnTo>
                  <a:lnTo>
                    <a:pt x="3812" y="390"/>
                  </a:lnTo>
                  <a:lnTo>
                    <a:pt x="3578" y="502"/>
                  </a:lnTo>
                  <a:lnTo>
                    <a:pt x="3304" y="428"/>
                  </a:lnTo>
                  <a:lnTo>
                    <a:pt x="3427" y="259"/>
                  </a:lnTo>
                  <a:lnTo>
                    <a:pt x="3642" y="223"/>
                  </a:lnTo>
                  <a:lnTo>
                    <a:pt x="4041" y="77"/>
                  </a:lnTo>
                  <a:lnTo>
                    <a:pt x="4245" y="78"/>
                  </a:lnTo>
                  <a:lnTo>
                    <a:pt x="4259" y="78"/>
                  </a:lnTo>
                  <a:lnTo>
                    <a:pt x="4247" y="73"/>
                  </a:lnTo>
                  <a:lnTo>
                    <a:pt x="4064" y="0"/>
                  </a:lnTo>
                  <a:lnTo>
                    <a:pt x="4062" y="0"/>
                  </a:lnTo>
                  <a:lnTo>
                    <a:pt x="4061" y="0"/>
                  </a:lnTo>
                  <a:lnTo>
                    <a:pt x="3641" y="140"/>
                  </a:lnTo>
                  <a:lnTo>
                    <a:pt x="3382" y="173"/>
                  </a:lnTo>
                  <a:lnTo>
                    <a:pt x="3380" y="173"/>
                  </a:lnTo>
                  <a:lnTo>
                    <a:pt x="3378" y="176"/>
                  </a:lnTo>
                  <a:lnTo>
                    <a:pt x="3149" y="402"/>
                  </a:lnTo>
                  <a:lnTo>
                    <a:pt x="2875" y="371"/>
                  </a:lnTo>
                  <a:lnTo>
                    <a:pt x="2875" y="371"/>
                  </a:lnTo>
                  <a:lnTo>
                    <a:pt x="2875" y="371"/>
                  </a:lnTo>
                  <a:lnTo>
                    <a:pt x="2522" y="370"/>
                  </a:lnTo>
                  <a:lnTo>
                    <a:pt x="2169" y="370"/>
                  </a:lnTo>
                  <a:lnTo>
                    <a:pt x="1464" y="371"/>
                  </a:lnTo>
                  <a:lnTo>
                    <a:pt x="1295" y="323"/>
                  </a:lnTo>
                  <a:lnTo>
                    <a:pt x="1127" y="274"/>
                  </a:lnTo>
                  <a:lnTo>
                    <a:pt x="789" y="178"/>
                  </a:lnTo>
                  <a:lnTo>
                    <a:pt x="788" y="178"/>
                  </a:lnTo>
                  <a:lnTo>
                    <a:pt x="788" y="178"/>
                  </a:lnTo>
                  <a:lnTo>
                    <a:pt x="397" y="124"/>
                  </a:lnTo>
                  <a:lnTo>
                    <a:pt x="7" y="70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0" y="80"/>
                  </a:lnTo>
                  <a:lnTo>
                    <a:pt x="12" y="81"/>
                  </a:lnTo>
                  <a:lnTo>
                    <a:pt x="12" y="81"/>
                  </a:lnTo>
                  <a:lnTo>
                    <a:pt x="397" y="132"/>
                  </a:lnTo>
                  <a:lnTo>
                    <a:pt x="786" y="184"/>
                  </a:lnTo>
                  <a:lnTo>
                    <a:pt x="1124" y="282"/>
                  </a:lnTo>
                  <a:lnTo>
                    <a:pt x="1293" y="332"/>
                  </a:lnTo>
                  <a:lnTo>
                    <a:pt x="1462" y="381"/>
                  </a:lnTo>
                  <a:lnTo>
                    <a:pt x="1462" y="381"/>
                  </a:lnTo>
                  <a:lnTo>
                    <a:pt x="1464" y="381"/>
                  </a:lnTo>
                  <a:lnTo>
                    <a:pt x="2169" y="387"/>
                  </a:lnTo>
                  <a:lnTo>
                    <a:pt x="2522" y="389"/>
                  </a:lnTo>
                  <a:lnTo>
                    <a:pt x="2873" y="390"/>
                  </a:lnTo>
                  <a:lnTo>
                    <a:pt x="3152" y="421"/>
                  </a:lnTo>
                  <a:lnTo>
                    <a:pt x="3156" y="421"/>
                  </a:lnTo>
                  <a:lnTo>
                    <a:pt x="3159" y="418"/>
                  </a:lnTo>
                  <a:lnTo>
                    <a:pt x="3388" y="189"/>
                  </a:lnTo>
                  <a:lnTo>
                    <a:pt x="3642" y="153"/>
                  </a:lnTo>
                  <a:lnTo>
                    <a:pt x="3643" y="153"/>
                  </a:lnTo>
                  <a:lnTo>
                    <a:pt x="3643" y="153"/>
                  </a:lnTo>
                  <a:lnTo>
                    <a:pt x="4062" y="8"/>
                  </a:lnTo>
                  <a:lnTo>
                    <a:pt x="4232" y="73"/>
                  </a:lnTo>
                  <a:lnTo>
                    <a:pt x="4041" y="74"/>
                  </a:lnTo>
                  <a:lnTo>
                    <a:pt x="4041" y="74"/>
                  </a:lnTo>
                  <a:lnTo>
                    <a:pt x="4039" y="74"/>
                  </a:lnTo>
                  <a:lnTo>
                    <a:pt x="3642" y="220"/>
                  </a:lnTo>
                  <a:lnTo>
                    <a:pt x="3427" y="257"/>
                  </a:lnTo>
                  <a:lnTo>
                    <a:pt x="3425" y="257"/>
                  </a:lnTo>
                  <a:lnTo>
                    <a:pt x="3425" y="257"/>
                  </a:lnTo>
                  <a:lnTo>
                    <a:pt x="3299" y="428"/>
                  </a:lnTo>
                  <a:lnTo>
                    <a:pt x="3297" y="431"/>
                  </a:lnTo>
                  <a:lnTo>
                    <a:pt x="3300" y="431"/>
                  </a:lnTo>
                  <a:lnTo>
                    <a:pt x="3576" y="509"/>
                  </a:lnTo>
                  <a:lnTo>
                    <a:pt x="3578" y="509"/>
                  </a:lnTo>
                  <a:lnTo>
                    <a:pt x="3579" y="508"/>
                  </a:lnTo>
                  <a:lnTo>
                    <a:pt x="3814" y="400"/>
                  </a:lnTo>
                  <a:lnTo>
                    <a:pt x="3984" y="431"/>
                  </a:lnTo>
                  <a:lnTo>
                    <a:pt x="3790" y="498"/>
                  </a:lnTo>
                  <a:lnTo>
                    <a:pt x="3789" y="498"/>
                  </a:lnTo>
                  <a:lnTo>
                    <a:pt x="3789" y="499"/>
                  </a:lnTo>
                  <a:lnTo>
                    <a:pt x="3587" y="625"/>
                  </a:lnTo>
                  <a:lnTo>
                    <a:pt x="3246" y="539"/>
                  </a:lnTo>
                  <a:lnTo>
                    <a:pt x="3245" y="539"/>
                  </a:lnTo>
                  <a:lnTo>
                    <a:pt x="3244" y="539"/>
                  </a:lnTo>
                  <a:lnTo>
                    <a:pt x="3042" y="522"/>
                  </a:lnTo>
                  <a:lnTo>
                    <a:pt x="2838" y="506"/>
                  </a:lnTo>
                  <a:lnTo>
                    <a:pt x="2838" y="506"/>
                  </a:lnTo>
                  <a:lnTo>
                    <a:pt x="2837" y="506"/>
                  </a:lnTo>
                  <a:lnTo>
                    <a:pt x="2134" y="525"/>
                  </a:lnTo>
                  <a:lnTo>
                    <a:pt x="1958" y="530"/>
                  </a:lnTo>
                  <a:lnTo>
                    <a:pt x="1870" y="533"/>
                  </a:lnTo>
                  <a:lnTo>
                    <a:pt x="1826" y="535"/>
                  </a:lnTo>
                  <a:lnTo>
                    <a:pt x="1781" y="537"/>
                  </a:lnTo>
                  <a:lnTo>
                    <a:pt x="1433" y="559"/>
                  </a:lnTo>
                  <a:lnTo>
                    <a:pt x="724" y="423"/>
                  </a:lnTo>
                  <a:lnTo>
                    <a:pt x="723" y="423"/>
                  </a:lnTo>
                  <a:lnTo>
                    <a:pt x="722" y="423"/>
                  </a:lnTo>
                  <a:lnTo>
                    <a:pt x="13" y="53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Freeform 442"/>
            <p:cNvSpPr>
              <a:spLocks/>
            </p:cNvSpPr>
            <p:nvPr/>
          </p:nvSpPr>
          <p:spPr bwMode="auto">
            <a:xfrm>
              <a:off x="-49597" y="2028454"/>
              <a:ext cx="2784173" cy="420993"/>
            </a:xfrm>
            <a:custGeom>
              <a:avLst/>
              <a:gdLst>
                <a:gd name="T0" fmla="*/ 0 w 4259"/>
                <a:gd name="T1" fmla="*/ 536 h 644"/>
                <a:gd name="T2" fmla="*/ 0 w 4259"/>
                <a:gd name="T3" fmla="*/ 545 h 644"/>
                <a:gd name="T4" fmla="*/ 723 w 4259"/>
                <a:gd name="T5" fmla="*/ 441 h 644"/>
                <a:gd name="T6" fmla="*/ 1431 w 4259"/>
                <a:gd name="T7" fmla="*/ 580 h 644"/>
                <a:gd name="T8" fmla="*/ 1783 w 4259"/>
                <a:gd name="T9" fmla="*/ 559 h 644"/>
                <a:gd name="T10" fmla="*/ 1870 w 4259"/>
                <a:gd name="T11" fmla="*/ 555 h 644"/>
                <a:gd name="T12" fmla="*/ 2134 w 4259"/>
                <a:gd name="T13" fmla="*/ 548 h 644"/>
                <a:gd name="T14" fmla="*/ 3040 w 4259"/>
                <a:gd name="T15" fmla="*/ 544 h 644"/>
                <a:gd name="T16" fmla="*/ 3586 w 4259"/>
                <a:gd name="T17" fmla="*/ 644 h 644"/>
                <a:gd name="T18" fmla="*/ 3592 w 4259"/>
                <a:gd name="T19" fmla="*/ 642 h 644"/>
                <a:gd name="T20" fmla="*/ 4010 w 4259"/>
                <a:gd name="T21" fmla="*/ 433 h 644"/>
                <a:gd name="T22" fmla="*/ 4010 w 4259"/>
                <a:gd name="T23" fmla="*/ 423 h 644"/>
                <a:gd name="T24" fmla="*/ 3813 w 4259"/>
                <a:gd name="T25" fmla="*/ 390 h 644"/>
                <a:gd name="T26" fmla="*/ 3578 w 4259"/>
                <a:gd name="T27" fmla="*/ 502 h 644"/>
                <a:gd name="T28" fmla="*/ 3427 w 4259"/>
                <a:gd name="T29" fmla="*/ 259 h 644"/>
                <a:gd name="T30" fmla="*/ 4041 w 4259"/>
                <a:gd name="T31" fmla="*/ 77 h 644"/>
                <a:gd name="T32" fmla="*/ 4259 w 4259"/>
                <a:gd name="T33" fmla="*/ 78 h 644"/>
                <a:gd name="T34" fmla="*/ 4064 w 4259"/>
                <a:gd name="T35" fmla="*/ 0 h 644"/>
                <a:gd name="T36" fmla="*/ 4061 w 4259"/>
                <a:gd name="T37" fmla="*/ 0 h 644"/>
                <a:gd name="T38" fmla="*/ 3382 w 4259"/>
                <a:gd name="T39" fmla="*/ 173 h 644"/>
                <a:gd name="T40" fmla="*/ 3378 w 4259"/>
                <a:gd name="T41" fmla="*/ 176 h 644"/>
                <a:gd name="T42" fmla="*/ 2875 w 4259"/>
                <a:gd name="T43" fmla="*/ 371 h 644"/>
                <a:gd name="T44" fmla="*/ 2875 w 4259"/>
                <a:gd name="T45" fmla="*/ 371 h 644"/>
                <a:gd name="T46" fmla="*/ 2169 w 4259"/>
                <a:gd name="T47" fmla="*/ 370 h 644"/>
                <a:gd name="T48" fmla="*/ 1295 w 4259"/>
                <a:gd name="T49" fmla="*/ 323 h 644"/>
                <a:gd name="T50" fmla="*/ 789 w 4259"/>
                <a:gd name="T51" fmla="*/ 178 h 644"/>
                <a:gd name="T52" fmla="*/ 788 w 4259"/>
                <a:gd name="T53" fmla="*/ 178 h 644"/>
                <a:gd name="T54" fmla="*/ 7 w 4259"/>
                <a:gd name="T55" fmla="*/ 70 h 644"/>
                <a:gd name="T56" fmla="*/ 0 w 4259"/>
                <a:gd name="T57" fmla="*/ 76 h 644"/>
                <a:gd name="T58" fmla="*/ 12 w 4259"/>
                <a:gd name="T59" fmla="*/ 81 h 644"/>
                <a:gd name="T60" fmla="*/ 397 w 4259"/>
                <a:gd name="T61" fmla="*/ 132 h 644"/>
                <a:gd name="T62" fmla="*/ 1124 w 4259"/>
                <a:gd name="T63" fmla="*/ 282 h 644"/>
                <a:gd name="T64" fmla="*/ 1462 w 4259"/>
                <a:gd name="T65" fmla="*/ 381 h 644"/>
                <a:gd name="T66" fmla="*/ 1464 w 4259"/>
                <a:gd name="T67" fmla="*/ 381 h 644"/>
                <a:gd name="T68" fmla="*/ 2522 w 4259"/>
                <a:gd name="T69" fmla="*/ 389 h 644"/>
                <a:gd name="T70" fmla="*/ 3152 w 4259"/>
                <a:gd name="T71" fmla="*/ 421 h 644"/>
                <a:gd name="T72" fmla="*/ 3159 w 4259"/>
                <a:gd name="T73" fmla="*/ 418 h 644"/>
                <a:gd name="T74" fmla="*/ 3642 w 4259"/>
                <a:gd name="T75" fmla="*/ 153 h 644"/>
                <a:gd name="T76" fmla="*/ 3643 w 4259"/>
                <a:gd name="T77" fmla="*/ 153 h 644"/>
                <a:gd name="T78" fmla="*/ 4232 w 4259"/>
                <a:gd name="T79" fmla="*/ 73 h 644"/>
                <a:gd name="T80" fmla="*/ 4041 w 4259"/>
                <a:gd name="T81" fmla="*/ 74 h 644"/>
                <a:gd name="T82" fmla="*/ 3642 w 4259"/>
                <a:gd name="T83" fmla="*/ 220 h 644"/>
                <a:gd name="T84" fmla="*/ 3425 w 4259"/>
                <a:gd name="T85" fmla="*/ 257 h 644"/>
                <a:gd name="T86" fmla="*/ 3299 w 4259"/>
                <a:gd name="T87" fmla="*/ 428 h 644"/>
                <a:gd name="T88" fmla="*/ 3300 w 4259"/>
                <a:gd name="T89" fmla="*/ 431 h 644"/>
                <a:gd name="T90" fmla="*/ 3578 w 4259"/>
                <a:gd name="T91" fmla="*/ 509 h 644"/>
                <a:gd name="T92" fmla="*/ 3814 w 4259"/>
                <a:gd name="T93" fmla="*/ 400 h 644"/>
                <a:gd name="T94" fmla="*/ 3790 w 4259"/>
                <a:gd name="T95" fmla="*/ 498 h 644"/>
                <a:gd name="T96" fmla="*/ 3789 w 4259"/>
                <a:gd name="T97" fmla="*/ 499 h 644"/>
                <a:gd name="T98" fmla="*/ 3246 w 4259"/>
                <a:gd name="T99" fmla="*/ 539 h 644"/>
                <a:gd name="T100" fmla="*/ 3244 w 4259"/>
                <a:gd name="T101" fmla="*/ 539 h 644"/>
                <a:gd name="T102" fmla="*/ 2838 w 4259"/>
                <a:gd name="T103" fmla="*/ 506 h 644"/>
                <a:gd name="T104" fmla="*/ 2837 w 4259"/>
                <a:gd name="T105" fmla="*/ 506 h 644"/>
                <a:gd name="T106" fmla="*/ 1958 w 4259"/>
                <a:gd name="T107" fmla="*/ 530 h 644"/>
                <a:gd name="T108" fmla="*/ 1826 w 4259"/>
                <a:gd name="T109" fmla="*/ 535 h 644"/>
                <a:gd name="T110" fmla="*/ 1433 w 4259"/>
                <a:gd name="T111" fmla="*/ 559 h 644"/>
                <a:gd name="T112" fmla="*/ 723 w 4259"/>
                <a:gd name="T113" fmla="*/ 423 h 644"/>
                <a:gd name="T114" fmla="*/ 13 w 4259"/>
                <a:gd name="T115" fmla="*/ 53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59" h="644">
                  <a:moveTo>
                    <a:pt x="13" y="530"/>
                  </a:moveTo>
                  <a:lnTo>
                    <a:pt x="0" y="536"/>
                  </a:lnTo>
                  <a:lnTo>
                    <a:pt x="0" y="537"/>
                  </a:lnTo>
                  <a:lnTo>
                    <a:pt x="0" y="545"/>
                  </a:lnTo>
                  <a:lnTo>
                    <a:pt x="8" y="544"/>
                  </a:lnTo>
                  <a:lnTo>
                    <a:pt x="723" y="441"/>
                  </a:lnTo>
                  <a:lnTo>
                    <a:pt x="1430" y="580"/>
                  </a:lnTo>
                  <a:lnTo>
                    <a:pt x="1431" y="580"/>
                  </a:lnTo>
                  <a:lnTo>
                    <a:pt x="1433" y="580"/>
                  </a:lnTo>
                  <a:lnTo>
                    <a:pt x="1783" y="559"/>
                  </a:lnTo>
                  <a:lnTo>
                    <a:pt x="1827" y="556"/>
                  </a:lnTo>
                  <a:lnTo>
                    <a:pt x="1870" y="555"/>
                  </a:lnTo>
                  <a:lnTo>
                    <a:pt x="1959" y="553"/>
                  </a:lnTo>
                  <a:lnTo>
                    <a:pt x="2134" y="548"/>
                  </a:lnTo>
                  <a:lnTo>
                    <a:pt x="2837" y="528"/>
                  </a:lnTo>
                  <a:lnTo>
                    <a:pt x="3040" y="544"/>
                  </a:lnTo>
                  <a:lnTo>
                    <a:pt x="3242" y="559"/>
                  </a:lnTo>
                  <a:lnTo>
                    <a:pt x="3586" y="644"/>
                  </a:lnTo>
                  <a:lnTo>
                    <a:pt x="3590" y="644"/>
                  </a:lnTo>
                  <a:lnTo>
                    <a:pt x="3592" y="642"/>
                  </a:lnTo>
                  <a:lnTo>
                    <a:pt x="3796" y="512"/>
                  </a:lnTo>
                  <a:lnTo>
                    <a:pt x="4010" y="433"/>
                  </a:lnTo>
                  <a:lnTo>
                    <a:pt x="4031" y="427"/>
                  </a:lnTo>
                  <a:lnTo>
                    <a:pt x="4010" y="423"/>
                  </a:lnTo>
                  <a:lnTo>
                    <a:pt x="3814" y="390"/>
                  </a:lnTo>
                  <a:lnTo>
                    <a:pt x="3813" y="390"/>
                  </a:lnTo>
                  <a:lnTo>
                    <a:pt x="3812" y="390"/>
                  </a:lnTo>
                  <a:lnTo>
                    <a:pt x="3578" y="502"/>
                  </a:lnTo>
                  <a:lnTo>
                    <a:pt x="3304" y="428"/>
                  </a:lnTo>
                  <a:lnTo>
                    <a:pt x="3427" y="259"/>
                  </a:lnTo>
                  <a:lnTo>
                    <a:pt x="3642" y="223"/>
                  </a:lnTo>
                  <a:lnTo>
                    <a:pt x="4041" y="77"/>
                  </a:lnTo>
                  <a:lnTo>
                    <a:pt x="4245" y="78"/>
                  </a:lnTo>
                  <a:lnTo>
                    <a:pt x="4259" y="78"/>
                  </a:lnTo>
                  <a:lnTo>
                    <a:pt x="4247" y="73"/>
                  </a:lnTo>
                  <a:lnTo>
                    <a:pt x="4064" y="0"/>
                  </a:lnTo>
                  <a:lnTo>
                    <a:pt x="4062" y="0"/>
                  </a:lnTo>
                  <a:lnTo>
                    <a:pt x="4061" y="0"/>
                  </a:lnTo>
                  <a:lnTo>
                    <a:pt x="3641" y="140"/>
                  </a:lnTo>
                  <a:lnTo>
                    <a:pt x="3382" y="173"/>
                  </a:lnTo>
                  <a:lnTo>
                    <a:pt x="3380" y="173"/>
                  </a:lnTo>
                  <a:lnTo>
                    <a:pt x="3378" y="176"/>
                  </a:lnTo>
                  <a:lnTo>
                    <a:pt x="3149" y="402"/>
                  </a:lnTo>
                  <a:lnTo>
                    <a:pt x="2875" y="371"/>
                  </a:lnTo>
                  <a:lnTo>
                    <a:pt x="2875" y="371"/>
                  </a:lnTo>
                  <a:lnTo>
                    <a:pt x="2875" y="371"/>
                  </a:lnTo>
                  <a:lnTo>
                    <a:pt x="2522" y="370"/>
                  </a:lnTo>
                  <a:lnTo>
                    <a:pt x="2169" y="370"/>
                  </a:lnTo>
                  <a:lnTo>
                    <a:pt x="1464" y="371"/>
                  </a:lnTo>
                  <a:lnTo>
                    <a:pt x="1295" y="323"/>
                  </a:lnTo>
                  <a:lnTo>
                    <a:pt x="1127" y="274"/>
                  </a:lnTo>
                  <a:lnTo>
                    <a:pt x="789" y="178"/>
                  </a:lnTo>
                  <a:lnTo>
                    <a:pt x="788" y="178"/>
                  </a:lnTo>
                  <a:lnTo>
                    <a:pt x="788" y="178"/>
                  </a:lnTo>
                  <a:lnTo>
                    <a:pt x="397" y="124"/>
                  </a:lnTo>
                  <a:lnTo>
                    <a:pt x="7" y="70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0" y="80"/>
                  </a:lnTo>
                  <a:lnTo>
                    <a:pt x="12" y="81"/>
                  </a:lnTo>
                  <a:lnTo>
                    <a:pt x="12" y="81"/>
                  </a:lnTo>
                  <a:lnTo>
                    <a:pt x="397" y="132"/>
                  </a:lnTo>
                  <a:lnTo>
                    <a:pt x="786" y="184"/>
                  </a:lnTo>
                  <a:lnTo>
                    <a:pt x="1124" y="282"/>
                  </a:lnTo>
                  <a:lnTo>
                    <a:pt x="1293" y="332"/>
                  </a:lnTo>
                  <a:lnTo>
                    <a:pt x="1462" y="381"/>
                  </a:lnTo>
                  <a:lnTo>
                    <a:pt x="1462" y="381"/>
                  </a:lnTo>
                  <a:lnTo>
                    <a:pt x="1464" y="381"/>
                  </a:lnTo>
                  <a:lnTo>
                    <a:pt x="2169" y="387"/>
                  </a:lnTo>
                  <a:lnTo>
                    <a:pt x="2522" y="389"/>
                  </a:lnTo>
                  <a:lnTo>
                    <a:pt x="2873" y="390"/>
                  </a:lnTo>
                  <a:lnTo>
                    <a:pt x="3152" y="421"/>
                  </a:lnTo>
                  <a:lnTo>
                    <a:pt x="3156" y="421"/>
                  </a:lnTo>
                  <a:lnTo>
                    <a:pt x="3159" y="418"/>
                  </a:lnTo>
                  <a:lnTo>
                    <a:pt x="3388" y="189"/>
                  </a:lnTo>
                  <a:lnTo>
                    <a:pt x="3642" y="153"/>
                  </a:lnTo>
                  <a:lnTo>
                    <a:pt x="3643" y="153"/>
                  </a:lnTo>
                  <a:lnTo>
                    <a:pt x="3643" y="153"/>
                  </a:lnTo>
                  <a:lnTo>
                    <a:pt x="4062" y="8"/>
                  </a:lnTo>
                  <a:lnTo>
                    <a:pt x="4232" y="73"/>
                  </a:lnTo>
                  <a:lnTo>
                    <a:pt x="4041" y="74"/>
                  </a:lnTo>
                  <a:lnTo>
                    <a:pt x="4041" y="74"/>
                  </a:lnTo>
                  <a:lnTo>
                    <a:pt x="4039" y="74"/>
                  </a:lnTo>
                  <a:lnTo>
                    <a:pt x="3642" y="220"/>
                  </a:lnTo>
                  <a:lnTo>
                    <a:pt x="3427" y="257"/>
                  </a:lnTo>
                  <a:lnTo>
                    <a:pt x="3425" y="257"/>
                  </a:lnTo>
                  <a:lnTo>
                    <a:pt x="3425" y="257"/>
                  </a:lnTo>
                  <a:lnTo>
                    <a:pt x="3299" y="428"/>
                  </a:lnTo>
                  <a:lnTo>
                    <a:pt x="3297" y="431"/>
                  </a:lnTo>
                  <a:lnTo>
                    <a:pt x="3300" y="431"/>
                  </a:lnTo>
                  <a:lnTo>
                    <a:pt x="3576" y="509"/>
                  </a:lnTo>
                  <a:lnTo>
                    <a:pt x="3578" y="509"/>
                  </a:lnTo>
                  <a:lnTo>
                    <a:pt x="3579" y="508"/>
                  </a:lnTo>
                  <a:lnTo>
                    <a:pt x="3814" y="400"/>
                  </a:lnTo>
                  <a:lnTo>
                    <a:pt x="3984" y="431"/>
                  </a:lnTo>
                  <a:lnTo>
                    <a:pt x="3790" y="498"/>
                  </a:lnTo>
                  <a:lnTo>
                    <a:pt x="3789" y="498"/>
                  </a:lnTo>
                  <a:lnTo>
                    <a:pt x="3789" y="499"/>
                  </a:lnTo>
                  <a:lnTo>
                    <a:pt x="3587" y="625"/>
                  </a:lnTo>
                  <a:lnTo>
                    <a:pt x="3246" y="539"/>
                  </a:lnTo>
                  <a:lnTo>
                    <a:pt x="3245" y="539"/>
                  </a:lnTo>
                  <a:lnTo>
                    <a:pt x="3244" y="539"/>
                  </a:lnTo>
                  <a:lnTo>
                    <a:pt x="3042" y="522"/>
                  </a:lnTo>
                  <a:lnTo>
                    <a:pt x="2838" y="506"/>
                  </a:lnTo>
                  <a:lnTo>
                    <a:pt x="2838" y="506"/>
                  </a:lnTo>
                  <a:lnTo>
                    <a:pt x="2837" y="506"/>
                  </a:lnTo>
                  <a:lnTo>
                    <a:pt x="2134" y="525"/>
                  </a:lnTo>
                  <a:lnTo>
                    <a:pt x="1958" y="530"/>
                  </a:lnTo>
                  <a:lnTo>
                    <a:pt x="1870" y="533"/>
                  </a:lnTo>
                  <a:lnTo>
                    <a:pt x="1826" y="535"/>
                  </a:lnTo>
                  <a:lnTo>
                    <a:pt x="1781" y="537"/>
                  </a:lnTo>
                  <a:lnTo>
                    <a:pt x="1433" y="559"/>
                  </a:lnTo>
                  <a:lnTo>
                    <a:pt x="724" y="423"/>
                  </a:lnTo>
                  <a:lnTo>
                    <a:pt x="723" y="423"/>
                  </a:lnTo>
                  <a:lnTo>
                    <a:pt x="722" y="423"/>
                  </a:lnTo>
                  <a:lnTo>
                    <a:pt x="13" y="5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Freeform 443"/>
            <p:cNvSpPr>
              <a:spLocks/>
            </p:cNvSpPr>
            <p:nvPr/>
          </p:nvSpPr>
          <p:spPr bwMode="auto">
            <a:xfrm>
              <a:off x="775391" y="454308"/>
              <a:ext cx="1174726" cy="706012"/>
            </a:xfrm>
            <a:custGeom>
              <a:avLst/>
              <a:gdLst>
                <a:gd name="T0" fmla="*/ 892 w 1797"/>
                <a:gd name="T1" fmla="*/ 0 h 1080"/>
                <a:gd name="T2" fmla="*/ 0 w 1797"/>
                <a:gd name="T3" fmla="*/ 520 h 1080"/>
                <a:gd name="T4" fmla="*/ 892 w 1797"/>
                <a:gd name="T5" fmla="*/ 1080 h 1080"/>
                <a:gd name="T6" fmla="*/ 1797 w 1797"/>
                <a:gd name="T7" fmla="*/ 540 h 1080"/>
                <a:gd name="T8" fmla="*/ 892 w 1797"/>
                <a:gd name="T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7" h="1080">
                  <a:moveTo>
                    <a:pt x="892" y="0"/>
                  </a:moveTo>
                  <a:lnTo>
                    <a:pt x="0" y="520"/>
                  </a:lnTo>
                  <a:lnTo>
                    <a:pt x="892" y="1080"/>
                  </a:lnTo>
                  <a:lnTo>
                    <a:pt x="1797" y="540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333132"/>
            </a:solidFill>
            <a:ln w="7938" cap="flat">
              <a:solidFill>
                <a:srgbClr val="231F2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4" name="Picture 44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765" y="742596"/>
              <a:ext cx="664828" cy="53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445"/>
            <p:cNvSpPr>
              <a:spLocks/>
            </p:cNvSpPr>
            <p:nvPr/>
          </p:nvSpPr>
          <p:spPr bwMode="auto">
            <a:xfrm>
              <a:off x="1070217" y="567400"/>
              <a:ext cx="66679" cy="436028"/>
            </a:xfrm>
            <a:custGeom>
              <a:avLst/>
              <a:gdLst>
                <a:gd name="T0" fmla="*/ 64 w 76"/>
                <a:gd name="T1" fmla="*/ 23 h 494"/>
                <a:gd name="T2" fmla="*/ 0 w 76"/>
                <a:gd name="T3" fmla="*/ 109 h 494"/>
                <a:gd name="T4" fmla="*/ 0 w 76"/>
                <a:gd name="T5" fmla="*/ 494 h 494"/>
                <a:gd name="T6" fmla="*/ 76 w 76"/>
                <a:gd name="T7" fmla="*/ 494 h 494"/>
                <a:gd name="T8" fmla="*/ 64 w 76"/>
                <a:gd name="T9" fmla="*/ 2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94">
                  <a:moveTo>
                    <a:pt x="64" y="23"/>
                  </a:moveTo>
                  <a:cubicBezTo>
                    <a:pt x="64" y="23"/>
                    <a:pt x="0" y="0"/>
                    <a:pt x="0" y="109"/>
                  </a:cubicBezTo>
                  <a:cubicBezTo>
                    <a:pt x="0" y="240"/>
                    <a:pt x="0" y="494"/>
                    <a:pt x="0" y="494"/>
                  </a:cubicBezTo>
                  <a:cubicBezTo>
                    <a:pt x="76" y="494"/>
                    <a:pt x="76" y="494"/>
                    <a:pt x="76" y="494"/>
                  </a:cubicBezTo>
                  <a:lnTo>
                    <a:pt x="64" y="23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Freeform 446"/>
            <p:cNvSpPr>
              <a:spLocks/>
            </p:cNvSpPr>
            <p:nvPr/>
          </p:nvSpPr>
          <p:spPr bwMode="auto">
            <a:xfrm>
              <a:off x="727670" y="1425075"/>
              <a:ext cx="147086" cy="747197"/>
            </a:xfrm>
            <a:custGeom>
              <a:avLst/>
              <a:gdLst>
                <a:gd name="T0" fmla="*/ 127 w 167"/>
                <a:gd name="T1" fmla="*/ 39 h 847"/>
                <a:gd name="T2" fmla="*/ 47 w 167"/>
                <a:gd name="T3" fmla="*/ 29 h 847"/>
                <a:gd name="T4" fmla="*/ 10 w 167"/>
                <a:gd name="T5" fmla="*/ 162 h 847"/>
                <a:gd name="T6" fmla="*/ 16 w 167"/>
                <a:gd name="T7" fmla="*/ 489 h 847"/>
                <a:gd name="T8" fmla="*/ 42 w 167"/>
                <a:gd name="T9" fmla="*/ 686 h 847"/>
                <a:gd name="T10" fmla="*/ 124 w 167"/>
                <a:gd name="T11" fmla="*/ 845 h 847"/>
                <a:gd name="T12" fmla="*/ 132 w 167"/>
                <a:gd name="T13" fmla="*/ 843 h 847"/>
                <a:gd name="T14" fmla="*/ 118 w 167"/>
                <a:gd name="T15" fmla="*/ 742 h 847"/>
                <a:gd name="T16" fmla="*/ 106 w 167"/>
                <a:gd name="T17" fmla="*/ 630 h 847"/>
                <a:gd name="T18" fmla="*/ 114 w 167"/>
                <a:gd name="T19" fmla="*/ 381 h 847"/>
                <a:gd name="T20" fmla="*/ 140 w 167"/>
                <a:gd name="T21" fmla="*/ 139 h 847"/>
                <a:gd name="T22" fmla="*/ 160 w 167"/>
                <a:gd name="T23" fmla="*/ 84 h 847"/>
                <a:gd name="T24" fmla="*/ 127 w 167"/>
                <a:gd name="T25" fmla="*/ 39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" h="847">
                  <a:moveTo>
                    <a:pt x="127" y="39"/>
                  </a:moveTo>
                  <a:cubicBezTo>
                    <a:pt x="104" y="17"/>
                    <a:pt x="71" y="0"/>
                    <a:pt x="47" y="29"/>
                  </a:cubicBezTo>
                  <a:cubicBezTo>
                    <a:pt x="18" y="63"/>
                    <a:pt x="15" y="120"/>
                    <a:pt x="10" y="162"/>
                  </a:cubicBezTo>
                  <a:cubicBezTo>
                    <a:pt x="0" y="271"/>
                    <a:pt x="8" y="380"/>
                    <a:pt x="16" y="489"/>
                  </a:cubicBezTo>
                  <a:cubicBezTo>
                    <a:pt x="20" y="555"/>
                    <a:pt x="27" y="621"/>
                    <a:pt x="42" y="686"/>
                  </a:cubicBezTo>
                  <a:cubicBezTo>
                    <a:pt x="56" y="744"/>
                    <a:pt x="80" y="804"/>
                    <a:pt x="124" y="845"/>
                  </a:cubicBezTo>
                  <a:cubicBezTo>
                    <a:pt x="126" y="847"/>
                    <a:pt x="132" y="845"/>
                    <a:pt x="132" y="843"/>
                  </a:cubicBezTo>
                  <a:cubicBezTo>
                    <a:pt x="131" y="809"/>
                    <a:pt x="124" y="775"/>
                    <a:pt x="118" y="742"/>
                  </a:cubicBezTo>
                  <a:cubicBezTo>
                    <a:pt x="111" y="704"/>
                    <a:pt x="108" y="668"/>
                    <a:pt x="106" y="630"/>
                  </a:cubicBezTo>
                  <a:cubicBezTo>
                    <a:pt x="103" y="547"/>
                    <a:pt x="104" y="464"/>
                    <a:pt x="114" y="381"/>
                  </a:cubicBezTo>
                  <a:cubicBezTo>
                    <a:pt x="122" y="300"/>
                    <a:pt x="131" y="220"/>
                    <a:pt x="140" y="139"/>
                  </a:cubicBezTo>
                  <a:cubicBezTo>
                    <a:pt x="143" y="118"/>
                    <a:pt x="154" y="103"/>
                    <a:pt x="160" y="84"/>
                  </a:cubicBezTo>
                  <a:cubicBezTo>
                    <a:pt x="167" y="61"/>
                    <a:pt x="144" y="48"/>
                    <a:pt x="127" y="39"/>
                  </a:cubicBezTo>
                  <a:close/>
                </a:path>
              </a:pathLst>
            </a:custGeom>
            <a:solidFill>
              <a:srgbClr val="C49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Freeform 447"/>
            <p:cNvSpPr>
              <a:spLocks noEditPoints="1"/>
            </p:cNvSpPr>
            <p:nvPr/>
          </p:nvSpPr>
          <p:spPr bwMode="auto">
            <a:xfrm>
              <a:off x="725056" y="1433573"/>
              <a:ext cx="147086" cy="741967"/>
            </a:xfrm>
            <a:custGeom>
              <a:avLst/>
              <a:gdLst>
                <a:gd name="T0" fmla="*/ 107 w 167"/>
                <a:gd name="T1" fmla="*/ 14 h 841"/>
                <a:gd name="T2" fmla="*/ 58 w 167"/>
                <a:gd name="T3" fmla="*/ 16 h 841"/>
                <a:gd name="T4" fmla="*/ 53 w 167"/>
                <a:gd name="T5" fmla="*/ 21 h 841"/>
                <a:gd name="T6" fmla="*/ 50 w 167"/>
                <a:gd name="T7" fmla="*/ 25 h 841"/>
                <a:gd name="T8" fmla="*/ 27 w 167"/>
                <a:gd name="T9" fmla="*/ 88 h 841"/>
                <a:gd name="T10" fmla="*/ 16 w 167"/>
                <a:gd name="T11" fmla="*/ 253 h 841"/>
                <a:gd name="T12" fmla="*/ 23 w 167"/>
                <a:gd name="T13" fmla="*/ 474 h 841"/>
                <a:gd name="T14" fmla="*/ 31 w 167"/>
                <a:gd name="T15" fmla="*/ 585 h 841"/>
                <a:gd name="T16" fmla="*/ 98 w 167"/>
                <a:gd name="T17" fmla="*/ 793 h 841"/>
                <a:gd name="T18" fmla="*/ 124 w 167"/>
                <a:gd name="T19" fmla="*/ 824 h 841"/>
                <a:gd name="T20" fmla="*/ 131 w 167"/>
                <a:gd name="T21" fmla="*/ 831 h 841"/>
                <a:gd name="T22" fmla="*/ 129 w 167"/>
                <a:gd name="T23" fmla="*/ 830 h 841"/>
                <a:gd name="T24" fmla="*/ 130 w 167"/>
                <a:gd name="T25" fmla="*/ 830 h 841"/>
                <a:gd name="T26" fmla="*/ 130 w 167"/>
                <a:gd name="T27" fmla="*/ 830 h 841"/>
                <a:gd name="T28" fmla="*/ 129 w 167"/>
                <a:gd name="T29" fmla="*/ 831 h 841"/>
                <a:gd name="T30" fmla="*/ 128 w 167"/>
                <a:gd name="T31" fmla="*/ 811 h 841"/>
                <a:gd name="T32" fmla="*/ 113 w 167"/>
                <a:gd name="T33" fmla="*/ 730 h 841"/>
                <a:gd name="T34" fmla="*/ 101 w 167"/>
                <a:gd name="T35" fmla="*/ 618 h 841"/>
                <a:gd name="T36" fmla="*/ 101 w 167"/>
                <a:gd name="T37" fmla="*/ 451 h 841"/>
                <a:gd name="T38" fmla="*/ 112 w 167"/>
                <a:gd name="T39" fmla="*/ 340 h 841"/>
                <a:gd name="T40" fmla="*/ 133 w 167"/>
                <a:gd name="T41" fmla="*/ 175 h 841"/>
                <a:gd name="T42" fmla="*/ 139 w 167"/>
                <a:gd name="T43" fmla="*/ 133 h 841"/>
                <a:gd name="T44" fmla="*/ 141 w 167"/>
                <a:gd name="T45" fmla="*/ 119 h 841"/>
                <a:gd name="T46" fmla="*/ 158 w 167"/>
                <a:gd name="T47" fmla="*/ 81 h 841"/>
                <a:gd name="T48" fmla="*/ 152 w 167"/>
                <a:gd name="T49" fmla="*/ 45 h 841"/>
                <a:gd name="T50" fmla="*/ 129 w 167"/>
                <a:gd name="T51" fmla="*/ 30 h 841"/>
                <a:gd name="T52" fmla="*/ 154 w 167"/>
                <a:gd name="T53" fmla="*/ 43 h 841"/>
                <a:gd name="T54" fmla="*/ 167 w 167"/>
                <a:gd name="T55" fmla="*/ 69 h 841"/>
                <a:gd name="T56" fmla="*/ 163 w 167"/>
                <a:gd name="T57" fmla="*/ 83 h 841"/>
                <a:gd name="T58" fmla="*/ 149 w 167"/>
                <a:gd name="T59" fmla="*/ 121 h 841"/>
                <a:gd name="T60" fmla="*/ 147 w 167"/>
                <a:gd name="T61" fmla="*/ 134 h 841"/>
                <a:gd name="T62" fmla="*/ 143 w 167"/>
                <a:gd name="T63" fmla="*/ 176 h 841"/>
                <a:gd name="T64" fmla="*/ 128 w 167"/>
                <a:gd name="T65" fmla="*/ 342 h 841"/>
                <a:gd name="T66" fmla="*/ 118 w 167"/>
                <a:gd name="T67" fmla="*/ 452 h 841"/>
                <a:gd name="T68" fmla="*/ 120 w 167"/>
                <a:gd name="T69" fmla="*/ 673 h 841"/>
                <a:gd name="T70" fmla="*/ 136 w 167"/>
                <a:gd name="T71" fmla="*/ 782 h 841"/>
                <a:gd name="T72" fmla="*/ 140 w 167"/>
                <a:gd name="T73" fmla="*/ 824 h 841"/>
                <a:gd name="T74" fmla="*/ 140 w 167"/>
                <a:gd name="T75" fmla="*/ 833 h 841"/>
                <a:gd name="T76" fmla="*/ 137 w 167"/>
                <a:gd name="T77" fmla="*/ 839 h 841"/>
                <a:gd name="T78" fmla="*/ 129 w 167"/>
                <a:gd name="T79" fmla="*/ 841 h 841"/>
                <a:gd name="T80" fmla="*/ 125 w 167"/>
                <a:gd name="T81" fmla="*/ 840 h 841"/>
                <a:gd name="T82" fmla="*/ 121 w 167"/>
                <a:gd name="T83" fmla="*/ 837 h 841"/>
                <a:gd name="T84" fmla="*/ 107 w 167"/>
                <a:gd name="T85" fmla="*/ 821 h 841"/>
                <a:gd name="T86" fmla="*/ 47 w 167"/>
                <a:gd name="T87" fmla="*/ 695 h 841"/>
                <a:gd name="T88" fmla="*/ 19 w 167"/>
                <a:gd name="T89" fmla="*/ 530 h 841"/>
                <a:gd name="T90" fmla="*/ 5 w 167"/>
                <a:gd name="T91" fmla="*/ 364 h 841"/>
                <a:gd name="T92" fmla="*/ 16 w 167"/>
                <a:gd name="T93" fmla="*/ 86 h 841"/>
                <a:gd name="T94" fmla="*/ 44 w 167"/>
                <a:gd name="T95" fmla="*/ 21 h 841"/>
                <a:gd name="T96" fmla="*/ 47 w 167"/>
                <a:gd name="T97" fmla="*/ 16 h 841"/>
                <a:gd name="T98" fmla="*/ 54 w 167"/>
                <a:gd name="T99" fmla="*/ 10 h 841"/>
                <a:gd name="T100" fmla="*/ 109 w 167"/>
                <a:gd name="T101" fmla="*/ 1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" h="841">
                  <a:moveTo>
                    <a:pt x="129" y="30"/>
                  </a:moveTo>
                  <a:cubicBezTo>
                    <a:pt x="122" y="24"/>
                    <a:pt x="115" y="18"/>
                    <a:pt x="107" y="14"/>
                  </a:cubicBezTo>
                  <a:cubicBezTo>
                    <a:pt x="99" y="10"/>
                    <a:pt x="90" y="7"/>
                    <a:pt x="82" y="7"/>
                  </a:cubicBezTo>
                  <a:cubicBezTo>
                    <a:pt x="73" y="7"/>
                    <a:pt x="65" y="10"/>
                    <a:pt x="58" y="16"/>
                  </a:cubicBezTo>
                  <a:cubicBezTo>
                    <a:pt x="57" y="17"/>
                    <a:pt x="55" y="19"/>
                    <a:pt x="54" y="2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7" y="29"/>
                    <a:pt x="45" y="33"/>
                    <a:pt x="43" y="37"/>
                  </a:cubicBezTo>
                  <a:cubicBezTo>
                    <a:pt x="34" y="52"/>
                    <a:pt x="30" y="70"/>
                    <a:pt x="27" y="88"/>
                  </a:cubicBezTo>
                  <a:cubicBezTo>
                    <a:pt x="24" y="106"/>
                    <a:pt x="22" y="124"/>
                    <a:pt x="21" y="143"/>
                  </a:cubicBezTo>
                  <a:cubicBezTo>
                    <a:pt x="17" y="179"/>
                    <a:pt x="16" y="216"/>
                    <a:pt x="16" y="253"/>
                  </a:cubicBezTo>
                  <a:cubicBezTo>
                    <a:pt x="16" y="290"/>
                    <a:pt x="17" y="327"/>
                    <a:pt x="18" y="363"/>
                  </a:cubicBezTo>
                  <a:cubicBezTo>
                    <a:pt x="19" y="400"/>
                    <a:pt x="21" y="437"/>
                    <a:pt x="23" y="474"/>
                  </a:cubicBezTo>
                  <a:cubicBezTo>
                    <a:pt x="24" y="493"/>
                    <a:pt x="24" y="511"/>
                    <a:pt x="26" y="530"/>
                  </a:cubicBezTo>
                  <a:cubicBezTo>
                    <a:pt x="27" y="548"/>
                    <a:pt x="29" y="566"/>
                    <a:pt x="31" y="585"/>
                  </a:cubicBezTo>
                  <a:cubicBezTo>
                    <a:pt x="36" y="621"/>
                    <a:pt x="42" y="658"/>
                    <a:pt x="53" y="693"/>
                  </a:cubicBezTo>
                  <a:cubicBezTo>
                    <a:pt x="63" y="729"/>
                    <a:pt x="77" y="763"/>
                    <a:pt x="98" y="793"/>
                  </a:cubicBezTo>
                  <a:cubicBezTo>
                    <a:pt x="103" y="801"/>
                    <a:pt x="108" y="808"/>
                    <a:pt x="114" y="814"/>
                  </a:cubicBezTo>
                  <a:cubicBezTo>
                    <a:pt x="117" y="818"/>
                    <a:pt x="120" y="821"/>
                    <a:pt x="124" y="824"/>
                  </a:cubicBezTo>
                  <a:cubicBezTo>
                    <a:pt x="125" y="826"/>
                    <a:pt x="127" y="827"/>
                    <a:pt x="128" y="829"/>
                  </a:cubicBezTo>
                  <a:cubicBezTo>
                    <a:pt x="131" y="831"/>
                    <a:pt x="131" y="831"/>
                    <a:pt x="131" y="831"/>
                  </a:cubicBezTo>
                  <a:cubicBezTo>
                    <a:pt x="130" y="830"/>
                    <a:pt x="131" y="831"/>
                    <a:pt x="131" y="831"/>
                  </a:cubicBezTo>
                  <a:cubicBezTo>
                    <a:pt x="130" y="831"/>
                    <a:pt x="130" y="830"/>
                    <a:pt x="129" y="830"/>
                  </a:cubicBezTo>
                  <a:cubicBezTo>
                    <a:pt x="129" y="830"/>
                    <a:pt x="129" y="830"/>
                    <a:pt x="129" y="830"/>
                  </a:cubicBezTo>
                  <a:cubicBezTo>
                    <a:pt x="129" y="830"/>
                    <a:pt x="129" y="830"/>
                    <a:pt x="130" y="830"/>
                  </a:cubicBezTo>
                  <a:cubicBezTo>
                    <a:pt x="130" y="830"/>
                    <a:pt x="131" y="830"/>
                    <a:pt x="131" y="830"/>
                  </a:cubicBezTo>
                  <a:cubicBezTo>
                    <a:pt x="130" y="830"/>
                    <a:pt x="130" y="830"/>
                    <a:pt x="130" y="830"/>
                  </a:cubicBezTo>
                  <a:cubicBezTo>
                    <a:pt x="130" y="831"/>
                    <a:pt x="129" y="832"/>
                    <a:pt x="129" y="833"/>
                  </a:cubicBezTo>
                  <a:cubicBezTo>
                    <a:pt x="129" y="831"/>
                    <a:pt x="129" y="831"/>
                    <a:pt x="129" y="831"/>
                  </a:cubicBezTo>
                  <a:cubicBezTo>
                    <a:pt x="129" y="829"/>
                    <a:pt x="129" y="827"/>
                    <a:pt x="129" y="824"/>
                  </a:cubicBezTo>
                  <a:cubicBezTo>
                    <a:pt x="129" y="820"/>
                    <a:pt x="128" y="815"/>
                    <a:pt x="128" y="811"/>
                  </a:cubicBezTo>
                  <a:cubicBezTo>
                    <a:pt x="127" y="802"/>
                    <a:pt x="125" y="793"/>
                    <a:pt x="124" y="784"/>
                  </a:cubicBezTo>
                  <a:cubicBezTo>
                    <a:pt x="121" y="766"/>
                    <a:pt x="117" y="748"/>
                    <a:pt x="113" y="730"/>
                  </a:cubicBezTo>
                  <a:cubicBezTo>
                    <a:pt x="110" y="711"/>
                    <a:pt x="107" y="693"/>
                    <a:pt x="105" y="674"/>
                  </a:cubicBezTo>
                  <a:cubicBezTo>
                    <a:pt x="103" y="655"/>
                    <a:pt x="102" y="637"/>
                    <a:pt x="101" y="618"/>
                  </a:cubicBezTo>
                  <a:cubicBezTo>
                    <a:pt x="101" y="600"/>
                    <a:pt x="100" y="581"/>
                    <a:pt x="100" y="562"/>
                  </a:cubicBezTo>
                  <a:cubicBezTo>
                    <a:pt x="99" y="525"/>
                    <a:pt x="99" y="488"/>
                    <a:pt x="101" y="451"/>
                  </a:cubicBezTo>
                  <a:cubicBezTo>
                    <a:pt x="103" y="432"/>
                    <a:pt x="104" y="414"/>
                    <a:pt x="106" y="395"/>
                  </a:cubicBezTo>
                  <a:cubicBezTo>
                    <a:pt x="108" y="377"/>
                    <a:pt x="110" y="358"/>
                    <a:pt x="112" y="340"/>
                  </a:cubicBezTo>
                  <a:cubicBezTo>
                    <a:pt x="117" y="303"/>
                    <a:pt x="121" y="266"/>
                    <a:pt x="126" y="230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40" y="124"/>
                    <a:pt x="140" y="122"/>
                    <a:pt x="141" y="119"/>
                  </a:cubicBezTo>
                  <a:cubicBezTo>
                    <a:pt x="144" y="110"/>
                    <a:pt x="148" y="101"/>
                    <a:pt x="152" y="93"/>
                  </a:cubicBezTo>
                  <a:cubicBezTo>
                    <a:pt x="154" y="89"/>
                    <a:pt x="156" y="85"/>
                    <a:pt x="158" y="81"/>
                  </a:cubicBezTo>
                  <a:cubicBezTo>
                    <a:pt x="160" y="76"/>
                    <a:pt x="161" y="72"/>
                    <a:pt x="162" y="68"/>
                  </a:cubicBezTo>
                  <a:cubicBezTo>
                    <a:pt x="163" y="60"/>
                    <a:pt x="159" y="51"/>
                    <a:pt x="152" y="45"/>
                  </a:cubicBezTo>
                  <a:cubicBezTo>
                    <a:pt x="146" y="39"/>
                    <a:pt x="138" y="35"/>
                    <a:pt x="129" y="30"/>
                  </a:cubicBezTo>
                  <a:cubicBezTo>
                    <a:pt x="129" y="30"/>
                    <a:pt x="129" y="30"/>
                    <a:pt x="129" y="30"/>
                  </a:cubicBezTo>
                  <a:close/>
                  <a:moveTo>
                    <a:pt x="130" y="29"/>
                  </a:moveTo>
                  <a:cubicBezTo>
                    <a:pt x="139" y="33"/>
                    <a:pt x="147" y="37"/>
                    <a:pt x="154" y="43"/>
                  </a:cubicBezTo>
                  <a:cubicBezTo>
                    <a:pt x="158" y="46"/>
                    <a:pt x="161" y="50"/>
                    <a:pt x="164" y="54"/>
                  </a:cubicBezTo>
                  <a:cubicBezTo>
                    <a:pt x="166" y="58"/>
                    <a:pt x="167" y="64"/>
                    <a:pt x="167" y="69"/>
                  </a:cubicBezTo>
                  <a:cubicBezTo>
                    <a:pt x="167" y="71"/>
                    <a:pt x="166" y="74"/>
                    <a:pt x="166" y="76"/>
                  </a:cubicBezTo>
                  <a:cubicBezTo>
                    <a:pt x="165" y="78"/>
                    <a:pt x="164" y="81"/>
                    <a:pt x="163" y="83"/>
                  </a:cubicBezTo>
                  <a:cubicBezTo>
                    <a:pt x="162" y="87"/>
                    <a:pt x="160" y="92"/>
                    <a:pt x="158" y="96"/>
                  </a:cubicBezTo>
                  <a:cubicBezTo>
                    <a:pt x="155" y="104"/>
                    <a:pt x="151" y="113"/>
                    <a:pt x="149" y="121"/>
                  </a:cubicBezTo>
                  <a:cubicBezTo>
                    <a:pt x="148" y="123"/>
                    <a:pt x="148" y="125"/>
                    <a:pt x="148" y="128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46" y="148"/>
                    <a:pt x="146" y="148"/>
                    <a:pt x="146" y="148"/>
                  </a:cubicBezTo>
                  <a:cubicBezTo>
                    <a:pt x="143" y="176"/>
                    <a:pt x="143" y="176"/>
                    <a:pt x="143" y="176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35" y="268"/>
                    <a:pt x="131" y="305"/>
                    <a:pt x="128" y="342"/>
                  </a:cubicBezTo>
                  <a:cubicBezTo>
                    <a:pt x="126" y="360"/>
                    <a:pt x="124" y="378"/>
                    <a:pt x="122" y="397"/>
                  </a:cubicBezTo>
                  <a:cubicBezTo>
                    <a:pt x="121" y="415"/>
                    <a:pt x="119" y="433"/>
                    <a:pt x="118" y="452"/>
                  </a:cubicBezTo>
                  <a:cubicBezTo>
                    <a:pt x="117" y="489"/>
                    <a:pt x="116" y="525"/>
                    <a:pt x="116" y="562"/>
                  </a:cubicBezTo>
                  <a:cubicBezTo>
                    <a:pt x="117" y="599"/>
                    <a:pt x="117" y="636"/>
                    <a:pt x="120" y="673"/>
                  </a:cubicBezTo>
                  <a:cubicBezTo>
                    <a:pt x="122" y="691"/>
                    <a:pt x="124" y="709"/>
                    <a:pt x="127" y="727"/>
                  </a:cubicBezTo>
                  <a:cubicBezTo>
                    <a:pt x="130" y="745"/>
                    <a:pt x="134" y="763"/>
                    <a:pt x="136" y="782"/>
                  </a:cubicBezTo>
                  <a:cubicBezTo>
                    <a:pt x="138" y="791"/>
                    <a:pt x="139" y="800"/>
                    <a:pt x="140" y="810"/>
                  </a:cubicBezTo>
                  <a:cubicBezTo>
                    <a:pt x="140" y="815"/>
                    <a:pt x="140" y="819"/>
                    <a:pt x="140" y="824"/>
                  </a:cubicBezTo>
                  <a:cubicBezTo>
                    <a:pt x="140" y="826"/>
                    <a:pt x="140" y="829"/>
                    <a:pt x="140" y="831"/>
                  </a:cubicBezTo>
                  <a:cubicBezTo>
                    <a:pt x="140" y="833"/>
                    <a:pt x="140" y="833"/>
                    <a:pt x="140" y="833"/>
                  </a:cubicBezTo>
                  <a:cubicBezTo>
                    <a:pt x="140" y="835"/>
                    <a:pt x="140" y="836"/>
                    <a:pt x="139" y="837"/>
                  </a:cubicBezTo>
                  <a:cubicBezTo>
                    <a:pt x="138" y="838"/>
                    <a:pt x="138" y="838"/>
                    <a:pt x="137" y="839"/>
                  </a:cubicBezTo>
                  <a:cubicBezTo>
                    <a:pt x="135" y="840"/>
                    <a:pt x="133" y="841"/>
                    <a:pt x="132" y="841"/>
                  </a:cubicBezTo>
                  <a:cubicBezTo>
                    <a:pt x="131" y="841"/>
                    <a:pt x="130" y="841"/>
                    <a:pt x="129" y="841"/>
                  </a:cubicBezTo>
                  <a:cubicBezTo>
                    <a:pt x="128" y="841"/>
                    <a:pt x="128" y="841"/>
                    <a:pt x="127" y="841"/>
                  </a:cubicBezTo>
                  <a:cubicBezTo>
                    <a:pt x="126" y="841"/>
                    <a:pt x="125" y="840"/>
                    <a:pt x="125" y="840"/>
                  </a:cubicBezTo>
                  <a:cubicBezTo>
                    <a:pt x="124" y="840"/>
                    <a:pt x="125" y="840"/>
                    <a:pt x="124" y="839"/>
                  </a:cubicBezTo>
                  <a:cubicBezTo>
                    <a:pt x="121" y="837"/>
                    <a:pt x="121" y="837"/>
                    <a:pt x="121" y="837"/>
                  </a:cubicBezTo>
                  <a:cubicBezTo>
                    <a:pt x="119" y="835"/>
                    <a:pt x="118" y="833"/>
                    <a:pt x="116" y="832"/>
                  </a:cubicBezTo>
                  <a:cubicBezTo>
                    <a:pt x="113" y="828"/>
                    <a:pt x="110" y="825"/>
                    <a:pt x="107" y="821"/>
                  </a:cubicBezTo>
                  <a:cubicBezTo>
                    <a:pt x="101" y="814"/>
                    <a:pt x="95" y="806"/>
                    <a:pt x="90" y="798"/>
                  </a:cubicBezTo>
                  <a:cubicBezTo>
                    <a:pt x="70" y="766"/>
                    <a:pt x="57" y="731"/>
                    <a:pt x="47" y="695"/>
                  </a:cubicBezTo>
                  <a:cubicBezTo>
                    <a:pt x="38" y="659"/>
                    <a:pt x="31" y="622"/>
                    <a:pt x="26" y="586"/>
                  </a:cubicBezTo>
                  <a:cubicBezTo>
                    <a:pt x="23" y="567"/>
                    <a:pt x="21" y="549"/>
                    <a:pt x="19" y="530"/>
                  </a:cubicBezTo>
                  <a:cubicBezTo>
                    <a:pt x="17" y="512"/>
                    <a:pt x="15" y="493"/>
                    <a:pt x="14" y="475"/>
                  </a:cubicBezTo>
                  <a:cubicBezTo>
                    <a:pt x="11" y="438"/>
                    <a:pt x="7" y="401"/>
                    <a:pt x="5" y="364"/>
                  </a:cubicBezTo>
                  <a:cubicBezTo>
                    <a:pt x="0" y="290"/>
                    <a:pt x="0" y="215"/>
                    <a:pt x="8" y="141"/>
                  </a:cubicBezTo>
                  <a:cubicBezTo>
                    <a:pt x="10" y="123"/>
                    <a:pt x="12" y="104"/>
                    <a:pt x="16" y="86"/>
                  </a:cubicBezTo>
                  <a:cubicBezTo>
                    <a:pt x="20" y="68"/>
                    <a:pt x="26" y="49"/>
                    <a:pt x="35" y="33"/>
                  </a:cubicBezTo>
                  <a:cubicBezTo>
                    <a:pt x="38" y="28"/>
                    <a:pt x="41" y="24"/>
                    <a:pt x="44" y="21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50" y="13"/>
                    <a:pt x="52" y="12"/>
                    <a:pt x="54" y="10"/>
                  </a:cubicBezTo>
                  <a:cubicBezTo>
                    <a:pt x="62" y="4"/>
                    <a:pt x="72" y="0"/>
                    <a:pt x="82" y="1"/>
                  </a:cubicBezTo>
                  <a:cubicBezTo>
                    <a:pt x="92" y="2"/>
                    <a:pt x="101" y="6"/>
                    <a:pt x="109" y="11"/>
                  </a:cubicBezTo>
                  <a:cubicBezTo>
                    <a:pt x="117" y="16"/>
                    <a:pt x="124" y="22"/>
                    <a:pt x="130" y="29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Freeform 448"/>
            <p:cNvSpPr>
              <a:spLocks/>
            </p:cNvSpPr>
            <p:nvPr/>
          </p:nvSpPr>
          <p:spPr bwMode="auto">
            <a:xfrm>
              <a:off x="1863173" y="1425075"/>
              <a:ext cx="147086" cy="747197"/>
            </a:xfrm>
            <a:custGeom>
              <a:avLst/>
              <a:gdLst>
                <a:gd name="T0" fmla="*/ 7 w 167"/>
                <a:gd name="T1" fmla="*/ 84 h 847"/>
                <a:gd name="T2" fmla="*/ 26 w 167"/>
                <a:gd name="T3" fmla="*/ 139 h 847"/>
                <a:gd name="T4" fmla="*/ 53 w 167"/>
                <a:gd name="T5" fmla="*/ 381 h 847"/>
                <a:gd name="T6" fmla="*/ 60 w 167"/>
                <a:gd name="T7" fmla="*/ 630 h 847"/>
                <a:gd name="T8" fmla="*/ 49 w 167"/>
                <a:gd name="T9" fmla="*/ 742 h 847"/>
                <a:gd name="T10" fmla="*/ 35 w 167"/>
                <a:gd name="T11" fmla="*/ 843 h 847"/>
                <a:gd name="T12" fmla="*/ 43 w 167"/>
                <a:gd name="T13" fmla="*/ 845 h 847"/>
                <a:gd name="T14" fmla="*/ 125 w 167"/>
                <a:gd name="T15" fmla="*/ 686 h 847"/>
                <a:gd name="T16" fmla="*/ 151 w 167"/>
                <a:gd name="T17" fmla="*/ 489 h 847"/>
                <a:gd name="T18" fmla="*/ 156 w 167"/>
                <a:gd name="T19" fmla="*/ 162 h 847"/>
                <a:gd name="T20" fmla="*/ 120 w 167"/>
                <a:gd name="T21" fmla="*/ 29 h 847"/>
                <a:gd name="T22" fmla="*/ 40 w 167"/>
                <a:gd name="T23" fmla="*/ 39 h 847"/>
                <a:gd name="T24" fmla="*/ 7 w 167"/>
                <a:gd name="T25" fmla="*/ 84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" h="847">
                  <a:moveTo>
                    <a:pt x="7" y="84"/>
                  </a:moveTo>
                  <a:cubicBezTo>
                    <a:pt x="12" y="103"/>
                    <a:pt x="24" y="118"/>
                    <a:pt x="26" y="139"/>
                  </a:cubicBezTo>
                  <a:cubicBezTo>
                    <a:pt x="35" y="220"/>
                    <a:pt x="44" y="300"/>
                    <a:pt x="53" y="381"/>
                  </a:cubicBezTo>
                  <a:cubicBezTo>
                    <a:pt x="62" y="464"/>
                    <a:pt x="64" y="547"/>
                    <a:pt x="60" y="630"/>
                  </a:cubicBezTo>
                  <a:cubicBezTo>
                    <a:pt x="59" y="668"/>
                    <a:pt x="56" y="704"/>
                    <a:pt x="49" y="742"/>
                  </a:cubicBezTo>
                  <a:cubicBezTo>
                    <a:pt x="43" y="775"/>
                    <a:pt x="36" y="809"/>
                    <a:pt x="35" y="843"/>
                  </a:cubicBezTo>
                  <a:cubicBezTo>
                    <a:pt x="35" y="845"/>
                    <a:pt x="41" y="847"/>
                    <a:pt x="43" y="845"/>
                  </a:cubicBezTo>
                  <a:cubicBezTo>
                    <a:pt x="87" y="804"/>
                    <a:pt x="110" y="744"/>
                    <a:pt x="125" y="686"/>
                  </a:cubicBezTo>
                  <a:cubicBezTo>
                    <a:pt x="140" y="621"/>
                    <a:pt x="147" y="555"/>
                    <a:pt x="151" y="489"/>
                  </a:cubicBezTo>
                  <a:cubicBezTo>
                    <a:pt x="159" y="380"/>
                    <a:pt x="167" y="271"/>
                    <a:pt x="156" y="162"/>
                  </a:cubicBezTo>
                  <a:cubicBezTo>
                    <a:pt x="152" y="120"/>
                    <a:pt x="149" y="63"/>
                    <a:pt x="120" y="29"/>
                  </a:cubicBezTo>
                  <a:cubicBezTo>
                    <a:pt x="96" y="0"/>
                    <a:pt x="63" y="17"/>
                    <a:pt x="40" y="39"/>
                  </a:cubicBezTo>
                  <a:cubicBezTo>
                    <a:pt x="23" y="48"/>
                    <a:pt x="0" y="61"/>
                    <a:pt x="7" y="84"/>
                  </a:cubicBezTo>
                  <a:close/>
                </a:path>
              </a:pathLst>
            </a:custGeom>
            <a:solidFill>
              <a:srgbClr val="D6B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Freeform 449"/>
            <p:cNvSpPr>
              <a:spLocks noEditPoints="1"/>
            </p:cNvSpPr>
            <p:nvPr/>
          </p:nvSpPr>
          <p:spPr bwMode="auto">
            <a:xfrm>
              <a:off x="1866442" y="1434881"/>
              <a:ext cx="147086" cy="739352"/>
            </a:xfrm>
            <a:custGeom>
              <a:avLst/>
              <a:gdLst>
                <a:gd name="T0" fmla="*/ 23 w 167"/>
                <a:gd name="T1" fmla="*/ 123 h 838"/>
                <a:gd name="T2" fmla="*/ 44 w 167"/>
                <a:gd name="T3" fmla="*/ 282 h 838"/>
                <a:gd name="T4" fmla="*/ 63 w 167"/>
                <a:gd name="T5" fmla="*/ 442 h 838"/>
                <a:gd name="T6" fmla="*/ 62 w 167"/>
                <a:gd name="T7" fmla="*/ 604 h 838"/>
                <a:gd name="T8" fmla="*/ 41 w 167"/>
                <a:gd name="T9" fmla="*/ 764 h 838"/>
                <a:gd name="T10" fmla="*/ 34 w 167"/>
                <a:gd name="T11" fmla="*/ 830 h 838"/>
                <a:gd name="T12" fmla="*/ 35 w 167"/>
                <a:gd name="T13" fmla="*/ 832 h 838"/>
                <a:gd name="T14" fmla="*/ 37 w 167"/>
                <a:gd name="T15" fmla="*/ 832 h 838"/>
                <a:gd name="T16" fmla="*/ 38 w 167"/>
                <a:gd name="T17" fmla="*/ 831 h 838"/>
                <a:gd name="T18" fmla="*/ 84 w 167"/>
                <a:gd name="T19" fmla="*/ 766 h 838"/>
                <a:gd name="T20" fmla="*/ 133 w 167"/>
                <a:gd name="T21" fmla="*/ 560 h 838"/>
                <a:gd name="T22" fmla="*/ 147 w 167"/>
                <a:gd name="T23" fmla="*/ 347 h 838"/>
                <a:gd name="T24" fmla="*/ 147 w 167"/>
                <a:gd name="T25" fmla="*/ 187 h 838"/>
                <a:gd name="T26" fmla="*/ 138 w 167"/>
                <a:gd name="T27" fmla="*/ 81 h 838"/>
                <a:gd name="T28" fmla="*/ 106 w 167"/>
                <a:gd name="T29" fmla="*/ 13 h 838"/>
                <a:gd name="T30" fmla="*/ 58 w 167"/>
                <a:gd name="T31" fmla="*/ 13 h 838"/>
                <a:gd name="T32" fmla="*/ 37 w 167"/>
                <a:gd name="T33" fmla="*/ 30 h 838"/>
                <a:gd name="T34" fmla="*/ 11 w 167"/>
                <a:gd name="T35" fmla="*/ 46 h 838"/>
                <a:gd name="T36" fmla="*/ 3 w 167"/>
                <a:gd name="T37" fmla="*/ 73 h 838"/>
                <a:gd name="T38" fmla="*/ 1 w 167"/>
                <a:gd name="T39" fmla="*/ 58 h 838"/>
                <a:gd name="T40" fmla="*/ 35 w 167"/>
                <a:gd name="T41" fmla="*/ 27 h 838"/>
                <a:gd name="T42" fmla="*/ 56 w 167"/>
                <a:gd name="T43" fmla="*/ 10 h 838"/>
                <a:gd name="T44" fmla="*/ 109 w 167"/>
                <a:gd name="T45" fmla="*/ 8 h 838"/>
                <a:gd name="T46" fmla="*/ 128 w 167"/>
                <a:gd name="T47" fmla="*/ 28 h 838"/>
                <a:gd name="T48" fmla="*/ 157 w 167"/>
                <a:gd name="T49" fmla="*/ 133 h 838"/>
                <a:gd name="T50" fmla="*/ 157 w 167"/>
                <a:gd name="T51" fmla="*/ 455 h 838"/>
                <a:gd name="T52" fmla="*/ 128 w 167"/>
                <a:gd name="T53" fmla="*/ 668 h 838"/>
                <a:gd name="T54" fmla="*/ 61 w 167"/>
                <a:gd name="T55" fmla="*/ 815 h 838"/>
                <a:gd name="T56" fmla="*/ 41 w 167"/>
                <a:gd name="T57" fmla="*/ 836 h 838"/>
                <a:gd name="T58" fmla="*/ 38 w 167"/>
                <a:gd name="T59" fmla="*/ 837 h 838"/>
                <a:gd name="T60" fmla="*/ 29 w 167"/>
                <a:gd name="T61" fmla="*/ 835 h 838"/>
                <a:gd name="T62" fmla="*/ 28 w 167"/>
                <a:gd name="T63" fmla="*/ 830 h 838"/>
                <a:gd name="T64" fmla="*/ 36 w 167"/>
                <a:gd name="T65" fmla="*/ 763 h 838"/>
                <a:gd name="T66" fmla="*/ 52 w 167"/>
                <a:gd name="T67" fmla="*/ 603 h 838"/>
                <a:gd name="T68" fmla="*/ 48 w 167"/>
                <a:gd name="T69" fmla="*/ 443 h 838"/>
                <a:gd name="T70" fmla="*/ 39 w 167"/>
                <a:gd name="T71" fmla="*/ 337 h 838"/>
                <a:gd name="T72" fmla="*/ 26 w 167"/>
                <a:gd name="T73" fmla="*/ 177 h 838"/>
                <a:gd name="T74" fmla="*/ 21 w 167"/>
                <a:gd name="T75" fmla="*/ 123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7" h="838">
                  <a:moveTo>
                    <a:pt x="3" y="73"/>
                  </a:moveTo>
                  <a:cubicBezTo>
                    <a:pt x="8" y="90"/>
                    <a:pt x="19" y="105"/>
                    <a:pt x="23" y="123"/>
                  </a:cubicBezTo>
                  <a:cubicBezTo>
                    <a:pt x="25" y="141"/>
                    <a:pt x="27" y="158"/>
                    <a:pt x="30" y="176"/>
                  </a:cubicBezTo>
                  <a:cubicBezTo>
                    <a:pt x="44" y="282"/>
                    <a:pt x="44" y="282"/>
                    <a:pt x="44" y="282"/>
                  </a:cubicBezTo>
                  <a:cubicBezTo>
                    <a:pt x="49" y="318"/>
                    <a:pt x="54" y="353"/>
                    <a:pt x="58" y="389"/>
                  </a:cubicBezTo>
                  <a:cubicBezTo>
                    <a:pt x="60" y="407"/>
                    <a:pt x="62" y="425"/>
                    <a:pt x="63" y="442"/>
                  </a:cubicBezTo>
                  <a:cubicBezTo>
                    <a:pt x="64" y="460"/>
                    <a:pt x="64" y="478"/>
                    <a:pt x="64" y="496"/>
                  </a:cubicBezTo>
                  <a:cubicBezTo>
                    <a:pt x="65" y="532"/>
                    <a:pt x="64" y="568"/>
                    <a:pt x="62" y="604"/>
                  </a:cubicBezTo>
                  <a:cubicBezTo>
                    <a:pt x="60" y="640"/>
                    <a:pt x="57" y="675"/>
                    <a:pt x="51" y="711"/>
                  </a:cubicBezTo>
                  <a:cubicBezTo>
                    <a:pt x="48" y="729"/>
                    <a:pt x="44" y="746"/>
                    <a:pt x="41" y="764"/>
                  </a:cubicBezTo>
                  <a:cubicBezTo>
                    <a:pt x="38" y="781"/>
                    <a:pt x="35" y="799"/>
                    <a:pt x="34" y="816"/>
                  </a:cubicBezTo>
                  <a:cubicBezTo>
                    <a:pt x="34" y="821"/>
                    <a:pt x="34" y="825"/>
                    <a:pt x="34" y="830"/>
                  </a:cubicBezTo>
                  <a:cubicBezTo>
                    <a:pt x="34" y="831"/>
                    <a:pt x="34" y="833"/>
                    <a:pt x="33" y="831"/>
                  </a:cubicBezTo>
                  <a:cubicBezTo>
                    <a:pt x="33" y="831"/>
                    <a:pt x="34" y="832"/>
                    <a:pt x="35" y="832"/>
                  </a:cubicBezTo>
                  <a:cubicBezTo>
                    <a:pt x="36" y="832"/>
                    <a:pt x="37" y="832"/>
                    <a:pt x="37" y="832"/>
                  </a:cubicBezTo>
                  <a:cubicBezTo>
                    <a:pt x="37" y="832"/>
                    <a:pt x="37" y="832"/>
                    <a:pt x="37" y="832"/>
                  </a:cubicBezTo>
                  <a:cubicBezTo>
                    <a:pt x="37" y="832"/>
                    <a:pt x="37" y="832"/>
                    <a:pt x="37" y="832"/>
                  </a:cubicBezTo>
                  <a:cubicBezTo>
                    <a:pt x="38" y="831"/>
                    <a:pt x="38" y="831"/>
                    <a:pt x="38" y="831"/>
                  </a:cubicBezTo>
                  <a:cubicBezTo>
                    <a:pt x="45" y="824"/>
                    <a:pt x="51" y="818"/>
                    <a:pt x="56" y="811"/>
                  </a:cubicBezTo>
                  <a:cubicBezTo>
                    <a:pt x="67" y="797"/>
                    <a:pt x="76" y="782"/>
                    <a:pt x="84" y="766"/>
                  </a:cubicBezTo>
                  <a:cubicBezTo>
                    <a:pt x="100" y="735"/>
                    <a:pt x="109" y="700"/>
                    <a:pt x="117" y="666"/>
                  </a:cubicBezTo>
                  <a:cubicBezTo>
                    <a:pt x="124" y="631"/>
                    <a:pt x="129" y="596"/>
                    <a:pt x="133" y="560"/>
                  </a:cubicBezTo>
                  <a:cubicBezTo>
                    <a:pt x="137" y="525"/>
                    <a:pt x="139" y="490"/>
                    <a:pt x="141" y="454"/>
                  </a:cubicBezTo>
                  <a:cubicBezTo>
                    <a:pt x="143" y="418"/>
                    <a:pt x="145" y="383"/>
                    <a:pt x="147" y="347"/>
                  </a:cubicBezTo>
                  <a:cubicBezTo>
                    <a:pt x="148" y="312"/>
                    <a:pt x="149" y="276"/>
                    <a:pt x="149" y="240"/>
                  </a:cubicBezTo>
                  <a:cubicBezTo>
                    <a:pt x="149" y="223"/>
                    <a:pt x="148" y="205"/>
                    <a:pt x="147" y="187"/>
                  </a:cubicBezTo>
                  <a:cubicBezTo>
                    <a:pt x="147" y="170"/>
                    <a:pt x="145" y="152"/>
                    <a:pt x="144" y="134"/>
                  </a:cubicBezTo>
                  <a:cubicBezTo>
                    <a:pt x="143" y="116"/>
                    <a:pt x="141" y="99"/>
                    <a:pt x="138" y="81"/>
                  </a:cubicBezTo>
                  <a:cubicBezTo>
                    <a:pt x="135" y="64"/>
                    <a:pt x="130" y="47"/>
                    <a:pt x="122" y="32"/>
                  </a:cubicBezTo>
                  <a:cubicBezTo>
                    <a:pt x="117" y="25"/>
                    <a:pt x="112" y="18"/>
                    <a:pt x="106" y="13"/>
                  </a:cubicBezTo>
                  <a:cubicBezTo>
                    <a:pt x="99" y="7"/>
                    <a:pt x="91" y="5"/>
                    <a:pt x="82" y="5"/>
                  </a:cubicBezTo>
                  <a:cubicBezTo>
                    <a:pt x="74" y="6"/>
                    <a:pt x="65" y="9"/>
                    <a:pt x="58" y="13"/>
                  </a:cubicBezTo>
                  <a:cubicBezTo>
                    <a:pt x="50" y="18"/>
                    <a:pt x="43" y="23"/>
                    <a:pt x="37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27" y="34"/>
                    <a:pt x="18" y="39"/>
                    <a:pt x="11" y="46"/>
                  </a:cubicBezTo>
                  <a:cubicBezTo>
                    <a:pt x="8" y="49"/>
                    <a:pt x="5" y="54"/>
                    <a:pt x="3" y="58"/>
                  </a:cubicBezTo>
                  <a:cubicBezTo>
                    <a:pt x="2" y="63"/>
                    <a:pt x="2" y="68"/>
                    <a:pt x="3" y="73"/>
                  </a:cubicBezTo>
                  <a:close/>
                  <a:moveTo>
                    <a:pt x="2" y="73"/>
                  </a:moveTo>
                  <a:cubicBezTo>
                    <a:pt x="0" y="68"/>
                    <a:pt x="0" y="63"/>
                    <a:pt x="1" y="58"/>
                  </a:cubicBezTo>
                  <a:cubicBezTo>
                    <a:pt x="3" y="53"/>
                    <a:pt x="6" y="48"/>
                    <a:pt x="10" y="44"/>
                  </a:cubicBezTo>
                  <a:cubicBezTo>
                    <a:pt x="17" y="37"/>
                    <a:pt x="26" y="32"/>
                    <a:pt x="35" y="27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41" y="21"/>
                    <a:pt x="48" y="15"/>
                    <a:pt x="56" y="10"/>
                  </a:cubicBezTo>
                  <a:cubicBezTo>
                    <a:pt x="64" y="6"/>
                    <a:pt x="72" y="2"/>
                    <a:pt x="82" y="1"/>
                  </a:cubicBezTo>
                  <a:cubicBezTo>
                    <a:pt x="91" y="0"/>
                    <a:pt x="101" y="2"/>
                    <a:pt x="109" y="8"/>
                  </a:cubicBezTo>
                  <a:cubicBezTo>
                    <a:pt x="113" y="10"/>
                    <a:pt x="117" y="14"/>
                    <a:pt x="120" y="17"/>
                  </a:cubicBezTo>
                  <a:cubicBezTo>
                    <a:pt x="123" y="21"/>
                    <a:pt x="125" y="24"/>
                    <a:pt x="128" y="28"/>
                  </a:cubicBezTo>
                  <a:cubicBezTo>
                    <a:pt x="138" y="44"/>
                    <a:pt x="144" y="62"/>
                    <a:pt x="148" y="79"/>
                  </a:cubicBezTo>
                  <a:cubicBezTo>
                    <a:pt x="153" y="97"/>
                    <a:pt x="155" y="115"/>
                    <a:pt x="157" y="133"/>
                  </a:cubicBezTo>
                  <a:cubicBezTo>
                    <a:pt x="167" y="204"/>
                    <a:pt x="167" y="276"/>
                    <a:pt x="164" y="348"/>
                  </a:cubicBezTo>
                  <a:cubicBezTo>
                    <a:pt x="162" y="384"/>
                    <a:pt x="160" y="419"/>
                    <a:pt x="157" y="455"/>
                  </a:cubicBezTo>
                  <a:cubicBezTo>
                    <a:pt x="154" y="491"/>
                    <a:pt x="152" y="526"/>
                    <a:pt x="147" y="562"/>
                  </a:cubicBezTo>
                  <a:cubicBezTo>
                    <a:pt x="143" y="598"/>
                    <a:pt x="137" y="633"/>
                    <a:pt x="128" y="668"/>
                  </a:cubicBezTo>
                  <a:cubicBezTo>
                    <a:pt x="119" y="703"/>
                    <a:pt x="108" y="738"/>
                    <a:pt x="91" y="770"/>
                  </a:cubicBezTo>
                  <a:cubicBezTo>
                    <a:pt x="82" y="786"/>
                    <a:pt x="72" y="801"/>
                    <a:pt x="61" y="815"/>
                  </a:cubicBezTo>
                  <a:cubicBezTo>
                    <a:pt x="55" y="822"/>
                    <a:pt x="49" y="828"/>
                    <a:pt x="42" y="835"/>
                  </a:cubicBezTo>
                  <a:cubicBezTo>
                    <a:pt x="41" y="836"/>
                    <a:pt x="41" y="836"/>
                    <a:pt x="41" y="836"/>
                  </a:cubicBezTo>
                  <a:cubicBezTo>
                    <a:pt x="41" y="836"/>
                    <a:pt x="41" y="836"/>
                    <a:pt x="40" y="836"/>
                  </a:cubicBezTo>
                  <a:cubicBezTo>
                    <a:pt x="39" y="837"/>
                    <a:pt x="39" y="837"/>
                    <a:pt x="38" y="837"/>
                  </a:cubicBezTo>
                  <a:cubicBezTo>
                    <a:pt x="36" y="838"/>
                    <a:pt x="35" y="837"/>
                    <a:pt x="34" y="837"/>
                  </a:cubicBezTo>
                  <a:cubicBezTo>
                    <a:pt x="32" y="836"/>
                    <a:pt x="31" y="836"/>
                    <a:pt x="29" y="835"/>
                  </a:cubicBezTo>
                  <a:cubicBezTo>
                    <a:pt x="28" y="833"/>
                    <a:pt x="28" y="831"/>
                    <a:pt x="28" y="831"/>
                  </a:cubicBezTo>
                  <a:cubicBezTo>
                    <a:pt x="28" y="830"/>
                    <a:pt x="28" y="830"/>
                    <a:pt x="28" y="830"/>
                  </a:cubicBezTo>
                  <a:cubicBezTo>
                    <a:pt x="29" y="825"/>
                    <a:pt x="29" y="821"/>
                    <a:pt x="29" y="816"/>
                  </a:cubicBezTo>
                  <a:cubicBezTo>
                    <a:pt x="30" y="798"/>
                    <a:pt x="33" y="780"/>
                    <a:pt x="36" y="763"/>
                  </a:cubicBezTo>
                  <a:cubicBezTo>
                    <a:pt x="39" y="745"/>
                    <a:pt x="43" y="728"/>
                    <a:pt x="46" y="710"/>
                  </a:cubicBezTo>
                  <a:cubicBezTo>
                    <a:pt x="51" y="675"/>
                    <a:pt x="52" y="639"/>
                    <a:pt x="52" y="603"/>
                  </a:cubicBezTo>
                  <a:cubicBezTo>
                    <a:pt x="53" y="568"/>
                    <a:pt x="52" y="532"/>
                    <a:pt x="51" y="497"/>
                  </a:cubicBezTo>
                  <a:cubicBezTo>
                    <a:pt x="50" y="479"/>
                    <a:pt x="49" y="461"/>
                    <a:pt x="48" y="443"/>
                  </a:cubicBezTo>
                  <a:cubicBezTo>
                    <a:pt x="47" y="426"/>
                    <a:pt x="46" y="408"/>
                    <a:pt x="44" y="390"/>
                  </a:cubicBezTo>
                  <a:cubicBezTo>
                    <a:pt x="39" y="337"/>
                    <a:pt x="39" y="337"/>
                    <a:pt x="39" y="337"/>
                  </a:cubicBezTo>
                  <a:cubicBezTo>
                    <a:pt x="35" y="283"/>
                    <a:pt x="35" y="283"/>
                    <a:pt x="35" y="283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5" y="168"/>
                    <a:pt x="24" y="159"/>
                    <a:pt x="23" y="150"/>
                  </a:cubicBezTo>
                  <a:cubicBezTo>
                    <a:pt x="22" y="141"/>
                    <a:pt x="22" y="132"/>
                    <a:pt x="21" y="123"/>
                  </a:cubicBezTo>
                  <a:cubicBezTo>
                    <a:pt x="18" y="106"/>
                    <a:pt x="7" y="91"/>
                    <a:pt x="2" y="7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Freeform 450"/>
            <p:cNvSpPr>
              <a:spLocks/>
            </p:cNvSpPr>
            <p:nvPr/>
          </p:nvSpPr>
          <p:spPr bwMode="auto">
            <a:xfrm>
              <a:off x="755126" y="938057"/>
              <a:ext cx="1225716" cy="1397643"/>
            </a:xfrm>
            <a:custGeom>
              <a:avLst/>
              <a:gdLst>
                <a:gd name="T0" fmla="*/ 1290 w 1393"/>
                <a:gd name="T1" fmla="*/ 537 h 1584"/>
                <a:gd name="T2" fmla="*/ 1238 w 1393"/>
                <a:gd name="T3" fmla="*/ 402 h 1584"/>
                <a:gd name="T4" fmla="*/ 1236 w 1393"/>
                <a:gd name="T5" fmla="*/ 385 h 1584"/>
                <a:gd name="T6" fmla="*/ 1248 w 1393"/>
                <a:gd name="T7" fmla="*/ 255 h 1584"/>
                <a:gd name="T8" fmla="*/ 1241 w 1393"/>
                <a:gd name="T9" fmla="*/ 254 h 1584"/>
                <a:gd name="T10" fmla="*/ 1221 w 1393"/>
                <a:gd name="T11" fmla="*/ 279 h 1584"/>
                <a:gd name="T12" fmla="*/ 1211 w 1393"/>
                <a:gd name="T13" fmla="*/ 277 h 1584"/>
                <a:gd name="T14" fmla="*/ 1221 w 1393"/>
                <a:gd name="T15" fmla="*/ 218 h 1584"/>
                <a:gd name="T16" fmla="*/ 1284 w 1393"/>
                <a:gd name="T17" fmla="*/ 123 h 1584"/>
                <a:gd name="T18" fmla="*/ 1281 w 1393"/>
                <a:gd name="T19" fmla="*/ 120 h 1584"/>
                <a:gd name="T20" fmla="*/ 1252 w 1393"/>
                <a:gd name="T21" fmla="*/ 129 h 1584"/>
                <a:gd name="T22" fmla="*/ 1344 w 1393"/>
                <a:gd name="T23" fmla="*/ 15 h 1584"/>
                <a:gd name="T24" fmla="*/ 1340 w 1393"/>
                <a:gd name="T25" fmla="*/ 12 h 1584"/>
                <a:gd name="T26" fmla="*/ 904 w 1393"/>
                <a:gd name="T27" fmla="*/ 186 h 1584"/>
                <a:gd name="T28" fmla="*/ 903 w 1393"/>
                <a:gd name="T29" fmla="*/ 186 h 1584"/>
                <a:gd name="T30" fmla="*/ 515 w 1393"/>
                <a:gd name="T31" fmla="*/ 179 h 1584"/>
                <a:gd name="T32" fmla="*/ 57 w 1393"/>
                <a:gd name="T33" fmla="*/ 0 h 1584"/>
                <a:gd name="T34" fmla="*/ 53 w 1393"/>
                <a:gd name="T35" fmla="*/ 2 h 1584"/>
                <a:gd name="T36" fmla="*/ 145 w 1393"/>
                <a:gd name="T37" fmla="*/ 116 h 1584"/>
                <a:gd name="T38" fmla="*/ 116 w 1393"/>
                <a:gd name="T39" fmla="*/ 108 h 1584"/>
                <a:gd name="T40" fmla="*/ 113 w 1393"/>
                <a:gd name="T41" fmla="*/ 110 h 1584"/>
                <a:gd name="T42" fmla="*/ 176 w 1393"/>
                <a:gd name="T43" fmla="*/ 206 h 1584"/>
                <a:gd name="T44" fmla="*/ 186 w 1393"/>
                <a:gd name="T45" fmla="*/ 264 h 1584"/>
                <a:gd name="T46" fmla="*/ 175 w 1393"/>
                <a:gd name="T47" fmla="*/ 267 h 1584"/>
                <a:gd name="T48" fmla="*/ 156 w 1393"/>
                <a:gd name="T49" fmla="*/ 242 h 1584"/>
                <a:gd name="T50" fmla="*/ 149 w 1393"/>
                <a:gd name="T51" fmla="*/ 242 h 1584"/>
                <a:gd name="T52" fmla="*/ 161 w 1393"/>
                <a:gd name="T53" fmla="*/ 373 h 1584"/>
                <a:gd name="T54" fmla="*/ 157 w 1393"/>
                <a:gd name="T55" fmla="*/ 384 h 1584"/>
                <a:gd name="T56" fmla="*/ 114 w 1393"/>
                <a:gd name="T57" fmla="*/ 515 h 1584"/>
                <a:gd name="T58" fmla="*/ 202 w 1393"/>
                <a:gd name="T59" fmla="*/ 1506 h 1584"/>
                <a:gd name="T60" fmla="*/ 1177 w 1393"/>
                <a:gd name="T61" fmla="*/ 1506 h 1584"/>
                <a:gd name="T62" fmla="*/ 1290 w 1393"/>
                <a:gd name="T63" fmla="*/ 537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93" h="1584">
                  <a:moveTo>
                    <a:pt x="1290" y="537"/>
                  </a:moveTo>
                  <a:cubicBezTo>
                    <a:pt x="1285" y="511"/>
                    <a:pt x="1258" y="446"/>
                    <a:pt x="1238" y="402"/>
                  </a:cubicBezTo>
                  <a:cubicBezTo>
                    <a:pt x="1240" y="398"/>
                    <a:pt x="1240" y="393"/>
                    <a:pt x="1236" y="385"/>
                  </a:cubicBezTo>
                  <a:cubicBezTo>
                    <a:pt x="1216" y="347"/>
                    <a:pt x="1230" y="291"/>
                    <a:pt x="1248" y="255"/>
                  </a:cubicBezTo>
                  <a:cubicBezTo>
                    <a:pt x="1250" y="251"/>
                    <a:pt x="1242" y="252"/>
                    <a:pt x="1241" y="254"/>
                  </a:cubicBezTo>
                  <a:cubicBezTo>
                    <a:pt x="1235" y="264"/>
                    <a:pt x="1229" y="271"/>
                    <a:pt x="1221" y="279"/>
                  </a:cubicBezTo>
                  <a:cubicBezTo>
                    <a:pt x="1212" y="289"/>
                    <a:pt x="1212" y="291"/>
                    <a:pt x="1211" y="277"/>
                  </a:cubicBezTo>
                  <a:cubicBezTo>
                    <a:pt x="1209" y="257"/>
                    <a:pt x="1214" y="237"/>
                    <a:pt x="1221" y="218"/>
                  </a:cubicBezTo>
                  <a:cubicBezTo>
                    <a:pt x="1235" y="183"/>
                    <a:pt x="1261" y="153"/>
                    <a:pt x="1284" y="123"/>
                  </a:cubicBezTo>
                  <a:cubicBezTo>
                    <a:pt x="1285" y="121"/>
                    <a:pt x="1282" y="120"/>
                    <a:pt x="1281" y="120"/>
                  </a:cubicBezTo>
                  <a:cubicBezTo>
                    <a:pt x="1270" y="121"/>
                    <a:pt x="1261" y="124"/>
                    <a:pt x="1252" y="129"/>
                  </a:cubicBezTo>
                  <a:cubicBezTo>
                    <a:pt x="1278" y="87"/>
                    <a:pt x="1317" y="56"/>
                    <a:pt x="1344" y="15"/>
                  </a:cubicBezTo>
                  <a:cubicBezTo>
                    <a:pt x="1346" y="12"/>
                    <a:pt x="1341" y="12"/>
                    <a:pt x="1340" y="12"/>
                  </a:cubicBezTo>
                  <a:cubicBezTo>
                    <a:pt x="1191" y="51"/>
                    <a:pt x="1062" y="179"/>
                    <a:pt x="904" y="186"/>
                  </a:cubicBezTo>
                  <a:cubicBezTo>
                    <a:pt x="903" y="186"/>
                    <a:pt x="903" y="186"/>
                    <a:pt x="903" y="186"/>
                  </a:cubicBezTo>
                  <a:cubicBezTo>
                    <a:pt x="780" y="166"/>
                    <a:pt x="640" y="163"/>
                    <a:pt x="515" y="179"/>
                  </a:cubicBezTo>
                  <a:cubicBezTo>
                    <a:pt x="357" y="170"/>
                    <a:pt x="205" y="38"/>
                    <a:pt x="57" y="0"/>
                  </a:cubicBezTo>
                  <a:cubicBezTo>
                    <a:pt x="56" y="0"/>
                    <a:pt x="51" y="0"/>
                    <a:pt x="53" y="2"/>
                  </a:cubicBezTo>
                  <a:cubicBezTo>
                    <a:pt x="80" y="44"/>
                    <a:pt x="119" y="75"/>
                    <a:pt x="145" y="116"/>
                  </a:cubicBezTo>
                  <a:cubicBezTo>
                    <a:pt x="136" y="112"/>
                    <a:pt x="127" y="109"/>
                    <a:pt x="116" y="108"/>
                  </a:cubicBezTo>
                  <a:cubicBezTo>
                    <a:pt x="115" y="108"/>
                    <a:pt x="111" y="108"/>
                    <a:pt x="113" y="110"/>
                  </a:cubicBezTo>
                  <a:cubicBezTo>
                    <a:pt x="136" y="140"/>
                    <a:pt x="162" y="170"/>
                    <a:pt x="176" y="206"/>
                  </a:cubicBezTo>
                  <a:cubicBezTo>
                    <a:pt x="183" y="224"/>
                    <a:pt x="188" y="244"/>
                    <a:pt x="186" y="264"/>
                  </a:cubicBezTo>
                  <a:cubicBezTo>
                    <a:pt x="185" y="279"/>
                    <a:pt x="185" y="277"/>
                    <a:pt x="175" y="267"/>
                  </a:cubicBezTo>
                  <a:cubicBezTo>
                    <a:pt x="168" y="259"/>
                    <a:pt x="161" y="251"/>
                    <a:pt x="156" y="242"/>
                  </a:cubicBezTo>
                  <a:cubicBezTo>
                    <a:pt x="155" y="240"/>
                    <a:pt x="147" y="239"/>
                    <a:pt x="149" y="242"/>
                  </a:cubicBezTo>
                  <a:cubicBezTo>
                    <a:pt x="166" y="279"/>
                    <a:pt x="181" y="335"/>
                    <a:pt x="161" y="373"/>
                  </a:cubicBezTo>
                  <a:cubicBezTo>
                    <a:pt x="158" y="378"/>
                    <a:pt x="157" y="381"/>
                    <a:pt x="157" y="384"/>
                  </a:cubicBezTo>
                  <a:cubicBezTo>
                    <a:pt x="141" y="426"/>
                    <a:pt x="123" y="478"/>
                    <a:pt x="114" y="515"/>
                  </a:cubicBezTo>
                  <a:cubicBezTo>
                    <a:pt x="24" y="853"/>
                    <a:pt x="0" y="1426"/>
                    <a:pt x="202" y="1506"/>
                  </a:cubicBezTo>
                  <a:cubicBezTo>
                    <a:pt x="399" y="1584"/>
                    <a:pt x="944" y="1561"/>
                    <a:pt x="1177" y="1506"/>
                  </a:cubicBezTo>
                  <a:cubicBezTo>
                    <a:pt x="1386" y="1456"/>
                    <a:pt x="1393" y="891"/>
                    <a:pt x="1290" y="537"/>
                  </a:cubicBezTo>
                  <a:close/>
                </a:path>
              </a:pathLst>
            </a:custGeom>
            <a:solidFill>
              <a:srgbClr val="C49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Freeform 451"/>
            <p:cNvSpPr>
              <a:spLocks/>
            </p:cNvSpPr>
            <p:nvPr/>
          </p:nvSpPr>
          <p:spPr bwMode="auto">
            <a:xfrm>
              <a:off x="1550698" y="948516"/>
              <a:ext cx="388961" cy="203959"/>
            </a:xfrm>
            <a:custGeom>
              <a:avLst/>
              <a:gdLst>
                <a:gd name="T0" fmla="*/ 436 w 442"/>
                <a:gd name="T1" fmla="*/ 0 h 231"/>
                <a:gd name="T2" fmla="*/ 0 w 442"/>
                <a:gd name="T3" fmla="*/ 174 h 231"/>
                <a:gd name="T4" fmla="*/ 0 w 442"/>
                <a:gd name="T5" fmla="*/ 174 h 231"/>
                <a:gd name="T6" fmla="*/ 176 w 442"/>
                <a:gd name="T7" fmla="*/ 168 h 231"/>
                <a:gd name="T8" fmla="*/ 334 w 442"/>
                <a:gd name="T9" fmla="*/ 62 h 231"/>
                <a:gd name="T10" fmla="*/ 435 w 442"/>
                <a:gd name="T11" fmla="*/ 10 h 231"/>
                <a:gd name="T12" fmla="*/ 441 w 442"/>
                <a:gd name="T13" fmla="*/ 2 h 231"/>
                <a:gd name="T14" fmla="*/ 436 w 442"/>
                <a:gd name="T15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231">
                  <a:moveTo>
                    <a:pt x="436" y="0"/>
                  </a:moveTo>
                  <a:cubicBezTo>
                    <a:pt x="288" y="39"/>
                    <a:pt x="159" y="167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6" y="226"/>
                    <a:pt x="102" y="231"/>
                    <a:pt x="176" y="168"/>
                  </a:cubicBezTo>
                  <a:cubicBezTo>
                    <a:pt x="227" y="125"/>
                    <a:pt x="270" y="91"/>
                    <a:pt x="334" y="62"/>
                  </a:cubicBezTo>
                  <a:cubicBezTo>
                    <a:pt x="364" y="49"/>
                    <a:pt x="404" y="33"/>
                    <a:pt x="435" y="10"/>
                  </a:cubicBezTo>
                  <a:cubicBezTo>
                    <a:pt x="437" y="8"/>
                    <a:pt x="439" y="5"/>
                    <a:pt x="441" y="2"/>
                  </a:cubicBezTo>
                  <a:cubicBezTo>
                    <a:pt x="442" y="0"/>
                    <a:pt x="438" y="0"/>
                    <a:pt x="436" y="0"/>
                  </a:cubicBezTo>
                  <a:close/>
                </a:path>
              </a:pathLst>
            </a:custGeom>
            <a:solidFill>
              <a:srgbClr val="A482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Freeform 452"/>
            <p:cNvSpPr>
              <a:spLocks/>
            </p:cNvSpPr>
            <p:nvPr/>
          </p:nvSpPr>
          <p:spPr bwMode="auto">
            <a:xfrm>
              <a:off x="755126" y="938057"/>
              <a:ext cx="973382" cy="1390452"/>
            </a:xfrm>
            <a:custGeom>
              <a:avLst/>
              <a:gdLst>
                <a:gd name="T0" fmla="*/ 732 w 1106"/>
                <a:gd name="T1" fmla="*/ 1476 h 1576"/>
                <a:gd name="T2" fmla="*/ 328 w 1106"/>
                <a:gd name="T3" fmla="*/ 1353 h 1576"/>
                <a:gd name="T4" fmla="*/ 188 w 1106"/>
                <a:gd name="T5" fmla="*/ 843 h 1576"/>
                <a:gd name="T6" fmla="*/ 196 w 1106"/>
                <a:gd name="T7" fmla="*/ 316 h 1576"/>
                <a:gd name="T8" fmla="*/ 243 w 1106"/>
                <a:gd name="T9" fmla="*/ 329 h 1576"/>
                <a:gd name="T10" fmla="*/ 158 w 1106"/>
                <a:gd name="T11" fmla="*/ 129 h 1576"/>
                <a:gd name="T12" fmla="*/ 188 w 1106"/>
                <a:gd name="T13" fmla="*/ 125 h 1576"/>
                <a:gd name="T14" fmla="*/ 92 w 1106"/>
                <a:gd name="T15" fmla="*/ 11 h 1576"/>
                <a:gd name="T16" fmla="*/ 58 w 1106"/>
                <a:gd name="T17" fmla="*/ 0 h 1576"/>
                <a:gd name="T18" fmla="*/ 53 w 1106"/>
                <a:gd name="T19" fmla="*/ 2 h 1576"/>
                <a:gd name="T20" fmla="*/ 146 w 1106"/>
                <a:gd name="T21" fmla="*/ 116 h 1576"/>
                <a:gd name="T22" fmla="*/ 117 w 1106"/>
                <a:gd name="T23" fmla="*/ 108 h 1576"/>
                <a:gd name="T24" fmla="*/ 113 w 1106"/>
                <a:gd name="T25" fmla="*/ 110 h 1576"/>
                <a:gd name="T26" fmla="*/ 176 w 1106"/>
                <a:gd name="T27" fmla="*/ 206 h 1576"/>
                <a:gd name="T28" fmla="*/ 187 w 1106"/>
                <a:gd name="T29" fmla="*/ 264 h 1576"/>
                <a:gd name="T30" fmla="*/ 176 w 1106"/>
                <a:gd name="T31" fmla="*/ 267 h 1576"/>
                <a:gd name="T32" fmla="*/ 157 w 1106"/>
                <a:gd name="T33" fmla="*/ 242 h 1576"/>
                <a:gd name="T34" fmla="*/ 149 w 1106"/>
                <a:gd name="T35" fmla="*/ 242 h 1576"/>
                <a:gd name="T36" fmla="*/ 161 w 1106"/>
                <a:gd name="T37" fmla="*/ 373 h 1576"/>
                <a:gd name="T38" fmla="*/ 158 w 1106"/>
                <a:gd name="T39" fmla="*/ 384 h 1576"/>
                <a:gd name="T40" fmla="*/ 114 w 1106"/>
                <a:gd name="T41" fmla="*/ 515 h 1576"/>
                <a:gd name="T42" fmla="*/ 203 w 1106"/>
                <a:gd name="T43" fmla="*/ 1506 h 1576"/>
                <a:gd name="T44" fmla="*/ 1105 w 1106"/>
                <a:gd name="T45" fmla="*/ 1520 h 1576"/>
                <a:gd name="T46" fmla="*/ 1106 w 1106"/>
                <a:gd name="T47" fmla="*/ 1518 h 1576"/>
                <a:gd name="T48" fmla="*/ 732 w 1106"/>
                <a:gd name="T49" fmla="*/ 1476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6" h="1576">
                  <a:moveTo>
                    <a:pt x="732" y="1476"/>
                  </a:moveTo>
                  <a:cubicBezTo>
                    <a:pt x="604" y="1484"/>
                    <a:pt x="409" y="1455"/>
                    <a:pt x="328" y="1353"/>
                  </a:cubicBezTo>
                  <a:cubicBezTo>
                    <a:pt x="222" y="1204"/>
                    <a:pt x="184" y="1021"/>
                    <a:pt x="188" y="843"/>
                  </a:cubicBezTo>
                  <a:cubicBezTo>
                    <a:pt x="192" y="681"/>
                    <a:pt x="286" y="452"/>
                    <a:pt x="196" y="316"/>
                  </a:cubicBezTo>
                  <a:cubicBezTo>
                    <a:pt x="213" y="329"/>
                    <a:pt x="222" y="320"/>
                    <a:pt x="243" y="329"/>
                  </a:cubicBezTo>
                  <a:cubicBezTo>
                    <a:pt x="243" y="252"/>
                    <a:pt x="192" y="188"/>
                    <a:pt x="158" y="129"/>
                  </a:cubicBezTo>
                  <a:cubicBezTo>
                    <a:pt x="167" y="129"/>
                    <a:pt x="179" y="125"/>
                    <a:pt x="188" y="125"/>
                  </a:cubicBezTo>
                  <a:cubicBezTo>
                    <a:pt x="167" y="91"/>
                    <a:pt x="130" y="40"/>
                    <a:pt x="92" y="11"/>
                  </a:cubicBezTo>
                  <a:cubicBezTo>
                    <a:pt x="80" y="7"/>
                    <a:pt x="69" y="3"/>
                    <a:pt x="58" y="0"/>
                  </a:cubicBezTo>
                  <a:cubicBezTo>
                    <a:pt x="56" y="0"/>
                    <a:pt x="52" y="0"/>
                    <a:pt x="53" y="2"/>
                  </a:cubicBezTo>
                  <a:cubicBezTo>
                    <a:pt x="80" y="44"/>
                    <a:pt x="119" y="75"/>
                    <a:pt x="146" y="116"/>
                  </a:cubicBezTo>
                  <a:cubicBezTo>
                    <a:pt x="136" y="112"/>
                    <a:pt x="127" y="109"/>
                    <a:pt x="117" y="108"/>
                  </a:cubicBezTo>
                  <a:cubicBezTo>
                    <a:pt x="115" y="108"/>
                    <a:pt x="112" y="108"/>
                    <a:pt x="113" y="110"/>
                  </a:cubicBezTo>
                  <a:cubicBezTo>
                    <a:pt x="136" y="140"/>
                    <a:pt x="162" y="170"/>
                    <a:pt x="176" y="206"/>
                  </a:cubicBezTo>
                  <a:cubicBezTo>
                    <a:pt x="183" y="224"/>
                    <a:pt x="189" y="244"/>
                    <a:pt x="187" y="264"/>
                  </a:cubicBezTo>
                  <a:cubicBezTo>
                    <a:pt x="185" y="279"/>
                    <a:pt x="185" y="277"/>
                    <a:pt x="176" y="267"/>
                  </a:cubicBezTo>
                  <a:cubicBezTo>
                    <a:pt x="169" y="259"/>
                    <a:pt x="162" y="251"/>
                    <a:pt x="157" y="242"/>
                  </a:cubicBezTo>
                  <a:cubicBezTo>
                    <a:pt x="155" y="240"/>
                    <a:pt x="148" y="239"/>
                    <a:pt x="149" y="242"/>
                  </a:cubicBezTo>
                  <a:cubicBezTo>
                    <a:pt x="167" y="279"/>
                    <a:pt x="182" y="335"/>
                    <a:pt x="161" y="373"/>
                  </a:cubicBezTo>
                  <a:cubicBezTo>
                    <a:pt x="159" y="377"/>
                    <a:pt x="158" y="381"/>
                    <a:pt x="158" y="384"/>
                  </a:cubicBezTo>
                  <a:cubicBezTo>
                    <a:pt x="141" y="426"/>
                    <a:pt x="124" y="478"/>
                    <a:pt x="114" y="515"/>
                  </a:cubicBezTo>
                  <a:cubicBezTo>
                    <a:pt x="25" y="853"/>
                    <a:pt x="0" y="1426"/>
                    <a:pt x="203" y="1506"/>
                  </a:cubicBezTo>
                  <a:cubicBezTo>
                    <a:pt x="381" y="1576"/>
                    <a:pt x="846" y="1564"/>
                    <a:pt x="1105" y="1520"/>
                  </a:cubicBezTo>
                  <a:cubicBezTo>
                    <a:pt x="1105" y="1520"/>
                    <a:pt x="1105" y="1519"/>
                    <a:pt x="1106" y="1518"/>
                  </a:cubicBezTo>
                  <a:cubicBezTo>
                    <a:pt x="974" y="1510"/>
                    <a:pt x="864" y="1467"/>
                    <a:pt x="732" y="1476"/>
                  </a:cubicBezTo>
                  <a:close/>
                </a:path>
              </a:pathLst>
            </a:custGeom>
            <a:solidFill>
              <a:srgbClr val="A482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Freeform 453"/>
            <p:cNvSpPr>
              <a:spLocks noEditPoints="1"/>
            </p:cNvSpPr>
            <p:nvPr/>
          </p:nvSpPr>
          <p:spPr bwMode="auto">
            <a:xfrm>
              <a:off x="790427" y="935442"/>
              <a:ext cx="1160344" cy="1383261"/>
            </a:xfrm>
            <a:custGeom>
              <a:avLst/>
              <a:gdLst>
                <a:gd name="T0" fmla="*/ 1197 w 1319"/>
                <a:gd name="T1" fmla="*/ 404 h 1568"/>
                <a:gd name="T2" fmla="*/ 1204 w 1319"/>
                <a:gd name="T3" fmla="*/ 262 h 1568"/>
                <a:gd name="T4" fmla="*/ 1202 w 1319"/>
                <a:gd name="T5" fmla="*/ 259 h 1568"/>
                <a:gd name="T6" fmla="*/ 1174 w 1319"/>
                <a:gd name="T7" fmla="*/ 292 h 1568"/>
                <a:gd name="T8" fmla="*/ 1199 w 1319"/>
                <a:gd name="T9" fmla="*/ 181 h 1568"/>
                <a:gd name="T10" fmla="*/ 1241 w 1319"/>
                <a:gd name="T11" fmla="*/ 124 h 1568"/>
                <a:gd name="T12" fmla="*/ 1241 w 1319"/>
                <a:gd name="T13" fmla="*/ 127 h 1568"/>
                <a:gd name="T14" fmla="*/ 1209 w 1319"/>
                <a:gd name="T15" fmla="*/ 130 h 1568"/>
                <a:gd name="T16" fmla="*/ 1300 w 1319"/>
                <a:gd name="T17" fmla="*/ 18 h 1568"/>
                <a:gd name="T18" fmla="*/ 1297 w 1319"/>
                <a:gd name="T19" fmla="*/ 21 h 1568"/>
                <a:gd name="T20" fmla="*/ 873 w 1319"/>
                <a:gd name="T21" fmla="*/ 196 h 1568"/>
                <a:gd name="T22" fmla="*/ 572 w 1319"/>
                <a:gd name="T23" fmla="*/ 180 h 1568"/>
                <a:gd name="T24" fmla="*/ 173 w 1319"/>
                <a:gd name="T25" fmla="*/ 72 h 1568"/>
                <a:gd name="T26" fmla="*/ 16 w 1319"/>
                <a:gd name="T27" fmla="*/ 6 h 1568"/>
                <a:gd name="T28" fmla="*/ 16 w 1319"/>
                <a:gd name="T29" fmla="*/ 4 h 1568"/>
                <a:gd name="T30" fmla="*/ 104 w 1319"/>
                <a:gd name="T31" fmla="*/ 122 h 1568"/>
                <a:gd name="T32" fmla="*/ 75 w 1319"/>
                <a:gd name="T33" fmla="*/ 112 h 1568"/>
                <a:gd name="T34" fmla="*/ 141 w 1319"/>
                <a:gd name="T35" fmla="*/ 215 h 1568"/>
                <a:gd name="T36" fmla="*/ 141 w 1319"/>
                <a:gd name="T37" fmla="*/ 280 h 1568"/>
                <a:gd name="T38" fmla="*/ 111 w 1319"/>
                <a:gd name="T39" fmla="*/ 246 h 1568"/>
                <a:gd name="T40" fmla="*/ 112 w 1319"/>
                <a:gd name="T41" fmla="*/ 246 h 1568"/>
                <a:gd name="T42" fmla="*/ 122 w 1319"/>
                <a:gd name="T43" fmla="*/ 379 h 1568"/>
                <a:gd name="T44" fmla="*/ 74 w 1319"/>
                <a:gd name="T45" fmla="*/ 531 h 1568"/>
                <a:gd name="T46" fmla="*/ 58 w 1319"/>
                <a:gd name="T47" fmla="*/ 1368 h 1568"/>
                <a:gd name="T48" fmla="*/ 278 w 1319"/>
                <a:gd name="T49" fmla="*/ 1530 h 1568"/>
                <a:gd name="T50" fmla="*/ 1134 w 1319"/>
                <a:gd name="T51" fmla="*/ 1502 h 1568"/>
                <a:gd name="T52" fmla="*/ 1310 w 1319"/>
                <a:gd name="T53" fmla="*/ 935 h 1568"/>
                <a:gd name="T54" fmla="*/ 1294 w 1319"/>
                <a:gd name="T55" fmla="*/ 736 h 1568"/>
                <a:gd name="T56" fmla="*/ 1174 w 1319"/>
                <a:gd name="T57" fmla="*/ 1502 h 1568"/>
                <a:gd name="T58" fmla="*/ 776 w 1319"/>
                <a:gd name="T59" fmla="*/ 1562 h 1568"/>
                <a:gd name="T60" fmla="*/ 152 w 1319"/>
                <a:gd name="T61" fmla="*/ 1513 h 1568"/>
                <a:gd name="T62" fmla="*/ 2 w 1319"/>
                <a:gd name="T63" fmla="*/ 975 h 1568"/>
                <a:gd name="T64" fmla="*/ 114 w 1319"/>
                <a:gd name="T65" fmla="*/ 387 h 1568"/>
                <a:gd name="T66" fmla="*/ 121 w 1319"/>
                <a:gd name="T67" fmla="*/ 285 h 1568"/>
                <a:gd name="T68" fmla="*/ 107 w 1319"/>
                <a:gd name="T69" fmla="*/ 242 h 1568"/>
                <a:gd name="T70" fmla="*/ 134 w 1319"/>
                <a:gd name="T71" fmla="*/ 265 h 1568"/>
                <a:gd name="T72" fmla="*/ 143 w 1319"/>
                <a:gd name="T73" fmla="*/ 274 h 1568"/>
                <a:gd name="T74" fmla="*/ 71 w 1319"/>
                <a:gd name="T75" fmla="*/ 115 h 1568"/>
                <a:gd name="T76" fmla="*/ 77 w 1319"/>
                <a:gd name="T77" fmla="*/ 108 h 1568"/>
                <a:gd name="T78" fmla="*/ 13 w 1319"/>
                <a:gd name="T79" fmla="*/ 11 h 1568"/>
                <a:gd name="T80" fmla="*/ 17 w 1319"/>
                <a:gd name="T81" fmla="*/ 0 h 1568"/>
                <a:gd name="T82" fmla="*/ 176 w 1319"/>
                <a:gd name="T83" fmla="*/ 65 h 1568"/>
                <a:gd name="T84" fmla="*/ 862 w 1319"/>
                <a:gd name="T85" fmla="*/ 182 h 1568"/>
                <a:gd name="T86" fmla="*/ 938 w 1319"/>
                <a:gd name="T87" fmla="*/ 170 h 1568"/>
                <a:gd name="T88" fmla="*/ 1301 w 1319"/>
                <a:gd name="T89" fmla="*/ 10 h 1568"/>
                <a:gd name="T90" fmla="*/ 1308 w 1319"/>
                <a:gd name="T91" fmla="*/ 20 h 1568"/>
                <a:gd name="T92" fmla="*/ 1290 w 1319"/>
                <a:gd name="T93" fmla="*/ 44 h 1568"/>
                <a:gd name="T94" fmla="*/ 1241 w 1319"/>
                <a:gd name="T95" fmla="*/ 120 h 1568"/>
                <a:gd name="T96" fmla="*/ 1247 w 1319"/>
                <a:gd name="T97" fmla="*/ 127 h 1568"/>
                <a:gd name="T98" fmla="*/ 1204 w 1319"/>
                <a:gd name="T99" fmla="*/ 184 h 1568"/>
                <a:gd name="T100" fmla="*/ 1173 w 1319"/>
                <a:gd name="T101" fmla="*/ 288 h 1568"/>
                <a:gd name="T102" fmla="*/ 1199 w 1319"/>
                <a:gd name="T103" fmla="*/ 257 h 1568"/>
                <a:gd name="T104" fmla="*/ 1210 w 1319"/>
                <a:gd name="T105" fmla="*/ 257 h 1568"/>
                <a:gd name="T106" fmla="*/ 1188 w 1319"/>
                <a:gd name="T107" fmla="*/ 354 h 1568"/>
                <a:gd name="T108" fmla="*/ 1240 w 1319"/>
                <a:gd name="T109" fmla="*/ 505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19" h="1568">
                  <a:moveTo>
                    <a:pt x="1249" y="541"/>
                  </a:moveTo>
                  <a:cubicBezTo>
                    <a:pt x="1247" y="529"/>
                    <a:pt x="1243" y="517"/>
                    <a:pt x="1239" y="506"/>
                  </a:cubicBezTo>
                  <a:cubicBezTo>
                    <a:pt x="1235" y="494"/>
                    <a:pt x="1230" y="483"/>
                    <a:pt x="1226" y="472"/>
                  </a:cubicBezTo>
                  <a:cubicBezTo>
                    <a:pt x="1217" y="449"/>
                    <a:pt x="1207" y="427"/>
                    <a:pt x="1197" y="405"/>
                  </a:cubicBezTo>
                  <a:cubicBezTo>
                    <a:pt x="1197" y="404"/>
                    <a:pt x="1197" y="404"/>
                    <a:pt x="1197" y="404"/>
                  </a:cubicBezTo>
                  <a:cubicBezTo>
                    <a:pt x="1197" y="404"/>
                    <a:pt x="1197" y="404"/>
                    <a:pt x="1197" y="404"/>
                  </a:cubicBezTo>
                  <a:cubicBezTo>
                    <a:pt x="1199" y="401"/>
                    <a:pt x="1199" y="396"/>
                    <a:pt x="1197" y="392"/>
                  </a:cubicBezTo>
                  <a:cubicBezTo>
                    <a:pt x="1195" y="388"/>
                    <a:pt x="1193" y="384"/>
                    <a:pt x="1191" y="380"/>
                  </a:cubicBezTo>
                  <a:cubicBezTo>
                    <a:pt x="1188" y="372"/>
                    <a:pt x="1186" y="363"/>
                    <a:pt x="1185" y="354"/>
                  </a:cubicBezTo>
                  <a:cubicBezTo>
                    <a:pt x="1184" y="336"/>
                    <a:pt x="1187" y="318"/>
                    <a:pt x="1191" y="300"/>
                  </a:cubicBezTo>
                  <a:cubicBezTo>
                    <a:pt x="1193" y="292"/>
                    <a:pt x="1196" y="283"/>
                    <a:pt x="1199" y="275"/>
                  </a:cubicBezTo>
                  <a:cubicBezTo>
                    <a:pt x="1200" y="271"/>
                    <a:pt x="1202" y="266"/>
                    <a:pt x="1204" y="262"/>
                  </a:cubicBezTo>
                  <a:cubicBezTo>
                    <a:pt x="1207" y="257"/>
                    <a:pt x="1207" y="257"/>
                    <a:pt x="1207" y="257"/>
                  </a:cubicBezTo>
                  <a:cubicBezTo>
                    <a:pt x="1206" y="257"/>
                    <a:pt x="1207" y="257"/>
                    <a:pt x="1207" y="257"/>
                  </a:cubicBezTo>
                  <a:cubicBezTo>
                    <a:pt x="1207" y="257"/>
                    <a:pt x="1206" y="257"/>
                    <a:pt x="1206" y="257"/>
                  </a:cubicBezTo>
                  <a:cubicBezTo>
                    <a:pt x="1205" y="257"/>
                    <a:pt x="1204" y="257"/>
                    <a:pt x="1203" y="257"/>
                  </a:cubicBezTo>
                  <a:cubicBezTo>
                    <a:pt x="1203" y="258"/>
                    <a:pt x="1202" y="258"/>
                    <a:pt x="1202" y="258"/>
                  </a:cubicBezTo>
                  <a:cubicBezTo>
                    <a:pt x="1202" y="258"/>
                    <a:pt x="1202" y="259"/>
                    <a:pt x="1202" y="259"/>
                  </a:cubicBezTo>
                  <a:cubicBezTo>
                    <a:pt x="1200" y="262"/>
                    <a:pt x="1200" y="262"/>
                    <a:pt x="1200" y="262"/>
                  </a:cubicBezTo>
                  <a:cubicBezTo>
                    <a:pt x="1199" y="264"/>
                    <a:pt x="1197" y="266"/>
                    <a:pt x="1196" y="268"/>
                  </a:cubicBezTo>
                  <a:cubicBezTo>
                    <a:pt x="1193" y="271"/>
                    <a:pt x="1191" y="275"/>
                    <a:pt x="1188" y="278"/>
                  </a:cubicBezTo>
                  <a:cubicBezTo>
                    <a:pt x="1185" y="282"/>
                    <a:pt x="1182" y="285"/>
                    <a:pt x="1179" y="288"/>
                  </a:cubicBezTo>
                  <a:cubicBezTo>
                    <a:pt x="1178" y="289"/>
                    <a:pt x="1177" y="290"/>
                    <a:pt x="1176" y="291"/>
                  </a:cubicBezTo>
                  <a:cubicBezTo>
                    <a:pt x="1176" y="291"/>
                    <a:pt x="1175" y="292"/>
                    <a:pt x="1174" y="292"/>
                  </a:cubicBezTo>
                  <a:cubicBezTo>
                    <a:pt x="1174" y="292"/>
                    <a:pt x="1173" y="292"/>
                    <a:pt x="1172" y="292"/>
                  </a:cubicBezTo>
                  <a:cubicBezTo>
                    <a:pt x="1171" y="291"/>
                    <a:pt x="1171" y="291"/>
                    <a:pt x="1170" y="290"/>
                  </a:cubicBezTo>
                  <a:cubicBezTo>
                    <a:pt x="1170" y="289"/>
                    <a:pt x="1170" y="288"/>
                    <a:pt x="1169" y="287"/>
                  </a:cubicBezTo>
                  <a:cubicBezTo>
                    <a:pt x="1169" y="283"/>
                    <a:pt x="1169" y="283"/>
                    <a:pt x="1169" y="283"/>
                  </a:cubicBezTo>
                  <a:cubicBezTo>
                    <a:pt x="1166" y="265"/>
                    <a:pt x="1170" y="247"/>
                    <a:pt x="1175" y="230"/>
                  </a:cubicBezTo>
                  <a:cubicBezTo>
                    <a:pt x="1181" y="213"/>
                    <a:pt x="1189" y="196"/>
                    <a:pt x="1199" y="181"/>
                  </a:cubicBezTo>
                  <a:cubicBezTo>
                    <a:pt x="1209" y="166"/>
                    <a:pt x="1220" y="152"/>
                    <a:pt x="1230" y="138"/>
                  </a:cubicBezTo>
                  <a:cubicBezTo>
                    <a:pt x="1238" y="127"/>
                    <a:pt x="1238" y="127"/>
                    <a:pt x="1238" y="127"/>
                  </a:cubicBezTo>
                  <a:cubicBezTo>
                    <a:pt x="1240" y="124"/>
                    <a:pt x="1240" y="124"/>
                    <a:pt x="1240" y="124"/>
                  </a:cubicBezTo>
                  <a:cubicBezTo>
                    <a:pt x="1241" y="124"/>
                    <a:pt x="1241" y="124"/>
                    <a:pt x="1241" y="124"/>
                  </a:cubicBezTo>
                  <a:cubicBezTo>
                    <a:pt x="1241" y="124"/>
                    <a:pt x="1241" y="124"/>
                    <a:pt x="1241" y="124"/>
                  </a:cubicBezTo>
                  <a:cubicBezTo>
                    <a:pt x="1241" y="124"/>
                    <a:pt x="1241" y="124"/>
                    <a:pt x="1241" y="124"/>
                  </a:cubicBezTo>
                  <a:cubicBezTo>
                    <a:pt x="1241" y="123"/>
                    <a:pt x="1241" y="124"/>
                    <a:pt x="1241" y="124"/>
                  </a:cubicBezTo>
                  <a:cubicBezTo>
                    <a:pt x="1241" y="124"/>
                    <a:pt x="1241" y="123"/>
                    <a:pt x="1241" y="123"/>
                  </a:cubicBezTo>
                  <a:cubicBezTo>
                    <a:pt x="1241" y="124"/>
                    <a:pt x="1241" y="125"/>
                    <a:pt x="1241" y="126"/>
                  </a:cubicBezTo>
                  <a:cubicBezTo>
                    <a:pt x="1241" y="126"/>
                    <a:pt x="1242" y="127"/>
                    <a:pt x="1242" y="127"/>
                  </a:cubicBezTo>
                  <a:cubicBezTo>
                    <a:pt x="1242" y="127"/>
                    <a:pt x="1242" y="127"/>
                    <a:pt x="1242" y="127"/>
                  </a:cubicBezTo>
                  <a:cubicBezTo>
                    <a:pt x="1241" y="127"/>
                    <a:pt x="1241" y="127"/>
                    <a:pt x="1241" y="127"/>
                  </a:cubicBezTo>
                  <a:cubicBezTo>
                    <a:pt x="1241" y="127"/>
                    <a:pt x="1241" y="127"/>
                    <a:pt x="1241" y="127"/>
                  </a:cubicBezTo>
                  <a:cubicBezTo>
                    <a:pt x="1241" y="127"/>
                    <a:pt x="1241" y="127"/>
                    <a:pt x="1241" y="127"/>
                  </a:cubicBezTo>
                  <a:cubicBezTo>
                    <a:pt x="1240" y="127"/>
                    <a:pt x="1239" y="127"/>
                    <a:pt x="1238" y="127"/>
                  </a:cubicBezTo>
                  <a:cubicBezTo>
                    <a:pt x="1229" y="128"/>
                    <a:pt x="1221" y="131"/>
                    <a:pt x="1213" y="135"/>
                  </a:cubicBezTo>
                  <a:cubicBezTo>
                    <a:pt x="1202" y="140"/>
                    <a:pt x="1202" y="140"/>
                    <a:pt x="1202" y="140"/>
                  </a:cubicBezTo>
                  <a:cubicBezTo>
                    <a:pt x="1209" y="130"/>
                    <a:pt x="1209" y="130"/>
                    <a:pt x="1209" y="130"/>
                  </a:cubicBezTo>
                  <a:cubicBezTo>
                    <a:pt x="1223" y="107"/>
                    <a:pt x="1241" y="87"/>
                    <a:pt x="1258" y="68"/>
                  </a:cubicBezTo>
                  <a:cubicBezTo>
                    <a:pt x="1267" y="58"/>
                    <a:pt x="1275" y="48"/>
                    <a:pt x="1283" y="38"/>
                  </a:cubicBezTo>
                  <a:cubicBezTo>
                    <a:pt x="1287" y="33"/>
                    <a:pt x="1291" y="28"/>
                    <a:pt x="1295" y="23"/>
                  </a:cubicBezTo>
                  <a:cubicBezTo>
                    <a:pt x="1297" y="19"/>
                    <a:pt x="1297" y="19"/>
                    <a:pt x="1297" y="19"/>
                  </a:cubicBezTo>
                  <a:cubicBezTo>
                    <a:pt x="1300" y="15"/>
                    <a:pt x="1300" y="15"/>
                    <a:pt x="1300" y="15"/>
                  </a:cubicBezTo>
                  <a:cubicBezTo>
                    <a:pt x="1300" y="14"/>
                    <a:pt x="1299" y="16"/>
                    <a:pt x="1300" y="18"/>
                  </a:cubicBezTo>
                  <a:cubicBezTo>
                    <a:pt x="1300" y="19"/>
                    <a:pt x="1301" y="20"/>
                    <a:pt x="1301" y="20"/>
                  </a:cubicBezTo>
                  <a:cubicBezTo>
                    <a:pt x="1301" y="20"/>
                    <a:pt x="1301" y="20"/>
                    <a:pt x="1302" y="20"/>
                  </a:cubicBezTo>
                  <a:cubicBezTo>
                    <a:pt x="1302" y="20"/>
                    <a:pt x="1302" y="20"/>
                    <a:pt x="1301" y="20"/>
                  </a:cubicBezTo>
                  <a:cubicBezTo>
                    <a:pt x="1301" y="20"/>
                    <a:pt x="1301" y="20"/>
                    <a:pt x="1301" y="20"/>
                  </a:cubicBezTo>
                  <a:cubicBezTo>
                    <a:pt x="1300" y="21"/>
                    <a:pt x="1300" y="21"/>
                    <a:pt x="1300" y="21"/>
                  </a:cubicBezTo>
                  <a:cubicBezTo>
                    <a:pt x="1297" y="21"/>
                    <a:pt x="1297" y="21"/>
                    <a:pt x="1297" y="21"/>
                  </a:cubicBezTo>
                  <a:cubicBezTo>
                    <a:pt x="1248" y="35"/>
                    <a:pt x="1201" y="59"/>
                    <a:pt x="1155" y="83"/>
                  </a:cubicBezTo>
                  <a:cubicBezTo>
                    <a:pt x="1109" y="108"/>
                    <a:pt x="1064" y="135"/>
                    <a:pt x="1016" y="156"/>
                  </a:cubicBezTo>
                  <a:cubicBezTo>
                    <a:pt x="992" y="167"/>
                    <a:pt x="967" y="177"/>
                    <a:pt x="942" y="184"/>
                  </a:cubicBezTo>
                  <a:cubicBezTo>
                    <a:pt x="929" y="187"/>
                    <a:pt x="916" y="190"/>
                    <a:pt x="903" y="192"/>
                  </a:cubicBezTo>
                  <a:cubicBezTo>
                    <a:pt x="896" y="193"/>
                    <a:pt x="890" y="194"/>
                    <a:pt x="883" y="195"/>
                  </a:cubicBezTo>
                  <a:cubicBezTo>
                    <a:pt x="880" y="195"/>
                    <a:pt x="876" y="196"/>
                    <a:pt x="873" y="196"/>
                  </a:cubicBezTo>
                  <a:cubicBezTo>
                    <a:pt x="864" y="197"/>
                    <a:pt x="864" y="197"/>
                    <a:pt x="864" y="197"/>
                  </a:cubicBezTo>
                  <a:cubicBezTo>
                    <a:pt x="862" y="197"/>
                    <a:pt x="862" y="197"/>
                    <a:pt x="862" y="197"/>
                  </a:cubicBezTo>
                  <a:cubicBezTo>
                    <a:pt x="861" y="197"/>
                    <a:pt x="861" y="197"/>
                    <a:pt x="861" y="197"/>
                  </a:cubicBezTo>
                  <a:cubicBezTo>
                    <a:pt x="830" y="191"/>
                    <a:pt x="798" y="187"/>
                    <a:pt x="765" y="184"/>
                  </a:cubicBezTo>
                  <a:cubicBezTo>
                    <a:pt x="733" y="181"/>
                    <a:pt x="701" y="180"/>
                    <a:pt x="669" y="179"/>
                  </a:cubicBezTo>
                  <a:cubicBezTo>
                    <a:pt x="637" y="178"/>
                    <a:pt x="604" y="179"/>
                    <a:pt x="572" y="180"/>
                  </a:cubicBezTo>
                  <a:cubicBezTo>
                    <a:pt x="540" y="182"/>
                    <a:pt x="508" y="184"/>
                    <a:pt x="476" y="188"/>
                  </a:cubicBezTo>
                  <a:cubicBezTo>
                    <a:pt x="475" y="188"/>
                    <a:pt x="475" y="188"/>
                    <a:pt x="475" y="188"/>
                  </a:cubicBezTo>
                  <a:cubicBezTo>
                    <a:pt x="474" y="188"/>
                    <a:pt x="474" y="188"/>
                    <a:pt x="474" y="188"/>
                  </a:cubicBezTo>
                  <a:cubicBezTo>
                    <a:pt x="447" y="186"/>
                    <a:pt x="420" y="181"/>
                    <a:pt x="394" y="173"/>
                  </a:cubicBezTo>
                  <a:cubicBezTo>
                    <a:pt x="368" y="166"/>
                    <a:pt x="342" y="156"/>
                    <a:pt x="317" y="145"/>
                  </a:cubicBezTo>
                  <a:cubicBezTo>
                    <a:pt x="268" y="123"/>
                    <a:pt x="220" y="97"/>
                    <a:pt x="173" y="72"/>
                  </a:cubicBezTo>
                  <a:cubicBezTo>
                    <a:pt x="149" y="60"/>
                    <a:pt x="125" y="48"/>
                    <a:pt x="100" y="37"/>
                  </a:cubicBezTo>
                  <a:cubicBezTo>
                    <a:pt x="76" y="26"/>
                    <a:pt x="51" y="16"/>
                    <a:pt x="25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4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6" y="4"/>
                    <a:pt x="15" y="3"/>
                    <a:pt x="16" y="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2" y="13"/>
                    <a:pt x="26" y="19"/>
                    <a:pt x="30" y="24"/>
                  </a:cubicBezTo>
                  <a:cubicBezTo>
                    <a:pt x="38" y="35"/>
                    <a:pt x="47" y="45"/>
                    <a:pt x="56" y="55"/>
                  </a:cubicBezTo>
                  <a:cubicBezTo>
                    <a:pt x="74" y="75"/>
                    <a:pt x="93" y="95"/>
                    <a:pt x="107" y="118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96" y="118"/>
                    <a:pt x="88" y="115"/>
                    <a:pt x="80" y="114"/>
                  </a:cubicBezTo>
                  <a:cubicBezTo>
                    <a:pt x="79" y="114"/>
                    <a:pt x="78" y="114"/>
                    <a:pt x="77" y="114"/>
                  </a:cubicBezTo>
                  <a:cubicBezTo>
                    <a:pt x="76" y="114"/>
                    <a:pt x="76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4"/>
                    <a:pt x="75" y="114"/>
                  </a:cubicBezTo>
                  <a:cubicBezTo>
                    <a:pt x="75" y="113"/>
                    <a:pt x="75" y="113"/>
                    <a:pt x="75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7" y="115"/>
                    <a:pt x="77" y="115"/>
                    <a:pt x="77" y="115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96" y="139"/>
                    <a:pt x="107" y="153"/>
                    <a:pt x="117" y="168"/>
                  </a:cubicBezTo>
                  <a:cubicBezTo>
                    <a:pt x="126" y="183"/>
                    <a:pt x="135" y="199"/>
                    <a:pt x="141" y="215"/>
                  </a:cubicBezTo>
                  <a:cubicBezTo>
                    <a:pt x="147" y="232"/>
                    <a:pt x="151" y="250"/>
                    <a:pt x="149" y="268"/>
                  </a:cubicBezTo>
                  <a:cubicBezTo>
                    <a:pt x="148" y="270"/>
                    <a:pt x="148" y="273"/>
                    <a:pt x="148" y="275"/>
                  </a:cubicBezTo>
                  <a:cubicBezTo>
                    <a:pt x="148" y="276"/>
                    <a:pt x="148" y="276"/>
                    <a:pt x="148" y="277"/>
                  </a:cubicBezTo>
                  <a:cubicBezTo>
                    <a:pt x="147" y="278"/>
                    <a:pt x="147" y="278"/>
                    <a:pt x="146" y="279"/>
                  </a:cubicBezTo>
                  <a:cubicBezTo>
                    <a:pt x="146" y="280"/>
                    <a:pt x="144" y="281"/>
                    <a:pt x="143" y="280"/>
                  </a:cubicBezTo>
                  <a:cubicBezTo>
                    <a:pt x="142" y="280"/>
                    <a:pt x="142" y="280"/>
                    <a:pt x="141" y="280"/>
                  </a:cubicBezTo>
                  <a:cubicBezTo>
                    <a:pt x="141" y="279"/>
                    <a:pt x="140" y="279"/>
                    <a:pt x="140" y="278"/>
                  </a:cubicBezTo>
                  <a:cubicBezTo>
                    <a:pt x="136" y="275"/>
                    <a:pt x="134" y="272"/>
                    <a:pt x="131" y="269"/>
                  </a:cubicBezTo>
                  <a:cubicBezTo>
                    <a:pt x="125" y="262"/>
                    <a:pt x="119" y="255"/>
                    <a:pt x="114" y="247"/>
                  </a:cubicBezTo>
                  <a:cubicBezTo>
                    <a:pt x="114" y="247"/>
                    <a:pt x="114" y="246"/>
                    <a:pt x="114" y="247"/>
                  </a:cubicBezTo>
                  <a:cubicBezTo>
                    <a:pt x="114" y="246"/>
                    <a:pt x="114" y="246"/>
                    <a:pt x="113" y="246"/>
                  </a:cubicBezTo>
                  <a:cubicBezTo>
                    <a:pt x="113" y="246"/>
                    <a:pt x="112" y="246"/>
                    <a:pt x="111" y="246"/>
                  </a:cubicBezTo>
                  <a:cubicBezTo>
                    <a:pt x="111" y="246"/>
                    <a:pt x="110" y="246"/>
                    <a:pt x="110" y="246"/>
                  </a:cubicBezTo>
                  <a:cubicBezTo>
                    <a:pt x="111" y="246"/>
                    <a:pt x="111" y="246"/>
                    <a:pt x="111" y="245"/>
                  </a:cubicBezTo>
                  <a:cubicBezTo>
                    <a:pt x="111" y="245"/>
                    <a:pt x="111" y="244"/>
                    <a:pt x="111" y="244"/>
                  </a:cubicBezTo>
                  <a:cubicBezTo>
                    <a:pt x="111" y="244"/>
                    <a:pt x="111" y="244"/>
                    <a:pt x="111" y="244"/>
                  </a:cubicBezTo>
                  <a:cubicBezTo>
                    <a:pt x="112" y="245"/>
                    <a:pt x="112" y="245"/>
                    <a:pt x="112" y="245"/>
                  </a:cubicBezTo>
                  <a:cubicBezTo>
                    <a:pt x="112" y="246"/>
                    <a:pt x="112" y="246"/>
                    <a:pt x="112" y="246"/>
                  </a:cubicBezTo>
                  <a:cubicBezTo>
                    <a:pt x="114" y="250"/>
                    <a:pt x="116" y="254"/>
                    <a:pt x="118" y="259"/>
                  </a:cubicBezTo>
                  <a:cubicBezTo>
                    <a:pt x="121" y="267"/>
                    <a:pt x="124" y="275"/>
                    <a:pt x="126" y="284"/>
                  </a:cubicBezTo>
                  <a:cubicBezTo>
                    <a:pt x="131" y="301"/>
                    <a:pt x="134" y="319"/>
                    <a:pt x="133" y="337"/>
                  </a:cubicBezTo>
                  <a:cubicBezTo>
                    <a:pt x="133" y="346"/>
                    <a:pt x="132" y="355"/>
                    <a:pt x="129" y="363"/>
                  </a:cubicBezTo>
                  <a:cubicBezTo>
                    <a:pt x="128" y="368"/>
                    <a:pt x="126" y="372"/>
                    <a:pt x="124" y="376"/>
                  </a:cubicBezTo>
                  <a:cubicBezTo>
                    <a:pt x="122" y="379"/>
                    <a:pt x="122" y="379"/>
                    <a:pt x="122" y="379"/>
                  </a:cubicBezTo>
                  <a:cubicBezTo>
                    <a:pt x="122" y="380"/>
                    <a:pt x="122" y="381"/>
                    <a:pt x="121" y="382"/>
                  </a:cubicBezTo>
                  <a:cubicBezTo>
                    <a:pt x="121" y="384"/>
                    <a:pt x="120" y="385"/>
                    <a:pt x="120" y="387"/>
                  </a:cubicBezTo>
                  <a:cubicBezTo>
                    <a:pt x="120" y="388"/>
                    <a:pt x="120" y="388"/>
                    <a:pt x="120" y="388"/>
                  </a:cubicBezTo>
                  <a:cubicBezTo>
                    <a:pt x="120" y="388"/>
                    <a:pt x="120" y="388"/>
                    <a:pt x="120" y="388"/>
                  </a:cubicBezTo>
                  <a:cubicBezTo>
                    <a:pt x="108" y="419"/>
                    <a:pt x="97" y="451"/>
                    <a:pt x="88" y="483"/>
                  </a:cubicBezTo>
                  <a:cubicBezTo>
                    <a:pt x="83" y="499"/>
                    <a:pt x="78" y="515"/>
                    <a:pt x="74" y="531"/>
                  </a:cubicBezTo>
                  <a:cubicBezTo>
                    <a:pt x="70" y="547"/>
                    <a:pt x="67" y="563"/>
                    <a:pt x="63" y="579"/>
                  </a:cubicBezTo>
                  <a:cubicBezTo>
                    <a:pt x="49" y="644"/>
                    <a:pt x="38" y="710"/>
                    <a:pt x="30" y="776"/>
                  </a:cubicBezTo>
                  <a:cubicBezTo>
                    <a:pt x="22" y="842"/>
                    <a:pt x="17" y="909"/>
                    <a:pt x="15" y="975"/>
                  </a:cubicBezTo>
                  <a:cubicBezTo>
                    <a:pt x="12" y="1042"/>
                    <a:pt x="14" y="1108"/>
                    <a:pt x="20" y="1174"/>
                  </a:cubicBezTo>
                  <a:cubicBezTo>
                    <a:pt x="23" y="1208"/>
                    <a:pt x="27" y="1240"/>
                    <a:pt x="33" y="1273"/>
                  </a:cubicBezTo>
                  <a:cubicBezTo>
                    <a:pt x="39" y="1305"/>
                    <a:pt x="47" y="1337"/>
                    <a:pt x="58" y="1368"/>
                  </a:cubicBezTo>
                  <a:cubicBezTo>
                    <a:pt x="70" y="1399"/>
                    <a:pt x="84" y="1429"/>
                    <a:pt x="104" y="1454"/>
                  </a:cubicBezTo>
                  <a:cubicBezTo>
                    <a:pt x="114" y="1467"/>
                    <a:pt x="125" y="1478"/>
                    <a:pt x="138" y="1487"/>
                  </a:cubicBezTo>
                  <a:cubicBezTo>
                    <a:pt x="145" y="1492"/>
                    <a:pt x="152" y="1496"/>
                    <a:pt x="159" y="1499"/>
                  </a:cubicBezTo>
                  <a:cubicBezTo>
                    <a:pt x="162" y="1501"/>
                    <a:pt x="166" y="1502"/>
                    <a:pt x="170" y="1503"/>
                  </a:cubicBezTo>
                  <a:cubicBezTo>
                    <a:pt x="174" y="1505"/>
                    <a:pt x="178" y="1506"/>
                    <a:pt x="181" y="1507"/>
                  </a:cubicBezTo>
                  <a:cubicBezTo>
                    <a:pt x="212" y="1518"/>
                    <a:pt x="245" y="1525"/>
                    <a:pt x="278" y="1530"/>
                  </a:cubicBezTo>
                  <a:cubicBezTo>
                    <a:pt x="310" y="1535"/>
                    <a:pt x="343" y="1539"/>
                    <a:pt x="376" y="1542"/>
                  </a:cubicBezTo>
                  <a:cubicBezTo>
                    <a:pt x="442" y="1548"/>
                    <a:pt x="509" y="1550"/>
                    <a:pt x="575" y="1551"/>
                  </a:cubicBezTo>
                  <a:cubicBezTo>
                    <a:pt x="709" y="1551"/>
                    <a:pt x="842" y="1544"/>
                    <a:pt x="974" y="1528"/>
                  </a:cubicBezTo>
                  <a:cubicBezTo>
                    <a:pt x="1007" y="1524"/>
                    <a:pt x="1040" y="1520"/>
                    <a:pt x="1073" y="1514"/>
                  </a:cubicBezTo>
                  <a:cubicBezTo>
                    <a:pt x="1089" y="1511"/>
                    <a:pt x="1105" y="1508"/>
                    <a:pt x="1121" y="1505"/>
                  </a:cubicBezTo>
                  <a:cubicBezTo>
                    <a:pt x="1134" y="1502"/>
                    <a:pt x="1134" y="1502"/>
                    <a:pt x="1134" y="1502"/>
                  </a:cubicBezTo>
                  <a:cubicBezTo>
                    <a:pt x="1138" y="1501"/>
                    <a:pt x="1141" y="1500"/>
                    <a:pt x="1145" y="1499"/>
                  </a:cubicBezTo>
                  <a:cubicBezTo>
                    <a:pt x="1152" y="1497"/>
                    <a:pt x="1160" y="1493"/>
                    <a:pt x="1167" y="1490"/>
                  </a:cubicBezTo>
                  <a:cubicBezTo>
                    <a:pt x="1194" y="1474"/>
                    <a:pt x="1216" y="1449"/>
                    <a:pt x="1233" y="1421"/>
                  </a:cubicBezTo>
                  <a:cubicBezTo>
                    <a:pt x="1249" y="1393"/>
                    <a:pt x="1261" y="1362"/>
                    <a:pt x="1271" y="1330"/>
                  </a:cubicBezTo>
                  <a:cubicBezTo>
                    <a:pt x="1291" y="1267"/>
                    <a:pt x="1301" y="1201"/>
                    <a:pt x="1307" y="1135"/>
                  </a:cubicBezTo>
                  <a:cubicBezTo>
                    <a:pt x="1312" y="1068"/>
                    <a:pt x="1313" y="1002"/>
                    <a:pt x="1310" y="935"/>
                  </a:cubicBezTo>
                  <a:cubicBezTo>
                    <a:pt x="1308" y="869"/>
                    <a:pt x="1301" y="802"/>
                    <a:pt x="1291" y="736"/>
                  </a:cubicBezTo>
                  <a:cubicBezTo>
                    <a:pt x="1281" y="670"/>
                    <a:pt x="1268" y="605"/>
                    <a:pt x="1249" y="541"/>
                  </a:cubicBezTo>
                  <a:cubicBezTo>
                    <a:pt x="1249" y="541"/>
                    <a:pt x="1249" y="541"/>
                    <a:pt x="1249" y="541"/>
                  </a:cubicBezTo>
                  <a:close/>
                  <a:moveTo>
                    <a:pt x="1251" y="540"/>
                  </a:moveTo>
                  <a:cubicBezTo>
                    <a:pt x="1251" y="540"/>
                    <a:pt x="1251" y="540"/>
                    <a:pt x="1251" y="540"/>
                  </a:cubicBezTo>
                  <a:cubicBezTo>
                    <a:pt x="1270" y="604"/>
                    <a:pt x="1283" y="670"/>
                    <a:pt x="1294" y="736"/>
                  </a:cubicBezTo>
                  <a:cubicBezTo>
                    <a:pt x="1304" y="802"/>
                    <a:pt x="1311" y="868"/>
                    <a:pt x="1315" y="935"/>
                  </a:cubicBezTo>
                  <a:cubicBezTo>
                    <a:pt x="1319" y="1002"/>
                    <a:pt x="1319" y="1069"/>
                    <a:pt x="1315" y="1135"/>
                  </a:cubicBezTo>
                  <a:cubicBezTo>
                    <a:pt x="1310" y="1202"/>
                    <a:pt x="1301" y="1269"/>
                    <a:pt x="1283" y="1334"/>
                  </a:cubicBezTo>
                  <a:cubicBezTo>
                    <a:pt x="1273" y="1366"/>
                    <a:pt x="1261" y="1398"/>
                    <a:pt x="1244" y="1427"/>
                  </a:cubicBezTo>
                  <a:cubicBezTo>
                    <a:pt x="1235" y="1442"/>
                    <a:pt x="1225" y="1456"/>
                    <a:pt x="1214" y="1469"/>
                  </a:cubicBezTo>
                  <a:cubicBezTo>
                    <a:pt x="1202" y="1482"/>
                    <a:pt x="1189" y="1493"/>
                    <a:pt x="1174" y="1502"/>
                  </a:cubicBezTo>
                  <a:cubicBezTo>
                    <a:pt x="1166" y="1506"/>
                    <a:pt x="1158" y="1510"/>
                    <a:pt x="1150" y="1513"/>
                  </a:cubicBezTo>
                  <a:cubicBezTo>
                    <a:pt x="1145" y="1514"/>
                    <a:pt x="1141" y="1515"/>
                    <a:pt x="1137" y="1516"/>
                  </a:cubicBezTo>
                  <a:cubicBezTo>
                    <a:pt x="1125" y="1519"/>
                    <a:pt x="1125" y="1519"/>
                    <a:pt x="1125" y="1519"/>
                  </a:cubicBezTo>
                  <a:cubicBezTo>
                    <a:pt x="1108" y="1523"/>
                    <a:pt x="1092" y="1526"/>
                    <a:pt x="1075" y="1529"/>
                  </a:cubicBezTo>
                  <a:cubicBezTo>
                    <a:pt x="1042" y="1535"/>
                    <a:pt x="1009" y="1540"/>
                    <a:pt x="976" y="1544"/>
                  </a:cubicBezTo>
                  <a:cubicBezTo>
                    <a:pt x="909" y="1553"/>
                    <a:pt x="843" y="1558"/>
                    <a:pt x="776" y="1562"/>
                  </a:cubicBezTo>
                  <a:cubicBezTo>
                    <a:pt x="709" y="1566"/>
                    <a:pt x="642" y="1568"/>
                    <a:pt x="575" y="1568"/>
                  </a:cubicBezTo>
                  <a:cubicBezTo>
                    <a:pt x="508" y="1567"/>
                    <a:pt x="442" y="1565"/>
                    <a:pt x="375" y="1559"/>
                  </a:cubicBezTo>
                  <a:cubicBezTo>
                    <a:pt x="341" y="1556"/>
                    <a:pt x="308" y="1552"/>
                    <a:pt x="275" y="1546"/>
                  </a:cubicBezTo>
                  <a:cubicBezTo>
                    <a:pt x="242" y="1540"/>
                    <a:pt x="209" y="1533"/>
                    <a:pt x="176" y="1523"/>
                  </a:cubicBezTo>
                  <a:cubicBezTo>
                    <a:pt x="172" y="1521"/>
                    <a:pt x="168" y="1520"/>
                    <a:pt x="164" y="1518"/>
                  </a:cubicBezTo>
                  <a:cubicBezTo>
                    <a:pt x="160" y="1517"/>
                    <a:pt x="156" y="1515"/>
                    <a:pt x="152" y="1513"/>
                  </a:cubicBezTo>
                  <a:cubicBezTo>
                    <a:pt x="144" y="1510"/>
                    <a:pt x="137" y="1505"/>
                    <a:pt x="129" y="1500"/>
                  </a:cubicBezTo>
                  <a:cubicBezTo>
                    <a:pt x="115" y="1490"/>
                    <a:pt x="103" y="1477"/>
                    <a:pt x="92" y="1464"/>
                  </a:cubicBezTo>
                  <a:cubicBezTo>
                    <a:pt x="71" y="1437"/>
                    <a:pt x="56" y="1405"/>
                    <a:pt x="44" y="1373"/>
                  </a:cubicBezTo>
                  <a:cubicBezTo>
                    <a:pt x="33" y="1342"/>
                    <a:pt x="25" y="1309"/>
                    <a:pt x="19" y="1276"/>
                  </a:cubicBezTo>
                  <a:cubicBezTo>
                    <a:pt x="13" y="1242"/>
                    <a:pt x="8" y="1209"/>
                    <a:pt x="6" y="1176"/>
                  </a:cubicBezTo>
                  <a:cubicBezTo>
                    <a:pt x="0" y="1109"/>
                    <a:pt x="0" y="1042"/>
                    <a:pt x="2" y="975"/>
                  </a:cubicBezTo>
                  <a:cubicBezTo>
                    <a:pt x="5" y="908"/>
                    <a:pt x="11" y="841"/>
                    <a:pt x="20" y="775"/>
                  </a:cubicBezTo>
                  <a:cubicBezTo>
                    <a:pt x="29" y="709"/>
                    <a:pt x="40" y="643"/>
                    <a:pt x="55" y="578"/>
                  </a:cubicBezTo>
                  <a:cubicBezTo>
                    <a:pt x="59" y="561"/>
                    <a:pt x="63" y="545"/>
                    <a:pt x="67" y="529"/>
                  </a:cubicBezTo>
                  <a:cubicBezTo>
                    <a:pt x="71" y="513"/>
                    <a:pt x="76" y="496"/>
                    <a:pt x="81" y="481"/>
                  </a:cubicBezTo>
                  <a:cubicBezTo>
                    <a:pt x="91" y="449"/>
                    <a:pt x="102" y="417"/>
                    <a:pt x="115" y="386"/>
                  </a:cubicBezTo>
                  <a:cubicBezTo>
                    <a:pt x="114" y="387"/>
                    <a:pt x="114" y="387"/>
                    <a:pt x="114" y="387"/>
                  </a:cubicBezTo>
                  <a:cubicBezTo>
                    <a:pt x="114" y="385"/>
                    <a:pt x="115" y="382"/>
                    <a:pt x="116" y="380"/>
                  </a:cubicBezTo>
                  <a:cubicBezTo>
                    <a:pt x="116" y="379"/>
                    <a:pt x="117" y="377"/>
                    <a:pt x="117" y="376"/>
                  </a:cubicBezTo>
                  <a:cubicBezTo>
                    <a:pt x="119" y="373"/>
                    <a:pt x="119" y="373"/>
                    <a:pt x="119" y="373"/>
                  </a:cubicBezTo>
                  <a:cubicBezTo>
                    <a:pt x="121" y="370"/>
                    <a:pt x="122" y="366"/>
                    <a:pt x="123" y="362"/>
                  </a:cubicBezTo>
                  <a:cubicBezTo>
                    <a:pt x="126" y="354"/>
                    <a:pt x="127" y="345"/>
                    <a:pt x="128" y="337"/>
                  </a:cubicBezTo>
                  <a:cubicBezTo>
                    <a:pt x="128" y="319"/>
                    <a:pt x="125" y="302"/>
                    <a:pt x="121" y="285"/>
                  </a:cubicBezTo>
                  <a:cubicBezTo>
                    <a:pt x="119" y="277"/>
                    <a:pt x="116" y="269"/>
                    <a:pt x="113" y="261"/>
                  </a:cubicBezTo>
                  <a:cubicBezTo>
                    <a:pt x="111" y="257"/>
                    <a:pt x="109" y="253"/>
                    <a:pt x="107" y="249"/>
                  </a:cubicBezTo>
                  <a:cubicBezTo>
                    <a:pt x="107" y="247"/>
                    <a:pt x="107" y="247"/>
                    <a:pt x="107" y="247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6"/>
                    <a:pt x="106" y="245"/>
                    <a:pt x="106" y="245"/>
                  </a:cubicBezTo>
                  <a:cubicBezTo>
                    <a:pt x="106" y="244"/>
                    <a:pt x="106" y="243"/>
                    <a:pt x="107" y="242"/>
                  </a:cubicBezTo>
                  <a:cubicBezTo>
                    <a:pt x="107" y="241"/>
                    <a:pt x="108" y="241"/>
                    <a:pt x="109" y="241"/>
                  </a:cubicBezTo>
                  <a:cubicBezTo>
                    <a:pt x="110" y="240"/>
                    <a:pt x="110" y="240"/>
                    <a:pt x="111" y="240"/>
                  </a:cubicBezTo>
                  <a:cubicBezTo>
                    <a:pt x="113" y="240"/>
                    <a:pt x="114" y="241"/>
                    <a:pt x="115" y="241"/>
                  </a:cubicBezTo>
                  <a:cubicBezTo>
                    <a:pt x="116" y="242"/>
                    <a:pt x="117" y="242"/>
                    <a:pt x="118" y="243"/>
                  </a:cubicBezTo>
                  <a:cubicBezTo>
                    <a:pt x="119" y="244"/>
                    <a:pt x="119" y="244"/>
                    <a:pt x="119" y="245"/>
                  </a:cubicBezTo>
                  <a:cubicBezTo>
                    <a:pt x="123" y="252"/>
                    <a:pt x="129" y="259"/>
                    <a:pt x="134" y="265"/>
                  </a:cubicBezTo>
                  <a:cubicBezTo>
                    <a:pt x="137" y="268"/>
                    <a:pt x="140" y="272"/>
                    <a:pt x="143" y="275"/>
                  </a:cubicBezTo>
                  <a:cubicBezTo>
                    <a:pt x="144" y="275"/>
                    <a:pt x="144" y="275"/>
                    <a:pt x="144" y="275"/>
                  </a:cubicBezTo>
                  <a:cubicBezTo>
                    <a:pt x="144" y="275"/>
                    <a:pt x="144" y="275"/>
                    <a:pt x="144" y="275"/>
                  </a:cubicBezTo>
                  <a:cubicBezTo>
                    <a:pt x="143" y="275"/>
                    <a:pt x="143" y="275"/>
                    <a:pt x="143" y="276"/>
                  </a:cubicBezTo>
                  <a:cubicBezTo>
                    <a:pt x="142" y="276"/>
                    <a:pt x="142" y="276"/>
                    <a:pt x="143" y="275"/>
                  </a:cubicBezTo>
                  <a:cubicBezTo>
                    <a:pt x="143" y="275"/>
                    <a:pt x="143" y="275"/>
                    <a:pt x="143" y="274"/>
                  </a:cubicBezTo>
                  <a:cubicBezTo>
                    <a:pt x="143" y="272"/>
                    <a:pt x="143" y="270"/>
                    <a:pt x="144" y="268"/>
                  </a:cubicBezTo>
                  <a:cubicBezTo>
                    <a:pt x="145" y="251"/>
                    <a:pt x="142" y="233"/>
                    <a:pt x="136" y="217"/>
                  </a:cubicBezTo>
                  <a:cubicBezTo>
                    <a:pt x="130" y="201"/>
                    <a:pt x="122" y="185"/>
                    <a:pt x="113" y="171"/>
                  </a:cubicBezTo>
                  <a:cubicBezTo>
                    <a:pt x="103" y="156"/>
                    <a:pt x="92" y="142"/>
                    <a:pt x="81" y="12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70" y="114"/>
                    <a:pt x="70" y="114"/>
                    <a:pt x="70" y="113"/>
                  </a:cubicBezTo>
                  <a:cubicBezTo>
                    <a:pt x="70" y="112"/>
                    <a:pt x="70" y="110"/>
                    <a:pt x="71" y="110"/>
                  </a:cubicBezTo>
                  <a:cubicBezTo>
                    <a:pt x="72" y="109"/>
                    <a:pt x="72" y="109"/>
                    <a:pt x="73" y="109"/>
                  </a:cubicBezTo>
                  <a:cubicBezTo>
                    <a:pt x="73" y="109"/>
                    <a:pt x="74" y="108"/>
                    <a:pt x="75" y="108"/>
                  </a:cubicBezTo>
                  <a:cubicBezTo>
                    <a:pt x="76" y="108"/>
                    <a:pt x="76" y="108"/>
                    <a:pt x="77" y="108"/>
                  </a:cubicBezTo>
                  <a:cubicBezTo>
                    <a:pt x="78" y="109"/>
                    <a:pt x="79" y="109"/>
                    <a:pt x="80" y="109"/>
                  </a:cubicBezTo>
                  <a:cubicBezTo>
                    <a:pt x="89" y="110"/>
                    <a:pt x="98" y="113"/>
                    <a:pt x="106" y="117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88" y="98"/>
                    <a:pt x="70" y="79"/>
                    <a:pt x="52" y="59"/>
                  </a:cubicBezTo>
                  <a:cubicBezTo>
                    <a:pt x="43" y="49"/>
                    <a:pt x="34" y="38"/>
                    <a:pt x="25" y="28"/>
                  </a:cubicBezTo>
                  <a:cubicBezTo>
                    <a:pt x="21" y="22"/>
                    <a:pt x="17" y="17"/>
                    <a:pt x="13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9" y="6"/>
                    <a:pt x="10" y="4"/>
                  </a:cubicBezTo>
                  <a:cubicBezTo>
                    <a:pt x="10" y="3"/>
                    <a:pt x="10" y="2"/>
                    <a:pt x="11" y="2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79" y="17"/>
                    <a:pt x="128" y="41"/>
                    <a:pt x="176" y="65"/>
                  </a:cubicBezTo>
                  <a:cubicBezTo>
                    <a:pt x="224" y="89"/>
                    <a:pt x="272" y="115"/>
                    <a:pt x="321" y="136"/>
                  </a:cubicBezTo>
                  <a:cubicBezTo>
                    <a:pt x="371" y="157"/>
                    <a:pt x="422" y="173"/>
                    <a:pt x="475" y="176"/>
                  </a:cubicBezTo>
                  <a:cubicBezTo>
                    <a:pt x="474" y="176"/>
                    <a:pt x="474" y="176"/>
                    <a:pt x="474" y="176"/>
                  </a:cubicBezTo>
                  <a:cubicBezTo>
                    <a:pt x="539" y="168"/>
                    <a:pt x="604" y="164"/>
                    <a:pt x="669" y="165"/>
                  </a:cubicBezTo>
                  <a:cubicBezTo>
                    <a:pt x="734" y="166"/>
                    <a:pt x="799" y="172"/>
                    <a:pt x="864" y="182"/>
                  </a:cubicBezTo>
                  <a:cubicBezTo>
                    <a:pt x="862" y="182"/>
                    <a:pt x="862" y="182"/>
                    <a:pt x="862" y="182"/>
                  </a:cubicBezTo>
                  <a:cubicBezTo>
                    <a:pt x="863" y="182"/>
                    <a:pt x="864" y="182"/>
                    <a:pt x="865" y="182"/>
                  </a:cubicBezTo>
                  <a:cubicBezTo>
                    <a:pt x="867" y="182"/>
                    <a:pt x="867" y="182"/>
                    <a:pt x="867" y="182"/>
                  </a:cubicBezTo>
                  <a:cubicBezTo>
                    <a:pt x="872" y="182"/>
                    <a:pt x="872" y="182"/>
                    <a:pt x="872" y="182"/>
                  </a:cubicBezTo>
                  <a:cubicBezTo>
                    <a:pt x="875" y="181"/>
                    <a:pt x="878" y="181"/>
                    <a:pt x="881" y="181"/>
                  </a:cubicBezTo>
                  <a:cubicBezTo>
                    <a:pt x="888" y="180"/>
                    <a:pt x="894" y="179"/>
                    <a:pt x="900" y="178"/>
                  </a:cubicBezTo>
                  <a:cubicBezTo>
                    <a:pt x="913" y="176"/>
                    <a:pt x="925" y="173"/>
                    <a:pt x="938" y="170"/>
                  </a:cubicBezTo>
                  <a:cubicBezTo>
                    <a:pt x="963" y="163"/>
                    <a:pt x="987" y="154"/>
                    <a:pt x="1010" y="144"/>
                  </a:cubicBezTo>
                  <a:cubicBezTo>
                    <a:pt x="1058" y="123"/>
                    <a:pt x="1103" y="97"/>
                    <a:pt x="1149" y="72"/>
                  </a:cubicBezTo>
                  <a:cubicBezTo>
                    <a:pt x="1196" y="48"/>
                    <a:pt x="1244" y="25"/>
                    <a:pt x="1295" y="12"/>
                  </a:cubicBezTo>
                  <a:cubicBezTo>
                    <a:pt x="1297" y="11"/>
                    <a:pt x="1297" y="11"/>
                    <a:pt x="1297" y="11"/>
                  </a:cubicBezTo>
                  <a:cubicBezTo>
                    <a:pt x="1298" y="11"/>
                    <a:pt x="1298" y="11"/>
                    <a:pt x="1298" y="11"/>
                  </a:cubicBezTo>
                  <a:cubicBezTo>
                    <a:pt x="1299" y="10"/>
                    <a:pt x="1300" y="10"/>
                    <a:pt x="1301" y="10"/>
                  </a:cubicBezTo>
                  <a:cubicBezTo>
                    <a:pt x="1302" y="10"/>
                    <a:pt x="1303" y="10"/>
                    <a:pt x="1305" y="11"/>
                  </a:cubicBezTo>
                  <a:cubicBezTo>
                    <a:pt x="1305" y="11"/>
                    <a:pt x="1306" y="11"/>
                    <a:pt x="1307" y="12"/>
                  </a:cubicBezTo>
                  <a:cubicBezTo>
                    <a:pt x="1307" y="12"/>
                    <a:pt x="1308" y="13"/>
                    <a:pt x="1309" y="15"/>
                  </a:cubicBezTo>
                  <a:cubicBezTo>
                    <a:pt x="1310" y="17"/>
                    <a:pt x="1308" y="20"/>
                    <a:pt x="1308" y="20"/>
                  </a:cubicBezTo>
                  <a:cubicBezTo>
                    <a:pt x="1308" y="20"/>
                    <a:pt x="1308" y="20"/>
                    <a:pt x="1308" y="20"/>
                  </a:cubicBezTo>
                  <a:cubicBezTo>
                    <a:pt x="1308" y="20"/>
                    <a:pt x="1308" y="20"/>
                    <a:pt x="1308" y="20"/>
                  </a:cubicBezTo>
                  <a:cubicBezTo>
                    <a:pt x="1308" y="21"/>
                    <a:pt x="1308" y="21"/>
                    <a:pt x="1308" y="21"/>
                  </a:cubicBezTo>
                  <a:cubicBezTo>
                    <a:pt x="1307" y="21"/>
                    <a:pt x="1307" y="21"/>
                    <a:pt x="1307" y="21"/>
                  </a:cubicBezTo>
                  <a:cubicBezTo>
                    <a:pt x="1307" y="22"/>
                    <a:pt x="1307" y="22"/>
                    <a:pt x="1307" y="22"/>
                  </a:cubicBezTo>
                  <a:cubicBezTo>
                    <a:pt x="1305" y="24"/>
                    <a:pt x="1305" y="24"/>
                    <a:pt x="1305" y="24"/>
                  </a:cubicBezTo>
                  <a:cubicBezTo>
                    <a:pt x="1302" y="28"/>
                    <a:pt x="1302" y="28"/>
                    <a:pt x="1302" y="28"/>
                  </a:cubicBezTo>
                  <a:cubicBezTo>
                    <a:pt x="1299" y="34"/>
                    <a:pt x="1295" y="39"/>
                    <a:pt x="1290" y="44"/>
                  </a:cubicBezTo>
                  <a:cubicBezTo>
                    <a:pt x="1282" y="54"/>
                    <a:pt x="1273" y="64"/>
                    <a:pt x="1264" y="74"/>
                  </a:cubicBezTo>
                  <a:cubicBezTo>
                    <a:pt x="1247" y="93"/>
                    <a:pt x="1229" y="112"/>
                    <a:pt x="1215" y="134"/>
                  </a:cubicBezTo>
                  <a:cubicBezTo>
                    <a:pt x="1210" y="128"/>
                    <a:pt x="1210" y="128"/>
                    <a:pt x="1210" y="128"/>
                  </a:cubicBezTo>
                  <a:cubicBezTo>
                    <a:pt x="1218" y="124"/>
                    <a:pt x="1227" y="121"/>
                    <a:pt x="1237" y="120"/>
                  </a:cubicBezTo>
                  <a:cubicBezTo>
                    <a:pt x="1238" y="120"/>
                    <a:pt x="1239" y="120"/>
                    <a:pt x="1240" y="120"/>
                  </a:cubicBezTo>
                  <a:cubicBezTo>
                    <a:pt x="1241" y="120"/>
                    <a:pt x="1241" y="120"/>
                    <a:pt x="1241" y="120"/>
                  </a:cubicBezTo>
                  <a:cubicBezTo>
                    <a:pt x="1241" y="120"/>
                    <a:pt x="1241" y="120"/>
                    <a:pt x="1241" y="120"/>
                  </a:cubicBezTo>
                  <a:cubicBezTo>
                    <a:pt x="1242" y="120"/>
                    <a:pt x="1242" y="120"/>
                    <a:pt x="1243" y="120"/>
                  </a:cubicBezTo>
                  <a:cubicBezTo>
                    <a:pt x="1243" y="120"/>
                    <a:pt x="1244" y="120"/>
                    <a:pt x="1245" y="121"/>
                  </a:cubicBezTo>
                  <a:cubicBezTo>
                    <a:pt x="1246" y="121"/>
                    <a:pt x="1247" y="122"/>
                    <a:pt x="1247" y="123"/>
                  </a:cubicBezTo>
                  <a:cubicBezTo>
                    <a:pt x="1248" y="125"/>
                    <a:pt x="1248" y="126"/>
                    <a:pt x="1247" y="127"/>
                  </a:cubicBezTo>
                  <a:cubicBezTo>
                    <a:pt x="1247" y="127"/>
                    <a:pt x="1247" y="127"/>
                    <a:pt x="1247" y="127"/>
                  </a:cubicBezTo>
                  <a:cubicBezTo>
                    <a:pt x="1247" y="128"/>
                    <a:pt x="1247" y="128"/>
                    <a:pt x="1247" y="128"/>
                  </a:cubicBezTo>
                  <a:cubicBezTo>
                    <a:pt x="1246" y="128"/>
                    <a:pt x="1246" y="128"/>
                    <a:pt x="1246" y="128"/>
                  </a:cubicBezTo>
                  <a:cubicBezTo>
                    <a:pt x="1246" y="129"/>
                    <a:pt x="1246" y="129"/>
                    <a:pt x="1246" y="129"/>
                  </a:cubicBezTo>
                  <a:cubicBezTo>
                    <a:pt x="1244" y="131"/>
                    <a:pt x="1244" y="131"/>
                    <a:pt x="1244" y="131"/>
                  </a:cubicBezTo>
                  <a:cubicBezTo>
                    <a:pt x="1236" y="142"/>
                    <a:pt x="1236" y="142"/>
                    <a:pt x="1236" y="142"/>
                  </a:cubicBezTo>
                  <a:cubicBezTo>
                    <a:pt x="1225" y="156"/>
                    <a:pt x="1214" y="170"/>
                    <a:pt x="1204" y="184"/>
                  </a:cubicBezTo>
                  <a:cubicBezTo>
                    <a:pt x="1194" y="199"/>
                    <a:pt x="1186" y="214"/>
                    <a:pt x="1180" y="231"/>
                  </a:cubicBezTo>
                  <a:cubicBezTo>
                    <a:pt x="1174" y="248"/>
                    <a:pt x="1171" y="265"/>
                    <a:pt x="1173" y="283"/>
                  </a:cubicBezTo>
                  <a:cubicBezTo>
                    <a:pt x="1173" y="286"/>
                    <a:pt x="1173" y="286"/>
                    <a:pt x="1173" y="286"/>
                  </a:cubicBezTo>
                  <a:cubicBezTo>
                    <a:pt x="1173" y="287"/>
                    <a:pt x="1174" y="288"/>
                    <a:pt x="1174" y="289"/>
                  </a:cubicBezTo>
                  <a:cubicBezTo>
                    <a:pt x="1174" y="289"/>
                    <a:pt x="1174" y="289"/>
                    <a:pt x="1174" y="288"/>
                  </a:cubicBezTo>
                  <a:cubicBezTo>
                    <a:pt x="1173" y="288"/>
                    <a:pt x="1173" y="288"/>
                    <a:pt x="1173" y="288"/>
                  </a:cubicBezTo>
                  <a:cubicBezTo>
                    <a:pt x="1173" y="288"/>
                    <a:pt x="1173" y="288"/>
                    <a:pt x="1174" y="288"/>
                  </a:cubicBezTo>
                  <a:cubicBezTo>
                    <a:pt x="1174" y="287"/>
                    <a:pt x="1175" y="286"/>
                    <a:pt x="1176" y="286"/>
                  </a:cubicBezTo>
                  <a:cubicBezTo>
                    <a:pt x="1179" y="282"/>
                    <a:pt x="1182" y="279"/>
                    <a:pt x="1185" y="276"/>
                  </a:cubicBezTo>
                  <a:cubicBezTo>
                    <a:pt x="1188" y="273"/>
                    <a:pt x="1191" y="269"/>
                    <a:pt x="1193" y="266"/>
                  </a:cubicBezTo>
                  <a:cubicBezTo>
                    <a:pt x="1195" y="264"/>
                    <a:pt x="1196" y="262"/>
                    <a:pt x="1197" y="260"/>
                  </a:cubicBezTo>
                  <a:cubicBezTo>
                    <a:pt x="1199" y="257"/>
                    <a:pt x="1199" y="257"/>
                    <a:pt x="1199" y="257"/>
                  </a:cubicBezTo>
                  <a:cubicBezTo>
                    <a:pt x="1199" y="257"/>
                    <a:pt x="1199" y="256"/>
                    <a:pt x="1200" y="256"/>
                  </a:cubicBezTo>
                  <a:cubicBezTo>
                    <a:pt x="1201" y="255"/>
                    <a:pt x="1201" y="255"/>
                    <a:pt x="1202" y="254"/>
                  </a:cubicBezTo>
                  <a:cubicBezTo>
                    <a:pt x="1203" y="254"/>
                    <a:pt x="1204" y="254"/>
                    <a:pt x="1206" y="254"/>
                  </a:cubicBezTo>
                  <a:cubicBezTo>
                    <a:pt x="1206" y="254"/>
                    <a:pt x="1207" y="254"/>
                    <a:pt x="1208" y="254"/>
                  </a:cubicBezTo>
                  <a:cubicBezTo>
                    <a:pt x="1209" y="254"/>
                    <a:pt x="1209" y="255"/>
                    <a:pt x="1209" y="255"/>
                  </a:cubicBezTo>
                  <a:cubicBezTo>
                    <a:pt x="1210" y="256"/>
                    <a:pt x="1210" y="257"/>
                    <a:pt x="1210" y="257"/>
                  </a:cubicBezTo>
                  <a:cubicBezTo>
                    <a:pt x="1209" y="258"/>
                    <a:pt x="1209" y="259"/>
                    <a:pt x="1209" y="259"/>
                  </a:cubicBezTo>
                  <a:cubicBezTo>
                    <a:pt x="1208" y="261"/>
                    <a:pt x="1208" y="261"/>
                    <a:pt x="1208" y="261"/>
                  </a:cubicBezTo>
                  <a:cubicBezTo>
                    <a:pt x="1207" y="264"/>
                    <a:pt x="1207" y="264"/>
                    <a:pt x="1207" y="264"/>
                  </a:cubicBezTo>
                  <a:cubicBezTo>
                    <a:pt x="1205" y="268"/>
                    <a:pt x="1203" y="272"/>
                    <a:pt x="1202" y="276"/>
                  </a:cubicBezTo>
                  <a:cubicBezTo>
                    <a:pt x="1199" y="284"/>
                    <a:pt x="1196" y="293"/>
                    <a:pt x="1194" y="301"/>
                  </a:cubicBezTo>
                  <a:cubicBezTo>
                    <a:pt x="1189" y="318"/>
                    <a:pt x="1187" y="336"/>
                    <a:pt x="1188" y="354"/>
                  </a:cubicBezTo>
                  <a:cubicBezTo>
                    <a:pt x="1188" y="362"/>
                    <a:pt x="1190" y="371"/>
                    <a:pt x="1193" y="379"/>
                  </a:cubicBezTo>
                  <a:cubicBezTo>
                    <a:pt x="1195" y="383"/>
                    <a:pt x="1197" y="387"/>
                    <a:pt x="1199" y="391"/>
                  </a:cubicBezTo>
                  <a:cubicBezTo>
                    <a:pt x="1201" y="395"/>
                    <a:pt x="1201" y="401"/>
                    <a:pt x="1199" y="405"/>
                  </a:cubicBezTo>
                  <a:cubicBezTo>
                    <a:pt x="1199" y="404"/>
                    <a:pt x="1199" y="404"/>
                    <a:pt x="1199" y="404"/>
                  </a:cubicBezTo>
                  <a:cubicBezTo>
                    <a:pt x="1209" y="426"/>
                    <a:pt x="1218" y="449"/>
                    <a:pt x="1227" y="471"/>
                  </a:cubicBezTo>
                  <a:cubicBezTo>
                    <a:pt x="1232" y="482"/>
                    <a:pt x="1236" y="494"/>
                    <a:pt x="1240" y="505"/>
                  </a:cubicBezTo>
                  <a:cubicBezTo>
                    <a:pt x="1244" y="517"/>
                    <a:pt x="1249" y="528"/>
                    <a:pt x="1251" y="54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Freeform 454"/>
            <p:cNvSpPr>
              <a:spLocks/>
            </p:cNvSpPr>
            <p:nvPr/>
          </p:nvSpPr>
          <p:spPr bwMode="auto">
            <a:xfrm>
              <a:off x="1097019" y="1753240"/>
              <a:ext cx="507283" cy="557619"/>
            </a:xfrm>
            <a:custGeom>
              <a:avLst/>
              <a:gdLst>
                <a:gd name="T0" fmla="*/ 550 w 576"/>
                <a:gd name="T1" fmla="*/ 273 h 632"/>
                <a:gd name="T2" fmla="*/ 422 w 576"/>
                <a:gd name="T3" fmla="*/ 73 h 632"/>
                <a:gd name="T4" fmla="*/ 77 w 576"/>
                <a:gd name="T5" fmla="*/ 172 h 632"/>
                <a:gd name="T6" fmla="*/ 2 w 576"/>
                <a:gd name="T7" fmla="*/ 383 h 632"/>
                <a:gd name="T8" fmla="*/ 25 w 576"/>
                <a:gd name="T9" fmla="*/ 507 h 632"/>
                <a:gd name="T10" fmla="*/ 74 w 576"/>
                <a:gd name="T11" fmla="*/ 625 h 632"/>
                <a:gd name="T12" fmla="*/ 77 w 576"/>
                <a:gd name="T13" fmla="*/ 626 h 632"/>
                <a:gd name="T14" fmla="*/ 165 w 576"/>
                <a:gd name="T15" fmla="*/ 631 h 632"/>
                <a:gd name="T16" fmla="*/ 274 w 576"/>
                <a:gd name="T17" fmla="*/ 632 h 632"/>
                <a:gd name="T18" fmla="*/ 503 w 576"/>
                <a:gd name="T19" fmla="*/ 625 h 632"/>
                <a:gd name="T20" fmla="*/ 509 w 576"/>
                <a:gd name="T21" fmla="*/ 622 h 632"/>
                <a:gd name="T22" fmla="*/ 550 w 576"/>
                <a:gd name="T23" fmla="*/ 273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6" h="632">
                  <a:moveTo>
                    <a:pt x="550" y="273"/>
                  </a:moveTo>
                  <a:cubicBezTo>
                    <a:pt x="533" y="193"/>
                    <a:pt x="494" y="117"/>
                    <a:pt x="422" y="73"/>
                  </a:cubicBezTo>
                  <a:cubicBezTo>
                    <a:pt x="301" y="0"/>
                    <a:pt x="152" y="63"/>
                    <a:pt x="77" y="172"/>
                  </a:cubicBezTo>
                  <a:cubicBezTo>
                    <a:pt x="34" y="233"/>
                    <a:pt x="6" y="308"/>
                    <a:pt x="2" y="383"/>
                  </a:cubicBezTo>
                  <a:cubicBezTo>
                    <a:pt x="0" y="426"/>
                    <a:pt x="9" y="468"/>
                    <a:pt x="25" y="507"/>
                  </a:cubicBezTo>
                  <a:cubicBezTo>
                    <a:pt x="40" y="548"/>
                    <a:pt x="61" y="584"/>
                    <a:pt x="74" y="625"/>
                  </a:cubicBezTo>
                  <a:cubicBezTo>
                    <a:pt x="75" y="626"/>
                    <a:pt x="76" y="626"/>
                    <a:pt x="77" y="626"/>
                  </a:cubicBezTo>
                  <a:cubicBezTo>
                    <a:pt x="106" y="627"/>
                    <a:pt x="136" y="630"/>
                    <a:pt x="165" y="631"/>
                  </a:cubicBezTo>
                  <a:cubicBezTo>
                    <a:pt x="201" y="632"/>
                    <a:pt x="238" y="632"/>
                    <a:pt x="274" y="632"/>
                  </a:cubicBezTo>
                  <a:cubicBezTo>
                    <a:pt x="351" y="632"/>
                    <a:pt x="427" y="628"/>
                    <a:pt x="503" y="625"/>
                  </a:cubicBezTo>
                  <a:cubicBezTo>
                    <a:pt x="505" y="625"/>
                    <a:pt x="508" y="624"/>
                    <a:pt x="509" y="622"/>
                  </a:cubicBezTo>
                  <a:cubicBezTo>
                    <a:pt x="554" y="511"/>
                    <a:pt x="576" y="392"/>
                    <a:pt x="550" y="273"/>
                  </a:cubicBezTo>
                  <a:close/>
                </a:path>
              </a:pathLst>
            </a:custGeom>
            <a:solidFill>
              <a:srgbClr val="D6B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Freeform 455"/>
            <p:cNvSpPr>
              <a:spLocks noEditPoints="1"/>
            </p:cNvSpPr>
            <p:nvPr/>
          </p:nvSpPr>
          <p:spPr bwMode="auto">
            <a:xfrm>
              <a:off x="1096366" y="1780042"/>
              <a:ext cx="497477" cy="538661"/>
            </a:xfrm>
            <a:custGeom>
              <a:avLst/>
              <a:gdLst>
                <a:gd name="T0" fmla="*/ 496 w 565"/>
                <a:gd name="T1" fmla="*/ 115 h 611"/>
                <a:gd name="T2" fmla="*/ 388 w 565"/>
                <a:gd name="T3" fmla="*/ 32 h 611"/>
                <a:gd name="T4" fmla="*/ 254 w 565"/>
                <a:gd name="T5" fmla="*/ 26 h 611"/>
                <a:gd name="T6" fmla="*/ 132 w 565"/>
                <a:gd name="T7" fmla="*/ 88 h 611"/>
                <a:gd name="T8" fmla="*/ 48 w 565"/>
                <a:gd name="T9" fmla="*/ 198 h 611"/>
                <a:gd name="T10" fmla="*/ 27 w 565"/>
                <a:gd name="T11" fmla="*/ 467 h 611"/>
                <a:gd name="T12" fmla="*/ 70 w 565"/>
                <a:gd name="T13" fmla="*/ 563 h 611"/>
                <a:gd name="T14" fmla="*/ 80 w 565"/>
                <a:gd name="T15" fmla="*/ 588 h 611"/>
                <a:gd name="T16" fmla="*/ 82 w 565"/>
                <a:gd name="T17" fmla="*/ 593 h 611"/>
                <a:gd name="T18" fmla="*/ 82 w 565"/>
                <a:gd name="T19" fmla="*/ 592 h 611"/>
                <a:gd name="T20" fmla="*/ 78 w 565"/>
                <a:gd name="T21" fmla="*/ 589 h 611"/>
                <a:gd name="T22" fmla="*/ 77 w 565"/>
                <a:gd name="T23" fmla="*/ 589 h 611"/>
                <a:gd name="T24" fmla="*/ 78 w 565"/>
                <a:gd name="T25" fmla="*/ 589 h 611"/>
                <a:gd name="T26" fmla="*/ 275 w 565"/>
                <a:gd name="T27" fmla="*/ 594 h 611"/>
                <a:gd name="T28" fmla="*/ 472 w 565"/>
                <a:gd name="T29" fmla="*/ 588 h 611"/>
                <a:gd name="T30" fmla="*/ 503 w 565"/>
                <a:gd name="T31" fmla="*/ 587 h 611"/>
                <a:gd name="T32" fmla="*/ 505 w 565"/>
                <a:gd name="T33" fmla="*/ 587 h 611"/>
                <a:gd name="T34" fmla="*/ 504 w 565"/>
                <a:gd name="T35" fmla="*/ 588 h 611"/>
                <a:gd name="T36" fmla="*/ 503 w 565"/>
                <a:gd name="T37" fmla="*/ 590 h 611"/>
                <a:gd name="T38" fmla="*/ 503 w 565"/>
                <a:gd name="T39" fmla="*/ 589 h 611"/>
                <a:gd name="T40" fmla="*/ 505 w 565"/>
                <a:gd name="T41" fmla="*/ 584 h 611"/>
                <a:gd name="T42" fmla="*/ 524 w 565"/>
                <a:gd name="T43" fmla="*/ 533 h 611"/>
                <a:gd name="T44" fmla="*/ 560 w 565"/>
                <a:gd name="T45" fmla="*/ 341 h 611"/>
                <a:gd name="T46" fmla="*/ 551 w 565"/>
                <a:gd name="T47" fmla="*/ 243 h 611"/>
                <a:gd name="T48" fmla="*/ 560 w 565"/>
                <a:gd name="T49" fmla="*/ 292 h 611"/>
                <a:gd name="T50" fmla="*/ 558 w 565"/>
                <a:gd name="T51" fmla="*/ 440 h 611"/>
                <a:gd name="T52" fmla="*/ 521 w 565"/>
                <a:gd name="T53" fmla="*/ 584 h 611"/>
                <a:gd name="T54" fmla="*/ 518 w 565"/>
                <a:gd name="T55" fmla="*/ 593 h 611"/>
                <a:gd name="T56" fmla="*/ 517 w 565"/>
                <a:gd name="T57" fmla="*/ 595 h 611"/>
                <a:gd name="T58" fmla="*/ 516 w 565"/>
                <a:gd name="T59" fmla="*/ 596 h 611"/>
                <a:gd name="T60" fmla="*/ 511 w 565"/>
                <a:gd name="T61" fmla="*/ 601 h 611"/>
                <a:gd name="T62" fmla="*/ 506 w 565"/>
                <a:gd name="T63" fmla="*/ 602 h 611"/>
                <a:gd name="T64" fmla="*/ 505 w 565"/>
                <a:gd name="T65" fmla="*/ 602 h 611"/>
                <a:gd name="T66" fmla="*/ 498 w 565"/>
                <a:gd name="T67" fmla="*/ 603 h 611"/>
                <a:gd name="T68" fmla="*/ 374 w 565"/>
                <a:gd name="T69" fmla="*/ 609 h 611"/>
                <a:gd name="T70" fmla="*/ 177 w 565"/>
                <a:gd name="T71" fmla="*/ 609 h 611"/>
                <a:gd name="T72" fmla="*/ 79 w 565"/>
                <a:gd name="T73" fmla="*/ 603 h 611"/>
                <a:gd name="T74" fmla="*/ 74 w 565"/>
                <a:gd name="T75" fmla="*/ 602 h 611"/>
                <a:gd name="T76" fmla="*/ 70 w 565"/>
                <a:gd name="T77" fmla="*/ 599 h 611"/>
                <a:gd name="T78" fmla="*/ 69 w 565"/>
                <a:gd name="T79" fmla="*/ 597 h 611"/>
                <a:gd name="T80" fmla="*/ 67 w 565"/>
                <a:gd name="T81" fmla="*/ 592 h 611"/>
                <a:gd name="T82" fmla="*/ 58 w 565"/>
                <a:gd name="T83" fmla="*/ 568 h 611"/>
                <a:gd name="T84" fmla="*/ 18 w 565"/>
                <a:gd name="T85" fmla="*/ 470 h 611"/>
                <a:gd name="T86" fmla="*/ 0 w 565"/>
                <a:gd name="T87" fmla="*/ 365 h 611"/>
                <a:gd name="T88" fmla="*/ 43 w 565"/>
                <a:gd name="T89" fmla="*/ 195 h 611"/>
                <a:gd name="T90" fmla="*/ 126 w 565"/>
                <a:gd name="T91" fmla="*/ 80 h 611"/>
                <a:gd name="T92" fmla="*/ 250 w 565"/>
                <a:gd name="T93" fmla="*/ 12 h 611"/>
                <a:gd name="T94" fmla="*/ 500 w 565"/>
                <a:gd name="T95" fmla="*/ 1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5" h="611">
                  <a:moveTo>
                    <a:pt x="551" y="243"/>
                  </a:moveTo>
                  <a:cubicBezTo>
                    <a:pt x="541" y="198"/>
                    <a:pt x="523" y="153"/>
                    <a:pt x="496" y="115"/>
                  </a:cubicBezTo>
                  <a:cubicBezTo>
                    <a:pt x="482" y="97"/>
                    <a:pt x="466" y="80"/>
                    <a:pt x="448" y="66"/>
                  </a:cubicBezTo>
                  <a:cubicBezTo>
                    <a:pt x="429" y="52"/>
                    <a:pt x="409" y="40"/>
                    <a:pt x="388" y="32"/>
                  </a:cubicBezTo>
                  <a:cubicBezTo>
                    <a:pt x="366" y="24"/>
                    <a:pt x="344" y="20"/>
                    <a:pt x="321" y="19"/>
                  </a:cubicBezTo>
                  <a:cubicBezTo>
                    <a:pt x="299" y="18"/>
                    <a:pt x="276" y="20"/>
                    <a:pt x="254" y="26"/>
                  </a:cubicBezTo>
                  <a:cubicBezTo>
                    <a:pt x="231" y="31"/>
                    <a:pt x="210" y="39"/>
                    <a:pt x="190" y="50"/>
                  </a:cubicBezTo>
                  <a:cubicBezTo>
                    <a:pt x="169" y="60"/>
                    <a:pt x="150" y="73"/>
                    <a:pt x="132" y="88"/>
                  </a:cubicBezTo>
                  <a:cubicBezTo>
                    <a:pt x="115" y="103"/>
                    <a:pt x="99" y="120"/>
                    <a:pt x="85" y="138"/>
                  </a:cubicBezTo>
                  <a:cubicBezTo>
                    <a:pt x="71" y="157"/>
                    <a:pt x="58" y="177"/>
                    <a:pt x="48" y="198"/>
                  </a:cubicBezTo>
                  <a:cubicBezTo>
                    <a:pt x="27" y="239"/>
                    <a:pt x="13" y="284"/>
                    <a:pt x="8" y="331"/>
                  </a:cubicBezTo>
                  <a:cubicBezTo>
                    <a:pt x="2" y="377"/>
                    <a:pt x="10" y="424"/>
                    <a:pt x="27" y="467"/>
                  </a:cubicBezTo>
                  <a:cubicBezTo>
                    <a:pt x="35" y="489"/>
                    <a:pt x="46" y="509"/>
                    <a:pt x="56" y="531"/>
                  </a:cubicBezTo>
                  <a:cubicBezTo>
                    <a:pt x="61" y="541"/>
                    <a:pt x="66" y="552"/>
                    <a:pt x="70" y="563"/>
                  </a:cubicBezTo>
                  <a:cubicBezTo>
                    <a:pt x="73" y="568"/>
                    <a:pt x="75" y="574"/>
                    <a:pt x="77" y="579"/>
                  </a:cubicBezTo>
                  <a:cubicBezTo>
                    <a:pt x="80" y="588"/>
                    <a:pt x="80" y="588"/>
                    <a:pt x="80" y="588"/>
                  </a:cubicBezTo>
                  <a:cubicBezTo>
                    <a:pt x="82" y="592"/>
                    <a:pt x="82" y="592"/>
                    <a:pt x="82" y="592"/>
                  </a:cubicBezTo>
                  <a:cubicBezTo>
                    <a:pt x="82" y="593"/>
                    <a:pt x="82" y="593"/>
                    <a:pt x="82" y="593"/>
                  </a:cubicBezTo>
                  <a:cubicBezTo>
                    <a:pt x="82" y="593"/>
                    <a:pt x="82" y="593"/>
                    <a:pt x="82" y="593"/>
                  </a:cubicBezTo>
                  <a:cubicBezTo>
                    <a:pt x="81" y="591"/>
                    <a:pt x="82" y="593"/>
                    <a:pt x="82" y="592"/>
                  </a:cubicBezTo>
                  <a:cubicBezTo>
                    <a:pt x="81" y="592"/>
                    <a:pt x="80" y="590"/>
                    <a:pt x="79" y="590"/>
                  </a:cubicBezTo>
                  <a:cubicBezTo>
                    <a:pt x="79" y="590"/>
                    <a:pt x="79" y="590"/>
                    <a:pt x="78" y="589"/>
                  </a:cubicBezTo>
                  <a:cubicBezTo>
                    <a:pt x="77" y="589"/>
                    <a:pt x="77" y="589"/>
                    <a:pt x="77" y="589"/>
                  </a:cubicBezTo>
                  <a:cubicBezTo>
                    <a:pt x="77" y="589"/>
                    <a:pt x="77" y="589"/>
                    <a:pt x="77" y="589"/>
                  </a:cubicBezTo>
                  <a:cubicBezTo>
                    <a:pt x="78" y="589"/>
                    <a:pt x="78" y="589"/>
                    <a:pt x="78" y="589"/>
                  </a:cubicBezTo>
                  <a:cubicBezTo>
                    <a:pt x="78" y="589"/>
                    <a:pt x="78" y="589"/>
                    <a:pt x="78" y="589"/>
                  </a:cubicBezTo>
                  <a:cubicBezTo>
                    <a:pt x="112" y="590"/>
                    <a:pt x="144" y="593"/>
                    <a:pt x="177" y="593"/>
                  </a:cubicBezTo>
                  <a:cubicBezTo>
                    <a:pt x="210" y="594"/>
                    <a:pt x="243" y="594"/>
                    <a:pt x="275" y="594"/>
                  </a:cubicBezTo>
                  <a:cubicBezTo>
                    <a:pt x="308" y="593"/>
                    <a:pt x="341" y="593"/>
                    <a:pt x="374" y="591"/>
                  </a:cubicBezTo>
                  <a:cubicBezTo>
                    <a:pt x="407" y="590"/>
                    <a:pt x="440" y="589"/>
                    <a:pt x="472" y="588"/>
                  </a:cubicBezTo>
                  <a:cubicBezTo>
                    <a:pt x="497" y="587"/>
                    <a:pt x="497" y="587"/>
                    <a:pt x="497" y="587"/>
                  </a:cubicBezTo>
                  <a:cubicBezTo>
                    <a:pt x="503" y="587"/>
                    <a:pt x="503" y="587"/>
                    <a:pt x="503" y="587"/>
                  </a:cubicBezTo>
                  <a:cubicBezTo>
                    <a:pt x="504" y="587"/>
                    <a:pt x="504" y="587"/>
                    <a:pt x="504" y="587"/>
                  </a:cubicBezTo>
                  <a:cubicBezTo>
                    <a:pt x="504" y="587"/>
                    <a:pt x="505" y="587"/>
                    <a:pt x="505" y="587"/>
                  </a:cubicBezTo>
                  <a:cubicBezTo>
                    <a:pt x="505" y="587"/>
                    <a:pt x="505" y="587"/>
                    <a:pt x="505" y="587"/>
                  </a:cubicBezTo>
                  <a:cubicBezTo>
                    <a:pt x="505" y="587"/>
                    <a:pt x="505" y="587"/>
                    <a:pt x="504" y="588"/>
                  </a:cubicBezTo>
                  <a:cubicBezTo>
                    <a:pt x="503" y="588"/>
                    <a:pt x="503" y="588"/>
                    <a:pt x="503" y="589"/>
                  </a:cubicBezTo>
                  <a:cubicBezTo>
                    <a:pt x="503" y="589"/>
                    <a:pt x="503" y="589"/>
                    <a:pt x="503" y="590"/>
                  </a:cubicBezTo>
                  <a:cubicBezTo>
                    <a:pt x="503" y="589"/>
                    <a:pt x="503" y="589"/>
                    <a:pt x="503" y="589"/>
                  </a:cubicBezTo>
                  <a:cubicBezTo>
                    <a:pt x="503" y="589"/>
                    <a:pt x="503" y="589"/>
                    <a:pt x="503" y="589"/>
                  </a:cubicBezTo>
                  <a:cubicBezTo>
                    <a:pt x="504" y="587"/>
                    <a:pt x="504" y="587"/>
                    <a:pt x="504" y="587"/>
                  </a:cubicBezTo>
                  <a:cubicBezTo>
                    <a:pt x="505" y="584"/>
                    <a:pt x="505" y="584"/>
                    <a:pt x="505" y="584"/>
                  </a:cubicBezTo>
                  <a:cubicBezTo>
                    <a:pt x="507" y="579"/>
                    <a:pt x="507" y="579"/>
                    <a:pt x="507" y="579"/>
                  </a:cubicBezTo>
                  <a:cubicBezTo>
                    <a:pt x="513" y="564"/>
                    <a:pt x="519" y="548"/>
                    <a:pt x="524" y="533"/>
                  </a:cubicBezTo>
                  <a:cubicBezTo>
                    <a:pt x="535" y="502"/>
                    <a:pt x="544" y="471"/>
                    <a:pt x="550" y="438"/>
                  </a:cubicBezTo>
                  <a:cubicBezTo>
                    <a:pt x="556" y="406"/>
                    <a:pt x="560" y="374"/>
                    <a:pt x="560" y="341"/>
                  </a:cubicBezTo>
                  <a:cubicBezTo>
                    <a:pt x="560" y="325"/>
                    <a:pt x="560" y="308"/>
                    <a:pt x="558" y="292"/>
                  </a:cubicBezTo>
                  <a:cubicBezTo>
                    <a:pt x="556" y="275"/>
                    <a:pt x="554" y="259"/>
                    <a:pt x="551" y="243"/>
                  </a:cubicBezTo>
                  <a:close/>
                  <a:moveTo>
                    <a:pt x="552" y="243"/>
                  </a:moveTo>
                  <a:cubicBezTo>
                    <a:pt x="556" y="259"/>
                    <a:pt x="558" y="275"/>
                    <a:pt x="560" y="292"/>
                  </a:cubicBezTo>
                  <a:cubicBezTo>
                    <a:pt x="562" y="308"/>
                    <a:pt x="564" y="324"/>
                    <a:pt x="564" y="341"/>
                  </a:cubicBezTo>
                  <a:cubicBezTo>
                    <a:pt x="565" y="374"/>
                    <a:pt x="563" y="407"/>
                    <a:pt x="558" y="440"/>
                  </a:cubicBezTo>
                  <a:cubicBezTo>
                    <a:pt x="554" y="473"/>
                    <a:pt x="546" y="505"/>
                    <a:pt x="537" y="537"/>
                  </a:cubicBezTo>
                  <a:cubicBezTo>
                    <a:pt x="532" y="553"/>
                    <a:pt x="527" y="569"/>
                    <a:pt x="521" y="584"/>
                  </a:cubicBezTo>
                  <a:cubicBezTo>
                    <a:pt x="519" y="590"/>
                    <a:pt x="519" y="590"/>
                    <a:pt x="519" y="590"/>
                  </a:cubicBezTo>
                  <a:cubicBezTo>
                    <a:pt x="518" y="593"/>
                    <a:pt x="518" y="593"/>
                    <a:pt x="518" y="593"/>
                  </a:cubicBezTo>
                  <a:cubicBezTo>
                    <a:pt x="517" y="594"/>
                    <a:pt x="517" y="594"/>
                    <a:pt x="517" y="594"/>
                  </a:cubicBezTo>
                  <a:cubicBezTo>
                    <a:pt x="517" y="595"/>
                    <a:pt x="517" y="595"/>
                    <a:pt x="517" y="595"/>
                  </a:cubicBezTo>
                  <a:cubicBezTo>
                    <a:pt x="517" y="595"/>
                    <a:pt x="517" y="595"/>
                    <a:pt x="517" y="595"/>
                  </a:cubicBezTo>
                  <a:cubicBezTo>
                    <a:pt x="517" y="596"/>
                    <a:pt x="517" y="596"/>
                    <a:pt x="516" y="596"/>
                  </a:cubicBezTo>
                  <a:cubicBezTo>
                    <a:pt x="516" y="597"/>
                    <a:pt x="516" y="598"/>
                    <a:pt x="515" y="598"/>
                  </a:cubicBezTo>
                  <a:cubicBezTo>
                    <a:pt x="513" y="600"/>
                    <a:pt x="512" y="600"/>
                    <a:pt x="511" y="601"/>
                  </a:cubicBezTo>
                  <a:cubicBezTo>
                    <a:pt x="510" y="601"/>
                    <a:pt x="509" y="601"/>
                    <a:pt x="509" y="602"/>
                  </a:cubicBezTo>
                  <a:cubicBezTo>
                    <a:pt x="508" y="602"/>
                    <a:pt x="507" y="602"/>
                    <a:pt x="506" y="602"/>
                  </a:cubicBezTo>
                  <a:cubicBezTo>
                    <a:pt x="506" y="602"/>
                    <a:pt x="506" y="602"/>
                    <a:pt x="506" y="602"/>
                  </a:cubicBezTo>
                  <a:cubicBezTo>
                    <a:pt x="505" y="602"/>
                    <a:pt x="505" y="602"/>
                    <a:pt x="505" y="602"/>
                  </a:cubicBezTo>
                  <a:cubicBezTo>
                    <a:pt x="504" y="602"/>
                    <a:pt x="504" y="602"/>
                    <a:pt x="504" y="602"/>
                  </a:cubicBezTo>
                  <a:cubicBezTo>
                    <a:pt x="498" y="603"/>
                    <a:pt x="498" y="603"/>
                    <a:pt x="498" y="603"/>
                  </a:cubicBezTo>
                  <a:cubicBezTo>
                    <a:pt x="473" y="604"/>
                    <a:pt x="473" y="604"/>
                    <a:pt x="473" y="604"/>
                  </a:cubicBezTo>
                  <a:cubicBezTo>
                    <a:pt x="440" y="606"/>
                    <a:pt x="407" y="607"/>
                    <a:pt x="374" y="609"/>
                  </a:cubicBezTo>
                  <a:cubicBezTo>
                    <a:pt x="342" y="610"/>
                    <a:pt x="309" y="611"/>
                    <a:pt x="276" y="611"/>
                  </a:cubicBezTo>
                  <a:cubicBezTo>
                    <a:pt x="242" y="611"/>
                    <a:pt x="210" y="610"/>
                    <a:pt x="177" y="609"/>
                  </a:cubicBezTo>
                  <a:cubicBezTo>
                    <a:pt x="143" y="608"/>
                    <a:pt x="110" y="605"/>
                    <a:pt x="78" y="603"/>
                  </a:cubicBezTo>
                  <a:cubicBezTo>
                    <a:pt x="79" y="603"/>
                    <a:pt x="79" y="603"/>
                    <a:pt x="79" y="603"/>
                  </a:cubicBezTo>
                  <a:cubicBezTo>
                    <a:pt x="79" y="603"/>
                    <a:pt x="78" y="603"/>
                    <a:pt x="77" y="603"/>
                  </a:cubicBezTo>
                  <a:cubicBezTo>
                    <a:pt x="76" y="603"/>
                    <a:pt x="75" y="603"/>
                    <a:pt x="74" y="602"/>
                  </a:cubicBezTo>
                  <a:cubicBezTo>
                    <a:pt x="73" y="602"/>
                    <a:pt x="73" y="602"/>
                    <a:pt x="72" y="602"/>
                  </a:cubicBezTo>
                  <a:cubicBezTo>
                    <a:pt x="71" y="601"/>
                    <a:pt x="70" y="600"/>
                    <a:pt x="70" y="599"/>
                  </a:cubicBezTo>
                  <a:cubicBezTo>
                    <a:pt x="69" y="598"/>
                    <a:pt x="70" y="600"/>
                    <a:pt x="69" y="598"/>
                  </a:cubicBezTo>
                  <a:cubicBezTo>
                    <a:pt x="69" y="597"/>
                    <a:pt x="69" y="597"/>
                    <a:pt x="69" y="597"/>
                  </a:cubicBezTo>
                  <a:cubicBezTo>
                    <a:pt x="68" y="596"/>
                    <a:pt x="68" y="596"/>
                    <a:pt x="68" y="596"/>
                  </a:cubicBezTo>
                  <a:cubicBezTo>
                    <a:pt x="67" y="592"/>
                    <a:pt x="67" y="592"/>
                    <a:pt x="67" y="592"/>
                  </a:cubicBezTo>
                  <a:cubicBezTo>
                    <a:pt x="64" y="584"/>
                    <a:pt x="64" y="584"/>
                    <a:pt x="64" y="584"/>
                  </a:cubicBezTo>
                  <a:cubicBezTo>
                    <a:pt x="62" y="579"/>
                    <a:pt x="60" y="573"/>
                    <a:pt x="58" y="568"/>
                  </a:cubicBezTo>
                  <a:cubicBezTo>
                    <a:pt x="54" y="557"/>
                    <a:pt x="49" y="546"/>
                    <a:pt x="45" y="536"/>
                  </a:cubicBezTo>
                  <a:cubicBezTo>
                    <a:pt x="35" y="514"/>
                    <a:pt x="25" y="493"/>
                    <a:pt x="18" y="470"/>
                  </a:cubicBezTo>
                  <a:cubicBezTo>
                    <a:pt x="10" y="448"/>
                    <a:pt x="4" y="425"/>
                    <a:pt x="2" y="401"/>
                  </a:cubicBezTo>
                  <a:cubicBezTo>
                    <a:pt x="0" y="389"/>
                    <a:pt x="0" y="377"/>
                    <a:pt x="0" y="365"/>
                  </a:cubicBezTo>
                  <a:cubicBezTo>
                    <a:pt x="0" y="354"/>
                    <a:pt x="1" y="342"/>
                    <a:pt x="3" y="330"/>
                  </a:cubicBezTo>
                  <a:cubicBezTo>
                    <a:pt x="8" y="283"/>
                    <a:pt x="22" y="238"/>
                    <a:pt x="43" y="195"/>
                  </a:cubicBezTo>
                  <a:cubicBezTo>
                    <a:pt x="53" y="174"/>
                    <a:pt x="65" y="153"/>
                    <a:pt x="79" y="134"/>
                  </a:cubicBezTo>
                  <a:cubicBezTo>
                    <a:pt x="92" y="114"/>
                    <a:pt x="108" y="97"/>
                    <a:pt x="126" y="80"/>
                  </a:cubicBezTo>
                  <a:cubicBezTo>
                    <a:pt x="143" y="64"/>
                    <a:pt x="163" y="50"/>
                    <a:pt x="183" y="39"/>
                  </a:cubicBezTo>
                  <a:cubicBezTo>
                    <a:pt x="204" y="27"/>
                    <a:pt x="227" y="18"/>
                    <a:pt x="250" y="12"/>
                  </a:cubicBezTo>
                  <a:cubicBezTo>
                    <a:pt x="297" y="0"/>
                    <a:pt x="348" y="2"/>
                    <a:pt x="392" y="21"/>
                  </a:cubicBezTo>
                  <a:cubicBezTo>
                    <a:pt x="437" y="40"/>
                    <a:pt x="474" y="73"/>
                    <a:pt x="500" y="112"/>
                  </a:cubicBezTo>
                  <a:cubicBezTo>
                    <a:pt x="526" y="152"/>
                    <a:pt x="542" y="197"/>
                    <a:pt x="552" y="24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Freeform 456"/>
            <p:cNvSpPr>
              <a:spLocks/>
            </p:cNvSpPr>
            <p:nvPr/>
          </p:nvSpPr>
          <p:spPr bwMode="auto">
            <a:xfrm>
              <a:off x="1308823" y="1502867"/>
              <a:ext cx="173888" cy="192846"/>
            </a:xfrm>
            <a:custGeom>
              <a:avLst/>
              <a:gdLst>
                <a:gd name="T0" fmla="*/ 124 w 198"/>
                <a:gd name="T1" fmla="*/ 27 h 219"/>
                <a:gd name="T2" fmla="*/ 0 w 198"/>
                <a:gd name="T3" fmla="*/ 64 h 219"/>
                <a:gd name="T4" fmla="*/ 58 w 198"/>
                <a:gd name="T5" fmla="*/ 217 h 219"/>
                <a:gd name="T6" fmla="*/ 65 w 198"/>
                <a:gd name="T7" fmla="*/ 215 h 219"/>
                <a:gd name="T8" fmla="*/ 124 w 198"/>
                <a:gd name="T9" fmla="*/ 2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219">
                  <a:moveTo>
                    <a:pt x="124" y="27"/>
                  </a:moveTo>
                  <a:cubicBezTo>
                    <a:pt x="85" y="0"/>
                    <a:pt x="2" y="3"/>
                    <a:pt x="0" y="64"/>
                  </a:cubicBezTo>
                  <a:cubicBezTo>
                    <a:pt x="32" y="109"/>
                    <a:pt x="42" y="164"/>
                    <a:pt x="58" y="217"/>
                  </a:cubicBezTo>
                  <a:cubicBezTo>
                    <a:pt x="58" y="219"/>
                    <a:pt x="65" y="216"/>
                    <a:pt x="65" y="215"/>
                  </a:cubicBezTo>
                  <a:cubicBezTo>
                    <a:pt x="98" y="169"/>
                    <a:pt x="198" y="79"/>
                    <a:pt x="124" y="27"/>
                  </a:cubicBezTo>
                  <a:close/>
                </a:path>
              </a:pathLst>
            </a:custGeom>
            <a:solidFill>
              <a:srgbClr val="D6B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Freeform 457"/>
            <p:cNvSpPr>
              <a:spLocks noEditPoints="1"/>
            </p:cNvSpPr>
            <p:nvPr/>
          </p:nvSpPr>
          <p:spPr bwMode="auto">
            <a:xfrm>
              <a:off x="1302940" y="1506789"/>
              <a:ext cx="141856" cy="193500"/>
            </a:xfrm>
            <a:custGeom>
              <a:avLst/>
              <a:gdLst>
                <a:gd name="T0" fmla="*/ 94 w 161"/>
                <a:gd name="T1" fmla="*/ 10 h 219"/>
                <a:gd name="T2" fmla="*/ 25 w 161"/>
                <a:gd name="T3" fmla="*/ 29 h 219"/>
                <a:gd name="T4" fmla="*/ 10 w 161"/>
                <a:gd name="T5" fmla="*/ 55 h 219"/>
                <a:gd name="T6" fmla="*/ 49 w 161"/>
                <a:gd name="T7" fmla="*/ 148 h 219"/>
                <a:gd name="T8" fmla="*/ 69 w 161"/>
                <a:gd name="T9" fmla="*/ 207 h 219"/>
                <a:gd name="T10" fmla="*/ 70 w 161"/>
                <a:gd name="T11" fmla="*/ 210 h 219"/>
                <a:gd name="T12" fmla="*/ 70 w 161"/>
                <a:gd name="T13" fmla="*/ 208 h 219"/>
                <a:gd name="T14" fmla="*/ 69 w 161"/>
                <a:gd name="T15" fmla="*/ 208 h 219"/>
                <a:gd name="T16" fmla="*/ 67 w 161"/>
                <a:gd name="T17" fmla="*/ 206 h 219"/>
                <a:gd name="T18" fmla="*/ 66 w 161"/>
                <a:gd name="T19" fmla="*/ 206 h 219"/>
                <a:gd name="T20" fmla="*/ 66 w 161"/>
                <a:gd name="T21" fmla="*/ 205 h 219"/>
                <a:gd name="T22" fmla="*/ 67 w 161"/>
                <a:gd name="T23" fmla="*/ 205 h 219"/>
                <a:gd name="T24" fmla="*/ 66 w 161"/>
                <a:gd name="T25" fmla="*/ 205 h 219"/>
                <a:gd name="T26" fmla="*/ 66 w 161"/>
                <a:gd name="T27" fmla="*/ 205 h 219"/>
                <a:gd name="T28" fmla="*/ 111 w 161"/>
                <a:gd name="T29" fmla="*/ 146 h 219"/>
                <a:gd name="T30" fmla="*/ 149 w 161"/>
                <a:gd name="T31" fmla="*/ 86 h 219"/>
                <a:gd name="T32" fmla="*/ 146 w 161"/>
                <a:gd name="T33" fmla="*/ 40 h 219"/>
                <a:gd name="T34" fmla="*/ 131 w 161"/>
                <a:gd name="T35" fmla="*/ 22 h 219"/>
                <a:gd name="T36" fmla="*/ 160 w 161"/>
                <a:gd name="T37" fmla="*/ 62 h 219"/>
                <a:gd name="T38" fmla="*/ 152 w 161"/>
                <a:gd name="T39" fmla="*/ 113 h 219"/>
                <a:gd name="T40" fmla="*/ 77 w 161"/>
                <a:gd name="T41" fmla="*/ 214 h 219"/>
                <a:gd name="T42" fmla="*/ 77 w 161"/>
                <a:gd name="T43" fmla="*/ 215 h 219"/>
                <a:gd name="T44" fmla="*/ 75 w 161"/>
                <a:gd name="T45" fmla="*/ 216 h 219"/>
                <a:gd name="T46" fmla="*/ 72 w 161"/>
                <a:gd name="T47" fmla="*/ 218 h 219"/>
                <a:gd name="T48" fmla="*/ 64 w 161"/>
                <a:gd name="T49" fmla="*/ 219 h 219"/>
                <a:gd name="T50" fmla="*/ 61 w 161"/>
                <a:gd name="T51" fmla="*/ 218 h 219"/>
                <a:gd name="T52" fmla="*/ 58 w 161"/>
                <a:gd name="T53" fmla="*/ 216 h 219"/>
                <a:gd name="T54" fmla="*/ 58 w 161"/>
                <a:gd name="T55" fmla="*/ 215 h 219"/>
                <a:gd name="T56" fmla="*/ 57 w 161"/>
                <a:gd name="T57" fmla="*/ 214 h 219"/>
                <a:gd name="T58" fmla="*/ 56 w 161"/>
                <a:gd name="T59" fmla="*/ 210 h 219"/>
                <a:gd name="T60" fmla="*/ 43 w 161"/>
                <a:gd name="T61" fmla="*/ 150 h 219"/>
                <a:gd name="T62" fmla="*/ 1 w 161"/>
                <a:gd name="T63" fmla="*/ 62 h 219"/>
                <a:gd name="T64" fmla="*/ 0 w 161"/>
                <a:gd name="T65" fmla="*/ 58 h 219"/>
                <a:gd name="T66" fmla="*/ 15 w 161"/>
                <a:gd name="T67" fmla="*/ 18 h 219"/>
                <a:gd name="T68" fmla="*/ 95 w 161"/>
                <a:gd name="T69" fmla="*/ 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1" h="219">
                  <a:moveTo>
                    <a:pt x="130" y="23"/>
                  </a:moveTo>
                  <a:cubicBezTo>
                    <a:pt x="119" y="16"/>
                    <a:pt x="106" y="11"/>
                    <a:pt x="94" y="10"/>
                  </a:cubicBezTo>
                  <a:cubicBezTo>
                    <a:pt x="81" y="9"/>
                    <a:pt x="68" y="10"/>
                    <a:pt x="56" y="13"/>
                  </a:cubicBezTo>
                  <a:cubicBezTo>
                    <a:pt x="44" y="16"/>
                    <a:pt x="33" y="21"/>
                    <a:pt x="25" y="29"/>
                  </a:cubicBezTo>
                  <a:cubicBezTo>
                    <a:pt x="17" y="36"/>
                    <a:pt x="12" y="47"/>
                    <a:pt x="11" y="59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9" y="70"/>
                    <a:pt x="26" y="85"/>
                    <a:pt x="32" y="101"/>
                  </a:cubicBezTo>
                  <a:cubicBezTo>
                    <a:pt x="38" y="116"/>
                    <a:pt x="44" y="132"/>
                    <a:pt x="49" y="148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9" y="207"/>
                    <a:pt x="69" y="207"/>
                    <a:pt x="69" y="207"/>
                  </a:cubicBezTo>
                  <a:cubicBezTo>
                    <a:pt x="70" y="209"/>
                    <a:pt x="70" y="209"/>
                    <a:pt x="70" y="209"/>
                  </a:cubicBezTo>
                  <a:cubicBezTo>
                    <a:pt x="70" y="210"/>
                    <a:pt x="70" y="210"/>
                    <a:pt x="70" y="210"/>
                  </a:cubicBezTo>
                  <a:cubicBezTo>
                    <a:pt x="70" y="210"/>
                    <a:pt x="70" y="210"/>
                    <a:pt x="70" y="210"/>
                  </a:cubicBezTo>
                  <a:cubicBezTo>
                    <a:pt x="71" y="211"/>
                    <a:pt x="70" y="208"/>
                    <a:pt x="70" y="208"/>
                  </a:cubicBezTo>
                  <a:cubicBezTo>
                    <a:pt x="70" y="209"/>
                    <a:pt x="70" y="209"/>
                    <a:pt x="70" y="209"/>
                  </a:cubicBezTo>
                  <a:cubicBezTo>
                    <a:pt x="70" y="209"/>
                    <a:pt x="70" y="209"/>
                    <a:pt x="69" y="208"/>
                  </a:cubicBezTo>
                  <a:cubicBezTo>
                    <a:pt x="69" y="207"/>
                    <a:pt x="69" y="207"/>
                    <a:pt x="68" y="207"/>
                  </a:cubicBezTo>
                  <a:cubicBezTo>
                    <a:pt x="68" y="206"/>
                    <a:pt x="67" y="206"/>
                    <a:pt x="67" y="206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66" y="206"/>
                    <a:pt x="66" y="206"/>
                    <a:pt x="66" y="206"/>
                  </a:cubicBezTo>
                  <a:cubicBezTo>
                    <a:pt x="65" y="205"/>
                    <a:pt x="65" y="206"/>
                    <a:pt x="65" y="205"/>
                  </a:cubicBezTo>
                  <a:cubicBezTo>
                    <a:pt x="65" y="205"/>
                    <a:pt x="66" y="205"/>
                    <a:pt x="66" y="205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6" y="205"/>
                    <a:pt x="66" y="205"/>
                    <a:pt x="66" y="205"/>
                  </a:cubicBezTo>
                  <a:cubicBezTo>
                    <a:pt x="66" y="206"/>
                    <a:pt x="65" y="206"/>
                    <a:pt x="66" y="206"/>
                  </a:cubicBezTo>
                  <a:cubicBezTo>
                    <a:pt x="66" y="205"/>
                    <a:pt x="66" y="205"/>
                    <a:pt x="66" y="205"/>
                  </a:cubicBezTo>
                  <a:cubicBezTo>
                    <a:pt x="71" y="198"/>
                    <a:pt x="76" y="192"/>
                    <a:pt x="81" y="185"/>
                  </a:cubicBezTo>
                  <a:cubicBezTo>
                    <a:pt x="91" y="172"/>
                    <a:pt x="101" y="159"/>
                    <a:pt x="111" y="146"/>
                  </a:cubicBezTo>
                  <a:cubicBezTo>
                    <a:pt x="121" y="133"/>
                    <a:pt x="131" y="120"/>
                    <a:pt x="138" y="107"/>
                  </a:cubicBezTo>
                  <a:cubicBezTo>
                    <a:pt x="142" y="100"/>
                    <a:pt x="146" y="93"/>
                    <a:pt x="149" y="86"/>
                  </a:cubicBezTo>
                  <a:cubicBezTo>
                    <a:pt x="151" y="78"/>
                    <a:pt x="153" y="71"/>
                    <a:pt x="153" y="63"/>
                  </a:cubicBezTo>
                  <a:cubicBezTo>
                    <a:pt x="153" y="55"/>
                    <a:pt x="151" y="47"/>
                    <a:pt x="146" y="40"/>
                  </a:cubicBezTo>
                  <a:cubicBezTo>
                    <a:pt x="142" y="33"/>
                    <a:pt x="136" y="28"/>
                    <a:pt x="130" y="23"/>
                  </a:cubicBezTo>
                  <a:close/>
                  <a:moveTo>
                    <a:pt x="131" y="22"/>
                  </a:moveTo>
                  <a:cubicBezTo>
                    <a:pt x="137" y="26"/>
                    <a:pt x="144" y="32"/>
                    <a:pt x="149" y="39"/>
                  </a:cubicBezTo>
                  <a:cubicBezTo>
                    <a:pt x="154" y="45"/>
                    <a:pt x="158" y="53"/>
                    <a:pt x="160" y="62"/>
                  </a:cubicBezTo>
                  <a:cubicBezTo>
                    <a:pt x="161" y="71"/>
                    <a:pt x="161" y="80"/>
                    <a:pt x="160" y="88"/>
                  </a:cubicBezTo>
                  <a:cubicBezTo>
                    <a:pt x="158" y="97"/>
                    <a:pt x="155" y="106"/>
                    <a:pt x="152" y="113"/>
                  </a:cubicBezTo>
                  <a:cubicBezTo>
                    <a:pt x="137" y="145"/>
                    <a:pt x="114" y="170"/>
                    <a:pt x="93" y="195"/>
                  </a:cubicBezTo>
                  <a:cubicBezTo>
                    <a:pt x="88" y="201"/>
                    <a:pt x="82" y="207"/>
                    <a:pt x="77" y="214"/>
                  </a:cubicBezTo>
                  <a:cubicBezTo>
                    <a:pt x="77" y="214"/>
                    <a:pt x="77" y="214"/>
                    <a:pt x="77" y="214"/>
                  </a:cubicBezTo>
                  <a:cubicBezTo>
                    <a:pt x="77" y="214"/>
                    <a:pt x="77" y="215"/>
                    <a:pt x="77" y="215"/>
                  </a:cubicBezTo>
                  <a:cubicBezTo>
                    <a:pt x="76" y="215"/>
                    <a:pt x="76" y="216"/>
                    <a:pt x="76" y="216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74" y="217"/>
                    <a:pt x="74" y="217"/>
                    <a:pt x="74" y="217"/>
                  </a:cubicBezTo>
                  <a:cubicBezTo>
                    <a:pt x="73" y="217"/>
                    <a:pt x="73" y="218"/>
                    <a:pt x="72" y="218"/>
                  </a:cubicBezTo>
                  <a:cubicBezTo>
                    <a:pt x="70" y="218"/>
                    <a:pt x="69" y="219"/>
                    <a:pt x="67" y="219"/>
                  </a:cubicBezTo>
                  <a:cubicBezTo>
                    <a:pt x="66" y="219"/>
                    <a:pt x="66" y="219"/>
                    <a:pt x="64" y="219"/>
                  </a:cubicBezTo>
                  <a:cubicBezTo>
                    <a:pt x="63" y="219"/>
                    <a:pt x="62" y="219"/>
                    <a:pt x="62" y="219"/>
                  </a:cubicBezTo>
                  <a:cubicBezTo>
                    <a:pt x="61" y="218"/>
                    <a:pt x="61" y="218"/>
                    <a:pt x="61" y="218"/>
                  </a:cubicBezTo>
                  <a:cubicBezTo>
                    <a:pt x="61" y="218"/>
                    <a:pt x="60" y="218"/>
                    <a:pt x="60" y="218"/>
                  </a:cubicBezTo>
                  <a:cubicBezTo>
                    <a:pt x="59" y="217"/>
                    <a:pt x="59" y="217"/>
                    <a:pt x="58" y="216"/>
                  </a:cubicBezTo>
                  <a:cubicBezTo>
                    <a:pt x="58" y="215"/>
                    <a:pt x="58" y="215"/>
                    <a:pt x="58" y="215"/>
                  </a:cubicBezTo>
                  <a:cubicBezTo>
                    <a:pt x="58" y="215"/>
                    <a:pt x="58" y="215"/>
                    <a:pt x="58" y="215"/>
                  </a:cubicBezTo>
                  <a:cubicBezTo>
                    <a:pt x="58" y="215"/>
                    <a:pt x="57" y="212"/>
                    <a:pt x="57" y="214"/>
                  </a:cubicBezTo>
                  <a:cubicBezTo>
                    <a:pt x="57" y="214"/>
                    <a:pt x="57" y="214"/>
                    <a:pt x="57" y="214"/>
                  </a:cubicBezTo>
                  <a:cubicBezTo>
                    <a:pt x="57" y="213"/>
                    <a:pt x="57" y="213"/>
                    <a:pt x="57" y="213"/>
                  </a:cubicBezTo>
                  <a:cubicBezTo>
                    <a:pt x="56" y="210"/>
                    <a:pt x="56" y="210"/>
                    <a:pt x="56" y="210"/>
                  </a:cubicBezTo>
                  <a:cubicBezTo>
                    <a:pt x="53" y="198"/>
                    <a:pt x="53" y="198"/>
                    <a:pt x="53" y="198"/>
                  </a:cubicBezTo>
                  <a:cubicBezTo>
                    <a:pt x="50" y="182"/>
                    <a:pt x="47" y="166"/>
                    <a:pt x="43" y="150"/>
                  </a:cubicBezTo>
                  <a:cubicBezTo>
                    <a:pt x="39" y="134"/>
                    <a:pt x="34" y="118"/>
                    <a:pt x="27" y="103"/>
                  </a:cubicBezTo>
                  <a:cubicBezTo>
                    <a:pt x="20" y="88"/>
                    <a:pt x="11" y="74"/>
                    <a:pt x="1" y="6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1"/>
                    <a:pt x="1" y="44"/>
                    <a:pt x="3" y="37"/>
                  </a:cubicBezTo>
                  <a:cubicBezTo>
                    <a:pt x="6" y="30"/>
                    <a:pt x="10" y="24"/>
                    <a:pt x="15" y="18"/>
                  </a:cubicBezTo>
                  <a:cubicBezTo>
                    <a:pt x="26" y="8"/>
                    <a:pt x="40" y="3"/>
                    <a:pt x="54" y="1"/>
                  </a:cubicBezTo>
                  <a:cubicBezTo>
                    <a:pt x="68" y="0"/>
                    <a:pt x="82" y="2"/>
                    <a:pt x="95" y="5"/>
                  </a:cubicBezTo>
                  <a:cubicBezTo>
                    <a:pt x="107" y="9"/>
                    <a:pt x="120" y="14"/>
                    <a:pt x="131" y="2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Oval 458"/>
            <p:cNvSpPr>
              <a:spLocks noChangeArrowheads="1"/>
            </p:cNvSpPr>
            <p:nvPr/>
          </p:nvSpPr>
          <p:spPr bwMode="auto">
            <a:xfrm>
              <a:off x="885869" y="1170126"/>
              <a:ext cx="448449" cy="44910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Freeform 459"/>
            <p:cNvSpPr>
              <a:spLocks noEditPoints="1"/>
            </p:cNvSpPr>
            <p:nvPr/>
          </p:nvSpPr>
          <p:spPr bwMode="auto">
            <a:xfrm>
              <a:off x="881947" y="1162935"/>
              <a:ext cx="453025" cy="463484"/>
            </a:xfrm>
            <a:custGeom>
              <a:avLst/>
              <a:gdLst>
                <a:gd name="T0" fmla="*/ 515 w 515"/>
                <a:gd name="T1" fmla="*/ 263 h 525"/>
                <a:gd name="T2" fmla="*/ 496 w 515"/>
                <a:gd name="T3" fmla="*/ 361 h 525"/>
                <a:gd name="T4" fmla="*/ 443 w 515"/>
                <a:gd name="T5" fmla="*/ 446 h 525"/>
                <a:gd name="T6" fmla="*/ 359 w 515"/>
                <a:gd name="T7" fmla="*/ 505 h 525"/>
                <a:gd name="T8" fmla="*/ 259 w 515"/>
                <a:gd name="T9" fmla="*/ 524 h 525"/>
                <a:gd name="T10" fmla="*/ 160 w 515"/>
                <a:gd name="T11" fmla="*/ 502 h 525"/>
                <a:gd name="T12" fmla="*/ 116 w 515"/>
                <a:gd name="T13" fmla="*/ 477 h 525"/>
                <a:gd name="T14" fmla="*/ 77 w 515"/>
                <a:gd name="T15" fmla="*/ 445 h 525"/>
                <a:gd name="T16" fmla="*/ 0 w 515"/>
                <a:gd name="T17" fmla="*/ 263 h 525"/>
                <a:gd name="T18" fmla="*/ 18 w 515"/>
                <a:gd name="T19" fmla="*/ 163 h 525"/>
                <a:gd name="T20" fmla="*/ 74 w 515"/>
                <a:gd name="T21" fmla="*/ 78 h 525"/>
                <a:gd name="T22" fmla="*/ 159 w 515"/>
                <a:gd name="T23" fmla="*/ 20 h 525"/>
                <a:gd name="T24" fmla="*/ 259 w 515"/>
                <a:gd name="T25" fmla="*/ 0 h 525"/>
                <a:gd name="T26" fmla="*/ 360 w 515"/>
                <a:gd name="T27" fmla="*/ 21 h 525"/>
                <a:gd name="T28" fmla="*/ 443 w 515"/>
                <a:gd name="T29" fmla="*/ 79 h 525"/>
                <a:gd name="T30" fmla="*/ 497 w 515"/>
                <a:gd name="T31" fmla="*/ 165 h 525"/>
                <a:gd name="T32" fmla="*/ 515 w 515"/>
                <a:gd name="T33" fmla="*/ 263 h 525"/>
                <a:gd name="T34" fmla="*/ 513 w 515"/>
                <a:gd name="T35" fmla="*/ 263 h 525"/>
                <a:gd name="T36" fmla="*/ 508 w 515"/>
                <a:gd name="T37" fmla="*/ 213 h 525"/>
                <a:gd name="T38" fmla="*/ 492 w 515"/>
                <a:gd name="T39" fmla="*/ 166 h 525"/>
                <a:gd name="T40" fmla="*/ 436 w 515"/>
                <a:gd name="T41" fmla="*/ 87 h 525"/>
                <a:gd name="T42" fmla="*/ 259 w 515"/>
                <a:gd name="T43" fmla="*/ 17 h 525"/>
                <a:gd name="T44" fmla="*/ 85 w 515"/>
                <a:gd name="T45" fmla="*/ 88 h 525"/>
                <a:gd name="T46" fmla="*/ 30 w 515"/>
                <a:gd name="T47" fmla="*/ 168 h 525"/>
                <a:gd name="T48" fmla="*/ 9 w 515"/>
                <a:gd name="T49" fmla="*/ 263 h 525"/>
                <a:gd name="T50" fmla="*/ 27 w 515"/>
                <a:gd name="T51" fmla="*/ 359 h 525"/>
                <a:gd name="T52" fmla="*/ 81 w 515"/>
                <a:gd name="T53" fmla="*/ 441 h 525"/>
                <a:gd name="T54" fmla="*/ 120 w 515"/>
                <a:gd name="T55" fmla="*/ 472 h 525"/>
                <a:gd name="T56" fmla="*/ 164 w 515"/>
                <a:gd name="T57" fmla="*/ 494 h 525"/>
                <a:gd name="T58" fmla="*/ 259 w 515"/>
                <a:gd name="T59" fmla="*/ 511 h 525"/>
                <a:gd name="T60" fmla="*/ 354 w 515"/>
                <a:gd name="T61" fmla="*/ 492 h 525"/>
                <a:gd name="T62" fmla="*/ 376 w 515"/>
                <a:gd name="T63" fmla="*/ 481 h 525"/>
                <a:gd name="T64" fmla="*/ 397 w 515"/>
                <a:gd name="T65" fmla="*/ 469 h 525"/>
                <a:gd name="T66" fmla="*/ 436 w 515"/>
                <a:gd name="T67" fmla="*/ 439 h 525"/>
                <a:gd name="T68" fmla="*/ 493 w 515"/>
                <a:gd name="T69" fmla="*/ 360 h 525"/>
                <a:gd name="T70" fmla="*/ 508 w 515"/>
                <a:gd name="T71" fmla="*/ 312 h 525"/>
                <a:gd name="T72" fmla="*/ 513 w 515"/>
                <a:gd name="T73" fmla="*/ 263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5" h="525">
                  <a:moveTo>
                    <a:pt x="515" y="263"/>
                  </a:moveTo>
                  <a:cubicBezTo>
                    <a:pt x="515" y="296"/>
                    <a:pt x="508" y="330"/>
                    <a:pt x="496" y="361"/>
                  </a:cubicBezTo>
                  <a:cubicBezTo>
                    <a:pt x="485" y="393"/>
                    <a:pt x="466" y="422"/>
                    <a:pt x="443" y="446"/>
                  </a:cubicBezTo>
                  <a:cubicBezTo>
                    <a:pt x="420" y="471"/>
                    <a:pt x="391" y="491"/>
                    <a:pt x="359" y="505"/>
                  </a:cubicBezTo>
                  <a:cubicBezTo>
                    <a:pt x="328" y="518"/>
                    <a:pt x="294" y="525"/>
                    <a:pt x="259" y="524"/>
                  </a:cubicBezTo>
                  <a:cubicBezTo>
                    <a:pt x="225" y="524"/>
                    <a:pt x="191" y="516"/>
                    <a:pt x="160" y="502"/>
                  </a:cubicBezTo>
                  <a:cubicBezTo>
                    <a:pt x="145" y="495"/>
                    <a:pt x="130" y="487"/>
                    <a:pt x="116" y="477"/>
                  </a:cubicBezTo>
                  <a:cubicBezTo>
                    <a:pt x="102" y="468"/>
                    <a:pt x="89" y="457"/>
                    <a:pt x="77" y="445"/>
                  </a:cubicBezTo>
                  <a:cubicBezTo>
                    <a:pt x="30" y="397"/>
                    <a:pt x="1" y="331"/>
                    <a:pt x="0" y="263"/>
                  </a:cubicBezTo>
                  <a:cubicBezTo>
                    <a:pt x="0" y="229"/>
                    <a:pt x="5" y="195"/>
                    <a:pt x="18" y="163"/>
                  </a:cubicBezTo>
                  <a:cubicBezTo>
                    <a:pt x="31" y="131"/>
                    <a:pt x="50" y="102"/>
                    <a:pt x="74" y="78"/>
                  </a:cubicBezTo>
                  <a:cubicBezTo>
                    <a:pt x="98" y="53"/>
                    <a:pt x="127" y="33"/>
                    <a:pt x="159" y="20"/>
                  </a:cubicBezTo>
                  <a:cubicBezTo>
                    <a:pt x="190" y="6"/>
                    <a:pt x="225" y="0"/>
                    <a:pt x="259" y="0"/>
                  </a:cubicBezTo>
                  <a:cubicBezTo>
                    <a:pt x="294" y="0"/>
                    <a:pt x="328" y="7"/>
                    <a:pt x="360" y="21"/>
                  </a:cubicBezTo>
                  <a:cubicBezTo>
                    <a:pt x="391" y="34"/>
                    <a:pt x="420" y="54"/>
                    <a:pt x="443" y="79"/>
                  </a:cubicBezTo>
                  <a:cubicBezTo>
                    <a:pt x="466" y="104"/>
                    <a:pt x="485" y="133"/>
                    <a:pt x="497" y="165"/>
                  </a:cubicBezTo>
                  <a:cubicBezTo>
                    <a:pt x="509" y="196"/>
                    <a:pt x="515" y="229"/>
                    <a:pt x="515" y="263"/>
                  </a:cubicBezTo>
                  <a:close/>
                  <a:moveTo>
                    <a:pt x="513" y="263"/>
                  </a:moveTo>
                  <a:cubicBezTo>
                    <a:pt x="513" y="246"/>
                    <a:pt x="511" y="230"/>
                    <a:pt x="508" y="213"/>
                  </a:cubicBezTo>
                  <a:cubicBezTo>
                    <a:pt x="504" y="197"/>
                    <a:pt x="499" y="181"/>
                    <a:pt x="492" y="166"/>
                  </a:cubicBezTo>
                  <a:cubicBezTo>
                    <a:pt x="479" y="136"/>
                    <a:pt x="459" y="109"/>
                    <a:pt x="436" y="87"/>
                  </a:cubicBezTo>
                  <a:cubicBezTo>
                    <a:pt x="388" y="42"/>
                    <a:pt x="324" y="16"/>
                    <a:pt x="259" y="17"/>
                  </a:cubicBezTo>
                  <a:cubicBezTo>
                    <a:pt x="195" y="17"/>
                    <a:pt x="131" y="43"/>
                    <a:pt x="85" y="88"/>
                  </a:cubicBezTo>
                  <a:cubicBezTo>
                    <a:pt x="62" y="111"/>
                    <a:pt x="43" y="138"/>
                    <a:pt x="30" y="168"/>
                  </a:cubicBezTo>
                  <a:cubicBezTo>
                    <a:pt x="17" y="198"/>
                    <a:pt x="10" y="230"/>
                    <a:pt x="9" y="263"/>
                  </a:cubicBezTo>
                  <a:cubicBezTo>
                    <a:pt x="9" y="296"/>
                    <a:pt x="14" y="329"/>
                    <a:pt x="27" y="359"/>
                  </a:cubicBezTo>
                  <a:cubicBezTo>
                    <a:pt x="39" y="390"/>
                    <a:pt x="58" y="418"/>
                    <a:pt x="81" y="441"/>
                  </a:cubicBezTo>
                  <a:cubicBezTo>
                    <a:pt x="93" y="453"/>
                    <a:pt x="106" y="463"/>
                    <a:pt x="120" y="472"/>
                  </a:cubicBezTo>
                  <a:cubicBezTo>
                    <a:pt x="134" y="481"/>
                    <a:pt x="148" y="488"/>
                    <a:pt x="164" y="494"/>
                  </a:cubicBezTo>
                  <a:cubicBezTo>
                    <a:pt x="194" y="506"/>
                    <a:pt x="227" y="511"/>
                    <a:pt x="259" y="511"/>
                  </a:cubicBezTo>
                  <a:cubicBezTo>
                    <a:pt x="292" y="510"/>
                    <a:pt x="324" y="504"/>
                    <a:pt x="354" y="492"/>
                  </a:cubicBezTo>
                  <a:cubicBezTo>
                    <a:pt x="362" y="489"/>
                    <a:pt x="369" y="485"/>
                    <a:pt x="376" y="481"/>
                  </a:cubicBezTo>
                  <a:cubicBezTo>
                    <a:pt x="383" y="478"/>
                    <a:pt x="390" y="474"/>
                    <a:pt x="397" y="469"/>
                  </a:cubicBezTo>
                  <a:cubicBezTo>
                    <a:pt x="411" y="460"/>
                    <a:pt x="424" y="451"/>
                    <a:pt x="436" y="439"/>
                  </a:cubicBezTo>
                  <a:cubicBezTo>
                    <a:pt x="460" y="417"/>
                    <a:pt x="479" y="390"/>
                    <a:pt x="493" y="360"/>
                  </a:cubicBezTo>
                  <a:cubicBezTo>
                    <a:pt x="499" y="344"/>
                    <a:pt x="504" y="329"/>
                    <a:pt x="508" y="312"/>
                  </a:cubicBezTo>
                  <a:cubicBezTo>
                    <a:pt x="511" y="296"/>
                    <a:pt x="513" y="280"/>
                    <a:pt x="513" y="26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Oval 460"/>
            <p:cNvSpPr>
              <a:spLocks noChangeArrowheads="1"/>
            </p:cNvSpPr>
            <p:nvPr/>
          </p:nvSpPr>
          <p:spPr bwMode="auto">
            <a:xfrm>
              <a:off x="1401650" y="1176009"/>
              <a:ext cx="443219" cy="44387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Freeform 461"/>
            <p:cNvSpPr>
              <a:spLocks noEditPoints="1"/>
            </p:cNvSpPr>
            <p:nvPr/>
          </p:nvSpPr>
          <p:spPr bwMode="auto">
            <a:xfrm>
              <a:off x="1397728" y="1168165"/>
              <a:ext cx="447795" cy="458255"/>
            </a:xfrm>
            <a:custGeom>
              <a:avLst/>
              <a:gdLst>
                <a:gd name="T0" fmla="*/ 509 w 509"/>
                <a:gd name="T1" fmla="*/ 260 h 519"/>
                <a:gd name="T2" fmla="*/ 491 w 509"/>
                <a:gd name="T3" fmla="*/ 357 h 519"/>
                <a:gd name="T4" fmla="*/ 438 w 509"/>
                <a:gd name="T5" fmla="*/ 441 h 519"/>
                <a:gd name="T6" fmla="*/ 355 w 509"/>
                <a:gd name="T7" fmla="*/ 499 h 519"/>
                <a:gd name="T8" fmla="*/ 256 w 509"/>
                <a:gd name="T9" fmla="*/ 518 h 519"/>
                <a:gd name="T10" fmla="*/ 158 w 509"/>
                <a:gd name="T11" fmla="*/ 497 h 519"/>
                <a:gd name="T12" fmla="*/ 115 w 509"/>
                <a:gd name="T13" fmla="*/ 472 h 519"/>
                <a:gd name="T14" fmla="*/ 77 w 509"/>
                <a:gd name="T15" fmla="*/ 440 h 519"/>
                <a:gd name="T16" fmla="*/ 1 w 509"/>
                <a:gd name="T17" fmla="*/ 260 h 519"/>
                <a:gd name="T18" fmla="*/ 18 w 509"/>
                <a:gd name="T19" fmla="*/ 161 h 519"/>
                <a:gd name="T20" fmla="*/ 73 w 509"/>
                <a:gd name="T21" fmla="*/ 77 h 519"/>
                <a:gd name="T22" fmla="*/ 157 w 509"/>
                <a:gd name="T23" fmla="*/ 20 h 519"/>
                <a:gd name="T24" fmla="*/ 256 w 509"/>
                <a:gd name="T25" fmla="*/ 0 h 519"/>
                <a:gd name="T26" fmla="*/ 355 w 509"/>
                <a:gd name="T27" fmla="*/ 21 h 519"/>
                <a:gd name="T28" fmla="*/ 438 w 509"/>
                <a:gd name="T29" fmla="*/ 79 h 519"/>
                <a:gd name="T30" fmla="*/ 491 w 509"/>
                <a:gd name="T31" fmla="*/ 163 h 519"/>
                <a:gd name="T32" fmla="*/ 509 w 509"/>
                <a:gd name="T33" fmla="*/ 260 h 519"/>
                <a:gd name="T34" fmla="*/ 507 w 509"/>
                <a:gd name="T35" fmla="*/ 260 h 519"/>
                <a:gd name="T36" fmla="*/ 502 w 509"/>
                <a:gd name="T37" fmla="*/ 211 h 519"/>
                <a:gd name="T38" fmla="*/ 487 w 509"/>
                <a:gd name="T39" fmla="*/ 165 h 519"/>
                <a:gd name="T40" fmla="*/ 430 w 509"/>
                <a:gd name="T41" fmla="*/ 86 h 519"/>
                <a:gd name="T42" fmla="*/ 256 w 509"/>
                <a:gd name="T43" fmla="*/ 17 h 519"/>
                <a:gd name="T44" fmla="*/ 84 w 509"/>
                <a:gd name="T45" fmla="*/ 88 h 519"/>
                <a:gd name="T46" fmla="*/ 30 w 509"/>
                <a:gd name="T47" fmla="*/ 166 h 519"/>
                <a:gd name="T48" fmla="*/ 9 w 509"/>
                <a:gd name="T49" fmla="*/ 260 h 519"/>
                <a:gd name="T50" fmla="*/ 26 w 509"/>
                <a:gd name="T51" fmla="*/ 355 h 519"/>
                <a:gd name="T52" fmla="*/ 80 w 509"/>
                <a:gd name="T53" fmla="*/ 436 h 519"/>
                <a:gd name="T54" fmla="*/ 118 w 509"/>
                <a:gd name="T55" fmla="*/ 466 h 519"/>
                <a:gd name="T56" fmla="*/ 162 w 509"/>
                <a:gd name="T57" fmla="*/ 488 h 519"/>
                <a:gd name="T58" fmla="*/ 256 w 509"/>
                <a:gd name="T59" fmla="*/ 505 h 519"/>
                <a:gd name="T60" fmla="*/ 350 w 509"/>
                <a:gd name="T61" fmla="*/ 486 h 519"/>
                <a:gd name="T62" fmla="*/ 372 w 509"/>
                <a:gd name="T63" fmla="*/ 476 h 519"/>
                <a:gd name="T64" fmla="*/ 392 w 509"/>
                <a:gd name="T65" fmla="*/ 464 h 519"/>
                <a:gd name="T66" fmla="*/ 431 w 509"/>
                <a:gd name="T67" fmla="*/ 434 h 519"/>
                <a:gd name="T68" fmla="*/ 487 w 509"/>
                <a:gd name="T69" fmla="*/ 356 h 519"/>
                <a:gd name="T70" fmla="*/ 502 w 509"/>
                <a:gd name="T71" fmla="*/ 309 h 519"/>
                <a:gd name="T72" fmla="*/ 507 w 509"/>
                <a:gd name="T73" fmla="*/ 26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9" h="519">
                  <a:moveTo>
                    <a:pt x="509" y="260"/>
                  </a:moveTo>
                  <a:cubicBezTo>
                    <a:pt x="509" y="293"/>
                    <a:pt x="502" y="326"/>
                    <a:pt x="491" y="357"/>
                  </a:cubicBezTo>
                  <a:cubicBezTo>
                    <a:pt x="479" y="388"/>
                    <a:pt x="461" y="417"/>
                    <a:pt x="438" y="441"/>
                  </a:cubicBezTo>
                  <a:cubicBezTo>
                    <a:pt x="415" y="466"/>
                    <a:pt x="386" y="486"/>
                    <a:pt x="355" y="499"/>
                  </a:cubicBezTo>
                  <a:cubicBezTo>
                    <a:pt x="324" y="512"/>
                    <a:pt x="290" y="519"/>
                    <a:pt x="256" y="518"/>
                  </a:cubicBezTo>
                  <a:cubicBezTo>
                    <a:pt x="223" y="518"/>
                    <a:pt x="189" y="510"/>
                    <a:pt x="158" y="497"/>
                  </a:cubicBezTo>
                  <a:cubicBezTo>
                    <a:pt x="143" y="490"/>
                    <a:pt x="128" y="482"/>
                    <a:pt x="115" y="472"/>
                  </a:cubicBezTo>
                  <a:cubicBezTo>
                    <a:pt x="101" y="462"/>
                    <a:pt x="88" y="452"/>
                    <a:pt x="77" y="440"/>
                  </a:cubicBezTo>
                  <a:cubicBezTo>
                    <a:pt x="30" y="392"/>
                    <a:pt x="2" y="327"/>
                    <a:pt x="1" y="260"/>
                  </a:cubicBezTo>
                  <a:cubicBezTo>
                    <a:pt x="0" y="227"/>
                    <a:pt x="5" y="193"/>
                    <a:pt x="18" y="161"/>
                  </a:cubicBezTo>
                  <a:cubicBezTo>
                    <a:pt x="31" y="130"/>
                    <a:pt x="49" y="101"/>
                    <a:pt x="73" y="77"/>
                  </a:cubicBezTo>
                  <a:cubicBezTo>
                    <a:pt x="97" y="53"/>
                    <a:pt x="126" y="33"/>
                    <a:pt x="157" y="20"/>
                  </a:cubicBezTo>
                  <a:cubicBezTo>
                    <a:pt x="188" y="7"/>
                    <a:pt x="222" y="0"/>
                    <a:pt x="256" y="0"/>
                  </a:cubicBezTo>
                  <a:cubicBezTo>
                    <a:pt x="290" y="0"/>
                    <a:pt x="324" y="7"/>
                    <a:pt x="355" y="21"/>
                  </a:cubicBezTo>
                  <a:cubicBezTo>
                    <a:pt x="387" y="34"/>
                    <a:pt x="415" y="54"/>
                    <a:pt x="438" y="79"/>
                  </a:cubicBezTo>
                  <a:cubicBezTo>
                    <a:pt x="461" y="103"/>
                    <a:pt x="479" y="132"/>
                    <a:pt x="491" y="163"/>
                  </a:cubicBezTo>
                  <a:cubicBezTo>
                    <a:pt x="503" y="194"/>
                    <a:pt x="509" y="227"/>
                    <a:pt x="509" y="260"/>
                  </a:cubicBezTo>
                  <a:close/>
                  <a:moveTo>
                    <a:pt x="507" y="260"/>
                  </a:moveTo>
                  <a:cubicBezTo>
                    <a:pt x="507" y="244"/>
                    <a:pt x="505" y="227"/>
                    <a:pt x="502" y="211"/>
                  </a:cubicBezTo>
                  <a:cubicBezTo>
                    <a:pt x="498" y="195"/>
                    <a:pt x="493" y="180"/>
                    <a:pt x="487" y="165"/>
                  </a:cubicBezTo>
                  <a:cubicBezTo>
                    <a:pt x="473" y="135"/>
                    <a:pt x="454" y="108"/>
                    <a:pt x="430" y="86"/>
                  </a:cubicBezTo>
                  <a:cubicBezTo>
                    <a:pt x="383" y="42"/>
                    <a:pt x="320" y="17"/>
                    <a:pt x="256" y="17"/>
                  </a:cubicBezTo>
                  <a:cubicBezTo>
                    <a:pt x="193" y="17"/>
                    <a:pt x="129" y="43"/>
                    <a:pt x="84" y="88"/>
                  </a:cubicBezTo>
                  <a:cubicBezTo>
                    <a:pt x="61" y="110"/>
                    <a:pt x="43" y="137"/>
                    <a:pt x="30" y="166"/>
                  </a:cubicBezTo>
                  <a:cubicBezTo>
                    <a:pt x="17" y="196"/>
                    <a:pt x="10" y="228"/>
                    <a:pt x="9" y="260"/>
                  </a:cubicBezTo>
                  <a:cubicBezTo>
                    <a:pt x="9" y="292"/>
                    <a:pt x="14" y="325"/>
                    <a:pt x="26" y="355"/>
                  </a:cubicBezTo>
                  <a:cubicBezTo>
                    <a:pt x="39" y="386"/>
                    <a:pt x="57" y="413"/>
                    <a:pt x="80" y="436"/>
                  </a:cubicBezTo>
                  <a:cubicBezTo>
                    <a:pt x="92" y="447"/>
                    <a:pt x="105" y="458"/>
                    <a:pt x="118" y="466"/>
                  </a:cubicBezTo>
                  <a:cubicBezTo>
                    <a:pt x="132" y="475"/>
                    <a:pt x="147" y="483"/>
                    <a:pt x="162" y="488"/>
                  </a:cubicBezTo>
                  <a:cubicBezTo>
                    <a:pt x="192" y="500"/>
                    <a:pt x="224" y="506"/>
                    <a:pt x="256" y="505"/>
                  </a:cubicBezTo>
                  <a:cubicBezTo>
                    <a:pt x="288" y="504"/>
                    <a:pt x="320" y="498"/>
                    <a:pt x="350" y="486"/>
                  </a:cubicBezTo>
                  <a:cubicBezTo>
                    <a:pt x="357" y="483"/>
                    <a:pt x="365" y="480"/>
                    <a:pt x="372" y="476"/>
                  </a:cubicBezTo>
                  <a:cubicBezTo>
                    <a:pt x="379" y="472"/>
                    <a:pt x="386" y="468"/>
                    <a:pt x="392" y="464"/>
                  </a:cubicBezTo>
                  <a:cubicBezTo>
                    <a:pt x="406" y="455"/>
                    <a:pt x="419" y="445"/>
                    <a:pt x="431" y="434"/>
                  </a:cubicBezTo>
                  <a:cubicBezTo>
                    <a:pt x="454" y="412"/>
                    <a:pt x="473" y="385"/>
                    <a:pt x="487" y="356"/>
                  </a:cubicBezTo>
                  <a:cubicBezTo>
                    <a:pt x="493" y="341"/>
                    <a:pt x="498" y="325"/>
                    <a:pt x="502" y="309"/>
                  </a:cubicBezTo>
                  <a:cubicBezTo>
                    <a:pt x="505" y="293"/>
                    <a:pt x="507" y="277"/>
                    <a:pt x="507" y="26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Oval 462"/>
            <p:cNvSpPr>
              <a:spLocks noChangeArrowheads="1"/>
            </p:cNvSpPr>
            <p:nvPr/>
          </p:nvSpPr>
          <p:spPr bwMode="auto">
            <a:xfrm>
              <a:off x="1015305" y="1300869"/>
              <a:ext cx="189577" cy="188924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Freeform 463"/>
            <p:cNvSpPr>
              <a:spLocks/>
            </p:cNvSpPr>
            <p:nvPr/>
          </p:nvSpPr>
          <p:spPr bwMode="auto">
            <a:xfrm>
              <a:off x="1126437" y="1366240"/>
              <a:ext cx="66679" cy="66679"/>
            </a:xfrm>
            <a:custGeom>
              <a:avLst/>
              <a:gdLst>
                <a:gd name="T0" fmla="*/ 55 w 76"/>
                <a:gd name="T1" fmla="*/ 0 h 76"/>
                <a:gd name="T2" fmla="*/ 55 w 76"/>
                <a:gd name="T3" fmla="*/ 76 h 76"/>
                <a:gd name="T4" fmla="*/ 0 w 76"/>
                <a:gd name="T5" fmla="*/ 47 h 76"/>
                <a:gd name="T6" fmla="*/ 11 w 76"/>
                <a:gd name="T7" fmla="*/ 4 h 76"/>
                <a:gd name="T8" fmla="*/ 55 w 7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55" y="0"/>
                  </a:moveTo>
                  <a:cubicBezTo>
                    <a:pt x="55" y="0"/>
                    <a:pt x="76" y="37"/>
                    <a:pt x="55" y="7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7" y="35"/>
                    <a:pt x="11" y="4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Freeform 464"/>
            <p:cNvSpPr>
              <a:spLocks/>
            </p:cNvSpPr>
            <p:nvPr/>
          </p:nvSpPr>
          <p:spPr bwMode="auto">
            <a:xfrm>
              <a:off x="1109440" y="1311328"/>
              <a:ext cx="54912" cy="43145"/>
            </a:xfrm>
            <a:custGeom>
              <a:avLst/>
              <a:gdLst>
                <a:gd name="T0" fmla="*/ 25 w 62"/>
                <a:gd name="T1" fmla="*/ 49 h 49"/>
                <a:gd name="T2" fmla="*/ 62 w 62"/>
                <a:gd name="T3" fmla="*/ 33 h 49"/>
                <a:gd name="T4" fmla="*/ 4 w 62"/>
                <a:gd name="T5" fmla="*/ 8 h 49"/>
                <a:gd name="T6" fmla="*/ 4 w 62"/>
                <a:gd name="T7" fmla="*/ 12 h 49"/>
                <a:gd name="T8" fmla="*/ 0 w 62"/>
                <a:gd name="T9" fmla="*/ 34 h 49"/>
                <a:gd name="T10" fmla="*/ 25 w 62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49">
                  <a:moveTo>
                    <a:pt x="25" y="49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31" y="0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2" y="37"/>
                    <a:pt x="25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Oval 465"/>
            <p:cNvSpPr>
              <a:spLocks noChangeArrowheads="1"/>
            </p:cNvSpPr>
            <p:nvPr/>
          </p:nvSpPr>
          <p:spPr bwMode="auto">
            <a:xfrm>
              <a:off x="1529779" y="1294332"/>
              <a:ext cx="186309" cy="186963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Freeform 466"/>
            <p:cNvSpPr>
              <a:spLocks/>
            </p:cNvSpPr>
            <p:nvPr/>
          </p:nvSpPr>
          <p:spPr bwMode="auto">
            <a:xfrm>
              <a:off x="1639603" y="1359050"/>
              <a:ext cx="66025" cy="66679"/>
            </a:xfrm>
            <a:custGeom>
              <a:avLst/>
              <a:gdLst>
                <a:gd name="T0" fmla="*/ 54 w 75"/>
                <a:gd name="T1" fmla="*/ 0 h 76"/>
                <a:gd name="T2" fmla="*/ 54 w 75"/>
                <a:gd name="T3" fmla="*/ 76 h 76"/>
                <a:gd name="T4" fmla="*/ 0 w 75"/>
                <a:gd name="T5" fmla="*/ 47 h 76"/>
                <a:gd name="T6" fmla="*/ 11 w 75"/>
                <a:gd name="T7" fmla="*/ 4 h 76"/>
                <a:gd name="T8" fmla="*/ 54 w 75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6">
                  <a:moveTo>
                    <a:pt x="54" y="0"/>
                  </a:moveTo>
                  <a:cubicBezTo>
                    <a:pt x="54" y="0"/>
                    <a:pt x="75" y="37"/>
                    <a:pt x="54" y="7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7" y="35"/>
                    <a:pt x="11" y="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Freeform 467"/>
            <p:cNvSpPr>
              <a:spLocks/>
            </p:cNvSpPr>
            <p:nvPr/>
          </p:nvSpPr>
          <p:spPr bwMode="auto">
            <a:xfrm>
              <a:off x="1622606" y="1304791"/>
              <a:ext cx="54912" cy="42492"/>
            </a:xfrm>
            <a:custGeom>
              <a:avLst/>
              <a:gdLst>
                <a:gd name="T0" fmla="*/ 25 w 62"/>
                <a:gd name="T1" fmla="*/ 48 h 48"/>
                <a:gd name="T2" fmla="*/ 62 w 62"/>
                <a:gd name="T3" fmla="*/ 33 h 48"/>
                <a:gd name="T4" fmla="*/ 4 w 62"/>
                <a:gd name="T5" fmla="*/ 8 h 48"/>
                <a:gd name="T6" fmla="*/ 4 w 62"/>
                <a:gd name="T7" fmla="*/ 12 h 48"/>
                <a:gd name="T8" fmla="*/ 0 w 62"/>
                <a:gd name="T9" fmla="*/ 33 h 48"/>
                <a:gd name="T10" fmla="*/ 25 w 62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48">
                  <a:moveTo>
                    <a:pt x="25" y="48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31" y="0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2" y="37"/>
                    <a:pt x="25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Freeform 468"/>
            <p:cNvSpPr>
              <a:spLocks/>
            </p:cNvSpPr>
            <p:nvPr/>
          </p:nvSpPr>
          <p:spPr bwMode="auto">
            <a:xfrm>
              <a:off x="1199653" y="1917322"/>
              <a:ext cx="323589" cy="92828"/>
            </a:xfrm>
            <a:custGeom>
              <a:avLst/>
              <a:gdLst>
                <a:gd name="T0" fmla="*/ 10 w 368"/>
                <a:gd name="T1" fmla="*/ 3 h 105"/>
                <a:gd name="T2" fmla="*/ 46 w 368"/>
                <a:gd name="T3" fmla="*/ 90 h 105"/>
                <a:gd name="T4" fmla="*/ 143 w 368"/>
                <a:gd name="T5" fmla="*/ 26 h 105"/>
                <a:gd name="T6" fmla="*/ 136 w 368"/>
                <a:gd name="T7" fmla="*/ 27 h 105"/>
                <a:gd name="T8" fmla="*/ 187 w 368"/>
                <a:gd name="T9" fmla="*/ 98 h 105"/>
                <a:gd name="T10" fmla="*/ 263 w 368"/>
                <a:gd name="T11" fmla="*/ 32 h 105"/>
                <a:gd name="T12" fmla="*/ 255 w 368"/>
                <a:gd name="T13" fmla="*/ 33 h 105"/>
                <a:gd name="T14" fmla="*/ 329 w 368"/>
                <a:gd name="T15" fmla="*/ 88 h 105"/>
                <a:gd name="T16" fmla="*/ 365 w 368"/>
                <a:gd name="T17" fmla="*/ 19 h 105"/>
                <a:gd name="T18" fmla="*/ 357 w 368"/>
                <a:gd name="T19" fmla="*/ 21 h 105"/>
                <a:gd name="T20" fmla="*/ 319 w 368"/>
                <a:gd name="T21" fmla="*/ 85 h 105"/>
                <a:gd name="T22" fmla="*/ 263 w 368"/>
                <a:gd name="T23" fmla="*/ 31 h 105"/>
                <a:gd name="T24" fmla="*/ 256 w 368"/>
                <a:gd name="T25" fmla="*/ 33 h 105"/>
                <a:gd name="T26" fmla="*/ 185 w 368"/>
                <a:gd name="T27" fmla="*/ 96 h 105"/>
                <a:gd name="T28" fmla="*/ 143 w 368"/>
                <a:gd name="T29" fmla="*/ 25 h 105"/>
                <a:gd name="T30" fmla="*/ 136 w 368"/>
                <a:gd name="T31" fmla="*/ 27 h 105"/>
                <a:gd name="T32" fmla="*/ 40 w 368"/>
                <a:gd name="T33" fmla="*/ 86 h 105"/>
                <a:gd name="T34" fmla="*/ 17 w 368"/>
                <a:gd name="T35" fmla="*/ 1 h 105"/>
                <a:gd name="T36" fmla="*/ 10 w 368"/>
                <a:gd name="T37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8" h="105">
                  <a:moveTo>
                    <a:pt x="10" y="3"/>
                  </a:moveTo>
                  <a:cubicBezTo>
                    <a:pt x="6" y="34"/>
                    <a:pt x="0" y="93"/>
                    <a:pt x="46" y="90"/>
                  </a:cubicBezTo>
                  <a:cubicBezTo>
                    <a:pt x="84" y="88"/>
                    <a:pt x="119" y="52"/>
                    <a:pt x="143" y="26"/>
                  </a:cubicBezTo>
                  <a:cubicBezTo>
                    <a:pt x="140" y="27"/>
                    <a:pt x="138" y="27"/>
                    <a:pt x="136" y="27"/>
                  </a:cubicBezTo>
                  <a:cubicBezTo>
                    <a:pt x="138" y="57"/>
                    <a:pt x="148" y="105"/>
                    <a:pt x="187" y="98"/>
                  </a:cubicBezTo>
                  <a:cubicBezTo>
                    <a:pt x="223" y="93"/>
                    <a:pt x="248" y="62"/>
                    <a:pt x="263" y="32"/>
                  </a:cubicBezTo>
                  <a:cubicBezTo>
                    <a:pt x="261" y="32"/>
                    <a:pt x="258" y="33"/>
                    <a:pt x="255" y="33"/>
                  </a:cubicBezTo>
                  <a:cubicBezTo>
                    <a:pt x="268" y="62"/>
                    <a:pt x="294" y="92"/>
                    <a:pt x="329" y="88"/>
                  </a:cubicBezTo>
                  <a:cubicBezTo>
                    <a:pt x="363" y="85"/>
                    <a:pt x="368" y="47"/>
                    <a:pt x="365" y="19"/>
                  </a:cubicBezTo>
                  <a:cubicBezTo>
                    <a:pt x="365" y="18"/>
                    <a:pt x="357" y="19"/>
                    <a:pt x="357" y="21"/>
                  </a:cubicBezTo>
                  <a:cubicBezTo>
                    <a:pt x="360" y="48"/>
                    <a:pt x="356" y="91"/>
                    <a:pt x="319" y="85"/>
                  </a:cubicBezTo>
                  <a:cubicBezTo>
                    <a:pt x="292" y="80"/>
                    <a:pt x="273" y="54"/>
                    <a:pt x="263" y="31"/>
                  </a:cubicBezTo>
                  <a:cubicBezTo>
                    <a:pt x="262" y="29"/>
                    <a:pt x="256" y="32"/>
                    <a:pt x="256" y="33"/>
                  </a:cubicBezTo>
                  <a:cubicBezTo>
                    <a:pt x="242" y="59"/>
                    <a:pt x="217" y="95"/>
                    <a:pt x="185" y="96"/>
                  </a:cubicBezTo>
                  <a:cubicBezTo>
                    <a:pt x="151" y="96"/>
                    <a:pt x="145" y="49"/>
                    <a:pt x="143" y="25"/>
                  </a:cubicBezTo>
                  <a:cubicBezTo>
                    <a:pt x="143" y="23"/>
                    <a:pt x="137" y="26"/>
                    <a:pt x="136" y="27"/>
                  </a:cubicBezTo>
                  <a:cubicBezTo>
                    <a:pt x="114" y="50"/>
                    <a:pt x="76" y="92"/>
                    <a:pt x="40" y="86"/>
                  </a:cubicBezTo>
                  <a:cubicBezTo>
                    <a:pt x="6" y="81"/>
                    <a:pt x="14" y="23"/>
                    <a:pt x="17" y="1"/>
                  </a:cubicBezTo>
                  <a:cubicBezTo>
                    <a:pt x="17" y="0"/>
                    <a:pt x="10" y="1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Freeform 469"/>
            <p:cNvSpPr>
              <a:spLocks/>
            </p:cNvSpPr>
            <p:nvPr/>
          </p:nvSpPr>
          <p:spPr bwMode="auto">
            <a:xfrm>
              <a:off x="1205536" y="2053949"/>
              <a:ext cx="336010" cy="98711"/>
            </a:xfrm>
            <a:custGeom>
              <a:avLst/>
              <a:gdLst>
                <a:gd name="T0" fmla="*/ 39 w 382"/>
                <a:gd name="T1" fmla="*/ 39 h 112"/>
                <a:gd name="T2" fmla="*/ 88 w 382"/>
                <a:gd name="T3" fmla="*/ 107 h 112"/>
                <a:gd name="T4" fmla="*/ 166 w 382"/>
                <a:gd name="T5" fmla="*/ 27 h 112"/>
                <a:gd name="T6" fmla="*/ 159 w 382"/>
                <a:gd name="T7" fmla="*/ 28 h 112"/>
                <a:gd name="T8" fmla="*/ 224 w 382"/>
                <a:gd name="T9" fmla="*/ 104 h 112"/>
                <a:gd name="T10" fmla="*/ 280 w 382"/>
                <a:gd name="T11" fmla="*/ 32 h 112"/>
                <a:gd name="T12" fmla="*/ 272 w 382"/>
                <a:gd name="T13" fmla="*/ 34 h 112"/>
                <a:gd name="T14" fmla="*/ 335 w 382"/>
                <a:gd name="T15" fmla="*/ 80 h 112"/>
                <a:gd name="T16" fmla="*/ 370 w 382"/>
                <a:gd name="T17" fmla="*/ 2 h 112"/>
                <a:gd name="T18" fmla="*/ 362 w 382"/>
                <a:gd name="T19" fmla="*/ 4 h 112"/>
                <a:gd name="T20" fmla="*/ 338 w 382"/>
                <a:gd name="T21" fmla="*/ 76 h 112"/>
                <a:gd name="T22" fmla="*/ 280 w 382"/>
                <a:gd name="T23" fmla="*/ 32 h 112"/>
                <a:gd name="T24" fmla="*/ 272 w 382"/>
                <a:gd name="T25" fmla="*/ 34 h 112"/>
                <a:gd name="T26" fmla="*/ 212 w 382"/>
                <a:gd name="T27" fmla="*/ 99 h 112"/>
                <a:gd name="T28" fmla="*/ 166 w 382"/>
                <a:gd name="T29" fmla="*/ 26 h 112"/>
                <a:gd name="T30" fmla="*/ 159 w 382"/>
                <a:gd name="T31" fmla="*/ 28 h 112"/>
                <a:gd name="T32" fmla="*/ 85 w 382"/>
                <a:gd name="T33" fmla="*/ 103 h 112"/>
                <a:gd name="T34" fmla="*/ 45 w 382"/>
                <a:gd name="T35" fmla="*/ 39 h 112"/>
                <a:gd name="T36" fmla="*/ 39 w 382"/>
                <a:gd name="T37" fmla="*/ 3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2" h="112">
                  <a:moveTo>
                    <a:pt x="39" y="39"/>
                  </a:moveTo>
                  <a:cubicBezTo>
                    <a:pt x="0" y="61"/>
                    <a:pt x="63" y="107"/>
                    <a:pt x="88" y="107"/>
                  </a:cubicBezTo>
                  <a:cubicBezTo>
                    <a:pt x="133" y="109"/>
                    <a:pt x="155" y="65"/>
                    <a:pt x="166" y="27"/>
                  </a:cubicBezTo>
                  <a:cubicBezTo>
                    <a:pt x="164" y="27"/>
                    <a:pt x="161" y="28"/>
                    <a:pt x="159" y="28"/>
                  </a:cubicBezTo>
                  <a:cubicBezTo>
                    <a:pt x="162" y="64"/>
                    <a:pt x="183" y="105"/>
                    <a:pt x="224" y="104"/>
                  </a:cubicBezTo>
                  <a:cubicBezTo>
                    <a:pt x="262" y="103"/>
                    <a:pt x="278" y="65"/>
                    <a:pt x="280" y="32"/>
                  </a:cubicBezTo>
                  <a:cubicBezTo>
                    <a:pt x="278" y="33"/>
                    <a:pt x="275" y="34"/>
                    <a:pt x="272" y="34"/>
                  </a:cubicBezTo>
                  <a:cubicBezTo>
                    <a:pt x="276" y="69"/>
                    <a:pt x="301" y="90"/>
                    <a:pt x="335" y="80"/>
                  </a:cubicBezTo>
                  <a:cubicBezTo>
                    <a:pt x="370" y="70"/>
                    <a:pt x="382" y="34"/>
                    <a:pt x="370" y="2"/>
                  </a:cubicBezTo>
                  <a:cubicBezTo>
                    <a:pt x="370" y="0"/>
                    <a:pt x="362" y="3"/>
                    <a:pt x="362" y="4"/>
                  </a:cubicBezTo>
                  <a:cubicBezTo>
                    <a:pt x="372" y="32"/>
                    <a:pt x="366" y="63"/>
                    <a:pt x="338" y="76"/>
                  </a:cubicBezTo>
                  <a:cubicBezTo>
                    <a:pt x="306" y="92"/>
                    <a:pt x="283" y="61"/>
                    <a:pt x="280" y="32"/>
                  </a:cubicBezTo>
                  <a:cubicBezTo>
                    <a:pt x="280" y="31"/>
                    <a:pt x="273" y="32"/>
                    <a:pt x="272" y="34"/>
                  </a:cubicBezTo>
                  <a:cubicBezTo>
                    <a:pt x="270" y="67"/>
                    <a:pt x="254" y="111"/>
                    <a:pt x="212" y="99"/>
                  </a:cubicBezTo>
                  <a:cubicBezTo>
                    <a:pt x="182" y="89"/>
                    <a:pt x="169" y="55"/>
                    <a:pt x="166" y="26"/>
                  </a:cubicBezTo>
                  <a:cubicBezTo>
                    <a:pt x="166" y="25"/>
                    <a:pt x="159" y="27"/>
                    <a:pt x="159" y="28"/>
                  </a:cubicBezTo>
                  <a:cubicBezTo>
                    <a:pt x="149" y="61"/>
                    <a:pt x="129" y="112"/>
                    <a:pt x="85" y="103"/>
                  </a:cubicBezTo>
                  <a:cubicBezTo>
                    <a:pt x="65" y="99"/>
                    <a:pt x="11" y="58"/>
                    <a:pt x="45" y="39"/>
                  </a:cubicBezTo>
                  <a:cubicBezTo>
                    <a:pt x="49" y="38"/>
                    <a:pt x="41" y="38"/>
                    <a:pt x="39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Freeform 470"/>
            <p:cNvSpPr>
              <a:spLocks/>
            </p:cNvSpPr>
            <p:nvPr/>
          </p:nvSpPr>
          <p:spPr bwMode="auto">
            <a:xfrm>
              <a:off x="1223186" y="2185346"/>
              <a:ext cx="281751" cy="70601"/>
            </a:xfrm>
            <a:custGeom>
              <a:avLst/>
              <a:gdLst>
                <a:gd name="T0" fmla="*/ 1 w 320"/>
                <a:gd name="T1" fmla="*/ 17 h 80"/>
                <a:gd name="T2" fmla="*/ 66 w 320"/>
                <a:gd name="T3" fmla="*/ 79 h 80"/>
                <a:gd name="T4" fmla="*/ 122 w 320"/>
                <a:gd name="T5" fmla="*/ 10 h 80"/>
                <a:gd name="T6" fmla="*/ 115 w 320"/>
                <a:gd name="T7" fmla="*/ 11 h 80"/>
                <a:gd name="T8" fmla="*/ 171 w 320"/>
                <a:gd name="T9" fmla="*/ 76 h 80"/>
                <a:gd name="T10" fmla="*/ 230 w 320"/>
                <a:gd name="T11" fmla="*/ 10 h 80"/>
                <a:gd name="T12" fmla="*/ 222 w 320"/>
                <a:gd name="T13" fmla="*/ 11 h 80"/>
                <a:gd name="T14" fmla="*/ 279 w 320"/>
                <a:gd name="T15" fmla="*/ 55 h 80"/>
                <a:gd name="T16" fmla="*/ 320 w 320"/>
                <a:gd name="T17" fmla="*/ 4 h 80"/>
                <a:gd name="T18" fmla="*/ 312 w 320"/>
                <a:gd name="T19" fmla="*/ 5 h 80"/>
                <a:gd name="T20" fmla="*/ 275 w 320"/>
                <a:gd name="T21" fmla="*/ 49 h 80"/>
                <a:gd name="T22" fmla="*/ 230 w 320"/>
                <a:gd name="T23" fmla="*/ 9 h 80"/>
                <a:gd name="T24" fmla="*/ 222 w 320"/>
                <a:gd name="T25" fmla="*/ 11 h 80"/>
                <a:gd name="T26" fmla="*/ 167 w 320"/>
                <a:gd name="T27" fmla="*/ 70 h 80"/>
                <a:gd name="T28" fmla="*/ 122 w 320"/>
                <a:gd name="T29" fmla="*/ 9 h 80"/>
                <a:gd name="T30" fmla="*/ 114 w 320"/>
                <a:gd name="T31" fmla="*/ 11 h 80"/>
                <a:gd name="T32" fmla="*/ 64 w 320"/>
                <a:gd name="T33" fmla="*/ 74 h 80"/>
                <a:gd name="T34" fmla="*/ 8 w 320"/>
                <a:gd name="T35" fmla="*/ 15 h 80"/>
                <a:gd name="T36" fmla="*/ 1 w 320"/>
                <a:gd name="T37" fmla="*/ 1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0" h="80">
                  <a:moveTo>
                    <a:pt x="1" y="17"/>
                  </a:moveTo>
                  <a:cubicBezTo>
                    <a:pt x="6" y="49"/>
                    <a:pt x="30" y="80"/>
                    <a:pt x="66" y="79"/>
                  </a:cubicBezTo>
                  <a:cubicBezTo>
                    <a:pt x="104" y="78"/>
                    <a:pt x="122" y="45"/>
                    <a:pt x="122" y="10"/>
                  </a:cubicBezTo>
                  <a:cubicBezTo>
                    <a:pt x="120" y="10"/>
                    <a:pt x="117" y="11"/>
                    <a:pt x="115" y="11"/>
                  </a:cubicBezTo>
                  <a:cubicBezTo>
                    <a:pt x="118" y="44"/>
                    <a:pt x="135" y="76"/>
                    <a:pt x="171" y="76"/>
                  </a:cubicBezTo>
                  <a:cubicBezTo>
                    <a:pt x="206" y="76"/>
                    <a:pt x="225" y="40"/>
                    <a:pt x="230" y="10"/>
                  </a:cubicBezTo>
                  <a:cubicBezTo>
                    <a:pt x="228" y="10"/>
                    <a:pt x="225" y="11"/>
                    <a:pt x="222" y="11"/>
                  </a:cubicBezTo>
                  <a:cubicBezTo>
                    <a:pt x="232" y="36"/>
                    <a:pt x="252" y="55"/>
                    <a:pt x="279" y="55"/>
                  </a:cubicBezTo>
                  <a:cubicBezTo>
                    <a:pt x="307" y="55"/>
                    <a:pt x="320" y="28"/>
                    <a:pt x="320" y="4"/>
                  </a:cubicBezTo>
                  <a:cubicBezTo>
                    <a:pt x="320" y="0"/>
                    <a:pt x="313" y="1"/>
                    <a:pt x="312" y="5"/>
                  </a:cubicBezTo>
                  <a:cubicBezTo>
                    <a:pt x="312" y="28"/>
                    <a:pt x="301" y="51"/>
                    <a:pt x="275" y="49"/>
                  </a:cubicBezTo>
                  <a:cubicBezTo>
                    <a:pt x="253" y="48"/>
                    <a:pt x="237" y="28"/>
                    <a:pt x="230" y="9"/>
                  </a:cubicBezTo>
                  <a:cubicBezTo>
                    <a:pt x="229" y="6"/>
                    <a:pt x="223" y="8"/>
                    <a:pt x="222" y="11"/>
                  </a:cubicBezTo>
                  <a:cubicBezTo>
                    <a:pt x="218" y="39"/>
                    <a:pt x="201" y="73"/>
                    <a:pt x="167" y="70"/>
                  </a:cubicBezTo>
                  <a:cubicBezTo>
                    <a:pt x="137" y="68"/>
                    <a:pt x="125" y="34"/>
                    <a:pt x="122" y="9"/>
                  </a:cubicBezTo>
                  <a:cubicBezTo>
                    <a:pt x="122" y="6"/>
                    <a:pt x="115" y="8"/>
                    <a:pt x="114" y="11"/>
                  </a:cubicBezTo>
                  <a:cubicBezTo>
                    <a:pt x="114" y="41"/>
                    <a:pt x="100" y="75"/>
                    <a:pt x="64" y="74"/>
                  </a:cubicBezTo>
                  <a:cubicBezTo>
                    <a:pt x="33" y="73"/>
                    <a:pt x="13" y="43"/>
                    <a:pt x="8" y="15"/>
                  </a:cubicBezTo>
                  <a:cubicBezTo>
                    <a:pt x="8" y="12"/>
                    <a:pt x="0" y="14"/>
                    <a:pt x="1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Freeform 471"/>
            <p:cNvSpPr>
              <a:spLocks/>
            </p:cNvSpPr>
            <p:nvPr/>
          </p:nvSpPr>
          <p:spPr bwMode="auto">
            <a:xfrm>
              <a:off x="903520" y="2187960"/>
              <a:ext cx="309207" cy="281098"/>
            </a:xfrm>
            <a:custGeom>
              <a:avLst/>
              <a:gdLst>
                <a:gd name="T0" fmla="*/ 339 w 351"/>
                <a:gd name="T1" fmla="*/ 68 h 318"/>
                <a:gd name="T2" fmla="*/ 260 w 351"/>
                <a:gd name="T3" fmla="*/ 15 h 318"/>
                <a:gd name="T4" fmla="*/ 217 w 351"/>
                <a:gd name="T5" fmla="*/ 82 h 318"/>
                <a:gd name="T6" fmla="*/ 164 w 351"/>
                <a:gd name="T7" fmla="*/ 15 h 318"/>
                <a:gd name="T8" fmla="*/ 113 w 351"/>
                <a:gd name="T9" fmla="*/ 75 h 318"/>
                <a:gd name="T10" fmla="*/ 85 w 351"/>
                <a:gd name="T11" fmla="*/ 28 h 318"/>
                <a:gd name="T12" fmla="*/ 29 w 351"/>
                <a:gd name="T13" fmla="*/ 34 h 318"/>
                <a:gd name="T14" fmla="*/ 3 w 351"/>
                <a:gd name="T15" fmla="*/ 129 h 318"/>
                <a:gd name="T16" fmla="*/ 56 w 351"/>
                <a:gd name="T17" fmla="*/ 250 h 318"/>
                <a:gd name="T18" fmla="*/ 121 w 351"/>
                <a:gd name="T19" fmla="*/ 276 h 318"/>
                <a:gd name="T20" fmla="*/ 123 w 351"/>
                <a:gd name="T21" fmla="*/ 275 h 318"/>
                <a:gd name="T22" fmla="*/ 182 w 351"/>
                <a:gd name="T23" fmla="*/ 305 h 318"/>
                <a:gd name="T24" fmla="*/ 184 w 351"/>
                <a:gd name="T25" fmla="*/ 316 h 318"/>
                <a:gd name="T26" fmla="*/ 189 w 351"/>
                <a:gd name="T27" fmla="*/ 316 h 318"/>
                <a:gd name="T28" fmla="*/ 305 w 351"/>
                <a:gd name="T29" fmla="*/ 215 h 318"/>
                <a:gd name="T30" fmla="*/ 339 w 351"/>
                <a:gd name="T31" fmla="*/ 6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18">
                  <a:moveTo>
                    <a:pt x="339" y="68"/>
                  </a:moveTo>
                  <a:cubicBezTo>
                    <a:pt x="330" y="30"/>
                    <a:pt x="301" y="0"/>
                    <a:pt x="260" y="15"/>
                  </a:cubicBezTo>
                  <a:cubicBezTo>
                    <a:pt x="235" y="24"/>
                    <a:pt x="224" y="54"/>
                    <a:pt x="217" y="82"/>
                  </a:cubicBezTo>
                  <a:cubicBezTo>
                    <a:pt x="214" y="49"/>
                    <a:pt x="200" y="15"/>
                    <a:pt x="164" y="15"/>
                  </a:cubicBezTo>
                  <a:cubicBezTo>
                    <a:pt x="133" y="14"/>
                    <a:pt x="120" y="46"/>
                    <a:pt x="113" y="75"/>
                  </a:cubicBezTo>
                  <a:cubicBezTo>
                    <a:pt x="110" y="56"/>
                    <a:pt x="102" y="39"/>
                    <a:pt x="85" y="28"/>
                  </a:cubicBezTo>
                  <a:cubicBezTo>
                    <a:pt x="67" y="17"/>
                    <a:pt x="45" y="22"/>
                    <a:pt x="29" y="34"/>
                  </a:cubicBezTo>
                  <a:cubicBezTo>
                    <a:pt x="2" y="56"/>
                    <a:pt x="0" y="97"/>
                    <a:pt x="3" y="129"/>
                  </a:cubicBezTo>
                  <a:cubicBezTo>
                    <a:pt x="7" y="172"/>
                    <a:pt x="24" y="220"/>
                    <a:pt x="56" y="250"/>
                  </a:cubicBezTo>
                  <a:cubicBezTo>
                    <a:pt x="76" y="271"/>
                    <a:pt x="91" y="281"/>
                    <a:pt x="121" y="276"/>
                  </a:cubicBezTo>
                  <a:cubicBezTo>
                    <a:pt x="122" y="276"/>
                    <a:pt x="122" y="276"/>
                    <a:pt x="123" y="275"/>
                  </a:cubicBezTo>
                  <a:cubicBezTo>
                    <a:pt x="133" y="296"/>
                    <a:pt x="157" y="307"/>
                    <a:pt x="182" y="305"/>
                  </a:cubicBezTo>
                  <a:cubicBezTo>
                    <a:pt x="183" y="308"/>
                    <a:pt x="183" y="312"/>
                    <a:pt x="184" y="316"/>
                  </a:cubicBezTo>
                  <a:cubicBezTo>
                    <a:pt x="184" y="318"/>
                    <a:pt x="188" y="317"/>
                    <a:pt x="189" y="316"/>
                  </a:cubicBezTo>
                  <a:cubicBezTo>
                    <a:pt x="238" y="299"/>
                    <a:pt x="277" y="258"/>
                    <a:pt x="305" y="215"/>
                  </a:cubicBezTo>
                  <a:cubicBezTo>
                    <a:pt x="334" y="172"/>
                    <a:pt x="351" y="120"/>
                    <a:pt x="339" y="68"/>
                  </a:cubicBezTo>
                  <a:close/>
                </a:path>
              </a:pathLst>
            </a:custGeom>
            <a:solidFill>
              <a:srgbClr val="D6B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Freeform 472"/>
            <p:cNvSpPr>
              <a:spLocks/>
            </p:cNvSpPr>
            <p:nvPr/>
          </p:nvSpPr>
          <p:spPr bwMode="auto">
            <a:xfrm>
              <a:off x="898944" y="2193190"/>
              <a:ext cx="298094" cy="283712"/>
            </a:xfrm>
            <a:custGeom>
              <a:avLst/>
              <a:gdLst>
                <a:gd name="T0" fmla="*/ 336 w 338"/>
                <a:gd name="T1" fmla="*/ 41 h 321"/>
                <a:gd name="T2" fmla="*/ 332 w 338"/>
                <a:gd name="T3" fmla="*/ 33 h 321"/>
                <a:gd name="T4" fmla="*/ 307 w 338"/>
                <a:gd name="T5" fmla="*/ 9 h 321"/>
                <a:gd name="T6" fmla="*/ 259 w 338"/>
                <a:gd name="T7" fmla="*/ 10 h 321"/>
                <a:gd name="T8" fmla="*/ 224 w 338"/>
                <a:gd name="T9" fmla="*/ 57 h 321"/>
                <a:gd name="T10" fmla="*/ 206 w 338"/>
                <a:gd name="T11" fmla="*/ 29 h 321"/>
                <a:gd name="T12" fmla="*/ 173 w 338"/>
                <a:gd name="T13" fmla="*/ 9 h 321"/>
                <a:gd name="T14" fmla="*/ 119 w 338"/>
                <a:gd name="T15" fmla="*/ 54 h 321"/>
                <a:gd name="T16" fmla="*/ 73 w 338"/>
                <a:gd name="T17" fmla="*/ 18 h 321"/>
                <a:gd name="T18" fmla="*/ 11 w 338"/>
                <a:gd name="T19" fmla="*/ 58 h 321"/>
                <a:gd name="T20" fmla="*/ 14 w 338"/>
                <a:gd name="T21" fmla="*/ 164 h 321"/>
                <a:gd name="T22" fmla="*/ 37 w 338"/>
                <a:gd name="T23" fmla="*/ 220 h 321"/>
                <a:gd name="T24" fmla="*/ 83 w 338"/>
                <a:gd name="T25" fmla="*/ 264 h 321"/>
                <a:gd name="T26" fmla="*/ 91 w 338"/>
                <a:gd name="T27" fmla="*/ 262 h 321"/>
                <a:gd name="T28" fmla="*/ 59 w 338"/>
                <a:gd name="T29" fmla="*/ 154 h 321"/>
                <a:gd name="T30" fmla="*/ 59 w 338"/>
                <a:gd name="T31" fmla="*/ 92 h 321"/>
                <a:gd name="T32" fmla="*/ 116 w 338"/>
                <a:gd name="T33" fmla="*/ 65 h 321"/>
                <a:gd name="T34" fmla="*/ 116 w 338"/>
                <a:gd name="T35" fmla="*/ 66 h 321"/>
                <a:gd name="T36" fmla="*/ 122 w 338"/>
                <a:gd name="T37" fmla="*/ 217 h 321"/>
                <a:gd name="T38" fmla="*/ 128 w 338"/>
                <a:gd name="T39" fmla="*/ 254 h 321"/>
                <a:gd name="T40" fmla="*/ 134 w 338"/>
                <a:gd name="T41" fmla="*/ 279 h 321"/>
                <a:gd name="T42" fmla="*/ 179 w 338"/>
                <a:gd name="T43" fmla="*/ 297 h 321"/>
                <a:gd name="T44" fmla="*/ 185 w 338"/>
                <a:gd name="T45" fmla="*/ 294 h 321"/>
                <a:gd name="T46" fmla="*/ 172 w 338"/>
                <a:gd name="T47" fmla="*/ 259 h 321"/>
                <a:gd name="T48" fmla="*/ 159 w 338"/>
                <a:gd name="T49" fmla="*/ 219 h 321"/>
                <a:gd name="T50" fmla="*/ 145 w 338"/>
                <a:gd name="T51" fmla="*/ 127 h 321"/>
                <a:gd name="T52" fmla="*/ 173 w 338"/>
                <a:gd name="T53" fmla="*/ 38 h 321"/>
                <a:gd name="T54" fmla="*/ 220 w 338"/>
                <a:gd name="T55" fmla="*/ 71 h 321"/>
                <a:gd name="T56" fmla="*/ 220 w 338"/>
                <a:gd name="T57" fmla="*/ 72 h 321"/>
                <a:gd name="T58" fmla="*/ 212 w 338"/>
                <a:gd name="T59" fmla="*/ 126 h 321"/>
                <a:gd name="T60" fmla="*/ 186 w 338"/>
                <a:gd name="T61" fmla="*/ 289 h 321"/>
                <a:gd name="T62" fmla="*/ 227 w 338"/>
                <a:gd name="T63" fmla="*/ 283 h 321"/>
                <a:gd name="T64" fmla="*/ 224 w 338"/>
                <a:gd name="T65" fmla="*/ 281 h 321"/>
                <a:gd name="T66" fmla="*/ 224 w 338"/>
                <a:gd name="T67" fmla="*/ 210 h 321"/>
                <a:gd name="T68" fmla="*/ 239 w 338"/>
                <a:gd name="T69" fmla="*/ 137 h 321"/>
                <a:gd name="T70" fmla="*/ 268 w 338"/>
                <a:gd name="T71" fmla="*/ 66 h 321"/>
                <a:gd name="T72" fmla="*/ 285 w 338"/>
                <a:gd name="T73" fmla="*/ 37 h 321"/>
                <a:gd name="T74" fmla="*/ 326 w 338"/>
                <a:gd name="T75" fmla="*/ 34 h 321"/>
                <a:gd name="T76" fmla="*/ 330 w 338"/>
                <a:gd name="T77" fmla="*/ 41 h 321"/>
                <a:gd name="T78" fmla="*/ 338 w 338"/>
                <a:gd name="T79" fmla="*/ 45 h 321"/>
                <a:gd name="T80" fmla="*/ 336 w 338"/>
                <a:gd name="T81" fmla="*/ 4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8" h="321">
                  <a:moveTo>
                    <a:pt x="336" y="41"/>
                  </a:moveTo>
                  <a:cubicBezTo>
                    <a:pt x="335" y="39"/>
                    <a:pt x="333" y="35"/>
                    <a:pt x="332" y="33"/>
                  </a:cubicBezTo>
                  <a:cubicBezTo>
                    <a:pt x="326" y="22"/>
                    <a:pt x="316" y="13"/>
                    <a:pt x="307" y="9"/>
                  </a:cubicBezTo>
                  <a:cubicBezTo>
                    <a:pt x="292" y="0"/>
                    <a:pt x="274" y="3"/>
                    <a:pt x="259" y="10"/>
                  </a:cubicBezTo>
                  <a:cubicBezTo>
                    <a:pt x="241" y="18"/>
                    <a:pt x="231" y="36"/>
                    <a:pt x="224" y="57"/>
                  </a:cubicBezTo>
                  <a:cubicBezTo>
                    <a:pt x="220" y="46"/>
                    <a:pt x="212" y="37"/>
                    <a:pt x="206" y="29"/>
                  </a:cubicBezTo>
                  <a:cubicBezTo>
                    <a:pt x="197" y="18"/>
                    <a:pt x="188" y="9"/>
                    <a:pt x="173" y="9"/>
                  </a:cubicBezTo>
                  <a:cubicBezTo>
                    <a:pt x="141" y="9"/>
                    <a:pt x="125" y="27"/>
                    <a:pt x="119" y="54"/>
                  </a:cubicBezTo>
                  <a:cubicBezTo>
                    <a:pt x="109" y="37"/>
                    <a:pt x="92" y="18"/>
                    <a:pt x="73" y="18"/>
                  </a:cubicBezTo>
                  <a:cubicBezTo>
                    <a:pt x="46" y="17"/>
                    <a:pt x="20" y="32"/>
                    <a:pt x="11" y="58"/>
                  </a:cubicBezTo>
                  <a:cubicBezTo>
                    <a:pt x="0" y="90"/>
                    <a:pt x="5" y="131"/>
                    <a:pt x="14" y="164"/>
                  </a:cubicBezTo>
                  <a:cubicBezTo>
                    <a:pt x="19" y="183"/>
                    <a:pt x="26" y="203"/>
                    <a:pt x="37" y="220"/>
                  </a:cubicBezTo>
                  <a:cubicBezTo>
                    <a:pt x="48" y="238"/>
                    <a:pt x="70" y="248"/>
                    <a:pt x="83" y="264"/>
                  </a:cubicBezTo>
                  <a:cubicBezTo>
                    <a:pt x="85" y="267"/>
                    <a:pt x="92" y="265"/>
                    <a:pt x="91" y="262"/>
                  </a:cubicBezTo>
                  <a:cubicBezTo>
                    <a:pt x="76" y="227"/>
                    <a:pt x="66" y="191"/>
                    <a:pt x="59" y="154"/>
                  </a:cubicBezTo>
                  <a:cubicBezTo>
                    <a:pt x="55" y="133"/>
                    <a:pt x="53" y="113"/>
                    <a:pt x="59" y="92"/>
                  </a:cubicBezTo>
                  <a:cubicBezTo>
                    <a:pt x="67" y="67"/>
                    <a:pt x="92" y="56"/>
                    <a:pt x="116" y="65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09" y="116"/>
                    <a:pt x="116" y="167"/>
                    <a:pt x="122" y="217"/>
                  </a:cubicBezTo>
                  <a:cubicBezTo>
                    <a:pt x="123" y="229"/>
                    <a:pt x="126" y="241"/>
                    <a:pt x="128" y="254"/>
                  </a:cubicBezTo>
                  <a:cubicBezTo>
                    <a:pt x="129" y="262"/>
                    <a:pt x="129" y="272"/>
                    <a:pt x="134" y="279"/>
                  </a:cubicBezTo>
                  <a:cubicBezTo>
                    <a:pt x="143" y="293"/>
                    <a:pt x="163" y="295"/>
                    <a:pt x="179" y="297"/>
                  </a:cubicBezTo>
                  <a:cubicBezTo>
                    <a:pt x="181" y="297"/>
                    <a:pt x="186" y="296"/>
                    <a:pt x="185" y="294"/>
                  </a:cubicBezTo>
                  <a:cubicBezTo>
                    <a:pt x="183" y="281"/>
                    <a:pt x="176" y="271"/>
                    <a:pt x="172" y="259"/>
                  </a:cubicBezTo>
                  <a:cubicBezTo>
                    <a:pt x="168" y="246"/>
                    <a:pt x="163" y="232"/>
                    <a:pt x="159" y="219"/>
                  </a:cubicBezTo>
                  <a:cubicBezTo>
                    <a:pt x="148" y="189"/>
                    <a:pt x="144" y="160"/>
                    <a:pt x="145" y="127"/>
                  </a:cubicBezTo>
                  <a:cubicBezTo>
                    <a:pt x="147" y="98"/>
                    <a:pt x="152" y="60"/>
                    <a:pt x="173" y="38"/>
                  </a:cubicBezTo>
                  <a:cubicBezTo>
                    <a:pt x="194" y="16"/>
                    <a:pt x="217" y="55"/>
                    <a:pt x="220" y="71"/>
                  </a:cubicBezTo>
                  <a:cubicBezTo>
                    <a:pt x="220" y="71"/>
                    <a:pt x="220" y="71"/>
                    <a:pt x="220" y="72"/>
                  </a:cubicBezTo>
                  <a:cubicBezTo>
                    <a:pt x="216" y="91"/>
                    <a:pt x="214" y="111"/>
                    <a:pt x="212" y="126"/>
                  </a:cubicBezTo>
                  <a:cubicBezTo>
                    <a:pt x="203" y="180"/>
                    <a:pt x="193" y="235"/>
                    <a:pt x="186" y="289"/>
                  </a:cubicBezTo>
                  <a:cubicBezTo>
                    <a:pt x="182" y="321"/>
                    <a:pt x="223" y="305"/>
                    <a:pt x="227" y="283"/>
                  </a:cubicBezTo>
                  <a:cubicBezTo>
                    <a:pt x="227" y="281"/>
                    <a:pt x="225" y="281"/>
                    <a:pt x="224" y="281"/>
                  </a:cubicBezTo>
                  <a:cubicBezTo>
                    <a:pt x="213" y="282"/>
                    <a:pt x="223" y="216"/>
                    <a:pt x="224" y="210"/>
                  </a:cubicBezTo>
                  <a:cubicBezTo>
                    <a:pt x="227" y="185"/>
                    <a:pt x="232" y="161"/>
                    <a:pt x="239" y="137"/>
                  </a:cubicBezTo>
                  <a:cubicBezTo>
                    <a:pt x="247" y="113"/>
                    <a:pt x="257" y="89"/>
                    <a:pt x="268" y="66"/>
                  </a:cubicBezTo>
                  <a:cubicBezTo>
                    <a:pt x="273" y="56"/>
                    <a:pt x="279" y="46"/>
                    <a:pt x="285" y="37"/>
                  </a:cubicBezTo>
                  <a:cubicBezTo>
                    <a:pt x="296" y="19"/>
                    <a:pt x="315" y="21"/>
                    <a:pt x="326" y="34"/>
                  </a:cubicBezTo>
                  <a:cubicBezTo>
                    <a:pt x="327" y="36"/>
                    <a:pt x="330" y="39"/>
                    <a:pt x="330" y="41"/>
                  </a:cubicBezTo>
                  <a:cubicBezTo>
                    <a:pt x="332" y="43"/>
                    <a:pt x="336" y="46"/>
                    <a:pt x="338" y="45"/>
                  </a:cubicBezTo>
                  <a:cubicBezTo>
                    <a:pt x="338" y="45"/>
                    <a:pt x="338" y="44"/>
                    <a:pt x="336" y="41"/>
                  </a:cubicBezTo>
                  <a:close/>
                </a:path>
              </a:pathLst>
            </a:custGeom>
            <a:solidFill>
              <a:srgbClr val="C49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Freeform 473"/>
            <p:cNvSpPr>
              <a:spLocks noEditPoints="1"/>
            </p:cNvSpPr>
            <p:nvPr/>
          </p:nvSpPr>
          <p:spPr bwMode="auto">
            <a:xfrm>
              <a:off x="902212" y="2194498"/>
              <a:ext cx="305939" cy="281098"/>
            </a:xfrm>
            <a:custGeom>
              <a:avLst/>
              <a:gdLst>
                <a:gd name="T0" fmla="*/ 320 w 348"/>
                <a:gd name="T1" fmla="*/ 18 h 319"/>
                <a:gd name="T2" fmla="*/ 274 w 348"/>
                <a:gd name="T3" fmla="*/ 2 h 319"/>
                <a:gd name="T4" fmla="*/ 259 w 348"/>
                <a:gd name="T5" fmla="*/ 5 h 319"/>
                <a:gd name="T6" fmla="*/ 250 w 348"/>
                <a:gd name="T7" fmla="*/ 10 h 319"/>
                <a:gd name="T8" fmla="*/ 221 w 348"/>
                <a:gd name="T9" fmla="*/ 48 h 319"/>
                <a:gd name="T10" fmla="*/ 196 w 348"/>
                <a:gd name="T11" fmla="*/ 9 h 319"/>
                <a:gd name="T12" fmla="*/ 146 w 348"/>
                <a:gd name="T13" fmla="*/ 5 h 319"/>
                <a:gd name="T14" fmla="*/ 115 w 348"/>
                <a:gd name="T15" fmla="*/ 51 h 319"/>
                <a:gd name="T16" fmla="*/ 91 w 348"/>
                <a:gd name="T17" fmla="*/ 20 h 319"/>
                <a:gd name="T18" fmla="*/ 37 w 348"/>
                <a:gd name="T19" fmla="*/ 20 h 319"/>
                <a:gd name="T20" fmla="*/ 6 w 348"/>
                <a:gd name="T21" fmla="*/ 64 h 319"/>
                <a:gd name="T22" fmla="*/ 10 w 348"/>
                <a:gd name="T23" fmla="*/ 172 h 319"/>
                <a:gd name="T24" fmla="*/ 50 w 348"/>
                <a:gd name="T25" fmla="*/ 245 h 319"/>
                <a:gd name="T26" fmla="*/ 97 w 348"/>
                <a:gd name="T27" fmla="*/ 277 h 319"/>
                <a:gd name="T28" fmla="*/ 119 w 348"/>
                <a:gd name="T29" fmla="*/ 277 h 319"/>
                <a:gd name="T30" fmla="*/ 130 w 348"/>
                <a:gd name="T31" fmla="*/ 288 h 319"/>
                <a:gd name="T32" fmla="*/ 177 w 348"/>
                <a:gd name="T33" fmla="*/ 306 h 319"/>
                <a:gd name="T34" fmla="*/ 177 w 348"/>
                <a:gd name="T35" fmla="*/ 309 h 319"/>
                <a:gd name="T36" fmla="*/ 177 w 348"/>
                <a:gd name="T37" fmla="*/ 311 h 319"/>
                <a:gd name="T38" fmla="*/ 177 w 348"/>
                <a:gd name="T39" fmla="*/ 311 h 319"/>
                <a:gd name="T40" fmla="*/ 178 w 348"/>
                <a:gd name="T41" fmla="*/ 312 h 319"/>
                <a:gd name="T42" fmla="*/ 181 w 348"/>
                <a:gd name="T43" fmla="*/ 317 h 319"/>
                <a:gd name="T44" fmla="*/ 184 w 348"/>
                <a:gd name="T45" fmla="*/ 318 h 319"/>
                <a:gd name="T46" fmla="*/ 193 w 348"/>
                <a:gd name="T47" fmla="*/ 318 h 319"/>
                <a:gd name="T48" fmla="*/ 195 w 348"/>
                <a:gd name="T49" fmla="*/ 317 h 319"/>
                <a:gd name="T50" fmla="*/ 217 w 348"/>
                <a:gd name="T51" fmla="*/ 307 h 319"/>
                <a:gd name="T52" fmla="*/ 307 w 348"/>
                <a:gd name="T53" fmla="*/ 219 h 319"/>
                <a:gd name="T54" fmla="*/ 342 w 348"/>
                <a:gd name="T55" fmla="*/ 61 h 319"/>
                <a:gd name="T56" fmla="*/ 100 w 348"/>
                <a:gd name="T57" fmla="*/ 262 h 319"/>
                <a:gd name="T58" fmla="*/ 60 w 348"/>
                <a:gd name="T59" fmla="*/ 235 h 319"/>
                <a:gd name="T60" fmla="*/ 20 w 348"/>
                <a:gd name="T61" fmla="*/ 169 h 319"/>
                <a:gd name="T62" fmla="*/ 11 w 348"/>
                <a:gd name="T63" fmla="*/ 65 h 319"/>
                <a:gd name="T64" fmla="*/ 40 w 348"/>
                <a:gd name="T65" fmla="*/ 24 h 319"/>
                <a:gd name="T66" fmla="*/ 87 w 348"/>
                <a:gd name="T67" fmla="*/ 25 h 319"/>
                <a:gd name="T68" fmla="*/ 110 w 348"/>
                <a:gd name="T69" fmla="*/ 64 h 319"/>
                <a:gd name="T70" fmla="*/ 122 w 348"/>
                <a:gd name="T71" fmla="*/ 261 h 319"/>
                <a:gd name="T72" fmla="*/ 120 w 348"/>
                <a:gd name="T73" fmla="*/ 261 h 319"/>
                <a:gd name="T74" fmla="*/ 111 w 348"/>
                <a:gd name="T75" fmla="*/ 262 h 319"/>
                <a:gd name="T76" fmla="*/ 117 w 348"/>
                <a:gd name="T77" fmla="*/ 75 h 319"/>
                <a:gd name="T78" fmla="*/ 137 w 348"/>
                <a:gd name="T79" fmla="*/ 29 h 319"/>
                <a:gd name="T80" fmla="*/ 170 w 348"/>
                <a:gd name="T81" fmla="*/ 15 h 319"/>
                <a:gd name="T82" fmla="*/ 201 w 348"/>
                <a:gd name="T83" fmla="*/ 36 h 319"/>
                <a:gd name="T84" fmla="*/ 214 w 348"/>
                <a:gd name="T85" fmla="*/ 87 h 319"/>
                <a:gd name="T86" fmla="*/ 184 w 348"/>
                <a:gd name="T87" fmla="*/ 289 h 319"/>
                <a:gd name="T88" fmla="*/ 153 w 348"/>
                <a:gd name="T89" fmla="*/ 284 h 319"/>
                <a:gd name="T90" fmla="*/ 188 w 348"/>
                <a:gd name="T91" fmla="*/ 301 h 319"/>
                <a:gd name="T92" fmla="*/ 336 w 348"/>
                <a:gd name="T93" fmla="*/ 142 h 319"/>
                <a:gd name="T94" fmla="*/ 271 w 348"/>
                <a:gd name="T95" fmla="*/ 244 h 319"/>
                <a:gd name="T96" fmla="*/ 209 w 348"/>
                <a:gd name="T97" fmla="*/ 292 h 319"/>
                <a:gd name="T98" fmla="*/ 193 w 348"/>
                <a:gd name="T99" fmla="*/ 296 h 319"/>
                <a:gd name="T100" fmla="*/ 209 w 348"/>
                <a:gd name="T101" fmla="*/ 184 h 319"/>
                <a:gd name="T102" fmla="*/ 225 w 348"/>
                <a:gd name="T103" fmla="*/ 77 h 319"/>
                <a:gd name="T104" fmla="*/ 254 w 348"/>
                <a:gd name="T105" fmla="*/ 16 h 319"/>
                <a:gd name="T106" fmla="*/ 262 w 348"/>
                <a:gd name="T107" fmla="*/ 12 h 319"/>
                <a:gd name="T108" fmla="*/ 275 w 348"/>
                <a:gd name="T109" fmla="*/ 7 h 319"/>
                <a:gd name="T110" fmla="*/ 318 w 348"/>
                <a:gd name="T111" fmla="*/ 20 h 319"/>
                <a:gd name="T112" fmla="*/ 336 w 348"/>
                <a:gd name="T113" fmla="*/ 14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8" h="319">
                  <a:moveTo>
                    <a:pt x="342" y="61"/>
                  </a:moveTo>
                  <a:cubicBezTo>
                    <a:pt x="338" y="45"/>
                    <a:pt x="331" y="30"/>
                    <a:pt x="320" y="18"/>
                  </a:cubicBezTo>
                  <a:cubicBezTo>
                    <a:pt x="314" y="12"/>
                    <a:pt x="307" y="7"/>
                    <a:pt x="299" y="4"/>
                  </a:cubicBezTo>
                  <a:cubicBezTo>
                    <a:pt x="291" y="2"/>
                    <a:pt x="283" y="1"/>
                    <a:pt x="274" y="2"/>
                  </a:cubicBezTo>
                  <a:cubicBezTo>
                    <a:pt x="270" y="2"/>
                    <a:pt x="266" y="3"/>
                    <a:pt x="262" y="4"/>
                  </a:cubicBezTo>
                  <a:cubicBezTo>
                    <a:pt x="261" y="5"/>
                    <a:pt x="260" y="5"/>
                    <a:pt x="259" y="5"/>
                  </a:cubicBezTo>
                  <a:cubicBezTo>
                    <a:pt x="258" y="6"/>
                    <a:pt x="257" y="6"/>
                    <a:pt x="256" y="7"/>
                  </a:cubicBezTo>
                  <a:cubicBezTo>
                    <a:pt x="254" y="8"/>
                    <a:pt x="252" y="9"/>
                    <a:pt x="250" y="10"/>
                  </a:cubicBezTo>
                  <a:cubicBezTo>
                    <a:pt x="243" y="14"/>
                    <a:pt x="237" y="21"/>
                    <a:pt x="232" y="28"/>
                  </a:cubicBezTo>
                  <a:cubicBezTo>
                    <a:pt x="227" y="34"/>
                    <a:pt x="224" y="41"/>
                    <a:pt x="221" y="48"/>
                  </a:cubicBezTo>
                  <a:cubicBezTo>
                    <a:pt x="219" y="41"/>
                    <a:pt x="216" y="35"/>
                    <a:pt x="213" y="28"/>
                  </a:cubicBezTo>
                  <a:cubicBezTo>
                    <a:pt x="209" y="21"/>
                    <a:pt x="203" y="14"/>
                    <a:pt x="196" y="9"/>
                  </a:cubicBezTo>
                  <a:cubicBezTo>
                    <a:pt x="189" y="4"/>
                    <a:pt x="180" y="2"/>
                    <a:pt x="171" y="1"/>
                  </a:cubicBezTo>
                  <a:cubicBezTo>
                    <a:pt x="163" y="0"/>
                    <a:pt x="154" y="1"/>
                    <a:pt x="146" y="5"/>
                  </a:cubicBezTo>
                  <a:cubicBezTo>
                    <a:pt x="138" y="9"/>
                    <a:pt x="132" y="16"/>
                    <a:pt x="127" y="23"/>
                  </a:cubicBezTo>
                  <a:cubicBezTo>
                    <a:pt x="121" y="32"/>
                    <a:pt x="118" y="41"/>
                    <a:pt x="115" y="51"/>
                  </a:cubicBezTo>
                  <a:cubicBezTo>
                    <a:pt x="113" y="47"/>
                    <a:pt x="112" y="44"/>
                    <a:pt x="110" y="41"/>
                  </a:cubicBezTo>
                  <a:cubicBezTo>
                    <a:pt x="105" y="32"/>
                    <a:pt x="99" y="25"/>
                    <a:pt x="91" y="20"/>
                  </a:cubicBezTo>
                  <a:cubicBezTo>
                    <a:pt x="83" y="14"/>
                    <a:pt x="73" y="12"/>
                    <a:pt x="64" y="12"/>
                  </a:cubicBezTo>
                  <a:cubicBezTo>
                    <a:pt x="54" y="12"/>
                    <a:pt x="45" y="15"/>
                    <a:pt x="37" y="20"/>
                  </a:cubicBezTo>
                  <a:cubicBezTo>
                    <a:pt x="29" y="25"/>
                    <a:pt x="22" y="31"/>
                    <a:pt x="17" y="39"/>
                  </a:cubicBezTo>
                  <a:cubicBezTo>
                    <a:pt x="12" y="47"/>
                    <a:pt x="8" y="55"/>
                    <a:pt x="6" y="64"/>
                  </a:cubicBezTo>
                  <a:cubicBezTo>
                    <a:pt x="1" y="82"/>
                    <a:pt x="0" y="100"/>
                    <a:pt x="1" y="118"/>
                  </a:cubicBezTo>
                  <a:cubicBezTo>
                    <a:pt x="2" y="136"/>
                    <a:pt x="5" y="155"/>
                    <a:pt x="10" y="172"/>
                  </a:cubicBezTo>
                  <a:cubicBezTo>
                    <a:pt x="15" y="190"/>
                    <a:pt x="22" y="207"/>
                    <a:pt x="32" y="223"/>
                  </a:cubicBezTo>
                  <a:cubicBezTo>
                    <a:pt x="37" y="231"/>
                    <a:pt x="43" y="238"/>
                    <a:pt x="50" y="245"/>
                  </a:cubicBezTo>
                  <a:cubicBezTo>
                    <a:pt x="56" y="251"/>
                    <a:pt x="62" y="258"/>
                    <a:pt x="70" y="264"/>
                  </a:cubicBezTo>
                  <a:cubicBezTo>
                    <a:pt x="77" y="270"/>
                    <a:pt x="87" y="275"/>
                    <a:pt x="97" y="277"/>
                  </a:cubicBezTo>
                  <a:cubicBezTo>
                    <a:pt x="102" y="278"/>
                    <a:pt x="107" y="278"/>
                    <a:pt x="112" y="278"/>
                  </a:cubicBezTo>
                  <a:cubicBezTo>
                    <a:pt x="115" y="278"/>
                    <a:pt x="117" y="278"/>
                    <a:pt x="119" y="277"/>
                  </a:cubicBezTo>
                  <a:cubicBezTo>
                    <a:pt x="120" y="277"/>
                    <a:pt x="120" y="277"/>
                    <a:pt x="121" y="277"/>
                  </a:cubicBezTo>
                  <a:cubicBezTo>
                    <a:pt x="123" y="281"/>
                    <a:pt x="126" y="285"/>
                    <a:pt x="130" y="288"/>
                  </a:cubicBezTo>
                  <a:cubicBezTo>
                    <a:pt x="135" y="293"/>
                    <a:pt x="140" y="297"/>
                    <a:pt x="146" y="300"/>
                  </a:cubicBezTo>
                  <a:cubicBezTo>
                    <a:pt x="156" y="304"/>
                    <a:pt x="166" y="306"/>
                    <a:pt x="177" y="306"/>
                  </a:cubicBezTo>
                  <a:cubicBezTo>
                    <a:pt x="177" y="307"/>
                    <a:pt x="177" y="308"/>
                    <a:pt x="177" y="309"/>
                  </a:cubicBezTo>
                  <a:cubicBezTo>
                    <a:pt x="177" y="309"/>
                    <a:pt x="177" y="309"/>
                    <a:pt x="177" y="309"/>
                  </a:cubicBezTo>
                  <a:cubicBezTo>
                    <a:pt x="177" y="309"/>
                    <a:pt x="177" y="309"/>
                    <a:pt x="177" y="309"/>
                  </a:cubicBezTo>
                  <a:cubicBezTo>
                    <a:pt x="177" y="311"/>
                    <a:pt x="177" y="311"/>
                    <a:pt x="177" y="311"/>
                  </a:cubicBezTo>
                  <a:cubicBezTo>
                    <a:pt x="177" y="311"/>
                    <a:pt x="177" y="311"/>
                    <a:pt x="177" y="311"/>
                  </a:cubicBezTo>
                  <a:cubicBezTo>
                    <a:pt x="177" y="311"/>
                    <a:pt x="177" y="311"/>
                    <a:pt x="177" y="311"/>
                  </a:cubicBezTo>
                  <a:cubicBezTo>
                    <a:pt x="177" y="311"/>
                    <a:pt x="177" y="311"/>
                    <a:pt x="177" y="311"/>
                  </a:cubicBezTo>
                  <a:cubicBezTo>
                    <a:pt x="178" y="312"/>
                    <a:pt x="178" y="312"/>
                    <a:pt x="178" y="312"/>
                  </a:cubicBezTo>
                  <a:cubicBezTo>
                    <a:pt x="178" y="313"/>
                    <a:pt x="179" y="314"/>
                    <a:pt x="179" y="315"/>
                  </a:cubicBezTo>
                  <a:cubicBezTo>
                    <a:pt x="180" y="315"/>
                    <a:pt x="180" y="316"/>
                    <a:pt x="181" y="317"/>
                  </a:cubicBezTo>
                  <a:cubicBezTo>
                    <a:pt x="182" y="317"/>
                    <a:pt x="182" y="317"/>
                    <a:pt x="183" y="318"/>
                  </a:cubicBezTo>
                  <a:cubicBezTo>
                    <a:pt x="183" y="318"/>
                    <a:pt x="184" y="318"/>
                    <a:pt x="184" y="318"/>
                  </a:cubicBezTo>
                  <a:cubicBezTo>
                    <a:pt x="188" y="319"/>
                    <a:pt x="189" y="318"/>
                    <a:pt x="191" y="318"/>
                  </a:cubicBezTo>
                  <a:cubicBezTo>
                    <a:pt x="191" y="318"/>
                    <a:pt x="192" y="318"/>
                    <a:pt x="193" y="318"/>
                  </a:cubicBezTo>
                  <a:cubicBezTo>
                    <a:pt x="193" y="318"/>
                    <a:pt x="194" y="318"/>
                    <a:pt x="194" y="317"/>
                  </a:cubicBezTo>
                  <a:cubicBezTo>
                    <a:pt x="195" y="317"/>
                    <a:pt x="195" y="317"/>
                    <a:pt x="195" y="317"/>
                  </a:cubicBezTo>
                  <a:cubicBezTo>
                    <a:pt x="197" y="316"/>
                    <a:pt x="197" y="316"/>
                    <a:pt x="197" y="316"/>
                  </a:cubicBezTo>
                  <a:cubicBezTo>
                    <a:pt x="204" y="314"/>
                    <a:pt x="210" y="311"/>
                    <a:pt x="217" y="307"/>
                  </a:cubicBezTo>
                  <a:cubicBezTo>
                    <a:pt x="229" y="301"/>
                    <a:pt x="241" y="292"/>
                    <a:pt x="252" y="283"/>
                  </a:cubicBezTo>
                  <a:cubicBezTo>
                    <a:pt x="274" y="265"/>
                    <a:pt x="292" y="243"/>
                    <a:pt x="307" y="219"/>
                  </a:cubicBezTo>
                  <a:cubicBezTo>
                    <a:pt x="322" y="196"/>
                    <a:pt x="334" y="170"/>
                    <a:pt x="340" y="143"/>
                  </a:cubicBezTo>
                  <a:cubicBezTo>
                    <a:pt x="347" y="116"/>
                    <a:pt x="348" y="88"/>
                    <a:pt x="342" y="61"/>
                  </a:cubicBezTo>
                  <a:close/>
                  <a:moveTo>
                    <a:pt x="111" y="262"/>
                  </a:moveTo>
                  <a:cubicBezTo>
                    <a:pt x="107" y="262"/>
                    <a:pt x="104" y="262"/>
                    <a:pt x="100" y="262"/>
                  </a:cubicBezTo>
                  <a:cubicBezTo>
                    <a:pt x="92" y="260"/>
                    <a:pt x="85" y="257"/>
                    <a:pt x="79" y="252"/>
                  </a:cubicBezTo>
                  <a:cubicBezTo>
                    <a:pt x="72" y="247"/>
                    <a:pt x="66" y="241"/>
                    <a:pt x="60" y="235"/>
                  </a:cubicBezTo>
                  <a:cubicBezTo>
                    <a:pt x="54" y="229"/>
                    <a:pt x="48" y="222"/>
                    <a:pt x="43" y="215"/>
                  </a:cubicBezTo>
                  <a:cubicBezTo>
                    <a:pt x="34" y="201"/>
                    <a:pt x="26" y="185"/>
                    <a:pt x="20" y="169"/>
                  </a:cubicBezTo>
                  <a:cubicBezTo>
                    <a:pt x="15" y="152"/>
                    <a:pt x="11" y="135"/>
                    <a:pt x="9" y="118"/>
                  </a:cubicBezTo>
                  <a:cubicBezTo>
                    <a:pt x="7" y="100"/>
                    <a:pt x="7" y="82"/>
                    <a:pt x="11" y="65"/>
                  </a:cubicBezTo>
                  <a:cubicBezTo>
                    <a:pt x="13" y="57"/>
                    <a:pt x="16" y="49"/>
                    <a:pt x="21" y="42"/>
                  </a:cubicBezTo>
                  <a:cubicBezTo>
                    <a:pt x="26" y="35"/>
                    <a:pt x="32" y="29"/>
                    <a:pt x="40" y="24"/>
                  </a:cubicBezTo>
                  <a:cubicBezTo>
                    <a:pt x="47" y="20"/>
                    <a:pt x="56" y="17"/>
                    <a:pt x="64" y="17"/>
                  </a:cubicBezTo>
                  <a:cubicBezTo>
                    <a:pt x="73" y="17"/>
                    <a:pt x="81" y="20"/>
                    <a:pt x="87" y="25"/>
                  </a:cubicBezTo>
                  <a:cubicBezTo>
                    <a:pt x="94" y="30"/>
                    <a:pt x="100" y="36"/>
                    <a:pt x="104" y="44"/>
                  </a:cubicBezTo>
                  <a:cubicBezTo>
                    <a:pt x="107" y="50"/>
                    <a:pt x="109" y="57"/>
                    <a:pt x="110" y="64"/>
                  </a:cubicBezTo>
                  <a:cubicBezTo>
                    <a:pt x="110" y="129"/>
                    <a:pt x="112" y="195"/>
                    <a:pt x="125" y="260"/>
                  </a:cubicBezTo>
                  <a:cubicBezTo>
                    <a:pt x="122" y="261"/>
                    <a:pt x="122" y="261"/>
                    <a:pt x="122" y="261"/>
                  </a:cubicBezTo>
                  <a:cubicBezTo>
                    <a:pt x="122" y="261"/>
                    <a:pt x="122" y="261"/>
                    <a:pt x="122" y="261"/>
                  </a:cubicBezTo>
                  <a:cubicBezTo>
                    <a:pt x="120" y="261"/>
                    <a:pt x="120" y="261"/>
                    <a:pt x="120" y="261"/>
                  </a:cubicBezTo>
                  <a:cubicBezTo>
                    <a:pt x="119" y="261"/>
                    <a:pt x="118" y="261"/>
                    <a:pt x="117" y="262"/>
                  </a:cubicBezTo>
                  <a:cubicBezTo>
                    <a:pt x="115" y="262"/>
                    <a:pt x="113" y="262"/>
                    <a:pt x="111" y="262"/>
                  </a:cubicBezTo>
                  <a:close/>
                  <a:moveTo>
                    <a:pt x="135" y="270"/>
                  </a:moveTo>
                  <a:cubicBezTo>
                    <a:pt x="121" y="206"/>
                    <a:pt x="118" y="140"/>
                    <a:pt x="117" y="75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23" y="55"/>
                    <a:pt x="128" y="41"/>
                    <a:pt x="137" y="29"/>
                  </a:cubicBezTo>
                  <a:cubicBezTo>
                    <a:pt x="141" y="24"/>
                    <a:pt x="146" y="20"/>
                    <a:pt x="152" y="17"/>
                  </a:cubicBezTo>
                  <a:cubicBezTo>
                    <a:pt x="157" y="15"/>
                    <a:pt x="163" y="14"/>
                    <a:pt x="170" y="15"/>
                  </a:cubicBezTo>
                  <a:cubicBezTo>
                    <a:pt x="177" y="15"/>
                    <a:pt x="183" y="18"/>
                    <a:pt x="188" y="21"/>
                  </a:cubicBezTo>
                  <a:cubicBezTo>
                    <a:pt x="193" y="25"/>
                    <a:pt x="197" y="30"/>
                    <a:pt x="201" y="36"/>
                  </a:cubicBezTo>
                  <a:cubicBezTo>
                    <a:pt x="207" y="47"/>
                    <a:pt x="211" y="62"/>
                    <a:pt x="212" y="7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12" y="118"/>
                    <a:pt x="206" y="148"/>
                    <a:pt x="202" y="179"/>
                  </a:cubicBezTo>
                  <a:cubicBezTo>
                    <a:pt x="197" y="216"/>
                    <a:pt x="193" y="253"/>
                    <a:pt x="184" y="289"/>
                  </a:cubicBezTo>
                  <a:cubicBezTo>
                    <a:pt x="184" y="289"/>
                    <a:pt x="184" y="289"/>
                    <a:pt x="184" y="289"/>
                  </a:cubicBezTo>
                  <a:cubicBezTo>
                    <a:pt x="173" y="290"/>
                    <a:pt x="163" y="288"/>
                    <a:pt x="153" y="284"/>
                  </a:cubicBezTo>
                  <a:cubicBezTo>
                    <a:pt x="146" y="281"/>
                    <a:pt x="140" y="276"/>
                    <a:pt x="135" y="270"/>
                  </a:cubicBezTo>
                  <a:close/>
                  <a:moveTo>
                    <a:pt x="188" y="301"/>
                  </a:moveTo>
                  <a:cubicBezTo>
                    <a:pt x="188" y="301"/>
                    <a:pt x="188" y="301"/>
                    <a:pt x="188" y="301"/>
                  </a:cubicBezTo>
                  <a:close/>
                  <a:moveTo>
                    <a:pt x="336" y="142"/>
                  </a:moveTo>
                  <a:cubicBezTo>
                    <a:pt x="327" y="168"/>
                    <a:pt x="313" y="191"/>
                    <a:pt x="297" y="213"/>
                  </a:cubicBezTo>
                  <a:cubicBezTo>
                    <a:pt x="289" y="223"/>
                    <a:pt x="280" y="234"/>
                    <a:pt x="271" y="244"/>
                  </a:cubicBezTo>
                  <a:cubicBezTo>
                    <a:pt x="262" y="253"/>
                    <a:pt x="252" y="262"/>
                    <a:pt x="242" y="271"/>
                  </a:cubicBezTo>
                  <a:cubicBezTo>
                    <a:pt x="232" y="279"/>
                    <a:pt x="221" y="286"/>
                    <a:pt x="209" y="292"/>
                  </a:cubicBezTo>
                  <a:cubicBezTo>
                    <a:pt x="204" y="295"/>
                    <a:pt x="198" y="297"/>
                    <a:pt x="193" y="299"/>
                  </a:cubicBezTo>
                  <a:cubicBezTo>
                    <a:pt x="193" y="298"/>
                    <a:pt x="193" y="297"/>
                    <a:pt x="193" y="296"/>
                  </a:cubicBezTo>
                  <a:cubicBezTo>
                    <a:pt x="192" y="289"/>
                    <a:pt x="192" y="289"/>
                    <a:pt x="192" y="289"/>
                  </a:cubicBezTo>
                  <a:cubicBezTo>
                    <a:pt x="200" y="255"/>
                    <a:pt x="205" y="220"/>
                    <a:pt x="209" y="184"/>
                  </a:cubicBezTo>
                  <a:cubicBezTo>
                    <a:pt x="212" y="155"/>
                    <a:pt x="218" y="126"/>
                    <a:pt x="221" y="96"/>
                  </a:cubicBezTo>
                  <a:cubicBezTo>
                    <a:pt x="225" y="77"/>
                    <a:pt x="225" y="77"/>
                    <a:pt x="225" y="77"/>
                  </a:cubicBezTo>
                  <a:cubicBezTo>
                    <a:pt x="228" y="61"/>
                    <a:pt x="232" y="46"/>
                    <a:pt x="240" y="33"/>
                  </a:cubicBezTo>
                  <a:cubicBezTo>
                    <a:pt x="244" y="26"/>
                    <a:pt x="248" y="21"/>
                    <a:pt x="254" y="16"/>
                  </a:cubicBezTo>
                  <a:cubicBezTo>
                    <a:pt x="256" y="15"/>
                    <a:pt x="257" y="14"/>
                    <a:pt x="259" y="13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2" y="11"/>
                    <a:pt x="263" y="11"/>
                    <a:pt x="264" y="11"/>
                  </a:cubicBezTo>
                  <a:cubicBezTo>
                    <a:pt x="268" y="9"/>
                    <a:pt x="271" y="8"/>
                    <a:pt x="275" y="7"/>
                  </a:cubicBezTo>
                  <a:cubicBezTo>
                    <a:pt x="283" y="6"/>
                    <a:pt x="291" y="6"/>
                    <a:pt x="298" y="8"/>
                  </a:cubicBezTo>
                  <a:cubicBezTo>
                    <a:pt x="305" y="10"/>
                    <a:pt x="312" y="15"/>
                    <a:pt x="318" y="20"/>
                  </a:cubicBezTo>
                  <a:cubicBezTo>
                    <a:pt x="330" y="31"/>
                    <a:pt x="336" y="46"/>
                    <a:pt x="340" y="61"/>
                  </a:cubicBezTo>
                  <a:cubicBezTo>
                    <a:pt x="346" y="88"/>
                    <a:pt x="344" y="116"/>
                    <a:pt x="336" y="14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Freeform 474"/>
            <p:cNvSpPr>
              <a:spLocks/>
            </p:cNvSpPr>
            <p:nvPr/>
          </p:nvSpPr>
          <p:spPr bwMode="auto">
            <a:xfrm>
              <a:off x="1518666" y="2187960"/>
              <a:ext cx="309207" cy="281098"/>
            </a:xfrm>
            <a:custGeom>
              <a:avLst/>
              <a:gdLst>
                <a:gd name="T0" fmla="*/ 46 w 351"/>
                <a:gd name="T1" fmla="*/ 215 h 318"/>
                <a:gd name="T2" fmla="*/ 162 w 351"/>
                <a:gd name="T3" fmla="*/ 316 h 318"/>
                <a:gd name="T4" fmla="*/ 167 w 351"/>
                <a:gd name="T5" fmla="*/ 316 h 318"/>
                <a:gd name="T6" fmla="*/ 169 w 351"/>
                <a:gd name="T7" fmla="*/ 305 h 318"/>
                <a:gd name="T8" fmla="*/ 228 w 351"/>
                <a:gd name="T9" fmla="*/ 275 h 318"/>
                <a:gd name="T10" fmla="*/ 230 w 351"/>
                <a:gd name="T11" fmla="*/ 276 h 318"/>
                <a:gd name="T12" fmla="*/ 295 w 351"/>
                <a:gd name="T13" fmla="*/ 250 h 318"/>
                <a:gd name="T14" fmla="*/ 348 w 351"/>
                <a:gd name="T15" fmla="*/ 129 h 318"/>
                <a:gd name="T16" fmla="*/ 322 w 351"/>
                <a:gd name="T17" fmla="*/ 34 h 318"/>
                <a:gd name="T18" fmla="*/ 266 w 351"/>
                <a:gd name="T19" fmla="*/ 28 h 318"/>
                <a:gd name="T20" fmla="*/ 238 w 351"/>
                <a:gd name="T21" fmla="*/ 75 h 318"/>
                <a:gd name="T22" fmla="*/ 187 w 351"/>
                <a:gd name="T23" fmla="*/ 15 h 318"/>
                <a:gd name="T24" fmla="*/ 134 w 351"/>
                <a:gd name="T25" fmla="*/ 82 h 318"/>
                <a:gd name="T26" fmla="*/ 90 w 351"/>
                <a:gd name="T27" fmla="*/ 15 h 318"/>
                <a:gd name="T28" fmla="*/ 12 w 351"/>
                <a:gd name="T29" fmla="*/ 68 h 318"/>
                <a:gd name="T30" fmla="*/ 46 w 351"/>
                <a:gd name="T31" fmla="*/ 215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18">
                  <a:moveTo>
                    <a:pt x="46" y="215"/>
                  </a:moveTo>
                  <a:cubicBezTo>
                    <a:pt x="74" y="258"/>
                    <a:pt x="113" y="299"/>
                    <a:pt x="162" y="316"/>
                  </a:cubicBezTo>
                  <a:cubicBezTo>
                    <a:pt x="163" y="317"/>
                    <a:pt x="167" y="318"/>
                    <a:pt x="167" y="316"/>
                  </a:cubicBezTo>
                  <a:cubicBezTo>
                    <a:pt x="168" y="312"/>
                    <a:pt x="168" y="308"/>
                    <a:pt x="169" y="305"/>
                  </a:cubicBezTo>
                  <a:cubicBezTo>
                    <a:pt x="194" y="307"/>
                    <a:pt x="218" y="296"/>
                    <a:pt x="228" y="275"/>
                  </a:cubicBezTo>
                  <a:cubicBezTo>
                    <a:pt x="229" y="276"/>
                    <a:pt x="229" y="276"/>
                    <a:pt x="230" y="276"/>
                  </a:cubicBezTo>
                  <a:cubicBezTo>
                    <a:pt x="260" y="281"/>
                    <a:pt x="275" y="271"/>
                    <a:pt x="295" y="250"/>
                  </a:cubicBezTo>
                  <a:cubicBezTo>
                    <a:pt x="327" y="220"/>
                    <a:pt x="343" y="172"/>
                    <a:pt x="348" y="129"/>
                  </a:cubicBezTo>
                  <a:cubicBezTo>
                    <a:pt x="351" y="97"/>
                    <a:pt x="349" y="56"/>
                    <a:pt x="322" y="34"/>
                  </a:cubicBezTo>
                  <a:cubicBezTo>
                    <a:pt x="306" y="22"/>
                    <a:pt x="284" y="17"/>
                    <a:pt x="266" y="28"/>
                  </a:cubicBezTo>
                  <a:cubicBezTo>
                    <a:pt x="249" y="39"/>
                    <a:pt x="241" y="56"/>
                    <a:pt x="238" y="75"/>
                  </a:cubicBezTo>
                  <a:cubicBezTo>
                    <a:pt x="230" y="46"/>
                    <a:pt x="218" y="14"/>
                    <a:pt x="187" y="15"/>
                  </a:cubicBezTo>
                  <a:cubicBezTo>
                    <a:pt x="150" y="15"/>
                    <a:pt x="137" y="49"/>
                    <a:pt x="134" y="82"/>
                  </a:cubicBezTo>
                  <a:cubicBezTo>
                    <a:pt x="127" y="54"/>
                    <a:pt x="116" y="24"/>
                    <a:pt x="90" y="15"/>
                  </a:cubicBezTo>
                  <a:cubicBezTo>
                    <a:pt x="49" y="0"/>
                    <a:pt x="21" y="30"/>
                    <a:pt x="12" y="68"/>
                  </a:cubicBezTo>
                  <a:cubicBezTo>
                    <a:pt x="0" y="120"/>
                    <a:pt x="17" y="172"/>
                    <a:pt x="46" y="215"/>
                  </a:cubicBezTo>
                  <a:close/>
                </a:path>
              </a:pathLst>
            </a:custGeom>
            <a:solidFill>
              <a:srgbClr val="D6B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Freeform 475"/>
            <p:cNvSpPr>
              <a:spLocks/>
            </p:cNvSpPr>
            <p:nvPr/>
          </p:nvSpPr>
          <p:spPr bwMode="auto">
            <a:xfrm>
              <a:off x="1525203" y="2195151"/>
              <a:ext cx="287635" cy="282405"/>
            </a:xfrm>
            <a:custGeom>
              <a:avLst/>
              <a:gdLst>
                <a:gd name="T0" fmla="*/ 325 w 327"/>
                <a:gd name="T1" fmla="*/ 33 h 320"/>
                <a:gd name="T2" fmla="*/ 316 w 327"/>
                <a:gd name="T3" fmla="*/ 26 h 320"/>
                <a:gd name="T4" fmla="*/ 280 w 327"/>
                <a:gd name="T5" fmla="*/ 13 h 320"/>
                <a:gd name="T6" fmla="*/ 232 w 327"/>
                <a:gd name="T7" fmla="*/ 49 h 320"/>
                <a:gd name="T8" fmla="*/ 228 w 327"/>
                <a:gd name="T9" fmla="*/ 93 h 320"/>
                <a:gd name="T10" fmla="*/ 226 w 327"/>
                <a:gd name="T11" fmla="*/ 159 h 320"/>
                <a:gd name="T12" fmla="*/ 219 w 327"/>
                <a:gd name="T13" fmla="*/ 220 h 320"/>
                <a:gd name="T14" fmla="*/ 217 w 327"/>
                <a:gd name="T15" fmla="*/ 253 h 320"/>
                <a:gd name="T16" fmla="*/ 216 w 327"/>
                <a:gd name="T17" fmla="*/ 253 h 320"/>
                <a:gd name="T18" fmla="*/ 186 w 327"/>
                <a:gd name="T19" fmla="*/ 241 h 320"/>
                <a:gd name="T20" fmla="*/ 176 w 327"/>
                <a:gd name="T21" fmla="*/ 209 h 320"/>
                <a:gd name="T22" fmla="*/ 168 w 327"/>
                <a:gd name="T23" fmla="*/ 119 h 320"/>
                <a:gd name="T24" fmla="*/ 208 w 327"/>
                <a:gd name="T25" fmla="*/ 32 h 320"/>
                <a:gd name="T26" fmla="*/ 209 w 327"/>
                <a:gd name="T27" fmla="*/ 36 h 320"/>
                <a:gd name="T28" fmla="*/ 216 w 327"/>
                <a:gd name="T29" fmla="*/ 35 h 320"/>
                <a:gd name="T30" fmla="*/ 218 w 327"/>
                <a:gd name="T31" fmla="*/ 33 h 320"/>
                <a:gd name="T32" fmla="*/ 215 w 327"/>
                <a:gd name="T33" fmla="*/ 30 h 320"/>
                <a:gd name="T34" fmla="*/ 178 w 327"/>
                <a:gd name="T35" fmla="*/ 4 h 320"/>
                <a:gd name="T36" fmla="*/ 142 w 327"/>
                <a:gd name="T37" fmla="*/ 19 h 320"/>
                <a:gd name="T38" fmla="*/ 129 w 327"/>
                <a:gd name="T39" fmla="*/ 130 h 320"/>
                <a:gd name="T40" fmla="*/ 138 w 327"/>
                <a:gd name="T41" fmla="*/ 186 h 320"/>
                <a:gd name="T42" fmla="*/ 144 w 327"/>
                <a:gd name="T43" fmla="*/ 239 h 320"/>
                <a:gd name="T44" fmla="*/ 145 w 327"/>
                <a:gd name="T45" fmla="*/ 247 h 320"/>
                <a:gd name="T46" fmla="*/ 119 w 327"/>
                <a:gd name="T47" fmla="*/ 223 h 320"/>
                <a:gd name="T48" fmla="*/ 62 w 327"/>
                <a:gd name="T49" fmla="*/ 90 h 320"/>
                <a:gd name="T50" fmla="*/ 77 w 327"/>
                <a:gd name="T51" fmla="*/ 11 h 320"/>
                <a:gd name="T52" fmla="*/ 83 w 327"/>
                <a:gd name="T53" fmla="*/ 8 h 320"/>
                <a:gd name="T54" fmla="*/ 85 w 327"/>
                <a:gd name="T55" fmla="*/ 6 h 320"/>
                <a:gd name="T56" fmla="*/ 35 w 327"/>
                <a:gd name="T57" fmla="*/ 11 h 320"/>
                <a:gd name="T58" fmla="*/ 2 w 327"/>
                <a:gd name="T59" fmla="*/ 87 h 320"/>
                <a:gd name="T60" fmla="*/ 37 w 327"/>
                <a:gd name="T61" fmla="*/ 207 h 320"/>
                <a:gd name="T62" fmla="*/ 118 w 327"/>
                <a:gd name="T63" fmla="*/ 291 h 320"/>
                <a:gd name="T64" fmla="*/ 167 w 327"/>
                <a:gd name="T65" fmla="*/ 299 h 320"/>
                <a:gd name="T66" fmla="*/ 169 w 327"/>
                <a:gd name="T67" fmla="*/ 294 h 320"/>
                <a:gd name="T68" fmla="*/ 229 w 327"/>
                <a:gd name="T69" fmla="*/ 269 h 320"/>
                <a:gd name="T70" fmla="*/ 261 w 327"/>
                <a:gd name="T71" fmla="*/ 265 h 320"/>
                <a:gd name="T72" fmla="*/ 272 w 327"/>
                <a:gd name="T73" fmla="*/ 252 h 320"/>
                <a:gd name="T74" fmla="*/ 269 w 327"/>
                <a:gd name="T75" fmla="*/ 249 h 320"/>
                <a:gd name="T76" fmla="*/ 245 w 327"/>
                <a:gd name="T77" fmla="*/ 239 h 320"/>
                <a:gd name="T78" fmla="*/ 247 w 327"/>
                <a:gd name="T79" fmla="*/ 190 h 320"/>
                <a:gd name="T80" fmla="*/ 252 w 327"/>
                <a:gd name="T81" fmla="*/ 127 h 320"/>
                <a:gd name="T82" fmla="*/ 261 w 327"/>
                <a:gd name="T83" fmla="*/ 74 h 320"/>
                <a:gd name="T84" fmla="*/ 273 w 327"/>
                <a:gd name="T85" fmla="*/ 43 h 320"/>
                <a:gd name="T86" fmla="*/ 310 w 327"/>
                <a:gd name="T87" fmla="*/ 29 h 320"/>
                <a:gd name="T88" fmla="*/ 315 w 327"/>
                <a:gd name="T89" fmla="*/ 36 h 320"/>
                <a:gd name="T90" fmla="*/ 319 w 327"/>
                <a:gd name="T91" fmla="*/ 37 h 320"/>
                <a:gd name="T92" fmla="*/ 325 w 327"/>
                <a:gd name="T93" fmla="*/ 3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7" h="320">
                  <a:moveTo>
                    <a:pt x="325" y="33"/>
                  </a:moveTo>
                  <a:cubicBezTo>
                    <a:pt x="323" y="30"/>
                    <a:pt x="320" y="28"/>
                    <a:pt x="316" y="26"/>
                  </a:cubicBezTo>
                  <a:cubicBezTo>
                    <a:pt x="307" y="17"/>
                    <a:pt x="292" y="12"/>
                    <a:pt x="280" y="13"/>
                  </a:cubicBezTo>
                  <a:cubicBezTo>
                    <a:pt x="259" y="14"/>
                    <a:pt x="239" y="28"/>
                    <a:pt x="232" y="49"/>
                  </a:cubicBezTo>
                  <a:cubicBezTo>
                    <a:pt x="228" y="64"/>
                    <a:pt x="227" y="78"/>
                    <a:pt x="228" y="93"/>
                  </a:cubicBezTo>
                  <a:cubicBezTo>
                    <a:pt x="229" y="115"/>
                    <a:pt x="229" y="136"/>
                    <a:pt x="226" y="159"/>
                  </a:cubicBezTo>
                  <a:cubicBezTo>
                    <a:pt x="224" y="179"/>
                    <a:pt x="221" y="199"/>
                    <a:pt x="219" y="220"/>
                  </a:cubicBezTo>
                  <a:cubicBezTo>
                    <a:pt x="217" y="231"/>
                    <a:pt x="215" y="242"/>
                    <a:pt x="217" y="253"/>
                  </a:cubicBezTo>
                  <a:cubicBezTo>
                    <a:pt x="217" y="253"/>
                    <a:pt x="217" y="253"/>
                    <a:pt x="216" y="253"/>
                  </a:cubicBezTo>
                  <a:cubicBezTo>
                    <a:pt x="196" y="259"/>
                    <a:pt x="192" y="254"/>
                    <a:pt x="186" y="241"/>
                  </a:cubicBezTo>
                  <a:cubicBezTo>
                    <a:pt x="181" y="231"/>
                    <a:pt x="179" y="220"/>
                    <a:pt x="176" y="209"/>
                  </a:cubicBezTo>
                  <a:cubicBezTo>
                    <a:pt x="170" y="180"/>
                    <a:pt x="168" y="149"/>
                    <a:pt x="168" y="119"/>
                  </a:cubicBezTo>
                  <a:cubicBezTo>
                    <a:pt x="168" y="104"/>
                    <a:pt x="178" y="5"/>
                    <a:pt x="208" y="32"/>
                  </a:cubicBezTo>
                  <a:cubicBezTo>
                    <a:pt x="208" y="33"/>
                    <a:pt x="209" y="35"/>
                    <a:pt x="209" y="36"/>
                  </a:cubicBezTo>
                  <a:cubicBezTo>
                    <a:pt x="210" y="38"/>
                    <a:pt x="215" y="37"/>
                    <a:pt x="216" y="35"/>
                  </a:cubicBezTo>
                  <a:cubicBezTo>
                    <a:pt x="218" y="34"/>
                    <a:pt x="219" y="34"/>
                    <a:pt x="218" y="33"/>
                  </a:cubicBezTo>
                  <a:cubicBezTo>
                    <a:pt x="217" y="32"/>
                    <a:pt x="216" y="31"/>
                    <a:pt x="215" y="30"/>
                  </a:cubicBezTo>
                  <a:cubicBezTo>
                    <a:pt x="208" y="14"/>
                    <a:pt x="197" y="2"/>
                    <a:pt x="178" y="4"/>
                  </a:cubicBezTo>
                  <a:cubicBezTo>
                    <a:pt x="164" y="6"/>
                    <a:pt x="152" y="10"/>
                    <a:pt x="142" y="19"/>
                  </a:cubicBezTo>
                  <a:cubicBezTo>
                    <a:pt x="114" y="44"/>
                    <a:pt x="124" y="98"/>
                    <a:pt x="129" y="130"/>
                  </a:cubicBezTo>
                  <a:cubicBezTo>
                    <a:pt x="132" y="149"/>
                    <a:pt x="136" y="167"/>
                    <a:pt x="138" y="186"/>
                  </a:cubicBezTo>
                  <a:cubicBezTo>
                    <a:pt x="140" y="204"/>
                    <a:pt x="142" y="221"/>
                    <a:pt x="144" y="239"/>
                  </a:cubicBezTo>
                  <a:cubicBezTo>
                    <a:pt x="144" y="241"/>
                    <a:pt x="145" y="244"/>
                    <a:pt x="145" y="247"/>
                  </a:cubicBezTo>
                  <a:cubicBezTo>
                    <a:pt x="135" y="237"/>
                    <a:pt x="124" y="228"/>
                    <a:pt x="119" y="223"/>
                  </a:cubicBezTo>
                  <a:cubicBezTo>
                    <a:pt x="84" y="186"/>
                    <a:pt x="68" y="140"/>
                    <a:pt x="62" y="90"/>
                  </a:cubicBezTo>
                  <a:cubicBezTo>
                    <a:pt x="61" y="81"/>
                    <a:pt x="65" y="6"/>
                    <a:pt x="77" y="11"/>
                  </a:cubicBezTo>
                  <a:cubicBezTo>
                    <a:pt x="78" y="11"/>
                    <a:pt x="85" y="9"/>
                    <a:pt x="83" y="8"/>
                  </a:cubicBezTo>
                  <a:cubicBezTo>
                    <a:pt x="84" y="7"/>
                    <a:pt x="86" y="6"/>
                    <a:pt x="85" y="6"/>
                  </a:cubicBezTo>
                  <a:cubicBezTo>
                    <a:pt x="70" y="0"/>
                    <a:pt x="48" y="2"/>
                    <a:pt x="35" y="11"/>
                  </a:cubicBezTo>
                  <a:cubicBezTo>
                    <a:pt x="13" y="27"/>
                    <a:pt x="4" y="58"/>
                    <a:pt x="2" y="87"/>
                  </a:cubicBezTo>
                  <a:cubicBezTo>
                    <a:pt x="0" y="130"/>
                    <a:pt x="15" y="170"/>
                    <a:pt x="37" y="207"/>
                  </a:cubicBezTo>
                  <a:cubicBezTo>
                    <a:pt x="59" y="243"/>
                    <a:pt x="85" y="266"/>
                    <a:pt x="118" y="291"/>
                  </a:cubicBezTo>
                  <a:cubicBezTo>
                    <a:pt x="131" y="301"/>
                    <a:pt x="154" y="320"/>
                    <a:pt x="167" y="299"/>
                  </a:cubicBezTo>
                  <a:cubicBezTo>
                    <a:pt x="168" y="298"/>
                    <a:pt x="169" y="296"/>
                    <a:pt x="169" y="294"/>
                  </a:cubicBezTo>
                  <a:cubicBezTo>
                    <a:pt x="189" y="299"/>
                    <a:pt x="217" y="286"/>
                    <a:pt x="229" y="269"/>
                  </a:cubicBezTo>
                  <a:cubicBezTo>
                    <a:pt x="239" y="273"/>
                    <a:pt x="253" y="268"/>
                    <a:pt x="261" y="265"/>
                  </a:cubicBezTo>
                  <a:cubicBezTo>
                    <a:pt x="267" y="263"/>
                    <a:pt x="273" y="259"/>
                    <a:pt x="272" y="252"/>
                  </a:cubicBezTo>
                  <a:cubicBezTo>
                    <a:pt x="272" y="250"/>
                    <a:pt x="271" y="250"/>
                    <a:pt x="269" y="249"/>
                  </a:cubicBezTo>
                  <a:cubicBezTo>
                    <a:pt x="261" y="243"/>
                    <a:pt x="254" y="257"/>
                    <a:pt x="245" y="239"/>
                  </a:cubicBezTo>
                  <a:cubicBezTo>
                    <a:pt x="240" y="228"/>
                    <a:pt x="246" y="203"/>
                    <a:pt x="247" y="190"/>
                  </a:cubicBezTo>
                  <a:cubicBezTo>
                    <a:pt x="248" y="169"/>
                    <a:pt x="250" y="148"/>
                    <a:pt x="252" y="127"/>
                  </a:cubicBezTo>
                  <a:cubicBezTo>
                    <a:pt x="253" y="109"/>
                    <a:pt x="256" y="91"/>
                    <a:pt x="261" y="74"/>
                  </a:cubicBezTo>
                  <a:cubicBezTo>
                    <a:pt x="264" y="63"/>
                    <a:pt x="268" y="53"/>
                    <a:pt x="273" y="43"/>
                  </a:cubicBezTo>
                  <a:cubicBezTo>
                    <a:pt x="280" y="31"/>
                    <a:pt x="297" y="23"/>
                    <a:pt x="310" y="29"/>
                  </a:cubicBezTo>
                  <a:cubicBezTo>
                    <a:pt x="312" y="31"/>
                    <a:pt x="314" y="34"/>
                    <a:pt x="315" y="36"/>
                  </a:cubicBezTo>
                  <a:cubicBezTo>
                    <a:pt x="316" y="37"/>
                    <a:pt x="317" y="38"/>
                    <a:pt x="319" y="37"/>
                  </a:cubicBezTo>
                  <a:cubicBezTo>
                    <a:pt x="321" y="38"/>
                    <a:pt x="327" y="36"/>
                    <a:pt x="325" y="33"/>
                  </a:cubicBezTo>
                  <a:close/>
                </a:path>
              </a:pathLst>
            </a:custGeom>
            <a:solidFill>
              <a:srgbClr val="C49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Freeform 476"/>
            <p:cNvSpPr>
              <a:spLocks noEditPoints="1"/>
            </p:cNvSpPr>
            <p:nvPr/>
          </p:nvSpPr>
          <p:spPr bwMode="auto">
            <a:xfrm>
              <a:off x="1522588" y="2194498"/>
              <a:ext cx="307246" cy="281098"/>
            </a:xfrm>
            <a:custGeom>
              <a:avLst/>
              <a:gdLst>
                <a:gd name="T0" fmla="*/ 42 w 349"/>
                <a:gd name="T1" fmla="*/ 219 h 319"/>
                <a:gd name="T2" fmla="*/ 132 w 349"/>
                <a:gd name="T3" fmla="*/ 307 h 319"/>
                <a:gd name="T4" fmla="*/ 154 w 349"/>
                <a:gd name="T5" fmla="*/ 317 h 319"/>
                <a:gd name="T6" fmla="*/ 156 w 349"/>
                <a:gd name="T7" fmla="*/ 318 h 319"/>
                <a:gd name="T8" fmla="*/ 165 w 349"/>
                <a:gd name="T9" fmla="*/ 318 h 319"/>
                <a:gd name="T10" fmla="*/ 168 w 349"/>
                <a:gd name="T11" fmla="*/ 317 h 319"/>
                <a:gd name="T12" fmla="*/ 171 w 349"/>
                <a:gd name="T13" fmla="*/ 312 h 319"/>
                <a:gd name="T14" fmla="*/ 172 w 349"/>
                <a:gd name="T15" fmla="*/ 311 h 319"/>
                <a:gd name="T16" fmla="*/ 172 w 349"/>
                <a:gd name="T17" fmla="*/ 311 h 319"/>
                <a:gd name="T18" fmla="*/ 172 w 349"/>
                <a:gd name="T19" fmla="*/ 309 h 319"/>
                <a:gd name="T20" fmla="*/ 172 w 349"/>
                <a:gd name="T21" fmla="*/ 306 h 319"/>
                <a:gd name="T22" fmla="*/ 219 w 349"/>
                <a:gd name="T23" fmla="*/ 288 h 319"/>
                <a:gd name="T24" fmla="*/ 229 w 349"/>
                <a:gd name="T25" fmla="*/ 277 h 319"/>
                <a:gd name="T26" fmla="*/ 252 w 349"/>
                <a:gd name="T27" fmla="*/ 277 h 319"/>
                <a:gd name="T28" fmla="*/ 299 w 349"/>
                <a:gd name="T29" fmla="*/ 245 h 319"/>
                <a:gd name="T30" fmla="*/ 339 w 349"/>
                <a:gd name="T31" fmla="*/ 172 h 319"/>
                <a:gd name="T32" fmla="*/ 343 w 349"/>
                <a:gd name="T33" fmla="*/ 64 h 319"/>
                <a:gd name="T34" fmla="*/ 312 w 349"/>
                <a:gd name="T35" fmla="*/ 20 h 319"/>
                <a:gd name="T36" fmla="*/ 258 w 349"/>
                <a:gd name="T37" fmla="*/ 20 h 319"/>
                <a:gd name="T38" fmla="*/ 234 w 349"/>
                <a:gd name="T39" fmla="*/ 51 h 319"/>
                <a:gd name="T40" fmla="*/ 203 w 349"/>
                <a:gd name="T41" fmla="*/ 5 h 319"/>
                <a:gd name="T42" fmla="*/ 153 w 349"/>
                <a:gd name="T43" fmla="*/ 9 h 319"/>
                <a:gd name="T44" fmla="*/ 128 w 349"/>
                <a:gd name="T45" fmla="*/ 48 h 319"/>
                <a:gd name="T46" fmla="*/ 99 w 349"/>
                <a:gd name="T47" fmla="*/ 10 h 319"/>
                <a:gd name="T48" fmla="*/ 90 w 349"/>
                <a:gd name="T49" fmla="*/ 5 h 319"/>
                <a:gd name="T50" fmla="*/ 75 w 349"/>
                <a:gd name="T51" fmla="*/ 2 h 319"/>
                <a:gd name="T52" fmla="*/ 29 w 349"/>
                <a:gd name="T53" fmla="*/ 18 h 319"/>
                <a:gd name="T54" fmla="*/ 8 w 349"/>
                <a:gd name="T55" fmla="*/ 143 h 319"/>
                <a:gd name="T56" fmla="*/ 228 w 349"/>
                <a:gd name="T57" fmla="*/ 261 h 319"/>
                <a:gd name="T58" fmla="*/ 227 w 349"/>
                <a:gd name="T59" fmla="*/ 261 h 319"/>
                <a:gd name="T60" fmla="*/ 239 w 349"/>
                <a:gd name="T61" fmla="*/ 64 h 319"/>
                <a:gd name="T62" fmla="*/ 261 w 349"/>
                <a:gd name="T63" fmla="*/ 25 h 319"/>
                <a:gd name="T64" fmla="*/ 309 w 349"/>
                <a:gd name="T65" fmla="*/ 24 h 319"/>
                <a:gd name="T66" fmla="*/ 338 w 349"/>
                <a:gd name="T67" fmla="*/ 65 h 319"/>
                <a:gd name="T68" fmla="*/ 328 w 349"/>
                <a:gd name="T69" fmla="*/ 169 h 319"/>
                <a:gd name="T70" fmla="*/ 289 w 349"/>
                <a:gd name="T71" fmla="*/ 235 h 319"/>
                <a:gd name="T72" fmla="*/ 249 w 349"/>
                <a:gd name="T73" fmla="*/ 262 h 319"/>
                <a:gd name="T74" fmla="*/ 232 w 349"/>
                <a:gd name="T75" fmla="*/ 262 h 319"/>
                <a:gd name="T76" fmla="*/ 165 w 349"/>
                <a:gd name="T77" fmla="*/ 289 h 319"/>
                <a:gd name="T78" fmla="*/ 147 w 349"/>
                <a:gd name="T79" fmla="*/ 179 h 319"/>
                <a:gd name="T80" fmla="*/ 137 w 349"/>
                <a:gd name="T81" fmla="*/ 76 h 319"/>
                <a:gd name="T82" fmla="*/ 161 w 349"/>
                <a:gd name="T83" fmla="*/ 21 h 319"/>
                <a:gd name="T84" fmla="*/ 197 w 349"/>
                <a:gd name="T85" fmla="*/ 17 h 319"/>
                <a:gd name="T86" fmla="*/ 230 w 349"/>
                <a:gd name="T87" fmla="*/ 69 h 319"/>
                <a:gd name="T88" fmla="*/ 214 w 349"/>
                <a:gd name="T89" fmla="*/ 270 h 319"/>
                <a:gd name="T90" fmla="*/ 161 w 349"/>
                <a:gd name="T91" fmla="*/ 301 h 319"/>
                <a:gd name="T92" fmla="*/ 9 w 349"/>
                <a:gd name="T93" fmla="*/ 61 h 319"/>
                <a:gd name="T94" fmla="*/ 51 w 349"/>
                <a:gd name="T95" fmla="*/ 8 h 319"/>
                <a:gd name="T96" fmla="*/ 85 w 349"/>
                <a:gd name="T97" fmla="*/ 11 h 319"/>
                <a:gd name="T98" fmla="*/ 90 w 349"/>
                <a:gd name="T99" fmla="*/ 13 h 319"/>
                <a:gd name="T100" fmla="*/ 109 w 349"/>
                <a:gd name="T101" fmla="*/ 33 h 319"/>
                <a:gd name="T102" fmla="*/ 128 w 349"/>
                <a:gd name="T103" fmla="*/ 96 h 319"/>
                <a:gd name="T104" fmla="*/ 157 w 349"/>
                <a:gd name="T105" fmla="*/ 289 h 319"/>
                <a:gd name="T106" fmla="*/ 156 w 349"/>
                <a:gd name="T107" fmla="*/ 299 h 319"/>
                <a:gd name="T108" fmla="*/ 107 w 349"/>
                <a:gd name="T109" fmla="*/ 271 h 319"/>
                <a:gd name="T110" fmla="*/ 52 w 349"/>
                <a:gd name="T111" fmla="*/ 213 h 319"/>
                <a:gd name="T112" fmla="*/ 9 w 349"/>
                <a:gd name="T113" fmla="*/ 6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9" h="319">
                  <a:moveTo>
                    <a:pt x="8" y="143"/>
                  </a:moveTo>
                  <a:cubicBezTo>
                    <a:pt x="15" y="170"/>
                    <a:pt x="27" y="196"/>
                    <a:pt x="42" y="219"/>
                  </a:cubicBezTo>
                  <a:cubicBezTo>
                    <a:pt x="57" y="243"/>
                    <a:pt x="75" y="265"/>
                    <a:pt x="97" y="283"/>
                  </a:cubicBezTo>
                  <a:cubicBezTo>
                    <a:pt x="108" y="292"/>
                    <a:pt x="119" y="301"/>
                    <a:pt x="132" y="307"/>
                  </a:cubicBezTo>
                  <a:cubicBezTo>
                    <a:pt x="138" y="311"/>
                    <a:pt x="145" y="314"/>
                    <a:pt x="152" y="316"/>
                  </a:cubicBezTo>
                  <a:cubicBezTo>
                    <a:pt x="154" y="317"/>
                    <a:pt x="154" y="317"/>
                    <a:pt x="154" y="317"/>
                  </a:cubicBezTo>
                  <a:cubicBezTo>
                    <a:pt x="155" y="317"/>
                    <a:pt x="155" y="317"/>
                    <a:pt x="155" y="317"/>
                  </a:cubicBezTo>
                  <a:cubicBezTo>
                    <a:pt x="155" y="318"/>
                    <a:pt x="156" y="318"/>
                    <a:pt x="156" y="318"/>
                  </a:cubicBezTo>
                  <a:cubicBezTo>
                    <a:pt x="157" y="318"/>
                    <a:pt x="157" y="318"/>
                    <a:pt x="158" y="318"/>
                  </a:cubicBezTo>
                  <a:cubicBezTo>
                    <a:pt x="160" y="318"/>
                    <a:pt x="161" y="319"/>
                    <a:pt x="165" y="318"/>
                  </a:cubicBezTo>
                  <a:cubicBezTo>
                    <a:pt x="165" y="318"/>
                    <a:pt x="166" y="318"/>
                    <a:pt x="166" y="318"/>
                  </a:cubicBezTo>
                  <a:cubicBezTo>
                    <a:pt x="167" y="317"/>
                    <a:pt x="167" y="317"/>
                    <a:pt x="168" y="317"/>
                  </a:cubicBezTo>
                  <a:cubicBezTo>
                    <a:pt x="168" y="316"/>
                    <a:pt x="169" y="315"/>
                    <a:pt x="170" y="315"/>
                  </a:cubicBezTo>
                  <a:cubicBezTo>
                    <a:pt x="170" y="314"/>
                    <a:pt x="171" y="313"/>
                    <a:pt x="171" y="312"/>
                  </a:cubicBezTo>
                  <a:cubicBezTo>
                    <a:pt x="172" y="311"/>
                    <a:pt x="172" y="311"/>
                    <a:pt x="172" y="311"/>
                  </a:cubicBezTo>
                  <a:cubicBezTo>
                    <a:pt x="172" y="311"/>
                    <a:pt x="172" y="311"/>
                    <a:pt x="172" y="311"/>
                  </a:cubicBezTo>
                  <a:cubicBezTo>
                    <a:pt x="172" y="311"/>
                    <a:pt x="172" y="311"/>
                    <a:pt x="172" y="311"/>
                  </a:cubicBezTo>
                  <a:cubicBezTo>
                    <a:pt x="172" y="311"/>
                    <a:pt x="172" y="311"/>
                    <a:pt x="172" y="311"/>
                  </a:cubicBezTo>
                  <a:cubicBezTo>
                    <a:pt x="172" y="309"/>
                    <a:pt x="172" y="309"/>
                    <a:pt x="172" y="309"/>
                  </a:cubicBezTo>
                  <a:cubicBezTo>
                    <a:pt x="172" y="309"/>
                    <a:pt x="172" y="309"/>
                    <a:pt x="172" y="309"/>
                  </a:cubicBezTo>
                  <a:cubicBezTo>
                    <a:pt x="172" y="309"/>
                    <a:pt x="172" y="309"/>
                    <a:pt x="172" y="309"/>
                  </a:cubicBezTo>
                  <a:cubicBezTo>
                    <a:pt x="172" y="308"/>
                    <a:pt x="172" y="307"/>
                    <a:pt x="172" y="306"/>
                  </a:cubicBezTo>
                  <a:cubicBezTo>
                    <a:pt x="182" y="306"/>
                    <a:pt x="193" y="304"/>
                    <a:pt x="202" y="300"/>
                  </a:cubicBezTo>
                  <a:cubicBezTo>
                    <a:pt x="209" y="297"/>
                    <a:pt x="214" y="293"/>
                    <a:pt x="219" y="288"/>
                  </a:cubicBezTo>
                  <a:cubicBezTo>
                    <a:pt x="223" y="285"/>
                    <a:pt x="226" y="281"/>
                    <a:pt x="228" y="277"/>
                  </a:cubicBezTo>
                  <a:cubicBezTo>
                    <a:pt x="229" y="277"/>
                    <a:pt x="229" y="277"/>
                    <a:pt x="229" y="277"/>
                  </a:cubicBezTo>
                  <a:cubicBezTo>
                    <a:pt x="232" y="278"/>
                    <a:pt x="234" y="278"/>
                    <a:pt x="237" y="278"/>
                  </a:cubicBezTo>
                  <a:cubicBezTo>
                    <a:pt x="242" y="278"/>
                    <a:pt x="247" y="278"/>
                    <a:pt x="252" y="277"/>
                  </a:cubicBezTo>
                  <a:cubicBezTo>
                    <a:pt x="262" y="275"/>
                    <a:pt x="272" y="270"/>
                    <a:pt x="279" y="264"/>
                  </a:cubicBezTo>
                  <a:cubicBezTo>
                    <a:pt x="287" y="258"/>
                    <a:pt x="293" y="251"/>
                    <a:pt x="299" y="245"/>
                  </a:cubicBezTo>
                  <a:cubicBezTo>
                    <a:pt x="306" y="238"/>
                    <a:pt x="312" y="231"/>
                    <a:pt x="317" y="223"/>
                  </a:cubicBezTo>
                  <a:cubicBezTo>
                    <a:pt x="327" y="207"/>
                    <a:pt x="334" y="190"/>
                    <a:pt x="339" y="172"/>
                  </a:cubicBezTo>
                  <a:cubicBezTo>
                    <a:pt x="344" y="155"/>
                    <a:pt x="347" y="136"/>
                    <a:pt x="348" y="118"/>
                  </a:cubicBezTo>
                  <a:cubicBezTo>
                    <a:pt x="349" y="100"/>
                    <a:pt x="348" y="82"/>
                    <a:pt x="343" y="64"/>
                  </a:cubicBezTo>
                  <a:cubicBezTo>
                    <a:pt x="341" y="55"/>
                    <a:pt x="337" y="47"/>
                    <a:pt x="332" y="39"/>
                  </a:cubicBezTo>
                  <a:cubicBezTo>
                    <a:pt x="327" y="31"/>
                    <a:pt x="320" y="25"/>
                    <a:pt x="312" y="20"/>
                  </a:cubicBezTo>
                  <a:cubicBezTo>
                    <a:pt x="304" y="15"/>
                    <a:pt x="294" y="12"/>
                    <a:pt x="285" y="12"/>
                  </a:cubicBezTo>
                  <a:cubicBezTo>
                    <a:pt x="276" y="12"/>
                    <a:pt x="266" y="14"/>
                    <a:pt x="258" y="20"/>
                  </a:cubicBezTo>
                  <a:cubicBezTo>
                    <a:pt x="250" y="25"/>
                    <a:pt x="244" y="32"/>
                    <a:pt x="239" y="41"/>
                  </a:cubicBezTo>
                  <a:cubicBezTo>
                    <a:pt x="237" y="44"/>
                    <a:pt x="235" y="47"/>
                    <a:pt x="234" y="51"/>
                  </a:cubicBezTo>
                  <a:cubicBezTo>
                    <a:pt x="231" y="41"/>
                    <a:pt x="227" y="32"/>
                    <a:pt x="222" y="23"/>
                  </a:cubicBezTo>
                  <a:cubicBezTo>
                    <a:pt x="217" y="16"/>
                    <a:pt x="211" y="9"/>
                    <a:pt x="203" y="5"/>
                  </a:cubicBezTo>
                  <a:cubicBezTo>
                    <a:pt x="195" y="1"/>
                    <a:pt x="186" y="0"/>
                    <a:pt x="177" y="1"/>
                  </a:cubicBezTo>
                  <a:cubicBezTo>
                    <a:pt x="169" y="2"/>
                    <a:pt x="160" y="4"/>
                    <a:pt x="153" y="9"/>
                  </a:cubicBezTo>
                  <a:cubicBezTo>
                    <a:pt x="146" y="14"/>
                    <a:pt x="140" y="21"/>
                    <a:pt x="136" y="28"/>
                  </a:cubicBezTo>
                  <a:cubicBezTo>
                    <a:pt x="132" y="35"/>
                    <a:pt x="130" y="41"/>
                    <a:pt x="128" y="48"/>
                  </a:cubicBezTo>
                  <a:cubicBezTo>
                    <a:pt x="125" y="41"/>
                    <a:pt x="121" y="34"/>
                    <a:pt x="117" y="28"/>
                  </a:cubicBezTo>
                  <a:cubicBezTo>
                    <a:pt x="112" y="21"/>
                    <a:pt x="106" y="14"/>
                    <a:pt x="99" y="10"/>
                  </a:cubicBezTo>
                  <a:cubicBezTo>
                    <a:pt x="97" y="9"/>
                    <a:pt x="95" y="8"/>
                    <a:pt x="93" y="7"/>
                  </a:cubicBezTo>
                  <a:cubicBezTo>
                    <a:pt x="92" y="6"/>
                    <a:pt x="91" y="6"/>
                    <a:pt x="90" y="5"/>
                  </a:cubicBezTo>
                  <a:cubicBezTo>
                    <a:pt x="89" y="5"/>
                    <a:pt x="88" y="5"/>
                    <a:pt x="87" y="4"/>
                  </a:cubicBezTo>
                  <a:cubicBezTo>
                    <a:pt x="83" y="3"/>
                    <a:pt x="79" y="2"/>
                    <a:pt x="75" y="2"/>
                  </a:cubicBezTo>
                  <a:cubicBezTo>
                    <a:pt x="66" y="1"/>
                    <a:pt x="58" y="2"/>
                    <a:pt x="50" y="4"/>
                  </a:cubicBezTo>
                  <a:cubicBezTo>
                    <a:pt x="42" y="7"/>
                    <a:pt x="35" y="12"/>
                    <a:pt x="29" y="18"/>
                  </a:cubicBezTo>
                  <a:cubicBezTo>
                    <a:pt x="18" y="30"/>
                    <a:pt x="11" y="45"/>
                    <a:pt x="7" y="61"/>
                  </a:cubicBezTo>
                  <a:cubicBezTo>
                    <a:pt x="0" y="88"/>
                    <a:pt x="2" y="116"/>
                    <a:pt x="8" y="143"/>
                  </a:cubicBezTo>
                  <a:close/>
                  <a:moveTo>
                    <a:pt x="232" y="262"/>
                  </a:moveTo>
                  <a:cubicBezTo>
                    <a:pt x="231" y="261"/>
                    <a:pt x="230" y="261"/>
                    <a:pt x="228" y="261"/>
                  </a:cubicBezTo>
                  <a:cubicBezTo>
                    <a:pt x="227" y="261"/>
                    <a:pt x="227" y="261"/>
                    <a:pt x="227" y="261"/>
                  </a:cubicBezTo>
                  <a:cubicBezTo>
                    <a:pt x="227" y="261"/>
                    <a:pt x="227" y="261"/>
                    <a:pt x="227" y="261"/>
                  </a:cubicBezTo>
                  <a:cubicBezTo>
                    <a:pt x="224" y="260"/>
                    <a:pt x="224" y="260"/>
                    <a:pt x="224" y="260"/>
                  </a:cubicBezTo>
                  <a:cubicBezTo>
                    <a:pt x="236" y="195"/>
                    <a:pt x="239" y="129"/>
                    <a:pt x="239" y="64"/>
                  </a:cubicBezTo>
                  <a:cubicBezTo>
                    <a:pt x="240" y="57"/>
                    <a:pt x="242" y="50"/>
                    <a:pt x="245" y="44"/>
                  </a:cubicBezTo>
                  <a:cubicBezTo>
                    <a:pt x="249" y="36"/>
                    <a:pt x="254" y="30"/>
                    <a:pt x="261" y="25"/>
                  </a:cubicBezTo>
                  <a:cubicBezTo>
                    <a:pt x="268" y="20"/>
                    <a:pt x="276" y="17"/>
                    <a:pt x="285" y="17"/>
                  </a:cubicBezTo>
                  <a:cubicBezTo>
                    <a:pt x="293" y="17"/>
                    <a:pt x="302" y="20"/>
                    <a:pt x="309" y="24"/>
                  </a:cubicBezTo>
                  <a:cubicBezTo>
                    <a:pt x="317" y="29"/>
                    <a:pt x="323" y="35"/>
                    <a:pt x="328" y="42"/>
                  </a:cubicBezTo>
                  <a:cubicBezTo>
                    <a:pt x="333" y="49"/>
                    <a:pt x="336" y="57"/>
                    <a:pt x="338" y="65"/>
                  </a:cubicBezTo>
                  <a:cubicBezTo>
                    <a:pt x="342" y="82"/>
                    <a:pt x="342" y="100"/>
                    <a:pt x="340" y="118"/>
                  </a:cubicBezTo>
                  <a:cubicBezTo>
                    <a:pt x="338" y="135"/>
                    <a:pt x="334" y="152"/>
                    <a:pt x="328" y="169"/>
                  </a:cubicBezTo>
                  <a:cubicBezTo>
                    <a:pt x="323" y="185"/>
                    <a:pt x="315" y="201"/>
                    <a:pt x="305" y="215"/>
                  </a:cubicBezTo>
                  <a:cubicBezTo>
                    <a:pt x="301" y="222"/>
                    <a:pt x="295" y="229"/>
                    <a:pt x="289" y="235"/>
                  </a:cubicBezTo>
                  <a:cubicBezTo>
                    <a:pt x="282" y="241"/>
                    <a:pt x="277" y="247"/>
                    <a:pt x="270" y="252"/>
                  </a:cubicBezTo>
                  <a:cubicBezTo>
                    <a:pt x="263" y="257"/>
                    <a:pt x="257" y="260"/>
                    <a:pt x="249" y="262"/>
                  </a:cubicBezTo>
                  <a:cubicBezTo>
                    <a:pt x="245" y="262"/>
                    <a:pt x="241" y="262"/>
                    <a:pt x="238" y="262"/>
                  </a:cubicBezTo>
                  <a:cubicBezTo>
                    <a:pt x="236" y="262"/>
                    <a:pt x="234" y="262"/>
                    <a:pt x="232" y="262"/>
                  </a:cubicBezTo>
                  <a:close/>
                  <a:moveTo>
                    <a:pt x="195" y="284"/>
                  </a:moveTo>
                  <a:cubicBezTo>
                    <a:pt x="186" y="288"/>
                    <a:pt x="176" y="290"/>
                    <a:pt x="165" y="289"/>
                  </a:cubicBezTo>
                  <a:cubicBezTo>
                    <a:pt x="164" y="289"/>
                    <a:pt x="164" y="289"/>
                    <a:pt x="164" y="289"/>
                  </a:cubicBezTo>
                  <a:cubicBezTo>
                    <a:pt x="156" y="253"/>
                    <a:pt x="152" y="216"/>
                    <a:pt x="147" y="179"/>
                  </a:cubicBezTo>
                  <a:cubicBezTo>
                    <a:pt x="143" y="148"/>
                    <a:pt x="136" y="118"/>
                    <a:pt x="135" y="87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38" y="62"/>
                    <a:pt x="141" y="47"/>
                    <a:pt x="148" y="36"/>
                  </a:cubicBezTo>
                  <a:cubicBezTo>
                    <a:pt x="152" y="30"/>
                    <a:pt x="156" y="25"/>
                    <a:pt x="161" y="21"/>
                  </a:cubicBezTo>
                  <a:cubicBezTo>
                    <a:pt x="166" y="18"/>
                    <a:pt x="172" y="15"/>
                    <a:pt x="179" y="15"/>
                  </a:cubicBezTo>
                  <a:cubicBezTo>
                    <a:pt x="186" y="14"/>
                    <a:pt x="192" y="15"/>
                    <a:pt x="197" y="17"/>
                  </a:cubicBezTo>
                  <a:cubicBezTo>
                    <a:pt x="203" y="20"/>
                    <a:pt x="208" y="24"/>
                    <a:pt x="212" y="29"/>
                  </a:cubicBezTo>
                  <a:cubicBezTo>
                    <a:pt x="220" y="41"/>
                    <a:pt x="225" y="55"/>
                    <a:pt x="230" y="69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31" y="140"/>
                    <a:pt x="227" y="206"/>
                    <a:pt x="214" y="270"/>
                  </a:cubicBezTo>
                  <a:cubicBezTo>
                    <a:pt x="209" y="276"/>
                    <a:pt x="203" y="281"/>
                    <a:pt x="195" y="284"/>
                  </a:cubicBezTo>
                  <a:close/>
                  <a:moveTo>
                    <a:pt x="161" y="301"/>
                  </a:moveTo>
                  <a:cubicBezTo>
                    <a:pt x="161" y="301"/>
                    <a:pt x="161" y="301"/>
                    <a:pt x="161" y="301"/>
                  </a:cubicBezTo>
                  <a:close/>
                  <a:moveTo>
                    <a:pt x="9" y="61"/>
                  </a:moveTo>
                  <a:cubicBezTo>
                    <a:pt x="12" y="46"/>
                    <a:pt x="19" y="31"/>
                    <a:pt x="31" y="20"/>
                  </a:cubicBezTo>
                  <a:cubicBezTo>
                    <a:pt x="37" y="15"/>
                    <a:pt x="43" y="10"/>
                    <a:pt x="51" y="8"/>
                  </a:cubicBezTo>
                  <a:cubicBezTo>
                    <a:pt x="58" y="6"/>
                    <a:pt x="66" y="6"/>
                    <a:pt x="74" y="7"/>
                  </a:cubicBezTo>
                  <a:cubicBezTo>
                    <a:pt x="77" y="8"/>
                    <a:pt x="81" y="9"/>
                    <a:pt x="85" y="11"/>
                  </a:cubicBezTo>
                  <a:cubicBezTo>
                    <a:pt x="85" y="11"/>
                    <a:pt x="86" y="11"/>
                    <a:pt x="87" y="12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1" y="14"/>
                    <a:pt x="93" y="15"/>
                    <a:pt x="94" y="16"/>
                  </a:cubicBezTo>
                  <a:cubicBezTo>
                    <a:pt x="100" y="21"/>
                    <a:pt x="105" y="26"/>
                    <a:pt x="109" y="33"/>
                  </a:cubicBezTo>
                  <a:cubicBezTo>
                    <a:pt x="117" y="46"/>
                    <a:pt x="120" y="61"/>
                    <a:pt x="124" y="77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31" y="126"/>
                    <a:pt x="137" y="155"/>
                    <a:pt x="140" y="184"/>
                  </a:cubicBezTo>
                  <a:cubicBezTo>
                    <a:pt x="144" y="220"/>
                    <a:pt x="149" y="255"/>
                    <a:pt x="157" y="289"/>
                  </a:cubicBezTo>
                  <a:cubicBezTo>
                    <a:pt x="156" y="296"/>
                    <a:pt x="156" y="296"/>
                    <a:pt x="156" y="296"/>
                  </a:cubicBezTo>
                  <a:cubicBezTo>
                    <a:pt x="156" y="297"/>
                    <a:pt x="156" y="298"/>
                    <a:pt x="156" y="299"/>
                  </a:cubicBezTo>
                  <a:cubicBezTo>
                    <a:pt x="150" y="297"/>
                    <a:pt x="145" y="295"/>
                    <a:pt x="140" y="292"/>
                  </a:cubicBezTo>
                  <a:cubicBezTo>
                    <a:pt x="128" y="286"/>
                    <a:pt x="117" y="279"/>
                    <a:pt x="107" y="271"/>
                  </a:cubicBezTo>
                  <a:cubicBezTo>
                    <a:pt x="97" y="262"/>
                    <a:pt x="87" y="253"/>
                    <a:pt x="78" y="244"/>
                  </a:cubicBezTo>
                  <a:cubicBezTo>
                    <a:pt x="69" y="234"/>
                    <a:pt x="60" y="223"/>
                    <a:pt x="52" y="213"/>
                  </a:cubicBezTo>
                  <a:cubicBezTo>
                    <a:pt x="36" y="191"/>
                    <a:pt x="22" y="168"/>
                    <a:pt x="13" y="142"/>
                  </a:cubicBezTo>
                  <a:cubicBezTo>
                    <a:pt x="5" y="116"/>
                    <a:pt x="2" y="88"/>
                    <a:pt x="9" y="6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5863371" y="498782"/>
            <a:ext cx="1646584" cy="923320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endParaRPr lang="en-US" sz="5400" b="1" dirty="0">
              <a:ln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533268" y="1357543"/>
            <a:ext cx="5833432" cy="1754316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ĐÃ THEO DÕI!!!</a:t>
            </a:r>
            <a:endParaRPr lang="en-US" sz="5400" b="1" dirty="0">
              <a:ln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18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4170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44664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YÊU CẦU ĐỀ TÀI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93882" y="2143780"/>
            <a:ext cx="40833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93882" y="4011642"/>
            <a:ext cx="40833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97346" y="1258024"/>
            <a:ext cx="40798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3882" y="3077711"/>
            <a:ext cx="40833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72604" y="2328446"/>
            <a:ext cx="1447800" cy="914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stCxn id="4" idx="6"/>
            <a:endCxn id="35" idx="1"/>
          </p:cNvCxnSpPr>
          <p:nvPr/>
        </p:nvCxnSpPr>
        <p:spPr>
          <a:xfrm flipV="1">
            <a:off x="2220404" y="1442690"/>
            <a:ext cx="1776942" cy="134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33" idx="1"/>
          </p:cNvCxnSpPr>
          <p:nvPr/>
        </p:nvCxnSpPr>
        <p:spPr>
          <a:xfrm flipV="1">
            <a:off x="2220404" y="2328446"/>
            <a:ext cx="177347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38" idx="1"/>
          </p:cNvCxnSpPr>
          <p:nvPr/>
        </p:nvCxnSpPr>
        <p:spPr>
          <a:xfrm>
            <a:off x="2220404" y="2785646"/>
            <a:ext cx="1773478" cy="47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6"/>
            <a:endCxn id="34" idx="1"/>
          </p:cNvCxnSpPr>
          <p:nvPr/>
        </p:nvCxnSpPr>
        <p:spPr>
          <a:xfrm>
            <a:off x="2220404" y="2785646"/>
            <a:ext cx="1773478" cy="141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6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4170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44664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CƠ SỞ LÝ THUYẾT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76256"/>
            <a:ext cx="30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LM2596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8574" y="4621906"/>
            <a:ext cx="18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48400" y="4619857"/>
            <a:ext cx="18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562" y="1400832"/>
            <a:ext cx="8437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IC LM2596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IC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ổn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xung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DC-DC,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3A,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ngắt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150 kHz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dirty="0"/>
          </a:p>
        </p:txBody>
      </p:sp>
      <p:pic>
        <p:nvPicPr>
          <p:cNvPr id="36" name="Picture 3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55" y="2437609"/>
            <a:ext cx="2028825" cy="2141220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245" y="2876550"/>
            <a:ext cx="3522345" cy="158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5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4170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44664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CƠ SỞ LÝ THUYẾT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76256"/>
            <a:ext cx="30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ATMEGA328P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1384" y="4552950"/>
            <a:ext cx="18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45935" y="4552950"/>
            <a:ext cx="18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 descr="D:\UNIVERSITY\DO AN 2\1200px-ATMEGA328P-PU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1" y="2749817"/>
            <a:ext cx="2515870" cy="16751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49562" y="1353507"/>
            <a:ext cx="8541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ATmega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328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ATmega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328P-PU.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ATmega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328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chíp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hãng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Atmel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MegaAVR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pic>
        <p:nvPicPr>
          <p:cNvPr id="35" name="Picture 3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35395"/>
            <a:ext cx="4253865" cy="253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3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4170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44664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CƠ SỞ LÝ THUYẾT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76256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PZEM004T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0995" y="4552950"/>
            <a:ext cx="18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15000" y="4552950"/>
            <a:ext cx="350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421136"/>
            <a:ext cx="8672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Mạch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đo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AC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UART PZEM004T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đo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dõi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AC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thụ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thụ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pic>
        <p:nvPicPr>
          <p:cNvPr id="1026" name="Picture 2" descr="61uYbZ0rh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" t="17827" r="-618" b="23019"/>
          <a:stretch>
            <a:fillRect/>
          </a:stretch>
        </p:blipFill>
        <p:spPr bwMode="auto">
          <a:xfrm>
            <a:off x="330944" y="2712901"/>
            <a:ext cx="2856306" cy="17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55" y="2712901"/>
            <a:ext cx="3501127" cy="173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5694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58380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THIẾT KẾ, THI CÔNG MẠCH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76256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ủa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850279"/>
            <a:ext cx="4000496" cy="415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5694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58380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THIẾT KẾ, THI CÔNG MẠCH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742950"/>
            <a:ext cx="30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0" y="3035588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/>
          <p:cNvPicPr/>
          <p:nvPr/>
        </p:nvPicPr>
        <p:blipFill>
          <a:blip r:embed="rId2"/>
          <a:stretch>
            <a:fillRect/>
          </a:stretch>
        </p:blipFill>
        <p:spPr>
          <a:xfrm>
            <a:off x="1969535" y="829581"/>
            <a:ext cx="5579745" cy="2158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38200" y="3383124"/>
                <a:ext cx="8463475" cy="17921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Ở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đây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ta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cần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điện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áp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thay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đổi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tối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đa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15V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nên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thêm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biến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trở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Giá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trị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biến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trở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áp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theo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marL="450215" indent="6985">
                  <a:lnSpc>
                    <a:spcPct val="12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 Light" panose="020F0302020204030204" pitchFamily="34" charset="0"/>
                      </a:rPr>
                      <m:t>𝑅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 Light" panose="020F0302020204030204" pitchFamily="34" charset="0"/>
                      </a:rPr>
                      <m:t>=1.10^3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 Light" panose="020F0302020204030204" pitchFamily="34" charset="0"/>
                              </a:rPr>
                              <m:t>1.23</m:t>
                            </m:r>
                          </m:den>
                        </m:f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11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kΩ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450215" indent="6985"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Do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ta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chọn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biến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trở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10 </a:t>
                </a:r>
                <a:r>
                  <a:rPr lang="en-US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kΩ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83124"/>
                <a:ext cx="8463475" cy="1792157"/>
              </a:xfrm>
              <a:prstGeom prst="rect">
                <a:avLst/>
              </a:prstGeom>
              <a:blipFill>
                <a:blip r:embed="rId3"/>
                <a:stretch>
                  <a:fillRect l="-648" t="-340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5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9"/>
          <p:cNvSpPr/>
          <p:nvPr/>
        </p:nvSpPr>
        <p:spPr>
          <a:xfrm rot="5400000">
            <a:off x="6650360" y="-2007288"/>
            <a:ext cx="34289" cy="495300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0800000" scaled="1"/>
              <a:tileRect/>
            </a:gradFill>
          </a:ln>
          <a:effectLst>
            <a:innerShdw dist="254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just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15"/>
          <p:cNvGrpSpPr/>
          <p:nvPr/>
        </p:nvGrpSpPr>
        <p:grpSpPr>
          <a:xfrm flipH="1">
            <a:off x="249562" y="228600"/>
            <a:ext cx="5694038" cy="513000"/>
            <a:chOff x="8180717" y="376750"/>
            <a:chExt cx="5457754" cy="760821"/>
          </a:xfrm>
          <a:solidFill>
            <a:schemeClr val="accent6">
              <a:lumMod val="60000"/>
              <a:lumOff val="40000"/>
            </a:schemeClr>
          </a:solidFill>
          <a:effectLst>
            <a:outerShdw blurRad="63500" dist="254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22" name="任意多边形 78"/>
            <p:cNvSpPr/>
            <p:nvPr userDrawn="1"/>
          </p:nvSpPr>
          <p:spPr>
            <a:xfrm>
              <a:off x="8180717" y="376750"/>
              <a:ext cx="3825754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 76"/>
            <p:cNvSpPr/>
            <p:nvPr userDrawn="1"/>
          </p:nvSpPr>
          <p:spPr>
            <a:xfrm>
              <a:off x="8180718" y="376750"/>
              <a:ext cx="5457753" cy="760821"/>
            </a:xfrm>
            <a:custGeom>
              <a:avLst/>
              <a:gdLst>
                <a:gd name="connsiteX0" fmla="*/ 61018 w 4023285"/>
                <a:gd name="connsiteY0" fmla="*/ 0 h 760821"/>
                <a:gd name="connsiteX1" fmla="*/ 4023285 w 4023285"/>
                <a:gd name="connsiteY1" fmla="*/ 0 h 760821"/>
                <a:gd name="connsiteX2" fmla="*/ 4023285 w 4023285"/>
                <a:gd name="connsiteY2" fmla="*/ 760821 h 760821"/>
                <a:gd name="connsiteX3" fmla="*/ 61018 w 4023285"/>
                <a:gd name="connsiteY3" fmla="*/ 760821 h 760821"/>
                <a:gd name="connsiteX4" fmla="*/ 0 w 4023285"/>
                <a:gd name="connsiteY4" fmla="*/ 699803 h 760821"/>
                <a:gd name="connsiteX5" fmla="*/ 0 w 4023285"/>
                <a:gd name="connsiteY5" fmla="*/ 61018 h 760821"/>
                <a:gd name="connsiteX6" fmla="*/ 61018 w 4023285"/>
                <a:gd name="connsiteY6" fmla="*/ 0 h 76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3285" h="760821">
                  <a:moveTo>
                    <a:pt x="61018" y="0"/>
                  </a:moveTo>
                  <a:lnTo>
                    <a:pt x="4023285" y="0"/>
                  </a:lnTo>
                  <a:lnTo>
                    <a:pt x="4023285" y="760821"/>
                  </a:lnTo>
                  <a:lnTo>
                    <a:pt x="61018" y="760821"/>
                  </a:lnTo>
                  <a:cubicBezTo>
                    <a:pt x="27319" y="760821"/>
                    <a:pt x="0" y="733502"/>
                    <a:pt x="0" y="699803"/>
                  </a:cubicBezTo>
                  <a:lnTo>
                    <a:pt x="0" y="61018"/>
                  </a:lnTo>
                  <a:cubicBezTo>
                    <a:pt x="0" y="27319"/>
                    <a:pt x="27319" y="0"/>
                    <a:pt x="6101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79"/>
          <p:cNvGrpSpPr/>
          <p:nvPr/>
        </p:nvGrpSpPr>
        <p:grpSpPr>
          <a:xfrm rot="10800000" flipH="1">
            <a:off x="4" y="345571"/>
            <a:ext cx="424561" cy="266930"/>
            <a:chOff x="0" y="291031"/>
            <a:chExt cx="424561" cy="355906"/>
          </a:xfrm>
        </p:grpSpPr>
        <p:sp>
          <p:nvSpPr>
            <p:cNvPr id="25" name="椭圆 80"/>
            <p:cNvSpPr/>
            <p:nvPr/>
          </p:nvSpPr>
          <p:spPr>
            <a:xfrm rot="16200000">
              <a:off x="268364" y="490740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81"/>
            <p:cNvSpPr/>
            <p:nvPr/>
          </p:nvSpPr>
          <p:spPr>
            <a:xfrm rot="16200000">
              <a:off x="282563" y="504942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83"/>
            <p:cNvSpPr/>
            <p:nvPr/>
          </p:nvSpPr>
          <p:spPr>
            <a:xfrm rot="16200000">
              <a:off x="268364" y="291032"/>
              <a:ext cx="156198" cy="156196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84"/>
            <p:cNvSpPr/>
            <p:nvPr/>
          </p:nvSpPr>
          <p:spPr>
            <a:xfrm rot="16200000">
              <a:off x="282563" y="305235"/>
              <a:ext cx="127798" cy="1277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85"/>
            <p:cNvSpPr/>
            <p:nvPr/>
          </p:nvSpPr>
          <p:spPr>
            <a:xfrm rot="16200000">
              <a:off x="166643" y="421630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86"/>
            <p:cNvSpPr/>
            <p:nvPr/>
          </p:nvSpPr>
          <p:spPr>
            <a:xfrm rot="16200000">
              <a:off x="166643" y="371588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87"/>
            <p:cNvSpPr/>
            <p:nvPr/>
          </p:nvSpPr>
          <p:spPr>
            <a:xfrm rot="16200000">
              <a:off x="166643" y="217207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88"/>
            <p:cNvSpPr/>
            <p:nvPr/>
          </p:nvSpPr>
          <p:spPr>
            <a:xfrm rot="16200000">
              <a:off x="166643" y="167164"/>
              <a:ext cx="18656" cy="351942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63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>
                      <a:lumMod val="75000"/>
                    </a:schemeClr>
                  </a:gs>
                  <a:gs pos="79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86561" y="209550"/>
            <a:ext cx="5838039" cy="523210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sz="2800" b="1" spc="50" dirty="0" smtClean="0">
                <a:ln w="11430"/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THIẾT KẾ, THI CÔNG MẠCH</a:t>
            </a:r>
            <a:endParaRPr lang="en-US" sz="2800" b="1" spc="50" dirty="0">
              <a:ln w="11430"/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742950"/>
            <a:ext cx="30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4" y="1581149"/>
            <a:ext cx="2955190" cy="1955035"/>
          </a:xfrm>
          <a:prstGeom prst="rect">
            <a:avLst/>
          </a:prstGeom>
        </p:spPr>
      </p:pic>
      <p:pic>
        <p:nvPicPr>
          <p:cNvPr id="35" name="Picture 3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52" y="1544782"/>
            <a:ext cx="3060548" cy="2008028"/>
          </a:xfrm>
          <a:prstGeom prst="rect">
            <a:avLst/>
          </a:prstGeom>
        </p:spPr>
      </p:pic>
      <p:pic>
        <p:nvPicPr>
          <p:cNvPr id="36" name="Picture 35" descr="D:\UNIVERSITY\DO AN 2\nguon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t="16496" r="11904" b="12773"/>
          <a:stretch/>
        </p:blipFill>
        <p:spPr bwMode="auto">
          <a:xfrm>
            <a:off x="6413348" y="1561407"/>
            <a:ext cx="2654452" cy="19747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521200" y="3769416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42892" y="3708311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34200" y="3708311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544</Words>
  <Application>Microsoft Office PowerPoint</Application>
  <PresentationFormat>On-screen Show (16:9)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34</cp:revision>
  <dcterms:created xsi:type="dcterms:W3CDTF">2017-12-08T09:12:20Z</dcterms:created>
  <dcterms:modified xsi:type="dcterms:W3CDTF">2019-01-15T02:19:42Z</dcterms:modified>
</cp:coreProperties>
</file>