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324" r:id="rId3"/>
    <p:sldId id="326" r:id="rId4"/>
    <p:sldId id="334" r:id="rId5"/>
    <p:sldId id="323" r:id="rId6"/>
    <p:sldId id="371" r:id="rId7"/>
    <p:sldId id="331" r:id="rId8"/>
    <p:sldId id="348" r:id="rId9"/>
    <p:sldId id="313" r:id="rId10"/>
  </p:sldIdLst>
  <p:sldSz cx="9144000" cy="5143500" type="screen16x9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A5"/>
    <a:srgbClr val="99CC00"/>
    <a:srgbClr val="CCFFCC"/>
    <a:srgbClr val="06A3B6"/>
    <a:srgbClr val="DCDEE0"/>
    <a:srgbClr val="006086"/>
    <a:srgbClr val="66CCFF"/>
    <a:srgbClr val="AFF0FF"/>
    <a:srgbClr val="99CCFF"/>
    <a:srgbClr val="34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 autoAdjust="0"/>
  </p:normalViewPr>
  <p:slideViewPr>
    <p:cSldViewPr>
      <p:cViewPr varScale="1">
        <p:scale>
          <a:sx n="97" d="100"/>
          <a:sy n="97" d="100"/>
        </p:scale>
        <p:origin x="67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0A1EBB-0D2C-4511-B54C-CE73DE945C3B}" type="datetimeFigureOut">
              <a:rPr lang="en-US" smtClean="0"/>
              <a:t>09/08/2019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763CD2-8695-4F90-B9A3-3330CBF54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554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8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459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621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6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87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6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81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3232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8046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0286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531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8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4325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3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6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5306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128588" indent="-128588" algn="ctr" rtl="0" eaLnBrk="0" fontAlgn="base" hangingPunct="0">
        <a:spcBef>
          <a:spcPts val="750"/>
        </a:spcBef>
        <a:spcAft>
          <a:spcPct val="0"/>
        </a:spcAft>
        <a:defRPr sz="32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57200" indent="-285750" algn="ctr" rtl="0" eaLnBrk="0" fontAlgn="base" hangingPunct="0">
        <a:spcBef>
          <a:spcPts val="675"/>
        </a:spcBef>
        <a:spcAft>
          <a:spcPct val="0"/>
        </a:spcAft>
        <a:defRPr sz="27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914400" indent="-571500" algn="ctr" rtl="0" eaLnBrk="0" fontAlgn="base" hangingPunct="0">
        <a:spcBef>
          <a:spcPts val="563"/>
        </a:spcBef>
        <a:spcAft>
          <a:spcPct val="0"/>
        </a:spcAft>
        <a:defRPr sz="23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71600" indent="-857250" algn="ctr" rtl="0" eaLnBrk="0" fontAlgn="base" hangingPunct="0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828800" indent="-1143000" algn="ctr" rtl="0" eaLnBrk="0" fontAlgn="base" hangingPunct="0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00025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17170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4315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514600" algn="ctr" rtl="0" fontAlgn="base">
        <a:spcBef>
          <a:spcPts val="488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/>
          </p:cNvSpPr>
          <p:nvPr/>
        </p:nvSpPr>
        <p:spPr bwMode="auto">
          <a:xfrm>
            <a:off x="397434" y="2038350"/>
            <a:ext cx="8396755" cy="9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4288" tIns="14288" rIns="14288" bIns="14288" anchor="ctr"/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ĐỀ TÀI: </a:t>
            </a:r>
            <a:r>
              <a:rPr lang="en-US" sz="28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THIẾT KẾ VÀ THI CÔNG HỆ THỐNG GIÁM SÁT ĐIỆN NĂNG KHÔNG DÂY</a:t>
            </a:r>
            <a:endParaRPr lang="en-US" sz="2800" b="1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Open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72018" y="12434889"/>
            <a:ext cx="78469" cy="703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118" y="185319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GIÁO DỤC VÀ ĐÀO TẠO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TP. HỒ CHÍ MINH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TẠO CHẤT LƯỢNG CAO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018" y="142875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KHÓA HỌC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3333750"/>
            <a:ext cx="5434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TRƯƠNG NGỌC ANH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SVTH: TRẦN ANH KIỆT - 15141033 NGUYỄN THANH TÙNG - 15141084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sdh.hcmute.edu.vn/Resources/ImagesPortal/Khoa/K_lo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7" y="267943"/>
            <a:ext cx="732284" cy="8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5518" y="4654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Tp. HCM,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7/2019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18" y="251726"/>
            <a:ext cx="811161" cy="900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2046"/>
          <p:cNvSpPr/>
          <p:nvPr/>
        </p:nvSpPr>
        <p:spPr>
          <a:xfrm>
            <a:off x="1695928" y="855492"/>
            <a:ext cx="591284" cy="4038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365"/>
                </a:lnTo>
                <a:lnTo>
                  <a:pt x="21600" y="19235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Shape 2050"/>
          <p:cNvSpPr/>
          <p:nvPr/>
        </p:nvSpPr>
        <p:spPr>
          <a:xfrm>
            <a:off x="838198" y="2439039"/>
            <a:ext cx="6324601" cy="621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3693" y="21600"/>
                </a:lnTo>
                <a:lnTo>
                  <a:pt x="6543" y="21600"/>
                </a:lnTo>
                <a:lnTo>
                  <a:pt x="6543" y="21380"/>
                </a:lnTo>
                <a:lnTo>
                  <a:pt x="20714" y="21380"/>
                </a:lnTo>
                <a:lnTo>
                  <a:pt x="21600" y="13548"/>
                </a:lnTo>
                <a:lnTo>
                  <a:pt x="20714" y="5441"/>
                </a:lnTo>
                <a:lnTo>
                  <a:pt x="6543" y="5441"/>
                </a:lnTo>
                <a:lnTo>
                  <a:pt x="36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84851" y="2608723"/>
            <a:ext cx="159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PHÁP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7197" y="2571378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24" name="Shape 2050"/>
          <p:cNvSpPr/>
          <p:nvPr/>
        </p:nvSpPr>
        <p:spPr>
          <a:xfrm>
            <a:off x="833777" y="1357395"/>
            <a:ext cx="6324600" cy="621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3693" y="21600"/>
                </a:lnTo>
                <a:lnTo>
                  <a:pt x="6543" y="21600"/>
                </a:lnTo>
                <a:lnTo>
                  <a:pt x="6543" y="21380"/>
                </a:lnTo>
                <a:lnTo>
                  <a:pt x="20714" y="21380"/>
                </a:lnTo>
                <a:lnTo>
                  <a:pt x="21600" y="13548"/>
                </a:lnTo>
                <a:lnTo>
                  <a:pt x="20714" y="5441"/>
                </a:lnTo>
                <a:lnTo>
                  <a:pt x="6543" y="5441"/>
                </a:lnTo>
                <a:lnTo>
                  <a:pt x="36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68363" y="1551370"/>
            <a:ext cx="1723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079" y="1510652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6" name="Shape 2047"/>
          <p:cNvSpPr/>
          <p:nvPr/>
        </p:nvSpPr>
        <p:spPr>
          <a:xfrm flipV="1">
            <a:off x="833777" y="3682757"/>
            <a:ext cx="6324601" cy="58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113" y="21600"/>
                </a:lnTo>
                <a:lnTo>
                  <a:pt x="7287" y="15984"/>
                </a:lnTo>
                <a:lnTo>
                  <a:pt x="7287" y="15830"/>
                </a:lnTo>
                <a:lnTo>
                  <a:pt x="20613" y="15830"/>
                </a:lnTo>
                <a:lnTo>
                  <a:pt x="21600" y="7915"/>
                </a:lnTo>
                <a:lnTo>
                  <a:pt x="20613" y="0"/>
                </a:lnTo>
                <a:lnTo>
                  <a:pt x="7287" y="0"/>
                </a:lnTo>
                <a:lnTo>
                  <a:pt x="4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079" y="3777076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0430" y="3830722"/>
            <a:ext cx="4805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– HƯỚNG PHÁT TRIỂN 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7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06" grpId="0"/>
      <p:bldP spid="31" grpId="0"/>
      <p:bldP spid="24" grpId="0" animBg="1"/>
      <p:bldP spid="105" grpId="0"/>
      <p:bldP spid="2" grpId="0"/>
      <p:bldP spid="26" grpId="0" animBg="1"/>
      <p:bldP spid="27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897" y="846563"/>
            <a:ext cx="319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LÍ DO CHỌN ĐỀ TÀI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357997"/>
            <a:ext cx="7336103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Trong những năm gần đây, điện năng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sử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dụng hết sức rộng rãi và không thể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với sự phát triển của một quốc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gia.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quá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trình sử dụng, chúng ta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tình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đã gây ra sư lãng phí điện năng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hề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nhỏ, điều này gây ra thất thoát tài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cũng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như các thiết bị hoạt động không tối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5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897" y="846563"/>
            <a:ext cx="26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MỤC TIÊU ĐỀ TÀI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596" y="1357997"/>
            <a:ext cx="78568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áp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dòng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suất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Giám </a:t>
            </a:r>
            <a:r>
              <a:rPr lang="vi-VN" sz="18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sát thời gian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6286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endParaRPr lang="en-US" sz="1800" spc="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endParaRPr lang="en-US" sz="1800" spc="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endParaRPr lang="en-US" sz="1800" spc="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web server.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Exel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9189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PHÁP</a:t>
            </a:r>
            <a:endParaRPr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58693"/>
            <a:ext cx="2886075" cy="3775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92600" y="1775447"/>
            <a:ext cx="4251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endParaRPr lang="vi-VN" sz="1800" spc="2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Hiển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trạng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thái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spc="2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bị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spc="2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Gửi dữ liệu lên web server</a:t>
            </a:r>
            <a:endParaRPr lang="vi-VN" sz="1800" spc="2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1199789"/>
            <a:ext cx="1535998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0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cứng</a:t>
            </a:r>
            <a:r>
              <a:rPr lang="en-US" sz="20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spc="2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auto">
          <a:xfrm>
            <a:off x="8322634" y="4708334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82218"/>
            <a:ext cx="8839200" cy="42197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0"/>
            <a:ext cx="1517403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spc="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000" spc="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2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2000" spc="2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spc="2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97" y="1371600"/>
            <a:ext cx="7806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thống đã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được những yêu cầu đặt ra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thể xuất file Excel thống kê tình trạng hoạt động của thiết bị.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được chi phí hao hụt dựa vào thời gian hoạt động của thiết bị.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– HƯỚNG PHÁT TRIỂN</a:t>
            </a:r>
            <a:endParaRPr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52440"/>
            <a:ext cx="268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6986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198" y="1545785"/>
            <a:ext cx="744120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Nạp chương trình tại mạch, không cần tháo vi điều khiển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– HƯỚNG PHÁT TRIỂN</a:t>
            </a:r>
            <a:endParaRPr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5244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5101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ChuongFrezean\Desktop\MASTE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31593" r="16786" b="38734"/>
          <a:stretch>
            <a:fillRect/>
          </a:stretch>
        </p:blipFill>
        <p:spPr bwMode="auto">
          <a:xfrm>
            <a:off x="228600" y="13335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ChuongFrezean\Desktop\MASTE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3"/>
          <a:stretch>
            <a:fillRect/>
          </a:stretch>
        </p:blipFill>
        <p:spPr bwMode="auto">
          <a:xfrm>
            <a:off x="5867400" y="0"/>
            <a:ext cx="3276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1524000"/>
            <a:ext cx="54864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CÁM ƠN QUÝ THẦY/CÔ VÀ CÁC BẠN  ĐÃ THEO DÕI!</a:t>
            </a:r>
          </a:p>
          <a:p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011352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293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CAE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</TotalTime>
  <Pages>0</Pages>
  <Words>426</Words>
  <Characters>0</Characters>
  <Application>Microsoft Office PowerPoint</Application>
  <PresentationFormat>On-screen Show (16:9)</PresentationFormat>
  <Lines>0</Lines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Arial</vt:lpstr>
      <vt:lpstr>Calibri</vt:lpstr>
      <vt:lpstr>Gill Sans</vt:lpstr>
      <vt:lpstr>Helvetica Light</vt:lpstr>
      <vt:lpstr>Open Sans</vt:lpstr>
      <vt:lpstr>Sinkin Sans 400 Regular</vt:lpstr>
      <vt:lpstr>Times New Roman</vt:lpstr>
      <vt:lpstr>Wingdings</vt:lpstr>
      <vt:lpstr>ヒラギノ角ゴ ProN W3</vt:lpstr>
      <vt:lpstr>Default -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Windows User</cp:lastModifiedBy>
  <cp:revision>545</cp:revision>
  <cp:lastPrinted>2017-01-09T04:13:40Z</cp:lastPrinted>
  <dcterms:modified xsi:type="dcterms:W3CDTF">2019-08-09T11:48:52Z</dcterms:modified>
</cp:coreProperties>
</file>