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7" r:id="rId10"/>
    <p:sldId id="269"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6"/>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AC13-0068-3541-AC93-63C6949A4D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394F7C-2565-0943-BD40-123B7137C7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C03B63-797F-6D4D-B42E-59C6F85ABD82}"/>
              </a:ext>
            </a:extLst>
          </p:cNvPr>
          <p:cNvSpPr>
            <a:spLocks noGrp="1"/>
          </p:cNvSpPr>
          <p:nvPr>
            <p:ph type="dt" sz="half" idx="10"/>
          </p:nvPr>
        </p:nvSpPr>
        <p:spPr/>
        <p:txBody>
          <a:bodyPr/>
          <a:lstStyle/>
          <a:p>
            <a:fld id="{48A87A34-81AB-432B-8DAE-1953F412C126}" type="datetimeFigureOut">
              <a:rPr lang="en-US" smtClean="0"/>
              <a:t>10/28/19</a:t>
            </a:fld>
            <a:endParaRPr lang="en-US" dirty="0"/>
          </a:p>
        </p:txBody>
      </p:sp>
      <p:sp>
        <p:nvSpPr>
          <p:cNvPr id="5" name="Footer Placeholder 4">
            <a:extLst>
              <a:ext uri="{FF2B5EF4-FFF2-40B4-BE49-F238E27FC236}">
                <a16:creationId xmlns:a16="http://schemas.microsoft.com/office/drawing/2014/main" id="{04AC6408-C333-A942-ADFE-164813B7CE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F235B8-251B-9B42-BE3B-9E861BD7DDF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766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45C5-5BF1-7047-89C9-CFF7C16C33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FC34E-7810-D14D-8ABC-5214ADB5FE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E764E-0BC7-B54A-9FAC-5E66978D5809}"/>
              </a:ext>
            </a:extLst>
          </p:cNvPr>
          <p:cNvSpPr>
            <a:spLocks noGrp="1"/>
          </p:cNvSpPr>
          <p:nvPr>
            <p:ph type="dt" sz="half" idx="10"/>
          </p:nvPr>
        </p:nvSpPr>
        <p:spPr/>
        <p:txBody>
          <a:bodyPr/>
          <a:lstStyle/>
          <a:p>
            <a:fld id="{48A87A34-81AB-432B-8DAE-1953F412C126}" type="datetimeFigureOut">
              <a:rPr lang="en-US" smtClean="0"/>
              <a:pPr/>
              <a:t>10/28/19</a:t>
            </a:fld>
            <a:endParaRPr lang="en-US" dirty="0"/>
          </a:p>
        </p:txBody>
      </p:sp>
      <p:sp>
        <p:nvSpPr>
          <p:cNvPr id="5" name="Footer Placeholder 4">
            <a:extLst>
              <a:ext uri="{FF2B5EF4-FFF2-40B4-BE49-F238E27FC236}">
                <a16:creationId xmlns:a16="http://schemas.microsoft.com/office/drawing/2014/main" id="{0B206A7D-505F-5445-B673-FE13FDFDE2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D8AA57-9421-C84E-88BF-26B049042642}"/>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014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31E753-ECAA-D744-B74D-D29DCCF72B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1080F5-C8EA-CE44-9B7C-1DA3F47CCD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4556A-986B-3F49-9887-005930B2F115}"/>
              </a:ext>
            </a:extLst>
          </p:cNvPr>
          <p:cNvSpPr>
            <a:spLocks noGrp="1"/>
          </p:cNvSpPr>
          <p:nvPr>
            <p:ph type="dt" sz="half" idx="10"/>
          </p:nvPr>
        </p:nvSpPr>
        <p:spPr/>
        <p:txBody>
          <a:bodyPr/>
          <a:lstStyle/>
          <a:p>
            <a:fld id="{48A87A34-81AB-432B-8DAE-1953F412C126}" type="datetimeFigureOut">
              <a:rPr lang="en-US" smtClean="0"/>
              <a:pPr/>
              <a:t>10/28/19</a:t>
            </a:fld>
            <a:endParaRPr lang="en-US" dirty="0"/>
          </a:p>
        </p:txBody>
      </p:sp>
      <p:sp>
        <p:nvSpPr>
          <p:cNvPr id="5" name="Footer Placeholder 4">
            <a:extLst>
              <a:ext uri="{FF2B5EF4-FFF2-40B4-BE49-F238E27FC236}">
                <a16:creationId xmlns:a16="http://schemas.microsoft.com/office/drawing/2014/main" id="{4B1ED360-E1FF-CF43-8CB0-3C782EE9E3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F76860-E82B-6B46-9682-B2B1127E4D9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0106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585A-5D7C-C344-BC94-12A98EA7FF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71A314-ED1F-254D-8E78-B096A150CD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4AB33-E604-064A-ABE6-36E08EE18A36}"/>
              </a:ext>
            </a:extLst>
          </p:cNvPr>
          <p:cNvSpPr>
            <a:spLocks noGrp="1"/>
          </p:cNvSpPr>
          <p:nvPr>
            <p:ph type="dt" sz="half" idx="10"/>
          </p:nvPr>
        </p:nvSpPr>
        <p:spPr/>
        <p:txBody>
          <a:bodyPr/>
          <a:lstStyle/>
          <a:p>
            <a:fld id="{48A87A34-81AB-432B-8DAE-1953F412C126}" type="datetimeFigureOut">
              <a:rPr lang="en-US" smtClean="0"/>
              <a:pPr/>
              <a:t>10/28/19</a:t>
            </a:fld>
            <a:endParaRPr lang="en-US" dirty="0"/>
          </a:p>
        </p:txBody>
      </p:sp>
      <p:sp>
        <p:nvSpPr>
          <p:cNvPr id="5" name="Footer Placeholder 4">
            <a:extLst>
              <a:ext uri="{FF2B5EF4-FFF2-40B4-BE49-F238E27FC236}">
                <a16:creationId xmlns:a16="http://schemas.microsoft.com/office/drawing/2014/main" id="{DCCE42EC-C7A0-8D40-A663-ABF7BC1668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8F0895-BE1F-7643-8319-67C5ABB1C850}"/>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204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C3DC2-679A-6345-AA9B-1733BC4E8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690EC6-052B-3B48-9321-3B7F01F21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74C3B-4163-9644-949D-54744B1FEE10}"/>
              </a:ext>
            </a:extLst>
          </p:cNvPr>
          <p:cNvSpPr>
            <a:spLocks noGrp="1"/>
          </p:cNvSpPr>
          <p:nvPr>
            <p:ph type="dt" sz="half" idx="10"/>
          </p:nvPr>
        </p:nvSpPr>
        <p:spPr/>
        <p:txBody>
          <a:bodyPr/>
          <a:lstStyle/>
          <a:p>
            <a:fld id="{48A87A34-81AB-432B-8DAE-1953F412C126}" type="datetimeFigureOut">
              <a:rPr lang="en-US" smtClean="0"/>
              <a:t>10/28/19</a:t>
            </a:fld>
            <a:endParaRPr lang="en-US" dirty="0"/>
          </a:p>
        </p:txBody>
      </p:sp>
      <p:sp>
        <p:nvSpPr>
          <p:cNvPr id="5" name="Footer Placeholder 4">
            <a:extLst>
              <a:ext uri="{FF2B5EF4-FFF2-40B4-BE49-F238E27FC236}">
                <a16:creationId xmlns:a16="http://schemas.microsoft.com/office/drawing/2014/main" id="{C054F48A-7FDF-9E49-BD87-9270707A6C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135BFD-B8D0-E843-8432-BF6E172E355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68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C423-911D-7447-86D7-56989809BC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89CFAE-12F8-614D-952C-1D6DCAA1ED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DBDA98-A6AB-8E49-A0FA-C4200E63DB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A0DBB0-2C1B-F546-B9D7-32F2C3E6FC8A}"/>
              </a:ext>
            </a:extLst>
          </p:cNvPr>
          <p:cNvSpPr>
            <a:spLocks noGrp="1"/>
          </p:cNvSpPr>
          <p:nvPr>
            <p:ph type="dt" sz="half" idx="10"/>
          </p:nvPr>
        </p:nvSpPr>
        <p:spPr/>
        <p:txBody>
          <a:bodyPr/>
          <a:lstStyle/>
          <a:p>
            <a:fld id="{48A87A34-81AB-432B-8DAE-1953F412C126}" type="datetimeFigureOut">
              <a:rPr lang="en-US" smtClean="0"/>
              <a:pPr/>
              <a:t>10/28/19</a:t>
            </a:fld>
            <a:endParaRPr lang="en-US" dirty="0"/>
          </a:p>
        </p:txBody>
      </p:sp>
      <p:sp>
        <p:nvSpPr>
          <p:cNvPr id="6" name="Footer Placeholder 5">
            <a:extLst>
              <a:ext uri="{FF2B5EF4-FFF2-40B4-BE49-F238E27FC236}">
                <a16:creationId xmlns:a16="http://schemas.microsoft.com/office/drawing/2014/main" id="{3400625D-DA7C-CE4F-85B7-0FDED8B0057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CA92D54-18E0-9F41-BA2C-0D3BC5FC9F22}"/>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9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F74F-46A3-1841-9540-24724894BB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1D1558-4420-1B40-879E-B66E164A97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575175-BD8E-A245-812C-71352EA986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C69D61-AEE3-F943-A95C-833EE5CF69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2A1C49-FDCA-0C43-B045-6A6C25AA27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894552-F09B-BC40-AAFD-805AF23AC69C}"/>
              </a:ext>
            </a:extLst>
          </p:cNvPr>
          <p:cNvSpPr>
            <a:spLocks noGrp="1"/>
          </p:cNvSpPr>
          <p:nvPr>
            <p:ph type="dt" sz="half" idx="10"/>
          </p:nvPr>
        </p:nvSpPr>
        <p:spPr/>
        <p:txBody>
          <a:bodyPr/>
          <a:lstStyle/>
          <a:p>
            <a:fld id="{48A87A34-81AB-432B-8DAE-1953F412C126}" type="datetimeFigureOut">
              <a:rPr lang="en-US" smtClean="0"/>
              <a:pPr/>
              <a:t>10/28/19</a:t>
            </a:fld>
            <a:endParaRPr lang="en-US" dirty="0"/>
          </a:p>
        </p:txBody>
      </p:sp>
      <p:sp>
        <p:nvSpPr>
          <p:cNvPr id="8" name="Footer Placeholder 7">
            <a:extLst>
              <a:ext uri="{FF2B5EF4-FFF2-40B4-BE49-F238E27FC236}">
                <a16:creationId xmlns:a16="http://schemas.microsoft.com/office/drawing/2014/main" id="{3D6A94AC-6526-7945-ADFD-7E225741649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7D8C89B-0C43-5541-AA20-74E015894FAD}"/>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738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89DC-12FD-1E4D-B26D-0F3CEB048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458D8A-8FAA-984E-B200-7E7719D9A204}"/>
              </a:ext>
            </a:extLst>
          </p:cNvPr>
          <p:cNvSpPr>
            <a:spLocks noGrp="1"/>
          </p:cNvSpPr>
          <p:nvPr>
            <p:ph type="dt" sz="half" idx="10"/>
          </p:nvPr>
        </p:nvSpPr>
        <p:spPr/>
        <p:txBody>
          <a:bodyPr/>
          <a:lstStyle/>
          <a:p>
            <a:fld id="{48A87A34-81AB-432B-8DAE-1953F412C126}" type="datetimeFigureOut">
              <a:rPr lang="en-US" smtClean="0"/>
              <a:t>10/28/19</a:t>
            </a:fld>
            <a:endParaRPr lang="en-US" dirty="0"/>
          </a:p>
        </p:txBody>
      </p:sp>
      <p:sp>
        <p:nvSpPr>
          <p:cNvPr id="4" name="Footer Placeholder 3">
            <a:extLst>
              <a:ext uri="{FF2B5EF4-FFF2-40B4-BE49-F238E27FC236}">
                <a16:creationId xmlns:a16="http://schemas.microsoft.com/office/drawing/2014/main" id="{9EE682DF-88A3-DF4E-8BFA-400A2FEE30F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DA06C6-5F63-CE49-884D-978BE6D98EC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637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78FE6F-4A70-174A-A848-656FDC75E69F}"/>
              </a:ext>
            </a:extLst>
          </p:cNvPr>
          <p:cNvSpPr>
            <a:spLocks noGrp="1"/>
          </p:cNvSpPr>
          <p:nvPr>
            <p:ph type="dt" sz="half" idx="10"/>
          </p:nvPr>
        </p:nvSpPr>
        <p:spPr/>
        <p:txBody>
          <a:bodyPr/>
          <a:lstStyle/>
          <a:p>
            <a:fld id="{48A87A34-81AB-432B-8DAE-1953F412C126}" type="datetimeFigureOut">
              <a:rPr lang="en-US" smtClean="0"/>
              <a:t>10/28/19</a:t>
            </a:fld>
            <a:endParaRPr lang="en-US" dirty="0"/>
          </a:p>
        </p:txBody>
      </p:sp>
      <p:sp>
        <p:nvSpPr>
          <p:cNvPr id="3" name="Footer Placeholder 2">
            <a:extLst>
              <a:ext uri="{FF2B5EF4-FFF2-40B4-BE49-F238E27FC236}">
                <a16:creationId xmlns:a16="http://schemas.microsoft.com/office/drawing/2014/main" id="{A4AAC126-57F7-3845-B734-7C636E79861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5EA21D3-4D58-E34C-829D-2D79D93C0BB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089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1B81C-9A1E-4F41-8342-241ECD920E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6F7C43-C729-004A-9BEC-D605A2E56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7E556C-4D2A-7641-8865-BD19DE03C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9531A5-BE09-B54A-BDA3-00BE5B3F62E5}"/>
              </a:ext>
            </a:extLst>
          </p:cNvPr>
          <p:cNvSpPr>
            <a:spLocks noGrp="1"/>
          </p:cNvSpPr>
          <p:nvPr>
            <p:ph type="dt" sz="half" idx="10"/>
          </p:nvPr>
        </p:nvSpPr>
        <p:spPr/>
        <p:txBody>
          <a:bodyPr/>
          <a:lstStyle/>
          <a:p>
            <a:fld id="{48A87A34-81AB-432B-8DAE-1953F412C126}" type="datetimeFigureOut">
              <a:rPr lang="en-US" smtClean="0"/>
              <a:pPr/>
              <a:t>10/28/19</a:t>
            </a:fld>
            <a:endParaRPr lang="en-US" dirty="0"/>
          </a:p>
        </p:txBody>
      </p:sp>
      <p:sp>
        <p:nvSpPr>
          <p:cNvPr id="6" name="Footer Placeholder 5">
            <a:extLst>
              <a:ext uri="{FF2B5EF4-FFF2-40B4-BE49-F238E27FC236}">
                <a16:creationId xmlns:a16="http://schemas.microsoft.com/office/drawing/2014/main" id="{2E9B522A-D2A7-6248-B032-2DA801C0B7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A8F39A-4F15-474D-AEC6-E1FCF776A981}"/>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634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936E-F05F-7A48-94EA-55E214456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FEFF66-AC03-8540-8CDC-5501CF5CFD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2BAC81-25DD-A34A-998A-DBC4A4E97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0EF3D-D081-6044-A5D1-0F6D909646EF}"/>
              </a:ext>
            </a:extLst>
          </p:cNvPr>
          <p:cNvSpPr>
            <a:spLocks noGrp="1"/>
          </p:cNvSpPr>
          <p:nvPr>
            <p:ph type="dt" sz="half" idx="10"/>
          </p:nvPr>
        </p:nvSpPr>
        <p:spPr/>
        <p:txBody>
          <a:bodyPr/>
          <a:lstStyle/>
          <a:p>
            <a:fld id="{48A87A34-81AB-432B-8DAE-1953F412C126}" type="datetimeFigureOut">
              <a:rPr lang="en-US" smtClean="0"/>
              <a:t>10/28/19</a:t>
            </a:fld>
            <a:endParaRPr lang="en-US" dirty="0"/>
          </a:p>
        </p:txBody>
      </p:sp>
      <p:sp>
        <p:nvSpPr>
          <p:cNvPr id="6" name="Footer Placeholder 5">
            <a:extLst>
              <a:ext uri="{FF2B5EF4-FFF2-40B4-BE49-F238E27FC236}">
                <a16:creationId xmlns:a16="http://schemas.microsoft.com/office/drawing/2014/main" id="{35CBD136-3EB5-4843-9D50-A6136633B56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CDBA4E4-629B-C241-9EEF-1423FCC8D01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37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2FA4A8-43AF-6646-A03A-DF7CF0CF05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10731C-03AC-184A-8435-1CDD3326C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50E22-C425-8045-B414-BF44304182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10/28/19</a:t>
            </a:fld>
            <a:endParaRPr lang="en-US" dirty="0"/>
          </a:p>
        </p:txBody>
      </p:sp>
      <p:sp>
        <p:nvSpPr>
          <p:cNvPr id="5" name="Footer Placeholder 4">
            <a:extLst>
              <a:ext uri="{FF2B5EF4-FFF2-40B4-BE49-F238E27FC236}">
                <a16:creationId xmlns:a16="http://schemas.microsoft.com/office/drawing/2014/main" id="{D7B30974-A082-424D-BAF5-EA627CB72C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CB334F5-5104-DB4A-A6E6-DA12E30B3F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026234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lumMod val="110000"/>
              </a:schemeClr>
            </a:gs>
            <a:gs pos="100000">
              <a:schemeClr val="bg1">
                <a:shade val="64000"/>
                <a:lumMod val="88000"/>
              </a:schemeClr>
            </a:gs>
          </a:gsLst>
          <a:lin ang="20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FCB5-0D9C-3945-A4F6-196482B87736}"/>
              </a:ext>
            </a:extLst>
          </p:cNvPr>
          <p:cNvSpPr>
            <a:spLocks noGrp="1"/>
          </p:cNvSpPr>
          <p:nvPr>
            <p:ph type="ctrTitle"/>
          </p:nvPr>
        </p:nvSpPr>
        <p:spPr>
          <a:xfrm>
            <a:off x="736960" y="933059"/>
            <a:ext cx="10718080" cy="2953988"/>
          </a:xfrm>
          <a:noFill/>
        </p:spPr>
        <p:txBody>
          <a:bodyPr>
            <a:noAutofit/>
          </a:bodyPr>
          <a:lstStyle/>
          <a:p>
            <a:r>
              <a:rPr lang="en-US" sz="3000" b="1" dirty="0">
                <a:latin typeface="Times New Roman" panose="02020603050405020304" pitchFamily="18" charset="0"/>
                <a:cs typeface="Times New Roman" panose="02020603050405020304" pitchFamily="18" charset="0"/>
              </a:rPr>
              <a:t>BÁO CÁO TIẾN ĐỘ THỰC HIỆN ĐỒ ÁN TỐT NGHIỆP</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ĐỀ TÀI:</a:t>
            </a:r>
            <a:r>
              <a:rPr lang="en-US" sz="2800" b="1" dirty="0">
                <a:latin typeface="Times New Roman" panose="02020603050405020304" pitchFamily="18" charset="0"/>
                <a:cs typeface="Times New Roman" panose="02020603050405020304" pitchFamily="18" charset="0"/>
              </a:rPr>
              <a:t> TÌM KIẾM CÁC CỬA HÀNG XUNG QUANH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DỰA TRÊN TỪ KHOÁ NHẬP VÀO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TRÊN NỀN TẢNG ANDROID</a:t>
            </a:r>
            <a:endParaRPr lang="en-US" sz="3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B8069BC-7754-CF44-A859-F378FF514A6F}"/>
              </a:ext>
            </a:extLst>
          </p:cNvPr>
          <p:cNvSpPr txBox="1"/>
          <p:nvPr/>
        </p:nvSpPr>
        <p:spPr>
          <a:xfrm>
            <a:off x="7065818" y="5099531"/>
            <a:ext cx="5035138"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GVHD</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ThS</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Trương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Thị</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Ngọc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Phượng</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SVTH: </a:t>
            </a:r>
            <a:r>
              <a:rPr lang="en-US" sz="2000" b="1" dirty="0">
                <a:latin typeface="Times New Roman" panose="02020603050405020304" pitchFamily="18" charset="0"/>
                <a:cs typeface="Times New Roman" panose="02020603050405020304" pitchFamily="18" charset="0"/>
              </a:rPr>
              <a:t>	Lê Minh </a:t>
            </a:r>
            <a:r>
              <a:rPr lang="en-US" sz="2000" b="1" dirty="0" err="1">
                <a:latin typeface="Times New Roman" panose="02020603050405020304" pitchFamily="18" charset="0"/>
                <a:cs typeface="Times New Roman" panose="02020603050405020304" pitchFamily="18" charset="0"/>
              </a:rPr>
              <a:t>Cảnh</a:t>
            </a:r>
            <a:r>
              <a:rPr lang="en-US" sz="2000" b="1" dirty="0">
                <a:latin typeface="Times New Roman" panose="02020603050405020304" pitchFamily="18" charset="0"/>
                <a:cs typeface="Times New Roman" panose="02020603050405020304" pitchFamily="18" charset="0"/>
              </a:rPr>
              <a:t>		15110015</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Quốc</a:t>
            </a:r>
            <a:r>
              <a:rPr lang="en-US" sz="2000" b="1" dirty="0">
                <a:latin typeface="Times New Roman" panose="02020603050405020304" pitchFamily="18" charset="0"/>
                <a:cs typeface="Times New Roman" panose="02020603050405020304" pitchFamily="18" charset="0"/>
              </a:rPr>
              <a:t> Anh </a:t>
            </a:r>
            <a:r>
              <a:rPr lang="en-US" sz="2000" b="1" dirty="0" err="1">
                <a:latin typeface="Times New Roman" panose="02020603050405020304" pitchFamily="18" charset="0"/>
                <a:cs typeface="Times New Roman" panose="02020603050405020304" pitchFamily="18" charset="0"/>
              </a:rPr>
              <a:t>Kiệt</a:t>
            </a:r>
            <a:r>
              <a:rPr lang="en-US" sz="2000" b="1" dirty="0">
                <a:latin typeface="Times New Roman" panose="02020603050405020304" pitchFamily="18" charset="0"/>
                <a:cs typeface="Times New Roman" panose="02020603050405020304" pitchFamily="18" charset="0"/>
              </a:rPr>
              <a:t> 	15110067</a:t>
            </a:r>
          </a:p>
          <a:p>
            <a:endParaRPr lang="en-US"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960210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53C9-C966-9847-8EB9-E36D94FA9974}"/>
              </a:ext>
            </a:extLst>
          </p:cNvPr>
          <p:cNvSpPr>
            <a:spLocks noGrp="1"/>
          </p:cNvSpPr>
          <p:nvPr>
            <p:ph type="title"/>
          </p:nvPr>
        </p:nvSpPr>
        <p:spPr/>
        <p:txBody>
          <a:bodyPr/>
          <a:lstStyle/>
          <a:p>
            <a:pPr algn="ctr"/>
            <a:r>
              <a:rPr lang="en-US" b="1" dirty="0"/>
              <a:t>KHỐI LƯỢNG CÔNG VIỆC ĐÃ THỰC HIỆN</a:t>
            </a:r>
          </a:p>
        </p:txBody>
      </p:sp>
      <p:sp>
        <p:nvSpPr>
          <p:cNvPr id="3" name="Content Placeholder 2">
            <a:extLst>
              <a:ext uri="{FF2B5EF4-FFF2-40B4-BE49-F238E27FC236}">
                <a16:creationId xmlns:a16="http://schemas.microsoft.com/office/drawing/2014/main" id="{649B1C4D-E568-984A-8714-684490AD3638}"/>
              </a:ext>
            </a:extLst>
          </p:cNvPr>
          <p:cNvSpPr>
            <a:spLocks noGrp="1"/>
          </p:cNvSpPr>
          <p:nvPr>
            <p:ph idx="1"/>
          </p:nvPr>
        </p:nvSpPr>
        <p:spPr>
          <a:xfrm>
            <a:off x="838200" y="2141537"/>
            <a:ext cx="10515600" cy="4351338"/>
          </a:xfrm>
        </p:spPr>
        <p:txBody>
          <a:bodyPr/>
          <a:lstStyle/>
          <a:p>
            <a:pPr lvl="0">
              <a:lnSpc>
                <a:spcPct val="100000"/>
              </a:lnSpc>
            </a:pPr>
            <a:r>
              <a:rPr lang="vi-VN" dirty="0"/>
              <a:t>Ứng dụng đã có các chức năng:</a:t>
            </a:r>
            <a:endParaRPr lang="en-US" sz="2400" dirty="0"/>
          </a:p>
          <a:p>
            <a:pPr lvl="1">
              <a:lnSpc>
                <a:spcPct val="100000"/>
              </a:lnSpc>
            </a:pPr>
            <a:r>
              <a:rPr lang="vi-VN" dirty="0"/>
              <a:t>Tìm kiếm cụ thể bằng tên địa điểm</a:t>
            </a:r>
            <a:endParaRPr lang="en-US" sz="2000" dirty="0"/>
          </a:p>
          <a:p>
            <a:pPr lvl="1">
              <a:lnSpc>
                <a:spcPct val="100000"/>
              </a:lnSpc>
            </a:pPr>
            <a:r>
              <a:rPr lang="en-US" dirty="0" err="1"/>
              <a:t>Tìm</a:t>
            </a:r>
            <a:r>
              <a:rPr lang="vi-VN" dirty="0"/>
              <a:t> kiếm các địa điểm xung quanh bằng từ khoá (tiếng Anh)</a:t>
            </a:r>
            <a:endParaRPr lang="en-US" sz="2000" dirty="0"/>
          </a:p>
          <a:p>
            <a:pPr lvl="1">
              <a:lnSpc>
                <a:spcPct val="100000"/>
              </a:lnSpc>
            </a:pPr>
            <a:r>
              <a:rPr lang="vi-VN" dirty="0"/>
              <a:t>Hiển thị chi tiết địa điểm</a:t>
            </a:r>
            <a:endParaRPr lang="en-US" sz="2000" dirty="0"/>
          </a:p>
          <a:p>
            <a:pPr lvl="1">
              <a:lnSpc>
                <a:spcPct val="100000"/>
              </a:lnSpc>
            </a:pPr>
            <a:r>
              <a:rPr lang="vi-VN" dirty="0"/>
              <a:t>Hiển thị tất cả các địa điểm xung quanh theo danh mục</a:t>
            </a:r>
            <a:endParaRPr lang="en-US" sz="2000" dirty="0"/>
          </a:p>
          <a:p>
            <a:pPr lvl="1">
              <a:lnSpc>
                <a:spcPct val="100000"/>
              </a:lnSpc>
            </a:pPr>
            <a:r>
              <a:rPr lang="vi-VN" dirty="0"/>
              <a:t>Chỉ đường từ vị trí người dùng đến địa điểm được chọn</a:t>
            </a:r>
            <a:endParaRPr lang="en-US" sz="2000" dirty="0"/>
          </a:p>
          <a:p>
            <a:pPr>
              <a:lnSpc>
                <a:spcPct val="150000"/>
              </a:lnSpc>
            </a:pPr>
            <a:endParaRPr lang="en-US" dirty="0"/>
          </a:p>
        </p:txBody>
      </p:sp>
    </p:spTree>
    <p:extLst>
      <p:ext uri="{BB962C8B-B14F-4D97-AF65-F5344CB8AC3E}">
        <p14:creationId xmlns:p14="http://schemas.microsoft.com/office/powerpoint/2010/main" val="40098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89F9-DA36-0249-8792-2334EFAE9E43}"/>
              </a:ext>
            </a:extLst>
          </p:cNvPr>
          <p:cNvSpPr>
            <a:spLocks noGrp="1"/>
          </p:cNvSpPr>
          <p:nvPr>
            <p:ph type="title"/>
          </p:nvPr>
        </p:nvSpPr>
        <p:spPr/>
        <p:txBody>
          <a:bodyPr/>
          <a:lstStyle/>
          <a:p>
            <a:pPr algn="ctr"/>
            <a:r>
              <a:rPr lang="en-US" b="1" dirty="0"/>
              <a:t>KHÓ KHĂN</a:t>
            </a:r>
          </a:p>
        </p:txBody>
      </p:sp>
      <p:sp>
        <p:nvSpPr>
          <p:cNvPr id="3" name="Content Placeholder 2">
            <a:extLst>
              <a:ext uri="{FF2B5EF4-FFF2-40B4-BE49-F238E27FC236}">
                <a16:creationId xmlns:a16="http://schemas.microsoft.com/office/drawing/2014/main" id="{C6DFB709-2103-4D49-9C7D-4F4CAEC4EA2E}"/>
              </a:ext>
            </a:extLst>
          </p:cNvPr>
          <p:cNvSpPr>
            <a:spLocks noGrp="1"/>
          </p:cNvSpPr>
          <p:nvPr>
            <p:ph idx="1"/>
          </p:nvPr>
        </p:nvSpPr>
        <p:spPr>
          <a:xfrm>
            <a:off x="838200" y="1825625"/>
            <a:ext cx="10395857" cy="4351338"/>
          </a:xfrm>
        </p:spPr>
        <p:txBody>
          <a:bodyPr/>
          <a:lstStyle/>
          <a:p>
            <a:pPr lvl="0">
              <a:lnSpc>
                <a:spcPct val="100000"/>
              </a:lnSpc>
            </a:pPr>
            <a:r>
              <a:rPr lang="vi-VN" dirty="0"/>
              <a:t>Ứng dụng chỉ đang chạy trên các thiết bị để phát triển (Android 9.0), chưa thử nghiệm trên các phiên bản Android mới hoặc thấp hơn cũng như là các dòng điện thoại khác nhau.</a:t>
            </a:r>
            <a:endParaRPr lang="en-US" dirty="0"/>
          </a:p>
          <a:p>
            <a:pPr lvl="0">
              <a:lnSpc>
                <a:spcPct val="100000"/>
              </a:lnSpc>
            </a:pPr>
            <a:r>
              <a:rPr lang="vi-VN" dirty="0"/>
              <a:t>Do sử dụng các dịch vụ miễn phí của Google là Firebase và Google Maps API nên một ngày lượt truy cập bị giới hạn.</a:t>
            </a:r>
            <a:endParaRPr lang="en-US" dirty="0"/>
          </a:p>
          <a:p>
            <a:pPr>
              <a:lnSpc>
                <a:spcPct val="100000"/>
              </a:lnSpc>
            </a:pPr>
            <a:endParaRPr lang="en-US" dirty="0"/>
          </a:p>
        </p:txBody>
      </p:sp>
    </p:spTree>
    <p:extLst>
      <p:ext uri="{BB962C8B-B14F-4D97-AF65-F5344CB8AC3E}">
        <p14:creationId xmlns:p14="http://schemas.microsoft.com/office/powerpoint/2010/main" val="1541224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D13A-8F1B-9243-ADEC-2E0DEE006F5F}"/>
              </a:ext>
            </a:extLst>
          </p:cNvPr>
          <p:cNvSpPr>
            <a:spLocks noGrp="1"/>
          </p:cNvSpPr>
          <p:nvPr>
            <p:ph type="title"/>
          </p:nvPr>
        </p:nvSpPr>
        <p:spPr>
          <a:xfrm>
            <a:off x="838200" y="2766218"/>
            <a:ext cx="10515600" cy="1325563"/>
          </a:xfrm>
        </p:spPr>
        <p:txBody>
          <a:bodyPr>
            <a:normAutofit/>
          </a:bodyPr>
          <a:lstStyle/>
          <a:p>
            <a:pPr algn="ctr"/>
            <a:r>
              <a:rPr lang="en-US" sz="5400" b="1" dirty="0"/>
              <a:t>DEMO</a:t>
            </a:r>
          </a:p>
        </p:txBody>
      </p:sp>
    </p:spTree>
    <p:extLst>
      <p:ext uri="{BB962C8B-B14F-4D97-AF65-F5344CB8AC3E}">
        <p14:creationId xmlns:p14="http://schemas.microsoft.com/office/powerpoint/2010/main" val="521920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CEEE-A476-6749-8CBC-AEF82C808371}"/>
              </a:ext>
            </a:extLst>
          </p:cNvPr>
          <p:cNvSpPr>
            <a:spLocks noGrp="1"/>
          </p:cNvSpPr>
          <p:nvPr>
            <p:ph type="title"/>
          </p:nvPr>
        </p:nvSpPr>
        <p:spPr/>
        <p:txBody>
          <a:bodyPr/>
          <a:lstStyle/>
          <a:p>
            <a:r>
              <a:rPr lang="en-US" b="1" dirty="0"/>
              <a:t>MỤC LỤC</a:t>
            </a:r>
          </a:p>
        </p:txBody>
      </p:sp>
      <p:sp>
        <p:nvSpPr>
          <p:cNvPr id="3" name="Content Placeholder 2">
            <a:extLst>
              <a:ext uri="{FF2B5EF4-FFF2-40B4-BE49-F238E27FC236}">
                <a16:creationId xmlns:a16="http://schemas.microsoft.com/office/drawing/2014/main" id="{95641852-A7F2-9A4D-B934-4D8532575068}"/>
              </a:ext>
            </a:extLst>
          </p:cNvPr>
          <p:cNvSpPr>
            <a:spLocks noGrp="1"/>
          </p:cNvSpPr>
          <p:nvPr>
            <p:ph idx="1"/>
          </p:nvPr>
        </p:nvSpPr>
        <p:spPr/>
        <p:txBody>
          <a:bodyPr/>
          <a:lstStyle/>
          <a:p>
            <a:pPr marL="514350" indent="-514350">
              <a:buFont typeface="+mj-lt"/>
              <a:buAutoNum type="arabicPeriod"/>
            </a:pPr>
            <a:r>
              <a:rPr lang="en-US" dirty="0" err="1"/>
              <a:t>Tính</a:t>
            </a:r>
            <a:r>
              <a:rPr lang="en-US" dirty="0"/>
              <a:t> </a:t>
            </a:r>
            <a:r>
              <a:rPr lang="en-US" dirty="0" err="1"/>
              <a:t>cấp</a:t>
            </a:r>
            <a:r>
              <a:rPr lang="en-US" dirty="0"/>
              <a:t> </a:t>
            </a:r>
            <a:r>
              <a:rPr lang="en-US" dirty="0" err="1"/>
              <a:t>thiết</a:t>
            </a:r>
            <a:r>
              <a:rPr lang="en-US" dirty="0"/>
              <a:t> </a:t>
            </a:r>
            <a:r>
              <a:rPr lang="en-US" dirty="0" err="1"/>
              <a:t>của</a:t>
            </a:r>
            <a:r>
              <a:rPr lang="en-US" dirty="0"/>
              <a:t> </a:t>
            </a:r>
            <a:r>
              <a:rPr lang="en-US" dirty="0" err="1"/>
              <a:t>đề</a:t>
            </a:r>
            <a:r>
              <a:rPr lang="en-US" dirty="0"/>
              <a:t> </a:t>
            </a:r>
            <a:r>
              <a:rPr lang="en-US" dirty="0" err="1"/>
              <a:t>tài</a:t>
            </a:r>
            <a:endParaRPr lang="en-US" dirty="0"/>
          </a:p>
          <a:p>
            <a:pPr marL="514350" indent="-514350">
              <a:buFont typeface="+mj-lt"/>
              <a:buAutoNum type="arabicPeriod"/>
            </a:pPr>
            <a:r>
              <a:rPr lang="en-US" dirty="0" err="1"/>
              <a:t>Các</a:t>
            </a:r>
            <a:r>
              <a:rPr lang="en-US" dirty="0"/>
              <a:t> </a:t>
            </a:r>
            <a:r>
              <a:rPr lang="en-US" dirty="0" err="1"/>
              <a:t>chức</a:t>
            </a:r>
            <a:r>
              <a:rPr lang="en-US" dirty="0"/>
              <a:t> </a:t>
            </a:r>
            <a:r>
              <a:rPr lang="en-US" dirty="0" err="1"/>
              <a:t>năng</a:t>
            </a:r>
            <a:r>
              <a:rPr lang="en-US" dirty="0"/>
              <a:t> </a:t>
            </a:r>
            <a:r>
              <a:rPr lang="en-US" dirty="0" err="1"/>
              <a:t>có</a:t>
            </a:r>
            <a:r>
              <a:rPr lang="en-US" dirty="0"/>
              <a:t> </a:t>
            </a:r>
            <a:r>
              <a:rPr lang="en-US" dirty="0" err="1"/>
              <a:t>trong</a:t>
            </a:r>
            <a:r>
              <a:rPr lang="en-US" dirty="0"/>
              <a:t> </a:t>
            </a:r>
            <a:r>
              <a:rPr lang="en-US" dirty="0" err="1"/>
              <a:t>ứng</a:t>
            </a:r>
            <a:r>
              <a:rPr lang="en-US" dirty="0"/>
              <a:t> dung</a:t>
            </a:r>
          </a:p>
          <a:p>
            <a:pPr marL="514350" indent="-514350">
              <a:buFont typeface="+mj-lt"/>
              <a:buAutoNum type="arabicPeriod"/>
            </a:pPr>
            <a:r>
              <a:rPr lang="en-US" dirty="0" err="1"/>
              <a:t>Các</a:t>
            </a:r>
            <a:r>
              <a:rPr lang="en-US" dirty="0"/>
              <a:t> </a:t>
            </a:r>
            <a:r>
              <a:rPr lang="en-US" dirty="0" err="1"/>
              <a:t>công</a:t>
            </a:r>
            <a:r>
              <a:rPr lang="en-US" dirty="0"/>
              <a:t> </a:t>
            </a:r>
            <a:r>
              <a:rPr lang="en-US" dirty="0" err="1"/>
              <a:t>nghệ</a:t>
            </a:r>
            <a:r>
              <a:rPr lang="en-US" dirty="0"/>
              <a:t> </a:t>
            </a:r>
            <a:r>
              <a:rPr lang="en-US" dirty="0" err="1"/>
              <a:t>và</a:t>
            </a:r>
            <a:r>
              <a:rPr lang="en-US" dirty="0"/>
              <a:t> </a:t>
            </a:r>
            <a:r>
              <a:rPr lang="en-US" dirty="0" err="1"/>
              <a:t>ngôn</a:t>
            </a:r>
            <a:r>
              <a:rPr lang="en-US" dirty="0"/>
              <a:t> </a:t>
            </a:r>
            <a:r>
              <a:rPr lang="en-US" dirty="0" err="1"/>
              <a:t>ngữ</a:t>
            </a:r>
            <a:r>
              <a:rPr lang="en-US" dirty="0"/>
              <a:t> </a:t>
            </a:r>
            <a:r>
              <a:rPr lang="en-US" dirty="0" err="1"/>
              <a:t>được</a:t>
            </a:r>
            <a:r>
              <a:rPr lang="en-US" dirty="0"/>
              <a:t> </a:t>
            </a:r>
            <a:r>
              <a:rPr lang="en-US" dirty="0" err="1"/>
              <a:t>sử</a:t>
            </a:r>
            <a:r>
              <a:rPr lang="en-US" dirty="0"/>
              <a:t> </a:t>
            </a:r>
            <a:r>
              <a:rPr lang="en-US" dirty="0" err="1"/>
              <a:t>dụng</a:t>
            </a:r>
            <a:endParaRPr lang="en-US" dirty="0"/>
          </a:p>
          <a:p>
            <a:pPr marL="514350" indent="-514350">
              <a:buFont typeface="+mj-lt"/>
              <a:buAutoNum type="arabicPeriod"/>
            </a:pPr>
            <a:r>
              <a:rPr lang="en-US" dirty="0" err="1"/>
              <a:t>Khối</a:t>
            </a:r>
            <a:r>
              <a:rPr lang="en-US" dirty="0"/>
              <a:t> </a:t>
            </a:r>
            <a:r>
              <a:rPr lang="en-US" dirty="0" err="1"/>
              <a:t>lượng</a:t>
            </a:r>
            <a:r>
              <a:rPr lang="en-US" dirty="0"/>
              <a:t> </a:t>
            </a:r>
            <a:r>
              <a:rPr lang="en-US" dirty="0" err="1"/>
              <a:t>công</a:t>
            </a:r>
            <a:r>
              <a:rPr lang="en-US" dirty="0"/>
              <a:t> </a:t>
            </a:r>
            <a:r>
              <a:rPr lang="en-US" dirty="0" err="1"/>
              <a:t>việc</a:t>
            </a:r>
            <a:r>
              <a:rPr lang="en-US" dirty="0"/>
              <a:t> </a:t>
            </a:r>
            <a:r>
              <a:rPr lang="en-US" dirty="0" err="1"/>
              <a:t>đã</a:t>
            </a:r>
            <a:r>
              <a:rPr lang="en-US" dirty="0"/>
              <a:t> </a:t>
            </a:r>
            <a:r>
              <a:rPr lang="en-US" dirty="0" err="1"/>
              <a:t>thực</a:t>
            </a:r>
            <a:r>
              <a:rPr lang="en-US" dirty="0"/>
              <a:t> </a:t>
            </a:r>
            <a:r>
              <a:rPr lang="en-US" dirty="0" err="1"/>
              <a:t>hiện</a:t>
            </a:r>
            <a:endParaRPr lang="en-US" dirty="0"/>
          </a:p>
          <a:p>
            <a:pPr marL="514350" indent="-514350">
              <a:buFont typeface="+mj-lt"/>
              <a:buAutoNum type="arabicPeriod"/>
            </a:pPr>
            <a:r>
              <a:rPr lang="en-US" dirty="0" err="1"/>
              <a:t>Khó</a:t>
            </a:r>
            <a:r>
              <a:rPr lang="en-US" dirty="0"/>
              <a:t> </a:t>
            </a:r>
            <a:r>
              <a:rPr lang="en-US" dirty="0" err="1"/>
              <a:t>khăn</a:t>
            </a:r>
            <a:endParaRPr lang="en-US" dirty="0"/>
          </a:p>
          <a:p>
            <a:pPr marL="514350" indent="-514350">
              <a:buFont typeface="+mj-lt"/>
              <a:buAutoNum type="arabicPeriod"/>
            </a:pPr>
            <a:r>
              <a:rPr lang="en-US" dirty="0"/>
              <a:t>Demo</a:t>
            </a:r>
          </a:p>
          <a:p>
            <a:pPr marL="514350" indent="-514350">
              <a:buFont typeface="+mj-lt"/>
              <a:buAutoNum type="arabicPeriod"/>
            </a:pPr>
            <a:endParaRPr lang="en-US" dirty="0"/>
          </a:p>
        </p:txBody>
      </p:sp>
    </p:spTree>
    <p:extLst>
      <p:ext uri="{BB962C8B-B14F-4D97-AF65-F5344CB8AC3E}">
        <p14:creationId xmlns:p14="http://schemas.microsoft.com/office/powerpoint/2010/main" val="245319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6438-EC72-FE4F-B61E-304DB9CFBD51}"/>
              </a:ext>
            </a:extLst>
          </p:cNvPr>
          <p:cNvSpPr>
            <a:spLocks noGrp="1"/>
          </p:cNvSpPr>
          <p:nvPr>
            <p:ph type="title"/>
          </p:nvPr>
        </p:nvSpPr>
        <p:spPr/>
        <p:txBody>
          <a:bodyPr/>
          <a:lstStyle/>
          <a:p>
            <a:r>
              <a:rPr lang="en-US" b="1" dirty="0"/>
              <a:t>TÍNH CẤP THIẾT CỦA ĐỀ TÀI</a:t>
            </a:r>
          </a:p>
        </p:txBody>
      </p:sp>
      <p:sp>
        <p:nvSpPr>
          <p:cNvPr id="3" name="Content Placeholder 2">
            <a:extLst>
              <a:ext uri="{FF2B5EF4-FFF2-40B4-BE49-F238E27FC236}">
                <a16:creationId xmlns:a16="http://schemas.microsoft.com/office/drawing/2014/main" id="{A3786D3A-0DC7-7346-B41D-A1D39B946A50}"/>
              </a:ext>
            </a:extLst>
          </p:cNvPr>
          <p:cNvSpPr>
            <a:spLocks noGrp="1"/>
          </p:cNvSpPr>
          <p:nvPr>
            <p:ph idx="1"/>
          </p:nvPr>
        </p:nvSpPr>
        <p:spPr/>
        <p:txBody>
          <a:bodyPr>
            <a:normAutofit fontScale="77500" lnSpcReduction="20000"/>
          </a:bodyPr>
          <a:lstStyle/>
          <a:p>
            <a:pPr>
              <a:lnSpc>
                <a:spcPct val="150000"/>
              </a:lnSpc>
            </a:pP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bản</a:t>
            </a:r>
            <a:r>
              <a:rPr lang="en-US" dirty="0"/>
              <a:t> </a:t>
            </a:r>
            <a:r>
              <a:rPr lang="en-US" dirty="0" err="1"/>
              <a:t>đồ</a:t>
            </a:r>
            <a:r>
              <a:rPr lang="en-US" dirty="0"/>
              <a:t> </a:t>
            </a:r>
            <a:r>
              <a:rPr lang="en-US" dirty="0" err="1"/>
              <a:t>thế</a:t>
            </a:r>
            <a:r>
              <a:rPr lang="en-US" dirty="0"/>
              <a:t> </a:t>
            </a:r>
            <a:r>
              <a:rPr lang="en-US" dirty="0" err="1"/>
              <a:t>giới</a:t>
            </a:r>
            <a:r>
              <a:rPr lang="en-US" dirty="0"/>
              <a:t> </a:t>
            </a:r>
            <a:r>
              <a:rPr lang="en-US" dirty="0" err="1"/>
              <a:t>là</a:t>
            </a:r>
            <a:r>
              <a:rPr lang="en-US" dirty="0"/>
              <a:t> </a:t>
            </a:r>
            <a:r>
              <a:rPr lang="en-US" dirty="0" err="1"/>
              <a:t>rất</a:t>
            </a:r>
            <a:r>
              <a:rPr lang="en-US" dirty="0"/>
              <a:t> </a:t>
            </a:r>
            <a:r>
              <a:rPr lang="en-US" dirty="0" err="1"/>
              <a:t>lớn</a:t>
            </a:r>
            <a:r>
              <a:rPr lang="en-US" dirty="0"/>
              <a:t>.</a:t>
            </a:r>
          </a:p>
          <a:p>
            <a:pPr>
              <a:lnSpc>
                <a:spcPct val="150000"/>
              </a:lnSpc>
            </a:pPr>
            <a:r>
              <a:rPr lang="en-US" dirty="0" err="1"/>
              <a:t>Bên</a:t>
            </a:r>
            <a:r>
              <a:rPr lang="en-US" dirty="0"/>
              <a:t> </a:t>
            </a:r>
            <a:r>
              <a:rPr lang="en-US" dirty="0" err="1"/>
              <a:t>cạnh</a:t>
            </a:r>
            <a:r>
              <a:rPr lang="en-US" dirty="0"/>
              <a:t> </a:t>
            </a:r>
            <a:r>
              <a:rPr lang="en-US" dirty="0" err="1"/>
              <a:t>cung</a:t>
            </a:r>
            <a:r>
              <a:rPr lang="en-US" dirty="0"/>
              <a:t> </a:t>
            </a:r>
            <a:r>
              <a:rPr lang="en-US" dirty="0" err="1"/>
              <a:t>cấp</a:t>
            </a:r>
            <a:r>
              <a:rPr lang="en-US" dirty="0"/>
              <a:t> </a:t>
            </a:r>
            <a:r>
              <a:rPr lang="en-US" dirty="0" err="1"/>
              <a:t>nền</a:t>
            </a:r>
            <a:r>
              <a:rPr lang="en-US" dirty="0"/>
              <a:t> </a:t>
            </a:r>
            <a:r>
              <a:rPr lang="en-US" dirty="0" err="1"/>
              <a:t>tảng</a:t>
            </a:r>
            <a:r>
              <a:rPr lang="en-US" dirty="0"/>
              <a:t> Google Map, Google </a:t>
            </a:r>
            <a:r>
              <a:rPr lang="en-US" dirty="0" err="1"/>
              <a:t>còn</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có</a:t>
            </a:r>
            <a:r>
              <a:rPr lang="en-US" dirty="0"/>
              <a:t> </a:t>
            </a:r>
            <a:r>
              <a:rPr lang="en-US" dirty="0" err="1"/>
              <a:t>tên</a:t>
            </a:r>
            <a:r>
              <a:rPr lang="en-US" dirty="0"/>
              <a:t> Google Maps API </a:t>
            </a:r>
            <a:r>
              <a:rPr lang="en-US" dirty="0" err="1"/>
              <a:t>tuy</a:t>
            </a:r>
            <a:r>
              <a:rPr lang="en-US" dirty="0"/>
              <a:t> </a:t>
            </a:r>
            <a:r>
              <a:rPr lang="en-US" dirty="0" err="1"/>
              <a:t>nhiên</a:t>
            </a:r>
            <a:r>
              <a:rPr lang="en-US" dirty="0"/>
              <a:t> do </a:t>
            </a:r>
            <a:r>
              <a:rPr lang="en-US" dirty="0" err="1"/>
              <a:t>dữ</a:t>
            </a:r>
            <a:r>
              <a:rPr lang="en-US" dirty="0"/>
              <a:t> </a:t>
            </a:r>
            <a:r>
              <a:rPr lang="en-US" dirty="0" err="1"/>
              <a:t>liệu</a:t>
            </a:r>
            <a:r>
              <a:rPr lang="en-US" dirty="0"/>
              <a:t> </a:t>
            </a:r>
            <a:r>
              <a:rPr lang="en-US" dirty="0" err="1"/>
              <a:t>là</a:t>
            </a:r>
            <a:r>
              <a:rPr lang="en-US" dirty="0"/>
              <a:t> </a:t>
            </a:r>
            <a:r>
              <a:rPr lang="en-US" dirty="0" err="1"/>
              <a:t>quá</a:t>
            </a:r>
            <a:r>
              <a:rPr lang="en-US" dirty="0"/>
              <a:t> </a:t>
            </a:r>
            <a:r>
              <a:rPr lang="en-US" dirty="0" err="1"/>
              <a:t>lớn</a:t>
            </a:r>
            <a:r>
              <a:rPr lang="en-US" dirty="0"/>
              <a:t> google </a:t>
            </a:r>
            <a:r>
              <a:rPr lang="en-US" dirty="0" err="1"/>
              <a:t>không</a:t>
            </a:r>
            <a:r>
              <a:rPr lang="en-US" dirty="0"/>
              <a:t> </a:t>
            </a:r>
            <a:r>
              <a:rPr lang="en-US" dirty="0" err="1"/>
              <a:t>thể</a:t>
            </a:r>
            <a:r>
              <a:rPr lang="en-US" dirty="0"/>
              <a:t> </a:t>
            </a:r>
            <a:r>
              <a:rPr lang="en-US" dirty="0" err="1"/>
              <a:t>quản</a:t>
            </a:r>
            <a:r>
              <a:rPr lang="en-US" dirty="0"/>
              <a:t> </a:t>
            </a:r>
            <a:r>
              <a:rPr lang="en-US" dirty="0" err="1"/>
              <a:t>lý</a:t>
            </a:r>
            <a:r>
              <a:rPr lang="en-US" dirty="0"/>
              <a:t> </a:t>
            </a:r>
            <a:r>
              <a:rPr lang="en-US" dirty="0" err="1"/>
              <a:t>hết</a:t>
            </a:r>
            <a:r>
              <a:rPr lang="en-US" dirty="0"/>
              <a:t>.</a:t>
            </a:r>
          </a:p>
          <a:p>
            <a:pPr>
              <a:lnSpc>
                <a:spcPct val="150000"/>
              </a:lnSpc>
            </a:pPr>
            <a:r>
              <a:rPr lang="en-US" dirty="0" err="1"/>
              <a:t>Sự</a:t>
            </a:r>
            <a:r>
              <a:rPr lang="en-US" dirty="0"/>
              <a:t> </a:t>
            </a:r>
            <a:r>
              <a:rPr lang="en-US" dirty="0" err="1"/>
              <a:t>nhầm</a:t>
            </a:r>
            <a:r>
              <a:rPr lang="en-US" dirty="0"/>
              <a:t> </a:t>
            </a:r>
            <a:r>
              <a:rPr lang="en-US" dirty="0" err="1"/>
              <a:t>lẫn</a:t>
            </a:r>
            <a:r>
              <a:rPr lang="en-US" dirty="0"/>
              <a:t> </a:t>
            </a:r>
            <a:r>
              <a:rPr lang="en-US" dirty="0" err="1"/>
              <a:t>mà</a:t>
            </a:r>
            <a:r>
              <a:rPr lang="en-US" dirty="0"/>
              <a:t> Google </a:t>
            </a:r>
            <a:r>
              <a:rPr lang="en-US" dirty="0" err="1"/>
              <a:t>không</a:t>
            </a:r>
            <a:r>
              <a:rPr lang="en-US" dirty="0"/>
              <a:t> </a:t>
            </a:r>
            <a:r>
              <a:rPr lang="en-US" dirty="0" err="1"/>
              <a:t>kiểm</a:t>
            </a:r>
            <a:r>
              <a:rPr lang="en-US" dirty="0"/>
              <a:t> </a:t>
            </a:r>
            <a:r>
              <a:rPr lang="en-US" dirty="0" err="1"/>
              <a:t>soát</a:t>
            </a:r>
            <a:r>
              <a:rPr lang="en-US" dirty="0"/>
              <a:t> </a:t>
            </a:r>
            <a:r>
              <a:rPr lang="en-US" dirty="0" err="1"/>
              <a:t>được</a:t>
            </a:r>
            <a:r>
              <a:rPr lang="en-US" dirty="0"/>
              <a:t> </a:t>
            </a:r>
            <a:r>
              <a:rPr lang="en-US" dirty="0" err="1"/>
              <a:t>là</a:t>
            </a:r>
            <a:r>
              <a:rPr lang="en-US" dirty="0"/>
              <a:t> </a:t>
            </a:r>
            <a:r>
              <a:rPr lang="en-US" dirty="0" err="1"/>
              <a:t>danh</a:t>
            </a:r>
            <a:r>
              <a:rPr lang="en-US" dirty="0"/>
              <a:t> </a:t>
            </a:r>
            <a:r>
              <a:rPr lang="en-US" dirty="0" err="1"/>
              <a:t>mục</a:t>
            </a:r>
            <a:r>
              <a:rPr lang="en-US" dirty="0"/>
              <a:t> </a:t>
            </a:r>
            <a:r>
              <a:rPr lang="en-US" dirty="0" err="1"/>
              <a:t>của</a:t>
            </a:r>
            <a:r>
              <a:rPr lang="en-US" dirty="0"/>
              <a:t> </a:t>
            </a:r>
            <a:r>
              <a:rPr lang="en-US" dirty="0" err="1"/>
              <a:t>địa</a:t>
            </a:r>
            <a:r>
              <a:rPr lang="en-US" dirty="0"/>
              <a:t> </a:t>
            </a:r>
            <a:r>
              <a:rPr lang="en-US" dirty="0" err="1"/>
              <a:t>điểm</a:t>
            </a:r>
            <a:r>
              <a:rPr lang="en-US" dirty="0"/>
              <a:t> </a:t>
            </a:r>
            <a:r>
              <a:rPr lang="en-US" dirty="0" err="1"/>
              <a:t>dẫn</a:t>
            </a:r>
            <a:r>
              <a:rPr lang="en-US" dirty="0"/>
              <a:t> </a:t>
            </a:r>
            <a:r>
              <a:rPr lang="en-US" dirty="0" err="1"/>
              <a:t>đến</a:t>
            </a:r>
            <a:r>
              <a:rPr lang="en-US" dirty="0"/>
              <a:t> </a:t>
            </a:r>
            <a:r>
              <a:rPr lang="en-US" dirty="0" err="1"/>
              <a:t>có</a:t>
            </a:r>
            <a:r>
              <a:rPr lang="en-US" dirty="0"/>
              <a:t> </a:t>
            </a:r>
            <a:r>
              <a:rPr lang="en-US" dirty="0" err="1"/>
              <a:t>địa</a:t>
            </a:r>
            <a:r>
              <a:rPr lang="en-US" dirty="0"/>
              <a:t> </a:t>
            </a:r>
            <a:r>
              <a:rPr lang="en-US" dirty="0" err="1"/>
              <a:t>điểm</a:t>
            </a:r>
            <a:r>
              <a:rPr lang="en-US" dirty="0"/>
              <a:t> </a:t>
            </a:r>
            <a:r>
              <a:rPr lang="en-US" dirty="0" err="1"/>
              <a:t>thừa</a:t>
            </a:r>
            <a:r>
              <a:rPr lang="en-US" dirty="0"/>
              <a:t>, </a:t>
            </a:r>
            <a:r>
              <a:rPr lang="en-US" dirty="0" err="1"/>
              <a:t>thiếu</a:t>
            </a:r>
            <a:r>
              <a:rPr lang="en-US" dirty="0"/>
              <a:t> </a:t>
            </a:r>
            <a:r>
              <a:rPr lang="en-US" dirty="0" err="1"/>
              <a:t>và</a:t>
            </a:r>
            <a:r>
              <a:rPr lang="en-US" dirty="0"/>
              <a:t> </a:t>
            </a:r>
            <a:r>
              <a:rPr lang="en-US" dirty="0" err="1"/>
              <a:t>thậm</a:t>
            </a:r>
            <a:r>
              <a:rPr lang="en-US" dirty="0"/>
              <a:t> </a:t>
            </a:r>
            <a:r>
              <a:rPr lang="en-US" dirty="0" err="1"/>
              <a:t>chí</a:t>
            </a:r>
            <a:r>
              <a:rPr lang="en-US" dirty="0"/>
              <a:t> </a:t>
            </a:r>
            <a:r>
              <a:rPr lang="en-US" dirty="0" err="1"/>
              <a:t>sai</a:t>
            </a:r>
            <a:r>
              <a:rPr lang="en-US" dirty="0"/>
              <a:t> </a:t>
            </a:r>
            <a:r>
              <a:rPr lang="en-US" dirty="0" err="1"/>
              <a:t>danh</a:t>
            </a:r>
            <a:r>
              <a:rPr lang="en-US" dirty="0"/>
              <a:t> </a:t>
            </a:r>
            <a:r>
              <a:rPr lang="en-US" dirty="0" err="1"/>
              <a:t>mục</a:t>
            </a:r>
            <a:r>
              <a:rPr lang="en-US" dirty="0"/>
              <a:t>.</a:t>
            </a:r>
          </a:p>
          <a:p>
            <a:pPr>
              <a:lnSpc>
                <a:spcPct val="150000"/>
              </a:lnSpc>
            </a:pPr>
            <a:r>
              <a:rPr lang="en-US" dirty="0" err="1"/>
              <a:t>Đặc</a:t>
            </a:r>
            <a:r>
              <a:rPr lang="en-US" dirty="0"/>
              <a:t> </a:t>
            </a:r>
            <a:r>
              <a:rPr lang="en-US" dirty="0" err="1"/>
              <a:t>biệt</a:t>
            </a:r>
            <a:r>
              <a:rPr lang="en-US" dirty="0"/>
              <a:t> </a:t>
            </a:r>
            <a:r>
              <a:rPr lang="en-US" dirty="0" err="1"/>
              <a:t>chưa</a:t>
            </a:r>
            <a:r>
              <a:rPr lang="en-US" dirty="0"/>
              <a:t> </a:t>
            </a:r>
            <a:r>
              <a:rPr lang="en-US" dirty="0" err="1"/>
              <a:t>có</a:t>
            </a:r>
            <a:r>
              <a:rPr lang="en-US" dirty="0"/>
              <a:t> </a:t>
            </a:r>
            <a:r>
              <a:rPr lang="en-US" dirty="0" err="1"/>
              <a:t>ứng</a:t>
            </a:r>
            <a:r>
              <a:rPr lang="en-US" dirty="0"/>
              <a:t> </a:t>
            </a:r>
            <a:r>
              <a:rPr lang="en-US" dirty="0" err="1"/>
              <a:t>dụng</a:t>
            </a:r>
            <a:r>
              <a:rPr lang="en-US" dirty="0"/>
              <a:t> </a:t>
            </a:r>
            <a:r>
              <a:rPr lang="en-US" dirty="0" err="1"/>
              <a:t>nào</a:t>
            </a:r>
            <a:r>
              <a:rPr lang="en-US" dirty="0"/>
              <a:t> </a:t>
            </a:r>
            <a:r>
              <a:rPr lang="en-US" dirty="0" err="1"/>
              <a:t>tìm</a:t>
            </a:r>
            <a:r>
              <a:rPr lang="en-US" dirty="0"/>
              <a:t> </a:t>
            </a:r>
            <a:r>
              <a:rPr lang="en-US" dirty="0" err="1"/>
              <a:t>kiếm</a:t>
            </a:r>
            <a:r>
              <a:rPr lang="en-US" dirty="0"/>
              <a:t> </a:t>
            </a:r>
            <a:r>
              <a:rPr lang="en-US" dirty="0" err="1"/>
              <a:t>địa</a:t>
            </a:r>
            <a:r>
              <a:rPr lang="en-US" dirty="0"/>
              <a:t> </a:t>
            </a:r>
            <a:r>
              <a:rPr lang="en-US" dirty="0" err="1"/>
              <a:t>điểm</a:t>
            </a:r>
            <a:r>
              <a:rPr lang="en-US" dirty="0"/>
              <a:t> </a:t>
            </a:r>
            <a:r>
              <a:rPr lang="en-US" dirty="0" err="1"/>
              <a:t>bằng</a:t>
            </a:r>
            <a:r>
              <a:rPr lang="en-US" dirty="0"/>
              <a:t> </a:t>
            </a:r>
            <a:r>
              <a:rPr lang="en-US" dirty="0" err="1"/>
              <a:t>từ</a:t>
            </a:r>
            <a:r>
              <a:rPr lang="en-US" dirty="0"/>
              <a:t> </a:t>
            </a:r>
            <a:r>
              <a:rPr lang="en-US" dirty="0" err="1"/>
              <a:t>khoá</a:t>
            </a:r>
            <a:r>
              <a:rPr lang="en-US" dirty="0"/>
              <a:t> </a:t>
            </a:r>
            <a:r>
              <a:rPr lang="en-US" dirty="0" err="1"/>
              <a:t>nhập</a:t>
            </a:r>
            <a:r>
              <a:rPr lang="en-US" dirty="0"/>
              <a:t> </a:t>
            </a:r>
            <a:r>
              <a:rPr lang="en-US" dirty="0" err="1"/>
              <a:t>vào</a:t>
            </a:r>
            <a:r>
              <a:rPr lang="en-US" dirty="0"/>
              <a:t> (</a:t>
            </a:r>
            <a:r>
              <a:rPr lang="en-US" dirty="0" err="1"/>
              <a:t>ví</a:t>
            </a:r>
            <a:r>
              <a:rPr lang="en-US" dirty="0"/>
              <a:t> </a:t>
            </a:r>
            <a:r>
              <a:rPr lang="en-US" dirty="0" err="1"/>
              <a:t>dụ</a:t>
            </a:r>
            <a:r>
              <a:rPr lang="en-US" dirty="0"/>
              <a:t>: </a:t>
            </a:r>
            <a:r>
              <a:rPr lang="en-US" dirty="0" err="1"/>
              <a:t>bút</a:t>
            </a:r>
            <a:r>
              <a:rPr lang="en-US" dirty="0"/>
              <a:t> bi </a:t>
            </a:r>
            <a:r>
              <a:rPr lang="en-US" dirty="0" err="1"/>
              <a:t>trong</a:t>
            </a:r>
            <a:r>
              <a:rPr lang="en-US" dirty="0"/>
              <a:t> </a:t>
            </a:r>
            <a:r>
              <a:rPr lang="en-US" dirty="0" err="1"/>
              <a:t>Văn</a:t>
            </a:r>
            <a:r>
              <a:rPr lang="en-US" dirty="0"/>
              <a:t> </a:t>
            </a:r>
            <a:r>
              <a:rPr lang="en-US" dirty="0" err="1"/>
              <a:t>phòng</a:t>
            </a:r>
            <a:r>
              <a:rPr lang="en-US" dirty="0"/>
              <a:t> </a:t>
            </a:r>
            <a:r>
              <a:rPr lang="en-US" dirty="0" err="1"/>
              <a:t>phẩm</a:t>
            </a:r>
            <a:r>
              <a:rPr lang="en-US" dirty="0"/>
              <a:t>…)</a:t>
            </a:r>
          </a:p>
          <a:p>
            <a:pPr marL="0" indent="0">
              <a:lnSpc>
                <a:spcPct val="150000"/>
              </a:lnSpc>
              <a:buNone/>
            </a:pPr>
            <a:r>
              <a:rPr lang="en-US" dirty="0">
                <a:sym typeface="Wingdings" pitchFamily="2" charset="2"/>
              </a:rPr>
              <a:t> Do </a:t>
            </a:r>
            <a:r>
              <a:rPr lang="en-US" dirty="0" err="1">
                <a:sym typeface="Wingdings" pitchFamily="2" charset="2"/>
              </a:rPr>
              <a:t>đó</a:t>
            </a:r>
            <a:r>
              <a:rPr lang="en-US" dirty="0">
                <a:sym typeface="Wingdings" pitchFamily="2" charset="2"/>
              </a:rPr>
              <a:t> ra </a:t>
            </a:r>
            <a:r>
              <a:rPr lang="en-US" dirty="0" err="1">
                <a:sym typeface="Wingdings" pitchFamily="2" charset="2"/>
              </a:rPr>
              <a:t>đời</a:t>
            </a:r>
            <a:r>
              <a:rPr lang="en-US" dirty="0">
                <a:sym typeface="Wingdings" pitchFamily="2" charset="2"/>
              </a:rPr>
              <a:t> </a:t>
            </a:r>
            <a:r>
              <a:rPr lang="en-US" dirty="0" err="1">
                <a:sym typeface="Wingdings" pitchFamily="2" charset="2"/>
              </a:rPr>
              <a:t>ứng</a:t>
            </a:r>
            <a:r>
              <a:rPr lang="en-US" dirty="0">
                <a:sym typeface="Wingdings" pitchFamily="2" charset="2"/>
              </a:rPr>
              <a:t> dung </a:t>
            </a:r>
            <a:r>
              <a:rPr lang="en-US" dirty="0" err="1">
                <a:sym typeface="Wingdings" pitchFamily="2" charset="2"/>
              </a:rPr>
              <a:t>tìm</a:t>
            </a:r>
            <a:r>
              <a:rPr lang="en-US" dirty="0">
                <a:sym typeface="Wingdings" pitchFamily="2" charset="2"/>
              </a:rPr>
              <a:t> </a:t>
            </a:r>
            <a:r>
              <a:rPr lang="en-US" dirty="0" err="1">
                <a:sym typeface="Wingdings" pitchFamily="2" charset="2"/>
              </a:rPr>
              <a:t>kiếm</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điểm</a:t>
            </a:r>
            <a:r>
              <a:rPr lang="en-US" dirty="0">
                <a:sym typeface="Wingdings" pitchFamily="2" charset="2"/>
              </a:rPr>
              <a:t> </a:t>
            </a:r>
            <a:r>
              <a:rPr lang="en-US" dirty="0" err="1">
                <a:sym typeface="Wingdings" pitchFamily="2" charset="2"/>
              </a:rPr>
              <a:t>bằng</a:t>
            </a:r>
            <a:r>
              <a:rPr lang="en-US" dirty="0">
                <a:sym typeface="Wingdings" pitchFamily="2" charset="2"/>
              </a:rPr>
              <a:t> </a:t>
            </a:r>
            <a:r>
              <a:rPr lang="en-US" dirty="0" err="1">
                <a:sym typeface="Wingdings" pitchFamily="2" charset="2"/>
              </a:rPr>
              <a:t>từ</a:t>
            </a:r>
            <a:r>
              <a:rPr lang="en-US" dirty="0">
                <a:sym typeface="Wingdings" pitchFamily="2" charset="2"/>
              </a:rPr>
              <a:t> </a:t>
            </a:r>
            <a:r>
              <a:rPr lang="en-US" dirty="0" err="1">
                <a:sym typeface="Wingdings" pitchFamily="2" charset="2"/>
              </a:rPr>
              <a:t>khoá</a:t>
            </a:r>
            <a:r>
              <a:rPr lang="en-US" dirty="0">
                <a:sym typeface="Wingdings" pitchFamily="2" charset="2"/>
              </a:rPr>
              <a:t> </a:t>
            </a:r>
            <a:r>
              <a:rPr lang="en-US" dirty="0" err="1">
                <a:sym typeface="Wingdings" pitchFamily="2" charset="2"/>
              </a:rPr>
              <a:t>nhập</a:t>
            </a:r>
            <a:r>
              <a:rPr lang="en-US" dirty="0">
                <a:sym typeface="Wingdings" pitchFamily="2" charset="2"/>
              </a:rPr>
              <a:t> </a:t>
            </a:r>
            <a:r>
              <a:rPr lang="en-US" dirty="0" err="1">
                <a:sym typeface="Wingdings" pitchFamily="2" charset="2"/>
              </a:rPr>
              <a:t>vào</a:t>
            </a:r>
            <a:endParaRPr lang="en-US" dirty="0"/>
          </a:p>
          <a:p>
            <a:pPr>
              <a:lnSpc>
                <a:spcPct val="150000"/>
              </a:lnSpc>
            </a:pPr>
            <a:endParaRPr lang="en-US" dirty="0"/>
          </a:p>
        </p:txBody>
      </p:sp>
    </p:spTree>
    <p:extLst>
      <p:ext uri="{BB962C8B-B14F-4D97-AF65-F5344CB8AC3E}">
        <p14:creationId xmlns:p14="http://schemas.microsoft.com/office/powerpoint/2010/main" val="37696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A8B7-EBB5-7147-9949-CB6414995174}"/>
              </a:ext>
            </a:extLst>
          </p:cNvPr>
          <p:cNvSpPr>
            <a:spLocks noGrp="1"/>
          </p:cNvSpPr>
          <p:nvPr>
            <p:ph type="title"/>
          </p:nvPr>
        </p:nvSpPr>
        <p:spPr/>
        <p:txBody>
          <a:bodyPr/>
          <a:lstStyle/>
          <a:p>
            <a:pPr algn="ctr"/>
            <a:r>
              <a:rPr lang="en-US" b="1" dirty="0" err="1"/>
              <a:t>Các</a:t>
            </a:r>
            <a:r>
              <a:rPr lang="en-US" b="1" dirty="0"/>
              <a:t> </a:t>
            </a:r>
            <a:r>
              <a:rPr lang="en-US" b="1" dirty="0" err="1"/>
              <a:t>chức</a:t>
            </a:r>
            <a:r>
              <a:rPr lang="en-US" b="1" dirty="0"/>
              <a:t> </a:t>
            </a:r>
            <a:r>
              <a:rPr lang="en-US" b="1" dirty="0" err="1"/>
              <a:t>năng</a:t>
            </a:r>
            <a:r>
              <a:rPr lang="en-US" b="1" dirty="0"/>
              <a:t> </a:t>
            </a:r>
            <a:r>
              <a:rPr lang="en-US" b="1" dirty="0" err="1"/>
              <a:t>có</a:t>
            </a:r>
            <a:r>
              <a:rPr lang="en-US" b="1" dirty="0"/>
              <a:t> </a:t>
            </a:r>
            <a:r>
              <a:rPr lang="en-US" b="1" dirty="0" err="1"/>
              <a:t>trong</a:t>
            </a:r>
            <a:r>
              <a:rPr lang="en-US" b="1" dirty="0"/>
              <a:t> </a:t>
            </a:r>
            <a:r>
              <a:rPr lang="en-US" b="1" dirty="0" err="1"/>
              <a:t>ứng</a:t>
            </a:r>
            <a:r>
              <a:rPr lang="en-US" b="1" dirty="0"/>
              <a:t> dung</a:t>
            </a:r>
          </a:p>
        </p:txBody>
      </p:sp>
      <p:sp>
        <p:nvSpPr>
          <p:cNvPr id="4" name="Oval 3">
            <a:extLst>
              <a:ext uri="{FF2B5EF4-FFF2-40B4-BE49-F238E27FC236}">
                <a16:creationId xmlns:a16="http://schemas.microsoft.com/office/drawing/2014/main" id="{94110732-7CF2-4647-9644-25CD1AB98A9F}"/>
              </a:ext>
            </a:extLst>
          </p:cNvPr>
          <p:cNvSpPr/>
          <p:nvPr/>
        </p:nvSpPr>
        <p:spPr>
          <a:xfrm>
            <a:off x="3814762" y="1930400"/>
            <a:ext cx="3686176" cy="149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Times New Roman" panose="02020603050405020304" pitchFamily="18" charset="0"/>
            </a:endParaRPr>
          </a:p>
          <a:p>
            <a:pPr algn="ctr"/>
            <a:r>
              <a:rPr lang="en-US" sz="2400" dirty="0" err="1">
                <a:cs typeface="Times New Roman" panose="02020603050405020304" pitchFamily="18" charset="0"/>
              </a:rPr>
              <a:t>Các</a:t>
            </a:r>
            <a:r>
              <a:rPr lang="en-US" sz="2400" dirty="0">
                <a:cs typeface="Times New Roman" panose="02020603050405020304" pitchFamily="18" charset="0"/>
              </a:rPr>
              <a:t> </a:t>
            </a:r>
            <a:r>
              <a:rPr lang="en-US" sz="2400" dirty="0" err="1">
                <a:cs typeface="Times New Roman" panose="02020603050405020304" pitchFamily="18" charset="0"/>
              </a:rPr>
              <a:t>đối</a:t>
            </a:r>
            <a:r>
              <a:rPr lang="en-US" sz="2400" dirty="0">
                <a:cs typeface="Times New Roman" panose="02020603050405020304" pitchFamily="18" charset="0"/>
              </a:rPr>
              <a:t> </a:t>
            </a:r>
            <a:r>
              <a:rPr lang="en-US" sz="2400" dirty="0" err="1">
                <a:cs typeface="Times New Roman" panose="02020603050405020304" pitchFamily="18" charset="0"/>
              </a:rPr>
              <a:t>tượng</a:t>
            </a:r>
            <a:r>
              <a:rPr lang="en-US" sz="2400" dirty="0">
                <a:cs typeface="Times New Roman" panose="02020603050405020304" pitchFamily="18" charset="0"/>
              </a:rPr>
              <a:t> </a:t>
            </a:r>
            <a:r>
              <a:rPr lang="en-US" sz="2400" dirty="0" err="1">
                <a:cs typeface="Times New Roman" panose="02020603050405020304" pitchFamily="18" charset="0"/>
              </a:rPr>
              <a:t>chính</a:t>
            </a:r>
            <a:r>
              <a:rPr lang="en-US" sz="2400" dirty="0">
                <a:cs typeface="Times New Roman" panose="02020603050405020304" pitchFamily="18" charset="0"/>
              </a:rPr>
              <a:t> </a:t>
            </a:r>
            <a:r>
              <a:rPr lang="en-US" sz="2400" dirty="0" err="1">
                <a:cs typeface="Times New Roman" panose="02020603050405020304" pitchFamily="18" charset="0"/>
              </a:rPr>
              <a:t>trong</a:t>
            </a:r>
            <a:r>
              <a:rPr lang="en-US" sz="2400" dirty="0">
                <a:cs typeface="Times New Roman" panose="02020603050405020304" pitchFamily="18" charset="0"/>
              </a:rPr>
              <a:t> </a:t>
            </a:r>
            <a:r>
              <a:rPr lang="en-US" sz="2400" dirty="0" err="1">
                <a:cs typeface="Times New Roman" panose="02020603050405020304" pitchFamily="18" charset="0"/>
              </a:rPr>
              <a:t>ứng</a:t>
            </a:r>
            <a:r>
              <a:rPr lang="en-US" sz="2400" dirty="0">
                <a:cs typeface="Times New Roman" panose="02020603050405020304" pitchFamily="18" charset="0"/>
              </a:rPr>
              <a:t> </a:t>
            </a:r>
            <a:r>
              <a:rPr lang="en-US" sz="2400" dirty="0" err="1">
                <a:cs typeface="Times New Roman" panose="02020603050405020304" pitchFamily="18" charset="0"/>
              </a:rPr>
              <a:t>dụng</a:t>
            </a:r>
            <a:endParaRPr lang="en-US" sz="2400" dirty="0">
              <a:cs typeface="Times New Roman" panose="02020603050405020304" pitchFamily="18" charset="0"/>
            </a:endParaRPr>
          </a:p>
          <a:p>
            <a:pPr algn="ctr"/>
            <a:endParaRPr lang="en-US" sz="2400" dirty="0"/>
          </a:p>
        </p:txBody>
      </p:sp>
      <p:sp>
        <p:nvSpPr>
          <p:cNvPr id="5" name="Rectangle 4">
            <a:extLst>
              <a:ext uri="{FF2B5EF4-FFF2-40B4-BE49-F238E27FC236}">
                <a16:creationId xmlns:a16="http://schemas.microsoft.com/office/drawing/2014/main" id="{30E8338D-3EB2-174A-A5A7-7A17F33E2E74}"/>
              </a:ext>
            </a:extLst>
          </p:cNvPr>
          <p:cNvSpPr/>
          <p:nvPr/>
        </p:nvSpPr>
        <p:spPr>
          <a:xfrm>
            <a:off x="2039367" y="4164012"/>
            <a:ext cx="1300162" cy="1171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Người</a:t>
            </a:r>
            <a:r>
              <a:rPr lang="en-US" dirty="0"/>
              <a:t> dung </a:t>
            </a:r>
            <a:r>
              <a:rPr lang="en-US" dirty="0" err="1"/>
              <a:t>thường</a:t>
            </a:r>
            <a:endParaRPr lang="en-US" dirty="0"/>
          </a:p>
        </p:txBody>
      </p:sp>
      <p:sp>
        <p:nvSpPr>
          <p:cNvPr id="6" name="Rectangle 5">
            <a:extLst>
              <a:ext uri="{FF2B5EF4-FFF2-40B4-BE49-F238E27FC236}">
                <a16:creationId xmlns:a16="http://schemas.microsoft.com/office/drawing/2014/main" id="{66A83118-EA07-F246-87D7-EADF8D624650}"/>
              </a:ext>
            </a:extLst>
          </p:cNvPr>
          <p:cNvSpPr/>
          <p:nvPr/>
        </p:nvSpPr>
        <p:spPr>
          <a:xfrm>
            <a:off x="4975668" y="4749800"/>
            <a:ext cx="1500188" cy="1206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Thành</a:t>
            </a:r>
            <a:r>
              <a:rPr lang="en-US" dirty="0"/>
              <a:t> </a:t>
            </a:r>
            <a:r>
              <a:rPr lang="en-US" dirty="0" err="1"/>
              <a:t>viên</a:t>
            </a:r>
            <a:endParaRPr lang="en-US" dirty="0"/>
          </a:p>
          <a:p>
            <a:pPr algn="ctr"/>
            <a:r>
              <a:rPr lang="en-US" dirty="0"/>
              <a:t>(</a:t>
            </a:r>
            <a:r>
              <a:rPr lang="en-US" dirty="0" err="1"/>
              <a:t>Đã</a:t>
            </a:r>
            <a:r>
              <a:rPr lang="en-US" dirty="0"/>
              <a:t> </a:t>
            </a:r>
            <a:r>
              <a:rPr lang="en-US" dirty="0" err="1"/>
              <a:t>đăng</a:t>
            </a:r>
            <a:r>
              <a:rPr lang="en-US" dirty="0"/>
              <a:t> </a:t>
            </a:r>
            <a:r>
              <a:rPr lang="en-US" dirty="0" err="1"/>
              <a:t>ký</a:t>
            </a:r>
            <a:r>
              <a:rPr lang="en-US" dirty="0"/>
              <a:t> </a:t>
            </a:r>
            <a:r>
              <a:rPr lang="en-US" dirty="0" err="1"/>
              <a:t>tài</a:t>
            </a:r>
            <a:r>
              <a:rPr lang="en-US" dirty="0"/>
              <a:t> </a:t>
            </a:r>
            <a:r>
              <a:rPr lang="en-US" dirty="0" err="1"/>
              <a:t>khoản</a:t>
            </a:r>
            <a:r>
              <a:rPr lang="en-US" dirty="0"/>
              <a:t>)</a:t>
            </a:r>
          </a:p>
        </p:txBody>
      </p:sp>
      <p:sp>
        <p:nvSpPr>
          <p:cNvPr id="7" name="Rectangle 6">
            <a:extLst>
              <a:ext uri="{FF2B5EF4-FFF2-40B4-BE49-F238E27FC236}">
                <a16:creationId xmlns:a16="http://schemas.microsoft.com/office/drawing/2014/main" id="{9E7D3CBB-66D1-5C4D-BCA7-7CB13D72A68E}"/>
              </a:ext>
            </a:extLst>
          </p:cNvPr>
          <p:cNvSpPr/>
          <p:nvPr/>
        </p:nvSpPr>
        <p:spPr>
          <a:xfrm>
            <a:off x="8107233" y="3995738"/>
            <a:ext cx="1509712" cy="118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p:txBody>
      </p:sp>
      <p:cxnSp>
        <p:nvCxnSpPr>
          <p:cNvPr id="8" name="Straight Connector 7">
            <a:extLst>
              <a:ext uri="{FF2B5EF4-FFF2-40B4-BE49-F238E27FC236}">
                <a16:creationId xmlns:a16="http://schemas.microsoft.com/office/drawing/2014/main" id="{BCD94299-2491-E14D-81C6-816A36316DF0}"/>
              </a:ext>
            </a:extLst>
          </p:cNvPr>
          <p:cNvCxnSpPr/>
          <p:nvPr/>
        </p:nvCxnSpPr>
        <p:spPr>
          <a:xfrm flipH="1">
            <a:off x="2971800" y="3086100"/>
            <a:ext cx="971550" cy="1077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5E75068-9705-DC45-8D70-30B51499E572}"/>
              </a:ext>
            </a:extLst>
          </p:cNvPr>
          <p:cNvCxnSpPr/>
          <p:nvPr/>
        </p:nvCxnSpPr>
        <p:spPr>
          <a:xfrm>
            <a:off x="5725762" y="3550444"/>
            <a:ext cx="0" cy="1035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EF51292-49DC-D945-AA11-0FC70B69B1C8}"/>
              </a:ext>
            </a:extLst>
          </p:cNvPr>
          <p:cNvCxnSpPr>
            <a:cxnSpLocks/>
          </p:cNvCxnSpPr>
          <p:nvPr/>
        </p:nvCxnSpPr>
        <p:spPr>
          <a:xfrm>
            <a:off x="7508175" y="3086100"/>
            <a:ext cx="1353914" cy="7338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2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31F7F-723A-734A-8638-6526F9EEE279}"/>
              </a:ext>
            </a:extLst>
          </p:cNvPr>
          <p:cNvSpPr>
            <a:spLocks noGrp="1"/>
          </p:cNvSpPr>
          <p:nvPr>
            <p:ph type="title"/>
          </p:nvPr>
        </p:nvSpPr>
        <p:spPr/>
        <p:txBody>
          <a:bodyPr/>
          <a:lstStyle/>
          <a:p>
            <a:pPr algn="ctr"/>
            <a:r>
              <a:rPr lang="en-US" b="1" dirty="0" err="1"/>
              <a:t>Chức</a:t>
            </a:r>
            <a:r>
              <a:rPr lang="en-US" b="1" dirty="0"/>
              <a:t> </a:t>
            </a:r>
            <a:r>
              <a:rPr lang="en-US" b="1" dirty="0" err="1"/>
              <a:t>năng</a:t>
            </a:r>
            <a:r>
              <a:rPr lang="en-US" b="1" dirty="0"/>
              <a:t> </a:t>
            </a:r>
            <a:r>
              <a:rPr lang="en-US" b="1" dirty="0" err="1"/>
              <a:t>chung</a:t>
            </a:r>
            <a:r>
              <a:rPr lang="en-US" b="1" dirty="0"/>
              <a:t> </a:t>
            </a:r>
            <a:r>
              <a:rPr lang="en-US" b="1" dirty="0" err="1"/>
              <a:t>của</a:t>
            </a:r>
            <a:r>
              <a:rPr lang="en-US" b="1" dirty="0"/>
              <a:t> </a:t>
            </a:r>
            <a:r>
              <a:rPr lang="en-US" b="1" dirty="0" err="1"/>
              <a:t>các</a:t>
            </a:r>
            <a:r>
              <a:rPr lang="en-US" b="1" dirty="0"/>
              <a:t> </a:t>
            </a:r>
            <a:r>
              <a:rPr lang="en-US" b="1" dirty="0" err="1"/>
              <a:t>người</a:t>
            </a:r>
            <a:r>
              <a:rPr lang="en-US" b="1" dirty="0"/>
              <a:t> </a:t>
            </a:r>
            <a:r>
              <a:rPr lang="en-US" b="1" dirty="0" err="1"/>
              <a:t>dùng</a:t>
            </a:r>
            <a:endParaRPr lang="en-US" b="1" dirty="0"/>
          </a:p>
        </p:txBody>
      </p:sp>
      <p:sp>
        <p:nvSpPr>
          <p:cNvPr id="3" name="Content Placeholder 2">
            <a:extLst>
              <a:ext uri="{FF2B5EF4-FFF2-40B4-BE49-F238E27FC236}">
                <a16:creationId xmlns:a16="http://schemas.microsoft.com/office/drawing/2014/main" id="{4C7B858D-2CBD-944F-8A93-DB33EFCD8F5C}"/>
              </a:ext>
            </a:extLst>
          </p:cNvPr>
          <p:cNvSpPr>
            <a:spLocks noGrp="1"/>
          </p:cNvSpPr>
          <p:nvPr>
            <p:ph idx="1"/>
          </p:nvPr>
        </p:nvSpPr>
        <p:spPr/>
        <p:txBody>
          <a:bodyPr>
            <a:normAutofit/>
          </a:bodyPr>
          <a:lstStyle/>
          <a:p>
            <a:r>
              <a:rPr lang="en-US" dirty="0" err="1"/>
              <a:t>Đăng</a:t>
            </a:r>
            <a:r>
              <a:rPr lang="en-US" dirty="0"/>
              <a:t> </a:t>
            </a:r>
            <a:r>
              <a:rPr lang="en-US" dirty="0" err="1"/>
              <a:t>nhập</a:t>
            </a:r>
            <a:endParaRPr lang="en-US" dirty="0"/>
          </a:p>
          <a:p>
            <a:pPr algn="just"/>
            <a:r>
              <a:rPr lang="en-US" dirty="0" err="1"/>
              <a:t>Đăng</a:t>
            </a:r>
            <a:r>
              <a:rPr lang="en-US" dirty="0"/>
              <a:t> </a:t>
            </a:r>
            <a:r>
              <a:rPr lang="en-US" dirty="0" err="1"/>
              <a:t>ký</a:t>
            </a:r>
            <a:endParaRPr lang="en-US" dirty="0"/>
          </a:p>
          <a:p>
            <a:pPr algn="just"/>
            <a:r>
              <a:rPr lang="en-US" dirty="0" err="1"/>
              <a:t>Đổi</a:t>
            </a:r>
            <a:r>
              <a:rPr lang="en-US" dirty="0"/>
              <a:t> </a:t>
            </a:r>
            <a:r>
              <a:rPr lang="en-US" dirty="0" err="1"/>
              <a:t>mật</a:t>
            </a:r>
            <a:r>
              <a:rPr lang="en-US" dirty="0"/>
              <a:t> </a:t>
            </a:r>
            <a:r>
              <a:rPr lang="en-US" dirty="0" err="1"/>
              <a:t>khẩu</a:t>
            </a:r>
            <a:endParaRPr lang="en-US" dirty="0"/>
          </a:p>
          <a:p>
            <a:pPr algn="just"/>
            <a:r>
              <a:rPr lang="vi-VN" dirty="0">
                <a:latin typeface="Calibri" panose="020F0502020204030204" pitchFamily="34" charset="0"/>
                <a:cs typeface="Calibri" panose="020F0502020204030204" pitchFamily="34" charset="0"/>
              </a:rPr>
              <a:t>Hiển thị tất cả các địa điểm xung quanh sau khi tìm kiếm bằng từ khoá có kết quả hoặc tìm theo danh mục</a:t>
            </a:r>
            <a:endParaRPr lang="en-US" dirty="0">
              <a:latin typeface="Calibri" panose="020F0502020204030204" pitchFamily="34" charset="0"/>
              <a:cs typeface="Calibri" panose="020F0502020204030204" pitchFamily="34" charset="0"/>
            </a:endParaRPr>
          </a:p>
          <a:p>
            <a:pPr lvl="0" algn="just"/>
            <a:r>
              <a:rPr lang="vi-VN" dirty="0">
                <a:latin typeface="Calibri" panose="020F0502020204030204" pitchFamily="34" charset="0"/>
                <a:cs typeface="Calibri" panose="020F0502020204030204" pitchFamily="34" charset="0"/>
              </a:rPr>
              <a:t>Hiển thị chi tiết địa điểm</a:t>
            </a:r>
            <a:endParaRPr lang="en-US" dirty="0">
              <a:latin typeface="Calibri" panose="020F0502020204030204" pitchFamily="34" charset="0"/>
              <a:cs typeface="Calibri" panose="020F0502020204030204" pitchFamily="34" charset="0"/>
            </a:endParaRPr>
          </a:p>
          <a:p>
            <a:pPr lvl="0" algn="just"/>
            <a:r>
              <a:rPr lang="vi-VN" dirty="0">
                <a:latin typeface="Calibri" panose="020F0502020204030204" pitchFamily="34" charset="0"/>
                <a:cs typeface="Calibri" panose="020F0502020204030204" pitchFamily="34" charset="0"/>
              </a:rPr>
              <a:t>Chỉ đường từ vị trí người dùng đến địa điểm được chọn</a:t>
            </a:r>
            <a:endParaRPr lang="en-US" dirty="0">
              <a:latin typeface="Calibri" panose="020F0502020204030204" pitchFamily="34" charset="0"/>
              <a:cs typeface="Calibri" panose="020F0502020204030204" pitchFamily="34" charset="0"/>
            </a:endParaRPr>
          </a:p>
          <a:p>
            <a:pPr lvl="0" algn="just"/>
            <a:r>
              <a:rPr lang="vi-VN" dirty="0">
                <a:latin typeface="Calibri" panose="020F0502020204030204" pitchFamily="34" charset="0"/>
                <a:cs typeface="Calibri" panose="020F0502020204030204" pitchFamily="34" charset="0"/>
              </a:rPr>
              <a:t>Tìm kiếm cụ thể bằng tên địa điểm</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269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E53E-6414-304A-A2E6-72A74BDD7AE4}"/>
              </a:ext>
            </a:extLst>
          </p:cNvPr>
          <p:cNvSpPr>
            <a:spLocks noGrp="1"/>
          </p:cNvSpPr>
          <p:nvPr>
            <p:ph type="title"/>
          </p:nvPr>
        </p:nvSpPr>
        <p:spPr/>
        <p:txBody>
          <a:bodyPr/>
          <a:lstStyle/>
          <a:p>
            <a:pPr algn="ctr"/>
            <a:r>
              <a:rPr lang="en-US" b="1" dirty="0" err="1"/>
              <a:t>Chức</a:t>
            </a:r>
            <a:r>
              <a:rPr lang="en-US" b="1" dirty="0"/>
              <a:t> </a:t>
            </a:r>
            <a:r>
              <a:rPr lang="en-US" b="1" dirty="0" err="1"/>
              <a:t>năng</a:t>
            </a:r>
            <a:r>
              <a:rPr lang="en-US" b="1" dirty="0"/>
              <a:t> </a:t>
            </a:r>
            <a:r>
              <a:rPr lang="en-US" b="1" dirty="0" err="1"/>
              <a:t>bổ</a:t>
            </a:r>
            <a:r>
              <a:rPr lang="en-US" b="1" dirty="0"/>
              <a:t> sung </a:t>
            </a:r>
            <a:r>
              <a:rPr lang="en-US" b="1" dirty="0" err="1"/>
              <a:t>của</a:t>
            </a:r>
            <a:r>
              <a:rPr lang="en-US" b="1" dirty="0"/>
              <a:t> </a:t>
            </a:r>
            <a:r>
              <a:rPr lang="en-US" b="1" dirty="0" err="1"/>
              <a:t>Thành</a:t>
            </a:r>
            <a:r>
              <a:rPr lang="en-US" b="1" dirty="0"/>
              <a:t> </a:t>
            </a:r>
            <a:r>
              <a:rPr lang="en-US" b="1" dirty="0" err="1"/>
              <a:t>viên</a:t>
            </a:r>
            <a:endParaRPr lang="en-US" b="1" dirty="0"/>
          </a:p>
        </p:txBody>
      </p:sp>
      <p:sp>
        <p:nvSpPr>
          <p:cNvPr id="3" name="Content Placeholder 2">
            <a:extLst>
              <a:ext uri="{FF2B5EF4-FFF2-40B4-BE49-F238E27FC236}">
                <a16:creationId xmlns:a16="http://schemas.microsoft.com/office/drawing/2014/main" id="{CBF9D705-16F7-5740-AC2A-CE4DC2C949AE}"/>
              </a:ext>
            </a:extLst>
          </p:cNvPr>
          <p:cNvSpPr>
            <a:spLocks noGrp="1"/>
          </p:cNvSpPr>
          <p:nvPr>
            <p:ph idx="1"/>
          </p:nvPr>
        </p:nvSpPr>
        <p:spPr/>
        <p:txBody>
          <a:bodyPr/>
          <a:lstStyle/>
          <a:p>
            <a:pPr>
              <a:lnSpc>
                <a:spcPct val="150000"/>
              </a:lnSpc>
            </a:pPr>
            <a:r>
              <a:rPr lang="vi-VN" dirty="0"/>
              <a:t>Cho phép người dùng bổ sung thêm ảnh của địa điểm, các thông tin thêm của địa điểm (mô tả, số điện thoại, địa chỉ website) nếu địa điểm còn thiếu.</a:t>
            </a:r>
            <a:endParaRPr lang="en-US" dirty="0"/>
          </a:p>
        </p:txBody>
      </p:sp>
    </p:spTree>
    <p:extLst>
      <p:ext uri="{BB962C8B-B14F-4D97-AF65-F5344CB8AC3E}">
        <p14:creationId xmlns:p14="http://schemas.microsoft.com/office/powerpoint/2010/main" val="3448808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E580-F959-B444-B78C-77FE7B329C59}"/>
              </a:ext>
            </a:extLst>
          </p:cNvPr>
          <p:cNvSpPr>
            <a:spLocks noGrp="1"/>
          </p:cNvSpPr>
          <p:nvPr>
            <p:ph type="title"/>
          </p:nvPr>
        </p:nvSpPr>
        <p:spPr/>
        <p:txBody>
          <a:bodyPr/>
          <a:lstStyle/>
          <a:p>
            <a:pPr algn="ctr"/>
            <a:r>
              <a:rPr lang="en-US" b="1" dirty="0" err="1"/>
              <a:t>Chức</a:t>
            </a:r>
            <a:r>
              <a:rPr lang="en-US" b="1" dirty="0"/>
              <a:t> </a:t>
            </a:r>
            <a:r>
              <a:rPr lang="en-US" b="1" dirty="0" err="1"/>
              <a:t>năng</a:t>
            </a:r>
            <a:r>
              <a:rPr lang="en-US" b="1" dirty="0"/>
              <a:t> </a:t>
            </a:r>
            <a:r>
              <a:rPr lang="en-US" b="1" dirty="0" err="1"/>
              <a:t>bổ</a:t>
            </a:r>
            <a:r>
              <a:rPr lang="en-US" b="1" dirty="0"/>
              <a:t> sung </a:t>
            </a:r>
            <a:r>
              <a:rPr lang="en-US" b="1" dirty="0" err="1"/>
              <a:t>của</a:t>
            </a:r>
            <a:r>
              <a:rPr lang="en-US" b="1" dirty="0"/>
              <a:t> Admin</a:t>
            </a:r>
          </a:p>
        </p:txBody>
      </p:sp>
      <p:sp>
        <p:nvSpPr>
          <p:cNvPr id="3" name="Content Placeholder 2">
            <a:extLst>
              <a:ext uri="{FF2B5EF4-FFF2-40B4-BE49-F238E27FC236}">
                <a16:creationId xmlns:a16="http://schemas.microsoft.com/office/drawing/2014/main" id="{08286055-3359-984C-AD3E-4F11F05279C9}"/>
              </a:ext>
            </a:extLst>
          </p:cNvPr>
          <p:cNvSpPr>
            <a:spLocks noGrp="1"/>
          </p:cNvSpPr>
          <p:nvPr>
            <p:ph idx="1"/>
          </p:nvPr>
        </p:nvSpPr>
        <p:spPr/>
        <p:txBody>
          <a:bodyPr/>
          <a:lstStyle/>
          <a:p>
            <a:r>
              <a:rPr lang="en-US" dirty="0" err="1"/>
              <a:t>Duyệt</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thêm</a:t>
            </a:r>
            <a:r>
              <a:rPr lang="en-US" dirty="0"/>
              <a:t>/</a:t>
            </a:r>
            <a:r>
              <a:rPr lang="en-US" dirty="0" err="1"/>
              <a:t>sửa</a:t>
            </a:r>
            <a:r>
              <a:rPr lang="en-US" dirty="0"/>
              <a:t> </a:t>
            </a:r>
            <a:r>
              <a:rPr lang="en-US" dirty="0" err="1"/>
              <a:t>thông</a:t>
            </a:r>
            <a:r>
              <a:rPr lang="en-US" dirty="0"/>
              <a:t> tin </a:t>
            </a:r>
            <a:r>
              <a:rPr lang="en-US" dirty="0" err="1"/>
              <a:t>của</a:t>
            </a:r>
            <a:r>
              <a:rPr lang="en-US" dirty="0"/>
              <a:t> </a:t>
            </a:r>
            <a:r>
              <a:rPr lang="en-US" dirty="0" err="1"/>
              <a:t>địa</a:t>
            </a:r>
            <a:r>
              <a:rPr lang="en-US" dirty="0"/>
              <a:t> </a:t>
            </a:r>
            <a:r>
              <a:rPr lang="en-US" dirty="0" err="1"/>
              <a:t>điểm</a:t>
            </a:r>
            <a:r>
              <a:rPr lang="en-US" dirty="0"/>
              <a:t> </a:t>
            </a:r>
            <a:r>
              <a:rPr lang="en-US" dirty="0" err="1"/>
              <a:t>nếu</a:t>
            </a:r>
            <a:r>
              <a:rPr lang="en-US" dirty="0"/>
              <a:t> </a:t>
            </a:r>
            <a:r>
              <a:rPr lang="en-US" dirty="0" err="1"/>
              <a:t>thiếu</a:t>
            </a:r>
            <a:r>
              <a:rPr lang="en-US" dirty="0"/>
              <a:t> </a:t>
            </a:r>
            <a:r>
              <a:rPr lang="en-US" dirty="0" err="1"/>
              <a:t>hoặc</a:t>
            </a:r>
            <a:r>
              <a:rPr lang="en-US" dirty="0"/>
              <a:t> </a:t>
            </a:r>
            <a:r>
              <a:rPr lang="en-US" dirty="0" err="1"/>
              <a:t>sai</a:t>
            </a:r>
            <a:r>
              <a:rPr lang="en-US" dirty="0"/>
              <a:t> </a:t>
            </a:r>
            <a:r>
              <a:rPr lang="en-US" dirty="0" err="1"/>
              <a:t>thông</a:t>
            </a:r>
            <a:r>
              <a:rPr lang="en-US" dirty="0"/>
              <a:t> tin:</a:t>
            </a:r>
          </a:p>
          <a:p>
            <a:pPr lvl="1">
              <a:buFont typeface="Courier New" panose="02070309020205020404" pitchFamily="49" charset="0"/>
              <a:buChar char="o"/>
            </a:pPr>
            <a:r>
              <a:rPr lang="en-US" dirty="0" err="1"/>
              <a:t>Thêm</a:t>
            </a:r>
            <a:r>
              <a:rPr lang="en-US" dirty="0"/>
              <a:t>/</a:t>
            </a:r>
            <a:r>
              <a:rPr lang="en-US" dirty="0" err="1"/>
              <a:t>sửa</a:t>
            </a:r>
            <a:r>
              <a:rPr lang="en-US" dirty="0"/>
              <a:t> </a:t>
            </a:r>
            <a:r>
              <a:rPr lang="en-US" dirty="0" err="1"/>
              <a:t>đường</a:t>
            </a:r>
            <a:r>
              <a:rPr lang="en-US" dirty="0"/>
              <a:t> </a:t>
            </a:r>
            <a:r>
              <a:rPr lang="en-US" dirty="0" err="1"/>
              <a:t>dẫn</a:t>
            </a:r>
            <a:r>
              <a:rPr lang="en-US" dirty="0"/>
              <a:t> Website</a:t>
            </a:r>
          </a:p>
          <a:p>
            <a:pPr lvl="1">
              <a:buFont typeface="Courier New" panose="02070309020205020404" pitchFamily="49" charset="0"/>
              <a:buChar char="o"/>
            </a:pPr>
            <a:r>
              <a:rPr lang="en-US" dirty="0" err="1"/>
              <a:t>Thêm</a:t>
            </a:r>
            <a:r>
              <a:rPr lang="en-US" dirty="0"/>
              <a:t>/</a:t>
            </a:r>
            <a:r>
              <a:rPr lang="en-US" dirty="0" err="1"/>
              <a:t>sửa</a:t>
            </a:r>
            <a:r>
              <a:rPr lang="en-US" dirty="0"/>
              <a:t> </a:t>
            </a:r>
            <a:r>
              <a:rPr lang="en-US" dirty="0" err="1"/>
              <a:t>số</a:t>
            </a:r>
            <a:r>
              <a:rPr lang="en-US" dirty="0"/>
              <a:t> </a:t>
            </a:r>
            <a:r>
              <a:rPr lang="en-US" dirty="0" err="1"/>
              <a:t>điện</a:t>
            </a:r>
            <a:r>
              <a:rPr lang="en-US" dirty="0"/>
              <a:t> </a:t>
            </a:r>
            <a:r>
              <a:rPr lang="en-US" dirty="0" err="1"/>
              <a:t>thoại</a:t>
            </a:r>
            <a:r>
              <a:rPr lang="en-US" dirty="0"/>
              <a:t> </a:t>
            </a:r>
          </a:p>
          <a:p>
            <a:pPr lvl="1">
              <a:buFont typeface="Courier New" panose="02070309020205020404" pitchFamily="49" charset="0"/>
              <a:buChar char="o"/>
            </a:pPr>
            <a:r>
              <a:rPr lang="en-US" dirty="0" err="1"/>
              <a:t>Thêm</a:t>
            </a:r>
            <a:r>
              <a:rPr lang="en-US" dirty="0"/>
              <a:t>/</a:t>
            </a:r>
            <a:r>
              <a:rPr lang="en-US" dirty="0" err="1"/>
              <a:t>sửa</a:t>
            </a:r>
            <a:r>
              <a:rPr lang="en-US" dirty="0"/>
              <a:t> </a:t>
            </a:r>
            <a:r>
              <a:rPr lang="en-US" dirty="0" err="1"/>
              <a:t>mô</a:t>
            </a:r>
            <a:r>
              <a:rPr lang="en-US" dirty="0"/>
              <a:t> </a:t>
            </a:r>
            <a:r>
              <a:rPr lang="en-US" dirty="0" err="1"/>
              <a:t>tả</a:t>
            </a:r>
            <a:r>
              <a:rPr lang="en-US" dirty="0"/>
              <a:t> </a:t>
            </a:r>
            <a:r>
              <a:rPr lang="en-US" dirty="0" err="1"/>
              <a:t>địa</a:t>
            </a:r>
            <a:r>
              <a:rPr lang="en-US" dirty="0"/>
              <a:t> </a:t>
            </a:r>
            <a:r>
              <a:rPr lang="en-US" dirty="0" err="1"/>
              <a:t>điểm</a:t>
            </a:r>
            <a:endParaRPr lang="en-US" dirty="0"/>
          </a:p>
        </p:txBody>
      </p:sp>
    </p:spTree>
    <p:extLst>
      <p:ext uri="{BB962C8B-B14F-4D97-AF65-F5344CB8AC3E}">
        <p14:creationId xmlns:p14="http://schemas.microsoft.com/office/powerpoint/2010/main" val="253622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F1CB-800A-A04B-A00F-D50B176778BF}"/>
              </a:ext>
            </a:extLst>
          </p:cNvPr>
          <p:cNvSpPr>
            <a:spLocks noGrp="1"/>
          </p:cNvSpPr>
          <p:nvPr>
            <p:ph type="title"/>
          </p:nvPr>
        </p:nvSpPr>
        <p:spPr>
          <a:xfrm>
            <a:off x="1426522" y="875764"/>
            <a:ext cx="9338953" cy="1325563"/>
          </a:xfrm>
        </p:spPr>
        <p:txBody>
          <a:bodyPr/>
          <a:lstStyle/>
          <a:p>
            <a:pPr algn="ctr"/>
            <a:r>
              <a:rPr lang="en-US" b="1" dirty="0"/>
              <a:t>CÁC CÔNG NGHỆ VÀ NGÔN NGỮ ĐƯỢC SỬ DỤNG</a:t>
            </a:r>
          </a:p>
        </p:txBody>
      </p:sp>
      <p:sp>
        <p:nvSpPr>
          <p:cNvPr id="4" name="Rounded Rectangle 3">
            <a:extLst>
              <a:ext uri="{FF2B5EF4-FFF2-40B4-BE49-F238E27FC236}">
                <a16:creationId xmlns:a16="http://schemas.microsoft.com/office/drawing/2014/main" id="{0ABD58C5-ECCD-0A4D-9144-15F28EFEF6F3}"/>
              </a:ext>
            </a:extLst>
          </p:cNvPr>
          <p:cNvSpPr/>
          <p:nvPr/>
        </p:nvSpPr>
        <p:spPr>
          <a:xfrm>
            <a:off x="712521" y="2859913"/>
            <a:ext cx="3018188" cy="13192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ea typeface="Tahoma" panose="020B0604030504040204" pitchFamily="34" charset="0"/>
                <a:cs typeface="Times New Roman" panose="02020603050405020304" pitchFamily="18" charset="0"/>
              </a:rPr>
              <a:t>Android Studio</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Rounded Rectangle 5">
            <a:extLst>
              <a:ext uri="{FF2B5EF4-FFF2-40B4-BE49-F238E27FC236}">
                <a16:creationId xmlns:a16="http://schemas.microsoft.com/office/drawing/2014/main" id="{14B40263-AFB0-2147-8CCC-79CA099FF0EC}"/>
              </a:ext>
            </a:extLst>
          </p:cNvPr>
          <p:cNvSpPr/>
          <p:nvPr/>
        </p:nvSpPr>
        <p:spPr>
          <a:xfrm>
            <a:off x="5305238" y="2859913"/>
            <a:ext cx="1724026" cy="13192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Firebase</a:t>
            </a:r>
          </a:p>
        </p:txBody>
      </p:sp>
      <p:sp>
        <p:nvSpPr>
          <p:cNvPr id="7" name="Rounded Rectangle 6">
            <a:extLst>
              <a:ext uri="{FF2B5EF4-FFF2-40B4-BE49-F238E27FC236}">
                <a16:creationId xmlns:a16="http://schemas.microsoft.com/office/drawing/2014/main" id="{3F286B44-7D67-9D44-A0CD-B3105AFFEF71}"/>
              </a:ext>
            </a:extLst>
          </p:cNvPr>
          <p:cNvSpPr/>
          <p:nvPr/>
        </p:nvSpPr>
        <p:spPr>
          <a:xfrm>
            <a:off x="8603793" y="2859913"/>
            <a:ext cx="2881744" cy="13192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Google Maps API</a:t>
            </a:r>
          </a:p>
        </p:txBody>
      </p:sp>
    </p:spTree>
    <p:extLst>
      <p:ext uri="{BB962C8B-B14F-4D97-AF65-F5344CB8AC3E}">
        <p14:creationId xmlns:p14="http://schemas.microsoft.com/office/powerpoint/2010/main" val="164304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5F47-683C-6541-AA19-D34694B2D1E8}"/>
              </a:ext>
            </a:extLst>
          </p:cNvPr>
          <p:cNvSpPr>
            <a:spLocks noGrp="1"/>
          </p:cNvSpPr>
          <p:nvPr>
            <p:ph type="title"/>
          </p:nvPr>
        </p:nvSpPr>
        <p:spPr>
          <a:xfrm>
            <a:off x="838200" y="194479"/>
            <a:ext cx="10515600" cy="1325563"/>
          </a:xfrm>
        </p:spPr>
        <p:txBody>
          <a:bodyPr/>
          <a:lstStyle/>
          <a:p>
            <a:pPr algn="ctr"/>
            <a:r>
              <a:rPr lang="en-US" b="1" dirty="0"/>
              <a:t>KHỐI LƯỢNG CÔNG VIỆC ĐÃ THỰC HIỆN</a:t>
            </a:r>
          </a:p>
        </p:txBody>
      </p:sp>
      <p:sp>
        <p:nvSpPr>
          <p:cNvPr id="3" name="Content Placeholder 2">
            <a:extLst>
              <a:ext uri="{FF2B5EF4-FFF2-40B4-BE49-F238E27FC236}">
                <a16:creationId xmlns:a16="http://schemas.microsoft.com/office/drawing/2014/main" id="{C952C868-429F-4D4E-86C2-6928979F82B6}"/>
              </a:ext>
            </a:extLst>
          </p:cNvPr>
          <p:cNvSpPr>
            <a:spLocks noGrp="1"/>
          </p:cNvSpPr>
          <p:nvPr>
            <p:ph idx="1"/>
          </p:nvPr>
        </p:nvSpPr>
        <p:spPr>
          <a:xfrm>
            <a:off x="838200" y="1923803"/>
            <a:ext cx="10515600" cy="3978233"/>
          </a:xfrm>
        </p:spPr>
        <p:txBody>
          <a:bodyPr>
            <a:normAutofit/>
          </a:bodyPr>
          <a:lstStyle/>
          <a:p>
            <a:pPr lvl="0">
              <a:lnSpc>
                <a:spcPct val="100000"/>
              </a:lnSpc>
            </a:pPr>
            <a:r>
              <a:rPr lang="vi-VN" dirty="0"/>
              <a:t>Xác định yêu cầu của ứng dụng</a:t>
            </a:r>
          </a:p>
          <a:p>
            <a:pPr lvl="0">
              <a:lnSpc>
                <a:spcPct val="100000"/>
              </a:lnSpc>
            </a:pPr>
            <a:r>
              <a:rPr lang="vi-VN" dirty="0"/>
              <a:t>Nghiên cứu các tài liệu liên quan đến Google Maps API và áp dụng vào dự án</a:t>
            </a:r>
            <a:endParaRPr lang="en-US" dirty="0"/>
          </a:p>
          <a:p>
            <a:pPr lvl="0">
              <a:lnSpc>
                <a:spcPct val="100000"/>
              </a:lnSpc>
            </a:pPr>
            <a:r>
              <a:rPr lang="vi-VN" dirty="0"/>
              <a:t>Nghiên cứu nền tảng hệ điều hành Android</a:t>
            </a:r>
            <a:endParaRPr lang="en-US" dirty="0"/>
          </a:p>
          <a:p>
            <a:pPr lvl="0">
              <a:lnSpc>
                <a:spcPct val="100000"/>
              </a:lnSpc>
            </a:pPr>
            <a:r>
              <a:rPr lang="vi-VN" dirty="0"/>
              <a:t>Thiết kế cơ sở dữ liệu</a:t>
            </a:r>
            <a:endParaRPr lang="en-US" dirty="0"/>
          </a:p>
          <a:p>
            <a:pPr lvl="0">
              <a:lnSpc>
                <a:spcPct val="100000"/>
              </a:lnSpc>
            </a:pPr>
            <a:r>
              <a:rPr lang="vi-VN" dirty="0"/>
              <a:t>Cấu hình Firebase, các API của Google Maps API cần thiết để sử dụng trong dự án</a:t>
            </a:r>
            <a:endParaRPr lang="en-US" dirty="0"/>
          </a:p>
        </p:txBody>
      </p:sp>
    </p:spTree>
    <p:extLst>
      <p:ext uri="{BB962C8B-B14F-4D97-AF65-F5344CB8AC3E}">
        <p14:creationId xmlns:p14="http://schemas.microsoft.com/office/powerpoint/2010/main" val="3865137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TotalTime>
  <Words>617</Words>
  <Application>Microsoft Macintosh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Times New Roman</vt:lpstr>
      <vt:lpstr>Office Theme</vt:lpstr>
      <vt:lpstr>BÁO CÁO TIẾN ĐỘ THỰC HIỆN ĐỒ ÁN TỐT NGHIỆP  ĐỀ TÀI: TÌM KIẾM CÁC CỬA HÀNG XUNG QUANH  DỰA TRÊN TỪ KHOÁ NHẬP VÀO  TRÊN NỀN TẢNG ANDROID</vt:lpstr>
      <vt:lpstr>MỤC LỤC</vt:lpstr>
      <vt:lpstr>TÍNH CẤP THIẾT CỦA ĐỀ TÀI</vt:lpstr>
      <vt:lpstr>Các chức năng có trong ứng dung</vt:lpstr>
      <vt:lpstr>Chức năng chung của các người dùng</vt:lpstr>
      <vt:lpstr>Chức năng bổ sung của Thành viên</vt:lpstr>
      <vt:lpstr>Chức năng bổ sung của Admin</vt:lpstr>
      <vt:lpstr>CÁC CÔNG NGHỆ VÀ NGÔN NGỮ ĐƯỢC SỬ DỤNG</vt:lpstr>
      <vt:lpstr>KHỐI LƯỢNG CÔNG VIỆC ĐÃ THỰC HIỆN</vt:lpstr>
      <vt:lpstr>KHỐI LƯỢNG CÔNG VIỆC ĐÃ THỰC HIỆN</vt:lpstr>
      <vt:lpstr>KHÓ KHĂN</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Hà Kiệt</dc:creator>
  <cp:lastModifiedBy>Hà Kiệt</cp:lastModifiedBy>
  <cp:revision>81</cp:revision>
  <dcterms:created xsi:type="dcterms:W3CDTF">2019-10-24T10:02:42Z</dcterms:created>
  <dcterms:modified xsi:type="dcterms:W3CDTF">2019-10-28T06:45:18Z</dcterms:modified>
</cp:coreProperties>
</file>