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89F2B-558D-495B-858D-09145E655B7D}" v="267" dt="2023-06-02T02:31:29.307"/>
    <p1510:client id="{9B876290-B8AC-2E9A-9167-3870EC9D6A6E}" v="3" dt="2023-06-02T17:04:24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t.wikipedia.org/wiki/vietnam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nju/3142565285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endan.org/phe-binh-nghien-cuu/cong-nghe-pho-phan-ii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theculinarychronicles.com/2017/10/13/com-suon-nuong-vietnamese-grilled-pork-chops-with-rice/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travel.org/shared/File:Waikiki_Beach_sunset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spotify.com/playlist/7Bx0t6bxmcR4GEBX2v1zGM?si=07f0f9c03796459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parents are from Hue and my mom is from North somewhere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B8328620-FCC9-B50E-AF9F-C851659C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7" r="-3" b="2960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9F890-C8AE-E704-51DB-14BDBF0879BA}"/>
              </a:ext>
            </a:extLst>
          </p:cNvPr>
          <p:cNvSpPr txBox="1"/>
          <p:nvPr/>
        </p:nvSpPr>
        <p:spPr>
          <a:xfrm>
            <a:off x="5726113" y="6143625"/>
            <a:ext cx="530542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5" name="Picture 45" descr="Map&#10;&#10;Description automatically generated">
            <a:extLst>
              <a:ext uri="{FF2B5EF4-FFF2-40B4-BE49-F238E27FC236}">
                <a16:creationId xmlns:a16="http://schemas.microsoft.com/office/drawing/2014/main" id="{9DCDBE4A-61F6-E9F2-F204-EE4762AB08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0670" b="20670"/>
          <a:stretch/>
        </p:blipFill>
        <p:spPr/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679B52-E18A-6867-E3EC-991C35C55668}"/>
              </a:ext>
            </a:extLst>
          </p:cNvPr>
          <p:cNvSpPr txBox="1"/>
          <p:nvPr/>
        </p:nvSpPr>
        <p:spPr>
          <a:xfrm>
            <a:off x="5699125" y="6143625"/>
            <a:ext cx="5303838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DABF-13B4-A422-9E0F-B61DC6D3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for fun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E387FB2-DEDB-A964-194A-ED8F09B3A8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366" r="1336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0D7E5-A764-7C7D-EA29-5F070447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dont</a:t>
            </a:r>
            <a:r>
              <a:rPr lang="en-US" dirty="0"/>
              <a:t> really do anything for fun but we just hang out and do our own thing.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7D1-269E-5592-E998-61B1F0F48B3B}"/>
              </a:ext>
            </a:extLst>
          </p:cNvPr>
          <p:cNvSpPr txBox="1"/>
          <p:nvPr/>
        </p:nvSpPr>
        <p:spPr>
          <a:xfrm>
            <a:off x="5699125" y="6143625"/>
            <a:ext cx="5303838" cy="31750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en-US" sz="2000" dirty="0"/>
              <a:t>Not my family. </a:t>
            </a:r>
          </a:p>
        </p:txBody>
      </p:sp>
    </p:spTree>
    <p:extLst>
      <p:ext uri="{BB962C8B-B14F-4D97-AF65-F5344CB8AC3E}">
        <p14:creationId xmlns:p14="http://schemas.microsoft.com/office/powerpoint/2010/main" val="212370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DA92228-6CF2-4813-A749-DD44343AC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42F7D8C-DFF7-4527-A67C-52E9448A3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85ED8C-1E68-4A9F-9185-746B5FAD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8463B19-90A5-421D-8F0E-E1AF8771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39737C-A085-4F82-B67C-F39B984D8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D594886-1F65-4A38-8BE6-E1191438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4C2A01-FD00-49B2-A6CF-0107EEE7D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558719F-4BDC-404B-9DE9-8FFB3C5B0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0CDFA1C-0BF4-48F8-8746-8D16B187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BBAD5D-EF92-4711-85A0-DA49F7EF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7E9CD15-0ABD-4362-B61C-5747F62C0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79FB752-36D5-4892-9599-DB40B2AAF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56D7D47-69C4-47C1-88B3-BA9DAE48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9AB9E32-6828-4552-9AAB-BFAC61B59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C94637C-FD70-4B09-ADFD-458FB2C2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48B7F-FCAE-4421-897B-9B2C54C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FEFB877-5EA6-4353-9C57-94E63714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A0BC6ED-CA58-49F2-BC62-A116192D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994DC2A-8A4C-4B7C-9395-05A20D3F8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FBE187-A7A0-4E99-BCD0-1CB99FB6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5875DF1-803D-4271-A198-3CE1C10FD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EDA470B-B3E9-4288-8D4C-BF94AF41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4440C7C-F6DA-4689-99DD-572827F60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80C8F19-A0CA-49F5-9BA2-D3AC65A8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A1E5F78-222F-4971-B6AD-1BD8CF0A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4F494B-C1B2-4DED-AA80-1ECBE3330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31A77B-9092-418C-AE8E-BC849BE9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CB40006-F5E8-4442-94AA-CCCA6B26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754E2C2-E693-473B-9A5F-9DECDA98F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2425C8-698F-4115-8698-4FC2902A8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197B15-477A-4EDD-8B2F-5E1AF98E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176450B-7E31-4902-9268-0FA55AA2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E37421-19F7-79AF-6922-7538D19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06" y="722903"/>
            <a:ext cx="4904543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Foods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A882E-92D2-E76F-4D94-096DBD17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106" y="3428997"/>
            <a:ext cx="4904543" cy="23066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0">
                <a:solidFill>
                  <a:schemeClr val="tx2"/>
                </a:solidFill>
              </a:rPr>
              <a:t>Phở</a:t>
            </a:r>
            <a:r>
              <a:rPr lang="en-US">
                <a:solidFill>
                  <a:schemeClr val="tx2"/>
                </a:solidFill>
              </a:rPr>
              <a:t>, </a:t>
            </a:r>
            <a:r>
              <a:rPr lang="en-US" i="0">
                <a:solidFill>
                  <a:schemeClr val="tx2"/>
                </a:solidFill>
              </a:rPr>
              <a:t>Sườn Nướng, Egg rolls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540B37A-5461-7B36-8C7F-2E89C499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7098"/>
          <a:stretch/>
        </p:blipFill>
        <p:spPr>
          <a:xfrm>
            <a:off x="7982" y="-1"/>
            <a:ext cx="5714750" cy="3422994"/>
          </a:xfrm>
          <a:custGeom>
            <a:avLst/>
            <a:gdLst/>
            <a:ahLst/>
            <a:cxnLst/>
            <a:rect l="l" t="t" r="r" b="b"/>
            <a:pathLst>
              <a:path w="5932752" h="3427250">
                <a:moveTo>
                  <a:pt x="0" y="0"/>
                </a:moveTo>
                <a:lnTo>
                  <a:pt x="5615779" y="0"/>
                </a:lnTo>
                <a:lnTo>
                  <a:pt x="5695822" y="275137"/>
                </a:lnTo>
                <a:cubicBezTo>
                  <a:pt x="6060670" y="1612190"/>
                  <a:pt x="5954458" y="2401982"/>
                  <a:pt x="5710666" y="3123366"/>
                </a:cubicBezTo>
                <a:lnTo>
                  <a:pt x="5599642" y="3427250"/>
                </a:lnTo>
                <a:lnTo>
                  <a:pt x="0" y="3427250"/>
                </a:lnTo>
                <a:close/>
              </a:path>
            </a:pathLst>
          </a:custGeom>
        </p:spPr>
      </p:pic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9A6704D6-67A6-4D3A-8CF0-11B37803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338979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plate of food&#10;&#10;Description automatically generated">
            <a:extLst>
              <a:ext uri="{FF2B5EF4-FFF2-40B4-BE49-F238E27FC236}">
                <a16:creationId xmlns:a16="http://schemas.microsoft.com/office/drawing/2014/main" id="{BF68C36F-BD12-FB5B-BC6E-89305A07F9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831" b="36201"/>
          <a:stretch/>
        </p:blipFill>
        <p:spPr>
          <a:xfrm>
            <a:off x="7986" y="3422993"/>
            <a:ext cx="5389513" cy="3446973"/>
          </a:xfrm>
          <a:custGeom>
            <a:avLst/>
            <a:gdLst/>
            <a:ahLst/>
            <a:cxnLst/>
            <a:rect l="l" t="t" r="r" b="b"/>
            <a:pathLst>
              <a:path w="5594459" h="3427815">
                <a:moveTo>
                  <a:pt x="0" y="0"/>
                </a:moveTo>
                <a:lnTo>
                  <a:pt x="5594459" y="0"/>
                </a:lnTo>
                <a:lnTo>
                  <a:pt x="5592520" y="5308"/>
                </a:lnTo>
                <a:cubicBezTo>
                  <a:pt x="5276755" y="818579"/>
                  <a:pt x="4843516" y="1631850"/>
                  <a:pt x="4790594" y="3159910"/>
                </a:cubicBezTo>
                <a:lnTo>
                  <a:pt x="4786036" y="3427815"/>
                </a:lnTo>
                <a:lnTo>
                  <a:pt x="0" y="3427815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24661-E5C2-8D48-EF17-BEE8D9760EFA}"/>
              </a:ext>
            </a:extLst>
          </p:cNvPr>
          <p:cNvSpPr txBox="1"/>
          <p:nvPr/>
        </p:nvSpPr>
        <p:spPr>
          <a:xfrm>
            <a:off x="9614050" y="6870700"/>
            <a:ext cx="257795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6590F-9826-29DD-6B08-54711867BD4C}"/>
              </a:ext>
            </a:extLst>
          </p:cNvPr>
          <p:cNvSpPr txBox="1"/>
          <p:nvPr/>
        </p:nvSpPr>
        <p:spPr>
          <a:xfrm>
            <a:off x="6859895" y="6870700"/>
            <a:ext cx="274145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4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733C7D-BFC3-6FE0-1068-53B000CD0A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59" r="-1" b="9058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2E0D3-EB4D-0813-9792-33F0D2AA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Vacations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786CE-ED62-36EB-BE5E-7120D4429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Hawaii, Florida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7E3A-BCB8-E37C-B80A-0AC7B943F894}"/>
              </a:ext>
            </a:extLst>
          </p:cNvPr>
          <p:cNvSpPr txBox="1"/>
          <p:nvPr/>
        </p:nvSpPr>
        <p:spPr>
          <a:xfrm>
            <a:off x="9622066" y="6657945"/>
            <a:ext cx="256993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95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47F-43C5-FC4F-57B4-059C0546E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2445-6463-89C3-5BCE-4684394BF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Everything under the sun that isn't country. Most recently been listening to A lot of </a:t>
            </a:r>
            <a:r>
              <a:rPr lang="en-US" err="1"/>
              <a:t>asian</a:t>
            </a:r>
            <a:r>
              <a:rPr lang="en-US" dirty="0"/>
              <a:t> artists. </a:t>
            </a:r>
          </a:p>
          <a:p>
            <a:r>
              <a:rPr lang="en-US" dirty="0">
                <a:ea typeface="+mn-lt"/>
                <a:cs typeface="+mn-lt"/>
              </a:rPr>
              <a:t>https://open.spotify.com/track/3olqy6cgUoqV4zjLEeBXSl?si=fb7554fdc7e047c1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https://open.spotify.com/playlist/7Bx0t6bxmcR4GEBX2v1zGM?si=07f0f9c037964591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Has all of the music that I've ever listened to</a:t>
            </a:r>
          </a:p>
        </p:txBody>
      </p:sp>
    </p:spTree>
    <p:extLst>
      <p:ext uri="{BB962C8B-B14F-4D97-AF65-F5344CB8AC3E}">
        <p14:creationId xmlns:p14="http://schemas.microsoft.com/office/powerpoint/2010/main" val="306510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0E21A7-3062-6678-F6FD-AE4C472BA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274" r="14193" b="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7C22A-ADA7-8B1E-E968-574D65CC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81EF-FF2E-CEE2-3EB1-429AC8AD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308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6E2"/>
      </a:lt2>
      <a:accent1>
        <a:srgbClr val="90A4C9"/>
      </a:accent1>
      <a:accent2>
        <a:srgbClr val="74ABBB"/>
      </a:accent2>
      <a:accent3>
        <a:srgbClr val="7CABA2"/>
      </a:accent3>
      <a:accent4>
        <a:srgbClr val="72B08B"/>
      </a:accent4>
      <a:accent5>
        <a:srgbClr val="7DAE7C"/>
      </a:accent5>
      <a:accent6>
        <a:srgbClr val="89AC6F"/>
      </a:accent6>
      <a:hlink>
        <a:srgbClr val="95805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CosineVTI</vt:lpstr>
      <vt:lpstr>My parents are from Hue and my mom is from North somewhere</vt:lpstr>
      <vt:lpstr>What we do for fun</vt:lpstr>
      <vt:lpstr>Foods</vt:lpstr>
      <vt:lpstr>Vacations </vt:lpstr>
      <vt:lpstr>Music</vt:lpstr>
      <vt:lpstr>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2023-06-02T02:02:16Z</dcterms:created>
  <dcterms:modified xsi:type="dcterms:W3CDTF">2023-06-02T17:06:13Z</dcterms:modified>
</cp:coreProperties>
</file>