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448431-0FC2-4099-B4F0-CF572251CF51}"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E3302AE-2EF8-4632-A9A8-06097BE65DC0}" type="slidenum">
              <a:rPr lang="en-IN" smtClean="0"/>
              <a:t>‹#›</a:t>
            </a:fld>
            <a:endParaRPr lang="en-IN"/>
          </a:p>
        </p:txBody>
      </p:sp>
    </p:spTree>
    <p:extLst>
      <p:ext uri="{BB962C8B-B14F-4D97-AF65-F5344CB8AC3E}">
        <p14:creationId xmlns:p14="http://schemas.microsoft.com/office/powerpoint/2010/main" val="283511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448431-0FC2-4099-B4F0-CF572251CF51}"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E3302AE-2EF8-4632-A9A8-06097BE65DC0}" type="slidenum">
              <a:rPr lang="en-IN" smtClean="0"/>
              <a:t>‹#›</a:t>
            </a:fld>
            <a:endParaRPr lang="en-IN"/>
          </a:p>
        </p:txBody>
      </p:sp>
    </p:spTree>
    <p:extLst>
      <p:ext uri="{BB962C8B-B14F-4D97-AF65-F5344CB8AC3E}">
        <p14:creationId xmlns:p14="http://schemas.microsoft.com/office/powerpoint/2010/main" val="3215858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448431-0FC2-4099-B4F0-CF572251CF51}"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E3302AE-2EF8-4632-A9A8-06097BE65DC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716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7448431-0FC2-4099-B4F0-CF572251CF51}"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3302AE-2EF8-4632-A9A8-06097BE65DC0}" type="slidenum">
              <a:rPr lang="en-IN" smtClean="0"/>
              <a:t>‹#›</a:t>
            </a:fld>
            <a:endParaRPr lang="en-IN"/>
          </a:p>
        </p:txBody>
      </p:sp>
    </p:spTree>
    <p:extLst>
      <p:ext uri="{BB962C8B-B14F-4D97-AF65-F5344CB8AC3E}">
        <p14:creationId xmlns:p14="http://schemas.microsoft.com/office/powerpoint/2010/main" val="1881160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7448431-0FC2-4099-B4F0-CF572251CF51}"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3302AE-2EF8-4632-A9A8-06097BE65DC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76916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7448431-0FC2-4099-B4F0-CF572251CF51}"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3302AE-2EF8-4632-A9A8-06097BE65DC0}" type="slidenum">
              <a:rPr lang="en-IN" smtClean="0"/>
              <a:t>‹#›</a:t>
            </a:fld>
            <a:endParaRPr lang="en-IN"/>
          </a:p>
        </p:txBody>
      </p:sp>
    </p:spTree>
    <p:extLst>
      <p:ext uri="{BB962C8B-B14F-4D97-AF65-F5344CB8AC3E}">
        <p14:creationId xmlns:p14="http://schemas.microsoft.com/office/powerpoint/2010/main" val="4184142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448431-0FC2-4099-B4F0-CF572251CF51}"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E3302AE-2EF8-4632-A9A8-06097BE65DC0}" type="slidenum">
              <a:rPr lang="en-IN" smtClean="0"/>
              <a:t>‹#›</a:t>
            </a:fld>
            <a:endParaRPr lang="en-IN"/>
          </a:p>
        </p:txBody>
      </p:sp>
    </p:spTree>
    <p:extLst>
      <p:ext uri="{BB962C8B-B14F-4D97-AF65-F5344CB8AC3E}">
        <p14:creationId xmlns:p14="http://schemas.microsoft.com/office/powerpoint/2010/main" val="2244925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448431-0FC2-4099-B4F0-CF572251CF51}"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E3302AE-2EF8-4632-A9A8-06097BE65DC0}" type="slidenum">
              <a:rPr lang="en-IN" smtClean="0"/>
              <a:t>‹#›</a:t>
            </a:fld>
            <a:endParaRPr lang="en-IN"/>
          </a:p>
        </p:txBody>
      </p:sp>
    </p:spTree>
    <p:extLst>
      <p:ext uri="{BB962C8B-B14F-4D97-AF65-F5344CB8AC3E}">
        <p14:creationId xmlns:p14="http://schemas.microsoft.com/office/powerpoint/2010/main" val="1065096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448431-0FC2-4099-B4F0-CF572251CF51}"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E3302AE-2EF8-4632-A9A8-06097BE65DC0}" type="slidenum">
              <a:rPr lang="en-IN" smtClean="0"/>
              <a:t>‹#›</a:t>
            </a:fld>
            <a:endParaRPr lang="en-IN"/>
          </a:p>
        </p:txBody>
      </p:sp>
    </p:spTree>
    <p:extLst>
      <p:ext uri="{BB962C8B-B14F-4D97-AF65-F5344CB8AC3E}">
        <p14:creationId xmlns:p14="http://schemas.microsoft.com/office/powerpoint/2010/main" val="2649020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448431-0FC2-4099-B4F0-CF572251CF51}"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E3302AE-2EF8-4632-A9A8-06097BE65DC0}" type="slidenum">
              <a:rPr lang="en-IN" smtClean="0"/>
              <a:t>‹#›</a:t>
            </a:fld>
            <a:endParaRPr lang="en-IN"/>
          </a:p>
        </p:txBody>
      </p:sp>
    </p:spTree>
    <p:extLst>
      <p:ext uri="{BB962C8B-B14F-4D97-AF65-F5344CB8AC3E}">
        <p14:creationId xmlns:p14="http://schemas.microsoft.com/office/powerpoint/2010/main" val="2128027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448431-0FC2-4099-B4F0-CF572251CF51}"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E3302AE-2EF8-4632-A9A8-06097BE65DC0}" type="slidenum">
              <a:rPr lang="en-IN" smtClean="0"/>
              <a:t>‹#›</a:t>
            </a:fld>
            <a:endParaRPr lang="en-IN"/>
          </a:p>
        </p:txBody>
      </p:sp>
    </p:spTree>
    <p:extLst>
      <p:ext uri="{BB962C8B-B14F-4D97-AF65-F5344CB8AC3E}">
        <p14:creationId xmlns:p14="http://schemas.microsoft.com/office/powerpoint/2010/main" val="3128017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448431-0FC2-4099-B4F0-CF572251CF51}" type="datetimeFigureOut">
              <a:rPr lang="en-IN" smtClean="0"/>
              <a:t>25-10-2023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E3302AE-2EF8-4632-A9A8-06097BE65DC0}" type="slidenum">
              <a:rPr lang="en-IN" smtClean="0"/>
              <a:t>‹#›</a:t>
            </a:fld>
            <a:endParaRPr lang="en-IN"/>
          </a:p>
        </p:txBody>
      </p:sp>
    </p:spTree>
    <p:extLst>
      <p:ext uri="{BB962C8B-B14F-4D97-AF65-F5344CB8AC3E}">
        <p14:creationId xmlns:p14="http://schemas.microsoft.com/office/powerpoint/2010/main" val="423062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448431-0FC2-4099-B4F0-CF572251CF51}" type="datetimeFigureOut">
              <a:rPr lang="en-IN" smtClean="0"/>
              <a:t>25-10-2023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E3302AE-2EF8-4632-A9A8-06097BE65DC0}" type="slidenum">
              <a:rPr lang="en-IN" smtClean="0"/>
              <a:t>‹#›</a:t>
            </a:fld>
            <a:endParaRPr lang="en-IN"/>
          </a:p>
        </p:txBody>
      </p:sp>
    </p:spTree>
    <p:extLst>
      <p:ext uri="{BB962C8B-B14F-4D97-AF65-F5344CB8AC3E}">
        <p14:creationId xmlns:p14="http://schemas.microsoft.com/office/powerpoint/2010/main" val="4149173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448431-0FC2-4099-B4F0-CF572251CF51}" type="datetimeFigureOut">
              <a:rPr lang="en-IN" smtClean="0"/>
              <a:t>25-10-2023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E3302AE-2EF8-4632-A9A8-06097BE65DC0}" type="slidenum">
              <a:rPr lang="en-IN" smtClean="0"/>
              <a:t>‹#›</a:t>
            </a:fld>
            <a:endParaRPr lang="en-IN"/>
          </a:p>
        </p:txBody>
      </p:sp>
    </p:spTree>
    <p:extLst>
      <p:ext uri="{BB962C8B-B14F-4D97-AF65-F5344CB8AC3E}">
        <p14:creationId xmlns:p14="http://schemas.microsoft.com/office/powerpoint/2010/main" val="3258899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448431-0FC2-4099-B4F0-CF572251CF51}"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E3302AE-2EF8-4632-A9A8-06097BE65DC0}" type="slidenum">
              <a:rPr lang="en-IN" smtClean="0"/>
              <a:t>‹#›</a:t>
            </a:fld>
            <a:endParaRPr lang="en-IN"/>
          </a:p>
        </p:txBody>
      </p:sp>
    </p:spTree>
    <p:extLst>
      <p:ext uri="{BB962C8B-B14F-4D97-AF65-F5344CB8AC3E}">
        <p14:creationId xmlns:p14="http://schemas.microsoft.com/office/powerpoint/2010/main" val="1230231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448431-0FC2-4099-B4F0-CF572251CF51}"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3302AE-2EF8-4632-A9A8-06097BE65DC0}" type="slidenum">
              <a:rPr lang="en-IN" smtClean="0"/>
              <a:t>‹#›</a:t>
            </a:fld>
            <a:endParaRPr lang="en-IN"/>
          </a:p>
        </p:txBody>
      </p:sp>
    </p:spTree>
    <p:extLst>
      <p:ext uri="{BB962C8B-B14F-4D97-AF65-F5344CB8AC3E}">
        <p14:creationId xmlns:p14="http://schemas.microsoft.com/office/powerpoint/2010/main" val="456808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7448431-0FC2-4099-B4F0-CF572251CF51}" type="datetimeFigureOut">
              <a:rPr lang="en-IN" smtClean="0"/>
              <a:t>25-10-2023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E3302AE-2EF8-4632-A9A8-06097BE65DC0}" type="slidenum">
              <a:rPr lang="en-IN" smtClean="0"/>
              <a:t>‹#›</a:t>
            </a:fld>
            <a:endParaRPr lang="en-IN"/>
          </a:p>
        </p:txBody>
      </p:sp>
    </p:spTree>
    <p:extLst>
      <p:ext uri="{BB962C8B-B14F-4D97-AF65-F5344CB8AC3E}">
        <p14:creationId xmlns:p14="http://schemas.microsoft.com/office/powerpoint/2010/main" val="894734542"/>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FD6D-6CCC-434B-6893-C70FB06C0712}"/>
              </a:ext>
            </a:extLst>
          </p:cNvPr>
          <p:cNvSpPr>
            <a:spLocks noGrp="1"/>
          </p:cNvSpPr>
          <p:nvPr>
            <p:ph type="ctrTitle"/>
          </p:nvPr>
        </p:nvSpPr>
        <p:spPr/>
        <p:txBody>
          <a:bodyPr>
            <a:normAutofit/>
          </a:bodyPr>
          <a:lstStyle/>
          <a:p>
            <a:pPr algn="ctr"/>
            <a:r>
              <a:rPr lang="en-US" sz="6000" b="1" i="1" u="sng" dirty="0"/>
              <a:t>PROJECT NAME -</a:t>
            </a:r>
            <a:endParaRPr lang="en-IN" sz="6000" b="1" i="1" u="sng" dirty="0"/>
          </a:p>
        </p:txBody>
      </p:sp>
      <p:sp>
        <p:nvSpPr>
          <p:cNvPr id="3" name="Subtitle 2">
            <a:extLst>
              <a:ext uri="{FF2B5EF4-FFF2-40B4-BE49-F238E27FC236}">
                <a16:creationId xmlns:a16="http://schemas.microsoft.com/office/drawing/2014/main" id="{FB4337D6-51E3-5963-11A0-347401BFE5C0}"/>
              </a:ext>
            </a:extLst>
          </p:cNvPr>
          <p:cNvSpPr>
            <a:spLocks noGrp="1"/>
          </p:cNvSpPr>
          <p:nvPr>
            <p:ph type="subTitle" idx="1"/>
          </p:nvPr>
        </p:nvSpPr>
        <p:spPr/>
        <p:txBody>
          <a:bodyPr>
            <a:normAutofit lnSpcReduction="10000"/>
          </a:bodyPr>
          <a:lstStyle/>
          <a:p>
            <a:pPr algn="ctr"/>
            <a:r>
              <a:rPr lang="en-US" sz="7200" b="1" dirty="0">
                <a:solidFill>
                  <a:schemeClr val="bg2">
                    <a:lumMod val="50000"/>
                  </a:schemeClr>
                </a:solidFill>
              </a:rPr>
              <a:t>FOOD </a:t>
            </a:r>
            <a:r>
              <a:rPr lang="en-US" sz="7200" b="1" dirty="0">
                <a:solidFill>
                  <a:srgbClr val="FFC000"/>
                </a:solidFill>
              </a:rPr>
              <a:t>KART</a:t>
            </a:r>
            <a:endParaRPr lang="en-IN" sz="7200" b="1" dirty="0">
              <a:solidFill>
                <a:srgbClr val="FFC000"/>
              </a:solidFill>
            </a:endParaRPr>
          </a:p>
        </p:txBody>
      </p:sp>
    </p:spTree>
    <p:extLst>
      <p:ext uri="{BB962C8B-B14F-4D97-AF65-F5344CB8AC3E}">
        <p14:creationId xmlns:p14="http://schemas.microsoft.com/office/powerpoint/2010/main" val="1343945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F6E-3F9C-358A-3DFB-20E0A8389B43}"/>
              </a:ext>
            </a:extLst>
          </p:cNvPr>
          <p:cNvSpPr>
            <a:spLocks noGrp="1"/>
          </p:cNvSpPr>
          <p:nvPr>
            <p:ph type="ctrTitle"/>
          </p:nvPr>
        </p:nvSpPr>
        <p:spPr>
          <a:xfrm>
            <a:off x="2230278" y="1122363"/>
            <a:ext cx="8993500" cy="2387600"/>
          </a:xfrm>
        </p:spPr>
        <p:txBody>
          <a:bodyPr/>
          <a:lstStyle/>
          <a:p>
            <a:pPr algn="just"/>
            <a:r>
              <a:rPr lang="en-US" u="sng" dirty="0">
                <a:solidFill>
                  <a:srgbClr val="7030A0"/>
                </a:solidFill>
                <a:latin typeface="Times New Roman" panose="02020603050405020304" pitchFamily="18" charset="0"/>
                <a:cs typeface="Times New Roman" panose="02020603050405020304" pitchFamily="18" charset="0"/>
              </a:rPr>
              <a:t>INDIVIDUAL PROJECT</a:t>
            </a:r>
            <a:endParaRPr lang="en-IN" u="sng" dirty="0">
              <a:solidFill>
                <a:srgbClr val="7030A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A4B3FB4-4991-01F1-DA8D-A37D1E729D63}"/>
              </a:ext>
            </a:extLst>
          </p:cNvPr>
          <p:cNvSpPr>
            <a:spLocks noGrp="1"/>
          </p:cNvSpPr>
          <p:nvPr>
            <p:ph type="subTitle" idx="1"/>
          </p:nvPr>
        </p:nvSpPr>
        <p:spPr>
          <a:xfrm>
            <a:off x="1876926" y="3843867"/>
            <a:ext cx="7305574" cy="1507779"/>
          </a:xfrm>
        </p:spPr>
        <p:txBody>
          <a:bodyPr>
            <a:normAutofit/>
          </a:bodyPr>
          <a:lstStyle/>
          <a:p>
            <a:pPr algn="just"/>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RAVI KUMAR </a:t>
            </a:r>
          </a:p>
          <a:p>
            <a:pPr algn="just"/>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UNIVERSITY ROLL - 2200290140122</a:t>
            </a:r>
            <a:endParaRPr lang="en-I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3955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F6E-3F9C-358A-3DFB-20E0A8389B43}"/>
              </a:ext>
            </a:extLst>
          </p:cNvPr>
          <p:cNvSpPr>
            <a:spLocks noGrp="1"/>
          </p:cNvSpPr>
          <p:nvPr>
            <p:ph type="ctrTitle"/>
          </p:nvPr>
        </p:nvSpPr>
        <p:spPr>
          <a:xfrm>
            <a:off x="1097280" y="758952"/>
            <a:ext cx="10058400" cy="1361948"/>
          </a:xfrm>
        </p:spPr>
        <p:txBody>
          <a:bodyPr>
            <a:normAutofit/>
          </a:bodyPr>
          <a:lstStyle/>
          <a:p>
            <a:r>
              <a:rPr lang="en-US" u="sng" dirty="0"/>
              <a:t>INTRODUCTION</a:t>
            </a:r>
            <a:endParaRPr lang="en-IN" u="sng" dirty="0"/>
          </a:p>
        </p:txBody>
      </p:sp>
      <p:sp>
        <p:nvSpPr>
          <p:cNvPr id="3" name="Subtitle 2">
            <a:extLst>
              <a:ext uri="{FF2B5EF4-FFF2-40B4-BE49-F238E27FC236}">
                <a16:creationId xmlns:a16="http://schemas.microsoft.com/office/drawing/2014/main" id="{8A4B3FB4-4991-01F1-DA8D-A37D1E729D63}"/>
              </a:ext>
            </a:extLst>
          </p:cNvPr>
          <p:cNvSpPr>
            <a:spLocks noGrp="1"/>
          </p:cNvSpPr>
          <p:nvPr>
            <p:ph type="subTitle" idx="1"/>
          </p:nvPr>
        </p:nvSpPr>
        <p:spPr>
          <a:xfrm>
            <a:off x="1100051" y="2235200"/>
            <a:ext cx="9479049" cy="3363420"/>
          </a:xfrm>
        </p:spPr>
        <p:txBody>
          <a:bodyPr>
            <a:normAutofit/>
          </a:bodyPr>
          <a:lstStyle/>
          <a:p>
            <a:pPr lvl="0" algn="ctr">
              <a:lnSpc>
                <a:spcPct val="200000"/>
              </a:lnSpc>
            </a:pPr>
            <a:r>
              <a:rPr lang="en-IN" sz="2000"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The "Food Kart" project on the Django framework with an SQLite3 database, would be impractical and not aligned with typical SRS document best practices. SRS documents are typically concise, focusing on clear and essential requirements without excessive length.</a:t>
            </a:r>
            <a:endParaRPr lang="en-IN" sz="20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0929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F6E-3F9C-358A-3DFB-20E0A8389B43}"/>
              </a:ext>
            </a:extLst>
          </p:cNvPr>
          <p:cNvSpPr>
            <a:spLocks noGrp="1"/>
          </p:cNvSpPr>
          <p:nvPr>
            <p:ph type="ctrTitle"/>
          </p:nvPr>
        </p:nvSpPr>
        <p:spPr>
          <a:xfrm>
            <a:off x="1097280" y="758952"/>
            <a:ext cx="10058400" cy="1143000"/>
          </a:xfrm>
        </p:spPr>
        <p:txBody>
          <a:bodyPr>
            <a:noAutofit/>
          </a:bodyPr>
          <a:lstStyle/>
          <a:p>
            <a:r>
              <a:rPr lang="en-US" sz="4000" u="sng" dirty="0">
                <a:solidFill>
                  <a:schemeClr val="tx1">
                    <a:lumMod val="95000"/>
                    <a:lumOff val="5000"/>
                  </a:schemeClr>
                </a:solidFill>
              </a:rPr>
              <a:t>TECHNOLOGY AND SOFTWARE REQUIREMENT</a:t>
            </a:r>
            <a:endParaRPr lang="en-IN" sz="4000" u="sng" dirty="0">
              <a:solidFill>
                <a:schemeClr val="tx1">
                  <a:lumMod val="95000"/>
                  <a:lumOff val="5000"/>
                </a:schemeClr>
              </a:solidFill>
            </a:endParaRPr>
          </a:p>
        </p:txBody>
      </p:sp>
      <p:sp>
        <p:nvSpPr>
          <p:cNvPr id="3" name="Subtitle 2">
            <a:extLst>
              <a:ext uri="{FF2B5EF4-FFF2-40B4-BE49-F238E27FC236}">
                <a16:creationId xmlns:a16="http://schemas.microsoft.com/office/drawing/2014/main" id="{8A4B3FB4-4991-01F1-DA8D-A37D1E729D63}"/>
              </a:ext>
            </a:extLst>
          </p:cNvPr>
          <p:cNvSpPr>
            <a:spLocks noGrp="1"/>
          </p:cNvSpPr>
          <p:nvPr>
            <p:ph type="subTitle" idx="1"/>
          </p:nvPr>
        </p:nvSpPr>
        <p:spPr>
          <a:xfrm>
            <a:off x="2877954" y="2413000"/>
            <a:ext cx="7129646" cy="3185620"/>
          </a:xfrm>
          <a:ln>
            <a:solidFill>
              <a:schemeClr val="tx2">
                <a:lumMod val="75000"/>
              </a:schemeClr>
            </a:solidFill>
          </a:ln>
        </p:spPr>
        <p:txBody>
          <a:bodyPr/>
          <a:lstStyle/>
          <a:p>
            <a:r>
              <a:rPr lang="en-US" u="sng" dirty="0">
                <a:solidFill>
                  <a:schemeClr val="tx1">
                    <a:lumMod val="95000"/>
                    <a:lumOff val="5000"/>
                  </a:schemeClr>
                </a:solidFill>
              </a:rPr>
              <a:t>TECHNOLOGY USED: </a:t>
            </a:r>
          </a:p>
          <a:p>
            <a:r>
              <a:rPr lang="en-US" dirty="0">
                <a:solidFill>
                  <a:schemeClr val="tx1">
                    <a:lumMod val="95000"/>
                    <a:lumOff val="5000"/>
                  </a:schemeClr>
                </a:solidFill>
              </a:rPr>
              <a:t>			Front end: </a:t>
            </a:r>
            <a:r>
              <a:rPr lang="en-US" dirty="0">
                <a:solidFill>
                  <a:srgbClr val="0070C0"/>
                </a:solidFill>
              </a:rPr>
              <a:t>HTML,CSS,BOOTSTRAP.</a:t>
            </a:r>
          </a:p>
          <a:p>
            <a:r>
              <a:rPr lang="en-US" dirty="0">
                <a:solidFill>
                  <a:srgbClr val="0070C0"/>
                </a:solidFill>
              </a:rPr>
              <a:t>			</a:t>
            </a:r>
            <a:r>
              <a:rPr lang="en-US" dirty="0">
                <a:solidFill>
                  <a:schemeClr val="tx1"/>
                </a:solidFill>
              </a:rPr>
              <a:t>Back end: </a:t>
            </a:r>
            <a:r>
              <a:rPr lang="en-US" dirty="0">
                <a:solidFill>
                  <a:srgbClr val="0070C0"/>
                </a:solidFill>
              </a:rPr>
              <a:t>PYTHON.</a:t>
            </a:r>
          </a:p>
          <a:p>
            <a:r>
              <a:rPr lang="en-US" u="sng" dirty="0">
                <a:solidFill>
                  <a:schemeClr val="tx1"/>
                </a:solidFill>
              </a:rPr>
              <a:t>FRAMEWORK</a:t>
            </a:r>
            <a:r>
              <a:rPr lang="en-US" dirty="0">
                <a:solidFill>
                  <a:srgbClr val="0070C0"/>
                </a:solidFill>
              </a:rPr>
              <a:t>- DJANGO</a:t>
            </a:r>
          </a:p>
          <a:p>
            <a:r>
              <a:rPr lang="en-US" u="sng" dirty="0">
                <a:solidFill>
                  <a:schemeClr val="tx1"/>
                </a:solidFill>
              </a:rPr>
              <a:t>DATABASE-</a:t>
            </a:r>
            <a:r>
              <a:rPr lang="en-US" dirty="0">
                <a:solidFill>
                  <a:srgbClr val="0070C0"/>
                </a:solidFill>
              </a:rPr>
              <a:t>  Sqlite3.</a:t>
            </a:r>
            <a:r>
              <a:rPr lang="en-US" dirty="0"/>
              <a:t>		</a:t>
            </a:r>
            <a:endParaRPr lang="en-IN" dirty="0"/>
          </a:p>
        </p:txBody>
      </p:sp>
    </p:spTree>
    <p:extLst>
      <p:ext uri="{BB962C8B-B14F-4D97-AF65-F5344CB8AC3E}">
        <p14:creationId xmlns:p14="http://schemas.microsoft.com/office/powerpoint/2010/main" val="4002599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F6E-3F9C-358A-3DFB-20E0A8389B43}"/>
              </a:ext>
            </a:extLst>
          </p:cNvPr>
          <p:cNvSpPr>
            <a:spLocks noGrp="1"/>
          </p:cNvSpPr>
          <p:nvPr>
            <p:ph type="ctrTitle"/>
          </p:nvPr>
        </p:nvSpPr>
        <p:spPr>
          <a:xfrm>
            <a:off x="1097280" y="758952"/>
            <a:ext cx="10058400" cy="1643428"/>
          </a:xfrm>
        </p:spPr>
        <p:txBody>
          <a:bodyPr>
            <a:noAutofit/>
          </a:bodyPr>
          <a:lstStyle/>
          <a:p>
            <a:r>
              <a:rPr lang="en-US" sz="6600" b="1" u="sng" dirty="0"/>
              <a:t>HARDWARE REQUIREMENT</a:t>
            </a:r>
            <a:endParaRPr lang="en-IN" sz="6600" b="1" u="sng" dirty="0"/>
          </a:p>
        </p:txBody>
      </p:sp>
      <p:sp>
        <p:nvSpPr>
          <p:cNvPr id="3" name="Subtitle 2">
            <a:extLst>
              <a:ext uri="{FF2B5EF4-FFF2-40B4-BE49-F238E27FC236}">
                <a16:creationId xmlns:a16="http://schemas.microsoft.com/office/drawing/2014/main" id="{8A4B3FB4-4991-01F1-DA8D-A37D1E729D63}"/>
              </a:ext>
            </a:extLst>
          </p:cNvPr>
          <p:cNvSpPr>
            <a:spLocks noGrp="1"/>
          </p:cNvSpPr>
          <p:nvPr>
            <p:ph type="subTitle" idx="1"/>
          </p:nvPr>
        </p:nvSpPr>
        <p:spPr>
          <a:xfrm>
            <a:off x="1751797" y="2402380"/>
            <a:ext cx="9406653" cy="3196240"/>
          </a:xfrm>
        </p:spPr>
        <p:txBody>
          <a:bodyPr>
            <a:normAutofit fontScale="85000" lnSpcReduction="20000"/>
          </a:bodyPr>
          <a:lstStyle/>
          <a:p>
            <a:pPr algn="just"/>
            <a:r>
              <a:rPr lang="en-US" sz="3200" b="0" i="0" u="sng" dirty="0">
                <a:solidFill>
                  <a:srgbClr val="0070C0"/>
                </a:solidFill>
                <a:effectLst/>
                <a:latin typeface="Google Sans"/>
              </a:rPr>
              <a:t>Processor: </a:t>
            </a:r>
          </a:p>
          <a:p>
            <a:pPr algn="just"/>
            <a:r>
              <a:rPr lang="en-US" sz="3200" dirty="0">
                <a:solidFill>
                  <a:srgbClr val="0070C0"/>
                </a:solidFill>
                <a:latin typeface="Google Sans"/>
              </a:rPr>
              <a:t>			</a:t>
            </a:r>
            <a:r>
              <a:rPr lang="en-US" sz="3200" b="0" i="0" dirty="0">
                <a:solidFill>
                  <a:srgbClr val="0070C0"/>
                </a:solidFill>
                <a:effectLst/>
                <a:latin typeface="Google Sans"/>
              </a:rPr>
              <a:t>1 GHz clock speed is recommended.</a:t>
            </a:r>
          </a:p>
          <a:p>
            <a:pPr algn="just"/>
            <a:r>
              <a:rPr lang="en-US" sz="3200" b="0" i="0" u="sng" dirty="0">
                <a:solidFill>
                  <a:srgbClr val="0070C0"/>
                </a:solidFill>
                <a:effectLst/>
                <a:latin typeface="Google Sans"/>
              </a:rPr>
              <a:t> RAM:</a:t>
            </a:r>
          </a:p>
          <a:p>
            <a:pPr algn="just"/>
            <a:r>
              <a:rPr lang="en-US" sz="3200" b="0" i="0" dirty="0">
                <a:solidFill>
                  <a:srgbClr val="0070C0"/>
                </a:solidFill>
                <a:effectLst/>
                <a:latin typeface="Google Sans"/>
              </a:rPr>
              <a:t>			 A minimum of 4 GB RAM is recommended,</a:t>
            </a:r>
          </a:p>
          <a:p>
            <a:pPr algn="just"/>
            <a:r>
              <a:rPr lang="en-US" sz="3200" b="0" i="0" u="sng" dirty="0">
                <a:solidFill>
                  <a:srgbClr val="0070C0"/>
                </a:solidFill>
                <a:effectLst/>
                <a:latin typeface="Google Sans"/>
              </a:rPr>
              <a:t>Hard Disk:</a:t>
            </a:r>
          </a:p>
          <a:p>
            <a:pPr algn="just"/>
            <a:r>
              <a:rPr lang="en-US" sz="3200" b="0" i="0" dirty="0">
                <a:solidFill>
                  <a:srgbClr val="0070C0"/>
                </a:solidFill>
                <a:effectLst/>
                <a:latin typeface="Google Sans"/>
              </a:rPr>
              <a:t>				 A minimum of 5 GB of free disk space is required for 			installing Python and Django.</a:t>
            </a:r>
            <a:endParaRPr lang="en-IN" sz="3200" dirty="0">
              <a:solidFill>
                <a:srgbClr val="0070C0"/>
              </a:solidFill>
            </a:endParaRPr>
          </a:p>
        </p:txBody>
      </p:sp>
    </p:spTree>
    <p:extLst>
      <p:ext uri="{BB962C8B-B14F-4D97-AF65-F5344CB8AC3E}">
        <p14:creationId xmlns:p14="http://schemas.microsoft.com/office/powerpoint/2010/main" val="1966462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F6E-3F9C-358A-3DFB-20E0A8389B43}"/>
              </a:ext>
            </a:extLst>
          </p:cNvPr>
          <p:cNvSpPr>
            <a:spLocks noGrp="1"/>
          </p:cNvSpPr>
          <p:nvPr>
            <p:ph type="ctrTitle"/>
          </p:nvPr>
        </p:nvSpPr>
        <p:spPr>
          <a:xfrm>
            <a:off x="1097280" y="758952"/>
            <a:ext cx="10058400" cy="1361948"/>
          </a:xfrm>
        </p:spPr>
        <p:txBody>
          <a:bodyPr>
            <a:noAutofit/>
          </a:bodyPr>
          <a:lstStyle/>
          <a:p>
            <a:r>
              <a:rPr lang="en-US" u="sng" dirty="0"/>
              <a:t>MODULES DESCRIPTION</a:t>
            </a:r>
            <a:endParaRPr lang="en-IN" u="sng" dirty="0"/>
          </a:p>
        </p:txBody>
      </p:sp>
      <p:sp>
        <p:nvSpPr>
          <p:cNvPr id="3" name="Subtitle 2">
            <a:extLst>
              <a:ext uri="{FF2B5EF4-FFF2-40B4-BE49-F238E27FC236}">
                <a16:creationId xmlns:a16="http://schemas.microsoft.com/office/drawing/2014/main" id="{8A4B3FB4-4991-01F1-DA8D-A37D1E729D63}"/>
              </a:ext>
            </a:extLst>
          </p:cNvPr>
          <p:cNvSpPr>
            <a:spLocks noGrp="1"/>
          </p:cNvSpPr>
          <p:nvPr>
            <p:ph type="subTitle" idx="1"/>
          </p:nvPr>
        </p:nvSpPr>
        <p:spPr>
          <a:xfrm>
            <a:off x="2974205" y="2819400"/>
            <a:ext cx="8184245" cy="2628499"/>
          </a:xfrm>
        </p:spPr>
        <p:txBody>
          <a:bodyPr>
            <a:normAutofit fontScale="92500" lnSpcReduction="20000"/>
          </a:bodyPr>
          <a:lstStyle/>
          <a:p>
            <a:pPr>
              <a:buFont typeface="Arial" panose="020B0604020202020204" pitchFamily="34" charset="0"/>
              <a:buChar char="•"/>
            </a:pPr>
            <a:r>
              <a:rPr lang="en-US" sz="2000" b="1" i="0" dirty="0">
                <a:solidFill>
                  <a:srgbClr val="0070C0"/>
                </a:solidFill>
                <a:effectLst/>
                <a:latin typeface="Söhne"/>
              </a:rPr>
              <a:t>Restaurant and Menu Browsing</a:t>
            </a:r>
          </a:p>
          <a:p>
            <a:endParaRPr lang="en-US" sz="2000" b="1" i="0" dirty="0">
              <a:solidFill>
                <a:srgbClr val="0070C0"/>
              </a:solidFill>
              <a:effectLst/>
              <a:latin typeface="Söhne"/>
            </a:endParaRPr>
          </a:p>
          <a:p>
            <a:pPr>
              <a:buFont typeface="Arial" panose="020B0604020202020204" pitchFamily="34" charset="0"/>
              <a:buChar char="•"/>
            </a:pPr>
            <a:r>
              <a:rPr lang="en-US" sz="2000" b="1" i="0" dirty="0">
                <a:solidFill>
                  <a:srgbClr val="0070C0"/>
                </a:solidFill>
                <a:effectLst/>
                <a:latin typeface="Söhne"/>
              </a:rPr>
              <a:t>Login</a:t>
            </a:r>
            <a:r>
              <a:rPr lang="en-US" sz="2000" b="1" dirty="0">
                <a:solidFill>
                  <a:srgbClr val="0070C0"/>
                </a:solidFill>
                <a:latin typeface="Söhne"/>
              </a:rPr>
              <a:t> and signup page</a:t>
            </a:r>
            <a:endParaRPr lang="en-US" sz="2000" b="1" i="0" dirty="0">
              <a:solidFill>
                <a:srgbClr val="0070C0"/>
              </a:solidFill>
              <a:effectLst/>
              <a:latin typeface="Söhne"/>
            </a:endParaRPr>
          </a:p>
          <a:p>
            <a:pPr>
              <a:buFont typeface="Arial" panose="020B0604020202020204" pitchFamily="34" charset="0"/>
              <a:buChar char="•"/>
            </a:pPr>
            <a:endParaRPr lang="en-US" sz="2000" b="1" dirty="0">
              <a:solidFill>
                <a:srgbClr val="0070C0"/>
              </a:solidFill>
              <a:latin typeface="Söhne"/>
            </a:endParaRPr>
          </a:p>
          <a:p>
            <a:pPr>
              <a:buFont typeface="Arial" panose="020B0604020202020204" pitchFamily="34" charset="0"/>
              <a:buChar char="•"/>
            </a:pPr>
            <a:r>
              <a:rPr lang="en-US" sz="2000" b="1" i="0" dirty="0">
                <a:solidFill>
                  <a:srgbClr val="0070C0"/>
                </a:solidFill>
                <a:effectLst/>
                <a:latin typeface="Söhne"/>
              </a:rPr>
              <a:t>Item Selection</a:t>
            </a:r>
          </a:p>
          <a:p>
            <a:pPr>
              <a:buFont typeface="Arial" panose="020B0604020202020204" pitchFamily="34" charset="0"/>
              <a:buChar char="•"/>
            </a:pPr>
            <a:endParaRPr lang="en-US" sz="2000" b="1" i="0" dirty="0">
              <a:solidFill>
                <a:srgbClr val="0070C0"/>
              </a:solidFill>
              <a:effectLst/>
              <a:latin typeface="Söhne"/>
            </a:endParaRPr>
          </a:p>
          <a:p>
            <a:pPr>
              <a:buFont typeface="Arial" panose="020B0604020202020204" pitchFamily="34" charset="0"/>
              <a:buChar char="•"/>
            </a:pPr>
            <a:r>
              <a:rPr lang="en-US" sz="2000" b="1" i="0" dirty="0">
                <a:solidFill>
                  <a:srgbClr val="0070C0"/>
                </a:solidFill>
                <a:effectLst/>
                <a:latin typeface="Söhne"/>
              </a:rPr>
              <a:t>Cart Management</a:t>
            </a:r>
          </a:p>
          <a:p>
            <a:endParaRPr lang="en-US" sz="2000" b="1" i="0" dirty="0">
              <a:solidFill>
                <a:srgbClr val="0070C0"/>
              </a:solidFill>
              <a:effectLst/>
              <a:latin typeface="Söhne"/>
            </a:endParaRPr>
          </a:p>
          <a:p>
            <a:pPr>
              <a:buFont typeface="Arial" panose="020B0604020202020204" pitchFamily="34" charset="0"/>
              <a:buChar char="•"/>
            </a:pPr>
            <a:endParaRPr lang="en-IN" sz="2000" b="1" dirty="0">
              <a:solidFill>
                <a:srgbClr val="0070C0"/>
              </a:solidFill>
            </a:endParaRPr>
          </a:p>
        </p:txBody>
      </p:sp>
    </p:spTree>
    <p:extLst>
      <p:ext uri="{BB962C8B-B14F-4D97-AF65-F5344CB8AC3E}">
        <p14:creationId xmlns:p14="http://schemas.microsoft.com/office/powerpoint/2010/main" val="1591842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F6E-3F9C-358A-3DFB-20E0A8389B43}"/>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A4B3FB4-4991-01F1-DA8D-A37D1E729D63}"/>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4011EB00-747E-4F2B-DA80-7782B21D3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41" y="603105"/>
            <a:ext cx="12027518" cy="5651790"/>
          </a:xfrm>
          <a:prstGeom prst="rect">
            <a:avLst/>
          </a:prstGeom>
        </p:spPr>
      </p:pic>
    </p:spTree>
    <p:extLst>
      <p:ext uri="{BB962C8B-B14F-4D97-AF65-F5344CB8AC3E}">
        <p14:creationId xmlns:p14="http://schemas.microsoft.com/office/powerpoint/2010/main" val="60218101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PROJECT -</Template>
  <TotalTime>0</TotalTime>
  <Words>164</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Century Gothic</vt:lpstr>
      <vt:lpstr>Google Sans</vt:lpstr>
      <vt:lpstr>Söhne</vt:lpstr>
      <vt:lpstr>Times New Roman</vt:lpstr>
      <vt:lpstr>Wingdings 3</vt:lpstr>
      <vt:lpstr>Wisp</vt:lpstr>
      <vt:lpstr>PROJECT NAME -</vt:lpstr>
      <vt:lpstr>INDIVIDUAL PROJECT</vt:lpstr>
      <vt:lpstr>INTRODUCTION</vt:lpstr>
      <vt:lpstr>TECHNOLOGY AND SOFTWARE REQUIREMENT</vt:lpstr>
      <vt:lpstr>HARDWARE REQUIREMENT</vt:lpstr>
      <vt:lpstr>MODULES DESCRIPTION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dc:title>
  <dc:creator>ravi kumar</dc:creator>
  <cp:lastModifiedBy>ravi kumar</cp:lastModifiedBy>
  <cp:revision>1</cp:revision>
  <dcterms:created xsi:type="dcterms:W3CDTF">2023-10-25T06:45:58Z</dcterms:created>
  <dcterms:modified xsi:type="dcterms:W3CDTF">2023-10-25T06:46:38Z</dcterms:modified>
</cp:coreProperties>
</file>