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71" r:id="rId11"/>
    <p:sldId id="272"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4920FF-5B40-4259-B057-0FE22635760C}" v="62" dt="2024-01-16T21:57:25.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Tiwari" userId="0586c3f96741621f" providerId="LiveId" clId="{98AF36B2-1F10-47F5-9169-0BF437BDD73D}"/>
    <pc:docChg chg="modSld">
      <pc:chgData name="Vaibhav Tiwari" userId="0586c3f96741621f" providerId="LiveId" clId="{98AF36B2-1F10-47F5-9169-0BF437BDD73D}" dt="2023-10-25T05:57:11.420" v="7"/>
      <pc:docMkLst>
        <pc:docMk/>
      </pc:docMkLst>
      <pc:sldChg chg="modSp">
        <pc:chgData name="Vaibhav Tiwari" userId="0586c3f96741621f" providerId="LiveId" clId="{98AF36B2-1F10-47F5-9169-0BF437BDD73D}" dt="2023-10-25T05:57:11.420" v="7"/>
        <pc:sldMkLst>
          <pc:docMk/>
          <pc:sldMk cId="3393070230" sldId="262"/>
        </pc:sldMkLst>
        <pc:graphicFrameChg chg="mod">
          <ac:chgData name="Vaibhav Tiwari" userId="0586c3f96741621f" providerId="LiveId" clId="{98AF36B2-1F10-47F5-9169-0BF437BDD73D}" dt="2023-10-25T05:57:11.420" v="7"/>
          <ac:graphicFrameMkLst>
            <pc:docMk/>
            <pc:sldMk cId="3393070230" sldId="262"/>
            <ac:graphicFrameMk id="5" creationId="{04AC0743-7776-0893-7A3F-09C990E1CB7A}"/>
          </ac:graphicFrameMkLst>
        </pc:graphicFrameChg>
      </pc:sldChg>
    </pc:docChg>
  </pc:docChgLst>
  <pc:docChgLst>
    <pc:chgData name="Vaibhav Tiwari" userId="0586c3f96741621f" providerId="LiveId" clId="{BA4920FF-5B40-4259-B057-0FE22635760C}"/>
    <pc:docChg chg="custSel modSld">
      <pc:chgData name="Vaibhav Tiwari" userId="0586c3f96741621f" providerId="LiveId" clId="{BA4920FF-5B40-4259-B057-0FE22635760C}" dt="2024-01-16T21:57:40.174" v="99" actId="21"/>
      <pc:docMkLst>
        <pc:docMk/>
      </pc:docMkLst>
      <pc:sldChg chg="modSp mod">
        <pc:chgData name="Vaibhav Tiwari" userId="0586c3f96741621f" providerId="LiveId" clId="{BA4920FF-5B40-4259-B057-0FE22635760C}" dt="2024-01-16T21:24:41.992" v="45" actId="1076"/>
        <pc:sldMkLst>
          <pc:docMk/>
          <pc:sldMk cId="2124576137" sldId="258"/>
        </pc:sldMkLst>
        <pc:spChg chg="mod">
          <ac:chgData name="Vaibhav Tiwari" userId="0586c3f96741621f" providerId="LiveId" clId="{BA4920FF-5B40-4259-B057-0FE22635760C}" dt="2024-01-16T21:24:41.992" v="45" actId="1076"/>
          <ac:spMkLst>
            <pc:docMk/>
            <pc:sldMk cId="2124576137" sldId="258"/>
            <ac:spMk id="3" creationId="{BFCEFD62-7572-D7F9-2D9D-994EF0167925}"/>
          </ac:spMkLst>
        </pc:spChg>
      </pc:sldChg>
      <pc:sldChg chg="delSp modSp mod">
        <pc:chgData name="Vaibhav Tiwari" userId="0586c3f96741621f" providerId="LiveId" clId="{BA4920FF-5B40-4259-B057-0FE22635760C}" dt="2024-01-16T21:57:40.174" v="99" actId="21"/>
        <pc:sldMkLst>
          <pc:docMk/>
          <pc:sldMk cId="3393070230" sldId="262"/>
        </pc:sldMkLst>
        <pc:spChg chg="del mod">
          <ac:chgData name="Vaibhav Tiwari" userId="0586c3f96741621f" providerId="LiveId" clId="{BA4920FF-5B40-4259-B057-0FE22635760C}" dt="2024-01-16T21:57:36.065" v="98" actId="21"/>
          <ac:spMkLst>
            <pc:docMk/>
            <pc:sldMk cId="3393070230" sldId="262"/>
            <ac:spMk id="3" creationId="{5DA89020-3F53-87E3-CC42-E43FA34E8323}"/>
          </ac:spMkLst>
        </pc:spChg>
        <pc:spChg chg="del mod">
          <ac:chgData name="Vaibhav Tiwari" userId="0586c3f96741621f" providerId="LiveId" clId="{BA4920FF-5B40-4259-B057-0FE22635760C}" dt="2024-01-16T21:57:40.174" v="99" actId="21"/>
          <ac:spMkLst>
            <pc:docMk/>
            <pc:sldMk cId="3393070230" sldId="262"/>
            <ac:spMk id="4" creationId="{30CC0B16-FA47-1FB8-DFE2-A6F0714D2873}"/>
          </ac:spMkLst>
        </pc:spChg>
        <pc:graphicFrameChg chg="mod">
          <ac:chgData name="Vaibhav Tiwari" userId="0586c3f96741621f" providerId="LiveId" clId="{BA4920FF-5B40-4259-B057-0FE22635760C}" dt="2024-01-16T21:57:25.186" v="96" actId="20577"/>
          <ac:graphicFrameMkLst>
            <pc:docMk/>
            <pc:sldMk cId="3393070230" sldId="262"/>
            <ac:graphicFrameMk id="5" creationId="{04AC0743-7776-0893-7A3F-09C990E1CB7A}"/>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8EC34B-B4A0-4AFB-A2FA-22B268FFB5DF}">
      <dgm:prSet/>
      <dgm:spPr/>
      <dgm:t>
        <a:bodyPr/>
        <a:lstStyle/>
        <a:p>
          <a:pPr>
            <a:lnSpc>
              <a:spcPct val="100000"/>
            </a:lnSpc>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pPr>
          <a:r>
            <a:rPr lang="en-IN" dirty="0"/>
            <a:t>RAM : 8 GB</a:t>
          </a:r>
          <a:endParaRPr lang="en-US" dirty="0"/>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2BE58DD6-5420-47B4-B949-3F4D60E39B68}" type="pres">
      <dgm:prSet presAssocID="{C7D646AA-740B-4335-9F55-48930E920679}" presName="root" presStyleCnt="0">
        <dgm:presLayoutVars>
          <dgm:dir/>
          <dgm:resizeHandles val="exact"/>
        </dgm:presLayoutVars>
      </dgm:prSet>
      <dgm:spPr/>
    </dgm:pt>
    <dgm:pt modelId="{6128B6AD-36D9-40CB-92BD-3CFF6D7C3A41}" type="pres">
      <dgm:prSet presAssocID="{658EC34B-B4A0-4AFB-A2FA-22B268FFB5DF}" presName="compNode" presStyleCnt="0"/>
      <dgm:spPr/>
    </dgm:pt>
    <dgm:pt modelId="{7ED5038A-8C5E-4CD8-8480-3B5420EDDD6B}"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AA60A98-9485-48E1-9AA8-A321713071D8}" type="pres">
      <dgm:prSet presAssocID="{658EC34B-B4A0-4AFB-A2FA-22B268FFB5DF}" presName="spaceRect" presStyleCnt="0"/>
      <dgm:spPr/>
    </dgm:pt>
    <dgm:pt modelId="{6E93661C-174A-4553-B78D-F15D3B7795D9}" type="pres">
      <dgm:prSet presAssocID="{658EC34B-B4A0-4AFB-A2FA-22B268FFB5DF}" presName="textRect" presStyleLbl="revTx" presStyleIdx="0" presStyleCnt="2">
        <dgm:presLayoutVars>
          <dgm:chMax val="1"/>
          <dgm:chPref val="1"/>
        </dgm:presLayoutVars>
      </dgm:prSet>
      <dgm:spPr/>
    </dgm:pt>
    <dgm:pt modelId="{1C607B2B-AE9B-486F-BD1B-BB80ED7DC880}" type="pres">
      <dgm:prSet presAssocID="{6E5087B7-42D3-4112-BFC1-3C225E06E704}" presName="sibTrans" presStyleCnt="0"/>
      <dgm:spPr/>
    </dgm:pt>
    <dgm:pt modelId="{F9A34702-46C9-4676-B929-81A40F08DDCC}" type="pres">
      <dgm:prSet presAssocID="{7B382876-48CF-4531-A22D-EBA846E97D78}" presName="compNode" presStyleCnt="0"/>
      <dgm:spPr/>
    </dgm:pt>
    <dgm:pt modelId="{30155E44-C796-4414-B4F9-3252303B77AC}"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CC55B3B-D0BE-4A28-AB00-76829EF05044}" type="pres">
      <dgm:prSet presAssocID="{7B382876-48CF-4531-A22D-EBA846E97D78}" presName="spaceRect" presStyleCnt="0"/>
      <dgm:spPr/>
    </dgm:pt>
    <dgm:pt modelId="{09A1229C-AC3A-4778-8EA5-1C3668C382F3}" type="pres">
      <dgm:prSet presAssocID="{7B382876-48CF-4531-A22D-EBA846E97D78}" presName="textRect" presStyleLbl="revTx" presStyleIdx="1" presStyleCnt="2">
        <dgm:presLayoutVars>
          <dgm:chMax val="1"/>
          <dgm:chPref val="1"/>
        </dgm:presLayoutVars>
      </dgm:prSet>
      <dgm:spPr/>
    </dgm:pt>
  </dgm:ptLst>
  <dgm:cxnLst>
    <dgm:cxn modelId="{9CA25E16-4075-4338-A95A-4128F47657C2}" type="presOf" srcId="{7B382876-48CF-4531-A22D-EBA846E97D78}" destId="{09A1229C-AC3A-4778-8EA5-1C3668C382F3}" srcOrd="0" destOrd="0" presId="urn:microsoft.com/office/officeart/2018/2/layout/IconLabelList"/>
    <dgm:cxn modelId="{C9F3FC71-1916-46DD-87CF-76FAF6516C7F}" type="presOf" srcId="{C7D646AA-740B-4335-9F55-48930E920679}" destId="{2BE58DD6-5420-47B4-B949-3F4D60E39B68}" srcOrd="0" destOrd="0" presId="urn:microsoft.com/office/officeart/2018/2/layout/IconLabelList"/>
    <dgm:cxn modelId="{F3F385A7-FF1F-430D-B6EC-7C346DF9C7A2}" srcId="{C7D646AA-740B-4335-9F55-48930E920679}" destId="{658EC34B-B4A0-4AFB-A2FA-22B268FFB5DF}" srcOrd="0" destOrd="0" parTransId="{0E645322-88DF-4ACC-81F7-59BF03224BE2}" sibTransId="{6E5087B7-42D3-4112-BFC1-3C225E06E704}"/>
    <dgm:cxn modelId="{492656B6-F4C0-45B0-821A-53729FAD8D62}" srcId="{C7D646AA-740B-4335-9F55-48930E920679}" destId="{7B382876-48CF-4531-A22D-EBA846E97D78}" srcOrd="1" destOrd="0" parTransId="{EB481CDE-7DDE-494E-8959-130CBD8F151A}" sibTransId="{42F947D9-58F2-4C92-8EA1-137AD52085C1}"/>
    <dgm:cxn modelId="{F1E6FFCC-E02F-435E-824E-713241B85492}" type="presOf" srcId="{658EC34B-B4A0-4AFB-A2FA-22B268FFB5DF}" destId="{6E93661C-174A-4553-B78D-F15D3B7795D9}" srcOrd="0" destOrd="0" presId="urn:microsoft.com/office/officeart/2018/2/layout/IconLabelList"/>
    <dgm:cxn modelId="{F32B03EB-C135-4B98-A860-C13D1975AC2E}" type="presParOf" srcId="{2BE58DD6-5420-47B4-B949-3F4D60E39B68}" destId="{6128B6AD-36D9-40CB-92BD-3CFF6D7C3A41}" srcOrd="0" destOrd="0" presId="urn:microsoft.com/office/officeart/2018/2/layout/IconLabelList"/>
    <dgm:cxn modelId="{931FA399-84D6-40C5-AD44-55175E2FF7F3}" type="presParOf" srcId="{6128B6AD-36D9-40CB-92BD-3CFF6D7C3A41}" destId="{7ED5038A-8C5E-4CD8-8480-3B5420EDDD6B}" srcOrd="0" destOrd="0" presId="urn:microsoft.com/office/officeart/2018/2/layout/IconLabelList"/>
    <dgm:cxn modelId="{3EBD5207-0F7A-4F11-BFA1-533704206CB4}" type="presParOf" srcId="{6128B6AD-36D9-40CB-92BD-3CFF6D7C3A41}" destId="{7AA60A98-9485-48E1-9AA8-A321713071D8}" srcOrd="1" destOrd="0" presId="urn:microsoft.com/office/officeart/2018/2/layout/IconLabelList"/>
    <dgm:cxn modelId="{EFC1BE17-940E-4257-971D-1A0FF8455EE4}" type="presParOf" srcId="{6128B6AD-36D9-40CB-92BD-3CFF6D7C3A41}" destId="{6E93661C-174A-4553-B78D-F15D3B7795D9}" srcOrd="2" destOrd="0" presId="urn:microsoft.com/office/officeart/2018/2/layout/IconLabelList"/>
    <dgm:cxn modelId="{8E111C90-D9C1-403E-82E8-8B9E068D4770}" type="presParOf" srcId="{2BE58DD6-5420-47B4-B949-3F4D60E39B68}" destId="{1C607B2B-AE9B-486F-BD1B-BB80ED7DC880}" srcOrd="1" destOrd="0" presId="urn:microsoft.com/office/officeart/2018/2/layout/IconLabelList"/>
    <dgm:cxn modelId="{F8CFC1C2-F792-407C-AFDF-AA3D782FA56F}" type="presParOf" srcId="{2BE58DD6-5420-47B4-B949-3F4D60E39B68}" destId="{F9A34702-46C9-4676-B929-81A40F08DDCC}" srcOrd="2" destOrd="0" presId="urn:microsoft.com/office/officeart/2018/2/layout/IconLabelList"/>
    <dgm:cxn modelId="{023C5B19-36E6-4F3C-8D50-254B127DB284}" type="presParOf" srcId="{F9A34702-46C9-4676-B929-81A40F08DDCC}" destId="{30155E44-C796-4414-B4F9-3252303B77AC}" srcOrd="0" destOrd="0" presId="urn:microsoft.com/office/officeart/2018/2/layout/IconLabelList"/>
    <dgm:cxn modelId="{E6F34A9E-1A26-4D34-8D71-37B7AADE15C9}" type="presParOf" srcId="{F9A34702-46C9-4676-B929-81A40F08DDCC}" destId="{FCC55B3B-D0BE-4A28-AB00-76829EF05044}" srcOrd="1" destOrd="0" presId="urn:microsoft.com/office/officeart/2018/2/layout/IconLabelList"/>
    <dgm:cxn modelId="{79288FC3-BA21-47DB-86B4-7C324633590C}" type="presParOf" srcId="{F9A34702-46C9-4676-B929-81A40F08DDCC}" destId="{09A1229C-AC3A-4778-8EA5-1C3668C382F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Frontend : HTML , CSS </a:t>
          </a:r>
          <a:endParaRPr lang="en-US" dirty="0"/>
        </a:p>
      </dgm:t>
    </dgm:pt>
    <dgm:pt modelId="{6B04242B-08C2-49B5-B6AB-6B1AAC0A7E18}" type="sibTrans" cxnId="{5F40D64B-ADCE-4469-AA91-E7073C52A01D}">
      <dgm:prSet/>
      <dgm:spPr/>
      <dgm:t>
        <a:bodyPr/>
        <a:lstStyle/>
        <a:p>
          <a:pPr>
            <a:lnSpc>
              <a:spcPct val="100000"/>
            </a:lnSpc>
          </a:pPr>
          <a:endParaRPr lang="en-US"/>
        </a:p>
      </dgm:t>
    </dgm:pt>
    <dgm:pt modelId="{46533AF3-DE77-4F15-B926-5BE1EC43AC6A}" type="parTrans" cxnId="{5F40D64B-ADCE-4469-AA91-E7073C52A01D}">
      <dgm:prSet/>
      <dgm:spPr/>
      <dgm:t>
        <a:bodyPr/>
        <a:lstStyle/>
        <a:p>
          <a:endParaRPr lang="en-US"/>
        </a:p>
      </dgm:t>
    </dgm:pt>
    <dgm:pt modelId="{F15D03A0-49B3-48ED-978D-3E02F2AA4696}">
      <dgm:prSet/>
      <dgm:spPr/>
      <dgm:t>
        <a:bodyPr/>
        <a:lstStyle/>
        <a:p>
          <a:pPr>
            <a:lnSpc>
              <a:spcPct val="100000"/>
            </a:lnSpc>
          </a:pPr>
          <a:r>
            <a:rPr lang="en-US" dirty="0"/>
            <a:t>Unity Development</a:t>
          </a:r>
        </a:p>
      </dgm:t>
    </dgm:pt>
    <dgm:pt modelId="{099D8D5B-A12F-46D8-81EB-97727CD9D8CF}" type="sibTrans" cxnId="{526545DB-BCF8-4383-864B-52539318C6D8}">
      <dgm:prSet/>
      <dgm:spPr/>
      <dgm:t>
        <a:bodyPr/>
        <a:lstStyle/>
        <a:p>
          <a:pPr>
            <a:lnSpc>
              <a:spcPct val="100000"/>
            </a:lnSpc>
          </a:pPr>
          <a:endParaRPr lang="en-US"/>
        </a:p>
      </dgm:t>
    </dgm:pt>
    <dgm:pt modelId="{CC6D8334-2266-4413-BA1C-23F8F4185B4D}" type="parTrans" cxnId="{526545DB-BCF8-4383-864B-52539318C6D8}">
      <dgm:prSet/>
      <dgm:spPr/>
      <dgm:t>
        <a:bodyPr/>
        <a:lstStyle/>
        <a:p>
          <a:endParaRPr lang="en-US"/>
        </a:p>
      </dgm:t>
    </dgm:pt>
    <dgm:pt modelId="{44B485B2-0870-493C-B139-E1CA355BEAC3}">
      <dgm:prSet/>
      <dgm:spPr/>
      <dgm:t>
        <a:bodyPr/>
        <a:lstStyle/>
        <a:p>
          <a:pPr>
            <a:lnSpc>
              <a:spcPct val="100000"/>
            </a:lnSpc>
          </a:pPr>
          <a:r>
            <a:rPr lang="en-IN" dirty="0"/>
            <a:t>Database : </a:t>
          </a:r>
          <a:r>
            <a:rPr lang="en-IN" b="1" i="0" dirty="0"/>
            <a:t>Vuforia Engine</a:t>
          </a:r>
          <a:r>
            <a:rPr lang="en-IN" dirty="0"/>
            <a:t> </a:t>
          </a:r>
          <a:endParaRPr lang="en-US" dirty="0"/>
        </a:p>
      </dgm:t>
    </dgm:pt>
    <dgm:pt modelId="{C2C96BFF-FC9D-4721-8AD0-C10D6E3B9855}" type="sibTrans" cxnId="{3A183A3A-30BF-4B20-817A-FA0F48476CFA}">
      <dgm:prSet/>
      <dgm:spPr/>
      <dgm:t>
        <a:bodyPr/>
        <a:lstStyle/>
        <a:p>
          <a:pPr>
            <a:lnSpc>
              <a:spcPct val="100000"/>
            </a:lnSpc>
          </a:pPr>
          <a:endParaRPr lang="en-US"/>
        </a:p>
      </dgm:t>
    </dgm:pt>
    <dgm:pt modelId="{93B70548-2AE6-4183-92A5-84A8B9A53655}" type="parTrans" cxnId="{3A183A3A-30BF-4B20-817A-FA0F48476CFA}">
      <dgm:prSet/>
      <dgm:spPr/>
      <dgm:t>
        <a:bodyPr/>
        <a:lstStyle/>
        <a:p>
          <a:endParaRPr lang="en-US"/>
        </a:p>
      </dgm:t>
    </dgm:pt>
    <dgm:pt modelId="{14D43CDD-D6B9-4874-B436-F6A5D51B2825}">
      <dgm:prSet/>
      <dgm:spPr/>
      <dgm:t>
        <a:bodyPr/>
        <a:lstStyle/>
        <a:p>
          <a:pPr>
            <a:lnSpc>
              <a:spcPct val="100000"/>
            </a:lnSpc>
          </a:pPr>
          <a:r>
            <a:rPr lang="en-US" dirty="0"/>
            <a:t>IDE : Unity Hub</a:t>
          </a:r>
        </a:p>
      </dgm:t>
    </dgm:pt>
    <dgm:pt modelId="{DB5F8A62-505F-44E0-A61E-7DDFDCCD0ECE}" type="sibTrans" cxnId="{79D46204-349F-42D6-B4BA-1B0FFC021C45}">
      <dgm:prSet/>
      <dgm:spPr/>
      <dgm:t>
        <a:bodyPr/>
        <a:lstStyle/>
        <a:p>
          <a:endParaRPr lang="en-US"/>
        </a:p>
      </dgm:t>
    </dgm:pt>
    <dgm:pt modelId="{F7BBB3FB-D01F-4B38-AB28-EEA1A38271DD}" type="par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custScaleX="114939">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800" dirty="0"/>
            <a:t>Administrators can manage study content, including adding, editing, or deleting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US" sz="1800" dirty="0"/>
            <a:t>Provide tools for content moderation to ensure that user-generated content adheres to community guidelines and standards</a:t>
          </a:r>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US" sz="1600" b="0" dirty="0"/>
            <a:t>Admin should have the capability to manage and curate featured or promoted content. Ability to remove or archive inappropriate or outdated content</a:t>
          </a:r>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custScaleY="106806">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dirty="0"/>
            <a:t>1. Improved Student Performance</a:t>
          </a:r>
          <a:endParaRPr lang="en-US" dirty="0"/>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038A-8C5E-4CD8-8480-3B5420EDDD6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3661C-174A-4553-B78D-F15D3B7795D9}">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a:t>Processor : i3</a:t>
          </a:r>
          <a:endParaRPr lang="en-US" sz="4600" kern="1200"/>
        </a:p>
      </dsp:txBody>
      <dsp:txXfrm>
        <a:off x="559800" y="3022743"/>
        <a:ext cx="4320000" cy="720000"/>
      </dsp:txXfrm>
    </dsp:sp>
    <dsp:sp modelId="{30155E44-C796-4414-B4F9-3252303B77AC}">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1229C-AC3A-4778-8EA5-1C3668C382F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dirty="0"/>
            <a:t>RAM : 8 GB</a:t>
          </a:r>
          <a:endParaRPr lang="en-US" sz="46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14832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434948"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805690"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Frontend : HTML , CSS </a:t>
          </a:r>
          <a:endParaRPr lang="en-US" sz="2400" kern="1200" dirty="0"/>
        </a:p>
      </dsp:txBody>
      <dsp:txXfrm>
        <a:off x="1805690" y="98421"/>
        <a:ext cx="3217244" cy="1364891"/>
      </dsp:txXfrm>
    </dsp:sp>
    <dsp:sp modelId="{B181E1D0-731B-4F94-8F22-3881191F308F}">
      <dsp:nvSpPr>
        <dsp:cNvPr id="0" name=""/>
        <dsp:cNvSpPr/>
      </dsp:nvSpPr>
      <dsp:spPr>
        <a:xfrm>
          <a:off x="5583515"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870142"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240883"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Unity Development</a:t>
          </a:r>
        </a:p>
      </dsp:txBody>
      <dsp:txXfrm>
        <a:off x="7240883" y="98421"/>
        <a:ext cx="3217244" cy="1364891"/>
      </dsp:txXfrm>
    </dsp:sp>
    <dsp:sp modelId="{FC9F15C4-D839-4752-B584-929FFBA89255}">
      <dsp:nvSpPr>
        <dsp:cNvPr id="0" name=""/>
        <dsp:cNvSpPr/>
      </dsp:nvSpPr>
      <dsp:spPr>
        <a:xfrm>
          <a:off x="14832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434948"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565377" y="2062742"/>
          <a:ext cx="3697868"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Database : </a:t>
          </a:r>
          <a:r>
            <a:rPr lang="en-IN" sz="2400" b="1" i="0" kern="1200" dirty="0"/>
            <a:t>Vuforia Engine</a:t>
          </a:r>
          <a:r>
            <a:rPr lang="en-IN" sz="2400" kern="1200" dirty="0"/>
            <a:t> </a:t>
          </a:r>
          <a:endParaRPr lang="en-US" sz="2400" kern="1200" dirty="0"/>
        </a:p>
      </dsp:txBody>
      <dsp:txXfrm>
        <a:off x="1565377" y="2062742"/>
        <a:ext cx="3697868" cy="1364891"/>
      </dsp:txXfrm>
    </dsp:sp>
    <dsp:sp modelId="{E80B86AD-18ED-4E4A-9144-62D5DF4537AE}">
      <dsp:nvSpPr>
        <dsp:cNvPr id="0" name=""/>
        <dsp:cNvSpPr/>
      </dsp:nvSpPr>
      <dsp:spPr>
        <a:xfrm>
          <a:off x="582382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6110454"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481195"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IDE : Unity Hub</a:t>
          </a:r>
        </a:p>
      </dsp:txBody>
      <dsp:txXfrm>
        <a:off x="7481195"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81039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54035"/>
          <a:ext cx="3279618" cy="1028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pPr>
          <a:r>
            <a:rPr lang="en-IN" sz="1800" kern="1200" dirty="0"/>
            <a:t>Administrators can manage study content, including adding, editing, or deleting study materials</a:t>
          </a:r>
          <a:r>
            <a:rPr lang="en-IN" sz="1500" kern="1200" dirty="0"/>
            <a:t>.</a:t>
          </a:r>
          <a:endParaRPr lang="en-US" sz="1500" kern="1200" dirty="0"/>
        </a:p>
      </dsp:txBody>
      <dsp:txXfrm>
        <a:off x="145568" y="2354035"/>
        <a:ext cx="3279618" cy="1028371"/>
      </dsp:txXfrm>
    </dsp:sp>
    <dsp:sp modelId="{9E70174E-E56F-4687-8119-0F78852A57C0}">
      <dsp:nvSpPr>
        <dsp:cNvPr id="0" name=""/>
        <dsp:cNvSpPr/>
      </dsp:nvSpPr>
      <dsp:spPr>
        <a:xfrm>
          <a:off x="5178316" y="826781"/>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403183"/>
          <a:ext cx="3771832" cy="96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pPr>
          <a:r>
            <a:rPr lang="en-US" sz="1800" kern="1200" dirty="0"/>
            <a:t>Provide tools for content moderation to ensure that user-generated content adheres to community guidelines and standards</a:t>
          </a:r>
        </a:p>
      </dsp:txBody>
      <dsp:txXfrm>
        <a:off x="3889940" y="2403183"/>
        <a:ext cx="3771832" cy="962840"/>
      </dsp:txXfrm>
    </dsp:sp>
    <dsp:sp modelId="{307CCC06-CF9B-4153-A2F5-C37247CDD488}">
      <dsp:nvSpPr>
        <dsp:cNvPr id="0" name=""/>
        <dsp:cNvSpPr/>
      </dsp:nvSpPr>
      <dsp:spPr>
        <a:xfrm>
          <a:off x="8856853" y="826781"/>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403183"/>
          <a:ext cx="2655733" cy="96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US" sz="1600" b="0" kern="1200" dirty="0"/>
            <a:t>Admin should have the capability to manage and curate featured or promoted content. Ability to remove or archive inappropriate or outdated content</a:t>
          </a:r>
        </a:p>
      </dsp:txBody>
      <dsp:txXfrm>
        <a:off x="8126526" y="2403183"/>
        <a:ext cx="2655733" cy="962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dirty="0"/>
            <a:t>1. Improved Student Performance</a:t>
          </a:r>
          <a:endParaRPr lang="en-US" sz="2100" kern="1200" dirty="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75F7-5292-315E-E192-4F54BD8E4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6BEC7-F9E6-BBD7-1408-DC33C0AB5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62BBE5-826D-4A4C-8363-60F8C611AC64}"/>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5" name="Footer Placeholder 4">
            <a:extLst>
              <a:ext uri="{FF2B5EF4-FFF2-40B4-BE49-F238E27FC236}">
                <a16:creationId xmlns:a16="http://schemas.microsoft.com/office/drawing/2014/main" id="{615C5961-AF22-B0DD-201D-F6257C093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BB4B0-0CFF-B71C-E1A4-D19E92B0D04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531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68D6-D2BA-5EBC-AF8D-EE7EF75F2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9D0BA-F94D-8560-32FA-AA51E19AD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D20C-96CD-8FB6-19CF-80ECD47F8560}"/>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5" name="Footer Placeholder 4">
            <a:extLst>
              <a:ext uri="{FF2B5EF4-FFF2-40B4-BE49-F238E27FC236}">
                <a16:creationId xmlns:a16="http://schemas.microsoft.com/office/drawing/2014/main" id="{B0F05CCB-0297-9CC2-B8CC-A61377617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BE047-F854-669A-5E39-D5EEB9A927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1248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106D0-3FF5-F9EB-425B-9F5CE2ADA2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36957-14DA-B120-C41A-61FB4D71A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367DB-4270-28A7-79CC-95378457DFCE}"/>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5" name="Footer Placeholder 4">
            <a:extLst>
              <a:ext uri="{FF2B5EF4-FFF2-40B4-BE49-F238E27FC236}">
                <a16:creationId xmlns:a16="http://schemas.microsoft.com/office/drawing/2014/main" id="{0EB65D1C-9571-03F8-5988-E44C2D012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C735A-FC7C-E029-C2B6-424A7124185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2915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30A-8311-548F-5359-6A414486E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84C17-8F90-8DE8-0964-604304F30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7A60F-A9A5-8FA9-983B-C68B51615E76}"/>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5" name="Footer Placeholder 4">
            <a:extLst>
              <a:ext uri="{FF2B5EF4-FFF2-40B4-BE49-F238E27FC236}">
                <a16:creationId xmlns:a16="http://schemas.microsoft.com/office/drawing/2014/main" id="{D5F2F862-63DC-C370-7076-4762C20DA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37C53-8E7F-AF1D-1F9B-00DB871C7121}"/>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06434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057A-48DF-07FF-C7C8-8E0BDC87A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1F0F70-4179-1C31-6E54-EFF399FD9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9D0AE-37F7-FC65-5778-F694AE07CC8D}"/>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5" name="Footer Placeholder 4">
            <a:extLst>
              <a:ext uri="{FF2B5EF4-FFF2-40B4-BE49-F238E27FC236}">
                <a16:creationId xmlns:a16="http://schemas.microsoft.com/office/drawing/2014/main" id="{D71A05E8-2BB9-0C1D-6988-2F08D271D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78E14-874E-9972-5780-4796DFCC1D2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1651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2EB7-0392-56C5-FEC2-2E91A5E42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A261B-20C3-9B67-52FE-5BDE5BD9C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47692-B731-ECF5-669D-AF0EDD472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23CC3-10EA-9888-B581-D95060889217}"/>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6" name="Footer Placeholder 5">
            <a:extLst>
              <a:ext uri="{FF2B5EF4-FFF2-40B4-BE49-F238E27FC236}">
                <a16:creationId xmlns:a16="http://schemas.microsoft.com/office/drawing/2014/main" id="{2D2C0872-0105-ED91-AED0-6C309C996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36090-B4DB-68F7-2E8A-DEF1D2D18E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3865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43E9-4499-7668-4836-F61880BAE3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9778B-20C1-B055-856E-D0FA38AF8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15C5F-3AFD-46E5-8BB5-FAE16AD4D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87DBC0-C95E-E935-2720-8FEB4CABD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97423-F25A-CEF4-0AB3-A40B25347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908C10-E448-69EA-8723-D67E058446BB}"/>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8" name="Footer Placeholder 7">
            <a:extLst>
              <a:ext uri="{FF2B5EF4-FFF2-40B4-BE49-F238E27FC236}">
                <a16:creationId xmlns:a16="http://schemas.microsoft.com/office/drawing/2014/main" id="{84B2A3F4-DA9D-5AFF-DEEC-A3FB5D1D9C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96DE70-4345-8D89-EAAA-87B7B1EA254D}"/>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6771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BD4-C48E-A1CF-B4BF-FF15E1201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7BF511-2E59-0553-7F31-2DFE26E0F23A}"/>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4" name="Footer Placeholder 3">
            <a:extLst>
              <a:ext uri="{FF2B5EF4-FFF2-40B4-BE49-F238E27FC236}">
                <a16:creationId xmlns:a16="http://schemas.microsoft.com/office/drawing/2014/main" id="{7E0F7FA2-F726-74B1-B912-C4EA6D0BE0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F190F7-4AF7-6C5A-7B45-F25C70D5FAE2}"/>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77394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A12D33-CA17-CAD2-502F-41CB288E3AD8}"/>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3" name="Footer Placeholder 2">
            <a:extLst>
              <a:ext uri="{FF2B5EF4-FFF2-40B4-BE49-F238E27FC236}">
                <a16:creationId xmlns:a16="http://schemas.microsoft.com/office/drawing/2014/main" id="{C88590A7-1FC6-D27B-52D0-164E9DCE1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868C1E-F9B6-3986-4C6A-6606A480D5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9322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4232-0CA0-41A2-E707-CE6EBDD00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BF7FFA-686D-715B-6D36-F73194A0B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2350A9-584C-3338-0340-A2049E32A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FC469-E79E-0DB9-2605-CA332FB437CD}"/>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6" name="Footer Placeholder 5">
            <a:extLst>
              <a:ext uri="{FF2B5EF4-FFF2-40B4-BE49-F238E27FC236}">
                <a16:creationId xmlns:a16="http://schemas.microsoft.com/office/drawing/2014/main" id="{55015F47-06D2-48CB-0BA8-A5A2F2C3A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C16B9-3349-8798-55CA-FC05DE7F9D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80438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93C8-BFB0-AACF-33F0-BC12EA094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EED044-3B4C-B31B-767F-20488DB5D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0B616E-ED90-AEB5-9CB0-E65A09C69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FA0BC-0C37-3796-A2B3-4A8B93C48A44}"/>
              </a:ext>
            </a:extLst>
          </p:cNvPr>
          <p:cNvSpPr>
            <a:spLocks noGrp="1"/>
          </p:cNvSpPr>
          <p:nvPr>
            <p:ph type="dt" sz="half" idx="10"/>
          </p:nvPr>
        </p:nvSpPr>
        <p:spPr/>
        <p:txBody>
          <a:bodyPr/>
          <a:lstStyle/>
          <a:p>
            <a:fld id="{960F9A79-213F-46FF-8DFC-64C55880DA9B}" type="datetimeFigureOut">
              <a:rPr lang="en-IN" smtClean="0"/>
              <a:t>17-01-2024</a:t>
            </a:fld>
            <a:endParaRPr lang="en-IN"/>
          </a:p>
        </p:txBody>
      </p:sp>
      <p:sp>
        <p:nvSpPr>
          <p:cNvPr id="6" name="Footer Placeholder 5">
            <a:extLst>
              <a:ext uri="{FF2B5EF4-FFF2-40B4-BE49-F238E27FC236}">
                <a16:creationId xmlns:a16="http://schemas.microsoft.com/office/drawing/2014/main" id="{8488279D-A85E-85B5-6F2F-69FFBB532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645E3-322C-221F-F449-7C82A021BEC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9581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08E5C-9DD0-0FE4-7398-9CBBE0AC2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6768C-AF7D-9547-75B9-D3C588BE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86FB6-6B4F-42F4-6111-29E868BA5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A79-213F-46FF-8DFC-64C55880DA9B}" type="datetimeFigureOut">
              <a:rPr lang="en-IN" smtClean="0"/>
              <a:t>17-01-2024</a:t>
            </a:fld>
            <a:endParaRPr lang="en-IN"/>
          </a:p>
        </p:txBody>
      </p:sp>
      <p:sp>
        <p:nvSpPr>
          <p:cNvPr id="5" name="Footer Placeholder 4">
            <a:extLst>
              <a:ext uri="{FF2B5EF4-FFF2-40B4-BE49-F238E27FC236}">
                <a16:creationId xmlns:a16="http://schemas.microsoft.com/office/drawing/2014/main" id="{480E0B52-65C8-A29C-4BE2-9A4DBE7DA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0E3B66-D54C-0761-FB0D-39BB0D00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F7B98-1774-404D-BB26-60ED10CE5E0C}" type="slidenum">
              <a:rPr lang="en-IN" smtClean="0"/>
              <a:t>‹#›</a:t>
            </a:fld>
            <a:endParaRPr lang="en-IN"/>
          </a:p>
        </p:txBody>
      </p:sp>
    </p:spTree>
    <p:extLst>
      <p:ext uri="{BB962C8B-B14F-4D97-AF65-F5344CB8AC3E}">
        <p14:creationId xmlns:p14="http://schemas.microsoft.com/office/powerpoint/2010/main" val="32537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slide" Target="slide16.xml"/><Relationship Id="rId5" Type="http://schemas.openxmlformats.org/officeDocument/2006/relationships/slide" Target="slide2.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41.svg"/><Relationship Id="rId7" Type="http://schemas.openxmlformats.org/officeDocument/2006/relationships/image" Target="../media/image43.png"/><Relationship Id="rId12"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slide" Target="slide15.xml"/><Relationship Id="rId5" Type="http://schemas.openxmlformats.org/officeDocument/2006/relationships/slide" Target="slide13.xml"/><Relationship Id="rId10"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7.svg"/><Relationship Id="rId7"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slide" Target="slide5.xml"/><Relationship Id="rId5" Type="http://schemas.openxmlformats.org/officeDocument/2006/relationships/slide" Target="slide3.xm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descr="A light bulb with many icons around it&#10;&#10;Description automatically generated">
            <a:extLst>
              <a:ext uri="{FF2B5EF4-FFF2-40B4-BE49-F238E27FC236}">
                <a16:creationId xmlns:a16="http://schemas.microsoft.com/office/drawing/2014/main" id="{68F88F16-220F-C4D5-643E-763AB3C4A11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rcRect l="69" r="69"/>
          <a:stretch/>
        </p:blipFill>
        <p:spPr>
          <a:xfrm>
            <a:off x="8472" y="4765"/>
            <a:ext cx="12175056" cy="6848469"/>
          </a:xfrm>
          <a:prstGeom prst="rect">
            <a:avLst/>
          </a:prstGeom>
        </p:spPr>
      </p:pic>
      <p:cxnSp>
        <p:nvCxnSpPr>
          <p:cNvPr id="20" name="Straight Connector 19">
            <a:extLst>
              <a:ext uri="{FF2B5EF4-FFF2-40B4-BE49-F238E27FC236}">
                <a16:creationId xmlns:a16="http://schemas.microsoft.com/office/drawing/2014/main" id="{F420655F-E9CB-59D4-B0CE-AA2CAF822D42}"/>
              </a:ext>
            </a:extLst>
          </p:cNvPr>
          <p:cNvCxnSpPr>
            <a:cxnSpLocks/>
          </p:cNvCxnSpPr>
          <p:nvPr/>
        </p:nvCxnSpPr>
        <p:spPr>
          <a:xfrm flipV="1">
            <a:off x="2298078" y="3212784"/>
            <a:ext cx="590637" cy="83713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3502BB2-D4B4-758A-2913-93876162B244}"/>
              </a:ext>
            </a:extLst>
          </p:cNvPr>
          <p:cNvCxnSpPr>
            <a:cxnSpLocks/>
          </p:cNvCxnSpPr>
          <p:nvPr/>
        </p:nvCxnSpPr>
        <p:spPr>
          <a:xfrm>
            <a:off x="5077093" y="2679699"/>
            <a:ext cx="740468" cy="71783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BB8E0D-8737-48FC-F25C-65D67272A614}"/>
              </a:ext>
            </a:extLst>
          </p:cNvPr>
          <p:cNvCxnSpPr>
            <a:cxnSpLocks/>
          </p:cNvCxnSpPr>
          <p:nvPr/>
        </p:nvCxnSpPr>
        <p:spPr>
          <a:xfrm flipV="1">
            <a:off x="8089566" y="2829553"/>
            <a:ext cx="853998" cy="5679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0AED967-EFCA-A8ED-738C-D437EFE19D53}"/>
              </a:ext>
            </a:extLst>
          </p:cNvPr>
          <p:cNvSpPr txBox="1"/>
          <p:nvPr/>
        </p:nvSpPr>
        <p:spPr>
          <a:xfrm>
            <a:off x="75808" y="61104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Introduction</a:t>
            </a:r>
          </a:p>
        </p:txBody>
      </p:sp>
      <p:sp>
        <p:nvSpPr>
          <p:cNvPr id="59" name="TextBox 58">
            <a:extLst>
              <a:ext uri="{FF2B5EF4-FFF2-40B4-BE49-F238E27FC236}">
                <a16:creationId xmlns:a16="http://schemas.microsoft.com/office/drawing/2014/main" id="{EC2CEE81-897A-968D-8600-D56D98C1899C}"/>
              </a:ext>
            </a:extLst>
          </p:cNvPr>
          <p:cNvSpPr txBox="1"/>
          <p:nvPr/>
        </p:nvSpPr>
        <p:spPr>
          <a:xfrm>
            <a:off x="2434970" y="386139"/>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Requirements</a:t>
            </a:r>
          </a:p>
        </p:txBody>
      </p:sp>
      <p:sp>
        <p:nvSpPr>
          <p:cNvPr id="60" name="TextBox 59">
            <a:extLst>
              <a:ext uri="{FF2B5EF4-FFF2-40B4-BE49-F238E27FC236}">
                <a16:creationId xmlns:a16="http://schemas.microsoft.com/office/drawing/2014/main" id="{307CACBA-0EAE-A08F-ACF3-C8DEE5B54A92}"/>
              </a:ext>
            </a:extLst>
          </p:cNvPr>
          <p:cNvSpPr txBox="1"/>
          <p:nvPr/>
        </p:nvSpPr>
        <p:spPr>
          <a:xfrm>
            <a:off x="5558923" y="6038271"/>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Conclusion</a:t>
            </a:r>
          </a:p>
        </p:txBody>
      </p:sp>
      <p:sp>
        <p:nvSpPr>
          <p:cNvPr id="61" name="TextBox 60">
            <a:extLst>
              <a:ext uri="{FF2B5EF4-FFF2-40B4-BE49-F238E27FC236}">
                <a16:creationId xmlns:a16="http://schemas.microsoft.com/office/drawing/2014/main" id="{A6E8D734-139D-9A81-4EC8-24A290CF45BC}"/>
              </a:ext>
            </a:extLst>
          </p:cNvPr>
          <p:cNvSpPr txBox="1"/>
          <p:nvPr/>
        </p:nvSpPr>
        <p:spPr>
          <a:xfrm>
            <a:off x="8750614" y="33688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Gantt Chart</a:t>
            </a:r>
          </a:p>
        </p:txBody>
      </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D0208FDF-F4F5-2FF1-DFF1-711418CB997F}"/>
                  </a:ext>
                </a:extLst>
              </p:cNvPr>
              <p:cNvGraphicFramePr>
                <a:graphicFrameLocks noChangeAspect="1"/>
              </p:cNvGraphicFramePr>
              <p:nvPr>
                <p:extLst>
                  <p:ext uri="{D42A27DB-BD31-4B8C-83A1-F6EECF244321}">
                    <p14:modId xmlns:p14="http://schemas.microsoft.com/office/powerpoint/2010/main" val="3613483182"/>
                  </p:ext>
                </p:extLst>
              </p:nvPr>
            </p:nvGraphicFramePr>
            <p:xfrm>
              <a:off x="263798" y="3720157"/>
              <a:ext cx="2531599" cy="2424591"/>
            </p:xfrm>
            <a:graphic>
              <a:graphicData uri="http://schemas.microsoft.com/office/powerpoint/2016/slidezoom">
                <pslz:sldZm>
                  <pslz:sldZmObj sldId="257" cId="1263630628">
                    <pslz:zmPr id="{D6831E22-6937-4EC4-B0E9-D84AB072315B}"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531599" cy="2424591"/>
                        </a:xfrm>
                        <a:prstGeom prst="rect">
                          <a:avLst/>
                        </a:prstGeom>
                      </p166:spPr>
                    </pslz:zmPr>
                  </pslz:sldZmObj>
                </pslz:sldZm>
              </a:graphicData>
            </a:graphic>
          </p:graphicFrame>
        </mc:Choice>
        <mc:Fallback xmlns="">
          <p:pic>
            <p:nvPicPr>
              <p:cNvPr id="76" name="Slide Zoom 75">
                <a:hlinkClick r:id="rId5" action="ppaction://hlinksldjump"/>
                <a:extLst>
                  <a:ext uri="{FF2B5EF4-FFF2-40B4-BE49-F238E27FC236}">
                    <a16:creationId xmlns:a16="http://schemas.microsoft.com/office/drawing/2014/main" id="{D0208FDF-F4F5-2FF1-DFF1-711418CB997F}"/>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263798" y="3720157"/>
                <a:ext cx="2531599" cy="242459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9" name="Slide Zoom 78">
                <a:extLst>
                  <a:ext uri="{FF2B5EF4-FFF2-40B4-BE49-F238E27FC236}">
                    <a16:creationId xmlns:a16="http://schemas.microsoft.com/office/drawing/2014/main" id="{A2D38CC9-CFAD-2853-5E2E-BB105109A982}"/>
                  </a:ext>
                </a:extLst>
              </p:cNvPr>
              <p:cNvGraphicFramePr>
                <a:graphicFrameLocks noChangeAspect="1"/>
              </p:cNvGraphicFramePr>
              <p:nvPr>
                <p:extLst>
                  <p:ext uri="{D42A27DB-BD31-4B8C-83A1-F6EECF244321}">
                    <p14:modId xmlns:p14="http://schemas.microsoft.com/office/powerpoint/2010/main" val="2835166319"/>
                  </p:ext>
                </p:extLst>
              </p:nvPr>
            </p:nvGraphicFramePr>
            <p:xfrm>
              <a:off x="2676675" y="1259039"/>
              <a:ext cx="2400418" cy="2424591"/>
            </p:xfrm>
            <a:graphic>
              <a:graphicData uri="http://schemas.microsoft.com/office/powerpoint/2016/slidezoom">
                <pslz:sldZm>
                  <pslz:sldZmObj sldId="261" cId="1757048363">
                    <pslz:zmPr id="{348A7FDD-4D43-4446-A25A-FF720F28EF51}"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00418" cy="2424591"/>
                        </a:xfrm>
                        <a:prstGeom prst="rect">
                          <a:avLst/>
                        </a:prstGeom>
                      </p166:spPr>
                    </pslz:zmPr>
                  </pslz:sldZmObj>
                </pslz:sldZm>
              </a:graphicData>
            </a:graphic>
          </p:graphicFrame>
        </mc:Choice>
        <mc:Fallback xmlns="">
          <p:pic>
            <p:nvPicPr>
              <p:cNvPr id="79" name="Slide Zoom 78">
                <a:hlinkClick r:id="rId8" action="ppaction://hlinksldjump"/>
                <a:extLst>
                  <a:ext uri="{FF2B5EF4-FFF2-40B4-BE49-F238E27FC236}">
                    <a16:creationId xmlns:a16="http://schemas.microsoft.com/office/drawing/2014/main" id="{A2D38CC9-CFAD-2853-5E2E-BB105109A982}"/>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2676675" y="1259039"/>
                <a:ext cx="2400418" cy="242459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2" name="Slide Zoom 81">
                <a:extLst>
                  <a:ext uri="{FF2B5EF4-FFF2-40B4-BE49-F238E27FC236}">
                    <a16:creationId xmlns:a16="http://schemas.microsoft.com/office/drawing/2014/main" id="{17F512B1-6856-A41C-7A45-76B690F6F203}"/>
                  </a:ext>
                </a:extLst>
              </p:cNvPr>
              <p:cNvGraphicFramePr>
                <a:graphicFrameLocks noChangeAspect="1"/>
              </p:cNvGraphicFramePr>
              <p:nvPr>
                <p:extLst>
                  <p:ext uri="{D42A27DB-BD31-4B8C-83A1-F6EECF244321}">
                    <p14:modId xmlns:p14="http://schemas.microsoft.com/office/powerpoint/2010/main" val="3907495745"/>
                  </p:ext>
                </p:extLst>
              </p:nvPr>
            </p:nvGraphicFramePr>
            <p:xfrm>
              <a:off x="8750614" y="899834"/>
              <a:ext cx="2638066" cy="2529165"/>
            </p:xfrm>
            <a:graphic>
              <a:graphicData uri="http://schemas.microsoft.com/office/powerpoint/2016/slidezoom">
                <pslz:sldZm>
                  <pslz:sldZmObj sldId="269" cId="2766237476">
                    <pslz:zmPr id="{96F31FEE-D302-49C9-BC97-B138613B95D7}" imageType="cover" transitionDur="1000" showBg="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8066" cy="2529165"/>
                        </a:xfrm>
                        <a:prstGeom prst="rect">
                          <a:avLst/>
                        </a:prstGeom>
                      </p166:spPr>
                    </pslz:zmPr>
                  </pslz:sldZmObj>
                </pslz:sldZm>
              </a:graphicData>
            </a:graphic>
          </p:graphicFrame>
        </mc:Choice>
        <mc:Fallback xmlns="">
          <p:pic>
            <p:nvPicPr>
              <p:cNvPr id="82" name="Slide Zoom 81">
                <a:hlinkClick r:id="rId11" action="ppaction://hlinksldjump"/>
                <a:extLst>
                  <a:ext uri="{FF2B5EF4-FFF2-40B4-BE49-F238E27FC236}">
                    <a16:creationId xmlns:a16="http://schemas.microsoft.com/office/drawing/2014/main" id="{17F512B1-6856-A41C-7A45-76B690F6F203}"/>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8750614" y="899834"/>
                <a:ext cx="2638066" cy="252916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7" name="Slide Zoom 86">
                <a:extLst>
                  <a:ext uri="{FF2B5EF4-FFF2-40B4-BE49-F238E27FC236}">
                    <a16:creationId xmlns:a16="http://schemas.microsoft.com/office/drawing/2014/main" id="{6DDAE530-305E-3B42-C2EC-AC06EAFE7373}"/>
                  </a:ext>
                </a:extLst>
              </p:cNvPr>
              <p:cNvGraphicFramePr>
                <a:graphicFrameLocks noChangeAspect="1"/>
              </p:cNvGraphicFramePr>
              <p:nvPr>
                <p:extLst>
                  <p:ext uri="{D42A27DB-BD31-4B8C-83A1-F6EECF244321}">
                    <p14:modId xmlns:p14="http://schemas.microsoft.com/office/powerpoint/2010/main" val="3973692697"/>
                  </p:ext>
                </p:extLst>
              </p:nvPr>
            </p:nvGraphicFramePr>
            <p:xfrm>
              <a:off x="5352095" y="2984183"/>
              <a:ext cx="3224097" cy="3088288"/>
            </p:xfrm>
            <a:graphic>
              <a:graphicData uri="http://schemas.microsoft.com/office/powerpoint/2016/slidezoom">
                <pslz:sldZm>
                  <pslz:sldZmObj sldId="265" cId="400927520">
                    <pslz:zmPr id="{2B44F8DB-D597-40B5-B2DA-422426F5449A}" imageType="cover" transitionDur="1000" showBg="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3224097" cy="3088288"/>
                        </a:xfrm>
                        <a:prstGeom prst="rect">
                          <a:avLst/>
                        </a:prstGeom>
                      </p166:spPr>
                    </pslz:zmPr>
                  </pslz:sldZmObj>
                </pslz:sldZm>
              </a:graphicData>
            </a:graphic>
          </p:graphicFrame>
        </mc:Choice>
        <mc:Fallback xmlns="">
          <p:pic>
            <p:nvPicPr>
              <p:cNvPr id="87" name="Slide Zoom 86">
                <a:hlinkClick r:id="rId14" action="ppaction://hlinksldjump"/>
                <a:extLst>
                  <a:ext uri="{FF2B5EF4-FFF2-40B4-BE49-F238E27FC236}">
                    <a16:creationId xmlns:a16="http://schemas.microsoft.com/office/drawing/2014/main" id="{6DDAE530-305E-3B42-C2EC-AC06EAFE7373}"/>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5352095" y="2984183"/>
                <a:ext cx="3224097" cy="3088288"/>
              </a:xfrm>
              <a:prstGeom prst="rect">
                <a:avLst/>
              </a:prstGeom>
            </p:spPr>
          </p:pic>
        </mc:Fallback>
      </mc:AlternateContent>
    </p:spTree>
    <p:extLst>
      <p:ext uri="{BB962C8B-B14F-4D97-AF65-F5344CB8AC3E}">
        <p14:creationId xmlns:p14="http://schemas.microsoft.com/office/powerpoint/2010/main" val="254855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solidFill>
                  <a:srgbClr val="FFFFFF"/>
                </a:solidFill>
                <a:latin typeface="Raleway Black" pitchFamily="2" charset="0"/>
                <a:ea typeface="+mj-ea"/>
                <a:cs typeface="+mj-cs"/>
              </a:rPr>
              <a:t>Admin</a:t>
            </a:r>
          </a:p>
        </p:txBody>
      </p:sp>
      <p:graphicFrame>
        <p:nvGraphicFramePr>
          <p:cNvPr id="5" name="TextBox 2">
            <a:extLst>
              <a:ext uri="{FF2B5EF4-FFF2-40B4-BE49-F238E27FC236}">
                <a16:creationId xmlns:a16="http://schemas.microsoft.com/office/drawing/2014/main" id="{FE01F3F9-B647-9F97-3BCE-A666D64DD06E}"/>
              </a:ext>
            </a:extLst>
          </p:cNvPr>
          <p:cNvGraphicFramePr/>
          <p:nvPr>
            <p:extLst>
              <p:ext uri="{D42A27DB-BD31-4B8C-83A1-F6EECF244321}">
                <p14:modId xmlns:p14="http://schemas.microsoft.com/office/powerpoint/2010/main" val="39975472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A79728-1FFA-AA8E-B0B3-AE062065742E}"/>
              </a:ext>
            </a:extLst>
          </p:cNvPr>
          <p:cNvSpPr txBox="1"/>
          <p:nvPr/>
        </p:nvSpPr>
        <p:spPr>
          <a:xfrm>
            <a:off x="804672" y="802955"/>
            <a:ext cx="4977976" cy="1454051"/>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endParaRPr lang="en-US" sz="3600" kern="1200" spc="-150" dirty="0">
              <a:solidFill>
                <a:schemeClr val="tx2"/>
              </a:solidFill>
              <a:latin typeface="+mj-lt"/>
              <a:ea typeface="+mj-ea"/>
              <a:cs typeface="+mj-cs"/>
            </a:endParaRPr>
          </a:p>
          <a:p>
            <a:pPr>
              <a:lnSpc>
                <a:spcPct val="90000"/>
              </a:lnSpc>
              <a:spcBef>
                <a:spcPct val="0"/>
              </a:spcBef>
              <a:spcAft>
                <a:spcPts val="600"/>
              </a:spcAft>
            </a:pPr>
            <a:r>
              <a:rPr lang="en-US" sz="6000" kern="1200" spc="-150" dirty="0">
                <a:solidFill>
                  <a:schemeClr val="tx2"/>
                </a:solidFill>
                <a:latin typeface="Raleway Black" pitchFamily="2" charset="0"/>
                <a:ea typeface="+mj-ea"/>
                <a:cs typeface="+mj-cs"/>
              </a:rPr>
              <a:t>User</a:t>
            </a:r>
          </a:p>
        </p:txBody>
      </p:sp>
      <p:sp>
        <p:nvSpPr>
          <p:cNvPr id="3" name="TextBox 2">
            <a:extLst>
              <a:ext uri="{FF2B5EF4-FFF2-40B4-BE49-F238E27FC236}">
                <a16:creationId xmlns:a16="http://schemas.microsoft.com/office/drawing/2014/main" id="{C186B9D5-D169-38BE-FDE1-58EE70796DCC}"/>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endParaRPr lang="en-US" spc="-150" dirty="0">
              <a:solidFill>
                <a:schemeClr val="tx2"/>
              </a:solidFill>
            </a:endParaRPr>
          </a:p>
          <a:p>
            <a:pPr marL="342900" indent="-342900"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User-Friendly Interface</a:t>
            </a:r>
          </a:p>
          <a:p>
            <a:pPr marL="342900" indent="-342900" algn="l">
              <a:buFont typeface="Arial" panose="020B0604020202020204" pitchFamily="34" charset="0"/>
              <a:buChar char="•"/>
            </a:pPr>
            <a:r>
              <a:rPr lang="en-IN" sz="2000" b="1" i="0" dirty="0">
                <a:effectLst/>
                <a:latin typeface="Söhne"/>
              </a:rPr>
              <a:t>Real-Time Preview</a:t>
            </a:r>
            <a:endParaRPr lang="en-IN" sz="2000" b="1" dirty="0">
              <a:latin typeface="Söhne"/>
            </a:endParaRPr>
          </a:p>
          <a:p>
            <a:pPr marL="342900" indent="-342900" algn="l">
              <a:buFont typeface="Arial" panose="020B0604020202020204" pitchFamily="34" charset="0"/>
              <a:buChar char="•"/>
            </a:pPr>
            <a:r>
              <a:rPr lang="en-IN" sz="2000" b="1" i="0" dirty="0">
                <a:effectLst/>
                <a:latin typeface="Söhne"/>
              </a:rPr>
              <a:t>Accessibility</a:t>
            </a:r>
          </a:p>
          <a:p>
            <a:pPr marL="342900" indent="-342900" algn="l">
              <a:buFont typeface="Arial" panose="020B0604020202020204" pitchFamily="34" charset="0"/>
              <a:buChar char="•"/>
            </a:pPr>
            <a:r>
              <a:rPr lang="en-IN" sz="2000" b="1" i="0" dirty="0">
                <a:effectLst/>
                <a:latin typeface="Söhne"/>
              </a:rPr>
              <a:t>Feedback and Reporting</a:t>
            </a:r>
            <a:endParaRPr lang="en-IN" sz="2000" b="1" i="0" dirty="0">
              <a:effectLst/>
              <a:latin typeface="Times New Roman" panose="02020603050405020304" pitchFamily="18" charset="0"/>
              <a:cs typeface="Times New Roman" panose="02020603050405020304" pitchFamily="18" charset="0"/>
            </a:endParaRPr>
          </a:p>
          <a:p>
            <a:br>
              <a:rPr lang="en-IN" b="0" i="0" dirty="0">
                <a:solidFill>
                  <a:srgbClr val="D1D5DB"/>
                </a:solidFill>
                <a:effectLst/>
                <a:latin typeface="Söhne"/>
              </a:rPr>
            </a:br>
            <a:endParaRPr lang="en-US" spc="-150" dirty="0">
              <a:solidFill>
                <a:schemeClr val="tx2"/>
              </a:solidFill>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0776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181A249-9FDE-447B-C3E8-A3FC3E630A79}"/>
              </a:ext>
            </a:extLst>
          </p:cNvPr>
          <p:cNvSpPr/>
          <p:nvPr/>
        </p:nvSpPr>
        <p:spPr>
          <a:xfrm>
            <a:off x="526575" y="352577"/>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Document with solid fill">
            <a:extLst>
              <a:ext uri="{FF2B5EF4-FFF2-40B4-BE49-F238E27FC236}">
                <a16:creationId xmlns:a16="http://schemas.microsoft.com/office/drawing/2014/main" id="{954A2084-9C05-60D8-5EFB-A64BE0572A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4230" y="2129810"/>
            <a:ext cx="3819677" cy="3819677"/>
          </a:xfrm>
          <a:prstGeom prst="rect">
            <a:avLst/>
          </a:prstGeom>
        </p:spPr>
      </p:pic>
      <p:sp>
        <p:nvSpPr>
          <p:cNvPr id="4" name="TextBox 3">
            <a:extLst>
              <a:ext uri="{FF2B5EF4-FFF2-40B4-BE49-F238E27FC236}">
                <a16:creationId xmlns:a16="http://schemas.microsoft.com/office/drawing/2014/main" id="{94D4BE2A-3C9C-7A54-06F3-C4CA10808A63}"/>
              </a:ext>
            </a:extLst>
          </p:cNvPr>
          <p:cNvSpPr txBox="1"/>
          <p:nvPr/>
        </p:nvSpPr>
        <p:spPr>
          <a:xfrm>
            <a:off x="1559279" y="1206480"/>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p:grpSp>
        <p:nvGrpSpPr>
          <p:cNvPr id="5" name="Group 4">
            <a:extLst>
              <a:ext uri="{FF2B5EF4-FFF2-40B4-BE49-F238E27FC236}">
                <a16:creationId xmlns:a16="http://schemas.microsoft.com/office/drawing/2014/main" id="{C89E8886-2793-B6F7-C8A7-635024FB3FE2}"/>
              </a:ext>
            </a:extLst>
          </p:cNvPr>
          <p:cNvGrpSpPr/>
          <p:nvPr/>
        </p:nvGrpSpPr>
        <p:grpSpPr>
          <a:xfrm>
            <a:off x="6879411" y="1667351"/>
            <a:ext cx="867144" cy="475959"/>
            <a:chOff x="6381613" y="1384300"/>
            <a:chExt cx="867144" cy="475959"/>
          </a:xfrm>
          <a:solidFill>
            <a:schemeClr val="bg1"/>
          </a:solidFill>
        </p:grpSpPr>
        <p:cxnSp>
          <p:nvCxnSpPr>
            <p:cNvPr id="6" name="Straight Connector 5">
              <a:extLst>
                <a:ext uri="{FF2B5EF4-FFF2-40B4-BE49-F238E27FC236}">
                  <a16:creationId xmlns:a16="http://schemas.microsoft.com/office/drawing/2014/main" id="{1A0513DB-5213-2D2F-D1EC-43D491E476A3}"/>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AB45FE61-BE31-E4FA-AA83-ECFDB5665985}"/>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8" name="Straight Connector 7">
            <a:extLst>
              <a:ext uri="{FF2B5EF4-FFF2-40B4-BE49-F238E27FC236}">
                <a16:creationId xmlns:a16="http://schemas.microsoft.com/office/drawing/2014/main" id="{78CCEAFF-88DE-18B9-B457-9E8BE04DA25E}"/>
              </a:ext>
            </a:extLst>
          </p:cNvPr>
          <p:cNvCxnSpPr>
            <a:cxnSpLocks/>
          </p:cNvCxnSpPr>
          <p:nvPr/>
        </p:nvCxnSpPr>
        <p:spPr>
          <a:xfrm>
            <a:off x="7190012" y="34437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lowchart: Connector 8">
            <a:extLst>
              <a:ext uri="{FF2B5EF4-FFF2-40B4-BE49-F238E27FC236}">
                <a16:creationId xmlns:a16="http://schemas.microsoft.com/office/drawing/2014/main" id="{403EB6DA-1F4A-D326-A8C9-073CC0AD5D89}"/>
              </a:ext>
            </a:extLst>
          </p:cNvPr>
          <p:cNvSpPr/>
          <p:nvPr/>
        </p:nvSpPr>
        <p:spPr>
          <a:xfrm flipH="1" flipV="1">
            <a:off x="8827611" y="33103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0514B1CE-E51D-912D-0641-E21F93471A53}"/>
              </a:ext>
            </a:extLst>
          </p:cNvPr>
          <p:cNvCxnSpPr>
            <a:cxnSpLocks/>
          </p:cNvCxnSpPr>
          <p:nvPr/>
        </p:nvCxnSpPr>
        <p:spPr>
          <a:xfrm>
            <a:off x="6755798" y="49423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C355F3C2-5DEB-5990-23C7-910F178F20CB}"/>
              </a:ext>
            </a:extLst>
          </p:cNvPr>
          <p:cNvSpPr/>
          <p:nvPr/>
        </p:nvSpPr>
        <p:spPr>
          <a:xfrm flipH="1" flipV="1">
            <a:off x="7278447" y="49974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0A762FD-01CA-F31A-F8E0-E90820EAF2D7}"/>
              </a:ext>
            </a:extLst>
          </p:cNvPr>
          <p:cNvSpPr/>
          <p:nvPr/>
        </p:nvSpPr>
        <p:spPr>
          <a:xfrm>
            <a:off x="468035" y="325291"/>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descr="Document with solid fill">
            <a:extLst>
              <a:ext uri="{FF2B5EF4-FFF2-40B4-BE49-F238E27FC236}">
                <a16:creationId xmlns:a16="http://schemas.microsoft.com/office/drawing/2014/main" id="{7BF24B0F-DDE6-CEDD-EFD8-57ED0F9E93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5690" y="2102524"/>
            <a:ext cx="3819677" cy="3819677"/>
          </a:xfrm>
          <a:prstGeom prst="rect">
            <a:avLst/>
          </a:prstGeom>
        </p:spPr>
      </p:pic>
      <p:sp>
        <p:nvSpPr>
          <p:cNvPr id="22" name="TextBox 21">
            <a:extLst>
              <a:ext uri="{FF2B5EF4-FFF2-40B4-BE49-F238E27FC236}">
                <a16:creationId xmlns:a16="http://schemas.microsoft.com/office/drawing/2014/main" id="{EE97981D-EDDA-44EF-6D79-E6DEBE6E2884}"/>
              </a:ext>
            </a:extLst>
          </p:cNvPr>
          <p:cNvSpPr txBox="1"/>
          <p:nvPr/>
        </p:nvSpPr>
        <p:spPr>
          <a:xfrm>
            <a:off x="1500739" y="1179194"/>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E2F035BD-9A4D-F87E-3C3F-0BE6DD25C06A}"/>
                  </a:ext>
                </a:extLst>
              </p:cNvPr>
              <p:cNvGraphicFramePr>
                <a:graphicFrameLocks noChangeAspect="1"/>
              </p:cNvGraphicFramePr>
              <p:nvPr>
                <p:extLst>
                  <p:ext uri="{D42A27DB-BD31-4B8C-83A1-F6EECF244321}">
                    <p14:modId xmlns:p14="http://schemas.microsoft.com/office/powerpoint/2010/main" val="1910231528"/>
                  </p:ext>
                </p:extLst>
              </p:nvPr>
            </p:nvGraphicFramePr>
            <p:xfrm>
              <a:off x="7495717" y="392396"/>
              <a:ext cx="2614186" cy="1866896"/>
            </p:xfrm>
            <a:graphic>
              <a:graphicData uri="http://schemas.microsoft.com/office/powerpoint/2016/slidezoom">
                <pslz:sldZm>
                  <pslz:sldZmObj sldId="266" cId="2348223170">
                    <pslz:zmPr id="{559A8844-F4BB-4F9D-9391-392A5922D7DF}"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614186" cy="1866896"/>
                        </a:xfrm>
                        <a:prstGeom prst="rect">
                          <a:avLst/>
                        </a:prstGeom>
                        <a:ln w="3175">
                          <a:noFill/>
                        </a:ln>
                      </p166:spPr>
                    </pslz:zmPr>
                  </pslz:sldZmObj>
                </pslz:sldZm>
              </a:graphicData>
            </a:graphic>
          </p:graphicFrame>
        </mc:Choice>
        <mc:Fallback xmlns="">
          <p:pic>
            <p:nvPicPr>
              <p:cNvPr id="29" name="Slide Zoom 28">
                <a:hlinkClick r:id="rId5" action="ppaction://hlinksldjump"/>
                <a:extLst>
                  <a:ext uri="{FF2B5EF4-FFF2-40B4-BE49-F238E27FC236}">
                    <a16:creationId xmlns:a16="http://schemas.microsoft.com/office/drawing/2014/main" id="{E2F035BD-9A4D-F87E-3C3F-0BE6DD25C06A}"/>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495717" y="392396"/>
                <a:ext cx="2614186" cy="1866896"/>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D4A52005-1B5B-22A8-FFDC-3C81BF78FB86}"/>
                  </a:ext>
                </a:extLst>
              </p:cNvPr>
              <p:cNvGraphicFramePr>
                <a:graphicFrameLocks noChangeAspect="1"/>
              </p:cNvGraphicFramePr>
              <p:nvPr>
                <p:extLst>
                  <p:ext uri="{D42A27DB-BD31-4B8C-83A1-F6EECF244321}">
                    <p14:modId xmlns:p14="http://schemas.microsoft.com/office/powerpoint/2010/main" val="1955049584"/>
                  </p:ext>
                </p:extLst>
              </p:nvPr>
            </p:nvGraphicFramePr>
            <p:xfrm>
              <a:off x="9222886" y="2274621"/>
              <a:ext cx="2442539" cy="2210729"/>
            </p:xfrm>
            <a:graphic>
              <a:graphicData uri="http://schemas.microsoft.com/office/powerpoint/2016/slidezoom">
                <pslz:sldZm>
                  <pslz:sldZmObj sldId="267" cId="2458003624">
                    <pslz:zmPr id="{7185C8BA-6057-4882-B977-2615EAAFC16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42539" cy="2210729"/>
                        </a:xfrm>
                        <a:prstGeom prst="rect">
                          <a:avLst/>
                        </a:prstGeom>
                        <a:ln w="3175">
                          <a:noFill/>
                        </a:ln>
                      </p166:spPr>
                    </pslz:zmPr>
                  </pslz:sldZmObj>
                </pslz:sldZm>
              </a:graphicData>
            </a:graphic>
          </p:graphicFrame>
        </mc:Choice>
        <mc:Fallback xmlns="">
          <p:pic>
            <p:nvPicPr>
              <p:cNvPr id="34" name="Slide Zoom 33">
                <a:hlinkClick r:id="rId8" action="ppaction://hlinksldjump"/>
                <a:extLst>
                  <a:ext uri="{FF2B5EF4-FFF2-40B4-BE49-F238E27FC236}">
                    <a16:creationId xmlns:a16="http://schemas.microsoft.com/office/drawing/2014/main" id="{D4A52005-1B5B-22A8-FFDC-3C81BF78FB86}"/>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9222886" y="2274621"/>
                <a:ext cx="2442539" cy="2210729"/>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47906322-859D-52FC-9C07-ABCFCC096398}"/>
                  </a:ext>
                </a:extLst>
              </p:cNvPr>
              <p:cNvGraphicFramePr>
                <a:graphicFrameLocks noChangeAspect="1"/>
              </p:cNvGraphicFramePr>
              <p:nvPr>
                <p:extLst>
                  <p:ext uri="{D42A27DB-BD31-4B8C-83A1-F6EECF244321}">
                    <p14:modId xmlns:p14="http://schemas.microsoft.com/office/powerpoint/2010/main" val="1868274887"/>
                  </p:ext>
                </p:extLst>
              </p:nvPr>
            </p:nvGraphicFramePr>
            <p:xfrm>
              <a:off x="7278447" y="4610930"/>
              <a:ext cx="2635956" cy="1882443"/>
            </p:xfrm>
            <a:graphic>
              <a:graphicData uri="http://schemas.microsoft.com/office/powerpoint/2016/slidezoom">
                <pslz:sldZm>
                  <pslz:sldZmObj sldId="268" cId="1950459672">
                    <pslz:zmPr id="{727AC88F-D3D2-470E-BB80-2A192758CAD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5956" cy="1882443"/>
                        </a:xfrm>
                        <a:prstGeom prst="rect">
                          <a:avLst/>
                        </a:prstGeom>
                        <a:ln w="3175">
                          <a:noFill/>
                        </a:ln>
                      </p166:spPr>
                    </pslz:zmPr>
                  </pslz:sldZmObj>
                </pslz:sldZm>
              </a:graphicData>
            </a:graphic>
          </p:graphicFrame>
        </mc:Choice>
        <mc:Fallback xmlns="">
          <p:pic>
            <p:nvPicPr>
              <p:cNvPr id="36" name="Slide Zoom 35">
                <a:hlinkClick r:id="rId11" action="ppaction://hlinksldjump"/>
                <a:extLst>
                  <a:ext uri="{FF2B5EF4-FFF2-40B4-BE49-F238E27FC236}">
                    <a16:creationId xmlns:a16="http://schemas.microsoft.com/office/drawing/2014/main" id="{47906322-859D-52FC-9C07-ABCFCC096398}"/>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7278447" y="4610930"/>
                <a:ext cx="2635956" cy="1882443"/>
              </a:xfrm>
              <a:prstGeom prst="rect">
                <a:avLst/>
              </a:prstGeom>
              <a:ln w="3175">
                <a:noFill/>
              </a:ln>
            </p:spPr>
          </p:pic>
        </mc:Fallback>
      </mc:AlternateContent>
    </p:spTree>
    <p:extLst>
      <p:ext uri="{BB962C8B-B14F-4D97-AF65-F5344CB8AC3E}">
        <p14:creationId xmlns:p14="http://schemas.microsoft.com/office/powerpoint/2010/main" val="4009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solidFill>
                  <a:srgbClr val="FFFFFF"/>
                </a:solidFill>
                <a:latin typeface="Raleway Black" pitchFamily="2" charset="0"/>
                <a:ea typeface="+mj-ea"/>
                <a:cs typeface="+mj-cs"/>
              </a:rPr>
              <a:t>Output</a:t>
            </a:r>
            <a:endParaRPr lang="en-US" sz="4000" kern="1200" spc="-150" dirty="0">
              <a:solidFill>
                <a:srgbClr val="FFFFFF"/>
              </a:solidFill>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extLst>
              <p:ext uri="{D42A27DB-BD31-4B8C-83A1-F6EECF244321}">
                <p14:modId xmlns:p14="http://schemas.microsoft.com/office/powerpoint/2010/main" val="3312431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 </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4614826"/>
          </a:xfrm>
          <a:prstGeom prst="rect">
            <a:avLst/>
          </a:prstGeom>
        </p:spPr>
        <p:txBody>
          <a:bodyPr vert="horz" lIns="91440" tIns="45720" rIns="91440" bIns="45720" rtlCol="0" anchor="t">
            <a:normAutofit/>
          </a:bodyPr>
          <a:lstStyle/>
          <a:p>
            <a:pPr algn="just">
              <a:lnSpc>
                <a:spcPct val="90000"/>
              </a:lnSpc>
              <a:spcAft>
                <a:spcPts val="600"/>
              </a:spcAft>
            </a:pPr>
            <a:r>
              <a:rPr lang="en-IN" kern="0" dirty="0">
                <a:effectLst/>
                <a:latin typeface="Calibri" panose="020F0502020204030204" pitchFamily="34" charset="0"/>
                <a:ea typeface="Calibri" panose="020F0502020204030204" pitchFamily="34" charset="0"/>
                <a:cs typeface="Times New Roman" panose="02020603050405020304" pitchFamily="18" charset="0"/>
              </a:rPr>
              <a:t>The modules are completed as a platform for developing each word explanations in this system using augmented reality and also the android application with an interactive user interface. Students can use this application for understanding concepts and students get more interesting and interactive concepts here. The contribution of AR in providing the demonstration of Image, video, 3D model explanations with audio clip it helps in making the understandability much easier to student and interactive. Henceforth, this implementation leads to a new opportunity to understand complex words into a convenient platform and reduce the difficulty in learning about the books and also provides a better learning experience. Further enhancement of the application would be implementing the other chapter explanations with 3D modules. And further, it can be developed for other subjects also like mathematics, social science and EVS. An application can be further enhanced to the cross-sectional view of different subjects. which will be very useful to students. Also, further, it can be developed for complete chapter explanation it will help the student to learn interactive and interesting mode.</a:t>
            </a:r>
            <a:endParaRPr lang="en-US" sz="2800" spc="-15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5255260" y="1188637"/>
            <a:ext cx="5852711" cy="1597228"/>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endParaRPr lang="en-US" sz="5100" kern="1200" spc="-150" dirty="0">
              <a:solidFill>
                <a:schemeClr val="tx1"/>
              </a:solidFill>
              <a:latin typeface="+mj-lt"/>
              <a:ea typeface="+mj-ea"/>
              <a:cs typeface="+mj-cs"/>
            </a:endParaRPr>
          </a:p>
          <a:p>
            <a:pPr>
              <a:lnSpc>
                <a:spcPct val="90000"/>
              </a:lnSpc>
              <a:spcBef>
                <a:spcPct val="0"/>
              </a:spcBef>
              <a:spcAft>
                <a:spcPts val="600"/>
              </a:spcAft>
            </a:pPr>
            <a:r>
              <a:rPr lang="en-US" sz="5100" kern="1200" spc="-150" dirty="0">
                <a:solidFill>
                  <a:schemeClr val="tx1"/>
                </a:solidFill>
                <a:latin typeface="Raleway Black" pitchFamily="2" charset="0"/>
                <a:ea typeface="+mj-ea"/>
                <a:cs typeface="+mj-cs"/>
              </a:rPr>
              <a:t>Effect over Society</a:t>
            </a: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1700588"/>
            <a:ext cx="3533985" cy="3533985"/>
          </a:xfrm>
          <a:prstGeom prst="rect">
            <a:avLst/>
          </a:prstGeom>
        </p:spPr>
      </p:pic>
      <p:sp>
        <p:nvSpPr>
          <p:cNvPr id="3" name="TextBox 2">
            <a:extLst>
              <a:ext uri="{FF2B5EF4-FFF2-40B4-BE49-F238E27FC236}">
                <a16:creationId xmlns:a16="http://schemas.microsoft.com/office/drawing/2014/main" id="{8F6A5698-BCD9-45CB-844F-2D7C50BBD82C}"/>
              </a:ext>
            </a:extLst>
          </p:cNvPr>
          <p:cNvSpPr txBox="1"/>
          <p:nvPr/>
        </p:nvSpPr>
        <p:spPr>
          <a:xfrm>
            <a:off x="5255260" y="2998278"/>
            <a:ext cx="4975860"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spc="-150" dirty="0"/>
          </a:p>
          <a:p>
            <a:pPr indent="-228600">
              <a:lnSpc>
                <a:spcPct val="90000"/>
              </a:lnSpc>
              <a:spcAft>
                <a:spcPts val="60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Contribution to Academic Knowledge</a:t>
            </a:r>
          </a:p>
          <a:p>
            <a:pPr indent="-228600">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will promote the Government’s    theme Digital India</a:t>
            </a: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45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spc="-150" dirty="0">
                <a:solidFill>
                  <a:schemeClr val="tx1"/>
                </a:solidFill>
                <a:latin typeface="+mj-lt"/>
                <a:ea typeface="+mj-ea"/>
                <a:cs typeface="+mj-cs"/>
              </a:rPr>
              <a:t>Gantt Chart</a:t>
            </a:r>
          </a:p>
        </p:txBody>
      </p:sp>
      <p:pic>
        <p:nvPicPr>
          <p:cNvPr id="9" name="Picture 8" descr="A screenshot of a calendar&#10;&#10;Description automatically generated">
            <a:extLst>
              <a:ext uri="{FF2B5EF4-FFF2-40B4-BE49-F238E27FC236}">
                <a16:creationId xmlns:a16="http://schemas.microsoft.com/office/drawing/2014/main"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9" y="1384850"/>
            <a:ext cx="10901471" cy="2534592"/>
          </a:xfrm>
          <a:prstGeom prst="rect">
            <a:avLst/>
          </a:prstGeom>
        </p:spPr>
      </p:pic>
    </p:spTree>
    <p:extLst>
      <p:ext uri="{BB962C8B-B14F-4D97-AF65-F5344CB8AC3E}">
        <p14:creationId xmlns:p14="http://schemas.microsoft.com/office/powerpoint/2010/main" val="276623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9600" kern="1200" dirty="0">
                <a:solidFill>
                  <a:srgbClr val="FFFFFF"/>
                </a:solidFill>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D3855F9-CA3A-7E2C-2EA4-CBF33B8F2527}"/>
              </a:ext>
            </a:extLst>
          </p:cNvPr>
          <p:cNvSpPr/>
          <p:nvPr/>
        </p:nvSpPr>
        <p:spPr>
          <a:xfrm>
            <a:off x="774935" y="358087"/>
            <a:ext cx="6444288" cy="6092074"/>
          </a:xfrm>
          <a:prstGeom prst="ellipse">
            <a:avLst/>
          </a:prstGeom>
          <a:solidFill>
            <a:schemeClr val="bg2">
              <a:lumMod val="75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Lightbulb with solid fill">
            <a:extLst>
              <a:ext uri="{FF2B5EF4-FFF2-40B4-BE49-F238E27FC236}">
                <a16:creationId xmlns:a16="http://schemas.microsoft.com/office/drawing/2014/main" id="{B4462F18-641B-EFD9-0BCA-EA14D2545B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7984" y="2094703"/>
            <a:ext cx="4030107" cy="4030107"/>
          </a:xfrm>
          <a:prstGeom prst="rect">
            <a:avLst/>
          </a:prstGeom>
        </p:spPr>
      </p:pic>
      <p:sp>
        <p:nvSpPr>
          <p:cNvPr id="4" name="TextBox 3">
            <a:extLst>
              <a:ext uri="{FF2B5EF4-FFF2-40B4-BE49-F238E27FC236}">
                <a16:creationId xmlns:a16="http://schemas.microsoft.com/office/drawing/2014/main" id="{AAC22264-0649-98C6-10B9-4F42F2E770B3}"/>
              </a:ext>
            </a:extLst>
          </p:cNvPr>
          <p:cNvSpPr txBox="1"/>
          <p:nvPr/>
        </p:nvSpPr>
        <p:spPr>
          <a:xfrm>
            <a:off x="1802965" y="1266683"/>
            <a:ext cx="446442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Introduction</a:t>
            </a:r>
            <a:endParaRPr lang="en-IN" sz="36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68AC4155-1592-44C3-A58C-68E9074485D7}"/>
              </a:ext>
            </a:extLst>
          </p:cNvPr>
          <p:cNvSpPr/>
          <p:nvPr/>
        </p:nvSpPr>
        <p:spPr>
          <a:xfrm flipH="1" flipV="1">
            <a:off x="8863194" y="327843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E2C042FD-D634-60FC-5AE3-1D6F0D2BD711}"/>
                  </a:ext>
                </a:extLst>
              </p:cNvPr>
              <p:cNvGraphicFramePr>
                <a:graphicFrameLocks noChangeAspect="1"/>
              </p:cNvGraphicFramePr>
              <p:nvPr>
                <p:extLst>
                  <p:ext uri="{D42A27DB-BD31-4B8C-83A1-F6EECF244321}">
                    <p14:modId xmlns:p14="http://schemas.microsoft.com/office/powerpoint/2010/main" val="985356113"/>
                  </p:ext>
                </p:extLst>
              </p:nvPr>
            </p:nvGraphicFramePr>
            <p:xfrm>
              <a:off x="7890333" y="321642"/>
              <a:ext cx="1964866" cy="1820584"/>
            </p:xfrm>
            <a:graphic>
              <a:graphicData uri="http://schemas.microsoft.com/office/powerpoint/2016/slidezoom">
                <pslz:sldZm>
                  <pslz:sldZmObj sldId="258" cId="2124576137">
                    <pslz:zmPr id="{F8311596-203A-412C-958B-75507766CC5C}"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964866" cy="1820584"/>
                        </a:xfrm>
                        <a:prstGeom prst="rect">
                          <a:avLst/>
                        </a:prstGeom>
                        <a:ln w="3175">
                          <a:noFill/>
                        </a:ln>
                      </p166:spPr>
                    </pslz:zmPr>
                  </pslz:sldZmObj>
                </pslz:sldZm>
              </a:graphicData>
            </a:graphic>
          </p:graphicFrame>
        </mc:Choice>
        <mc:Fallback xmlns="">
          <p:pic>
            <p:nvPicPr>
              <p:cNvPr id="38" name="Slide Zoom 37">
                <a:hlinkClick r:id="rId5" action="ppaction://hlinksldjump"/>
                <a:extLst>
                  <a:ext uri="{FF2B5EF4-FFF2-40B4-BE49-F238E27FC236}">
                    <a16:creationId xmlns:a16="http://schemas.microsoft.com/office/drawing/2014/main" id="{E2C042FD-D634-60FC-5AE3-1D6F0D2BD711}"/>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890333" y="321642"/>
                <a:ext cx="1964866" cy="182058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2475316F-A92D-A0BB-1849-986647AC740B}"/>
                  </a:ext>
                </a:extLst>
              </p:cNvPr>
              <p:cNvGraphicFramePr>
                <a:graphicFrameLocks noChangeAspect="1"/>
              </p:cNvGraphicFramePr>
              <p:nvPr>
                <p:extLst>
                  <p:ext uri="{D42A27DB-BD31-4B8C-83A1-F6EECF244321}">
                    <p14:modId xmlns:p14="http://schemas.microsoft.com/office/powerpoint/2010/main" val="1525157259"/>
                  </p:ext>
                </p:extLst>
              </p:nvPr>
            </p:nvGraphicFramePr>
            <p:xfrm>
              <a:off x="9272044" y="2487092"/>
              <a:ext cx="1852111" cy="1714500"/>
            </p:xfrm>
            <a:graphic>
              <a:graphicData uri="http://schemas.microsoft.com/office/powerpoint/2016/slidezoom">
                <pslz:sldZm>
                  <pslz:sldZmObj sldId="259" cId="1936800584">
                    <pslz:zmPr id="{9C1F7E00-D828-4DBA-8062-6B58FD7E4364}"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xmlns="">
          <p:pic>
            <p:nvPicPr>
              <p:cNvPr id="48" name="Slide Zoom 47">
                <a:hlinkClick r:id="rId8" action="ppaction://hlinksldjump"/>
                <a:extLst>
                  <a:ext uri="{FF2B5EF4-FFF2-40B4-BE49-F238E27FC236}">
                    <a16:creationId xmlns:a16="http://schemas.microsoft.com/office/drawing/2014/main" id="{2475316F-A92D-A0BB-1849-986647AC740B}"/>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9272044" y="2487092"/>
                <a:ext cx="1852111"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DE80950D-8C31-58FF-3A45-348B7A5017F7}"/>
                  </a:ext>
                </a:extLst>
              </p:cNvPr>
              <p:cNvGraphicFramePr>
                <a:graphicFrameLocks noChangeAspect="1"/>
              </p:cNvGraphicFramePr>
              <p:nvPr>
                <p:extLst>
                  <p:ext uri="{D42A27DB-BD31-4B8C-83A1-F6EECF244321}">
                    <p14:modId xmlns:p14="http://schemas.microsoft.com/office/powerpoint/2010/main" val="3403094088"/>
                  </p:ext>
                </p:extLst>
              </p:nvPr>
            </p:nvGraphicFramePr>
            <p:xfrm>
              <a:off x="7685998" y="4467460"/>
              <a:ext cx="1852111" cy="1714500"/>
            </p:xfrm>
            <a:graphic>
              <a:graphicData uri="http://schemas.microsoft.com/office/powerpoint/2016/slidezoom">
                <pslz:sldZm>
                  <pslz:sldZmObj sldId="260" cId="1989202881">
                    <pslz:zmPr id="{001341C7-CCBC-49B5-B70C-0424B3D1C35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xmlns="">
          <p:pic>
            <p:nvPicPr>
              <p:cNvPr id="50" name="Slide Zoom 49">
                <a:hlinkClick r:id="rId11" action="ppaction://hlinksldjump"/>
                <a:extLst>
                  <a:ext uri="{FF2B5EF4-FFF2-40B4-BE49-F238E27FC236}">
                    <a16:creationId xmlns:a16="http://schemas.microsoft.com/office/drawing/2014/main" id="{DE80950D-8C31-58FF-3A45-348B7A5017F7}"/>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7685998" y="4467460"/>
                <a:ext cx="1852111" cy="1714500"/>
              </a:xfrm>
              <a:prstGeom prst="rect">
                <a:avLst/>
              </a:prstGeom>
              <a:ln w="3175">
                <a:noFill/>
              </a:ln>
            </p:spPr>
          </p:pic>
        </mc:Fallback>
      </mc:AlternateContent>
    </p:spTree>
    <p:extLst>
      <p:ext uri="{BB962C8B-B14F-4D97-AF65-F5344CB8AC3E}">
        <p14:creationId xmlns:p14="http://schemas.microsoft.com/office/powerpoint/2010/main" val="126363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39" y="1525536"/>
            <a:ext cx="3775459" cy="3775459"/>
          </a:xfrm>
          <a:prstGeom prst="rect">
            <a:avLst/>
          </a:prstGeom>
        </p:spPr>
      </p:pic>
      <p:sp>
        <p:nvSpPr>
          <p:cNvPr id="12" name="Freeform: Shape 11">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5775961" y="1829328"/>
            <a:ext cx="5291730" cy="2587925"/>
          </a:xfrm>
          <a:prstGeom prst="rect">
            <a:avLst/>
          </a:prstGeom>
        </p:spPr>
        <p:txBody>
          <a:bodyPr vert="horz" lIns="91440" tIns="45720" rIns="91440" bIns="45720" rtlCol="0" anchor="b">
            <a:normAutofit fontScale="62500" lnSpcReduction="20000"/>
          </a:bodyPr>
          <a:lstStyle/>
          <a:p>
            <a:pPr algn="ctr">
              <a:lnSpc>
                <a:spcPct val="90000"/>
              </a:lnSpc>
              <a:spcBef>
                <a:spcPct val="0"/>
              </a:spcBef>
              <a:spcAft>
                <a:spcPts val="600"/>
              </a:spcAft>
            </a:pPr>
            <a:r>
              <a:rPr lang="en-US" sz="8000" b="1" kern="1200" spc="-150" dirty="0">
                <a:latin typeface="Algerian" panose="04020705040A02060702" pitchFamily="82" charset="0"/>
                <a:ea typeface="+mj-ea"/>
                <a:cs typeface="+mj-cs"/>
              </a:rPr>
              <a:t> unity based QR enabled online book creator</a:t>
            </a:r>
          </a:p>
          <a:p>
            <a:pPr algn="ctr">
              <a:lnSpc>
                <a:spcPct val="90000"/>
              </a:lnSpc>
              <a:spcBef>
                <a:spcPct val="0"/>
              </a:spcBef>
              <a:spcAft>
                <a:spcPts val="600"/>
              </a:spcAft>
            </a:pPr>
            <a:r>
              <a:rPr lang="en-US" sz="8000" b="1" kern="1200" spc="-150" dirty="0">
                <a:latin typeface="Algerian" panose="04020705040A02060702" pitchFamily="82" charset="0"/>
                <a:ea typeface="+mj-ea"/>
                <a:cs typeface="+mj-cs"/>
              </a:rPr>
              <a:t>(Kids learning)</a:t>
            </a:r>
          </a:p>
        </p:txBody>
      </p:sp>
    </p:spTree>
    <p:extLst>
      <p:ext uri="{BB962C8B-B14F-4D97-AF65-F5344CB8AC3E}">
        <p14:creationId xmlns:p14="http://schemas.microsoft.com/office/powerpoint/2010/main" val="212457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96B80271-AB52-4E69-AC06-92D993A0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2560" y="323519"/>
            <a:ext cx="6096001" cy="6212748"/>
          </a:xfrm>
          <a:custGeom>
            <a:avLst/>
            <a:gdLst>
              <a:gd name="connsiteX0" fmla="*/ 0 w 6096001"/>
              <a:gd name="connsiteY0" fmla="*/ 0 h 6212748"/>
              <a:gd name="connsiteX1" fmla="*/ 1772102 w 6096001"/>
              <a:gd name="connsiteY1" fmla="*/ 0 h 6212748"/>
              <a:gd name="connsiteX2" fmla="*/ 2514601 w 6096001"/>
              <a:gd name="connsiteY2" fmla="*/ 0 h 6212748"/>
              <a:gd name="connsiteX3" fmla="*/ 2514603 w 6096001"/>
              <a:gd name="connsiteY3" fmla="*/ 0 h 6212748"/>
              <a:gd name="connsiteX4" fmla="*/ 6096001 w 6096001"/>
              <a:gd name="connsiteY4" fmla="*/ 0 h 6212748"/>
              <a:gd name="connsiteX5" fmla="*/ 6096001 w 6096001"/>
              <a:gd name="connsiteY5" fmla="*/ 2864954 h 6212748"/>
              <a:gd name="connsiteX6" fmla="*/ 2652556 w 6096001"/>
              <a:gd name="connsiteY6" fmla="*/ 6212748 h 6212748"/>
              <a:gd name="connsiteX7" fmla="*/ 1772102 w 6096001"/>
              <a:gd name="connsiteY7" fmla="*/ 6212748 h 6212748"/>
              <a:gd name="connsiteX8" fmla="*/ 1772102 w 6096001"/>
              <a:gd name="connsiteY8" fmla="*/ 6210962 h 6212748"/>
              <a:gd name="connsiteX9" fmla="*/ 0 w 6096001"/>
              <a:gd name="connsiteY9"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1" h="6212748">
                <a:moveTo>
                  <a:pt x="0" y="0"/>
                </a:moveTo>
                <a:lnTo>
                  <a:pt x="1772102" y="0"/>
                </a:lnTo>
                <a:lnTo>
                  <a:pt x="2514601" y="0"/>
                </a:lnTo>
                <a:lnTo>
                  <a:pt x="2514603" y="0"/>
                </a:lnTo>
                <a:lnTo>
                  <a:pt x="6096001" y="0"/>
                </a:lnTo>
                <a:lnTo>
                  <a:pt x="6096001" y="2864954"/>
                </a:lnTo>
                <a:lnTo>
                  <a:pt x="2652556" y="6212748"/>
                </a:lnTo>
                <a:lnTo>
                  <a:pt x="1772102" y="6212748"/>
                </a:lnTo>
                <a:lnTo>
                  <a:pt x="1772102" y="6210962"/>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006899" y="1188637"/>
            <a:ext cx="25999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600" kern="1200" spc="-150" dirty="0">
                <a:solidFill>
                  <a:schemeClr val="tx1"/>
                </a:solidFill>
                <a:latin typeface="+mj-lt"/>
                <a:ea typeface="+mj-ea"/>
                <a:cs typeface="+mj-cs"/>
              </a:rPr>
              <a:t>What ?</a:t>
            </a:r>
          </a:p>
        </p:txBody>
      </p:sp>
      <p:sp>
        <p:nvSpPr>
          <p:cNvPr id="3" name="TextBox 2">
            <a:extLst>
              <a:ext uri="{FF2B5EF4-FFF2-40B4-BE49-F238E27FC236}">
                <a16:creationId xmlns:a16="http://schemas.microsoft.com/office/drawing/2014/main" id="{1C605183-2C7E-07E0-70E3-D0BB0B8264A9}"/>
              </a:ext>
            </a:extLst>
          </p:cNvPr>
          <p:cNvSpPr txBox="1"/>
          <p:nvPr/>
        </p:nvSpPr>
        <p:spPr>
          <a:xfrm>
            <a:off x="4358641" y="1188636"/>
            <a:ext cx="6826460" cy="48159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spc="-150" dirty="0"/>
          </a:p>
        </p:txBody>
      </p:sp>
      <p:sp>
        <p:nvSpPr>
          <p:cNvPr id="7" name="TextBox 6">
            <a:extLst>
              <a:ext uri="{FF2B5EF4-FFF2-40B4-BE49-F238E27FC236}">
                <a16:creationId xmlns:a16="http://schemas.microsoft.com/office/drawing/2014/main" id="{16F0D56F-5A0F-29AA-0B90-37D00A850505}"/>
              </a:ext>
            </a:extLst>
          </p:cNvPr>
          <p:cNvSpPr txBox="1"/>
          <p:nvPr/>
        </p:nvSpPr>
        <p:spPr>
          <a:xfrm>
            <a:off x="4865298" y="2273053"/>
            <a:ext cx="6599208" cy="3416320"/>
          </a:xfrm>
          <a:prstGeom prst="rect">
            <a:avLst/>
          </a:prstGeom>
          <a:noFill/>
        </p:spPr>
        <p:txBody>
          <a:bodyPr wrap="square">
            <a:spAutoFit/>
          </a:bodyPr>
          <a:lstStyle/>
          <a:p>
            <a:pPr algn="just"/>
            <a:r>
              <a:rPr lang="en-IN" dirty="0">
                <a:effectLst/>
                <a:latin typeface="Calibri" panose="020F0502020204030204" pitchFamily="34" charset="0"/>
                <a:ea typeface="Calibri" panose="020F0502020204030204" pitchFamily="34" charset="0"/>
                <a:cs typeface="Times New Roman" panose="02020603050405020304" pitchFamily="18" charset="0"/>
              </a:rPr>
              <a:t>This paper presents an augmented reality application for the working of a difficult word like environment, photosynthesis, molecules, matters etc. Quick Response (QR) codes is a 2D barcode that can store information such as animated or video appear everywhere these days. Technological advances brought applications of innovations to education with new technologies accompanied by more learner active environments using QR Codes by using the Internet. There are learners preferring self-learning. Traditional learning materials have been upgraded to be more appealing, motivational, and technologically advanced. The main aim to develop this AR application for understanding particular word to make learning more interesting and easier for students.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80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97EA47-1268-EAE7-BEE1-5F11A27A39F8}"/>
              </a:ext>
            </a:extLst>
          </p:cNvPr>
          <p:cNvSpPr txBox="1"/>
          <p:nvPr/>
        </p:nvSpPr>
        <p:spPr>
          <a:xfrm>
            <a:off x="6378366" y="1188637"/>
            <a:ext cx="4546725" cy="164285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spc="-150" dirty="0">
                <a:solidFill>
                  <a:schemeClr val="tx1"/>
                </a:solidFill>
                <a:latin typeface="Raleway Black" pitchFamily="2" charset="0"/>
                <a:ea typeface="+mj-ea"/>
                <a:cs typeface="+mj-cs"/>
              </a:rPr>
              <a:t>Supervisor</a:t>
            </a:r>
          </a:p>
        </p:txBody>
      </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240" y="1336782"/>
            <a:ext cx="4164244" cy="4164244"/>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14340" y="3086513"/>
            <a:ext cx="3630543" cy="2056508"/>
          </a:xfrm>
          <a:prstGeom prst="rect">
            <a:avLst/>
          </a:prstGeom>
        </p:spPr>
        <p:txBody>
          <a:bodyPr vert="horz" lIns="91440" tIns="45720" rIns="91440" bIns="45720" rtlCol="0" anchor="t">
            <a:normAutofit/>
          </a:bodyPr>
          <a:lstStyle/>
          <a:p>
            <a:pPr algn="ctr">
              <a:lnSpc>
                <a:spcPct val="90000"/>
              </a:lnSpc>
              <a:spcAft>
                <a:spcPts val="600"/>
              </a:spcAft>
            </a:pPr>
            <a:r>
              <a:rPr lang="en-US" sz="2800" spc="-150" dirty="0"/>
              <a:t>Dr. Ankit Verma</a:t>
            </a:r>
          </a:p>
          <a:p>
            <a:pPr algn="ctr">
              <a:lnSpc>
                <a:spcPct val="90000"/>
              </a:lnSpc>
              <a:spcAft>
                <a:spcPts val="600"/>
              </a:spcAft>
            </a:pPr>
            <a:r>
              <a:rPr lang="en-US" sz="2800" spc="-150" dirty="0"/>
              <a:t>(Assistant Professor)</a:t>
            </a:r>
          </a:p>
          <a:p>
            <a:pPr algn="ctr">
              <a:lnSpc>
                <a:spcPct val="90000"/>
              </a:lnSpc>
              <a:spcAft>
                <a:spcPts val="600"/>
              </a:spcAft>
            </a:pPr>
            <a:r>
              <a:rPr lang="en-US" sz="2800" spc="-150" dirty="0"/>
              <a:t>KIET Group of Institutions</a:t>
            </a:r>
          </a:p>
        </p:txBody>
      </p:sp>
    </p:spTree>
    <p:extLst>
      <p:ext uri="{BB962C8B-B14F-4D97-AF65-F5344CB8AC3E}">
        <p14:creationId xmlns:p14="http://schemas.microsoft.com/office/powerpoint/2010/main" val="198920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CB28B7C8-5077-7F96-79D3-AF9FFC373BD9}"/>
              </a:ext>
            </a:extLst>
          </p:cNvPr>
          <p:cNvSpPr/>
          <p:nvPr/>
        </p:nvSpPr>
        <p:spPr>
          <a:xfrm>
            <a:off x="396243" y="479118"/>
            <a:ext cx="6342333" cy="5899763"/>
          </a:xfrm>
          <a:prstGeom prst="ellipse">
            <a:avLst/>
          </a:prstGeom>
          <a:solidFill>
            <a:schemeClr val="accent5">
              <a:lumMod val="75000"/>
              <a:alpha val="70000"/>
            </a:schemeClr>
          </a:solidFill>
          <a:ln w="76200">
            <a:solidFill>
              <a:schemeClr val="bg1">
                <a:alpha val="9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AC22264-0649-98C6-10B9-4F42F2E770B3}"/>
              </a:ext>
            </a:extLst>
          </p:cNvPr>
          <p:cNvSpPr txBox="1"/>
          <p:nvPr/>
        </p:nvSpPr>
        <p:spPr>
          <a:xfrm>
            <a:off x="1456552" y="1242641"/>
            <a:ext cx="4359069" cy="830997"/>
          </a:xfrm>
          <a:prstGeom prst="rect">
            <a:avLst/>
          </a:prstGeom>
          <a:noFill/>
        </p:spPr>
        <p:txBody>
          <a:bodyPr wrap="square" rtlCol="0">
            <a:spAutoFit/>
          </a:bodyPr>
          <a:lstStyle/>
          <a:p>
            <a:pPr algn="ctr"/>
            <a:r>
              <a:rPr lang="en-IN" sz="4800" spc="-150" dirty="0">
                <a:solidFill>
                  <a:schemeClr val="bg1"/>
                </a:solidFill>
                <a:latin typeface="Raleway Black" panose="020F0502020204030204" pitchFamily="2" charset="0"/>
              </a:rPr>
              <a:t>Requirements</a:t>
            </a:r>
            <a:endParaRPr lang="en-IN" sz="32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68AC4155-1592-44C3-A58C-68E9074485D7}"/>
              </a:ext>
            </a:extLst>
          </p:cNvPr>
          <p:cNvSpPr/>
          <p:nvPr/>
        </p:nvSpPr>
        <p:spPr>
          <a:xfrm flipH="1" flipV="1">
            <a:off x="8891111" y="32722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aphic 6" descr="Gears with solid fill">
            <a:extLst>
              <a:ext uri="{FF2B5EF4-FFF2-40B4-BE49-F238E27FC236}">
                <a16:creationId xmlns:a16="http://schemas.microsoft.com/office/drawing/2014/main" id="{A9F6593B-2743-FA7D-FEB3-8ACD442671DA}"/>
              </a:ext>
            </a:extLst>
          </p:cNvPr>
          <p:cNvGrpSpPr/>
          <p:nvPr/>
        </p:nvGrpSpPr>
        <p:grpSpPr>
          <a:xfrm>
            <a:off x="1802965" y="2494673"/>
            <a:ext cx="3750649" cy="3047674"/>
            <a:chOff x="1165827" y="3502683"/>
            <a:chExt cx="1749705" cy="2081603"/>
          </a:xfrm>
          <a:solidFill>
            <a:schemeClr val="bg1"/>
          </a:solidFill>
        </p:grpSpPr>
        <p:sp>
          <p:nvSpPr>
            <p:cNvPr id="9" name="Freeform: Shape 8">
              <a:extLst>
                <a:ext uri="{FF2B5EF4-FFF2-40B4-BE49-F238E27FC236}">
                  <a16:creationId xmlns:a16="http://schemas.microsoft.com/office/drawing/2014/main" id="{252467C2-B57B-1582-35E1-50FF747D6493}"/>
                </a:ext>
              </a:extLst>
            </p:cNvPr>
            <p:cNvSpPr/>
            <p:nvPr/>
          </p:nvSpPr>
          <p:spPr>
            <a:xfrm>
              <a:off x="1772320" y="3502683"/>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1025134 w 1143212"/>
                <a:gd name="connsiteY5" fmla="*/ 43795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5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18078 w 1143212"/>
                <a:gd name="connsiteY16" fmla="*/ 211063 h 1121269"/>
                <a:gd name="connsiteX17" fmla="*/ 161016 w 1143212"/>
                <a:gd name="connsiteY17" fmla="*/ 335062 h 1121269"/>
                <a:gd name="connsiteX18" fmla="*/ 118078 w 1143212"/>
                <a:gd name="connsiteY18" fmla="*/ 437955 h 1121269"/>
                <a:gd name="connsiteX19" fmla="*/ 0 w 1143212"/>
                <a:gd name="connsiteY19" fmla="*/ 495997 h 1121269"/>
                <a:gd name="connsiteX20" fmla="*/ 0 w 1143212"/>
                <a:gd name="connsiteY20" fmla="*/ 627911 h 1121269"/>
                <a:gd name="connsiteX21" fmla="*/ 118078 w 1143212"/>
                <a:gd name="connsiteY21" fmla="*/ 685953 h 1121269"/>
                <a:gd name="connsiteX22" fmla="*/ 161016 w 1143212"/>
                <a:gd name="connsiteY22" fmla="*/ 788846 h 1121269"/>
                <a:gd name="connsiteX23" fmla="*/ 118078 w 1143212"/>
                <a:gd name="connsiteY23" fmla="*/ 912845 h 1121269"/>
                <a:gd name="connsiteX24" fmla="*/ 212004 w 1143212"/>
                <a:gd name="connsiteY24" fmla="*/ 1005185 h 1121269"/>
                <a:gd name="connsiteX25" fmla="*/ 338133 w 1143212"/>
                <a:gd name="connsiteY25" fmla="*/ 962973 h 1121269"/>
                <a:gd name="connsiteX26" fmla="*/ 442794 w 1143212"/>
                <a:gd name="connsiteY26" fmla="*/ 1005185 h 1121269"/>
                <a:gd name="connsiteX27" fmla="*/ 501833 w 1143212"/>
                <a:gd name="connsiteY27" fmla="*/ 1121270 h 1121269"/>
                <a:gd name="connsiteX28" fmla="*/ 636013 w 1143212"/>
                <a:gd name="connsiteY28" fmla="*/ 1121270 h 1121269"/>
                <a:gd name="connsiteX29" fmla="*/ 695052 w 1143212"/>
                <a:gd name="connsiteY29" fmla="*/ 1005185 h 1121269"/>
                <a:gd name="connsiteX30" fmla="*/ 799712 w 1143212"/>
                <a:gd name="connsiteY30" fmla="*/ 962973 h 1121269"/>
                <a:gd name="connsiteX31" fmla="*/ 925841 w 1143212"/>
                <a:gd name="connsiteY31" fmla="*/ 1005185 h 1121269"/>
                <a:gd name="connsiteX32" fmla="*/ 1022451 w 1143212"/>
                <a:gd name="connsiteY32" fmla="*/ 912845 h 1121269"/>
                <a:gd name="connsiteX33" fmla="*/ 979513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3212" h="1121269">
                  <a:moveTo>
                    <a:pt x="571606" y="759825"/>
                  </a:moveTo>
                  <a:cubicBezTo>
                    <a:pt x="458895" y="759825"/>
                    <a:pt x="370337" y="670124"/>
                    <a:pt x="370337" y="561954"/>
                  </a:cubicBezTo>
                  <a:cubicBezTo>
                    <a:pt x="370337" y="453784"/>
                    <a:pt x="461579" y="364083"/>
                    <a:pt x="571606" y="364083"/>
                  </a:cubicBezTo>
                  <a:cubicBezTo>
                    <a:pt x="684318" y="364083"/>
                    <a:pt x="772876" y="453784"/>
                    <a:pt x="772876" y="561954"/>
                  </a:cubicBezTo>
                  <a:cubicBezTo>
                    <a:pt x="772876" y="670124"/>
                    <a:pt x="681634" y="759825"/>
                    <a:pt x="571606" y="759825"/>
                  </a:cubicBezTo>
                  <a:close/>
                  <a:moveTo>
                    <a:pt x="1025134" y="437955"/>
                  </a:moveTo>
                  <a:cubicBezTo>
                    <a:pt x="1014400" y="401019"/>
                    <a:pt x="1000982" y="366721"/>
                    <a:pt x="982197" y="335062"/>
                  </a:cubicBezTo>
                  <a:lnTo>
                    <a:pt x="1025134" y="211063"/>
                  </a:lnTo>
                  <a:lnTo>
                    <a:pt x="928525" y="116084"/>
                  </a:lnTo>
                  <a:lnTo>
                    <a:pt x="802396" y="158297"/>
                  </a:lnTo>
                  <a:cubicBezTo>
                    <a:pt x="770193" y="139829"/>
                    <a:pt x="735306" y="126638"/>
                    <a:pt x="697735" y="116084"/>
                  </a:cubicBezTo>
                  <a:lnTo>
                    <a:pt x="638696" y="0"/>
                  </a:lnTo>
                  <a:lnTo>
                    <a:pt x="504516" y="0"/>
                  </a:lnTo>
                  <a:lnTo>
                    <a:pt x="445477" y="116084"/>
                  </a:lnTo>
                  <a:cubicBezTo>
                    <a:pt x="407907" y="126638"/>
                    <a:pt x="373020" y="139829"/>
                    <a:pt x="340817" y="158297"/>
                  </a:cubicBezTo>
                  <a:lnTo>
                    <a:pt x="214688" y="116084"/>
                  </a:lnTo>
                  <a:lnTo>
                    <a:pt x="118078" y="211063"/>
                  </a:lnTo>
                  <a:lnTo>
                    <a:pt x="161016" y="335062"/>
                  </a:lnTo>
                  <a:cubicBezTo>
                    <a:pt x="142231" y="366721"/>
                    <a:pt x="128813" y="401019"/>
                    <a:pt x="118078" y="437955"/>
                  </a:cubicBezTo>
                  <a:lnTo>
                    <a:pt x="0" y="495997"/>
                  </a:lnTo>
                  <a:lnTo>
                    <a:pt x="0" y="627911"/>
                  </a:lnTo>
                  <a:lnTo>
                    <a:pt x="118078" y="685953"/>
                  </a:lnTo>
                  <a:cubicBezTo>
                    <a:pt x="128813" y="722889"/>
                    <a:pt x="142231" y="757187"/>
                    <a:pt x="161016" y="788846"/>
                  </a:cubicBezTo>
                  <a:lnTo>
                    <a:pt x="118078" y="912845"/>
                  </a:lnTo>
                  <a:lnTo>
                    <a:pt x="212004" y="1005185"/>
                  </a:lnTo>
                  <a:lnTo>
                    <a:pt x="338133" y="962973"/>
                  </a:lnTo>
                  <a:cubicBezTo>
                    <a:pt x="370337" y="981441"/>
                    <a:pt x="405223" y="994632"/>
                    <a:pt x="442794" y="1005185"/>
                  </a:cubicBezTo>
                  <a:lnTo>
                    <a:pt x="501833" y="1121270"/>
                  </a:lnTo>
                  <a:lnTo>
                    <a:pt x="636013" y="1121270"/>
                  </a:lnTo>
                  <a:lnTo>
                    <a:pt x="695052" y="1005185"/>
                  </a:lnTo>
                  <a:cubicBezTo>
                    <a:pt x="732622" y="994632"/>
                    <a:pt x="767509" y="981441"/>
                    <a:pt x="799712" y="962973"/>
                  </a:cubicBezTo>
                  <a:lnTo>
                    <a:pt x="925841" y="1005185"/>
                  </a:lnTo>
                  <a:lnTo>
                    <a:pt x="1022451" y="912845"/>
                  </a:lnTo>
                  <a:lnTo>
                    <a:pt x="979513" y="788846"/>
                  </a:lnTo>
                  <a:cubicBezTo>
                    <a:pt x="998298" y="757187"/>
                    <a:pt x="1014400" y="720251"/>
                    <a:pt x="1025134" y="685953"/>
                  </a:cubicBezTo>
                  <a:lnTo>
                    <a:pt x="1143213" y="627911"/>
                  </a:lnTo>
                  <a:lnTo>
                    <a:pt x="1143213" y="495997"/>
                  </a:lnTo>
                  <a:lnTo>
                    <a:pt x="1025134" y="437955"/>
                  </a:lnTo>
                  <a:close/>
                </a:path>
              </a:pathLst>
            </a:custGeom>
            <a:solidFill>
              <a:schemeClr val="bg1"/>
            </a:solidFill>
            <a:ln w="26789"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C48957D3-6CE3-539A-F064-86419A7C3257}"/>
                </a:ext>
              </a:extLst>
            </p:cNvPr>
            <p:cNvSpPr/>
            <p:nvPr/>
          </p:nvSpPr>
          <p:spPr>
            <a:xfrm>
              <a:off x="1165827" y="4463018"/>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571606 w 1143212"/>
                <a:gd name="connsiteY5" fmla="*/ 75982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6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20762 w 1143212"/>
                <a:gd name="connsiteY16" fmla="*/ 208424 h 1121269"/>
                <a:gd name="connsiteX17" fmla="*/ 161016 w 1143212"/>
                <a:gd name="connsiteY17" fmla="*/ 332423 h 1121269"/>
                <a:gd name="connsiteX18" fmla="*/ 118078 w 1143212"/>
                <a:gd name="connsiteY18" fmla="*/ 435316 h 1121269"/>
                <a:gd name="connsiteX19" fmla="*/ 0 w 1143212"/>
                <a:gd name="connsiteY19" fmla="*/ 493359 h 1121269"/>
                <a:gd name="connsiteX20" fmla="*/ 0 w 1143212"/>
                <a:gd name="connsiteY20" fmla="*/ 625273 h 1121269"/>
                <a:gd name="connsiteX21" fmla="*/ 118078 w 1143212"/>
                <a:gd name="connsiteY21" fmla="*/ 683315 h 1121269"/>
                <a:gd name="connsiteX22" fmla="*/ 161016 w 1143212"/>
                <a:gd name="connsiteY22" fmla="*/ 786208 h 1121269"/>
                <a:gd name="connsiteX23" fmla="*/ 120762 w 1143212"/>
                <a:gd name="connsiteY23" fmla="*/ 910207 h 1121269"/>
                <a:gd name="connsiteX24" fmla="*/ 214688 w 1143212"/>
                <a:gd name="connsiteY24" fmla="*/ 1002547 h 1121269"/>
                <a:gd name="connsiteX25" fmla="*/ 340817 w 1143212"/>
                <a:gd name="connsiteY25" fmla="*/ 962973 h 1121269"/>
                <a:gd name="connsiteX26" fmla="*/ 445477 w 1143212"/>
                <a:gd name="connsiteY26" fmla="*/ 1005185 h 1121269"/>
                <a:gd name="connsiteX27" fmla="*/ 504516 w 1143212"/>
                <a:gd name="connsiteY27" fmla="*/ 1121270 h 1121269"/>
                <a:gd name="connsiteX28" fmla="*/ 638696 w 1143212"/>
                <a:gd name="connsiteY28" fmla="*/ 1121270 h 1121269"/>
                <a:gd name="connsiteX29" fmla="*/ 697736 w 1143212"/>
                <a:gd name="connsiteY29" fmla="*/ 1005185 h 1121269"/>
                <a:gd name="connsiteX30" fmla="*/ 802396 w 1143212"/>
                <a:gd name="connsiteY30" fmla="*/ 962973 h 1121269"/>
                <a:gd name="connsiteX31" fmla="*/ 928525 w 1143212"/>
                <a:gd name="connsiteY31" fmla="*/ 1005185 h 1121269"/>
                <a:gd name="connsiteX32" fmla="*/ 1022451 w 1143212"/>
                <a:gd name="connsiteY32" fmla="*/ 910207 h 1121269"/>
                <a:gd name="connsiteX33" fmla="*/ 982197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 name="connsiteX38" fmla="*/ 982197 w 1143212"/>
                <a:gd name="connsiteY38" fmla="*/ 335062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3212" h="1121269">
                  <a:moveTo>
                    <a:pt x="571606" y="759825"/>
                  </a:moveTo>
                  <a:cubicBezTo>
                    <a:pt x="458895" y="759825"/>
                    <a:pt x="370337" y="670124"/>
                    <a:pt x="370337" y="561954"/>
                  </a:cubicBezTo>
                  <a:cubicBezTo>
                    <a:pt x="370337" y="451146"/>
                    <a:pt x="461579" y="364083"/>
                    <a:pt x="571606" y="364083"/>
                  </a:cubicBezTo>
                  <a:cubicBezTo>
                    <a:pt x="684318" y="364083"/>
                    <a:pt x="772876" y="453784"/>
                    <a:pt x="772876" y="561954"/>
                  </a:cubicBezTo>
                  <a:cubicBezTo>
                    <a:pt x="772876" y="670124"/>
                    <a:pt x="684318" y="759825"/>
                    <a:pt x="571606" y="759825"/>
                  </a:cubicBezTo>
                  <a:lnTo>
                    <a:pt x="571606" y="759825"/>
                  </a:lnTo>
                  <a:close/>
                  <a:moveTo>
                    <a:pt x="982197" y="335062"/>
                  </a:moveTo>
                  <a:lnTo>
                    <a:pt x="1025134" y="211063"/>
                  </a:lnTo>
                  <a:lnTo>
                    <a:pt x="928525" y="116084"/>
                  </a:lnTo>
                  <a:lnTo>
                    <a:pt x="802396" y="158297"/>
                  </a:lnTo>
                  <a:cubicBezTo>
                    <a:pt x="770193" y="139829"/>
                    <a:pt x="732622" y="126637"/>
                    <a:pt x="697736" y="116084"/>
                  </a:cubicBezTo>
                  <a:lnTo>
                    <a:pt x="638696" y="0"/>
                  </a:lnTo>
                  <a:lnTo>
                    <a:pt x="504516" y="0"/>
                  </a:lnTo>
                  <a:lnTo>
                    <a:pt x="445477" y="116084"/>
                  </a:lnTo>
                  <a:cubicBezTo>
                    <a:pt x="407907" y="126637"/>
                    <a:pt x="373020" y="139829"/>
                    <a:pt x="340817" y="158297"/>
                  </a:cubicBezTo>
                  <a:lnTo>
                    <a:pt x="214688" y="116084"/>
                  </a:lnTo>
                  <a:lnTo>
                    <a:pt x="120762" y="208424"/>
                  </a:lnTo>
                  <a:lnTo>
                    <a:pt x="161016" y="332423"/>
                  </a:lnTo>
                  <a:cubicBezTo>
                    <a:pt x="142231" y="364083"/>
                    <a:pt x="128813" y="401019"/>
                    <a:pt x="118078" y="435316"/>
                  </a:cubicBezTo>
                  <a:lnTo>
                    <a:pt x="0" y="493359"/>
                  </a:lnTo>
                  <a:lnTo>
                    <a:pt x="0" y="625273"/>
                  </a:lnTo>
                  <a:lnTo>
                    <a:pt x="118078" y="683315"/>
                  </a:lnTo>
                  <a:cubicBezTo>
                    <a:pt x="128813" y="720251"/>
                    <a:pt x="142231" y="754548"/>
                    <a:pt x="161016" y="786208"/>
                  </a:cubicBezTo>
                  <a:lnTo>
                    <a:pt x="120762" y="910207"/>
                  </a:lnTo>
                  <a:lnTo>
                    <a:pt x="214688" y="1002547"/>
                  </a:lnTo>
                  <a:lnTo>
                    <a:pt x="340817" y="962973"/>
                  </a:lnTo>
                  <a:cubicBezTo>
                    <a:pt x="373020" y="981441"/>
                    <a:pt x="407907" y="994632"/>
                    <a:pt x="445477" y="1005185"/>
                  </a:cubicBezTo>
                  <a:lnTo>
                    <a:pt x="504516" y="1121270"/>
                  </a:lnTo>
                  <a:lnTo>
                    <a:pt x="638696" y="1121270"/>
                  </a:lnTo>
                  <a:lnTo>
                    <a:pt x="697736" y="1005185"/>
                  </a:lnTo>
                  <a:cubicBezTo>
                    <a:pt x="735306" y="994632"/>
                    <a:pt x="770193" y="981441"/>
                    <a:pt x="802396" y="962973"/>
                  </a:cubicBezTo>
                  <a:lnTo>
                    <a:pt x="928525" y="1005185"/>
                  </a:lnTo>
                  <a:lnTo>
                    <a:pt x="1022451" y="910207"/>
                  </a:lnTo>
                  <a:lnTo>
                    <a:pt x="982197" y="788846"/>
                  </a:lnTo>
                  <a:cubicBezTo>
                    <a:pt x="1000982" y="757187"/>
                    <a:pt x="1014400" y="722889"/>
                    <a:pt x="1025134" y="685953"/>
                  </a:cubicBezTo>
                  <a:lnTo>
                    <a:pt x="1143213" y="627911"/>
                  </a:lnTo>
                  <a:lnTo>
                    <a:pt x="1143213" y="495997"/>
                  </a:lnTo>
                  <a:lnTo>
                    <a:pt x="1025134" y="437955"/>
                  </a:lnTo>
                  <a:cubicBezTo>
                    <a:pt x="1014400" y="401019"/>
                    <a:pt x="1000982" y="366721"/>
                    <a:pt x="982197" y="335062"/>
                  </a:cubicBezTo>
                  <a:close/>
                </a:path>
              </a:pathLst>
            </a:custGeom>
            <a:solidFill>
              <a:schemeClr val="bg1"/>
            </a:solidFill>
            <a:ln w="26789" cap="flat">
              <a:noFill/>
              <a:prstDash val="solid"/>
              <a:miter/>
            </a:ln>
          </p:spPr>
          <p:txBody>
            <a:bodyPr rtlCol="0" anchor="ctr"/>
            <a:lstStyle/>
            <a:p>
              <a:endParaRPr lang="en-IN" dirty="0"/>
            </a:p>
          </p:txBody>
        </p:sp>
      </p:grpSp>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3D83D353-AB1C-BD65-F830-8AA75DB76257}"/>
                  </a:ext>
                </a:extLst>
              </p:cNvPr>
              <p:cNvGraphicFramePr>
                <a:graphicFrameLocks noChangeAspect="1"/>
              </p:cNvGraphicFramePr>
              <p:nvPr>
                <p:extLst>
                  <p:ext uri="{D42A27DB-BD31-4B8C-83A1-F6EECF244321}">
                    <p14:modId xmlns:p14="http://schemas.microsoft.com/office/powerpoint/2010/main" val="1051904190"/>
                  </p:ext>
                </p:extLst>
              </p:nvPr>
            </p:nvGraphicFramePr>
            <p:xfrm>
              <a:off x="7685998" y="504023"/>
              <a:ext cx="2296247" cy="1714500"/>
            </p:xfrm>
            <a:graphic>
              <a:graphicData uri="http://schemas.microsoft.com/office/powerpoint/2016/slidezoom">
                <pslz:sldZm>
                  <pslz:sldZmObj sldId="264" cId="1704344837">
                    <pslz:zmPr id="{7ACDBFAC-792A-4089-8764-EDD73FFDC697}"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296247" cy="1714500"/>
                        </a:xfrm>
                        <a:prstGeom prst="rect">
                          <a:avLst/>
                        </a:prstGeom>
                        <a:ln w="3175">
                          <a:noFill/>
                        </a:ln>
                      </p166:spPr>
                    </pslz:zmPr>
                  </pslz:sldZmObj>
                </pslz:sldZm>
              </a:graphicData>
            </a:graphic>
          </p:graphicFrame>
        </mc:Choice>
        <mc:Fallback xmlns="">
          <p:pic>
            <p:nvPicPr>
              <p:cNvPr id="27" name="Slide Zoom 26">
                <a:hlinkClick r:id="rId3" action="ppaction://hlinksldjump"/>
                <a:extLst>
                  <a:ext uri="{FF2B5EF4-FFF2-40B4-BE49-F238E27FC236}">
                    <a16:creationId xmlns:a16="http://schemas.microsoft.com/office/drawing/2014/main" id="{3D83D353-AB1C-BD65-F830-8AA75DB76257}"/>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685998" y="504023"/>
                <a:ext cx="2296247"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DFB92394-B03A-CB04-B083-DEA2E82BF19D}"/>
                  </a:ext>
                </a:extLst>
              </p:cNvPr>
              <p:cNvGraphicFramePr>
                <a:graphicFrameLocks noChangeAspect="1"/>
              </p:cNvGraphicFramePr>
              <p:nvPr>
                <p:extLst>
                  <p:ext uri="{D42A27DB-BD31-4B8C-83A1-F6EECF244321}">
                    <p14:modId xmlns:p14="http://schemas.microsoft.com/office/powerpoint/2010/main" val="1409677409"/>
                  </p:ext>
                </p:extLst>
              </p:nvPr>
            </p:nvGraphicFramePr>
            <p:xfrm>
              <a:off x="9138212" y="2429584"/>
              <a:ext cx="2444415" cy="1998831"/>
            </p:xfrm>
            <a:graphic>
              <a:graphicData uri="http://schemas.microsoft.com/office/powerpoint/2016/slidezoom">
                <pslz:sldZm>
                  <pslz:sldZmObj sldId="262" cId="3393070230">
                    <pslz:zmPr id="{C34DA004-E15B-4CA5-8DE9-512CF2EFE551}"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444415" cy="1998831"/>
                        </a:xfrm>
                        <a:prstGeom prst="rect">
                          <a:avLst/>
                        </a:prstGeom>
                        <a:ln w="3175">
                          <a:noFill/>
                        </a:ln>
                      </p166:spPr>
                    </pslz:zmPr>
                  </pslz:sldZmObj>
                </pslz:sldZm>
              </a:graphicData>
            </a:graphic>
          </p:graphicFrame>
        </mc:Choice>
        <mc:Fallback xmlns="">
          <p:pic>
            <p:nvPicPr>
              <p:cNvPr id="29" name="Slide Zoom 28">
                <a:hlinkClick r:id="rId6" action="ppaction://hlinksldjump"/>
                <a:extLst>
                  <a:ext uri="{FF2B5EF4-FFF2-40B4-BE49-F238E27FC236}">
                    <a16:creationId xmlns:a16="http://schemas.microsoft.com/office/drawing/2014/main" id="{DFB92394-B03A-CB04-B083-DEA2E82BF19D}"/>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9138212" y="2429584"/>
                <a:ext cx="2444415" cy="1998831"/>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75A42AC6-1E19-4031-9FFE-15D70D53F61C}"/>
                  </a:ext>
                </a:extLst>
              </p:cNvPr>
              <p:cNvGraphicFramePr>
                <a:graphicFrameLocks noChangeAspect="1"/>
              </p:cNvGraphicFramePr>
              <p:nvPr>
                <p:extLst>
                  <p:ext uri="{D42A27DB-BD31-4B8C-83A1-F6EECF244321}">
                    <p14:modId xmlns:p14="http://schemas.microsoft.com/office/powerpoint/2010/main" val="3235737487"/>
                  </p:ext>
                </p:extLst>
              </p:nvPr>
            </p:nvGraphicFramePr>
            <p:xfrm>
              <a:off x="7589047" y="4585144"/>
              <a:ext cx="2248279" cy="1848075"/>
            </p:xfrm>
            <a:graphic>
              <a:graphicData uri="http://schemas.microsoft.com/office/powerpoint/2016/slidezoom">
                <pslz:sldZm>
                  <pslz:sldZmObj sldId="263" cId="2225517392">
                    <pslz:zmPr id="{68DD72B7-2E7B-429C-B83E-F8C91C480BB5}"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2248279" cy="1848075"/>
                        </a:xfrm>
                        <a:prstGeom prst="rect">
                          <a:avLst/>
                        </a:prstGeom>
                      </p166:spPr>
                    </pslz:zmPr>
                  </pslz:sldZmObj>
                </pslz:sldZm>
              </a:graphicData>
            </a:graphic>
          </p:graphicFrame>
        </mc:Choice>
        <mc:Fallback xmlns="">
          <p:pic>
            <p:nvPicPr>
              <p:cNvPr id="32" name="Slide Zoom 31">
                <a:hlinkClick r:id="rId9" action="ppaction://hlinksldjump"/>
                <a:extLst>
                  <a:ext uri="{FF2B5EF4-FFF2-40B4-BE49-F238E27FC236}">
                    <a16:creationId xmlns:a16="http://schemas.microsoft.com/office/drawing/2014/main" id="{75A42AC6-1E19-4031-9FFE-15D70D53F61C}"/>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7589047" y="4585144"/>
                <a:ext cx="2248279" cy="1848075"/>
              </a:xfrm>
              <a:prstGeom prst="rect">
                <a:avLst/>
              </a:prstGeom>
            </p:spPr>
          </p:pic>
        </mc:Fallback>
      </mc:AlternateContent>
    </p:spTree>
    <p:extLst>
      <p:ext uri="{BB962C8B-B14F-4D97-AF65-F5344CB8AC3E}">
        <p14:creationId xmlns:p14="http://schemas.microsoft.com/office/powerpoint/2010/main" val="175704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alphaModFix amt="35000"/>
          </a:blip>
          <a:srcRect t="15287" b="444"/>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20E054E-DBEA-7A8D-3A8A-0AF062273066}"/>
              </a:ext>
            </a:extLst>
          </p:cNvPr>
          <p:cNvSpPr txBox="1"/>
          <p:nvPr/>
        </p:nvSpPr>
        <p:spPr>
          <a:xfrm>
            <a:off x="673100" y="365125"/>
            <a:ext cx="10680700" cy="132556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spc="-150" dirty="0">
                <a:solidFill>
                  <a:srgbClr val="FFFFFF"/>
                </a:solidFill>
                <a:latin typeface="Raleway Black" pitchFamily="2" charset="0"/>
                <a:ea typeface="+mj-ea"/>
                <a:cs typeface="+mj-cs"/>
              </a:rPr>
              <a:t>Minimum   Hardware   Requirements</a:t>
            </a:r>
          </a:p>
        </p:txBody>
      </p:sp>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2546228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3" name="Straight Connector 32">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5D29552-D49F-612B-9AA1-72972CD79621}"/>
              </a:ext>
            </a:extLst>
          </p:cNvPr>
          <p:cNvSpPr txBox="1"/>
          <p:nvPr/>
        </p:nvSpPr>
        <p:spPr>
          <a:xfrm>
            <a:off x="647281" y="85341"/>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extLst>
              <p:ext uri="{D42A27DB-BD31-4B8C-83A1-F6EECF244321}">
                <p14:modId xmlns:p14="http://schemas.microsoft.com/office/powerpoint/2010/main" val="3813721385"/>
              </p:ext>
            </p:extLst>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ED600BA-1F09-B7BF-1B6A-1B4DE877A279}"/>
              </a:ext>
            </a:extLst>
          </p:cNvPr>
          <p:cNvSpPr/>
          <p:nvPr/>
        </p:nvSpPr>
        <p:spPr>
          <a:xfrm>
            <a:off x="317065" y="932688"/>
            <a:ext cx="5129784" cy="4846320"/>
          </a:xfrm>
          <a:prstGeom prst="ellipse">
            <a:avLst/>
          </a:prstGeom>
          <a:solidFill>
            <a:schemeClr val="accent5">
              <a:lumMod val="5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AF27CF6-FDAB-E0EC-BB55-DDA4B56D4119}"/>
              </a:ext>
            </a:extLst>
          </p:cNvPr>
          <p:cNvSpPr txBox="1"/>
          <p:nvPr/>
        </p:nvSpPr>
        <p:spPr>
          <a:xfrm>
            <a:off x="727057" y="2102272"/>
            <a:ext cx="4254935" cy="1569660"/>
          </a:xfrm>
          <a:prstGeom prst="rect">
            <a:avLst/>
          </a:prstGeom>
          <a:noFill/>
        </p:spPr>
        <p:txBody>
          <a:bodyPr wrap="square" rtlCol="0">
            <a:spAutoFit/>
          </a:bodyPr>
          <a:lstStyle/>
          <a:p>
            <a:pPr algn="ctr"/>
            <a:endParaRPr lang="en-IN" sz="4800" spc="-150" dirty="0">
              <a:solidFill>
                <a:schemeClr val="bg1"/>
              </a:solidFill>
              <a:latin typeface="Raleway Black" panose="020F0502020204030204" pitchFamily="2" charset="0"/>
            </a:endParaRPr>
          </a:p>
          <a:p>
            <a:pPr algn="ctr"/>
            <a:r>
              <a:rPr lang="en-IN" sz="4800" spc="-150" dirty="0">
                <a:solidFill>
                  <a:schemeClr val="bg1"/>
                </a:solidFill>
                <a:latin typeface="Raleway Black" panose="020F0502020204030204" pitchFamily="2" charset="0"/>
              </a:rPr>
              <a:t>Modules</a:t>
            </a:r>
          </a:p>
        </p:txBody>
      </p:sp>
      <p:cxnSp>
        <p:nvCxnSpPr>
          <p:cNvPr id="8" name="Straight Connector 7">
            <a:extLst>
              <a:ext uri="{FF2B5EF4-FFF2-40B4-BE49-F238E27FC236}">
                <a16:creationId xmlns:a16="http://schemas.microsoft.com/office/drawing/2014/main" id="{4BD85769-F9FD-30A1-52A9-C98CBA1F0EEB}"/>
              </a:ext>
            </a:extLst>
          </p:cNvPr>
          <p:cNvCxnSpPr>
            <a:cxnSpLocks/>
          </p:cNvCxnSpPr>
          <p:nvPr/>
        </p:nvCxnSpPr>
        <p:spPr>
          <a:xfrm flipV="1">
            <a:off x="5391984" y="2002536"/>
            <a:ext cx="1682496" cy="7863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12D310A-36A8-B74E-112D-20922EEA56CA}"/>
              </a:ext>
            </a:extLst>
          </p:cNvPr>
          <p:cNvSpPr/>
          <p:nvPr/>
        </p:nvSpPr>
        <p:spPr>
          <a:xfrm>
            <a:off x="6984528" y="1827952"/>
            <a:ext cx="301752" cy="274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B8D4CDA-4BF0-8DD7-2048-E7CA5CA1308A}"/>
              </a:ext>
            </a:extLst>
          </p:cNvPr>
          <p:cNvCxnSpPr>
            <a:cxnSpLocks/>
          </p:cNvCxnSpPr>
          <p:nvPr/>
        </p:nvCxnSpPr>
        <p:spPr>
          <a:xfrm>
            <a:off x="5068915" y="4605468"/>
            <a:ext cx="2005565" cy="53346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02DCBC-FC55-2D83-30B9-E22A3C8847B5}"/>
              </a:ext>
            </a:extLst>
          </p:cNvPr>
          <p:cNvSpPr/>
          <p:nvPr/>
        </p:nvSpPr>
        <p:spPr>
          <a:xfrm flipH="1">
            <a:off x="7016606" y="5067701"/>
            <a:ext cx="225368" cy="20646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9439E2A-14A7-21D8-2CAB-26464A0D2F23}"/>
                  </a:ext>
                </a:extLst>
              </p:cNvPr>
              <p:cNvGraphicFramePr>
                <a:graphicFrameLocks noChangeAspect="1"/>
              </p:cNvGraphicFramePr>
              <p:nvPr>
                <p:extLst>
                  <p:ext uri="{D42A27DB-BD31-4B8C-83A1-F6EECF244321}">
                    <p14:modId xmlns:p14="http://schemas.microsoft.com/office/powerpoint/2010/main" val="2766748006"/>
                  </p:ext>
                </p:extLst>
              </p:nvPr>
            </p:nvGraphicFramePr>
            <p:xfrm>
              <a:off x="7044090" y="555501"/>
              <a:ext cx="3114893" cy="2126348"/>
            </p:xfrm>
            <a:graphic>
              <a:graphicData uri="http://schemas.microsoft.com/office/powerpoint/2016/slidezoom">
                <pslz:sldZm>
                  <pslz:sldZmObj sldId="271" cId="825037721">
                    <pslz:zmPr id="{E1855531-C290-4EFA-B541-76221716CA61}"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3114893" cy="2126348"/>
                        </a:xfrm>
                        <a:prstGeom prst="rect">
                          <a:avLst/>
                        </a:prstGeom>
                        <a:ln w="3175">
                          <a:noFill/>
                        </a:ln>
                      </p166:spPr>
                    </pslz:zmPr>
                  </pslz:sldZmObj>
                </pslz:sldZm>
              </a:graphicData>
            </a:graphic>
          </p:graphicFrame>
        </mc:Choice>
        <mc:Fallback xmlns="">
          <p:pic>
            <p:nvPicPr>
              <p:cNvPr id="21" name="Slide Zoom 20">
                <a:hlinkClick r:id="rId3" action="ppaction://hlinksldjump"/>
                <a:extLst>
                  <a:ext uri="{FF2B5EF4-FFF2-40B4-BE49-F238E27FC236}">
                    <a16:creationId xmlns:a16="http://schemas.microsoft.com/office/drawing/2014/main" id="{C9439E2A-14A7-21D8-2CAB-26464A0D2F23}"/>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044090" y="555501"/>
                <a:ext cx="3114893" cy="2126348"/>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7518E31-13CC-DFB2-5C6F-4DDE81DF88D8}"/>
                  </a:ext>
                </a:extLst>
              </p:cNvPr>
              <p:cNvGraphicFramePr>
                <a:graphicFrameLocks noChangeAspect="1"/>
              </p:cNvGraphicFramePr>
              <p:nvPr>
                <p:extLst>
                  <p:ext uri="{D42A27DB-BD31-4B8C-83A1-F6EECF244321}">
                    <p14:modId xmlns:p14="http://schemas.microsoft.com/office/powerpoint/2010/main" val="2617646089"/>
                  </p:ext>
                </p:extLst>
              </p:nvPr>
            </p:nvGraphicFramePr>
            <p:xfrm>
              <a:off x="6678278" y="4176152"/>
              <a:ext cx="3663302" cy="2073882"/>
            </p:xfrm>
            <a:graphic>
              <a:graphicData uri="http://schemas.microsoft.com/office/powerpoint/2016/slidezoom">
                <pslz:sldZm>
                  <pslz:sldZmObj sldId="272" cId="1507761810">
                    <pslz:zmPr id="{9C5E09DB-74C5-400C-B411-E5D513A6B226}"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3663302" cy="2073882"/>
                        </a:xfrm>
                        <a:prstGeom prst="rect">
                          <a:avLst/>
                        </a:prstGeom>
                        <a:ln w="3175">
                          <a:noFill/>
                        </a:ln>
                      </p166:spPr>
                    </pslz:zmPr>
                  </pslz:sldZmObj>
                </pslz:sldZm>
              </a:graphicData>
            </a:graphic>
          </p:graphicFrame>
        </mc:Choice>
        <mc:Fallback xmlns="">
          <p:pic>
            <p:nvPicPr>
              <p:cNvPr id="23" name="Slide Zoom 22">
                <a:hlinkClick r:id="rId6" action="ppaction://hlinksldjump"/>
                <a:extLst>
                  <a:ext uri="{FF2B5EF4-FFF2-40B4-BE49-F238E27FC236}">
                    <a16:creationId xmlns:a16="http://schemas.microsoft.com/office/drawing/2014/main" id="{B7518E31-13CC-DFB2-5C6F-4DDE81DF88D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6678278" y="4176152"/>
                <a:ext cx="3663302" cy="2073882"/>
              </a:xfrm>
              <a:prstGeom prst="rect">
                <a:avLst/>
              </a:prstGeom>
              <a:ln w="3175">
                <a:noFill/>
              </a:ln>
            </p:spPr>
          </p:pic>
        </mc:Fallback>
      </mc:AlternateContent>
    </p:spTree>
    <p:extLst>
      <p:ext uri="{BB962C8B-B14F-4D97-AF65-F5344CB8AC3E}">
        <p14:creationId xmlns:p14="http://schemas.microsoft.com/office/powerpoint/2010/main" val="2225517392"/>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486</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Raleway Black</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Vaibhav Tiwari</cp:lastModifiedBy>
  <cp:revision>69</cp:revision>
  <dcterms:created xsi:type="dcterms:W3CDTF">2023-09-23T16:08:58Z</dcterms:created>
  <dcterms:modified xsi:type="dcterms:W3CDTF">2024-01-16T21:57:42Z</dcterms:modified>
</cp:coreProperties>
</file>