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E9F2D6-4FC9-4B45-87E4-87C96F880946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B97B794-23E7-4397-A47E-AFB64DF2573B}">
      <dgm:prSet/>
      <dgm:spPr/>
      <dgm:t>
        <a:bodyPr/>
        <a:lstStyle/>
        <a:p>
          <a:r>
            <a:rPr lang="en-US" b="1"/>
            <a:t>1. Recruitment Management:</a:t>
          </a:r>
          <a:endParaRPr lang="en-US"/>
        </a:p>
      </dgm:t>
    </dgm:pt>
    <dgm:pt modelId="{7C4F4220-DD42-4DE4-A3B1-36B02B6D6765}" type="parTrans" cxnId="{AD655381-C350-4851-AC55-BAFFEC6FEBC5}">
      <dgm:prSet/>
      <dgm:spPr/>
      <dgm:t>
        <a:bodyPr/>
        <a:lstStyle/>
        <a:p>
          <a:endParaRPr lang="en-US"/>
        </a:p>
      </dgm:t>
    </dgm:pt>
    <dgm:pt modelId="{03A5F079-6A82-4568-9166-CE09BA4C7F6B}" type="sibTrans" cxnId="{AD655381-C350-4851-AC55-BAFFEC6FEBC5}">
      <dgm:prSet/>
      <dgm:spPr/>
      <dgm:t>
        <a:bodyPr/>
        <a:lstStyle/>
        <a:p>
          <a:endParaRPr lang="en-US"/>
        </a:p>
      </dgm:t>
    </dgm:pt>
    <dgm:pt modelId="{3614E261-59E0-486F-9314-538BAD022395}">
      <dgm:prSet/>
      <dgm:spPr/>
      <dgm:t>
        <a:bodyPr/>
        <a:lstStyle/>
        <a:p>
          <a:r>
            <a:rPr lang="en-US" b="1"/>
            <a:t>2. Onboarding:</a:t>
          </a:r>
          <a:endParaRPr lang="en-US"/>
        </a:p>
      </dgm:t>
    </dgm:pt>
    <dgm:pt modelId="{D336F263-1870-4B28-8F74-66E41580FC85}" type="parTrans" cxnId="{40295044-B59C-4B48-A275-99739C62DEFC}">
      <dgm:prSet/>
      <dgm:spPr/>
      <dgm:t>
        <a:bodyPr/>
        <a:lstStyle/>
        <a:p>
          <a:endParaRPr lang="en-US"/>
        </a:p>
      </dgm:t>
    </dgm:pt>
    <dgm:pt modelId="{CD2EDFE3-C0B1-4010-BF7D-6D3416B139C0}" type="sibTrans" cxnId="{40295044-B59C-4B48-A275-99739C62DEFC}">
      <dgm:prSet/>
      <dgm:spPr/>
      <dgm:t>
        <a:bodyPr/>
        <a:lstStyle/>
        <a:p>
          <a:endParaRPr lang="en-US"/>
        </a:p>
      </dgm:t>
    </dgm:pt>
    <dgm:pt modelId="{F6F5D517-5ACF-4D7E-9AFD-E6715F02D35C}">
      <dgm:prSet/>
      <dgm:spPr/>
      <dgm:t>
        <a:bodyPr/>
        <a:lstStyle/>
        <a:p>
          <a:r>
            <a:rPr lang="en-US" b="1"/>
            <a:t>3. Performance Evaluation:</a:t>
          </a:r>
          <a:endParaRPr lang="en-US"/>
        </a:p>
      </dgm:t>
    </dgm:pt>
    <dgm:pt modelId="{85489C4C-C50E-4F4C-9E6D-743358E72B5F}" type="parTrans" cxnId="{415946E4-B7C5-4C3D-9F0A-227570FC8A9F}">
      <dgm:prSet/>
      <dgm:spPr/>
      <dgm:t>
        <a:bodyPr/>
        <a:lstStyle/>
        <a:p>
          <a:endParaRPr lang="en-US"/>
        </a:p>
      </dgm:t>
    </dgm:pt>
    <dgm:pt modelId="{1DD3DA11-646F-4994-9DF9-8013BAF4AABB}" type="sibTrans" cxnId="{415946E4-B7C5-4C3D-9F0A-227570FC8A9F}">
      <dgm:prSet/>
      <dgm:spPr/>
      <dgm:t>
        <a:bodyPr/>
        <a:lstStyle/>
        <a:p>
          <a:endParaRPr lang="en-US"/>
        </a:p>
      </dgm:t>
    </dgm:pt>
    <dgm:pt modelId="{BDF938E1-7BFF-4A4B-A292-D835A3126187}">
      <dgm:prSet/>
      <dgm:spPr/>
      <dgm:t>
        <a:bodyPr/>
        <a:lstStyle/>
        <a:p>
          <a:r>
            <a:rPr lang="en-US" b="1"/>
            <a:t>4. Training and Development:</a:t>
          </a:r>
          <a:endParaRPr lang="en-US"/>
        </a:p>
      </dgm:t>
    </dgm:pt>
    <dgm:pt modelId="{EA812206-2937-4AC3-8989-1D9DD3183106}" type="parTrans" cxnId="{0B8FB001-A5F3-40AF-A23F-87827E7F87C2}">
      <dgm:prSet/>
      <dgm:spPr/>
      <dgm:t>
        <a:bodyPr/>
        <a:lstStyle/>
        <a:p>
          <a:endParaRPr lang="en-US"/>
        </a:p>
      </dgm:t>
    </dgm:pt>
    <dgm:pt modelId="{172F14D3-4052-4034-9828-49FC653A8656}" type="sibTrans" cxnId="{0B8FB001-A5F3-40AF-A23F-87827E7F87C2}">
      <dgm:prSet/>
      <dgm:spPr/>
      <dgm:t>
        <a:bodyPr/>
        <a:lstStyle/>
        <a:p>
          <a:endParaRPr lang="en-US"/>
        </a:p>
      </dgm:t>
    </dgm:pt>
    <dgm:pt modelId="{75C58BCD-DF90-46AF-9709-5F39B40F3576}">
      <dgm:prSet/>
      <dgm:spPr/>
      <dgm:t>
        <a:bodyPr/>
        <a:lstStyle/>
        <a:p>
          <a:r>
            <a:rPr lang="en-US" b="1"/>
            <a:t>6. Analytics and Reporting:</a:t>
          </a:r>
          <a:endParaRPr lang="en-US"/>
        </a:p>
      </dgm:t>
    </dgm:pt>
    <dgm:pt modelId="{5E79661A-E472-4C6B-B2AA-F388535BD001}" type="parTrans" cxnId="{D23DAD1E-E1C7-47BF-B582-FB96F0A0F8AE}">
      <dgm:prSet/>
      <dgm:spPr/>
      <dgm:t>
        <a:bodyPr/>
        <a:lstStyle/>
        <a:p>
          <a:endParaRPr lang="en-US"/>
        </a:p>
      </dgm:t>
    </dgm:pt>
    <dgm:pt modelId="{EECBC033-2D1F-4A4F-B32A-9E42157A4EF5}" type="sibTrans" cxnId="{D23DAD1E-E1C7-47BF-B582-FB96F0A0F8AE}">
      <dgm:prSet/>
      <dgm:spPr/>
      <dgm:t>
        <a:bodyPr/>
        <a:lstStyle/>
        <a:p>
          <a:endParaRPr lang="en-US"/>
        </a:p>
      </dgm:t>
    </dgm:pt>
    <dgm:pt modelId="{D5540B07-46D5-411E-9930-CD24F94A09F1}" type="pres">
      <dgm:prSet presAssocID="{3EE9F2D6-4FC9-4B45-87E4-87C96F880946}" presName="diagram" presStyleCnt="0">
        <dgm:presLayoutVars>
          <dgm:dir/>
          <dgm:resizeHandles val="exact"/>
        </dgm:presLayoutVars>
      </dgm:prSet>
      <dgm:spPr/>
    </dgm:pt>
    <dgm:pt modelId="{4C903B33-AFE7-4A67-8676-8389A0661607}" type="pres">
      <dgm:prSet presAssocID="{3B97B794-23E7-4397-A47E-AFB64DF2573B}" presName="node" presStyleLbl="node1" presStyleIdx="0" presStyleCnt="5">
        <dgm:presLayoutVars>
          <dgm:bulletEnabled val="1"/>
        </dgm:presLayoutVars>
      </dgm:prSet>
      <dgm:spPr/>
    </dgm:pt>
    <dgm:pt modelId="{1E75F8EF-E88D-4EDB-A21C-179C4DF1A1E0}" type="pres">
      <dgm:prSet presAssocID="{03A5F079-6A82-4568-9166-CE09BA4C7F6B}" presName="sibTrans" presStyleLbl="sibTrans2D1" presStyleIdx="0" presStyleCnt="4"/>
      <dgm:spPr/>
    </dgm:pt>
    <dgm:pt modelId="{A18EB49F-3AD7-45B9-8C38-4689822848E5}" type="pres">
      <dgm:prSet presAssocID="{03A5F079-6A82-4568-9166-CE09BA4C7F6B}" presName="connectorText" presStyleLbl="sibTrans2D1" presStyleIdx="0" presStyleCnt="4"/>
      <dgm:spPr/>
    </dgm:pt>
    <dgm:pt modelId="{12BAF72F-2352-44BC-B31F-CF65A6A3F6AB}" type="pres">
      <dgm:prSet presAssocID="{3614E261-59E0-486F-9314-538BAD022395}" presName="node" presStyleLbl="node1" presStyleIdx="1" presStyleCnt="5">
        <dgm:presLayoutVars>
          <dgm:bulletEnabled val="1"/>
        </dgm:presLayoutVars>
      </dgm:prSet>
      <dgm:spPr/>
    </dgm:pt>
    <dgm:pt modelId="{FEA91CE4-6A24-4AA0-81C8-F2C5F65DF4F1}" type="pres">
      <dgm:prSet presAssocID="{CD2EDFE3-C0B1-4010-BF7D-6D3416B139C0}" presName="sibTrans" presStyleLbl="sibTrans2D1" presStyleIdx="1" presStyleCnt="4"/>
      <dgm:spPr/>
    </dgm:pt>
    <dgm:pt modelId="{F1F9CE99-9F0B-4334-9CB6-EED9D0C486B9}" type="pres">
      <dgm:prSet presAssocID="{CD2EDFE3-C0B1-4010-BF7D-6D3416B139C0}" presName="connectorText" presStyleLbl="sibTrans2D1" presStyleIdx="1" presStyleCnt="4"/>
      <dgm:spPr/>
    </dgm:pt>
    <dgm:pt modelId="{E96A1407-F7ED-4D27-ADE3-2C7906CEA9DE}" type="pres">
      <dgm:prSet presAssocID="{F6F5D517-5ACF-4D7E-9AFD-E6715F02D35C}" presName="node" presStyleLbl="node1" presStyleIdx="2" presStyleCnt="5">
        <dgm:presLayoutVars>
          <dgm:bulletEnabled val="1"/>
        </dgm:presLayoutVars>
      </dgm:prSet>
      <dgm:spPr/>
    </dgm:pt>
    <dgm:pt modelId="{42B55D4E-13D9-482B-8246-C3FC21ACAF59}" type="pres">
      <dgm:prSet presAssocID="{1DD3DA11-646F-4994-9DF9-8013BAF4AABB}" presName="sibTrans" presStyleLbl="sibTrans2D1" presStyleIdx="2" presStyleCnt="4"/>
      <dgm:spPr/>
    </dgm:pt>
    <dgm:pt modelId="{846CB049-9E12-4E4C-A2AF-F1AE45A7173B}" type="pres">
      <dgm:prSet presAssocID="{1DD3DA11-646F-4994-9DF9-8013BAF4AABB}" presName="connectorText" presStyleLbl="sibTrans2D1" presStyleIdx="2" presStyleCnt="4"/>
      <dgm:spPr/>
    </dgm:pt>
    <dgm:pt modelId="{9B10B506-B397-41F8-A751-3BB410445B91}" type="pres">
      <dgm:prSet presAssocID="{BDF938E1-7BFF-4A4B-A292-D835A3126187}" presName="node" presStyleLbl="node1" presStyleIdx="3" presStyleCnt="5">
        <dgm:presLayoutVars>
          <dgm:bulletEnabled val="1"/>
        </dgm:presLayoutVars>
      </dgm:prSet>
      <dgm:spPr/>
    </dgm:pt>
    <dgm:pt modelId="{1B082E92-66CF-48C0-8809-FCB211278F62}" type="pres">
      <dgm:prSet presAssocID="{172F14D3-4052-4034-9828-49FC653A8656}" presName="sibTrans" presStyleLbl="sibTrans2D1" presStyleIdx="3" presStyleCnt="4"/>
      <dgm:spPr/>
    </dgm:pt>
    <dgm:pt modelId="{AFF4D981-8EBA-4380-8830-4DDE5B5DB9D7}" type="pres">
      <dgm:prSet presAssocID="{172F14D3-4052-4034-9828-49FC653A8656}" presName="connectorText" presStyleLbl="sibTrans2D1" presStyleIdx="3" presStyleCnt="4"/>
      <dgm:spPr/>
    </dgm:pt>
    <dgm:pt modelId="{318F0938-CDFD-4E5E-82B2-56830AB12CF1}" type="pres">
      <dgm:prSet presAssocID="{75C58BCD-DF90-46AF-9709-5F39B40F3576}" presName="node" presStyleLbl="node1" presStyleIdx="4" presStyleCnt="5">
        <dgm:presLayoutVars>
          <dgm:bulletEnabled val="1"/>
        </dgm:presLayoutVars>
      </dgm:prSet>
      <dgm:spPr/>
    </dgm:pt>
  </dgm:ptLst>
  <dgm:cxnLst>
    <dgm:cxn modelId="{0B8FB001-A5F3-40AF-A23F-87827E7F87C2}" srcId="{3EE9F2D6-4FC9-4B45-87E4-87C96F880946}" destId="{BDF938E1-7BFF-4A4B-A292-D835A3126187}" srcOrd="3" destOrd="0" parTransId="{EA812206-2937-4AC3-8989-1D9DD3183106}" sibTransId="{172F14D3-4052-4034-9828-49FC653A8656}"/>
    <dgm:cxn modelId="{B5DD1C06-A4FC-4769-BE21-1A6E394C8DE7}" type="presOf" srcId="{1DD3DA11-646F-4994-9DF9-8013BAF4AABB}" destId="{846CB049-9E12-4E4C-A2AF-F1AE45A7173B}" srcOrd="1" destOrd="0" presId="urn:microsoft.com/office/officeart/2005/8/layout/process5"/>
    <dgm:cxn modelId="{8EFD9A10-A2BC-4F3F-9724-1F01BE629FE9}" type="presOf" srcId="{172F14D3-4052-4034-9828-49FC653A8656}" destId="{AFF4D981-8EBA-4380-8830-4DDE5B5DB9D7}" srcOrd="1" destOrd="0" presId="urn:microsoft.com/office/officeart/2005/8/layout/process5"/>
    <dgm:cxn modelId="{D23DAD1E-E1C7-47BF-B582-FB96F0A0F8AE}" srcId="{3EE9F2D6-4FC9-4B45-87E4-87C96F880946}" destId="{75C58BCD-DF90-46AF-9709-5F39B40F3576}" srcOrd="4" destOrd="0" parTransId="{5E79661A-E472-4C6B-B2AA-F388535BD001}" sibTransId="{EECBC033-2D1F-4A4F-B32A-9E42157A4EF5}"/>
    <dgm:cxn modelId="{A8CCE533-0F81-4843-9CE6-8386776226B2}" type="presOf" srcId="{03A5F079-6A82-4568-9166-CE09BA4C7F6B}" destId="{A18EB49F-3AD7-45B9-8C38-4689822848E5}" srcOrd="1" destOrd="0" presId="urn:microsoft.com/office/officeart/2005/8/layout/process5"/>
    <dgm:cxn modelId="{5248203A-D49D-4E64-9F12-824026000843}" type="presOf" srcId="{3EE9F2D6-4FC9-4B45-87E4-87C96F880946}" destId="{D5540B07-46D5-411E-9930-CD24F94A09F1}" srcOrd="0" destOrd="0" presId="urn:microsoft.com/office/officeart/2005/8/layout/process5"/>
    <dgm:cxn modelId="{40295044-B59C-4B48-A275-99739C62DEFC}" srcId="{3EE9F2D6-4FC9-4B45-87E4-87C96F880946}" destId="{3614E261-59E0-486F-9314-538BAD022395}" srcOrd="1" destOrd="0" parTransId="{D336F263-1870-4B28-8F74-66E41580FC85}" sibTransId="{CD2EDFE3-C0B1-4010-BF7D-6D3416B139C0}"/>
    <dgm:cxn modelId="{C1621246-A98A-4217-8FE9-B46A4F260DC2}" type="presOf" srcId="{3B97B794-23E7-4397-A47E-AFB64DF2573B}" destId="{4C903B33-AFE7-4A67-8676-8389A0661607}" srcOrd="0" destOrd="0" presId="urn:microsoft.com/office/officeart/2005/8/layout/process5"/>
    <dgm:cxn modelId="{BA550048-CF3F-4830-ADCF-7C088F919F12}" type="presOf" srcId="{CD2EDFE3-C0B1-4010-BF7D-6D3416B139C0}" destId="{F1F9CE99-9F0B-4334-9CB6-EED9D0C486B9}" srcOrd="1" destOrd="0" presId="urn:microsoft.com/office/officeart/2005/8/layout/process5"/>
    <dgm:cxn modelId="{D3D1916C-6165-4606-A276-84D86594DAAD}" type="presOf" srcId="{F6F5D517-5ACF-4D7E-9AFD-E6715F02D35C}" destId="{E96A1407-F7ED-4D27-ADE3-2C7906CEA9DE}" srcOrd="0" destOrd="0" presId="urn:microsoft.com/office/officeart/2005/8/layout/process5"/>
    <dgm:cxn modelId="{AD655381-C350-4851-AC55-BAFFEC6FEBC5}" srcId="{3EE9F2D6-4FC9-4B45-87E4-87C96F880946}" destId="{3B97B794-23E7-4397-A47E-AFB64DF2573B}" srcOrd="0" destOrd="0" parTransId="{7C4F4220-DD42-4DE4-A3B1-36B02B6D6765}" sibTransId="{03A5F079-6A82-4568-9166-CE09BA4C7F6B}"/>
    <dgm:cxn modelId="{DE2FED85-54C7-4DF6-8C5C-7AC12B53D150}" type="presOf" srcId="{1DD3DA11-646F-4994-9DF9-8013BAF4AABB}" destId="{42B55D4E-13D9-482B-8246-C3FC21ACAF59}" srcOrd="0" destOrd="0" presId="urn:microsoft.com/office/officeart/2005/8/layout/process5"/>
    <dgm:cxn modelId="{B6D9A695-CF70-476C-BB67-85656D6EF209}" type="presOf" srcId="{3614E261-59E0-486F-9314-538BAD022395}" destId="{12BAF72F-2352-44BC-B31F-CF65A6A3F6AB}" srcOrd="0" destOrd="0" presId="urn:microsoft.com/office/officeart/2005/8/layout/process5"/>
    <dgm:cxn modelId="{162892AB-1751-4C5D-BBE4-D6C3E4EC5FE8}" type="presOf" srcId="{172F14D3-4052-4034-9828-49FC653A8656}" destId="{1B082E92-66CF-48C0-8809-FCB211278F62}" srcOrd="0" destOrd="0" presId="urn:microsoft.com/office/officeart/2005/8/layout/process5"/>
    <dgm:cxn modelId="{4284FCAE-FEEC-4659-B644-A6ECCC57EF3F}" type="presOf" srcId="{03A5F079-6A82-4568-9166-CE09BA4C7F6B}" destId="{1E75F8EF-E88D-4EDB-A21C-179C4DF1A1E0}" srcOrd="0" destOrd="0" presId="urn:microsoft.com/office/officeart/2005/8/layout/process5"/>
    <dgm:cxn modelId="{DA6B35DC-0BC3-4220-9978-2C37CBD1FC90}" type="presOf" srcId="{75C58BCD-DF90-46AF-9709-5F39B40F3576}" destId="{318F0938-CDFD-4E5E-82B2-56830AB12CF1}" srcOrd="0" destOrd="0" presId="urn:microsoft.com/office/officeart/2005/8/layout/process5"/>
    <dgm:cxn modelId="{D9AFBBE3-51B1-4371-8892-5E02C0EBF080}" type="presOf" srcId="{BDF938E1-7BFF-4A4B-A292-D835A3126187}" destId="{9B10B506-B397-41F8-A751-3BB410445B91}" srcOrd="0" destOrd="0" presId="urn:microsoft.com/office/officeart/2005/8/layout/process5"/>
    <dgm:cxn modelId="{415946E4-B7C5-4C3D-9F0A-227570FC8A9F}" srcId="{3EE9F2D6-4FC9-4B45-87E4-87C96F880946}" destId="{F6F5D517-5ACF-4D7E-9AFD-E6715F02D35C}" srcOrd="2" destOrd="0" parTransId="{85489C4C-C50E-4F4C-9E6D-743358E72B5F}" sibTransId="{1DD3DA11-646F-4994-9DF9-8013BAF4AABB}"/>
    <dgm:cxn modelId="{D988E0E9-B8E9-4D4D-AFBD-57B2E861DDE0}" type="presOf" srcId="{CD2EDFE3-C0B1-4010-BF7D-6D3416B139C0}" destId="{FEA91CE4-6A24-4AA0-81C8-F2C5F65DF4F1}" srcOrd="0" destOrd="0" presId="urn:microsoft.com/office/officeart/2005/8/layout/process5"/>
    <dgm:cxn modelId="{FCAA3008-F464-4305-BCBF-8AD9BA836EFA}" type="presParOf" srcId="{D5540B07-46D5-411E-9930-CD24F94A09F1}" destId="{4C903B33-AFE7-4A67-8676-8389A0661607}" srcOrd="0" destOrd="0" presId="urn:microsoft.com/office/officeart/2005/8/layout/process5"/>
    <dgm:cxn modelId="{92DA4722-E931-4AB6-8ACA-B29680492CA8}" type="presParOf" srcId="{D5540B07-46D5-411E-9930-CD24F94A09F1}" destId="{1E75F8EF-E88D-4EDB-A21C-179C4DF1A1E0}" srcOrd="1" destOrd="0" presId="urn:microsoft.com/office/officeart/2005/8/layout/process5"/>
    <dgm:cxn modelId="{7B4B6FF5-F894-4F27-9375-13AE5E142B49}" type="presParOf" srcId="{1E75F8EF-E88D-4EDB-A21C-179C4DF1A1E0}" destId="{A18EB49F-3AD7-45B9-8C38-4689822848E5}" srcOrd="0" destOrd="0" presId="urn:microsoft.com/office/officeart/2005/8/layout/process5"/>
    <dgm:cxn modelId="{8A7E580C-3898-4D21-B242-75B2BA543997}" type="presParOf" srcId="{D5540B07-46D5-411E-9930-CD24F94A09F1}" destId="{12BAF72F-2352-44BC-B31F-CF65A6A3F6AB}" srcOrd="2" destOrd="0" presId="urn:microsoft.com/office/officeart/2005/8/layout/process5"/>
    <dgm:cxn modelId="{5DAF77B9-E443-4ECB-A68A-F03EB0855E53}" type="presParOf" srcId="{D5540B07-46D5-411E-9930-CD24F94A09F1}" destId="{FEA91CE4-6A24-4AA0-81C8-F2C5F65DF4F1}" srcOrd="3" destOrd="0" presId="urn:microsoft.com/office/officeart/2005/8/layout/process5"/>
    <dgm:cxn modelId="{3E0F7527-DE7C-4E45-A54B-8C52DB3A5D76}" type="presParOf" srcId="{FEA91CE4-6A24-4AA0-81C8-F2C5F65DF4F1}" destId="{F1F9CE99-9F0B-4334-9CB6-EED9D0C486B9}" srcOrd="0" destOrd="0" presId="urn:microsoft.com/office/officeart/2005/8/layout/process5"/>
    <dgm:cxn modelId="{C5576725-93B8-4B6F-A30A-02BC07C24989}" type="presParOf" srcId="{D5540B07-46D5-411E-9930-CD24F94A09F1}" destId="{E96A1407-F7ED-4D27-ADE3-2C7906CEA9DE}" srcOrd="4" destOrd="0" presId="urn:microsoft.com/office/officeart/2005/8/layout/process5"/>
    <dgm:cxn modelId="{4AAC098B-C5CF-4742-B328-E8D09825EF5F}" type="presParOf" srcId="{D5540B07-46D5-411E-9930-CD24F94A09F1}" destId="{42B55D4E-13D9-482B-8246-C3FC21ACAF59}" srcOrd="5" destOrd="0" presId="urn:microsoft.com/office/officeart/2005/8/layout/process5"/>
    <dgm:cxn modelId="{5B88D264-5F18-4011-A307-6E3FFD6D3476}" type="presParOf" srcId="{42B55D4E-13D9-482B-8246-C3FC21ACAF59}" destId="{846CB049-9E12-4E4C-A2AF-F1AE45A7173B}" srcOrd="0" destOrd="0" presId="urn:microsoft.com/office/officeart/2005/8/layout/process5"/>
    <dgm:cxn modelId="{F096A66A-A6A5-4043-82A5-500D0B69210D}" type="presParOf" srcId="{D5540B07-46D5-411E-9930-CD24F94A09F1}" destId="{9B10B506-B397-41F8-A751-3BB410445B91}" srcOrd="6" destOrd="0" presId="urn:microsoft.com/office/officeart/2005/8/layout/process5"/>
    <dgm:cxn modelId="{159321DB-A744-4DA8-B71C-4FBAC244D00E}" type="presParOf" srcId="{D5540B07-46D5-411E-9930-CD24F94A09F1}" destId="{1B082E92-66CF-48C0-8809-FCB211278F62}" srcOrd="7" destOrd="0" presId="urn:microsoft.com/office/officeart/2005/8/layout/process5"/>
    <dgm:cxn modelId="{C9E57549-0B5C-4530-9D80-BCF42FFD1263}" type="presParOf" srcId="{1B082E92-66CF-48C0-8809-FCB211278F62}" destId="{AFF4D981-8EBA-4380-8830-4DDE5B5DB9D7}" srcOrd="0" destOrd="0" presId="urn:microsoft.com/office/officeart/2005/8/layout/process5"/>
    <dgm:cxn modelId="{9C4C6B69-B0A3-44FB-BE9D-25FC4F473257}" type="presParOf" srcId="{D5540B07-46D5-411E-9930-CD24F94A09F1}" destId="{318F0938-CDFD-4E5E-82B2-56830AB12CF1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3A5497-C6D2-45A1-BBB8-8AB9287BFAC6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ECA403-F990-4DB9-BF6F-336F20FF6E2A}">
      <dgm:prSet/>
      <dgm:spPr/>
      <dgm:t>
        <a:bodyPr/>
        <a:lstStyle/>
        <a:p>
          <a:endParaRPr lang="en-US" b="1"/>
        </a:p>
      </dgm:t>
    </dgm:pt>
    <dgm:pt modelId="{EB933BD1-73F6-4A7F-91B8-BBFD7AACEB29}" type="parTrans" cxnId="{EB43AC3E-15C8-401F-9EC6-CBE4C12EF799}">
      <dgm:prSet/>
      <dgm:spPr/>
      <dgm:t>
        <a:bodyPr/>
        <a:lstStyle/>
        <a:p>
          <a:endParaRPr lang="en-US"/>
        </a:p>
      </dgm:t>
    </dgm:pt>
    <dgm:pt modelId="{1294D0AB-23BA-4C52-ABF7-84E0A33010E8}" type="sibTrans" cxnId="{EB43AC3E-15C8-401F-9EC6-CBE4C12EF799}">
      <dgm:prSet/>
      <dgm:spPr/>
      <dgm:t>
        <a:bodyPr/>
        <a:lstStyle/>
        <a:p>
          <a:endParaRPr lang="en-US"/>
        </a:p>
      </dgm:t>
    </dgm:pt>
    <dgm:pt modelId="{0C8CABBE-61C1-4086-9DB2-AFC73D932FCC}">
      <dgm:prSet/>
      <dgm:spPr/>
      <dgm:t>
        <a:bodyPr/>
        <a:lstStyle/>
        <a:p>
          <a:r>
            <a:rPr lang="en-US" b="1" dirty="0"/>
            <a:t>1. Enhanced Efficiency</a:t>
          </a:r>
          <a:endParaRPr lang="en-US" dirty="0"/>
        </a:p>
      </dgm:t>
    </dgm:pt>
    <dgm:pt modelId="{B38F49DC-091A-4CC4-93EE-AC1CE12FD9B4}" type="parTrans" cxnId="{39EBB74F-F219-47EF-BAC9-D06D22EC9589}">
      <dgm:prSet/>
      <dgm:spPr/>
      <dgm:t>
        <a:bodyPr/>
        <a:lstStyle/>
        <a:p>
          <a:endParaRPr lang="en-US"/>
        </a:p>
      </dgm:t>
    </dgm:pt>
    <dgm:pt modelId="{C207B9A1-1460-4C19-BF97-3E664871F9D1}" type="sibTrans" cxnId="{39EBB74F-F219-47EF-BAC9-D06D22EC9589}">
      <dgm:prSet/>
      <dgm:spPr/>
      <dgm:t>
        <a:bodyPr/>
        <a:lstStyle/>
        <a:p>
          <a:endParaRPr lang="en-US"/>
        </a:p>
      </dgm:t>
    </dgm:pt>
    <dgm:pt modelId="{98863F4C-01D7-4B1A-90FF-51104C97920F}">
      <dgm:prSet/>
      <dgm:spPr/>
      <dgm:t>
        <a:bodyPr/>
        <a:lstStyle/>
        <a:p>
          <a:r>
            <a:rPr lang="en-US" dirty="0"/>
            <a:t>Streamlines HR processes, reducing manual tasks and administrative burden.</a:t>
          </a:r>
        </a:p>
      </dgm:t>
    </dgm:pt>
    <dgm:pt modelId="{02B83E5F-B9F9-4376-B613-149E7460188F}" type="parTrans" cxnId="{2563D003-1809-4CF2-A633-219E9F67CE5B}">
      <dgm:prSet/>
      <dgm:spPr/>
      <dgm:t>
        <a:bodyPr/>
        <a:lstStyle/>
        <a:p>
          <a:endParaRPr lang="en-US"/>
        </a:p>
      </dgm:t>
    </dgm:pt>
    <dgm:pt modelId="{7AF88E40-F64D-4271-8A4E-5BF0B7A84802}" type="sibTrans" cxnId="{2563D003-1809-4CF2-A633-219E9F67CE5B}">
      <dgm:prSet/>
      <dgm:spPr/>
      <dgm:t>
        <a:bodyPr/>
        <a:lstStyle/>
        <a:p>
          <a:endParaRPr lang="en-US"/>
        </a:p>
      </dgm:t>
    </dgm:pt>
    <dgm:pt modelId="{75C07E5A-58A8-4104-92D4-09F9F3FA6F67}">
      <dgm:prSet/>
      <dgm:spPr/>
      <dgm:t>
        <a:bodyPr/>
        <a:lstStyle/>
        <a:p>
          <a:r>
            <a:rPr lang="en-US" dirty="0"/>
            <a:t>Improves productivity and enables HR professionals to focus on strategic initiatives.</a:t>
          </a:r>
        </a:p>
      </dgm:t>
    </dgm:pt>
    <dgm:pt modelId="{9D8C4987-3483-4F1C-A121-4DD4C4208D3D}" type="parTrans" cxnId="{E9A46A21-AC64-4CF6-B9B1-FECC9A8985E5}">
      <dgm:prSet/>
      <dgm:spPr/>
      <dgm:t>
        <a:bodyPr/>
        <a:lstStyle/>
        <a:p>
          <a:endParaRPr lang="en-US"/>
        </a:p>
      </dgm:t>
    </dgm:pt>
    <dgm:pt modelId="{9E329458-6776-460C-B8F6-EB665214FC39}" type="sibTrans" cxnId="{E9A46A21-AC64-4CF6-B9B1-FECC9A8985E5}">
      <dgm:prSet/>
      <dgm:spPr/>
      <dgm:t>
        <a:bodyPr/>
        <a:lstStyle/>
        <a:p>
          <a:endParaRPr lang="en-US"/>
        </a:p>
      </dgm:t>
    </dgm:pt>
    <dgm:pt modelId="{03F8630E-6A86-40E9-A00D-723A7726799D}">
      <dgm:prSet/>
      <dgm:spPr/>
      <dgm:t>
        <a:bodyPr/>
        <a:lstStyle/>
        <a:p>
          <a:r>
            <a:rPr lang="en-US" b="1" dirty="0"/>
            <a:t>2. Improved Employee Experience</a:t>
          </a:r>
          <a:endParaRPr lang="en-US" dirty="0"/>
        </a:p>
      </dgm:t>
    </dgm:pt>
    <dgm:pt modelId="{A384B631-B6AB-4258-AEDA-BEF62CBD6FC7}" type="parTrans" cxnId="{FFD33001-240B-470F-A722-CED594994A27}">
      <dgm:prSet/>
      <dgm:spPr/>
      <dgm:t>
        <a:bodyPr/>
        <a:lstStyle/>
        <a:p>
          <a:endParaRPr lang="en-US"/>
        </a:p>
      </dgm:t>
    </dgm:pt>
    <dgm:pt modelId="{328AFC6C-DCB7-4D42-83D3-7EEEEBBE9696}" type="sibTrans" cxnId="{FFD33001-240B-470F-A722-CED594994A27}">
      <dgm:prSet/>
      <dgm:spPr/>
      <dgm:t>
        <a:bodyPr/>
        <a:lstStyle/>
        <a:p>
          <a:endParaRPr lang="en-US"/>
        </a:p>
      </dgm:t>
    </dgm:pt>
    <dgm:pt modelId="{F55C70DB-3A2F-4A01-9E27-26B075CDBC1F}">
      <dgm:prSet/>
      <dgm:spPr/>
      <dgm:t>
        <a:bodyPr/>
        <a:lstStyle/>
        <a:p>
          <a:r>
            <a:rPr lang="en-US" dirty="0"/>
            <a:t>Enhances recruitment and onboarding experiences for candidates and new hires.</a:t>
          </a:r>
        </a:p>
      </dgm:t>
    </dgm:pt>
    <dgm:pt modelId="{F3AC5098-0E36-4842-A1DD-E3B846E1CBE1}" type="parTrans" cxnId="{D31AF553-C94C-4FB9-A153-DA38EDD9A5E7}">
      <dgm:prSet/>
      <dgm:spPr/>
      <dgm:t>
        <a:bodyPr/>
        <a:lstStyle/>
        <a:p>
          <a:endParaRPr lang="en-US"/>
        </a:p>
      </dgm:t>
    </dgm:pt>
    <dgm:pt modelId="{84CC36A1-3A65-455B-933B-3A1F16894A4D}" type="sibTrans" cxnId="{D31AF553-C94C-4FB9-A153-DA38EDD9A5E7}">
      <dgm:prSet/>
      <dgm:spPr/>
      <dgm:t>
        <a:bodyPr/>
        <a:lstStyle/>
        <a:p>
          <a:endParaRPr lang="en-US"/>
        </a:p>
      </dgm:t>
    </dgm:pt>
    <dgm:pt modelId="{16D58133-25AD-41A2-91E1-D7910A5ADA0A}">
      <dgm:prSet/>
      <dgm:spPr/>
      <dgm:t>
        <a:bodyPr/>
        <a:lstStyle/>
        <a:p>
          <a:r>
            <a:rPr lang="en-US" dirty="0"/>
            <a:t>Provides access to training and development resources, fostering career growth.</a:t>
          </a:r>
        </a:p>
      </dgm:t>
    </dgm:pt>
    <dgm:pt modelId="{8DFF1CAB-27BD-4B7E-BC6A-03C6ABF7A07D}" type="parTrans" cxnId="{441D6DB7-D121-4A94-8B41-BBE782F9DFE7}">
      <dgm:prSet/>
      <dgm:spPr/>
      <dgm:t>
        <a:bodyPr/>
        <a:lstStyle/>
        <a:p>
          <a:endParaRPr lang="en-US"/>
        </a:p>
      </dgm:t>
    </dgm:pt>
    <dgm:pt modelId="{3CF43809-6B30-4383-9E57-D96004844C2F}" type="sibTrans" cxnId="{441D6DB7-D121-4A94-8B41-BBE782F9DFE7}">
      <dgm:prSet/>
      <dgm:spPr/>
      <dgm:t>
        <a:bodyPr/>
        <a:lstStyle/>
        <a:p>
          <a:endParaRPr lang="en-US"/>
        </a:p>
      </dgm:t>
    </dgm:pt>
    <dgm:pt modelId="{E349B805-6C6E-4D9B-AD51-6F6F1C1E5EBB}">
      <dgm:prSet/>
      <dgm:spPr/>
      <dgm:t>
        <a:bodyPr/>
        <a:lstStyle/>
        <a:p>
          <a:r>
            <a:rPr lang="en-US" b="1" dirty="0"/>
            <a:t>3. Increased Employee Engagement</a:t>
          </a:r>
          <a:endParaRPr lang="en-US" dirty="0"/>
        </a:p>
      </dgm:t>
    </dgm:pt>
    <dgm:pt modelId="{890A3D01-76D7-4433-BF92-F3A40D9D1A03}" type="parTrans" cxnId="{1706E371-9266-4E74-A525-C468BC2C9BEE}">
      <dgm:prSet/>
      <dgm:spPr/>
      <dgm:t>
        <a:bodyPr/>
        <a:lstStyle/>
        <a:p>
          <a:endParaRPr lang="en-US"/>
        </a:p>
      </dgm:t>
    </dgm:pt>
    <dgm:pt modelId="{46534C94-6A42-4FE3-9BB6-73F0D1F13199}" type="sibTrans" cxnId="{1706E371-9266-4E74-A525-C468BC2C9BEE}">
      <dgm:prSet/>
      <dgm:spPr/>
      <dgm:t>
        <a:bodyPr/>
        <a:lstStyle/>
        <a:p>
          <a:endParaRPr lang="en-US"/>
        </a:p>
      </dgm:t>
    </dgm:pt>
    <dgm:pt modelId="{3057D1F7-AAE3-4A19-AEEC-32DF566ABC9C}">
      <dgm:prSet/>
      <dgm:spPr/>
      <dgm:t>
        <a:bodyPr/>
        <a:lstStyle/>
        <a:p>
          <a:r>
            <a:rPr lang="en-US" dirty="0"/>
            <a:t>Facilitates transparent performance evaluations and continuous feedback.</a:t>
          </a:r>
        </a:p>
      </dgm:t>
    </dgm:pt>
    <dgm:pt modelId="{6E871630-EC0A-4BD0-8438-AC529E28D45A}" type="parTrans" cxnId="{B7062B89-FDB9-4488-BBC6-3EC14FC5A206}">
      <dgm:prSet/>
      <dgm:spPr/>
      <dgm:t>
        <a:bodyPr/>
        <a:lstStyle/>
        <a:p>
          <a:endParaRPr lang="en-US"/>
        </a:p>
      </dgm:t>
    </dgm:pt>
    <dgm:pt modelId="{B9777E39-41A8-4A46-9174-9A3D311A4E9C}" type="sibTrans" cxnId="{B7062B89-FDB9-4488-BBC6-3EC14FC5A206}">
      <dgm:prSet/>
      <dgm:spPr/>
      <dgm:t>
        <a:bodyPr/>
        <a:lstStyle/>
        <a:p>
          <a:endParaRPr lang="en-US"/>
        </a:p>
      </dgm:t>
    </dgm:pt>
    <dgm:pt modelId="{5B4FC61B-B736-4370-8F09-98C9CF6A0DA7}">
      <dgm:prSet/>
      <dgm:spPr/>
      <dgm:t>
        <a:bodyPr/>
        <a:lstStyle/>
        <a:p>
          <a:r>
            <a:rPr lang="en-US" dirty="0"/>
            <a:t>Promotes a culture of accountability and recognition, boosting morale and motivation.</a:t>
          </a:r>
        </a:p>
      </dgm:t>
    </dgm:pt>
    <dgm:pt modelId="{9493C155-C69D-496C-B213-730E3581107C}" type="parTrans" cxnId="{F44EB56D-565F-40DE-BDC6-09B69E18F387}">
      <dgm:prSet/>
      <dgm:spPr/>
      <dgm:t>
        <a:bodyPr/>
        <a:lstStyle/>
        <a:p>
          <a:endParaRPr lang="en-US"/>
        </a:p>
      </dgm:t>
    </dgm:pt>
    <dgm:pt modelId="{984F97A9-D51B-4130-8456-19FDE35CC325}" type="sibTrans" cxnId="{F44EB56D-565F-40DE-BDC6-09B69E18F387}">
      <dgm:prSet/>
      <dgm:spPr/>
      <dgm:t>
        <a:bodyPr/>
        <a:lstStyle/>
        <a:p>
          <a:endParaRPr lang="en-US"/>
        </a:p>
      </dgm:t>
    </dgm:pt>
    <dgm:pt modelId="{90CB04F2-417A-4A05-AF72-AEC810508B0B}" type="pres">
      <dgm:prSet presAssocID="{BD3A5497-C6D2-45A1-BBB8-8AB9287BFAC6}" presName="Name0" presStyleCnt="0">
        <dgm:presLayoutVars>
          <dgm:dir/>
          <dgm:resizeHandles val="exact"/>
        </dgm:presLayoutVars>
      </dgm:prSet>
      <dgm:spPr/>
    </dgm:pt>
    <dgm:pt modelId="{7E27974C-1145-41EC-821E-E1D19C45783D}" type="pres">
      <dgm:prSet presAssocID="{0AECA403-F990-4DB9-BF6F-336F20FF6E2A}" presName="node" presStyleLbl="node1" presStyleIdx="0" presStyleCnt="10">
        <dgm:presLayoutVars>
          <dgm:bulletEnabled val="1"/>
        </dgm:presLayoutVars>
      </dgm:prSet>
      <dgm:spPr/>
    </dgm:pt>
    <dgm:pt modelId="{F5B726E4-DDE2-4293-BECD-4869CEF63504}" type="pres">
      <dgm:prSet presAssocID="{1294D0AB-23BA-4C52-ABF7-84E0A33010E8}" presName="sibTrans" presStyleLbl="sibTrans1D1" presStyleIdx="0" presStyleCnt="9"/>
      <dgm:spPr/>
    </dgm:pt>
    <dgm:pt modelId="{6C304A91-F580-441C-8974-9143318830F5}" type="pres">
      <dgm:prSet presAssocID="{1294D0AB-23BA-4C52-ABF7-84E0A33010E8}" presName="connectorText" presStyleLbl="sibTrans1D1" presStyleIdx="0" presStyleCnt="9"/>
      <dgm:spPr/>
    </dgm:pt>
    <dgm:pt modelId="{62069982-199F-44FB-B3B0-79F8408F0A8C}" type="pres">
      <dgm:prSet presAssocID="{0C8CABBE-61C1-4086-9DB2-AFC73D932FCC}" presName="node" presStyleLbl="node1" presStyleIdx="1" presStyleCnt="10">
        <dgm:presLayoutVars>
          <dgm:bulletEnabled val="1"/>
        </dgm:presLayoutVars>
      </dgm:prSet>
      <dgm:spPr/>
    </dgm:pt>
    <dgm:pt modelId="{B0AC3B3B-A68B-466D-B60F-FCD5CA348ACF}" type="pres">
      <dgm:prSet presAssocID="{C207B9A1-1460-4C19-BF97-3E664871F9D1}" presName="sibTrans" presStyleLbl="sibTrans1D1" presStyleIdx="1" presStyleCnt="9"/>
      <dgm:spPr/>
    </dgm:pt>
    <dgm:pt modelId="{168E8BFA-6AD9-4F2A-BEE9-F4D6016827BB}" type="pres">
      <dgm:prSet presAssocID="{C207B9A1-1460-4C19-BF97-3E664871F9D1}" presName="connectorText" presStyleLbl="sibTrans1D1" presStyleIdx="1" presStyleCnt="9"/>
      <dgm:spPr/>
    </dgm:pt>
    <dgm:pt modelId="{57E53CDB-6B99-4E4C-B1F6-70C9D5398F7B}" type="pres">
      <dgm:prSet presAssocID="{98863F4C-01D7-4B1A-90FF-51104C97920F}" presName="node" presStyleLbl="node1" presStyleIdx="2" presStyleCnt="10">
        <dgm:presLayoutVars>
          <dgm:bulletEnabled val="1"/>
        </dgm:presLayoutVars>
      </dgm:prSet>
      <dgm:spPr/>
    </dgm:pt>
    <dgm:pt modelId="{61414E82-1FBF-44B8-96DD-E0C157970505}" type="pres">
      <dgm:prSet presAssocID="{7AF88E40-F64D-4271-8A4E-5BF0B7A84802}" presName="sibTrans" presStyleLbl="sibTrans1D1" presStyleIdx="2" presStyleCnt="9"/>
      <dgm:spPr/>
    </dgm:pt>
    <dgm:pt modelId="{4A76FDC6-50A9-42CC-AAE1-F05F03F88E23}" type="pres">
      <dgm:prSet presAssocID="{7AF88E40-F64D-4271-8A4E-5BF0B7A84802}" presName="connectorText" presStyleLbl="sibTrans1D1" presStyleIdx="2" presStyleCnt="9"/>
      <dgm:spPr/>
    </dgm:pt>
    <dgm:pt modelId="{344D7E3D-EF4D-4D3D-BDC2-07C9BE412626}" type="pres">
      <dgm:prSet presAssocID="{75C07E5A-58A8-4104-92D4-09F9F3FA6F67}" presName="node" presStyleLbl="node1" presStyleIdx="3" presStyleCnt="10">
        <dgm:presLayoutVars>
          <dgm:bulletEnabled val="1"/>
        </dgm:presLayoutVars>
      </dgm:prSet>
      <dgm:spPr/>
    </dgm:pt>
    <dgm:pt modelId="{7962AF0A-DE1B-4CDE-992D-90C1CA4D74CE}" type="pres">
      <dgm:prSet presAssocID="{9E329458-6776-460C-B8F6-EB665214FC39}" presName="sibTrans" presStyleLbl="sibTrans1D1" presStyleIdx="3" presStyleCnt="9"/>
      <dgm:spPr/>
    </dgm:pt>
    <dgm:pt modelId="{DF3A430F-CD41-48DF-AAEE-93DD0012949F}" type="pres">
      <dgm:prSet presAssocID="{9E329458-6776-460C-B8F6-EB665214FC39}" presName="connectorText" presStyleLbl="sibTrans1D1" presStyleIdx="3" presStyleCnt="9"/>
      <dgm:spPr/>
    </dgm:pt>
    <dgm:pt modelId="{BB44C136-15AA-49CE-A840-E336EE62B68D}" type="pres">
      <dgm:prSet presAssocID="{03F8630E-6A86-40E9-A00D-723A7726799D}" presName="node" presStyleLbl="node1" presStyleIdx="4" presStyleCnt="10">
        <dgm:presLayoutVars>
          <dgm:bulletEnabled val="1"/>
        </dgm:presLayoutVars>
      </dgm:prSet>
      <dgm:spPr/>
    </dgm:pt>
    <dgm:pt modelId="{579FAB53-1236-4DE8-BB3C-C57E3CECABB4}" type="pres">
      <dgm:prSet presAssocID="{328AFC6C-DCB7-4D42-83D3-7EEEEBBE9696}" presName="sibTrans" presStyleLbl="sibTrans1D1" presStyleIdx="4" presStyleCnt="9"/>
      <dgm:spPr/>
    </dgm:pt>
    <dgm:pt modelId="{D4235EDF-BAB4-49C1-9373-8FFBAD066A7A}" type="pres">
      <dgm:prSet presAssocID="{328AFC6C-DCB7-4D42-83D3-7EEEEBBE9696}" presName="connectorText" presStyleLbl="sibTrans1D1" presStyleIdx="4" presStyleCnt="9"/>
      <dgm:spPr/>
    </dgm:pt>
    <dgm:pt modelId="{5874C19F-EF84-4946-A4BE-82AB2060D154}" type="pres">
      <dgm:prSet presAssocID="{F55C70DB-3A2F-4A01-9E27-26B075CDBC1F}" presName="node" presStyleLbl="node1" presStyleIdx="5" presStyleCnt="10">
        <dgm:presLayoutVars>
          <dgm:bulletEnabled val="1"/>
        </dgm:presLayoutVars>
      </dgm:prSet>
      <dgm:spPr/>
    </dgm:pt>
    <dgm:pt modelId="{E595ECB8-F610-431F-9941-9EFC47419B30}" type="pres">
      <dgm:prSet presAssocID="{84CC36A1-3A65-455B-933B-3A1F16894A4D}" presName="sibTrans" presStyleLbl="sibTrans1D1" presStyleIdx="5" presStyleCnt="9"/>
      <dgm:spPr/>
    </dgm:pt>
    <dgm:pt modelId="{B06738F6-5BD0-4864-AB3E-000ABB7E229C}" type="pres">
      <dgm:prSet presAssocID="{84CC36A1-3A65-455B-933B-3A1F16894A4D}" presName="connectorText" presStyleLbl="sibTrans1D1" presStyleIdx="5" presStyleCnt="9"/>
      <dgm:spPr/>
    </dgm:pt>
    <dgm:pt modelId="{1C7A897A-47BB-4113-9F1C-27BBD4F94B03}" type="pres">
      <dgm:prSet presAssocID="{16D58133-25AD-41A2-91E1-D7910A5ADA0A}" presName="node" presStyleLbl="node1" presStyleIdx="6" presStyleCnt="10">
        <dgm:presLayoutVars>
          <dgm:bulletEnabled val="1"/>
        </dgm:presLayoutVars>
      </dgm:prSet>
      <dgm:spPr/>
    </dgm:pt>
    <dgm:pt modelId="{8ACDB14D-DC79-4ECC-8FEF-AD0F97B1C5BE}" type="pres">
      <dgm:prSet presAssocID="{3CF43809-6B30-4383-9E57-D96004844C2F}" presName="sibTrans" presStyleLbl="sibTrans1D1" presStyleIdx="6" presStyleCnt="9"/>
      <dgm:spPr/>
    </dgm:pt>
    <dgm:pt modelId="{24363DED-82D8-407A-A5ED-730EDF36C023}" type="pres">
      <dgm:prSet presAssocID="{3CF43809-6B30-4383-9E57-D96004844C2F}" presName="connectorText" presStyleLbl="sibTrans1D1" presStyleIdx="6" presStyleCnt="9"/>
      <dgm:spPr/>
    </dgm:pt>
    <dgm:pt modelId="{18FBDCEE-777D-4B39-84AB-C5162E81A752}" type="pres">
      <dgm:prSet presAssocID="{E349B805-6C6E-4D9B-AD51-6F6F1C1E5EBB}" presName="node" presStyleLbl="node1" presStyleIdx="7" presStyleCnt="10">
        <dgm:presLayoutVars>
          <dgm:bulletEnabled val="1"/>
        </dgm:presLayoutVars>
      </dgm:prSet>
      <dgm:spPr/>
    </dgm:pt>
    <dgm:pt modelId="{625E7F3F-23CF-42DE-A302-0C76699AE029}" type="pres">
      <dgm:prSet presAssocID="{46534C94-6A42-4FE3-9BB6-73F0D1F13199}" presName="sibTrans" presStyleLbl="sibTrans1D1" presStyleIdx="7" presStyleCnt="9"/>
      <dgm:spPr/>
    </dgm:pt>
    <dgm:pt modelId="{E995F0B5-0C0B-436F-A084-B69224550AE6}" type="pres">
      <dgm:prSet presAssocID="{46534C94-6A42-4FE3-9BB6-73F0D1F13199}" presName="connectorText" presStyleLbl="sibTrans1D1" presStyleIdx="7" presStyleCnt="9"/>
      <dgm:spPr/>
    </dgm:pt>
    <dgm:pt modelId="{B08BF82E-6F5F-4940-9B58-3FE536D4BAFA}" type="pres">
      <dgm:prSet presAssocID="{3057D1F7-AAE3-4A19-AEEC-32DF566ABC9C}" presName="node" presStyleLbl="node1" presStyleIdx="8" presStyleCnt="10">
        <dgm:presLayoutVars>
          <dgm:bulletEnabled val="1"/>
        </dgm:presLayoutVars>
      </dgm:prSet>
      <dgm:spPr/>
    </dgm:pt>
    <dgm:pt modelId="{3D1C162E-7B74-4894-A13D-4AE1EABBC7E5}" type="pres">
      <dgm:prSet presAssocID="{B9777E39-41A8-4A46-9174-9A3D311A4E9C}" presName="sibTrans" presStyleLbl="sibTrans1D1" presStyleIdx="8" presStyleCnt="9"/>
      <dgm:spPr/>
    </dgm:pt>
    <dgm:pt modelId="{ED781D41-05E0-49E5-8EAC-B5478B66835D}" type="pres">
      <dgm:prSet presAssocID="{B9777E39-41A8-4A46-9174-9A3D311A4E9C}" presName="connectorText" presStyleLbl="sibTrans1D1" presStyleIdx="8" presStyleCnt="9"/>
      <dgm:spPr/>
    </dgm:pt>
    <dgm:pt modelId="{F3022873-AE49-45E4-8255-DB3A9150D8E3}" type="pres">
      <dgm:prSet presAssocID="{5B4FC61B-B736-4370-8F09-98C9CF6A0DA7}" presName="node" presStyleLbl="node1" presStyleIdx="9" presStyleCnt="10">
        <dgm:presLayoutVars>
          <dgm:bulletEnabled val="1"/>
        </dgm:presLayoutVars>
      </dgm:prSet>
      <dgm:spPr/>
    </dgm:pt>
  </dgm:ptLst>
  <dgm:cxnLst>
    <dgm:cxn modelId="{FFD33001-240B-470F-A722-CED594994A27}" srcId="{BD3A5497-C6D2-45A1-BBB8-8AB9287BFAC6}" destId="{03F8630E-6A86-40E9-A00D-723A7726799D}" srcOrd="4" destOrd="0" parTransId="{A384B631-B6AB-4258-AEDA-BEF62CBD6FC7}" sibTransId="{328AFC6C-DCB7-4D42-83D3-7EEEEBBE9696}"/>
    <dgm:cxn modelId="{2563D003-1809-4CF2-A633-219E9F67CE5B}" srcId="{BD3A5497-C6D2-45A1-BBB8-8AB9287BFAC6}" destId="{98863F4C-01D7-4B1A-90FF-51104C97920F}" srcOrd="2" destOrd="0" parTransId="{02B83E5F-B9F9-4376-B613-149E7460188F}" sibTransId="{7AF88E40-F64D-4271-8A4E-5BF0B7A84802}"/>
    <dgm:cxn modelId="{19C3A20A-F8FA-4E86-9973-6941D90D0872}" type="presOf" srcId="{BD3A5497-C6D2-45A1-BBB8-8AB9287BFAC6}" destId="{90CB04F2-417A-4A05-AF72-AEC810508B0B}" srcOrd="0" destOrd="0" presId="urn:microsoft.com/office/officeart/2016/7/layout/RepeatingBendingProcessNew"/>
    <dgm:cxn modelId="{9FC78F10-5ADD-4AD6-B640-1CA2EEA984D4}" type="presOf" srcId="{5B4FC61B-B736-4370-8F09-98C9CF6A0DA7}" destId="{F3022873-AE49-45E4-8255-DB3A9150D8E3}" srcOrd="0" destOrd="0" presId="urn:microsoft.com/office/officeart/2016/7/layout/RepeatingBendingProcessNew"/>
    <dgm:cxn modelId="{E9A46A21-AC64-4CF6-B9B1-FECC9A8985E5}" srcId="{BD3A5497-C6D2-45A1-BBB8-8AB9287BFAC6}" destId="{75C07E5A-58A8-4104-92D4-09F9F3FA6F67}" srcOrd="3" destOrd="0" parTransId="{9D8C4987-3483-4F1C-A121-4DD4C4208D3D}" sibTransId="{9E329458-6776-460C-B8F6-EB665214FC39}"/>
    <dgm:cxn modelId="{8F0CFD2C-3051-44E0-AD9A-7B8C46AC4ACE}" type="presOf" srcId="{328AFC6C-DCB7-4D42-83D3-7EEEEBBE9696}" destId="{D4235EDF-BAB4-49C1-9373-8FFBAD066A7A}" srcOrd="1" destOrd="0" presId="urn:microsoft.com/office/officeart/2016/7/layout/RepeatingBendingProcessNew"/>
    <dgm:cxn modelId="{57E7402D-FF37-47B8-B25D-22FF28FE7E61}" type="presOf" srcId="{C207B9A1-1460-4C19-BF97-3E664871F9D1}" destId="{B0AC3B3B-A68B-466D-B60F-FCD5CA348ACF}" srcOrd="0" destOrd="0" presId="urn:microsoft.com/office/officeart/2016/7/layout/RepeatingBendingProcessNew"/>
    <dgm:cxn modelId="{245D1D3E-6AFB-4D90-9F07-79A2A4A5C9D4}" type="presOf" srcId="{0C8CABBE-61C1-4086-9DB2-AFC73D932FCC}" destId="{62069982-199F-44FB-B3B0-79F8408F0A8C}" srcOrd="0" destOrd="0" presId="urn:microsoft.com/office/officeart/2016/7/layout/RepeatingBendingProcessNew"/>
    <dgm:cxn modelId="{EB43AC3E-15C8-401F-9EC6-CBE4C12EF799}" srcId="{BD3A5497-C6D2-45A1-BBB8-8AB9287BFAC6}" destId="{0AECA403-F990-4DB9-BF6F-336F20FF6E2A}" srcOrd="0" destOrd="0" parTransId="{EB933BD1-73F6-4A7F-91B8-BBFD7AACEB29}" sibTransId="{1294D0AB-23BA-4C52-ABF7-84E0A33010E8}"/>
    <dgm:cxn modelId="{5D4B3140-E3FD-4F43-BB68-F0CEE8EAD2A6}" type="presOf" srcId="{B9777E39-41A8-4A46-9174-9A3D311A4E9C}" destId="{ED781D41-05E0-49E5-8EAC-B5478B66835D}" srcOrd="1" destOrd="0" presId="urn:microsoft.com/office/officeart/2016/7/layout/RepeatingBendingProcessNew"/>
    <dgm:cxn modelId="{60D90F5C-5F67-45F5-913A-C8E519B5AD5C}" type="presOf" srcId="{7AF88E40-F64D-4271-8A4E-5BF0B7A84802}" destId="{61414E82-1FBF-44B8-96DD-E0C157970505}" srcOrd="0" destOrd="0" presId="urn:microsoft.com/office/officeart/2016/7/layout/RepeatingBendingProcessNew"/>
    <dgm:cxn modelId="{3A7EFC5E-A00C-4946-8F6F-39E0515046B4}" type="presOf" srcId="{84CC36A1-3A65-455B-933B-3A1F16894A4D}" destId="{E595ECB8-F610-431F-9941-9EFC47419B30}" srcOrd="0" destOrd="0" presId="urn:microsoft.com/office/officeart/2016/7/layout/RepeatingBendingProcessNew"/>
    <dgm:cxn modelId="{92127244-432F-4CC5-A399-F42992D055B6}" type="presOf" srcId="{46534C94-6A42-4FE3-9BB6-73F0D1F13199}" destId="{E995F0B5-0C0B-436F-A084-B69224550AE6}" srcOrd="1" destOrd="0" presId="urn:microsoft.com/office/officeart/2016/7/layout/RepeatingBendingProcessNew"/>
    <dgm:cxn modelId="{A2ED6947-F2F3-4DD9-8655-73B6A6635CC4}" type="presOf" srcId="{F55C70DB-3A2F-4A01-9E27-26B075CDBC1F}" destId="{5874C19F-EF84-4946-A4BE-82AB2060D154}" srcOrd="0" destOrd="0" presId="urn:microsoft.com/office/officeart/2016/7/layout/RepeatingBendingProcessNew"/>
    <dgm:cxn modelId="{F44EB56D-565F-40DE-BDC6-09B69E18F387}" srcId="{BD3A5497-C6D2-45A1-BBB8-8AB9287BFAC6}" destId="{5B4FC61B-B736-4370-8F09-98C9CF6A0DA7}" srcOrd="9" destOrd="0" parTransId="{9493C155-C69D-496C-B213-730E3581107C}" sibTransId="{984F97A9-D51B-4130-8456-19FDE35CC325}"/>
    <dgm:cxn modelId="{39EBB74F-F219-47EF-BAC9-D06D22EC9589}" srcId="{BD3A5497-C6D2-45A1-BBB8-8AB9287BFAC6}" destId="{0C8CABBE-61C1-4086-9DB2-AFC73D932FCC}" srcOrd="1" destOrd="0" parTransId="{B38F49DC-091A-4CC4-93EE-AC1CE12FD9B4}" sibTransId="{C207B9A1-1460-4C19-BF97-3E664871F9D1}"/>
    <dgm:cxn modelId="{9026F050-29FF-453B-B1FB-41CF91CD7CA5}" type="presOf" srcId="{84CC36A1-3A65-455B-933B-3A1F16894A4D}" destId="{B06738F6-5BD0-4864-AB3E-000ABB7E229C}" srcOrd="1" destOrd="0" presId="urn:microsoft.com/office/officeart/2016/7/layout/RepeatingBendingProcessNew"/>
    <dgm:cxn modelId="{1706E371-9266-4E74-A525-C468BC2C9BEE}" srcId="{BD3A5497-C6D2-45A1-BBB8-8AB9287BFAC6}" destId="{E349B805-6C6E-4D9B-AD51-6F6F1C1E5EBB}" srcOrd="7" destOrd="0" parTransId="{890A3D01-76D7-4433-BF92-F3A40D9D1A03}" sibTransId="{46534C94-6A42-4FE3-9BB6-73F0D1F13199}"/>
    <dgm:cxn modelId="{D31AF553-C94C-4FB9-A153-DA38EDD9A5E7}" srcId="{BD3A5497-C6D2-45A1-BBB8-8AB9287BFAC6}" destId="{F55C70DB-3A2F-4A01-9E27-26B075CDBC1F}" srcOrd="5" destOrd="0" parTransId="{F3AC5098-0E36-4842-A1DD-E3B846E1CBE1}" sibTransId="{84CC36A1-3A65-455B-933B-3A1F16894A4D}"/>
    <dgm:cxn modelId="{F9A1F973-FD4C-4C47-B094-B4D4F1F8703B}" type="presOf" srcId="{1294D0AB-23BA-4C52-ABF7-84E0A33010E8}" destId="{F5B726E4-DDE2-4293-BECD-4869CEF63504}" srcOrd="0" destOrd="0" presId="urn:microsoft.com/office/officeart/2016/7/layout/RepeatingBendingProcessNew"/>
    <dgm:cxn modelId="{B7062B89-FDB9-4488-BBC6-3EC14FC5A206}" srcId="{BD3A5497-C6D2-45A1-BBB8-8AB9287BFAC6}" destId="{3057D1F7-AAE3-4A19-AEEC-32DF566ABC9C}" srcOrd="8" destOrd="0" parTransId="{6E871630-EC0A-4BD0-8438-AC529E28D45A}" sibTransId="{B9777E39-41A8-4A46-9174-9A3D311A4E9C}"/>
    <dgm:cxn modelId="{B6D1A08A-F96E-4C9E-9170-72D1F3DFADCA}" type="presOf" srcId="{328AFC6C-DCB7-4D42-83D3-7EEEEBBE9696}" destId="{579FAB53-1236-4DE8-BB3C-C57E3CECABB4}" srcOrd="0" destOrd="0" presId="urn:microsoft.com/office/officeart/2016/7/layout/RepeatingBendingProcessNew"/>
    <dgm:cxn modelId="{5635AF8A-B1B8-4B92-9354-1050640FC1C8}" type="presOf" srcId="{7AF88E40-F64D-4271-8A4E-5BF0B7A84802}" destId="{4A76FDC6-50A9-42CC-AAE1-F05F03F88E23}" srcOrd="1" destOrd="0" presId="urn:microsoft.com/office/officeart/2016/7/layout/RepeatingBendingProcessNew"/>
    <dgm:cxn modelId="{84A36495-F816-462A-8617-A40D87354D80}" type="presOf" srcId="{03F8630E-6A86-40E9-A00D-723A7726799D}" destId="{BB44C136-15AA-49CE-A840-E336EE62B68D}" srcOrd="0" destOrd="0" presId="urn:microsoft.com/office/officeart/2016/7/layout/RepeatingBendingProcessNew"/>
    <dgm:cxn modelId="{89DCCBAA-0BEB-43AD-8BE1-2E5C7FB4AFB3}" type="presOf" srcId="{75C07E5A-58A8-4104-92D4-09F9F3FA6F67}" destId="{344D7E3D-EF4D-4D3D-BDC2-07C9BE412626}" srcOrd="0" destOrd="0" presId="urn:microsoft.com/office/officeart/2016/7/layout/RepeatingBendingProcessNew"/>
    <dgm:cxn modelId="{C20CB2AE-E2FD-4598-A321-BB2561CE40EF}" type="presOf" srcId="{B9777E39-41A8-4A46-9174-9A3D311A4E9C}" destId="{3D1C162E-7B74-4894-A13D-4AE1EABBC7E5}" srcOrd="0" destOrd="0" presId="urn:microsoft.com/office/officeart/2016/7/layout/RepeatingBendingProcessNew"/>
    <dgm:cxn modelId="{DA2106B1-0859-4D9D-A68A-6366F654579B}" type="presOf" srcId="{3057D1F7-AAE3-4A19-AEEC-32DF566ABC9C}" destId="{B08BF82E-6F5F-4940-9B58-3FE536D4BAFA}" srcOrd="0" destOrd="0" presId="urn:microsoft.com/office/officeart/2016/7/layout/RepeatingBendingProcessNew"/>
    <dgm:cxn modelId="{6E4D18B5-1748-4530-89BA-4A9FC97516EE}" type="presOf" srcId="{C207B9A1-1460-4C19-BF97-3E664871F9D1}" destId="{168E8BFA-6AD9-4F2A-BEE9-F4D6016827BB}" srcOrd="1" destOrd="0" presId="urn:microsoft.com/office/officeart/2016/7/layout/RepeatingBendingProcessNew"/>
    <dgm:cxn modelId="{441D6DB7-D121-4A94-8B41-BBE782F9DFE7}" srcId="{BD3A5497-C6D2-45A1-BBB8-8AB9287BFAC6}" destId="{16D58133-25AD-41A2-91E1-D7910A5ADA0A}" srcOrd="6" destOrd="0" parTransId="{8DFF1CAB-27BD-4B7E-BC6A-03C6ABF7A07D}" sibTransId="{3CF43809-6B30-4383-9E57-D96004844C2F}"/>
    <dgm:cxn modelId="{81F3E3C3-7E6B-45E8-A41B-23465527A57D}" type="presOf" srcId="{0AECA403-F990-4DB9-BF6F-336F20FF6E2A}" destId="{7E27974C-1145-41EC-821E-E1D19C45783D}" srcOrd="0" destOrd="0" presId="urn:microsoft.com/office/officeart/2016/7/layout/RepeatingBendingProcessNew"/>
    <dgm:cxn modelId="{53E92AC9-57E7-4CA1-8F5B-79D804BE6652}" type="presOf" srcId="{9E329458-6776-460C-B8F6-EB665214FC39}" destId="{DF3A430F-CD41-48DF-AAEE-93DD0012949F}" srcOrd="1" destOrd="0" presId="urn:microsoft.com/office/officeart/2016/7/layout/RepeatingBendingProcessNew"/>
    <dgm:cxn modelId="{7B0792CE-B332-4442-93F7-6CB7C1BB0392}" type="presOf" srcId="{3CF43809-6B30-4383-9E57-D96004844C2F}" destId="{24363DED-82D8-407A-A5ED-730EDF36C023}" srcOrd="1" destOrd="0" presId="urn:microsoft.com/office/officeart/2016/7/layout/RepeatingBendingProcessNew"/>
    <dgm:cxn modelId="{F162F6CE-DDA9-4E21-9486-92D7A4394948}" type="presOf" srcId="{3CF43809-6B30-4383-9E57-D96004844C2F}" destId="{8ACDB14D-DC79-4ECC-8FEF-AD0F97B1C5BE}" srcOrd="0" destOrd="0" presId="urn:microsoft.com/office/officeart/2016/7/layout/RepeatingBendingProcessNew"/>
    <dgm:cxn modelId="{E5DC8ED2-0EDD-41F6-95A4-791E5E06BC31}" type="presOf" srcId="{98863F4C-01D7-4B1A-90FF-51104C97920F}" destId="{57E53CDB-6B99-4E4C-B1F6-70C9D5398F7B}" srcOrd="0" destOrd="0" presId="urn:microsoft.com/office/officeart/2016/7/layout/RepeatingBendingProcessNew"/>
    <dgm:cxn modelId="{A35EB7D3-3B34-4173-BDF2-2553815AE6CB}" type="presOf" srcId="{1294D0AB-23BA-4C52-ABF7-84E0A33010E8}" destId="{6C304A91-F580-441C-8974-9143318830F5}" srcOrd="1" destOrd="0" presId="urn:microsoft.com/office/officeart/2016/7/layout/RepeatingBendingProcessNew"/>
    <dgm:cxn modelId="{48191BD7-72D5-4AFB-BF5D-F019D26DED6D}" type="presOf" srcId="{E349B805-6C6E-4D9B-AD51-6F6F1C1E5EBB}" destId="{18FBDCEE-777D-4B39-84AB-C5162E81A752}" srcOrd="0" destOrd="0" presId="urn:microsoft.com/office/officeart/2016/7/layout/RepeatingBendingProcessNew"/>
    <dgm:cxn modelId="{57256CDF-0088-4CCF-B03A-8C648E970369}" type="presOf" srcId="{16D58133-25AD-41A2-91E1-D7910A5ADA0A}" destId="{1C7A897A-47BB-4113-9F1C-27BBD4F94B03}" srcOrd="0" destOrd="0" presId="urn:microsoft.com/office/officeart/2016/7/layout/RepeatingBendingProcessNew"/>
    <dgm:cxn modelId="{930ADEE3-31E5-4636-B630-16D5A15AA6DB}" type="presOf" srcId="{9E329458-6776-460C-B8F6-EB665214FC39}" destId="{7962AF0A-DE1B-4CDE-992D-90C1CA4D74CE}" srcOrd="0" destOrd="0" presId="urn:microsoft.com/office/officeart/2016/7/layout/RepeatingBendingProcessNew"/>
    <dgm:cxn modelId="{C0E051EA-56F2-4266-97EA-88C4233998AD}" type="presOf" srcId="{46534C94-6A42-4FE3-9BB6-73F0D1F13199}" destId="{625E7F3F-23CF-42DE-A302-0C76699AE029}" srcOrd="0" destOrd="0" presId="urn:microsoft.com/office/officeart/2016/7/layout/RepeatingBendingProcessNew"/>
    <dgm:cxn modelId="{ADC9FD36-053A-45A7-B10A-A51956DFAB13}" type="presParOf" srcId="{90CB04F2-417A-4A05-AF72-AEC810508B0B}" destId="{7E27974C-1145-41EC-821E-E1D19C45783D}" srcOrd="0" destOrd="0" presId="urn:microsoft.com/office/officeart/2016/7/layout/RepeatingBendingProcessNew"/>
    <dgm:cxn modelId="{CB239486-2E99-432A-BC93-3A68C8A12CFA}" type="presParOf" srcId="{90CB04F2-417A-4A05-AF72-AEC810508B0B}" destId="{F5B726E4-DDE2-4293-BECD-4869CEF63504}" srcOrd="1" destOrd="0" presId="urn:microsoft.com/office/officeart/2016/7/layout/RepeatingBendingProcessNew"/>
    <dgm:cxn modelId="{2B0C9751-B802-48B8-BB45-A8E2350617D9}" type="presParOf" srcId="{F5B726E4-DDE2-4293-BECD-4869CEF63504}" destId="{6C304A91-F580-441C-8974-9143318830F5}" srcOrd="0" destOrd="0" presId="urn:microsoft.com/office/officeart/2016/7/layout/RepeatingBendingProcessNew"/>
    <dgm:cxn modelId="{D6B915A2-60FF-4E4E-85CE-5B212E8C85D5}" type="presParOf" srcId="{90CB04F2-417A-4A05-AF72-AEC810508B0B}" destId="{62069982-199F-44FB-B3B0-79F8408F0A8C}" srcOrd="2" destOrd="0" presId="urn:microsoft.com/office/officeart/2016/7/layout/RepeatingBendingProcessNew"/>
    <dgm:cxn modelId="{A01A1D20-F829-4F96-927C-DA21BF4ECACE}" type="presParOf" srcId="{90CB04F2-417A-4A05-AF72-AEC810508B0B}" destId="{B0AC3B3B-A68B-466D-B60F-FCD5CA348ACF}" srcOrd="3" destOrd="0" presId="urn:microsoft.com/office/officeart/2016/7/layout/RepeatingBendingProcessNew"/>
    <dgm:cxn modelId="{61D3FCEA-91B9-4742-9FFB-C1E6E5984F51}" type="presParOf" srcId="{B0AC3B3B-A68B-466D-B60F-FCD5CA348ACF}" destId="{168E8BFA-6AD9-4F2A-BEE9-F4D6016827BB}" srcOrd="0" destOrd="0" presId="urn:microsoft.com/office/officeart/2016/7/layout/RepeatingBendingProcessNew"/>
    <dgm:cxn modelId="{932C6953-385B-4913-8DDB-49A19E31241B}" type="presParOf" srcId="{90CB04F2-417A-4A05-AF72-AEC810508B0B}" destId="{57E53CDB-6B99-4E4C-B1F6-70C9D5398F7B}" srcOrd="4" destOrd="0" presId="urn:microsoft.com/office/officeart/2016/7/layout/RepeatingBendingProcessNew"/>
    <dgm:cxn modelId="{1163B014-85F7-4B07-B089-E1B6645DB9BB}" type="presParOf" srcId="{90CB04F2-417A-4A05-AF72-AEC810508B0B}" destId="{61414E82-1FBF-44B8-96DD-E0C157970505}" srcOrd="5" destOrd="0" presId="urn:microsoft.com/office/officeart/2016/7/layout/RepeatingBendingProcessNew"/>
    <dgm:cxn modelId="{DF668FA3-302D-4D9A-94B3-91E2026D4E13}" type="presParOf" srcId="{61414E82-1FBF-44B8-96DD-E0C157970505}" destId="{4A76FDC6-50A9-42CC-AAE1-F05F03F88E23}" srcOrd="0" destOrd="0" presId="urn:microsoft.com/office/officeart/2016/7/layout/RepeatingBendingProcessNew"/>
    <dgm:cxn modelId="{249D9859-154C-4088-BB21-1E3585ECC1E9}" type="presParOf" srcId="{90CB04F2-417A-4A05-AF72-AEC810508B0B}" destId="{344D7E3D-EF4D-4D3D-BDC2-07C9BE412626}" srcOrd="6" destOrd="0" presId="urn:microsoft.com/office/officeart/2016/7/layout/RepeatingBendingProcessNew"/>
    <dgm:cxn modelId="{C007408E-1486-4AC8-B0DE-C5670817661F}" type="presParOf" srcId="{90CB04F2-417A-4A05-AF72-AEC810508B0B}" destId="{7962AF0A-DE1B-4CDE-992D-90C1CA4D74CE}" srcOrd="7" destOrd="0" presId="urn:microsoft.com/office/officeart/2016/7/layout/RepeatingBendingProcessNew"/>
    <dgm:cxn modelId="{B12D8204-32C9-489E-8711-E7039ED40549}" type="presParOf" srcId="{7962AF0A-DE1B-4CDE-992D-90C1CA4D74CE}" destId="{DF3A430F-CD41-48DF-AAEE-93DD0012949F}" srcOrd="0" destOrd="0" presId="urn:microsoft.com/office/officeart/2016/7/layout/RepeatingBendingProcessNew"/>
    <dgm:cxn modelId="{26195450-14DE-47EE-B012-F543AE3537AF}" type="presParOf" srcId="{90CB04F2-417A-4A05-AF72-AEC810508B0B}" destId="{BB44C136-15AA-49CE-A840-E336EE62B68D}" srcOrd="8" destOrd="0" presId="urn:microsoft.com/office/officeart/2016/7/layout/RepeatingBendingProcessNew"/>
    <dgm:cxn modelId="{FC99BD65-057A-4609-8E71-E3F9475B3A88}" type="presParOf" srcId="{90CB04F2-417A-4A05-AF72-AEC810508B0B}" destId="{579FAB53-1236-4DE8-BB3C-C57E3CECABB4}" srcOrd="9" destOrd="0" presId="urn:microsoft.com/office/officeart/2016/7/layout/RepeatingBendingProcessNew"/>
    <dgm:cxn modelId="{CE02700A-7D2E-4CF3-8E71-A1E6B61FC882}" type="presParOf" srcId="{579FAB53-1236-4DE8-BB3C-C57E3CECABB4}" destId="{D4235EDF-BAB4-49C1-9373-8FFBAD066A7A}" srcOrd="0" destOrd="0" presId="urn:microsoft.com/office/officeart/2016/7/layout/RepeatingBendingProcessNew"/>
    <dgm:cxn modelId="{475F8E89-4EE9-47F4-8E13-17094BE388EF}" type="presParOf" srcId="{90CB04F2-417A-4A05-AF72-AEC810508B0B}" destId="{5874C19F-EF84-4946-A4BE-82AB2060D154}" srcOrd="10" destOrd="0" presId="urn:microsoft.com/office/officeart/2016/7/layout/RepeatingBendingProcessNew"/>
    <dgm:cxn modelId="{0DD108B6-DED9-4F9A-84EE-23E75CD9C408}" type="presParOf" srcId="{90CB04F2-417A-4A05-AF72-AEC810508B0B}" destId="{E595ECB8-F610-431F-9941-9EFC47419B30}" srcOrd="11" destOrd="0" presId="urn:microsoft.com/office/officeart/2016/7/layout/RepeatingBendingProcessNew"/>
    <dgm:cxn modelId="{A07E1410-9719-4CC0-AA13-35B4A4076424}" type="presParOf" srcId="{E595ECB8-F610-431F-9941-9EFC47419B30}" destId="{B06738F6-5BD0-4864-AB3E-000ABB7E229C}" srcOrd="0" destOrd="0" presId="urn:microsoft.com/office/officeart/2016/7/layout/RepeatingBendingProcessNew"/>
    <dgm:cxn modelId="{6B0C15FB-B496-47AB-9A97-CBB1B31F6B1F}" type="presParOf" srcId="{90CB04F2-417A-4A05-AF72-AEC810508B0B}" destId="{1C7A897A-47BB-4113-9F1C-27BBD4F94B03}" srcOrd="12" destOrd="0" presId="urn:microsoft.com/office/officeart/2016/7/layout/RepeatingBendingProcessNew"/>
    <dgm:cxn modelId="{6165200E-FB91-4EB5-821B-FE91F3B0B30C}" type="presParOf" srcId="{90CB04F2-417A-4A05-AF72-AEC810508B0B}" destId="{8ACDB14D-DC79-4ECC-8FEF-AD0F97B1C5BE}" srcOrd="13" destOrd="0" presId="urn:microsoft.com/office/officeart/2016/7/layout/RepeatingBendingProcessNew"/>
    <dgm:cxn modelId="{F7C1EC86-EE26-4A35-A858-AA10FDCC5700}" type="presParOf" srcId="{8ACDB14D-DC79-4ECC-8FEF-AD0F97B1C5BE}" destId="{24363DED-82D8-407A-A5ED-730EDF36C023}" srcOrd="0" destOrd="0" presId="urn:microsoft.com/office/officeart/2016/7/layout/RepeatingBendingProcessNew"/>
    <dgm:cxn modelId="{886F2603-73AA-490A-9247-04B93FB5F653}" type="presParOf" srcId="{90CB04F2-417A-4A05-AF72-AEC810508B0B}" destId="{18FBDCEE-777D-4B39-84AB-C5162E81A752}" srcOrd="14" destOrd="0" presId="urn:microsoft.com/office/officeart/2016/7/layout/RepeatingBendingProcessNew"/>
    <dgm:cxn modelId="{760E6C7C-8AC1-4125-A5CB-D64D6CE0EE2D}" type="presParOf" srcId="{90CB04F2-417A-4A05-AF72-AEC810508B0B}" destId="{625E7F3F-23CF-42DE-A302-0C76699AE029}" srcOrd="15" destOrd="0" presId="urn:microsoft.com/office/officeart/2016/7/layout/RepeatingBendingProcessNew"/>
    <dgm:cxn modelId="{4970F108-4548-4237-9337-E0533CF52686}" type="presParOf" srcId="{625E7F3F-23CF-42DE-A302-0C76699AE029}" destId="{E995F0B5-0C0B-436F-A084-B69224550AE6}" srcOrd="0" destOrd="0" presId="urn:microsoft.com/office/officeart/2016/7/layout/RepeatingBendingProcessNew"/>
    <dgm:cxn modelId="{17A9D5A2-6E54-40ED-9507-DABBBD402EF3}" type="presParOf" srcId="{90CB04F2-417A-4A05-AF72-AEC810508B0B}" destId="{B08BF82E-6F5F-4940-9B58-3FE536D4BAFA}" srcOrd="16" destOrd="0" presId="urn:microsoft.com/office/officeart/2016/7/layout/RepeatingBendingProcessNew"/>
    <dgm:cxn modelId="{75C34BD1-88B6-44A2-90B3-A02E54974676}" type="presParOf" srcId="{90CB04F2-417A-4A05-AF72-AEC810508B0B}" destId="{3D1C162E-7B74-4894-A13D-4AE1EABBC7E5}" srcOrd="17" destOrd="0" presId="urn:microsoft.com/office/officeart/2016/7/layout/RepeatingBendingProcessNew"/>
    <dgm:cxn modelId="{92C546D3-A6E2-4D45-B9A3-3D14D7E484CA}" type="presParOf" srcId="{3D1C162E-7B74-4894-A13D-4AE1EABBC7E5}" destId="{ED781D41-05E0-49E5-8EAC-B5478B66835D}" srcOrd="0" destOrd="0" presId="urn:microsoft.com/office/officeart/2016/7/layout/RepeatingBendingProcessNew"/>
    <dgm:cxn modelId="{17C35C24-19F1-4321-A878-0AC15E6AD520}" type="presParOf" srcId="{90CB04F2-417A-4A05-AF72-AEC810508B0B}" destId="{F3022873-AE49-45E4-8255-DB3A9150D8E3}" srcOrd="1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CA8BE7-88E5-429A-8F1B-37C3C888C37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B11FEFB-6492-4FC4-8F83-58D12CD99CEE}">
      <dgm:prSet/>
      <dgm:spPr/>
      <dgm:t>
        <a:bodyPr/>
        <a:lstStyle/>
        <a:p>
          <a:r>
            <a:rPr lang="en-US"/>
            <a:t>Home page</a:t>
          </a:r>
        </a:p>
      </dgm:t>
    </dgm:pt>
    <dgm:pt modelId="{558EB962-E41E-4B56-841F-187FFDB0DAEB}" type="parTrans" cxnId="{5D4A80EE-F827-4C72-8005-AF1795E21305}">
      <dgm:prSet/>
      <dgm:spPr/>
      <dgm:t>
        <a:bodyPr/>
        <a:lstStyle/>
        <a:p>
          <a:endParaRPr lang="en-US"/>
        </a:p>
      </dgm:t>
    </dgm:pt>
    <dgm:pt modelId="{67CB9580-9C86-4B10-91F2-A19FE7D89AD7}" type="sibTrans" cxnId="{5D4A80EE-F827-4C72-8005-AF1795E21305}">
      <dgm:prSet/>
      <dgm:spPr/>
      <dgm:t>
        <a:bodyPr/>
        <a:lstStyle/>
        <a:p>
          <a:endParaRPr lang="en-US"/>
        </a:p>
      </dgm:t>
    </dgm:pt>
    <dgm:pt modelId="{3C4C2F8F-955F-4266-AA58-AF04B9B9327C}">
      <dgm:prSet/>
      <dgm:spPr/>
      <dgm:t>
        <a:bodyPr/>
        <a:lstStyle/>
        <a:p>
          <a:r>
            <a:rPr lang="en-US"/>
            <a:t>User dashboard</a:t>
          </a:r>
        </a:p>
      </dgm:t>
    </dgm:pt>
    <dgm:pt modelId="{2E4B97A8-3888-4C1A-A5DF-E78D24ED9DB7}" type="parTrans" cxnId="{6AE4B622-C608-4C2C-BD82-87287849188A}">
      <dgm:prSet/>
      <dgm:spPr/>
      <dgm:t>
        <a:bodyPr/>
        <a:lstStyle/>
        <a:p>
          <a:endParaRPr lang="en-US"/>
        </a:p>
      </dgm:t>
    </dgm:pt>
    <dgm:pt modelId="{70327B45-887F-4610-862A-7DDF033C6CE6}" type="sibTrans" cxnId="{6AE4B622-C608-4C2C-BD82-87287849188A}">
      <dgm:prSet/>
      <dgm:spPr/>
      <dgm:t>
        <a:bodyPr/>
        <a:lstStyle/>
        <a:p>
          <a:endParaRPr lang="en-US"/>
        </a:p>
      </dgm:t>
    </dgm:pt>
    <dgm:pt modelId="{4F7962CF-ECDC-4C68-B56A-6CCBD0FB714F}">
      <dgm:prSet/>
      <dgm:spPr/>
      <dgm:t>
        <a:bodyPr/>
        <a:lstStyle/>
        <a:p>
          <a:r>
            <a:rPr lang="en-US"/>
            <a:t>Sign up/login</a:t>
          </a:r>
        </a:p>
      </dgm:t>
    </dgm:pt>
    <dgm:pt modelId="{94C6F286-FC83-434B-BEBB-9260490AF389}" type="parTrans" cxnId="{05B5833C-0481-48A0-A0A6-5F27D6CAA92D}">
      <dgm:prSet/>
      <dgm:spPr/>
      <dgm:t>
        <a:bodyPr/>
        <a:lstStyle/>
        <a:p>
          <a:endParaRPr lang="en-US"/>
        </a:p>
      </dgm:t>
    </dgm:pt>
    <dgm:pt modelId="{433F8027-BB6F-4229-AAD2-FC15A62C0B47}" type="sibTrans" cxnId="{05B5833C-0481-48A0-A0A6-5F27D6CAA92D}">
      <dgm:prSet/>
      <dgm:spPr/>
      <dgm:t>
        <a:bodyPr/>
        <a:lstStyle/>
        <a:p>
          <a:endParaRPr lang="en-US"/>
        </a:p>
      </dgm:t>
    </dgm:pt>
    <dgm:pt modelId="{59E772DD-FA5B-4F83-B846-923FF2C64301}">
      <dgm:prSet/>
      <dgm:spPr/>
      <dgm:t>
        <a:bodyPr/>
        <a:lstStyle/>
        <a:p>
          <a:r>
            <a:rPr lang="en-US"/>
            <a:t>Registeration</a:t>
          </a:r>
        </a:p>
      </dgm:t>
    </dgm:pt>
    <dgm:pt modelId="{C2ABECAA-6560-4BE7-A896-A6F996020585}" type="parTrans" cxnId="{EA04F0FA-2B3A-4E17-A51F-0200C6721B2D}">
      <dgm:prSet/>
      <dgm:spPr/>
      <dgm:t>
        <a:bodyPr/>
        <a:lstStyle/>
        <a:p>
          <a:endParaRPr lang="en-US"/>
        </a:p>
      </dgm:t>
    </dgm:pt>
    <dgm:pt modelId="{35D0E348-10A6-436B-BE0C-9D803F4DC4FC}" type="sibTrans" cxnId="{EA04F0FA-2B3A-4E17-A51F-0200C6721B2D}">
      <dgm:prSet/>
      <dgm:spPr/>
      <dgm:t>
        <a:bodyPr/>
        <a:lstStyle/>
        <a:p>
          <a:endParaRPr lang="en-US"/>
        </a:p>
      </dgm:t>
    </dgm:pt>
    <dgm:pt modelId="{7A62BCE9-B960-478B-BADE-BF0C15E2CFF9}" type="pres">
      <dgm:prSet presAssocID="{EDCA8BE7-88E5-429A-8F1B-37C3C888C37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73CAE37-EA43-4FE4-A7AB-18C12F54C062}" type="pres">
      <dgm:prSet presAssocID="{5B11FEFB-6492-4FC4-8F83-58D12CD99CEE}" presName="hierRoot1" presStyleCnt="0"/>
      <dgm:spPr/>
    </dgm:pt>
    <dgm:pt modelId="{77EF128C-7E61-463E-BA49-9378D46A2354}" type="pres">
      <dgm:prSet presAssocID="{5B11FEFB-6492-4FC4-8F83-58D12CD99CEE}" presName="composite" presStyleCnt="0"/>
      <dgm:spPr/>
    </dgm:pt>
    <dgm:pt modelId="{CD8FEFF4-FC2D-4DB3-8FBB-2B81DD75D407}" type="pres">
      <dgm:prSet presAssocID="{5B11FEFB-6492-4FC4-8F83-58D12CD99CEE}" presName="background" presStyleLbl="node0" presStyleIdx="0" presStyleCnt="4"/>
      <dgm:spPr/>
    </dgm:pt>
    <dgm:pt modelId="{4ED82265-EAD1-41CA-B9B1-D929FB4D0EAC}" type="pres">
      <dgm:prSet presAssocID="{5B11FEFB-6492-4FC4-8F83-58D12CD99CEE}" presName="text" presStyleLbl="fgAcc0" presStyleIdx="0" presStyleCnt="4">
        <dgm:presLayoutVars>
          <dgm:chPref val="3"/>
        </dgm:presLayoutVars>
      </dgm:prSet>
      <dgm:spPr/>
    </dgm:pt>
    <dgm:pt modelId="{477FFA1B-CD3A-4AE6-8B1A-961F5A3F08B5}" type="pres">
      <dgm:prSet presAssocID="{5B11FEFB-6492-4FC4-8F83-58D12CD99CEE}" presName="hierChild2" presStyleCnt="0"/>
      <dgm:spPr/>
    </dgm:pt>
    <dgm:pt modelId="{E584148F-D45F-465B-80BC-517839BB61C4}" type="pres">
      <dgm:prSet presAssocID="{3C4C2F8F-955F-4266-AA58-AF04B9B9327C}" presName="hierRoot1" presStyleCnt="0"/>
      <dgm:spPr/>
    </dgm:pt>
    <dgm:pt modelId="{7EF64B77-5755-4D18-9BB7-88C7CC0E94E5}" type="pres">
      <dgm:prSet presAssocID="{3C4C2F8F-955F-4266-AA58-AF04B9B9327C}" presName="composite" presStyleCnt="0"/>
      <dgm:spPr/>
    </dgm:pt>
    <dgm:pt modelId="{D0BE09A9-1E1E-43CD-AE03-470DA716B978}" type="pres">
      <dgm:prSet presAssocID="{3C4C2F8F-955F-4266-AA58-AF04B9B9327C}" presName="background" presStyleLbl="node0" presStyleIdx="1" presStyleCnt="4"/>
      <dgm:spPr/>
    </dgm:pt>
    <dgm:pt modelId="{0883437C-95F7-42FF-AACB-520AA706145D}" type="pres">
      <dgm:prSet presAssocID="{3C4C2F8F-955F-4266-AA58-AF04B9B9327C}" presName="text" presStyleLbl="fgAcc0" presStyleIdx="1" presStyleCnt="4">
        <dgm:presLayoutVars>
          <dgm:chPref val="3"/>
        </dgm:presLayoutVars>
      </dgm:prSet>
      <dgm:spPr/>
    </dgm:pt>
    <dgm:pt modelId="{5E1C0025-6DE0-4273-AB29-4C45572852F9}" type="pres">
      <dgm:prSet presAssocID="{3C4C2F8F-955F-4266-AA58-AF04B9B9327C}" presName="hierChild2" presStyleCnt="0"/>
      <dgm:spPr/>
    </dgm:pt>
    <dgm:pt modelId="{142319B7-C0C2-48C8-9F08-53CFE566798E}" type="pres">
      <dgm:prSet presAssocID="{4F7962CF-ECDC-4C68-B56A-6CCBD0FB714F}" presName="hierRoot1" presStyleCnt="0"/>
      <dgm:spPr/>
    </dgm:pt>
    <dgm:pt modelId="{65607353-78AE-46A0-BD7B-274568CDF4A1}" type="pres">
      <dgm:prSet presAssocID="{4F7962CF-ECDC-4C68-B56A-6CCBD0FB714F}" presName="composite" presStyleCnt="0"/>
      <dgm:spPr/>
    </dgm:pt>
    <dgm:pt modelId="{57A92E2B-7245-42F8-B2BF-DB98E5194DEA}" type="pres">
      <dgm:prSet presAssocID="{4F7962CF-ECDC-4C68-B56A-6CCBD0FB714F}" presName="background" presStyleLbl="node0" presStyleIdx="2" presStyleCnt="4"/>
      <dgm:spPr/>
    </dgm:pt>
    <dgm:pt modelId="{367C98B1-B5C4-4D4B-8880-C49267C449BA}" type="pres">
      <dgm:prSet presAssocID="{4F7962CF-ECDC-4C68-B56A-6CCBD0FB714F}" presName="text" presStyleLbl="fgAcc0" presStyleIdx="2" presStyleCnt="4">
        <dgm:presLayoutVars>
          <dgm:chPref val="3"/>
        </dgm:presLayoutVars>
      </dgm:prSet>
      <dgm:spPr/>
    </dgm:pt>
    <dgm:pt modelId="{95C9E51D-667A-4136-80B6-D47038E5F946}" type="pres">
      <dgm:prSet presAssocID="{4F7962CF-ECDC-4C68-B56A-6CCBD0FB714F}" presName="hierChild2" presStyleCnt="0"/>
      <dgm:spPr/>
    </dgm:pt>
    <dgm:pt modelId="{D3741705-15CC-4A2B-9D9F-ECFB5B9685C6}" type="pres">
      <dgm:prSet presAssocID="{59E772DD-FA5B-4F83-B846-923FF2C64301}" presName="hierRoot1" presStyleCnt="0"/>
      <dgm:spPr/>
    </dgm:pt>
    <dgm:pt modelId="{E151478F-AA63-439B-A9ED-42863D33A33C}" type="pres">
      <dgm:prSet presAssocID="{59E772DD-FA5B-4F83-B846-923FF2C64301}" presName="composite" presStyleCnt="0"/>
      <dgm:spPr/>
    </dgm:pt>
    <dgm:pt modelId="{635DFBC3-8D5E-4C2F-ACC5-BB0A3F15B76F}" type="pres">
      <dgm:prSet presAssocID="{59E772DD-FA5B-4F83-B846-923FF2C64301}" presName="background" presStyleLbl="node0" presStyleIdx="3" presStyleCnt="4"/>
      <dgm:spPr/>
    </dgm:pt>
    <dgm:pt modelId="{D2F66771-25DA-48C2-9842-5B60B2D8FC65}" type="pres">
      <dgm:prSet presAssocID="{59E772DD-FA5B-4F83-B846-923FF2C64301}" presName="text" presStyleLbl="fgAcc0" presStyleIdx="3" presStyleCnt="4">
        <dgm:presLayoutVars>
          <dgm:chPref val="3"/>
        </dgm:presLayoutVars>
      </dgm:prSet>
      <dgm:spPr/>
    </dgm:pt>
    <dgm:pt modelId="{C2212AE8-33FF-4611-85F5-7EAA846C6200}" type="pres">
      <dgm:prSet presAssocID="{59E772DD-FA5B-4F83-B846-923FF2C64301}" presName="hierChild2" presStyleCnt="0"/>
      <dgm:spPr/>
    </dgm:pt>
  </dgm:ptLst>
  <dgm:cxnLst>
    <dgm:cxn modelId="{6AE4B622-C608-4C2C-BD82-87287849188A}" srcId="{EDCA8BE7-88E5-429A-8F1B-37C3C888C37D}" destId="{3C4C2F8F-955F-4266-AA58-AF04B9B9327C}" srcOrd="1" destOrd="0" parTransId="{2E4B97A8-3888-4C1A-A5DF-E78D24ED9DB7}" sibTransId="{70327B45-887F-4610-862A-7DDF033C6CE6}"/>
    <dgm:cxn modelId="{05B5833C-0481-48A0-A0A6-5F27D6CAA92D}" srcId="{EDCA8BE7-88E5-429A-8F1B-37C3C888C37D}" destId="{4F7962CF-ECDC-4C68-B56A-6CCBD0FB714F}" srcOrd="2" destOrd="0" parTransId="{94C6F286-FC83-434B-BEBB-9260490AF389}" sibTransId="{433F8027-BB6F-4229-AAD2-FC15A62C0B47}"/>
    <dgm:cxn modelId="{6E09F854-8F90-4FAB-AE76-F9E820BB292E}" type="presOf" srcId="{3C4C2F8F-955F-4266-AA58-AF04B9B9327C}" destId="{0883437C-95F7-42FF-AACB-520AA706145D}" srcOrd="0" destOrd="0" presId="urn:microsoft.com/office/officeart/2005/8/layout/hierarchy1"/>
    <dgm:cxn modelId="{7BCE2AD0-3502-46F4-B2A7-DF1A863B381C}" type="presOf" srcId="{59E772DD-FA5B-4F83-B846-923FF2C64301}" destId="{D2F66771-25DA-48C2-9842-5B60B2D8FC65}" srcOrd="0" destOrd="0" presId="urn:microsoft.com/office/officeart/2005/8/layout/hierarchy1"/>
    <dgm:cxn modelId="{01C6CCD2-460C-458E-9751-89AC367887C9}" type="presOf" srcId="{EDCA8BE7-88E5-429A-8F1B-37C3C888C37D}" destId="{7A62BCE9-B960-478B-BADE-BF0C15E2CFF9}" srcOrd="0" destOrd="0" presId="urn:microsoft.com/office/officeart/2005/8/layout/hierarchy1"/>
    <dgm:cxn modelId="{F254BBD4-78AD-457F-AA49-CD065AE8B837}" type="presOf" srcId="{4F7962CF-ECDC-4C68-B56A-6CCBD0FB714F}" destId="{367C98B1-B5C4-4D4B-8880-C49267C449BA}" srcOrd="0" destOrd="0" presId="urn:microsoft.com/office/officeart/2005/8/layout/hierarchy1"/>
    <dgm:cxn modelId="{DD4B24D5-E0C3-4E86-8D40-16FA9D172532}" type="presOf" srcId="{5B11FEFB-6492-4FC4-8F83-58D12CD99CEE}" destId="{4ED82265-EAD1-41CA-B9B1-D929FB4D0EAC}" srcOrd="0" destOrd="0" presId="urn:microsoft.com/office/officeart/2005/8/layout/hierarchy1"/>
    <dgm:cxn modelId="{5D4A80EE-F827-4C72-8005-AF1795E21305}" srcId="{EDCA8BE7-88E5-429A-8F1B-37C3C888C37D}" destId="{5B11FEFB-6492-4FC4-8F83-58D12CD99CEE}" srcOrd="0" destOrd="0" parTransId="{558EB962-E41E-4B56-841F-187FFDB0DAEB}" sibTransId="{67CB9580-9C86-4B10-91F2-A19FE7D89AD7}"/>
    <dgm:cxn modelId="{EA04F0FA-2B3A-4E17-A51F-0200C6721B2D}" srcId="{EDCA8BE7-88E5-429A-8F1B-37C3C888C37D}" destId="{59E772DD-FA5B-4F83-B846-923FF2C64301}" srcOrd="3" destOrd="0" parTransId="{C2ABECAA-6560-4BE7-A896-A6F996020585}" sibTransId="{35D0E348-10A6-436B-BE0C-9D803F4DC4FC}"/>
    <dgm:cxn modelId="{DB39490D-30FD-4D89-89AB-62B19E389A85}" type="presParOf" srcId="{7A62BCE9-B960-478B-BADE-BF0C15E2CFF9}" destId="{D73CAE37-EA43-4FE4-A7AB-18C12F54C062}" srcOrd="0" destOrd="0" presId="urn:microsoft.com/office/officeart/2005/8/layout/hierarchy1"/>
    <dgm:cxn modelId="{A1B08163-B92E-417D-A1C6-395DABF5B80D}" type="presParOf" srcId="{D73CAE37-EA43-4FE4-A7AB-18C12F54C062}" destId="{77EF128C-7E61-463E-BA49-9378D46A2354}" srcOrd="0" destOrd="0" presId="urn:microsoft.com/office/officeart/2005/8/layout/hierarchy1"/>
    <dgm:cxn modelId="{984AC319-C2B0-4C8B-A11B-880F2E9681A8}" type="presParOf" srcId="{77EF128C-7E61-463E-BA49-9378D46A2354}" destId="{CD8FEFF4-FC2D-4DB3-8FBB-2B81DD75D407}" srcOrd="0" destOrd="0" presId="urn:microsoft.com/office/officeart/2005/8/layout/hierarchy1"/>
    <dgm:cxn modelId="{A97089F9-38E7-4962-831B-41259C9D336E}" type="presParOf" srcId="{77EF128C-7E61-463E-BA49-9378D46A2354}" destId="{4ED82265-EAD1-41CA-B9B1-D929FB4D0EAC}" srcOrd="1" destOrd="0" presId="urn:microsoft.com/office/officeart/2005/8/layout/hierarchy1"/>
    <dgm:cxn modelId="{058AB49A-179B-4EE9-B8A6-671749832917}" type="presParOf" srcId="{D73CAE37-EA43-4FE4-A7AB-18C12F54C062}" destId="{477FFA1B-CD3A-4AE6-8B1A-961F5A3F08B5}" srcOrd="1" destOrd="0" presId="urn:microsoft.com/office/officeart/2005/8/layout/hierarchy1"/>
    <dgm:cxn modelId="{00CA3D19-9B06-4C3E-9DE8-A177FF3EB535}" type="presParOf" srcId="{7A62BCE9-B960-478B-BADE-BF0C15E2CFF9}" destId="{E584148F-D45F-465B-80BC-517839BB61C4}" srcOrd="1" destOrd="0" presId="urn:microsoft.com/office/officeart/2005/8/layout/hierarchy1"/>
    <dgm:cxn modelId="{82BF6B73-41D2-45F1-8D0E-093BBB7E69FA}" type="presParOf" srcId="{E584148F-D45F-465B-80BC-517839BB61C4}" destId="{7EF64B77-5755-4D18-9BB7-88C7CC0E94E5}" srcOrd="0" destOrd="0" presId="urn:microsoft.com/office/officeart/2005/8/layout/hierarchy1"/>
    <dgm:cxn modelId="{03E77F6D-7FD3-4994-A09F-9A6724D6F6C0}" type="presParOf" srcId="{7EF64B77-5755-4D18-9BB7-88C7CC0E94E5}" destId="{D0BE09A9-1E1E-43CD-AE03-470DA716B978}" srcOrd="0" destOrd="0" presId="urn:microsoft.com/office/officeart/2005/8/layout/hierarchy1"/>
    <dgm:cxn modelId="{345FD6C9-80A1-42C5-9BA6-92544852DAFB}" type="presParOf" srcId="{7EF64B77-5755-4D18-9BB7-88C7CC0E94E5}" destId="{0883437C-95F7-42FF-AACB-520AA706145D}" srcOrd="1" destOrd="0" presId="urn:microsoft.com/office/officeart/2005/8/layout/hierarchy1"/>
    <dgm:cxn modelId="{54590E46-1EEF-4A83-83D4-5A77ECEC8A8F}" type="presParOf" srcId="{E584148F-D45F-465B-80BC-517839BB61C4}" destId="{5E1C0025-6DE0-4273-AB29-4C45572852F9}" srcOrd="1" destOrd="0" presId="urn:microsoft.com/office/officeart/2005/8/layout/hierarchy1"/>
    <dgm:cxn modelId="{72911504-894E-4395-87C4-E961B1CCD21E}" type="presParOf" srcId="{7A62BCE9-B960-478B-BADE-BF0C15E2CFF9}" destId="{142319B7-C0C2-48C8-9F08-53CFE566798E}" srcOrd="2" destOrd="0" presId="urn:microsoft.com/office/officeart/2005/8/layout/hierarchy1"/>
    <dgm:cxn modelId="{8B8A4C4B-BDE2-496C-91EC-CD9CC163B8C4}" type="presParOf" srcId="{142319B7-C0C2-48C8-9F08-53CFE566798E}" destId="{65607353-78AE-46A0-BD7B-274568CDF4A1}" srcOrd="0" destOrd="0" presId="urn:microsoft.com/office/officeart/2005/8/layout/hierarchy1"/>
    <dgm:cxn modelId="{4860BE89-37CB-436B-87ED-4757C6EBF62C}" type="presParOf" srcId="{65607353-78AE-46A0-BD7B-274568CDF4A1}" destId="{57A92E2B-7245-42F8-B2BF-DB98E5194DEA}" srcOrd="0" destOrd="0" presId="urn:microsoft.com/office/officeart/2005/8/layout/hierarchy1"/>
    <dgm:cxn modelId="{DC146333-B1DD-45FC-A5E4-FFDF37392052}" type="presParOf" srcId="{65607353-78AE-46A0-BD7B-274568CDF4A1}" destId="{367C98B1-B5C4-4D4B-8880-C49267C449BA}" srcOrd="1" destOrd="0" presId="urn:microsoft.com/office/officeart/2005/8/layout/hierarchy1"/>
    <dgm:cxn modelId="{6D6362F9-12B5-45E0-ABB9-70C8CB992582}" type="presParOf" srcId="{142319B7-C0C2-48C8-9F08-53CFE566798E}" destId="{95C9E51D-667A-4136-80B6-D47038E5F946}" srcOrd="1" destOrd="0" presId="urn:microsoft.com/office/officeart/2005/8/layout/hierarchy1"/>
    <dgm:cxn modelId="{7827BCCA-3BA8-4C17-B47E-F1920E7EFFCF}" type="presParOf" srcId="{7A62BCE9-B960-478B-BADE-BF0C15E2CFF9}" destId="{D3741705-15CC-4A2B-9D9F-ECFB5B9685C6}" srcOrd="3" destOrd="0" presId="urn:microsoft.com/office/officeart/2005/8/layout/hierarchy1"/>
    <dgm:cxn modelId="{ADF94DC4-4BB1-4063-8B4C-B52B213990A4}" type="presParOf" srcId="{D3741705-15CC-4A2B-9D9F-ECFB5B9685C6}" destId="{E151478F-AA63-439B-A9ED-42863D33A33C}" srcOrd="0" destOrd="0" presId="urn:microsoft.com/office/officeart/2005/8/layout/hierarchy1"/>
    <dgm:cxn modelId="{9B7D815B-B892-444A-A08A-9379356262E7}" type="presParOf" srcId="{E151478F-AA63-439B-A9ED-42863D33A33C}" destId="{635DFBC3-8D5E-4C2F-ACC5-BB0A3F15B76F}" srcOrd="0" destOrd="0" presId="urn:microsoft.com/office/officeart/2005/8/layout/hierarchy1"/>
    <dgm:cxn modelId="{ABC1D6AD-55CB-49DE-9717-DD595B54D105}" type="presParOf" srcId="{E151478F-AA63-439B-A9ED-42863D33A33C}" destId="{D2F66771-25DA-48C2-9842-5B60B2D8FC65}" srcOrd="1" destOrd="0" presId="urn:microsoft.com/office/officeart/2005/8/layout/hierarchy1"/>
    <dgm:cxn modelId="{E4EA0939-A4AD-452B-A43B-00C4F1F720C7}" type="presParOf" srcId="{D3741705-15CC-4A2B-9D9F-ECFB5B9685C6}" destId="{C2212AE8-33FF-4611-85F5-7EAA846C620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18DBA31-9CCE-482F-948E-7ECED3CC330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5C6BB73-54DD-41B7-A980-F36670F1AE97}">
      <dgm:prSet/>
      <dgm:spPr/>
      <dgm:t>
        <a:bodyPr/>
        <a:lstStyle/>
        <a:p>
          <a:r>
            <a:rPr lang="en-US" dirty="0"/>
            <a:t>Front End:- HTML , CSS, </a:t>
          </a:r>
          <a:r>
            <a:rPr lang="en-US" dirty="0" err="1"/>
            <a:t>Javascipt</a:t>
          </a:r>
          <a:endParaRPr lang="en-US" dirty="0"/>
        </a:p>
      </dgm:t>
    </dgm:pt>
    <dgm:pt modelId="{C1C85950-17B8-4BFF-B541-C15E31DC82EF}" type="parTrans" cxnId="{792C2E1F-CC68-430B-91C4-7236A1822F8B}">
      <dgm:prSet/>
      <dgm:spPr/>
      <dgm:t>
        <a:bodyPr/>
        <a:lstStyle/>
        <a:p>
          <a:endParaRPr lang="en-US"/>
        </a:p>
      </dgm:t>
    </dgm:pt>
    <dgm:pt modelId="{E5B80AF4-D1C1-4388-B3B7-C7FEFE3B809E}" type="sibTrans" cxnId="{792C2E1F-CC68-430B-91C4-7236A1822F8B}">
      <dgm:prSet/>
      <dgm:spPr/>
      <dgm:t>
        <a:bodyPr/>
        <a:lstStyle/>
        <a:p>
          <a:endParaRPr lang="en-US"/>
        </a:p>
      </dgm:t>
    </dgm:pt>
    <dgm:pt modelId="{A2F6DE09-AEB2-4A07-B53A-929FC40A0653}">
      <dgm:prSet/>
      <dgm:spPr/>
      <dgm:t>
        <a:bodyPr/>
        <a:lstStyle/>
        <a:p>
          <a:r>
            <a:rPr lang="en-US" dirty="0"/>
            <a:t>Back End :- PHP, MYSQL</a:t>
          </a:r>
          <a:r>
            <a:rPr lang="en-US" dirty="0">
              <a:latin typeface="Century Schoolbook" panose="020B0502020104020203"/>
            </a:rPr>
            <a:t>,</a:t>
          </a:r>
          <a:r>
            <a:rPr lang="en-US" dirty="0"/>
            <a:t>Apache(web </a:t>
          </a:r>
          <a:r>
            <a:rPr lang="en-US" dirty="0">
              <a:latin typeface="Century Schoolbook" panose="020B0502020104020203"/>
            </a:rPr>
            <a:t>server)</a:t>
          </a:r>
          <a:endParaRPr lang="en-US" dirty="0"/>
        </a:p>
      </dgm:t>
    </dgm:pt>
    <dgm:pt modelId="{3D582387-9088-45A6-A036-3D71C8DDD435}" type="parTrans" cxnId="{EDEC6CC8-1071-491D-8CD4-ABB4A404E208}">
      <dgm:prSet/>
      <dgm:spPr/>
      <dgm:t>
        <a:bodyPr/>
        <a:lstStyle/>
        <a:p>
          <a:endParaRPr lang="en-US"/>
        </a:p>
      </dgm:t>
    </dgm:pt>
    <dgm:pt modelId="{F69F14D7-653E-45FB-AC8F-1FF6BDDB1322}" type="sibTrans" cxnId="{EDEC6CC8-1071-491D-8CD4-ABB4A404E208}">
      <dgm:prSet/>
      <dgm:spPr/>
      <dgm:t>
        <a:bodyPr/>
        <a:lstStyle/>
        <a:p>
          <a:endParaRPr lang="en-US"/>
        </a:p>
      </dgm:t>
    </dgm:pt>
    <dgm:pt modelId="{1AD34F8E-9317-4C8A-A763-81899D62CD4B}" type="pres">
      <dgm:prSet presAssocID="{518DBA31-9CCE-482F-948E-7ECED3CC330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63CB7E3-B3BF-49DE-8114-A90A6992E9C8}" type="pres">
      <dgm:prSet presAssocID="{75C6BB73-54DD-41B7-A980-F36670F1AE97}" presName="hierRoot1" presStyleCnt="0"/>
      <dgm:spPr/>
    </dgm:pt>
    <dgm:pt modelId="{6DD3B467-474D-4B0F-ACE8-D6C9A342A0B2}" type="pres">
      <dgm:prSet presAssocID="{75C6BB73-54DD-41B7-A980-F36670F1AE97}" presName="composite" presStyleCnt="0"/>
      <dgm:spPr/>
    </dgm:pt>
    <dgm:pt modelId="{4292B6EA-B177-48A5-955F-E25E13AA7DC2}" type="pres">
      <dgm:prSet presAssocID="{75C6BB73-54DD-41B7-A980-F36670F1AE97}" presName="background" presStyleLbl="node0" presStyleIdx="0" presStyleCnt="2"/>
      <dgm:spPr/>
    </dgm:pt>
    <dgm:pt modelId="{42857E78-A971-4D2B-8BB6-40053288B96E}" type="pres">
      <dgm:prSet presAssocID="{75C6BB73-54DD-41B7-A980-F36670F1AE97}" presName="text" presStyleLbl="fgAcc0" presStyleIdx="0" presStyleCnt="2">
        <dgm:presLayoutVars>
          <dgm:chPref val="3"/>
        </dgm:presLayoutVars>
      </dgm:prSet>
      <dgm:spPr/>
    </dgm:pt>
    <dgm:pt modelId="{7E358C9F-1E3D-4F21-9D8C-8BCCD64EF398}" type="pres">
      <dgm:prSet presAssocID="{75C6BB73-54DD-41B7-A980-F36670F1AE97}" presName="hierChild2" presStyleCnt="0"/>
      <dgm:spPr/>
    </dgm:pt>
    <dgm:pt modelId="{CE9BD601-ECBB-41A3-B0F6-48772C823A7C}" type="pres">
      <dgm:prSet presAssocID="{A2F6DE09-AEB2-4A07-B53A-929FC40A0653}" presName="hierRoot1" presStyleCnt="0"/>
      <dgm:spPr/>
    </dgm:pt>
    <dgm:pt modelId="{C07F7E8D-BA33-4778-9755-0AAE5D80FFEF}" type="pres">
      <dgm:prSet presAssocID="{A2F6DE09-AEB2-4A07-B53A-929FC40A0653}" presName="composite" presStyleCnt="0"/>
      <dgm:spPr/>
    </dgm:pt>
    <dgm:pt modelId="{384E850F-FA21-4043-A553-FB45DB9B8805}" type="pres">
      <dgm:prSet presAssocID="{A2F6DE09-AEB2-4A07-B53A-929FC40A0653}" presName="background" presStyleLbl="node0" presStyleIdx="1" presStyleCnt="2"/>
      <dgm:spPr/>
    </dgm:pt>
    <dgm:pt modelId="{C1546127-2071-47EB-A704-95730331C105}" type="pres">
      <dgm:prSet presAssocID="{A2F6DE09-AEB2-4A07-B53A-929FC40A0653}" presName="text" presStyleLbl="fgAcc0" presStyleIdx="1" presStyleCnt="2">
        <dgm:presLayoutVars>
          <dgm:chPref val="3"/>
        </dgm:presLayoutVars>
      </dgm:prSet>
      <dgm:spPr/>
    </dgm:pt>
    <dgm:pt modelId="{E48EB4CD-1B3A-4112-BEC3-53BB9D0A36B8}" type="pres">
      <dgm:prSet presAssocID="{A2F6DE09-AEB2-4A07-B53A-929FC40A0653}" presName="hierChild2" presStyleCnt="0"/>
      <dgm:spPr/>
    </dgm:pt>
  </dgm:ptLst>
  <dgm:cxnLst>
    <dgm:cxn modelId="{1528FE1C-CE1E-4E46-92BC-88973E9E4E3F}" type="presOf" srcId="{518DBA31-9CCE-482F-948E-7ECED3CC3302}" destId="{1AD34F8E-9317-4C8A-A763-81899D62CD4B}" srcOrd="0" destOrd="0" presId="urn:microsoft.com/office/officeart/2005/8/layout/hierarchy1"/>
    <dgm:cxn modelId="{792C2E1F-CC68-430B-91C4-7236A1822F8B}" srcId="{518DBA31-9CCE-482F-948E-7ECED3CC3302}" destId="{75C6BB73-54DD-41B7-A980-F36670F1AE97}" srcOrd="0" destOrd="0" parTransId="{C1C85950-17B8-4BFF-B541-C15E31DC82EF}" sibTransId="{E5B80AF4-D1C1-4388-B3B7-C7FEFE3B809E}"/>
    <dgm:cxn modelId="{2E12F975-47DD-4175-8FF9-114819F06C12}" type="presOf" srcId="{A2F6DE09-AEB2-4A07-B53A-929FC40A0653}" destId="{C1546127-2071-47EB-A704-95730331C105}" srcOrd="0" destOrd="0" presId="urn:microsoft.com/office/officeart/2005/8/layout/hierarchy1"/>
    <dgm:cxn modelId="{CAFF49A2-3C00-480F-A509-5D09A109CF50}" type="presOf" srcId="{75C6BB73-54DD-41B7-A980-F36670F1AE97}" destId="{42857E78-A971-4D2B-8BB6-40053288B96E}" srcOrd="0" destOrd="0" presId="urn:microsoft.com/office/officeart/2005/8/layout/hierarchy1"/>
    <dgm:cxn modelId="{EDEC6CC8-1071-491D-8CD4-ABB4A404E208}" srcId="{518DBA31-9CCE-482F-948E-7ECED3CC3302}" destId="{A2F6DE09-AEB2-4A07-B53A-929FC40A0653}" srcOrd="1" destOrd="0" parTransId="{3D582387-9088-45A6-A036-3D71C8DDD435}" sibTransId="{F69F14D7-653E-45FB-AC8F-1FF6BDDB1322}"/>
    <dgm:cxn modelId="{48861B8B-4C75-4C0A-A7ED-7EC58701D985}" type="presParOf" srcId="{1AD34F8E-9317-4C8A-A763-81899D62CD4B}" destId="{863CB7E3-B3BF-49DE-8114-A90A6992E9C8}" srcOrd="0" destOrd="0" presId="urn:microsoft.com/office/officeart/2005/8/layout/hierarchy1"/>
    <dgm:cxn modelId="{A47AC6C3-93EE-42C3-A233-D17532BC7BA4}" type="presParOf" srcId="{863CB7E3-B3BF-49DE-8114-A90A6992E9C8}" destId="{6DD3B467-474D-4B0F-ACE8-D6C9A342A0B2}" srcOrd="0" destOrd="0" presId="urn:microsoft.com/office/officeart/2005/8/layout/hierarchy1"/>
    <dgm:cxn modelId="{CEB36611-59F0-4890-BF10-F8BC56D81E9E}" type="presParOf" srcId="{6DD3B467-474D-4B0F-ACE8-D6C9A342A0B2}" destId="{4292B6EA-B177-48A5-955F-E25E13AA7DC2}" srcOrd="0" destOrd="0" presId="urn:microsoft.com/office/officeart/2005/8/layout/hierarchy1"/>
    <dgm:cxn modelId="{4AB852EB-4673-4D72-81C0-DFCCB40A08C1}" type="presParOf" srcId="{6DD3B467-474D-4B0F-ACE8-D6C9A342A0B2}" destId="{42857E78-A971-4D2B-8BB6-40053288B96E}" srcOrd="1" destOrd="0" presId="urn:microsoft.com/office/officeart/2005/8/layout/hierarchy1"/>
    <dgm:cxn modelId="{E8F3A3CE-D2D4-45D1-9E50-26CF16D56103}" type="presParOf" srcId="{863CB7E3-B3BF-49DE-8114-A90A6992E9C8}" destId="{7E358C9F-1E3D-4F21-9D8C-8BCCD64EF398}" srcOrd="1" destOrd="0" presId="urn:microsoft.com/office/officeart/2005/8/layout/hierarchy1"/>
    <dgm:cxn modelId="{B2331629-08CC-4B52-8851-15AAE8D6FF9A}" type="presParOf" srcId="{1AD34F8E-9317-4C8A-A763-81899D62CD4B}" destId="{CE9BD601-ECBB-41A3-B0F6-48772C823A7C}" srcOrd="1" destOrd="0" presId="urn:microsoft.com/office/officeart/2005/8/layout/hierarchy1"/>
    <dgm:cxn modelId="{2D60E197-B95E-4BC6-A8D1-D9B8F7FCCB78}" type="presParOf" srcId="{CE9BD601-ECBB-41A3-B0F6-48772C823A7C}" destId="{C07F7E8D-BA33-4778-9755-0AAE5D80FFEF}" srcOrd="0" destOrd="0" presId="urn:microsoft.com/office/officeart/2005/8/layout/hierarchy1"/>
    <dgm:cxn modelId="{AB687178-DCA6-4EE1-820E-41764B3EBCE9}" type="presParOf" srcId="{C07F7E8D-BA33-4778-9755-0AAE5D80FFEF}" destId="{384E850F-FA21-4043-A553-FB45DB9B8805}" srcOrd="0" destOrd="0" presId="urn:microsoft.com/office/officeart/2005/8/layout/hierarchy1"/>
    <dgm:cxn modelId="{75A8C1A6-BBE3-48A8-9ED0-B9DC06507D30}" type="presParOf" srcId="{C07F7E8D-BA33-4778-9755-0AAE5D80FFEF}" destId="{C1546127-2071-47EB-A704-95730331C105}" srcOrd="1" destOrd="0" presId="urn:microsoft.com/office/officeart/2005/8/layout/hierarchy1"/>
    <dgm:cxn modelId="{E7DBA7DF-DD07-484D-96AD-384F68F8C916}" type="presParOf" srcId="{CE9BD601-ECBB-41A3-B0F6-48772C823A7C}" destId="{E48EB4CD-1B3A-4112-BEC3-53BB9D0A36B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903B33-AFE7-4A67-8676-8389A0661607}">
      <dsp:nvSpPr>
        <dsp:cNvPr id="0" name=""/>
        <dsp:cNvSpPr/>
      </dsp:nvSpPr>
      <dsp:spPr>
        <a:xfrm>
          <a:off x="986932" y="596"/>
          <a:ext cx="2383180" cy="14299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1. Recruitment Management:</a:t>
          </a:r>
          <a:endParaRPr lang="en-US" sz="2800" kern="1200"/>
        </a:p>
      </dsp:txBody>
      <dsp:txXfrm>
        <a:off x="1028813" y="42477"/>
        <a:ext cx="2299418" cy="1346146"/>
      </dsp:txXfrm>
    </dsp:sp>
    <dsp:sp modelId="{1E75F8EF-E88D-4EDB-A21C-179C4DF1A1E0}">
      <dsp:nvSpPr>
        <dsp:cNvPr id="0" name=""/>
        <dsp:cNvSpPr/>
      </dsp:nvSpPr>
      <dsp:spPr>
        <a:xfrm>
          <a:off x="3579832" y="420036"/>
          <a:ext cx="505234" cy="5910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3579832" y="538242"/>
        <a:ext cx="353664" cy="354616"/>
      </dsp:txXfrm>
    </dsp:sp>
    <dsp:sp modelId="{12BAF72F-2352-44BC-B31F-CF65A6A3F6AB}">
      <dsp:nvSpPr>
        <dsp:cNvPr id="0" name=""/>
        <dsp:cNvSpPr/>
      </dsp:nvSpPr>
      <dsp:spPr>
        <a:xfrm>
          <a:off x="4323384" y="596"/>
          <a:ext cx="2383180" cy="14299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2. Onboarding:</a:t>
          </a:r>
          <a:endParaRPr lang="en-US" sz="2800" kern="1200"/>
        </a:p>
      </dsp:txBody>
      <dsp:txXfrm>
        <a:off x="4365265" y="42477"/>
        <a:ext cx="2299418" cy="1346146"/>
      </dsp:txXfrm>
    </dsp:sp>
    <dsp:sp modelId="{FEA91CE4-6A24-4AA0-81C8-F2C5F65DF4F1}">
      <dsp:nvSpPr>
        <dsp:cNvPr id="0" name=""/>
        <dsp:cNvSpPr/>
      </dsp:nvSpPr>
      <dsp:spPr>
        <a:xfrm>
          <a:off x="6916284" y="420036"/>
          <a:ext cx="505234" cy="5910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6916284" y="538242"/>
        <a:ext cx="353664" cy="354616"/>
      </dsp:txXfrm>
    </dsp:sp>
    <dsp:sp modelId="{E96A1407-F7ED-4D27-ADE3-2C7906CEA9DE}">
      <dsp:nvSpPr>
        <dsp:cNvPr id="0" name=""/>
        <dsp:cNvSpPr/>
      </dsp:nvSpPr>
      <dsp:spPr>
        <a:xfrm>
          <a:off x="7659837" y="596"/>
          <a:ext cx="2383180" cy="14299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3. Performance Evaluation:</a:t>
          </a:r>
          <a:endParaRPr lang="en-US" sz="2800" kern="1200"/>
        </a:p>
      </dsp:txBody>
      <dsp:txXfrm>
        <a:off x="7701718" y="42477"/>
        <a:ext cx="2299418" cy="1346146"/>
      </dsp:txXfrm>
    </dsp:sp>
    <dsp:sp modelId="{42B55D4E-13D9-482B-8246-C3FC21ACAF59}">
      <dsp:nvSpPr>
        <dsp:cNvPr id="0" name=""/>
        <dsp:cNvSpPr/>
      </dsp:nvSpPr>
      <dsp:spPr>
        <a:xfrm rot="5400000">
          <a:off x="8598810" y="1597327"/>
          <a:ext cx="505234" cy="5910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 rot="-5400000">
        <a:off x="8674119" y="1640224"/>
        <a:ext cx="354616" cy="353664"/>
      </dsp:txXfrm>
    </dsp:sp>
    <dsp:sp modelId="{9B10B506-B397-41F8-A751-3BB410445B91}">
      <dsp:nvSpPr>
        <dsp:cNvPr id="0" name=""/>
        <dsp:cNvSpPr/>
      </dsp:nvSpPr>
      <dsp:spPr>
        <a:xfrm>
          <a:off x="7659837" y="2383776"/>
          <a:ext cx="2383180" cy="14299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4. Training and Development:</a:t>
          </a:r>
          <a:endParaRPr lang="en-US" sz="2800" kern="1200"/>
        </a:p>
      </dsp:txBody>
      <dsp:txXfrm>
        <a:off x="7701718" y="2425657"/>
        <a:ext cx="2299418" cy="1346146"/>
      </dsp:txXfrm>
    </dsp:sp>
    <dsp:sp modelId="{1B082E92-66CF-48C0-8809-FCB211278F62}">
      <dsp:nvSpPr>
        <dsp:cNvPr id="0" name=""/>
        <dsp:cNvSpPr/>
      </dsp:nvSpPr>
      <dsp:spPr>
        <a:xfrm rot="10800000">
          <a:off x="6944883" y="2803216"/>
          <a:ext cx="505234" cy="5910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 rot="10800000">
        <a:off x="7096453" y="2921422"/>
        <a:ext cx="353664" cy="354616"/>
      </dsp:txXfrm>
    </dsp:sp>
    <dsp:sp modelId="{318F0938-CDFD-4E5E-82B2-56830AB12CF1}">
      <dsp:nvSpPr>
        <dsp:cNvPr id="0" name=""/>
        <dsp:cNvSpPr/>
      </dsp:nvSpPr>
      <dsp:spPr>
        <a:xfrm>
          <a:off x="4323384" y="2383776"/>
          <a:ext cx="2383180" cy="142990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6. Analytics and Reporting:</a:t>
          </a:r>
          <a:endParaRPr lang="en-US" sz="2800" kern="1200"/>
        </a:p>
      </dsp:txBody>
      <dsp:txXfrm>
        <a:off x="4365265" y="2425657"/>
        <a:ext cx="2299418" cy="13461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B726E4-DDE2-4293-BECD-4869CEF63504}">
      <dsp:nvSpPr>
        <dsp:cNvPr id="0" name=""/>
        <dsp:cNvSpPr/>
      </dsp:nvSpPr>
      <dsp:spPr>
        <a:xfrm>
          <a:off x="1866074" y="1089202"/>
          <a:ext cx="3973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7376" y="45720"/>
              </a:lnTo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54063" y="1132782"/>
        <a:ext cx="21398" cy="4279"/>
      </dsp:txXfrm>
    </dsp:sp>
    <dsp:sp modelId="{7E27974C-1145-41EC-821E-E1D19C45783D}">
      <dsp:nvSpPr>
        <dsp:cNvPr id="0" name=""/>
        <dsp:cNvSpPr/>
      </dsp:nvSpPr>
      <dsp:spPr>
        <a:xfrm>
          <a:off x="7109" y="576693"/>
          <a:ext cx="1860765" cy="11164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179" tIns="95708" rIns="91179" bIns="9570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/>
        </a:p>
      </dsp:txBody>
      <dsp:txXfrm>
        <a:off x="7109" y="576693"/>
        <a:ext cx="1860765" cy="1116459"/>
      </dsp:txXfrm>
    </dsp:sp>
    <dsp:sp modelId="{B0AC3B3B-A68B-466D-B60F-FCD5CA348ACF}">
      <dsp:nvSpPr>
        <dsp:cNvPr id="0" name=""/>
        <dsp:cNvSpPr/>
      </dsp:nvSpPr>
      <dsp:spPr>
        <a:xfrm>
          <a:off x="4154816" y="1089202"/>
          <a:ext cx="3973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7376" y="45720"/>
              </a:lnTo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42804" y="1132782"/>
        <a:ext cx="21398" cy="4279"/>
      </dsp:txXfrm>
    </dsp:sp>
    <dsp:sp modelId="{62069982-199F-44FB-B3B0-79F8408F0A8C}">
      <dsp:nvSpPr>
        <dsp:cNvPr id="0" name=""/>
        <dsp:cNvSpPr/>
      </dsp:nvSpPr>
      <dsp:spPr>
        <a:xfrm>
          <a:off x="2295850" y="576693"/>
          <a:ext cx="1860765" cy="11164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179" tIns="95708" rIns="91179" bIns="9570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1. Enhanced Efficiency</a:t>
          </a:r>
          <a:endParaRPr lang="en-US" sz="1400" kern="1200" dirty="0"/>
        </a:p>
      </dsp:txBody>
      <dsp:txXfrm>
        <a:off x="2295850" y="576693"/>
        <a:ext cx="1860765" cy="1116459"/>
      </dsp:txXfrm>
    </dsp:sp>
    <dsp:sp modelId="{61414E82-1FBF-44B8-96DD-E0C157970505}">
      <dsp:nvSpPr>
        <dsp:cNvPr id="0" name=""/>
        <dsp:cNvSpPr/>
      </dsp:nvSpPr>
      <dsp:spPr>
        <a:xfrm>
          <a:off x="6443557" y="1089202"/>
          <a:ext cx="3973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7376" y="45720"/>
              </a:lnTo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31546" y="1132782"/>
        <a:ext cx="21398" cy="4279"/>
      </dsp:txXfrm>
    </dsp:sp>
    <dsp:sp modelId="{57E53CDB-6B99-4E4C-B1F6-70C9D5398F7B}">
      <dsp:nvSpPr>
        <dsp:cNvPr id="0" name=""/>
        <dsp:cNvSpPr/>
      </dsp:nvSpPr>
      <dsp:spPr>
        <a:xfrm>
          <a:off x="4584592" y="576693"/>
          <a:ext cx="1860765" cy="11164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179" tIns="95708" rIns="91179" bIns="9570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Streamlines HR processes, reducing manual tasks and administrative burden.</a:t>
          </a:r>
        </a:p>
      </dsp:txBody>
      <dsp:txXfrm>
        <a:off x="4584592" y="576693"/>
        <a:ext cx="1860765" cy="1116459"/>
      </dsp:txXfrm>
    </dsp:sp>
    <dsp:sp modelId="{7962AF0A-DE1B-4CDE-992D-90C1CA4D74CE}">
      <dsp:nvSpPr>
        <dsp:cNvPr id="0" name=""/>
        <dsp:cNvSpPr/>
      </dsp:nvSpPr>
      <dsp:spPr>
        <a:xfrm>
          <a:off x="8732299" y="1089202"/>
          <a:ext cx="3973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7376" y="45720"/>
              </a:lnTo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920287" y="1132782"/>
        <a:ext cx="21398" cy="4279"/>
      </dsp:txXfrm>
    </dsp:sp>
    <dsp:sp modelId="{344D7E3D-EF4D-4D3D-BDC2-07C9BE412626}">
      <dsp:nvSpPr>
        <dsp:cNvPr id="0" name=""/>
        <dsp:cNvSpPr/>
      </dsp:nvSpPr>
      <dsp:spPr>
        <a:xfrm>
          <a:off x="6873333" y="576693"/>
          <a:ext cx="1860765" cy="11164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179" tIns="95708" rIns="91179" bIns="9570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Improves productivity and enables HR professionals to focus on strategic initiatives.</a:t>
          </a:r>
        </a:p>
      </dsp:txBody>
      <dsp:txXfrm>
        <a:off x="6873333" y="576693"/>
        <a:ext cx="1860765" cy="1116459"/>
      </dsp:txXfrm>
    </dsp:sp>
    <dsp:sp modelId="{579FAB53-1236-4DE8-BB3C-C57E3CECABB4}">
      <dsp:nvSpPr>
        <dsp:cNvPr id="0" name=""/>
        <dsp:cNvSpPr/>
      </dsp:nvSpPr>
      <dsp:spPr>
        <a:xfrm>
          <a:off x="937491" y="1691352"/>
          <a:ext cx="9154966" cy="397376"/>
        </a:xfrm>
        <a:custGeom>
          <a:avLst/>
          <a:gdLst/>
          <a:ahLst/>
          <a:cxnLst/>
          <a:rect l="0" t="0" r="0" b="0"/>
          <a:pathLst>
            <a:path>
              <a:moveTo>
                <a:pt x="9154966" y="0"/>
              </a:moveTo>
              <a:lnTo>
                <a:pt x="9154966" y="215788"/>
              </a:lnTo>
              <a:lnTo>
                <a:pt x="0" y="215788"/>
              </a:lnTo>
              <a:lnTo>
                <a:pt x="0" y="397376"/>
              </a:lnTo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85850" y="1887900"/>
        <a:ext cx="458248" cy="4279"/>
      </dsp:txXfrm>
    </dsp:sp>
    <dsp:sp modelId="{BB44C136-15AA-49CE-A840-E336EE62B68D}">
      <dsp:nvSpPr>
        <dsp:cNvPr id="0" name=""/>
        <dsp:cNvSpPr/>
      </dsp:nvSpPr>
      <dsp:spPr>
        <a:xfrm>
          <a:off x="9162075" y="576693"/>
          <a:ext cx="1860765" cy="11164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179" tIns="95708" rIns="91179" bIns="9570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2. Improved Employee Experience</a:t>
          </a:r>
          <a:endParaRPr lang="en-US" sz="1400" kern="1200" dirty="0"/>
        </a:p>
      </dsp:txBody>
      <dsp:txXfrm>
        <a:off x="9162075" y="576693"/>
        <a:ext cx="1860765" cy="1116459"/>
      </dsp:txXfrm>
    </dsp:sp>
    <dsp:sp modelId="{E595ECB8-F610-431F-9941-9EFC47419B30}">
      <dsp:nvSpPr>
        <dsp:cNvPr id="0" name=""/>
        <dsp:cNvSpPr/>
      </dsp:nvSpPr>
      <dsp:spPr>
        <a:xfrm>
          <a:off x="1866074" y="2633638"/>
          <a:ext cx="3973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7376" y="45720"/>
              </a:lnTo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54063" y="2677218"/>
        <a:ext cx="21398" cy="4279"/>
      </dsp:txXfrm>
    </dsp:sp>
    <dsp:sp modelId="{5874C19F-EF84-4946-A4BE-82AB2060D154}">
      <dsp:nvSpPr>
        <dsp:cNvPr id="0" name=""/>
        <dsp:cNvSpPr/>
      </dsp:nvSpPr>
      <dsp:spPr>
        <a:xfrm>
          <a:off x="7109" y="2121128"/>
          <a:ext cx="1860765" cy="11164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179" tIns="95708" rIns="91179" bIns="9570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Enhances recruitment and onboarding experiences for candidates and new hires.</a:t>
          </a:r>
        </a:p>
      </dsp:txBody>
      <dsp:txXfrm>
        <a:off x="7109" y="2121128"/>
        <a:ext cx="1860765" cy="1116459"/>
      </dsp:txXfrm>
    </dsp:sp>
    <dsp:sp modelId="{8ACDB14D-DC79-4ECC-8FEF-AD0F97B1C5BE}">
      <dsp:nvSpPr>
        <dsp:cNvPr id="0" name=""/>
        <dsp:cNvSpPr/>
      </dsp:nvSpPr>
      <dsp:spPr>
        <a:xfrm>
          <a:off x="4154816" y="2633638"/>
          <a:ext cx="3973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7376" y="45720"/>
              </a:lnTo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42804" y="2677218"/>
        <a:ext cx="21398" cy="4279"/>
      </dsp:txXfrm>
    </dsp:sp>
    <dsp:sp modelId="{1C7A897A-47BB-4113-9F1C-27BBD4F94B03}">
      <dsp:nvSpPr>
        <dsp:cNvPr id="0" name=""/>
        <dsp:cNvSpPr/>
      </dsp:nvSpPr>
      <dsp:spPr>
        <a:xfrm>
          <a:off x="2295850" y="2121128"/>
          <a:ext cx="1860765" cy="11164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179" tIns="95708" rIns="91179" bIns="9570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Provides access to training and development resources, fostering career growth.</a:t>
          </a:r>
        </a:p>
      </dsp:txBody>
      <dsp:txXfrm>
        <a:off x="2295850" y="2121128"/>
        <a:ext cx="1860765" cy="1116459"/>
      </dsp:txXfrm>
    </dsp:sp>
    <dsp:sp modelId="{625E7F3F-23CF-42DE-A302-0C76699AE029}">
      <dsp:nvSpPr>
        <dsp:cNvPr id="0" name=""/>
        <dsp:cNvSpPr/>
      </dsp:nvSpPr>
      <dsp:spPr>
        <a:xfrm>
          <a:off x="6443557" y="2633638"/>
          <a:ext cx="3973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7376" y="45720"/>
              </a:lnTo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31546" y="2677218"/>
        <a:ext cx="21398" cy="4279"/>
      </dsp:txXfrm>
    </dsp:sp>
    <dsp:sp modelId="{18FBDCEE-777D-4B39-84AB-C5162E81A752}">
      <dsp:nvSpPr>
        <dsp:cNvPr id="0" name=""/>
        <dsp:cNvSpPr/>
      </dsp:nvSpPr>
      <dsp:spPr>
        <a:xfrm>
          <a:off x="4584592" y="2121128"/>
          <a:ext cx="1860765" cy="11164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179" tIns="95708" rIns="91179" bIns="9570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3. Increased Employee Engagement</a:t>
          </a:r>
          <a:endParaRPr lang="en-US" sz="1400" kern="1200" dirty="0"/>
        </a:p>
      </dsp:txBody>
      <dsp:txXfrm>
        <a:off x="4584592" y="2121128"/>
        <a:ext cx="1860765" cy="1116459"/>
      </dsp:txXfrm>
    </dsp:sp>
    <dsp:sp modelId="{3D1C162E-7B74-4894-A13D-4AE1EABBC7E5}">
      <dsp:nvSpPr>
        <dsp:cNvPr id="0" name=""/>
        <dsp:cNvSpPr/>
      </dsp:nvSpPr>
      <dsp:spPr>
        <a:xfrm>
          <a:off x="8732299" y="2633638"/>
          <a:ext cx="3973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7376" y="45720"/>
              </a:lnTo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920287" y="2677218"/>
        <a:ext cx="21398" cy="4279"/>
      </dsp:txXfrm>
    </dsp:sp>
    <dsp:sp modelId="{B08BF82E-6F5F-4940-9B58-3FE536D4BAFA}">
      <dsp:nvSpPr>
        <dsp:cNvPr id="0" name=""/>
        <dsp:cNvSpPr/>
      </dsp:nvSpPr>
      <dsp:spPr>
        <a:xfrm>
          <a:off x="6873333" y="2121128"/>
          <a:ext cx="1860765" cy="11164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179" tIns="95708" rIns="91179" bIns="9570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Facilitates transparent performance evaluations and continuous feedback.</a:t>
          </a:r>
        </a:p>
      </dsp:txBody>
      <dsp:txXfrm>
        <a:off x="6873333" y="2121128"/>
        <a:ext cx="1860765" cy="1116459"/>
      </dsp:txXfrm>
    </dsp:sp>
    <dsp:sp modelId="{F3022873-AE49-45E4-8255-DB3A9150D8E3}">
      <dsp:nvSpPr>
        <dsp:cNvPr id="0" name=""/>
        <dsp:cNvSpPr/>
      </dsp:nvSpPr>
      <dsp:spPr>
        <a:xfrm>
          <a:off x="9162075" y="2121128"/>
          <a:ext cx="1860765" cy="11164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179" tIns="95708" rIns="91179" bIns="9570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Promotes a culture of accountability and recognition, boosting morale and motivation.</a:t>
          </a:r>
        </a:p>
      </dsp:txBody>
      <dsp:txXfrm>
        <a:off x="9162075" y="2121128"/>
        <a:ext cx="1860765" cy="11164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8FEFF4-FC2D-4DB3-8FBB-2B81DD75D407}">
      <dsp:nvSpPr>
        <dsp:cNvPr id="0" name=""/>
        <dsp:cNvSpPr/>
      </dsp:nvSpPr>
      <dsp:spPr>
        <a:xfrm>
          <a:off x="3231" y="962948"/>
          <a:ext cx="2307171" cy="14650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D82265-EAD1-41CA-B9B1-D929FB4D0EAC}">
      <dsp:nvSpPr>
        <dsp:cNvPr id="0" name=""/>
        <dsp:cNvSpPr/>
      </dsp:nvSpPr>
      <dsp:spPr>
        <a:xfrm>
          <a:off x="259583" y="1206483"/>
          <a:ext cx="2307171" cy="14650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Home page</a:t>
          </a:r>
        </a:p>
      </dsp:txBody>
      <dsp:txXfrm>
        <a:off x="302493" y="1249393"/>
        <a:ext cx="2221351" cy="1379233"/>
      </dsp:txXfrm>
    </dsp:sp>
    <dsp:sp modelId="{D0BE09A9-1E1E-43CD-AE03-470DA716B978}">
      <dsp:nvSpPr>
        <dsp:cNvPr id="0" name=""/>
        <dsp:cNvSpPr/>
      </dsp:nvSpPr>
      <dsp:spPr>
        <a:xfrm>
          <a:off x="2823107" y="962948"/>
          <a:ext cx="2307171" cy="14650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3437C-95F7-42FF-AACB-520AA706145D}">
      <dsp:nvSpPr>
        <dsp:cNvPr id="0" name=""/>
        <dsp:cNvSpPr/>
      </dsp:nvSpPr>
      <dsp:spPr>
        <a:xfrm>
          <a:off x="3079459" y="1206483"/>
          <a:ext cx="2307171" cy="14650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User dashboard</a:t>
          </a:r>
        </a:p>
      </dsp:txBody>
      <dsp:txXfrm>
        <a:off x="3122369" y="1249393"/>
        <a:ext cx="2221351" cy="1379233"/>
      </dsp:txXfrm>
    </dsp:sp>
    <dsp:sp modelId="{57A92E2B-7245-42F8-B2BF-DB98E5194DEA}">
      <dsp:nvSpPr>
        <dsp:cNvPr id="0" name=""/>
        <dsp:cNvSpPr/>
      </dsp:nvSpPr>
      <dsp:spPr>
        <a:xfrm>
          <a:off x="5642983" y="962948"/>
          <a:ext cx="2307171" cy="14650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7C98B1-B5C4-4D4B-8880-C49267C449BA}">
      <dsp:nvSpPr>
        <dsp:cNvPr id="0" name=""/>
        <dsp:cNvSpPr/>
      </dsp:nvSpPr>
      <dsp:spPr>
        <a:xfrm>
          <a:off x="5899336" y="1206483"/>
          <a:ext cx="2307171" cy="14650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Sign up/login</a:t>
          </a:r>
        </a:p>
      </dsp:txBody>
      <dsp:txXfrm>
        <a:off x="5942246" y="1249393"/>
        <a:ext cx="2221351" cy="1379233"/>
      </dsp:txXfrm>
    </dsp:sp>
    <dsp:sp modelId="{635DFBC3-8D5E-4C2F-ACC5-BB0A3F15B76F}">
      <dsp:nvSpPr>
        <dsp:cNvPr id="0" name=""/>
        <dsp:cNvSpPr/>
      </dsp:nvSpPr>
      <dsp:spPr>
        <a:xfrm>
          <a:off x="8462859" y="962948"/>
          <a:ext cx="2307171" cy="14650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F66771-25DA-48C2-9842-5B60B2D8FC65}">
      <dsp:nvSpPr>
        <dsp:cNvPr id="0" name=""/>
        <dsp:cNvSpPr/>
      </dsp:nvSpPr>
      <dsp:spPr>
        <a:xfrm>
          <a:off x="8719212" y="1206483"/>
          <a:ext cx="2307171" cy="14650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Registeration</a:t>
          </a:r>
        </a:p>
      </dsp:txBody>
      <dsp:txXfrm>
        <a:off x="8762122" y="1249393"/>
        <a:ext cx="2221351" cy="13792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92B6EA-B177-48A5-955F-E25E13AA7DC2}">
      <dsp:nvSpPr>
        <dsp:cNvPr id="0" name=""/>
        <dsp:cNvSpPr/>
      </dsp:nvSpPr>
      <dsp:spPr>
        <a:xfrm>
          <a:off x="1346" y="157219"/>
          <a:ext cx="4725967" cy="3000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857E78-A971-4D2B-8BB6-40053288B96E}">
      <dsp:nvSpPr>
        <dsp:cNvPr id="0" name=""/>
        <dsp:cNvSpPr/>
      </dsp:nvSpPr>
      <dsp:spPr>
        <a:xfrm>
          <a:off x="526453" y="656071"/>
          <a:ext cx="4725967" cy="30009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Front End:- HTML , CSS, </a:t>
          </a:r>
          <a:r>
            <a:rPr lang="en-US" sz="3900" kern="1200" dirty="0" err="1"/>
            <a:t>Javascipt</a:t>
          </a:r>
          <a:endParaRPr lang="en-US" sz="3900" kern="1200" dirty="0"/>
        </a:p>
      </dsp:txBody>
      <dsp:txXfrm>
        <a:off x="614349" y="743967"/>
        <a:ext cx="4550175" cy="2825197"/>
      </dsp:txXfrm>
    </dsp:sp>
    <dsp:sp modelId="{384E850F-FA21-4043-A553-FB45DB9B8805}">
      <dsp:nvSpPr>
        <dsp:cNvPr id="0" name=""/>
        <dsp:cNvSpPr/>
      </dsp:nvSpPr>
      <dsp:spPr>
        <a:xfrm>
          <a:off x="5777528" y="157219"/>
          <a:ext cx="4725967" cy="3000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546127-2071-47EB-A704-95730331C105}">
      <dsp:nvSpPr>
        <dsp:cNvPr id="0" name=""/>
        <dsp:cNvSpPr/>
      </dsp:nvSpPr>
      <dsp:spPr>
        <a:xfrm>
          <a:off x="6302636" y="656071"/>
          <a:ext cx="4725967" cy="30009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Back End :- PHP, MYSQL</a:t>
          </a:r>
          <a:r>
            <a:rPr lang="en-US" sz="3900" kern="1200" dirty="0">
              <a:latin typeface="Century Schoolbook" panose="020B0502020104020203"/>
            </a:rPr>
            <a:t>,</a:t>
          </a:r>
          <a:r>
            <a:rPr lang="en-US" sz="3900" kern="1200" dirty="0"/>
            <a:t>Apache(web </a:t>
          </a:r>
          <a:r>
            <a:rPr lang="en-US" sz="3900" kern="1200" dirty="0">
              <a:latin typeface="Century Schoolbook" panose="020B0502020104020203"/>
            </a:rPr>
            <a:t>server)</a:t>
          </a:r>
          <a:endParaRPr lang="en-US" sz="3900" kern="1200" dirty="0"/>
        </a:p>
      </dsp:txBody>
      <dsp:txXfrm>
        <a:off x="6390532" y="743967"/>
        <a:ext cx="4550175" cy="28251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711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837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5/12/2024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443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5/12/2024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828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5/12/2024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450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365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712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13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179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5/12/2024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169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06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265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6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3771" y="1066800"/>
            <a:ext cx="5727760" cy="4724400"/>
          </a:xfrm>
        </p:spPr>
        <p:txBody>
          <a:bodyPr anchor="ctr">
            <a:normAutofit/>
          </a:bodyPr>
          <a:lstStyle/>
          <a:p>
            <a:pPr algn="r"/>
            <a:r>
              <a:rPr lang="en-US" sz="5100">
                <a:solidFill>
                  <a:srgbClr val="FFFFFF">
                    <a:alpha val="90000"/>
                  </a:srgbClr>
                </a:solidFill>
              </a:rPr>
              <a:t>Employee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34655" y="1066800"/>
            <a:ext cx="3405015" cy="4724400"/>
          </a:xfrm>
          <a:ln w="57150">
            <a:noFill/>
          </a:ln>
        </p:spPr>
        <p:txBody>
          <a:bodyPr anchor="ctr">
            <a:normAutofit/>
          </a:bodyPr>
          <a:lstStyle/>
          <a:p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7E896-29CD-B790-C421-28144193F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80" y="944752"/>
            <a:ext cx="3259016" cy="14626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5BF92-ACD6-546D-7927-560D46A28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3" y="2536031"/>
            <a:ext cx="3123783" cy="3671936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1200">
              <a:solidFill>
                <a:srgbClr val="FFFFFF"/>
              </a:solidFill>
            </a:endParaRPr>
          </a:p>
          <a:p>
            <a:pPr marL="305435" indent="-305435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ea typeface="+mn-lt"/>
                <a:cs typeface="+mn-lt"/>
              </a:rPr>
              <a:t>- Thank you for your time and attention.</a:t>
            </a:r>
            <a:endParaRPr lang="en-US" sz="1200">
              <a:solidFill>
                <a:srgbClr val="FFFFFF"/>
              </a:solidFill>
            </a:endParaRPr>
          </a:p>
          <a:p>
            <a:pPr marL="305435" indent="-305435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ea typeface="+mn-lt"/>
                <a:cs typeface="+mn-lt"/>
              </a:rPr>
              <a:t>  </a:t>
            </a:r>
          </a:p>
          <a:p>
            <a:pPr marL="305435" indent="-305435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ea typeface="+mn-lt"/>
                <a:cs typeface="+mn-lt"/>
              </a:rPr>
              <a:t>- For any further inquiries or to begin the implementation process of the Employee Management System (EMS), please feel free to reach out to our HR department.</a:t>
            </a:r>
            <a:endParaRPr lang="en-US" sz="1200">
              <a:solidFill>
                <a:srgbClr val="FFFFFF"/>
              </a:solidFill>
            </a:endParaRPr>
          </a:p>
          <a:p>
            <a:pPr marL="305435" indent="-305435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ea typeface="+mn-lt"/>
                <a:cs typeface="+mn-lt"/>
              </a:rPr>
              <a:t>  </a:t>
            </a:r>
            <a:endParaRPr lang="en-US" sz="1200">
              <a:solidFill>
                <a:srgbClr val="FFFFFF"/>
              </a:solidFill>
            </a:endParaRPr>
          </a:p>
          <a:p>
            <a:pPr marL="305435" indent="-305435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ea typeface="+mn-lt"/>
                <a:cs typeface="+mn-lt"/>
              </a:rPr>
              <a:t>- Let's work together to streamline our HR processes, enhance employee experiences, and drive organizational success with EMS.</a:t>
            </a:r>
            <a:endParaRPr lang="en-US" sz="1200">
              <a:solidFill>
                <a:srgbClr val="FFFFFF"/>
              </a:solidFill>
            </a:endParaRPr>
          </a:p>
          <a:p>
            <a:pPr marL="305435" indent="-305435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ea typeface="+mn-lt"/>
                <a:cs typeface="+mn-lt"/>
              </a:rPr>
              <a:t>  </a:t>
            </a:r>
            <a:endParaRPr lang="en-US" sz="1200">
              <a:solidFill>
                <a:srgbClr val="FFFFFF"/>
              </a:solidFill>
            </a:endParaRPr>
          </a:p>
          <a:p>
            <a:pPr marL="305435" indent="-305435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ea typeface="+mn-lt"/>
                <a:cs typeface="+mn-lt"/>
              </a:rPr>
              <a:t>- Have a great day!</a:t>
            </a:r>
            <a:endParaRPr lang="en-US" sz="1200">
              <a:solidFill>
                <a:srgbClr val="FFFFFF"/>
              </a:solidFill>
            </a:endParaRPr>
          </a:p>
        </p:txBody>
      </p:sp>
      <p:pic>
        <p:nvPicPr>
          <p:cNvPr id="4" name="Picture 3" descr="Scientist viewing DNA test results on a computer screen in the laboratory">
            <a:extLst>
              <a:ext uri="{FF2B5EF4-FFF2-40B4-BE49-F238E27FC236}">
                <a16:creationId xmlns:a16="http://schemas.microsoft.com/office/drawing/2014/main" id="{017BD694-F070-1EBD-3388-D329928DC2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12"/>
          <a:stretch/>
        </p:blipFill>
        <p:spPr>
          <a:xfrm>
            <a:off x="4241830" y="601200"/>
            <a:ext cx="7503636" cy="578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02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20D108-41B0-1CD2-2643-62DDA4360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US" sz="3400">
                <a:solidFill>
                  <a:schemeClr val="accent1"/>
                </a:solidFill>
              </a:rPr>
              <a:t>Introduction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E34AD-D94F-FA36-CBFE-E3C647B78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>
            <a:normAutofit/>
          </a:bodyPr>
          <a:lstStyle/>
          <a:p>
            <a:pPr marL="305435" indent="-305435">
              <a:lnSpc>
                <a:spcPct val="100000"/>
              </a:lnSpc>
            </a:pPr>
            <a:r>
              <a:rPr lang="en-US" sz="1400">
                <a:ea typeface="+mn-lt"/>
                <a:cs typeface="+mn-lt"/>
              </a:rPr>
              <a:t>An Employee Management System (EMS) is a comprehensive software solution designed to streamline and optimize various Human Resources (HR) processes within an organization. It serves as a centralized platform to manage all aspects of employee lifecycle management efficiently.</a:t>
            </a:r>
          </a:p>
          <a:p>
            <a:pPr marL="305435" indent="-305435">
              <a:lnSpc>
                <a:spcPct val="100000"/>
              </a:lnSpc>
            </a:pPr>
            <a:r>
              <a:rPr lang="en-US" sz="1400" b="1">
                <a:ea typeface="+mn-lt"/>
                <a:cs typeface="+mn-lt"/>
              </a:rPr>
              <a:t>Core Functionalities</a:t>
            </a:r>
            <a:endParaRPr lang="en-US" sz="1400"/>
          </a:p>
          <a:p>
            <a:pPr marL="305435" indent="-305435">
              <a:lnSpc>
                <a:spcPct val="100000"/>
              </a:lnSpc>
            </a:pPr>
            <a:r>
              <a:rPr lang="en-US" sz="1400">
                <a:ea typeface="+mn-lt"/>
                <a:cs typeface="+mn-lt"/>
              </a:rPr>
              <a:t>Recruitment: Automates the hiring process, from job posting to candidate selection.</a:t>
            </a:r>
            <a:endParaRPr lang="en-US" sz="1400"/>
          </a:p>
          <a:p>
            <a:pPr marL="305435" indent="-305435">
              <a:lnSpc>
                <a:spcPct val="100000"/>
              </a:lnSpc>
            </a:pPr>
            <a:r>
              <a:rPr lang="en-US" sz="1400">
                <a:ea typeface="+mn-lt"/>
                <a:cs typeface="+mn-lt"/>
              </a:rPr>
              <a:t>Onboarding: Facilitates smooth integration of new hires into the organization.</a:t>
            </a:r>
            <a:endParaRPr lang="en-US" sz="1400"/>
          </a:p>
          <a:p>
            <a:pPr marL="305435" indent="-305435">
              <a:lnSpc>
                <a:spcPct val="100000"/>
              </a:lnSpc>
            </a:pPr>
            <a:r>
              <a:rPr lang="en-US" sz="1400">
                <a:ea typeface="+mn-lt"/>
                <a:cs typeface="+mn-lt"/>
              </a:rPr>
              <a:t>Performance Management: Enables continuous feedback, goal setting, and performance evaluations.</a:t>
            </a:r>
            <a:endParaRPr lang="en-US" sz="1400"/>
          </a:p>
          <a:p>
            <a:pPr marL="305435" indent="-305435">
              <a:lnSpc>
                <a:spcPct val="100000"/>
              </a:lnSpc>
            </a:pPr>
            <a:r>
              <a:rPr lang="en-US" sz="1400">
                <a:ea typeface="+mn-lt"/>
                <a:cs typeface="+mn-lt"/>
              </a:rPr>
              <a:t>Training and Development: Provides access to learning resources and tracks employee progress.</a:t>
            </a:r>
            <a:endParaRPr lang="en-US" sz="1400"/>
          </a:p>
          <a:p>
            <a:pPr marL="305435" indent="-305435">
              <a:lnSpc>
                <a:spcPct val="100000"/>
              </a:lnSpc>
            </a:pPr>
            <a:r>
              <a:rPr lang="en-US" sz="1400">
                <a:ea typeface="+mn-lt"/>
                <a:cs typeface="+mn-lt"/>
              </a:rPr>
              <a:t>Offboarding: Manages the exit process and conducts exit interviews for insights.</a:t>
            </a:r>
            <a:endParaRPr lang="en-US" sz="1400"/>
          </a:p>
          <a:p>
            <a:pPr marL="305435" indent="-305435">
              <a:lnSpc>
                <a:spcPct val="100000"/>
              </a:lnSpc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3073424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0A1648-F638-37CB-A35D-74F2A42D9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Key features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BF0F72-A423-9CC1-FFC4-6C2914915B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4275111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8341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26380-E605-FBDD-A161-053F2753D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benefits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B43F53C-8F3E-B690-76F1-5204730541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2282702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66001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8DD2392-397B-48BF-BEFA-EA1FB881C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erson wearing mask in the subway">
            <a:extLst>
              <a:ext uri="{FF2B5EF4-FFF2-40B4-BE49-F238E27FC236}">
                <a16:creationId xmlns:a16="http://schemas.microsoft.com/office/drawing/2014/main" id="{7F8ECAE2-54F6-A333-8F6A-65837EE50B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0252" b="54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3B34E6-F546-DB8E-31BE-B2E8D5CBB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870" y="702156"/>
            <a:ext cx="10144260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75EFC-8413-0EAD-DC93-181570681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2180496"/>
            <a:ext cx="10261602" cy="3678303"/>
          </a:xfrm>
        </p:spPr>
        <p:txBody>
          <a:bodyPr>
            <a:normAutofit/>
          </a:bodyPr>
          <a:lstStyle/>
          <a:p>
            <a:pPr marL="305435" indent="-305435">
              <a:lnSpc>
                <a:spcPct val="100000"/>
              </a:lnSpc>
            </a:pPr>
            <a:r>
              <a:rPr lang="en-US" b="1" dirty="0">
                <a:ea typeface="+mn-lt"/>
                <a:cs typeface="+mn-lt"/>
              </a:rPr>
              <a:t>4. Data-Driven Decision Making</a:t>
            </a:r>
            <a:endParaRPr lang="en-US"/>
          </a:p>
          <a:p>
            <a:pPr marL="305435" indent="-305435">
              <a:lnSpc>
                <a:spcPct val="100000"/>
              </a:lnSpc>
            </a:pPr>
            <a:r>
              <a:rPr lang="en-US" dirty="0">
                <a:ea typeface="+mn-lt"/>
                <a:cs typeface="+mn-lt"/>
              </a:rPr>
              <a:t>Provides actionable insights into workforce performance, engagement levels, and training effectiveness.</a:t>
            </a:r>
            <a:endParaRPr lang="en-US"/>
          </a:p>
          <a:p>
            <a:pPr marL="305435" indent="-305435">
              <a:lnSpc>
                <a:spcPct val="100000"/>
              </a:lnSpc>
            </a:pPr>
            <a:r>
              <a:rPr lang="en-US" dirty="0">
                <a:ea typeface="+mn-lt"/>
                <a:cs typeface="+mn-lt"/>
              </a:rPr>
              <a:t>Enables informed decision-making for talent management and organizational strategy.</a:t>
            </a:r>
            <a:endParaRPr lang="en-US"/>
          </a:p>
          <a:p>
            <a:pPr marL="305435" indent="-305435">
              <a:lnSpc>
                <a:spcPct val="100000"/>
              </a:lnSpc>
            </a:pPr>
            <a:r>
              <a:rPr lang="en-US" b="1" dirty="0">
                <a:ea typeface="+mn-lt"/>
                <a:cs typeface="+mn-lt"/>
              </a:rPr>
              <a:t>5. Compliance and Security</a:t>
            </a:r>
            <a:endParaRPr lang="en-US"/>
          </a:p>
          <a:p>
            <a:pPr marL="305435" indent="-305435">
              <a:lnSpc>
                <a:spcPct val="100000"/>
              </a:lnSpc>
            </a:pPr>
            <a:r>
              <a:rPr lang="en-US" dirty="0">
                <a:ea typeface="+mn-lt"/>
                <a:cs typeface="+mn-lt"/>
              </a:rPr>
              <a:t>Ensures compliance with data privacy regulations and safeguards sensitive employee information.</a:t>
            </a:r>
            <a:endParaRPr lang="en-US"/>
          </a:p>
          <a:p>
            <a:pPr marL="305435" indent="-305435">
              <a:lnSpc>
                <a:spcPct val="100000"/>
              </a:lnSpc>
            </a:pPr>
            <a:r>
              <a:rPr lang="en-US" dirty="0">
                <a:ea typeface="+mn-lt"/>
                <a:cs typeface="+mn-lt"/>
              </a:rPr>
              <a:t>Mitigates risks associated with data breaches and legal liabilities, enhancing organizational trust.</a:t>
            </a:r>
            <a:endParaRPr lang="en-US"/>
          </a:p>
          <a:p>
            <a:pPr marL="305435" indent="-305435">
              <a:lnSpc>
                <a:spcPct val="100000"/>
              </a:lnSpc>
            </a:pPr>
            <a:r>
              <a:rPr lang="en-US" dirty="0">
                <a:ea typeface="+mn-lt"/>
                <a:cs typeface="+mn-lt"/>
              </a:rPr>
              <a:t>Implementing an Employee Management System offers a multitude of benefits, empowering organizations to optimize HR processes, enhance employee experiences, and drive organizational success.</a:t>
            </a:r>
            <a:endParaRPr lang="en-US"/>
          </a:p>
          <a:p>
            <a:pPr marL="0" indent="0">
              <a:lnSpc>
                <a:spcPct val="100000"/>
              </a:lnSpc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078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75EEE0-B044-10D7-D2B4-106A26E4D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sz="2200">
                <a:solidFill>
                  <a:srgbClr val="FFFEFF"/>
                </a:solidFill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D35DD-1DFF-4354-6E2D-B566357C1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pPr marL="305435" indent="-305435"/>
            <a:r>
              <a:rPr lang="en-US" b="1">
                <a:ea typeface="+mn-lt"/>
                <a:cs typeface="+mn-lt"/>
              </a:rPr>
              <a:t>1. Needs Assessment:</a:t>
            </a:r>
            <a:endParaRPr lang="en-US"/>
          </a:p>
          <a:p>
            <a:pPr marL="305435" indent="-305435"/>
            <a:r>
              <a:rPr lang="en-US">
                <a:ea typeface="+mn-lt"/>
                <a:cs typeface="+mn-lt"/>
              </a:rPr>
              <a:t>Evaluate current HR processes and identify pain points.</a:t>
            </a:r>
            <a:endParaRPr lang="en-US"/>
          </a:p>
          <a:p>
            <a:pPr marL="305435" indent="-305435"/>
            <a:r>
              <a:rPr lang="en-US">
                <a:ea typeface="+mn-lt"/>
                <a:cs typeface="+mn-lt"/>
              </a:rPr>
              <a:t>Determine specific requirements and goals for EMS implementation.</a:t>
            </a:r>
            <a:endParaRPr lang="en-US"/>
          </a:p>
          <a:p>
            <a:pPr marL="305435" indent="-305435"/>
            <a:r>
              <a:rPr lang="en-US" b="1">
                <a:ea typeface="+mn-lt"/>
                <a:cs typeface="+mn-lt"/>
              </a:rPr>
              <a:t>2. Vendor Selection:</a:t>
            </a:r>
            <a:endParaRPr lang="en-US"/>
          </a:p>
          <a:p>
            <a:pPr marL="305435" indent="-305435"/>
            <a:r>
              <a:rPr lang="en-US">
                <a:ea typeface="+mn-lt"/>
                <a:cs typeface="+mn-lt"/>
              </a:rPr>
              <a:t>Research EMS providers and evaluate their features and pricing.</a:t>
            </a:r>
            <a:endParaRPr lang="en-US"/>
          </a:p>
          <a:p>
            <a:pPr marL="305435" indent="-305435"/>
            <a:r>
              <a:rPr lang="en-US">
                <a:ea typeface="+mn-lt"/>
                <a:cs typeface="+mn-lt"/>
              </a:rPr>
              <a:t>Consider scalability, user-friendliness, and customer support.</a:t>
            </a:r>
            <a:endParaRPr lang="en-US"/>
          </a:p>
          <a:p>
            <a:pPr marL="305435" indent="-305435"/>
            <a:r>
              <a:rPr lang="en-US" b="1">
                <a:ea typeface="+mn-lt"/>
                <a:cs typeface="+mn-lt"/>
              </a:rPr>
              <a:t>3. Customization and Configuration:</a:t>
            </a:r>
            <a:endParaRPr lang="en-US"/>
          </a:p>
          <a:p>
            <a:pPr marL="305435" indent="-305435"/>
            <a:r>
              <a:rPr lang="en-US">
                <a:ea typeface="+mn-lt"/>
                <a:cs typeface="+mn-lt"/>
              </a:rPr>
              <a:t>Tailor the EMS to fit the organization's unique needs and workflows.</a:t>
            </a:r>
            <a:endParaRPr lang="en-US"/>
          </a:p>
          <a:p>
            <a:pPr marL="305435" indent="-305435"/>
            <a:r>
              <a:rPr lang="en-US">
                <a:ea typeface="+mn-lt"/>
                <a:cs typeface="+mn-lt"/>
              </a:rPr>
              <a:t>Configure modules, workflows, and permissions according to requirements</a:t>
            </a:r>
            <a:endParaRPr lang="en-US"/>
          </a:p>
          <a:p>
            <a:pPr marL="305435" indent="-30543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37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4B6C4-9E88-2618-6C5C-E4481B644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93A375-A66A-59A0-071B-226B62A8339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192" y="2340864"/>
          <a:ext cx="11029615" cy="3634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4151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30D6C-F77D-E092-BDAE-6D9991B81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/>
              <a:t>Technology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21023D-783C-BB87-3DF6-38AA116BAF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3763216"/>
              </p:ext>
            </p:extLst>
          </p:nvPr>
        </p:nvGraphicFramePr>
        <p:xfrm>
          <a:off x="566648" y="2327708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7713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EFABBB-0832-3BBF-F64B-E85286458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3A999-8155-7C6F-BEC3-C1EB2C71A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1400"/>
          </a:p>
          <a:p>
            <a:pPr marL="305435" indent="-305435">
              <a:lnSpc>
                <a:spcPct val="100000"/>
              </a:lnSpc>
            </a:pPr>
            <a:endParaRPr lang="en-US" sz="1400"/>
          </a:p>
          <a:p>
            <a:pPr marL="305435" indent="-305435">
              <a:lnSpc>
                <a:spcPct val="100000"/>
              </a:lnSpc>
            </a:pPr>
            <a:r>
              <a:rPr lang="en-US" sz="1400">
                <a:ea typeface="+mn-lt"/>
                <a:cs typeface="+mn-lt"/>
              </a:rPr>
              <a:t>- The implementation of an Employee Management System (EMS) offers a transformative solution for optimizing HR processes and enhancing employee experiences.</a:t>
            </a:r>
            <a:endParaRPr lang="en-US" sz="1400"/>
          </a:p>
          <a:p>
            <a:pPr marL="305435" indent="-305435">
              <a:lnSpc>
                <a:spcPct val="100000"/>
              </a:lnSpc>
            </a:pPr>
            <a:r>
              <a:rPr lang="en-US" sz="1400">
                <a:ea typeface="+mn-lt"/>
                <a:cs typeface="+mn-lt"/>
              </a:rPr>
              <a:t>  </a:t>
            </a:r>
          </a:p>
          <a:p>
            <a:pPr marL="305435" indent="-305435">
              <a:lnSpc>
                <a:spcPct val="100000"/>
              </a:lnSpc>
            </a:pPr>
            <a:r>
              <a:rPr lang="en-US" sz="1400">
                <a:ea typeface="+mn-lt"/>
                <a:cs typeface="+mn-lt"/>
              </a:rPr>
              <a:t>- By streamlining recruitment, onboarding, performance management, training, and offboarding, EMS empowers organizations to maximize efficiency and productivity.</a:t>
            </a:r>
            <a:endParaRPr lang="en-US" sz="1400"/>
          </a:p>
          <a:p>
            <a:pPr marL="305435" indent="-305435">
              <a:lnSpc>
                <a:spcPct val="100000"/>
              </a:lnSpc>
            </a:pPr>
            <a:r>
              <a:rPr lang="en-US" sz="1400">
                <a:ea typeface="+mn-lt"/>
                <a:cs typeface="+mn-lt"/>
              </a:rPr>
              <a:t>  </a:t>
            </a:r>
            <a:endParaRPr lang="en-US" sz="1400"/>
          </a:p>
          <a:p>
            <a:pPr marL="305435" indent="-305435">
              <a:lnSpc>
                <a:spcPct val="100000"/>
              </a:lnSpc>
            </a:pPr>
            <a:r>
              <a:rPr lang="en-US" sz="1400">
                <a:ea typeface="+mn-lt"/>
                <a:cs typeface="+mn-lt"/>
              </a:rPr>
              <a:t>- With features such as data-driven decision-making, compliance, and security, EMS ensures that organizations remain agile, competitive, and compliant in today's dynamic business environment.</a:t>
            </a:r>
            <a:endParaRPr lang="en-US" sz="1400"/>
          </a:p>
          <a:p>
            <a:pPr marL="305435" indent="-305435">
              <a:lnSpc>
                <a:spcPct val="100000"/>
              </a:lnSpc>
            </a:pPr>
            <a:r>
              <a:rPr lang="en-US" sz="1400">
                <a:ea typeface="+mn-lt"/>
                <a:cs typeface="+mn-lt"/>
              </a:rPr>
              <a:t>  </a:t>
            </a:r>
            <a:endParaRPr lang="en-US" sz="1400"/>
          </a:p>
          <a:p>
            <a:pPr marL="305435" indent="-305435">
              <a:lnSpc>
                <a:spcPct val="100000"/>
              </a:lnSpc>
            </a:pPr>
            <a:r>
              <a:rPr lang="en-US" sz="1400">
                <a:ea typeface="+mn-lt"/>
                <a:cs typeface="+mn-lt"/>
              </a:rPr>
              <a:t>- Let's embark on this journey to leverage EMS as a strategic tool for organizational growth, employee engagement, and sustained success. Thank you for your attention.</a:t>
            </a:r>
            <a:endParaRPr lang="en-US" sz="1400"/>
          </a:p>
          <a:p>
            <a:pPr marL="305435" indent="-305435">
              <a:lnSpc>
                <a:spcPct val="100000"/>
              </a:lnSpc>
            </a:pPr>
            <a:endParaRPr lang="en-US" sz="1400"/>
          </a:p>
          <a:p>
            <a:pPr marL="305435" indent="-305435">
              <a:lnSpc>
                <a:spcPct val="100000"/>
              </a:lnSpc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34851958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Century School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DividendVTI</vt:lpstr>
      <vt:lpstr>Employee Management System</vt:lpstr>
      <vt:lpstr>Introduction</vt:lpstr>
      <vt:lpstr>Key features</vt:lpstr>
      <vt:lpstr>benefits</vt:lpstr>
      <vt:lpstr>benefits</vt:lpstr>
      <vt:lpstr>implementation</vt:lpstr>
      <vt:lpstr>modules</vt:lpstr>
      <vt:lpstr>Technology used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</dc:title>
  <dc:creator/>
  <cp:lastModifiedBy/>
  <cp:revision>146</cp:revision>
  <dcterms:created xsi:type="dcterms:W3CDTF">2024-04-05T04:48:49Z</dcterms:created>
  <dcterms:modified xsi:type="dcterms:W3CDTF">2024-05-13T05:51:10Z</dcterms:modified>
</cp:coreProperties>
</file>