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Lst>
  <p:notesMasterIdLst>
    <p:notesMasterId r:id="rId10"/>
  </p:notesMasterIdLst>
  <p:sldIdLst>
    <p:sldId id="256" r:id="rId3"/>
    <p:sldId id="257" r:id="rId4"/>
    <p:sldId id="263" r:id="rId5"/>
    <p:sldId id="266" r:id="rId6"/>
    <p:sldId id="269" r:id="rId7"/>
    <p:sldId id="280" r:id="rId8"/>
    <p:sldId id="282" r:id="rId9"/>
  </p:sldIdLst>
  <p:sldSz cx="9144000" cy="5143500" type="screen16x9"/>
  <p:notesSz cx="6858000" cy="9144000"/>
  <p:embeddedFontLst>
    <p:embeddedFont>
      <p:font typeface="Catamaran"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B5CC3F-DDFD-4242-AD23-C52845FD471C}" v="459" dt="2024-05-14T06:40:34.981"/>
  </p1510:revLst>
</p1510:revInfo>
</file>

<file path=ppt/tableStyles.xml><?xml version="1.0" encoding="utf-8"?>
<a:tblStyleLst xmlns:a="http://schemas.openxmlformats.org/drawingml/2006/main" def="{8AC96FE2-36DB-4060-8DD2-98B3EEBFDFD8}">
  <a:tblStyle styleId="{8AC96FE2-36DB-4060-8DD2-98B3EEBFDF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2.fntdata"/><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3511fa6ba_0_15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3511fa6ba_0_15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3511fa6b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3511fa6b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83511fa6ba_0_15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83511fa6ba_0_15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83511fa6ba_0_15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83511fa6ba_0_15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3511fa6ba_0_15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83511fa6ba_0_15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83511fa6ba_0_15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83511fa6ba_0_15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0650" y="-34075"/>
            <a:ext cx="3192000" cy="5231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330700" y="504850"/>
            <a:ext cx="2535600" cy="24537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E06666"/>
              </a:buClr>
              <a:buSzPts val="5200"/>
              <a:buNone/>
              <a:defRPr sz="5200">
                <a:solidFill>
                  <a:srgbClr val="E06666"/>
                </a:solidFill>
              </a:defRPr>
            </a:lvl1pPr>
            <a:lvl2pPr lvl="1" algn="r">
              <a:spcBef>
                <a:spcPts val="0"/>
              </a:spcBef>
              <a:spcAft>
                <a:spcPts val="0"/>
              </a:spcAft>
              <a:buClr>
                <a:srgbClr val="E06666"/>
              </a:buClr>
              <a:buSzPts val="5200"/>
              <a:buNone/>
              <a:defRPr sz="5200">
                <a:solidFill>
                  <a:srgbClr val="E06666"/>
                </a:solidFill>
              </a:defRPr>
            </a:lvl2pPr>
            <a:lvl3pPr lvl="2" algn="r">
              <a:spcBef>
                <a:spcPts val="0"/>
              </a:spcBef>
              <a:spcAft>
                <a:spcPts val="0"/>
              </a:spcAft>
              <a:buClr>
                <a:srgbClr val="E06666"/>
              </a:buClr>
              <a:buSzPts val="5200"/>
              <a:buNone/>
              <a:defRPr sz="5200">
                <a:solidFill>
                  <a:srgbClr val="E06666"/>
                </a:solidFill>
              </a:defRPr>
            </a:lvl3pPr>
            <a:lvl4pPr lvl="3" algn="r">
              <a:spcBef>
                <a:spcPts val="0"/>
              </a:spcBef>
              <a:spcAft>
                <a:spcPts val="0"/>
              </a:spcAft>
              <a:buClr>
                <a:srgbClr val="E06666"/>
              </a:buClr>
              <a:buSzPts val="5200"/>
              <a:buNone/>
              <a:defRPr sz="5200">
                <a:solidFill>
                  <a:srgbClr val="E06666"/>
                </a:solidFill>
              </a:defRPr>
            </a:lvl4pPr>
            <a:lvl5pPr lvl="4" algn="r">
              <a:spcBef>
                <a:spcPts val="0"/>
              </a:spcBef>
              <a:spcAft>
                <a:spcPts val="0"/>
              </a:spcAft>
              <a:buClr>
                <a:srgbClr val="E06666"/>
              </a:buClr>
              <a:buSzPts val="5200"/>
              <a:buNone/>
              <a:defRPr sz="5200">
                <a:solidFill>
                  <a:srgbClr val="E06666"/>
                </a:solidFill>
              </a:defRPr>
            </a:lvl5pPr>
            <a:lvl6pPr lvl="5" algn="r">
              <a:spcBef>
                <a:spcPts val="0"/>
              </a:spcBef>
              <a:spcAft>
                <a:spcPts val="0"/>
              </a:spcAft>
              <a:buClr>
                <a:srgbClr val="E06666"/>
              </a:buClr>
              <a:buSzPts val="5200"/>
              <a:buNone/>
              <a:defRPr sz="5200">
                <a:solidFill>
                  <a:srgbClr val="E06666"/>
                </a:solidFill>
              </a:defRPr>
            </a:lvl6pPr>
            <a:lvl7pPr lvl="6" algn="r">
              <a:spcBef>
                <a:spcPts val="0"/>
              </a:spcBef>
              <a:spcAft>
                <a:spcPts val="0"/>
              </a:spcAft>
              <a:buClr>
                <a:srgbClr val="E06666"/>
              </a:buClr>
              <a:buSzPts val="5200"/>
              <a:buNone/>
              <a:defRPr sz="5200">
                <a:solidFill>
                  <a:srgbClr val="E06666"/>
                </a:solidFill>
              </a:defRPr>
            </a:lvl7pPr>
            <a:lvl8pPr lvl="7" algn="r">
              <a:spcBef>
                <a:spcPts val="0"/>
              </a:spcBef>
              <a:spcAft>
                <a:spcPts val="0"/>
              </a:spcAft>
              <a:buClr>
                <a:srgbClr val="E06666"/>
              </a:buClr>
              <a:buSzPts val="5200"/>
              <a:buNone/>
              <a:defRPr sz="5200">
                <a:solidFill>
                  <a:srgbClr val="E06666"/>
                </a:solidFill>
              </a:defRPr>
            </a:lvl8pPr>
            <a:lvl9pPr lvl="8" algn="r">
              <a:spcBef>
                <a:spcPts val="0"/>
              </a:spcBef>
              <a:spcAft>
                <a:spcPts val="0"/>
              </a:spcAft>
              <a:buClr>
                <a:srgbClr val="E06666"/>
              </a:buClr>
              <a:buSzPts val="5200"/>
              <a:buNone/>
              <a:defRPr sz="5200">
                <a:solidFill>
                  <a:srgbClr val="E06666"/>
                </a:solidFill>
              </a:defRPr>
            </a:lvl9pPr>
          </a:lstStyle>
          <a:p>
            <a:endParaRPr/>
          </a:p>
        </p:txBody>
      </p:sp>
      <p:sp>
        <p:nvSpPr>
          <p:cNvPr id="11" name="Google Shape;11;p2"/>
          <p:cNvSpPr txBox="1">
            <a:spLocks noGrp="1"/>
          </p:cNvSpPr>
          <p:nvPr>
            <p:ph type="subTitle" idx="1"/>
          </p:nvPr>
        </p:nvSpPr>
        <p:spPr>
          <a:xfrm>
            <a:off x="1267825" y="3451788"/>
            <a:ext cx="1598400" cy="1299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E06666"/>
              </a:buClr>
              <a:buSzPts val="1800"/>
              <a:buNone/>
              <a:defRPr>
                <a:solidFill>
                  <a:srgbClr val="E06666"/>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7858193" y="385765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858193" y="1285901"/>
            <a:ext cx="1285800" cy="1285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72226" y="26"/>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0"/>
        <p:cNvGrpSpPr/>
        <p:nvPr/>
      </p:nvGrpSpPr>
      <p:grpSpPr>
        <a:xfrm>
          <a:off x="0" y="0"/>
          <a:ext cx="0" cy="0"/>
          <a:chOff x="0" y="0"/>
          <a:chExt cx="0" cy="0"/>
        </a:xfrm>
      </p:grpSpPr>
      <p:sp>
        <p:nvSpPr>
          <p:cNvPr id="61" name="Google Shape;61;p11"/>
          <p:cNvSpPr/>
          <p:nvPr/>
        </p:nvSpPr>
        <p:spPr>
          <a:xfrm>
            <a:off x="-12525" y="-18500"/>
            <a:ext cx="4819500" cy="51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1"/>
          <p:cNvSpPr/>
          <p:nvPr/>
        </p:nvSpPr>
        <p:spPr>
          <a:xfrm>
            <a:off x="-12524" y="-18499"/>
            <a:ext cx="1285800" cy="1285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a:off x="-12524" y="2553101"/>
            <a:ext cx="1285800" cy="1285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a:off x="7858201" y="388660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title" hasCustomPrompt="1"/>
          </p:nvPr>
        </p:nvSpPr>
        <p:spPr>
          <a:xfrm>
            <a:off x="908850" y="1233125"/>
            <a:ext cx="73263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6" name="Google Shape;66;p11"/>
          <p:cNvSpPr txBox="1">
            <a:spLocks noGrp="1"/>
          </p:cNvSpPr>
          <p:nvPr>
            <p:ph type="body" idx="1"/>
          </p:nvPr>
        </p:nvSpPr>
        <p:spPr>
          <a:xfrm>
            <a:off x="908850" y="3279225"/>
            <a:ext cx="73263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bg>
      <p:bgPr>
        <a:solidFill>
          <a:schemeClr val="dk2"/>
        </a:solidFill>
        <a:effectLst/>
      </p:bgPr>
    </p:bg>
    <p:spTree>
      <p:nvGrpSpPr>
        <p:cNvPr id="1" name="Shape 68"/>
        <p:cNvGrpSpPr/>
        <p:nvPr/>
      </p:nvGrpSpPr>
      <p:grpSpPr>
        <a:xfrm>
          <a:off x="0" y="0"/>
          <a:ext cx="0" cy="0"/>
          <a:chOff x="0" y="0"/>
          <a:chExt cx="0" cy="0"/>
        </a:xfrm>
      </p:grpSpPr>
      <p:sp>
        <p:nvSpPr>
          <p:cNvPr id="69" name="Google Shape;69;p13"/>
          <p:cNvSpPr/>
          <p:nvPr/>
        </p:nvSpPr>
        <p:spPr>
          <a:xfrm>
            <a:off x="1272600" y="-60450"/>
            <a:ext cx="6598800" cy="5264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txBox="1">
            <a:spLocks noGrp="1"/>
          </p:cNvSpPr>
          <p:nvPr>
            <p:ph type="title"/>
          </p:nvPr>
        </p:nvSpPr>
        <p:spPr>
          <a:xfrm>
            <a:off x="1602263" y="1336350"/>
            <a:ext cx="2597700" cy="52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1" name="Google Shape;71;p13"/>
          <p:cNvSpPr txBox="1">
            <a:spLocks noGrp="1"/>
          </p:cNvSpPr>
          <p:nvPr>
            <p:ph type="subTitle" idx="1"/>
          </p:nvPr>
        </p:nvSpPr>
        <p:spPr>
          <a:xfrm>
            <a:off x="1602263" y="1747100"/>
            <a:ext cx="2597700" cy="65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2" name="Google Shape;72;p13"/>
          <p:cNvSpPr txBox="1">
            <a:spLocks noGrp="1"/>
          </p:cNvSpPr>
          <p:nvPr>
            <p:ph type="title" idx="2" hasCustomPrompt="1"/>
          </p:nvPr>
        </p:nvSpPr>
        <p:spPr>
          <a:xfrm>
            <a:off x="1602263" y="787400"/>
            <a:ext cx="2597700" cy="5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3" name="Google Shape;73;p13"/>
          <p:cNvSpPr txBox="1">
            <a:spLocks noGrp="1"/>
          </p:cNvSpPr>
          <p:nvPr>
            <p:ph type="title" idx="3"/>
          </p:nvPr>
        </p:nvSpPr>
        <p:spPr>
          <a:xfrm>
            <a:off x="4944038" y="1336350"/>
            <a:ext cx="2597700" cy="52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4" name="Google Shape;74;p13"/>
          <p:cNvSpPr txBox="1">
            <a:spLocks noGrp="1"/>
          </p:cNvSpPr>
          <p:nvPr>
            <p:ph type="subTitle" idx="4"/>
          </p:nvPr>
        </p:nvSpPr>
        <p:spPr>
          <a:xfrm>
            <a:off x="4944038" y="1747100"/>
            <a:ext cx="2597700" cy="65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5" name="Google Shape;75;p13"/>
          <p:cNvSpPr txBox="1">
            <a:spLocks noGrp="1"/>
          </p:cNvSpPr>
          <p:nvPr>
            <p:ph type="title" idx="5" hasCustomPrompt="1"/>
          </p:nvPr>
        </p:nvSpPr>
        <p:spPr>
          <a:xfrm>
            <a:off x="4944038" y="787400"/>
            <a:ext cx="2597700" cy="5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6" name="Google Shape;76;p13"/>
          <p:cNvSpPr txBox="1">
            <a:spLocks noGrp="1"/>
          </p:cNvSpPr>
          <p:nvPr>
            <p:ph type="title" idx="6"/>
          </p:nvPr>
        </p:nvSpPr>
        <p:spPr>
          <a:xfrm>
            <a:off x="1602263" y="3409181"/>
            <a:ext cx="2597700" cy="52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13"/>
          <p:cNvSpPr txBox="1">
            <a:spLocks noGrp="1"/>
          </p:cNvSpPr>
          <p:nvPr>
            <p:ph type="subTitle" idx="7"/>
          </p:nvPr>
        </p:nvSpPr>
        <p:spPr>
          <a:xfrm>
            <a:off x="1602263" y="3819931"/>
            <a:ext cx="2597700" cy="65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 name="Google Shape;78;p13"/>
          <p:cNvSpPr txBox="1">
            <a:spLocks noGrp="1"/>
          </p:cNvSpPr>
          <p:nvPr>
            <p:ph type="title" idx="8" hasCustomPrompt="1"/>
          </p:nvPr>
        </p:nvSpPr>
        <p:spPr>
          <a:xfrm>
            <a:off x="1602263" y="2860231"/>
            <a:ext cx="2597700" cy="5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9" name="Google Shape;79;p13"/>
          <p:cNvSpPr txBox="1">
            <a:spLocks noGrp="1"/>
          </p:cNvSpPr>
          <p:nvPr>
            <p:ph type="title" idx="9"/>
          </p:nvPr>
        </p:nvSpPr>
        <p:spPr>
          <a:xfrm>
            <a:off x="4944038" y="3409181"/>
            <a:ext cx="2597700" cy="52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p13"/>
          <p:cNvSpPr txBox="1">
            <a:spLocks noGrp="1"/>
          </p:cNvSpPr>
          <p:nvPr>
            <p:ph type="subTitle" idx="13"/>
          </p:nvPr>
        </p:nvSpPr>
        <p:spPr>
          <a:xfrm>
            <a:off x="4944038" y="3819931"/>
            <a:ext cx="2597700" cy="65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1" name="Google Shape;81;p13"/>
          <p:cNvSpPr txBox="1">
            <a:spLocks noGrp="1"/>
          </p:cNvSpPr>
          <p:nvPr>
            <p:ph type="title" idx="14" hasCustomPrompt="1"/>
          </p:nvPr>
        </p:nvSpPr>
        <p:spPr>
          <a:xfrm>
            <a:off x="4944038" y="2860231"/>
            <a:ext cx="2597700" cy="5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CAPTION_ONLY_1">
    <p:bg>
      <p:bgPr>
        <a:solidFill>
          <a:schemeClr val="dk2"/>
        </a:solidFill>
        <a:effectLst/>
      </p:bgPr>
    </p:bg>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a:solidFill>
                  <a:schemeClr val="dk1"/>
                </a:solidFill>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
        <p:nvSpPr>
          <p:cNvPr id="84" name="Google Shape;84;p14"/>
          <p:cNvSpPr txBox="1">
            <a:spLocks noGrp="1"/>
          </p:cNvSpPr>
          <p:nvPr>
            <p:ph type="title" idx="2"/>
          </p:nvPr>
        </p:nvSpPr>
        <p:spPr>
          <a:xfrm>
            <a:off x="995372" y="3199875"/>
            <a:ext cx="1978200" cy="52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000"/>
              <a:buNone/>
              <a:defRPr sz="20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85" name="Google Shape;85;p14"/>
          <p:cNvSpPr txBox="1">
            <a:spLocks noGrp="1"/>
          </p:cNvSpPr>
          <p:nvPr>
            <p:ph type="subTitle" idx="1"/>
          </p:nvPr>
        </p:nvSpPr>
        <p:spPr>
          <a:xfrm>
            <a:off x="995375" y="3686825"/>
            <a:ext cx="1978200" cy="90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86" name="Google Shape;86;p14"/>
          <p:cNvSpPr txBox="1">
            <a:spLocks noGrp="1"/>
          </p:cNvSpPr>
          <p:nvPr>
            <p:ph type="title" idx="3"/>
          </p:nvPr>
        </p:nvSpPr>
        <p:spPr>
          <a:xfrm>
            <a:off x="3582897" y="3199875"/>
            <a:ext cx="1978200" cy="52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000"/>
              <a:buNone/>
              <a:defRPr sz="20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87" name="Google Shape;87;p14"/>
          <p:cNvSpPr txBox="1">
            <a:spLocks noGrp="1"/>
          </p:cNvSpPr>
          <p:nvPr>
            <p:ph type="subTitle" idx="4"/>
          </p:nvPr>
        </p:nvSpPr>
        <p:spPr>
          <a:xfrm>
            <a:off x="3582900" y="3686825"/>
            <a:ext cx="1978200" cy="90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88" name="Google Shape;88;p14"/>
          <p:cNvSpPr txBox="1">
            <a:spLocks noGrp="1"/>
          </p:cNvSpPr>
          <p:nvPr>
            <p:ph type="title" idx="5"/>
          </p:nvPr>
        </p:nvSpPr>
        <p:spPr>
          <a:xfrm>
            <a:off x="6170422" y="3199875"/>
            <a:ext cx="1978200" cy="52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000"/>
              <a:buNone/>
              <a:defRPr sz="20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89" name="Google Shape;89;p14"/>
          <p:cNvSpPr txBox="1">
            <a:spLocks noGrp="1"/>
          </p:cNvSpPr>
          <p:nvPr>
            <p:ph type="subTitle" idx="6"/>
          </p:nvPr>
        </p:nvSpPr>
        <p:spPr>
          <a:xfrm>
            <a:off x="6170425" y="3686825"/>
            <a:ext cx="1978200" cy="90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APTION_ONLY_1_1">
    <p:bg>
      <p:bgPr>
        <a:solidFill>
          <a:schemeClr val="dk1"/>
        </a:solidFill>
        <a:effectLst/>
      </p:bgPr>
    </p:bg>
    <p:spTree>
      <p:nvGrpSpPr>
        <p:cNvPr id="1" name="Shape 90"/>
        <p:cNvGrpSpPr/>
        <p:nvPr/>
      </p:nvGrpSpPr>
      <p:grpSpPr>
        <a:xfrm>
          <a:off x="0" y="0"/>
          <a:ext cx="0" cy="0"/>
          <a:chOff x="0" y="0"/>
          <a:chExt cx="0" cy="0"/>
        </a:xfrm>
      </p:grpSpPr>
      <p:sp>
        <p:nvSpPr>
          <p:cNvPr id="91" name="Google Shape;91;p15"/>
          <p:cNvSpPr/>
          <p:nvPr/>
        </p:nvSpPr>
        <p:spPr>
          <a:xfrm>
            <a:off x="5286600" y="0"/>
            <a:ext cx="38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5149675" y="1285800"/>
            <a:ext cx="2708400" cy="257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 y="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1285801" y="385740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txBox="1">
            <a:spLocks noGrp="1"/>
          </p:cNvSpPr>
          <p:nvPr>
            <p:ph type="title"/>
          </p:nvPr>
        </p:nvSpPr>
        <p:spPr>
          <a:xfrm>
            <a:off x="3859225" y="3103204"/>
            <a:ext cx="3485400" cy="38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Catamaran"/>
              <a:buNone/>
              <a:defRPr sz="1600">
                <a:latin typeface="Catamaran"/>
                <a:ea typeface="Catamaran"/>
                <a:cs typeface="Catamaran"/>
                <a:sym typeface="Catamaran"/>
              </a:defRPr>
            </a:lvl1pPr>
            <a:lvl2pPr lvl="1" rtl="0">
              <a:spcBef>
                <a:spcPts val="0"/>
              </a:spcBef>
              <a:spcAft>
                <a:spcPts val="0"/>
              </a:spcAft>
              <a:buSzPts val="1600"/>
              <a:buFont typeface="Catamaran"/>
              <a:buNone/>
              <a:defRPr sz="1600">
                <a:latin typeface="Catamaran"/>
                <a:ea typeface="Catamaran"/>
                <a:cs typeface="Catamaran"/>
                <a:sym typeface="Catamaran"/>
              </a:defRPr>
            </a:lvl2pPr>
            <a:lvl3pPr lvl="2" rtl="0">
              <a:spcBef>
                <a:spcPts val="0"/>
              </a:spcBef>
              <a:spcAft>
                <a:spcPts val="0"/>
              </a:spcAft>
              <a:buSzPts val="1600"/>
              <a:buFont typeface="Catamaran"/>
              <a:buNone/>
              <a:defRPr sz="1600">
                <a:latin typeface="Catamaran"/>
                <a:ea typeface="Catamaran"/>
                <a:cs typeface="Catamaran"/>
                <a:sym typeface="Catamaran"/>
              </a:defRPr>
            </a:lvl3pPr>
            <a:lvl4pPr lvl="3" rtl="0">
              <a:spcBef>
                <a:spcPts val="0"/>
              </a:spcBef>
              <a:spcAft>
                <a:spcPts val="0"/>
              </a:spcAft>
              <a:buSzPts val="1600"/>
              <a:buFont typeface="Catamaran"/>
              <a:buNone/>
              <a:defRPr sz="1600">
                <a:latin typeface="Catamaran"/>
                <a:ea typeface="Catamaran"/>
                <a:cs typeface="Catamaran"/>
                <a:sym typeface="Catamaran"/>
              </a:defRPr>
            </a:lvl4pPr>
            <a:lvl5pPr lvl="4" rtl="0">
              <a:spcBef>
                <a:spcPts val="0"/>
              </a:spcBef>
              <a:spcAft>
                <a:spcPts val="0"/>
              </a:spcAft>
              <a:buSzPts val="1600"/>
              <a:buFont typeface="Catamaran"/>
              <a:buNone/>
              <a:defRPr sz="1600">
                <a:latin typeface="Catamaran"/>
                <a:ea typeface="Catamaran"/>
                <a:cs typeface="Catamaran"/>
                <a:sym typeface="Catamaran"/>
              </a:defRPr>
            </a:lvl5pPr>
            <a:lvl6pPr lvl="5" rtl="0">
              <a:spcBef>
                <a:spcPts val="0"/>
              </a:spcBef>
              <a:spcAft>
                <a:spcPts val="0"/>
              </a:spcAft>
              <a:buSzPts val="1600"/>
              <a:buFont typeface="Catamaran"/>
              <a:buNone/>
              <a:defRPr sz="1600">
                <a:latin typeface="Catamaran"/>
                <a:ea typeface="Catamaran"/>
                <a:cs typeface="Catamaran"/>
                <a:sym typeface="Catamaran"/>
              </a:defRPr>
            </a:lvl6pPr>
            <a:lvl7pPr lvl="6" rtl="0">
              <a:spcBef>
                <a:spcPts val="0"/>
              </a:spcBef>
              <a:spcAft>
                <a:spcPts val="0"/>
              </a:spcAft>
              <a:buSzPts val="1600"/>
              <a:buFont typeface="Catamaran"/>
              <a:buNone/>
              <a:defRPr sz="1600">
                <a:latin typeface="Catamaran"/>
                <a:ea typeface="Catamaran"/>
                <a:cs typeface="Catamaran"/>
                <a:sym typeface="Catamaran"/>
              </a:defRPr>
            </a:lvl7pPr>
            <a:lvl8pPr lvl="7" rtl="0">
              <a:spcBef>
                <a:spcPts val="0"/>
              </a:spcBef>
              <a:spcAft>
                <a:spcPts val="0"/>
              </a:spcAft>
              <a:buSzPts val="1600"/>
              <a:buFont typeface="Catamaran"/>
              <a:buNone/>
              <a:defRPr sz="1600">
                <a:latin typeface="Catamaran"/>
                <a:ea typeface="Catamaran"/>
                <a:cs typeface="Catamaran"/>
                <a:sym typeface="Catamaran"/>
              </a:defRPr>
            </a:lvl8pPr>
            <a:lvl9pPr lvl="8" rtl="0">
              <a:spcBef>
                <a:spcPts val="0"/>
              </a:spcBef>
              <a:spcAft>
                <a:spcPts val="0"/>
              </a:spcAft>
              <a:buSzPts val="1600"/>
              <a:buFont typeface="Catamaran"/>
              <a:buNone/>
              <a:defRPr sz="1600">
                <a:latin typeface="Catamaran"/>
                <a:ea typeface="Catamaran"/>
                <a:cs typeface="Catamaran"/>
                <a:sym typeface="Catamaran"/>
              </a:defRPr>
            </a:lvl9pPr>
          </a:lstStyle>
          <a:p>
            <a:endParaRPr/>
          </a:p>
        </p:txBody>
      </p:sp>
      <p:sp>
        <p:nvSpPr>
          <p:cNvPr id="96" name="Google Shape;96;p15"/>
          <p:cNvSpPr txBox="1">
            <a:spLocks noGrp="1"/>
          </p:cNvSpPr>
          <p:nvPr>
            <p:ph type="subTitle" idx="1"/>
          </p:nvPr>
        </p:nvSpPr>
        <p:spPr>
          <a:xfrm>
            <a:off x="3859225" y="1588812"/>
            <a:ext cx="3543900" cy="128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200"/>
              <a:buFont typeface="Fjalla One"/>
              <a:buNone/>
              <a:defRPr sz="2200">
                <a:latin typeface="Fjalla One"/>
                <a:ea typeface="Fjalla One"/>
                <a:cs typeface="Fjalla One"/>
                <a:sym typeface="Fjalla One"/>
              </a:defRPr>
            </a:lvl1pPr>
            <a:lvl2pPr lvl="1" rtl="0">
              <a:lnSpc>
                <a:spcPct val="100000"/>
              </a:lnSpc>
              <a:spcBef>
                <a:spcPts val="0"/>
              </a:spcBef>
              <a:spcAft>
                <a:spcPts val="0"/>
              </a:spcAft>
              <a:buSzPts val="2200"/>
              <a:buFont typeface="Fjalla One"/>
              <a:buNone/>
              <a:defRPr sz="2200">
                <a:latin typeface="Fjalla One"/>
                <a:ea typeface="Fjalla One"/>
                <a:cs typeface="Fjalla One"/>
                <a:sym typeface="Fjalla One"/>
              </a:defRPr>
            </a:lvl2pPr>
            <a:lvl3pPr lvl="2" rtl="0">
              <a:lnSpc>
                <a:spcPct val="100000"/>
              </a:lnSpc>
              <a:spcBef>
                <a:spcPts val="0"/>
              </a:spcBef>
              <a:spcAft>
                <a:spcPts val="0"/>
              </a:spcAft>
              <a:buSzPts val="2200"/>
              <a:buFont typeface="Fjalla One"/>
              <a:buNone/>
              <a:defRPr sz="2200">
                <a:latin typeface="Fjalla One"/>
                <a:ea typeface="Fjalla One"/>
                <a:cs typeface="Fjalla One"/>
                <a:sym typeface="Fjalla One"/>
              </a:defRPr>
            </a:lvl3pPr>
            <a:lvl4pPr lvl="3" rtl="0">
              <a:lnSpc>
                <a:spcPct val="100000"/>
              </a:lnSpc>
              <a:spcBef>
                <a:spcPts val="0"/>
              </a:spcBef>
              <a:spcAft>
                <a:spcPts val="0"/>
              </a:spcAft>
              <a:buSzPts val="2200"/>
              <a:buFont typeface="Fjalla One"/>
              <a:buNone/>
              <a:defRPr sz="2200">
                <a:latin typeface="Fjalla One"/>
                <a:ea typeface="Fjalla One"/>
                <a:cs typeface="Fjalla One"/>
                <a:sym typeface="Fjalla One"/>
              </a:defRPr>
            </a:lvl4pPr>
            <a:lvl5pPr lvl="4" rtl="0">
              <a:lnSpc>
                <a:spcPct val="100000"/>
              </a:lnSpc>
              <a:spcBef>
                <a:spcPts val="0"/>
              </a:spcBef>
              <a:spcAft>
                <a:spcPts val="0"/>
              </a:spcAft>
              <a:buSzPts val="2200"/>
              <a:buFont typeface="Fjalla One"/>
              <a:buNone/>
              <a:defRPr sz="2200">
                <a:latin typeface="Fjalla One"/>
                <a:ea typeface="Fjalla One"/>
                <a:cs typeface="Fjalla One"/>
                <a:sym typeface="Fjalla One"/>
              </a:defRPr>
            </a:lvl5pPr>
            <a:lvl6pPr lvl="5" rtl="0">
              <a:lnSpc>
                <a:spcPct val="100000"/>
              </a:lnSpc>
              <a:spcBef>
                <a:spcPts val="0"/>
              </a:spcBef>
              <a:spcAft>
                <a:spcPts val="0"/>
              </a:spcAft>
              <a:buSzPts val="2200"/>
              <a:buFont typeface="Fjalla One"/>
              <a:buNone/>
              <a:defRPr sz="2200">
                <a:latin typeface="Fjalla One"/>
                <a:ea typeface="Fjalla One"/>
                <a:cs typeface="Fjalla One"/>
                <a:sym typeface="Fjalla One"/>
              </a:defRPr>
            </a:lvl6pPr>
            <a:lvl7pPr lvl="6" rtl="0">
              <a:lnSpc>
                <a:spcPct val="100000"/>
              </a:lnSpc>
              <a:spcBef>
                <a:spcPts val="0"/>
              </a:spcBef>
              <a:spcAft>
                <a:spcPts val="0"/>
              </a:spcAft>
              <a:buSzPts val="2200"/>
              <a:buFont typeface="Fjalla One"/>
              <a:buNone/>
              <a:defRPr sz="2200">
                <a:latin typeface="Fjalla One"/>
                <a:ea typeface="Fjalla One"/>
                <a:cs typeface="Fjalla One"/>
                <a:sym typeface="Fjalla One"/>
              </a:defRPr>
            </a:lvl7pPr>
            <a:lvl8pPr lvl="7" rtl="0">
              <a:lnSpc>
                <a:spcPct val="100000"/>
              </a:lnSpc>
              <a:spcBef>
                <a:spcPts val="0"/>
              </a:spcBef>
              <a:spcAft>
                <a:spcPts val="0"/>
              </a:spcAft>
              <a:buSzPts val="2200"/>
              <a:buFont typeface="Fjalla One"/>
              <a:buNone/>
              <a:defRPr sz="2200">
                <a:latin typeface="Fjalla One"/>
                <a:ea typeface="Fjalla One"/>
                <a:cs typeface="Fjalla One"/>
                <a:sym typeface="Fjalla One"/>
              </a:defRPr>
            </a:lvl8pPr>
            <a:lvl9pPr lvl="8" rtl="0">
              <a:lnSpc>
                <a:spcPct val="100000"/>
              </a:lnSpc>
              <a:spcBef>
                <a:spcPts val="0"/>
              </a:spcBef>
              <a:spcAft>
                <a:spcPts val="0"/>
              </a:spcAft>
              <a:buSzPts val="2200"/>
              <a:buFont typeface="Fjalla One"/>
              <a:buNone/>
              <a:defRPr sz="2200">
                <a:latin typeface="Fjalla One"/>
                <a:ea typeface="Fjalla One"/>
                <a:cs typeface="Fjalla One"/>
                <a:sym typeface="Fjalla 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Design">
  <p:cSld name="CAPTION_ONLY_2">
    <p:bg>
      <p:bgPr>
        <a:solidFill>
          <a:schemeClr val="dk2"/>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a:solidFill>
                  <a:schemeClr val="dk1"/>
                </a:solidFill>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ix Columns  ">
  <p:cSld name="CAPTION_ONLY_1_2_1">
    <p:bg>
      <p:bgPr>
        <a:solidFill>
          <a:schemeClr val="dk1"/>
        </a:solidFill>
        <a:effectLst/>
      </p:bgPr>
    </p:bg>
    <p:spTree>
      <p:nvGrpSpPr>
        <p:cNvPr id="1" name="Shape 99"/>
        <p:cNvGrpSpPr/>
        <p:nvPr/>
      </p:nvGrpSpPr>
      <p:grpSpPr>
        <a:xfrm>
          <a:off x="0" y="0"/>
          <a:ext cx="0" cy="0"/>
          <a:chOff x="0" y="0"/>
          <a:chExt cx="0" cy="0"/>
        </a:xfrm>
      </p:grpSpPr>
      <p:sp>
        <p:nvSpPr>
          <p:cNvPr id="100" name="Google Shape;100;p17"/>
          <p:cNvSpPr/>
          <p:nvPr/>
        </p:nvSpPr>
        <p:spPr>
          <a:xfrm>
            <a:off x="0" y="3168825"/>
            <a:ext cx="9144000" cy="197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2" name="Google Shape;102;p17"/>
          <p:cNvSpPr txBox="1">
            <a:spLocks noGrp="1"/>
          </p:cNvSpPr>
          <p:nvPr>
            <p:ph type="title" idx="2"/>
          </p:nvPr>
        </p:nvSpPr>
        <p:spPr>
          <a:xfrm>
            <a:off x="890000" y="1747475"/>
            <a:ext cx="2036100" cy="52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3" name="Google Shape;103;p17"/>
          <p:cNvSpPr txBox="1">
            <a:spLocks noGrp="1"/>
          </p:cNvSpPr>
          <p:nvPr>
            <p:ph type="subTitle" idx="1"/>
          </p:nvPr>
        </p:nvSpPr>
        <p:spPr>
          <a:xfrm>
            <a:off x="890000" y="2234425"/>
            <a:ext cx="20361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 name="Google Shape;104;p17"/>
          <p:cNvSpPr txBox="1">
            <a:spLocks noGrp="1"/>
          </p:cNvSpPr>
          <p:nvPr>
            <p:ph type="title" idx="3"/>
          </p:nvPr>
        </p:nvSpPr>
        <p:spPr>
          <a:xfrm>
            <a:off x="3553950" y="1747475"/>
            <a:ext cx="2036100" cy="52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5" name="Google Shape;105;p17"/>
          <p:cNvSpPr txBox="1">
            <a:spLocks noGrp="1"/>
          </p:cNvSpPr>
          <p:nvPr>
            <p:ph type="subTitle" idx="4"/>
          </p:nvPr>
        </p:nvSpPr>
        <p:spPr>
          <a:xfrm>
            <a:off x="3553950" y="2234425"/>
            <a:ext cx="20361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6" name="Google Shape;106;p17"/>
          <p:cNvSpPr txBox="1">
            <a:spLocks noGrp="1"/>
          </p:cNvSpPr>
          <p:nvPr>
            <p:ph type="title" idx="5"/>
          </p:nvPr>
        </p:nvSpPr>
        <p:spPr>
          <a:xfrm>
            <a:off x="6217900" y="1747475"/>
            <a:ext cx="2036100" cy="52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7" name="Google Shape;107;p17"/>
          <p:cNvSpPr txBox="1">
            <a:spLocks noGrp="1"/>
          </p:cNvSpPr>
          <p:nvPr>
            <p:ph type="subTitle" idx="6"/>
          </p:nvPr>
        </p:nvSpPr>
        <p:spPr>
          <a:xfrm>
            <a:off x="6217900" y="2234425"/>
            <a:ext cx="20361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8" name="Google Shape;108;p17"/>
          <p:cNvSpPr txBox="1">
            <a:spLocks noGrp="1"/>
          </p:cNvSpPr>
          <p:nvPr>
            <p:ph type="title" idx="7"/>
          </p:nvPr>
        </p:nvSpPr>
        <p:spPr>
          <a:xfrm>
            <a:off x="890000" y="3370475"/>
            <a:ext cx="2036100" cy="52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000"/>
              <a:buNone/>
              <a:defRPr sz="20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109" name="Google Shape;109;p17"/>
          <p:cNvSpPr txBox="1">
            <a:spLocks noGrp="1"/>
          </p:cNvSpPr>
          <p:nvPr>
            <p:ph type="subTitle" idx="8"/>
          </p:nvPr>
        </p:nvSpPr>
        <p:spPr>
          <a:xfrm>
            <a:off x="890000" y="3857425"/>
            <a:ext cx="20361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10" name="Google Shape;110;p17"/>
          <p:cNvSpPr txBox="1">
            <a:spLocks noGrp="1"/>
          </p:cNvSpPr>
          <p:nvPr>
            <p:ph type="title" idx="9"/>
          </p:nvPr>
        </p:nvSpPr>
        <p:spPr>
          <a:xfrm>
            <a:off x="3553950" y="3370475"/>
            <a:ext cx="2036100" cy="52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000"/>
              <a:buNone/>
              <a:defRPr sz="20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111" name="Google Shape;111;p17"/>
          <p:cNvSpPr txBox="1">
            <a:spLocks noGrp="1"/>
          </p:cNvSpPr>
          <p:nvPr>
            <p:ph type="subTitle" idx="13"/>
          </p:nvPr>
        </p:nvSpPr>
        <p:spPr>
          <a:xfrm>
            <a:off x="3553950" y="3857425"/>
            <a:ext cx="20361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12" name="Google Shape;112;p17"/>
          <p:cNvSpPr txBox="1">
            <a:spLocks noGrp="1"/>
          </p:cNvSpPr>
          <p:nvPr>
            <p:ph type="title" idx="14"/>
          </p:nvPr>
        </p:nvSpPr>
        <p:spPr>
          <a:xfrm>
            <a:off x="6217900" y="3370475"/>
            <a:ext cx="2036100" cy="52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000"/>
              <a:buNone/>
              <a:defRPr sz="20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113" name="Google Shape;113;p17"/>
          <p:cNvSpPr txBox="1">
            <a:spLocks noGrp="1"/>
          </p:cNvSpPr>
          <p:nvPr>
            <p:ph type="subTitle" idx="15"/>
          </p:nvPr>
        </p:nvSpPr>
        <p:spPr>
          <a:xfrm>
            <a:off x="6217900" y="3857425"/>
            <a:ext cx="20361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14" name="Google Shape;114;p17"/>
          <p:cNvSpPr/>
          <p:nvPr/>
        </p:nvSpPr>
        <p:spPr>
          <a:xfrm>
            <a:off x="7858201" y="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
  <p:cSld name="CAPTION_ONLY_1_2">
    <p:bg>
      <p:bgPr>
        <a:solidFill>
          <a:schemeClr val="dk1"/>
        </a:solid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7" name="Google Shape;117;p18"/>
          <p:cNvSpPr txBox="1">
            <a:spLocks noGrp="1"/>
          </p:cNvSpPr>
          <p:nvPr>
            <p:ph type="title" idx="2"/>
          </p:nvPr>
        </p:nvSpPr>
        <p:spPr>
          <a:xfrm>
            <a:off x="5193991" y="3266475"/>
            <a:ext cx="2370900" cy="52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8" name="Google Shape;118;p18"/>
          <p:cNvSpPr txBox="1">
            <a:spLocks noGrp="1"/>
          </p:cNvSpPr>
          <p:nvPr>
            <p:ph type="subTitle" idx="1"/>
          </p:nvPr>
        </p:nvSpPr>
        <p:spPr>
          <a:xfrm>
            <a:off x="5193991" y="3829625"/>
            <a:ext cx="2370900" cy="64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9" name="Google Shape;119;p18"/>
          <p:cNvSpPr txBox="1">
            <a:spLocks noGrp="1"/>
          </p:cNvSpPr>
          <p:nvPr>
            <p:ph type="title" idx="3"/>
          </p:nvPr>
        </p:nvSpPr>
        <p:spPr>
          <a:xfrm>
            <a:off x="1579112" y="3266475"/>
            <a:ext cx="2370900" cy="52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0" name="Google Shape;120;p18"/>
          <p:cNvSpPr txBox="1">
            <a:spLocks noGrp="1"/>
          </p:cNvSpPr>
          <p:nvPr>
            <p:ph type="subTitle" idx="4"/>
          </p:nvPr>
        </p:nvSpPr>
        <p:spPr>
          <a:xfrm>
            <a:off x="1579114" y="3829625"/>
            <a:ext cx="2370900" cy="64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Four Columns ">
  <p:cSld name="CAPTION_ONLY_1_3">
    <p:bg>
      <p:bgPr>
        <a:solidFill>
          <a:schemeClr val="dk2"/>
        </a:solidFill>
        <a:effectLst/>
      </p:bgPr>
    </p:bg>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a:solidFill>
                  <a:schemeClr val="dk1"/>
                </a:solidFill>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
        <p:nvSpPr>
          <p:cNvPr id="123" name="Google Shape;123;p19"/>
          <p:cNvSpPr txBox="1">
            <a:spLocks noGrp="1"/>
          </p:cNvSpPr>
          <p:nvPr>
            <p:ph type="title" idx="2"/>
          </p:nvPr>
        </p:nvSpPr>
        <p:spPr>
          <a:xfrm>
            <a:off x="738426" y="1802125"/>
            <a:ext cx="2253600" cy="520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000"/>
              <a:buNone/>
              <a:defRPr sz="2000">
                <a:solidFill>
                  <a:schemeClr val="dk1"/>
                </a:solidFill>
              </a:defRPr>
            </a:lvl1pPr>
            <a:lvl2pPr lvl="1" algn="r" rtl="0">
              <a:spcBef>
                <a:spcPts val="0"/>
              </a:spcBef>
              <a:spcAft>
                <a:spcPts val="0"/>
              </a:spcAft>
              <a:buClr>
                <a:schemeClr val="dk1"/>
              </a:buClr>
              <a:buSzPts val="4200"/>
              <a:buNone/>
              <a:defRPr sz="4200">
                <a:solidFill>
                  <a:schemeClr val="dk1"/>
                </a:solidFill>
              </a:defRPr>
            </a:lvl2pPr>
            <a:lvl3pPr lvl="2" algn="r" rtl="0">
              <a:spcBef>
                <a:spcPts val="0"/>
              </a:spcBef>
              <a:spcAft>
                <a:spcPts val="0"/>
              </a:spcAft>
              <a:buClr>
                <a:schemeClr val="dk1"/>
              </a:buClr>
              <a:buSzPts val="4200"/>
              <a:buNone/>
              <a:defRPr sz="4200">
                <a:solidFill>
                  <a:schemeClr val="dk1"/>
                </a:solidFill>
              </a:defRPr>
            </a:lvl3pPr>
            <a:lvl4pPr lvl="3" algn="r" rtl="0">
              <a:spcBef>
                <a:spcPts val="0"/>
              </a:spcBef>
              <a:spcAft>
                <a:spcPts val="0"/>
              </a:spcAft>
              <a:buClr>
                <a:schemeClr val="dk1"/>
              </a:buClr>
              <a:buSzPts val="4200"/>
              <a:buNone/>
              <a:defRPr sz="4200">
                <a:solidFill>
                  <a:schemeClr val="dk1"/>
                </a:solidFill>
              </a:defRPr>
            </a:lvl4pPr>
            <a:lvl5pPr lvl="4" algn="r" rtl="0">
              <a:spcBef>
                <a:spcPts val="0"/>
              </a:spcBef>
              <a:spcAft>
                <a:spcPts val="0"/>
              </a:spcAft>
              <a:buClr>
                <a:schemeClr val="dk1"/>
              </a:buClr>
              <a:buSzPts val="4200"/>
              <a:buNone/>
              <a:defRPr sz="4200">
                <a:solidFill>
                  <a:schemeClr val="dk1"/>
                </a:solidFill>
              </a:defRPr>
            </a:lvl5pPr>
            <a:lvl6pPr lvl="5" algn="r" rtl="0">
              <a:spcBef>
                <a:spcPts val="0"/>
              </a:spcBef>
              <a:spcAft>
                <a:spcPts val="0"/>
              </a:spcAft>
              <a:buClr>
                <a:schemeClr val="dk1"/>
              </a:buClr>
              <a:buSzPts val="4200"/>
              <a:buNone/>
              <a:defRPr sz="4200">
                <a:solidFill>
                  <a:schemeClr val="dk1"/>
                </a:solidFill>
              </a:defRPr>
            </a:lvl6pPr>
            <a:lvl7pPr lvl="6" algn="r" rtl="0">
              <a:spcBef>
                <a:spcPts val="0"/>
              </a:spcBef>
              <a:spcAft>
                <a:spcPts val="0"/>
              </a:spcAft>
              <a:buClr>
                <a:schemeClr val="dk1"/>
              </a:buClr>
              <a:buSzPts val="4200"/>
              <a:buNone/>
              <a:defRPr sz="4200">
                <a:solidFill>
                  <a:schemeClr val="dk1"/>
                </a:solidFill>
              </a:defRPr>
            </a:lvl7pPr>
            <a:lvl8pPr lvl="7" algn="r" rtl="0">
              <a:spcBef>
                <a:spcPts val="0"/>
              </a:spcBef>
              <a:spcAft>
                <a:spcPts val="0"/>
              </a:spcAft>
              <a:buClr>
                <a:schemeClr val="dk1"/>
              </a:buClr>
              <a:buSzPts val="4200"/>
              <a:buNone/>
              <a:defRPr sz="4200">
                <a:solidFill>
                  <a:schemeClr val="dk1"/>
                </a:solidFill>
              </a:defRPr>
            </a:lvl8pPr>
            <a:lvl9pPr lvl="8" algn="r" rtl="0">
              <a:spcBef>
                <a:spcPts val="0"/>
              </a:spcBef>
              <a:spcAft>
                <a:spcPts val="0"/>
              </a:spcAft>
              <a:buClr>
                <a:schemeClr val="dk1"/>
              </a:buClr>
              <a:buSzPts val="4200"/>
              <a:buNone/>
              <a:defRPr sz="4200">
                <a:solidFill>
                  <a:schemeClr val="dk1"/>
                </a:solidFill>
              </a:defRPr>
            </a:lvl9pPr>
          </a:lstStyle>
          <a:p>
            <a:endParaRPr/>
          </a:p>
        </p:txBody>
      </p:sp>
      <p:sp>
        <p:nvSpPr>
          <p:cNvPr id="124" name="Google Shape;124;p19"/>
          <p:cNvSpPr txBox="1">
            <a:spLocks noGrp="1"/>
          </p:cNvSpPr>
          <p:nvPr>
            <p:ph type="subTitle" idx="1"/>
          </p:nvPr>
        </p:nvSpPr>
        <p:spPr>
          <a:xfrm>
            <a:off x="738426" y="2289075"/>
            <a:ext cx="2253600" cy="68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600"/>
              <a:buNone/>
              <a:defRPr sz="1600">
                <a:solidFill>
                  <a:schemeClr val="dk1"/>
                </a:solidFill>
              </a:defRPr>
            </a:lvl1pPr>
            <a:lvl2pPr lvl="1" algn="r" rtl="0">
              <a:lnSpc>
                <a:spcPct val="100000"/>
              </a:lnSpc>
              <a:spcBef>
                <a:spcPts val="0"/>
              </a:spcBef>
              <a:spcAft>
                <a:spcPts val="0"/>
              </a:spcAft>
              <a:buClr>
                <a:schemeClr val="dk1"/>
              </a:buClr>
              <a:buSzPts val="1600"/>
              <a:buNone/>
              <a:defRPr sz="1600">
                <a:solidFill>
                  <a:schemeClr val="dk1"/>
                </a:solidFill>
              </a:defRPr>
            </a:lvl2pPr>
            <a:lvl3pPr lvl="2" algn="r" rtl="0">
              <a:lnSpc>
                <a:spcPct val="100000"/>
              </a:lnSpc>
              <a:spcBef>
                <a:spcPts val="0"/>
              </a:spcBef>
              <a:spcAft>
                <a:spcPts val="0"/>
              </a:spcAft>
              <a:buClr>
                <a:schemeClr val="dk1"/>
              </a:buClr>
              <a:buSzPts val="1600"/>
              <a:buNone/>
              <a:defRPr sz="1600">
                <a:solidFill>
                  <a:schemeClr val="dk1"/>
                </a:solidFill>
              </a:defRPr>
            </a:lvl3pPr>
            <a:lvl4pPr lvl="3" algn="r" rtl="0">
              <a:lnSpc>
                <a:spcPct val="100000"/>
              </a:lnSpc>
              <a:spcBef>
                <a:spcPts val="0"/>
              </a:spcBef>
              <a:spcAft>
                <a:spcPts val="0"/>
              </a:spcAft>
              <a:buClr>
                <a:schemeClr val="dk1"/>
              </a:buClr>
              <a:buSzPts val="1600"/>
              <a:buNone/>
              <a:defRPr sz="1600">
                <a:solidFill>
                  <a:schemeClr val="dk1"/>
                </a:solidFill>
              </a:defRPr>
            </a:lvl4pPr>
            <a:lvl5pPr lvl="4" algn="r" rtl="0">
              <a:lnSpc>
                <a:spcPct val="100000"/>
              </a:lnSpc>
              <a:spcBef>
                <a:spcPts val="0"/>
              </a:spcBef>
              <a:spcAft>
                <a:spcPts val="0"/>
              </a:spcAft>
              <a:buClr>
                <a:schemeClr val="dk1"/>
              </a:buClr>
              <a:buSzPts val="1600"/>
              <a:buNone/>
              <a:defRPr sz="1600">
                <a:solidFill>
                  <a:schemeClr val="dk1"/>
                </a:solidFill>
              </a:defRPr>
            </a:lvl5pPr>
            <a:lvl6pPr lvl="5" algn="r" rtl="0">
              <a:lnSpc>
                <a:spcPct val="100000"/>
              </a:lnSpc>
              <a:spcBef>
                <a:spcPts val="0"/>
              </a:spcBef>
              <a:spcAft>
                <a:spcPts val="0"/>
              </a:spcAft>
              <a:buClr>
                <a:schemeClr val="dk1"/>
              </a:buClr>
              <a:buSzPts val="1600"/>
              <a:buNone/>
              <a:defRPr sz="1600">
                <a:solidFill>
                  <a:schemeClr val="dk1"/>
                </a:solidFill>
              </a:defRPr>
            </a:lvl6pPr>
            <a:lvl7pPr lvl="6" algn="r" rtl="0">
              <a:lnSpc>
                <a:spcPct val="100000"/>
              </a:lnSpc>
              <a:spcBef>
                <a:spcPts val="0"/>
              </a:spcBef>
              <a:spcAft>
                <a:spcPts val="0"/>
              </a:spcAft>
              <a:buClr>
                <a:schemeClr val="dk1"/>
              </a:buClr>
              <a:buSzPts val="1600"/>
              <a:buNone/>
              <a:defRPr sz="1600">
                <a:solidFill>
                  <a:schemeClr val="dk1"/>
                </a:solidFill>
              </a:defRPr>
            </a:lvl7pPr>
            <a:lvl8pPr lvl="7" algn="r" rtl="0">
              <a:lnSpc>
                <a:spcPct val="100000"/>
              </a:lnSpc>
              <a:spcBef>
                <a:spcPts val="0"/>
              </a:spcBef>
              <a:spcAft>
                <a:spcPts val="0"/>
              </a:spcAft>
              <a:buClr>
                <a:schemeClr val="dk1"/>
              </a:buClr>
              <a:buSzPts val="1600"/>
              <a:buNone/>
              <a:defRPr sz="1600">
                <a:solidFill>
                  <a:schemeClr val="dk1"/>
                </a:solidFill>
              </a:defRPr>
            </a:lvl8pPr>
            <a:lvl9pPr lvl="8" algn="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25" name="Google Shape;125;p19"/>
          <p:cNvSpPr txBox="1">
            <a:spLocks noGrp="1"/>
          </p:cNvSpPr>
          <p:nvPr>
            <p:ph type="title" idx="3"/>
          </p:nvPr>
        </p:nvSpPr>
        <p:spPr>
          <a:xfrm>
            <a:off x="6151974" y="1802125"/>
            <a:ext cx="2253600" cy="520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000"/>
              <a:buNone/>
              <a:defRPr sz="2000">
                <a:solidFill>
                  <a:schemeClr val="dk1"/>
                </a:solidFill>
              </a:defRPr>
            </a:lvl1pPr>
            <a:lvl2pPr lvl="1" rtl="0">
              <a:spcBef>
                <a:spcPts val="0"/>
              </a:spcBef>
              <a:spcAft>
                <a:spcPts val="0"/>
              </a:spcAft>
              <a:buClr>
                <a:schemeClr val="dk1"/>
              </a:buClr>
              <a:buSzPts val="4200"/>
              <a:buNone/>
              <a:defRPr sz="4200">
                <a:solidFill>
                  <a:schemeClr val="dk1"/>
                </a:solidFill>
              </a:defRPr>
            </a:lvl2pPr>
            <a:lvl3pPr lvl="2" rtl="0">
              <a:spcBef>
                <a:spcPts val="0"/>
              </a:spcBef>
              <a:spcAft>
                <a:spcPts val="0"/>
              </a:spcAft>
              <a:buClr>
                <a:schemeClr val="dk1"/>
              </a:buClr>
              <a:buSzPts val="4200"/>
              <a:buNone/>
              <a:defRPr sz="4200">
                <a:solidFill>
                  <a:schemeClr val="dk1"/>
                </a:solidFill>
              </a:defRPr>
            </a:lvl3pPr>
            <a:lvl4pPr lvl="3" rtl="0">
              <a:spcBef>
                <a:spcPts val="0"/>
              </a:spcBef>
              <a:spcAft>
                <a:spcPts val="0"/>
              </a:spcAft>
              <a:buClr>
                <a:schemeClr val="dk1"/>
              </a:buClr>
              <a:buSzPts val="4200"/>
              <a:buNone/>
              <a:defRPr sz="4200">
                <a:solidFill>
                  <a:schemeClr val="dk1"/>
                </a:solidFill>
              </a:defRPr>
            </a:lvl4pPr>
            <a:lvl5pPr lvl="4" rtl="0">
              <a:spcBef>
                <a:spcPts val="0"/>
              </a:spcBef>
              <a:spcAft>
                <a:spcPts val="0"/>
              </a:spcAft>
              <a:buClr>
                <a:schemeClr val="dk1"/>
              </a:buClr>
              <a:buSzPts val="4200"/>
              <a:buNone/>
              <a:defRPr sz="4200">
                <a:solidFill>
                  <a:schemeClr val="dk1"/>
                </a:solidFill>
              </a:defRPr>
            </a:lvl5pPr>
            <a:lvl6pPr lvl="5" rtl="0">
              <a:spcBef>
                <a:spcPts val="0"/>
              </a:spcBef>
              <a:spcAft>
                <a:spcPts val="0"/>
              </a:spcAft>
              <a:buClr>
                <a:schemeClr val="dk1"/>
              </a:buClr>
              <a:buSzPts val="4200"/>
              <a:buNone/>
              <a:defRPr sz="4200">
                <a:solidFill>
                  <a:schemeClr val="dk1"/>
                </a:solidFill>
              </a:defRPr>
            </a:lvl6pPr>
            <a:lvl7pPr lvl="6" rtl="0">
              <a:spcBef>
                <a:spcPts val="0"/>
              </a:spcBef>
              <a:spcAft>
                <a:spcPts val="0"/>
              </a:spcAft>
              <a:buClr>
                <a:schemeClr val="dk1"/>
              </a:buClr>
              <a:buSzPts val="4200"/>
              <a:buNone/>
              <a:defRPr sz="4200">
                <a:solidFill>
                  <a:schemeClr val="dk1"/>
                </a:solidFill>
              </a:defRPr>
            </a:lvl7pPr>
            <a:lvl8pPr lvl="7" rtl="0">
              <a:spcBef>
                <a:spcPts val="0"/>
              </a:spcBef>
              <a:spcAft>
                <a:spcPts val="0"/>
              </a:spcAft>
              <a:buClr>
                <a:schemeClr val="dk1"/>
              </a:buClr>
              <a:buSzPts val="4200"/>
              <a:buNone/>
              <a:defRPr sz="4200">
                <a:solidFill>
                  <a:schemeClr val="dk1"/>
                </a:solidFill>
              </a:defRPr>
            </a:lvl8pPr>
            <a:lvl9pPr lvl="8" rtl="0">
              <a:spcBef>
                <a:spcPts val="0"/>
              </a:spcBef>
              <a:spcAft>
                <a:spcPts val="0"/>
              </a:spcAft>
              <a:buClr>
                <a:schemeClr val="dk1"/>
              </a:buClr>
              <a:buSzPts val="4200"/>
              <a:buNone/>
              <a:defRPr sz="4200">
                <a:solidFill>
                  <a:schemeClr val="dk1"/>
                </a:solidFill>
              </a:defRPr>
            </a:lvl9pPr>
          </a:lstStyle>
          <a:p>
            <a:endParaRPr/>
          </a:p>
        </p:txBody>
      </p:sp>
      <p:sp>
        <p:nvSpPr>
          <p:cNvPr id="126" name="Google Shape;126;p19"/>
          <p:cNvSpPr txBox="1">
            <a:spLocks noGrp="1"/>
          </p:cNvSpPr>
          <p:nvPr>
            <p:ph type="subTitle" idx="4"/>
          </p:nvPr>
        </p:nvSpPr>
        <p:spPr>
          <a:xfrm>
            <a:off x="6151974" y="2289075"/>
            <a:ext cx="2253600" cy="68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27" name="Google Shape;127;p19"/>
          <p:cNvSpPr txBox="1">
            <a:spLocks noGrp="1"/>
          </p:cNvSpPr>
          <p:nvPr>
            <p:ph type="title" idx="5"/>
          </p:nvPr>
        </p:nvSpPr>
        <p:spPr>
          <a:xfrm>
            <a:off x="738426" y="3080781"/>
            <a:ext cx="2253600" cy="520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000"/>
              <a:buNone/>
              <a:defRPr sz="2000">
                <a:solidFill>
                  <a:schemeClr val="dk1"/>
                </a:solidFill>
              </a:defRPr>
            </a:lvl1pPr>
            <a:lvl2pPr lvl="1" algn="r" rtl="0">
              <a:spcBef>
                <a:spcPts val="0"/>
              </a:spcBef>
              <a:spcAft>
                <a:spcPts val="0"/>
              </a:spcAft>
              <a:buClr>
                <a:schemeClr val="dk1"/>
              </a:buClr>
              <a:buSzPts val="4200"/>
              <a:buNone/>
              <a:defRPr sz="4200">
                <a:solidFill>
                  <a:schemeClr val="dk1"/>
                </a:solidFill>
              </a:defRPr>
            </a:lvl2pPr>
            <a:lvl3pPr lvl="2" algn="r" rtl="0">
              <a:spcBef>
                <a:spcPts val="0"/>
              </a:spcBef>
              <a:spcAft>
                <a:spcPts val="0"/>
              </a:spcAft>
              <a:buClr>
                <a:schemeClr val="dk1"/>
              </a:buClr>
              <a:buSzPts val="4200"/>
              <a:buNone/>
              <a:defRPr sz="4200">
                <a:solidFill>
                  <a:schemeClr val="dk1"/>
                </a:solidFill>
              </a:defRPr>
            </a:lvl3pPr>
            <a:lvl4pPr lvl="3" algn="r" rtl="0">
              <a:spcBef>
                <a:spcPts val="0"/>
              </a:spcBef>
              <a:spcAft>
                <a:spcPts val="0"/>
              </a:spcAft>
              <a:buClr>
                <a:schemeClr val="dk1"/>
              </a:buClr>
              <a:buSzPts val="4200"/>
              <a:buNone/>
              <a:defRPr sz="4200">
                <a:solidFill>
                  <a:schemeClr val="dk1"/>
                </a:solidFill>
              </a:defRPr>
            </a:lvl4pPr>
            <a:lvl5pPr lvl="4" algn="r" rtl="0">
              <a:spcBef>
                <a:spcPts val="0"/>
              </a:spcBef>
              <a:spcAft>
                <a:spcPts val="0"/>
              </a:spcAft>
              <a:buClr>
                <a:schemeClr val="dk1"/>
              </a:buClr>
              <a:buSzPts val="4200"/>
              <a:buNone/>
              <a:defRPr sz="4200">
                <a:solidFill>
                  <a:schemeClr val="dk1"/>
                </a:solidFill>
              </a:defRPr>
            </a:lvl5pPr>
            <a:lvl6pPr lvl="5" algn="r" rtl="0">
              <a:spcBef>
                <a:spcPts val="0"/>
              </a:spcBef>
              <a:spcAft>
                <a:spcPts val="0"/>
              </a:spcAft>
              <a:buClr>
                <a:schemeClr val="dk1"/>
              </a:buClr>
              <a:buSzPts val="4200"/>
              <a:buNone/>
              <a:defRPr sz="4200">
                <a:solidFill>
                  <a:schemeClr val="dk1"/>
                </a:solidFill>
              </a:defRPr>
            </a:lvl6pPr>
            <a:lvl7pPr lvl="6" algn="r" rtl="0">
              <a:spcBef>
                <a:spcPts val="0"/>
              </a:spcBef>
              <a:spcAft>
                <a:spcPts val="0"/>
              </a:spcAft>
              <a:buClr>
                <a:schemeClr val="dk1"/>
              </a:buClr>
              <a:buSzPts val="4200"/>
              <a:buNone/>
              <a:defRPr sz="4200">
                <a:solidFill>
                  <a:schemeClr val="dk1"/>
                </a:solidFill>
              </a:defRPr>
            </a:lvl7pPr>
            <a:lvl8pPr lvl="7" algn="r" rtl="0">
              <a:spcBef>
                <a:spcPts val="0"/>
              </a:spcBef>
              <a:spcAft>
                <a:spcPts val="0"/>
              </a:spcAft>
              <a:buClr>
                <a:schemeClr val="dk1"/>
              </a:buClr>
              <a:buSzPts val="4200"/>
              <a:buNone/>
              <a:defRPr sz="4200">
                <a:solidFill>
                  <a:schemeClr val="dk1"/>
                </a:solidFill>
              </a:defRPr>
            </a:lvl8pPr>
            <a:lvl9pPr lvl="8" algn="r" rtl="0">
              <a:spcBef>
                <a:spcPts val="0"/>
              </a:spcBef>
              <a:spcAft>
                <a:spcPts val="0"/>
              </a:spcAft>
              <a:buClr>
                <a:schemeClr val="dk1"/>
              </a:buClr>
              <a:buSzPts val="4200"/>
              <a:buNone/>
              <a:defRPr sz="4200">
                <a:solidFill>
                  <a:schemeClr val="dk1"/>
                </a:solidFill>
              </a:defRPr>
            </a:lvl9pPr>
          </a:lstStyle>
          <a:p>
            <a:endParaRPr/>
          </a:p>
        </p:txBody>
      </p:sp>
      <p:sp>
        <p:nvSpPr>
          <p:cNvPr id="128" name="Google Shape;128;p19"/>
          <p:cNvSpPr txBox="1">
            <a:spLocks noGrp="1"/>
          </p:cNvSpPr>
          <p:nvPr>
            <p:ph type="subTitle" idx="6"/>
          </p:nvPr>
        </p:nvSpPr>
        <p:spPr>
          <a:xfrm>
            <a:off x="738426" y="3567731"/>
            <a:ext cx="2253600" cy="68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600"/>
              <a:buNone/>
              <a:defRPr sz="1600">
                <a:solidFill>
                  <a:schemeClr val="dk1"/>
                </a:solidFill>
              </a:defRPr>
            </a:lvl1pPr>
            <a:lvl2pPr lvl="1" algn="r" rtl="0">
              <a:lnSpc>
                <a:spcPct val="100000"/>
              </a:lnSpc>
              <a:spcBef>
                <a:spcPts val="0"/>
              </a:spcBef>
              <a:spcAft>
                <a:spcPts val="0"/>
              </a:spcAft>
              <a:buClr>
                <a:schemeClr val="dk1"/>
              </a:buClr>
              <a:buSzPts val="1600"/>
              <a:buNone/>
              <a:defRPr sz="1600">
                <a:solidFill>
                  <a:schemeClr val="dk1"/>
                </a:solidFill>
              </a:defRPr>
            </a:lvl2pPr>
            <a:lvl3pPr lvl="2" algn="r" rtl="0">
              <a:lnSpc>
                <a:spcPct val="100000"/>
              </a:lnSpc>
              <a:spcBef>
                <a:spcPts val="0"/>
              </a:spcBef>
              <a:spcAft>
                <a:spcPts val="0"/>
              </a:spcAft>
              <a:buClr>
                <a:schemeClr val="dk1"/>
              </a:buClr>
              <a:buSzPts val="1600"/>
              <a:buNone/>
              <a:defRPr sz="1600">
                <a:solidFill>
                  <a:schemeClr val="dk1"/>
                </a:solidFill>
              </a:defRPr>
            </a:lvl3pPr>
            <a:lvl4pPr lvl="3" algn="r" rtl="0">
              <a:lnSpc>
                <a:spcPct val="100000"/>
              </a:lnSpc>
              <a:spcBef>
                <a:spcPts val="0"/>
              </a:spcBef>
              <a:spcAft>
                <a:spcPts val="0"/>
              </a:spcAft>
              <a:buClr>
                <a:schemeClr val="dk1"/>
              </a:buClr>
              <a:buSzPts val="1600"/>
              <a:buNone/>
              <a:defRPr sz="1600">
                <a:solidFill>
                  <a:schemeClr val="dk1"/>
                </a:solidFill>
              </a:defRPr>
            </a:lvl4pPr>
            <a:lvl5pPr lvl="4" algn="r" rtl="0">
              <a:lnSpc>
                <a:spcPct val="100000"/>
              </a:lnSpc>
              <a:spcBef>
                <a:spcPts val="0"/>
              </a:spcBef>
              <a:spcAft>
                <a:spcPts val="0"/>
              </a:spcAft>
              <a:buClr>
                <a:schemeClr val="dk1"/>
              </a:buClr>
              <a:buSzPts val="1600"/>
              <a:buNone/>
              <a:defRPr sz="1600">
                <a:solidFill>
                  <a:schemeClr val="dk1"/>
                </a:solidFill>
              </a:defRPr>
            </a:lvl5pPr>
            <a:lvl6pPr lvl="5" algn="r" rtl="0">
              <a:lnSpc>
                <a:spcPct val="100000"/>
              </a:lnSpc>
              <a:spcBef>
                <a:spcPts val="0"/>
              </a:spcBef>
              <a:spcAft>
                <a:spcPts val="0"/>
              </a:spcAft>
              <a:buClr>
                <a:schemeClr val="dk1"/>
              </a:buClr>
              <a:buSzPts val="1600"/>
              <a:buNone/>
              <a:defRPr sz="1600">
                <a:solidFill>
                  <a:schemeClr val="dk1"/>
                </a:solidFill>
              </a:defRPr>
            </a:lvl6pPr>
            <a:lvl7pPr lvl="6" algn="r" rtl="0">
              <a:lnSpc>
                <a:spcPct val="100000"/>
              </a:lnSpc>
              <a:spcBef>
                <a:spcPts val="0"/>
              </a:spcBef>
              <a:spcAft>
                <a:spcPts val="0"/>
              </a:spcAft>
              <a:buClr>
                <a:schemeClr val="dk1"/>
              </a:buClr>
              <a:buSzPts val="1600"/>
              <a:buNone/>
              <a:defRPr sz="1600">
                <a:solidFill>
                  <a:schemeClr val="dk1"/>
                </a:solidFill>
              </a:defRPr>
            </a:lvl7pPr>
            <a:lvl8pPr lvl="7" algn="r" rtl="0">
              <a:lnSpc>
                <a:spcPct val="100000"/>
              </a:lnSpc>
              <a:spcBef>
                <a:spcPts val="0"/>
              </a:spcBef>
              <a:spcAft>
                <a:spcPts val="0"/>
              </a:spcAft>
              <a:buClr>
                <a:schemeClr val="dk1"/>
              </a:buClr>
              <a:buSzPts val="1600"/>
              <a:buNone/>
              <a:defRPr sz="1600">
                <a:solidFill>
                  <a:schemeClr val="dk1"/>
                </a:solidFill>
              </a:defRPr>
            </a:lvl8pPr>
            <a:lvl9pPr lvl="8" algn="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29" name="Google Shape;129;p19"/>
          <p:cNvSpPr txBox="1">
            <a:spLocks noGrp="1"/>
          </p:cNvSpPr>
          <p:nvPr>
            <p:ph type="title" idx="7"/>
          </p:nvPr>
        </p:nvSpPr>
        <p:spPr>
          <a:xfrm>
            <a:off x="6151974" y="3080781"/>
            <a:ext cx="2253600" cy="520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000"/>
              <a:buNone/>
              <a:defRPr sz="2000">
                <a:solidFill>
                  <a:schemeClr val="dk1"/>
                </a:solidFill>
              </a:defRPr>
            </a:lvl1pPr>
            <a:lvl2pPr lvl="1" rtl="0">
              <a:spcBef>
                <a:spcPts val="0"/>
              </a:spcBef>
              <a:spcAft>
                <a:spcPts val="0"/>
              </a:spcAft>
              <a:buClr>
                <a:schemeClr val="dk1"/>
              </a:buClr>
              <a:buSzPts val="4200"/>
              <a:buNone/>
              <a:defRPr sz="4200">
                <a:solidFill>
                  <a:schemeClr val="dk1"/>
                </a:solidFill>
              </a:defRPr>
            </a:lvl2pPr>
            <a:lvl3pPr lvl="2" rtl="0">
              <a:spcBef>
                <a:spcPts val="0"/>
              </a:spcBef>
              <a:spcAft>
                <a:spcPts val="0"/>
              </a:spcAft>
              <a:buClr>
                <a:schemeClr val="dk1"/>
              </a:buClr>
              <a:buSzPts val="4200"/>
              <a:buNone/>
              <a:defRPr sz="4200">
                <a:solidFill>
                  <a:schemeClr val="dk1"/>
                </a:solidFill>
              </a:defRPr>
            </a:lvl3pPr>
            <a:lvl4pPr lvl="3" rtl="0">
              <a:spcBef>
                <a:spcPts val="0"/>
              </a:spcBef>
              <a:spcAft>
                <a:spcPts val="0"/>
              </a:spcAft>
              <a:buClr>
                <a:schemeClr val="dk1"/>
              </a:buClr>
              <a:buSzPts val="4200"/>
              <a:buNone/>
              <a:defRPr sz="4200">
                <a:solidFill>
                  <a:schemeClr val="dk1"/>
                </a:solidFill>
              </a:defRPr>
            </a:lvl4pPr>
            <a:lvl5pPr lvl="4" rtl="0">
              <a:spcBef>
                <a:spcPts val="0"/>
              </a:spcBef>
              <a:spcAft>
                <a:spcPts val="0"/>
              </a:spcAft>
              <a:buClr>
                <a:schemeClr val="dk1"/>
              </a:buClr>
              <a:buSzPts val="4200"/>
              <a:buNone/>
              <a:defRPr sz="4200">
                <a:solidFill>
                  <a:schemeClr val="dk1"/>
                </a:solidFill>
              </a:defRPr>
            </a:lvl5pPr>
            <a:lvl6pPr lvl="5" rtl="0">
              <a:spcBef>
                <a:spcPts val="0"/>
              </a:spcBef>
              <a:spcAft>
                <a:spcPts val="0"/>
              </a:spcAft>
              <a:buClr>
                <a:schemeClr val="dk1"/>
              </a:buClr>
              <a:buSzPts val="4200"/>
              <a:buNone/>
              <a:defRPr sz="4200">
                <a:solidFill>
                  <a:schemeClr val="dk1"/>
                </a:solidFill>
              </a:defRPr>
            </a:lvl6pPr>
            <a:lvl7pPr lvl="6" rtl="0">
              <a:spcBef>
                <a:spcPts val="0"/>
              </a:spcBef>
              <a:spcAft>
                <a:spcPts val="0"/>
              </a:spcAft>
              <a:buClr>
                <a:schemeClr val="dk1"/>
              </a:buClr>
              <a:buSzPts val="4200"/>
              <a:buNone/>
              <a:defRPr sz="4200">
                <a:solidFill>
                  <a:schemeClr val="dk1"/>
                </a:solidFill>
              </a:defRPr>
            </a:lvl7pPr>
            <a:lvl8pPr lvl="7" rtl="0">
              <a:spcBef>
                <a:spcPts val="0"/>
              </a:spcBef>
              <a:spcAft>
                <a:spcPts val="0"/>
              </a:spcAft>
              <a:buClr>
                <a:schemeClr val="dk1"/>
              </a:buClr>
              <a:buSzPts val="4200"/>
              <a:buNone/>
              <a:defRPr sz="4200">
                <a:solidFill>
                  <a:schemeClr val="dk1"/>
                </a:solidFill>
              </a:defRPr>
            </a:lvl8pPr>
            <a:lvl9pPr lvl="8" rtl="0">
              <a:spcBef>
                <a:spcPts val="0"/>
              </a:spcBef>
              <a:spcAft>
                <a:spcPts val="0"/>
              </a:spcAft>
              <a:buClr>
                <a:schemeClr val="dk1"/>
              </a:buClr>
              <a:buSzPts val="4200"/>
              <a:buNone/>
              <a:defRPr sz="4200">
                <a:solidFill>
                  <a:schemeClr val="dk1"/>
                </a:solidFill>
              </a:defRPr>
            </a:lvl9pPr>
          </a:lstStyle>
          <a:p>
            <a:endParaRPr/>
          </a:p>
        </p:txBody>
      </p:sp>
      <p:sp>
        <p:nvSpPr>
          <p:cNvPr id="130" name="Google Shape;130;p19"/>
          <p:cNvSpPr txBox="1">
            <a:spLocks noGrp="1"/>
          </p:cNvSpPr>
          <p:nvPr>
            <p:ph type="subTitle" idx="8"/>
          </p:nvPr>
        </p:nvSpPr>
        <p:spPr>
          <a:xfrm>
            <a:off x="6151974" y="3567731"/>
            <a:ext cx="2253600" cy="68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1">
  <p:cSld name="CAPTION_ONLY_2_1">
    <p:bg>
      <p:bgPr>
        <a:solidFill>
          <a:schemeClr val="dk2"/>
        </a:solidFill>
        <a:effectLst/>
      </p:bgPr>
    </p:bg>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a:solidFill>
                  <a:schemeClr val="dk1"/>
                </a:solidFill>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
        <p:nvSpPr>
          <p:cNvPr id="133" name="Google Shape;133;p20"/>
          <p:cNvSpPr/>
          <p:nvPr/>
        </p:nvSpPr>
        <p:spPr>
          <a:xfrm>
            <a:off x="0" y="1468625"/>
            <a:ext cx="1285800" cy="367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3857400" y="1468625"/>
            <a:ext cx="5286600" cy="367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925925" y="2367075"/>
            <a:ext cx="4530300" cy="8418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a:endParaRPr/>
          </a:p>
        </p:txBody>
      </p:sp>
      <p:sp>
        <p:nvSpPr>
          <p:cNvPr id="17" name="Google Shape;17;p3"/>
          <p:cNvSpPr txBox="1">
            <a:spLocks noGrp="1"/>
          </p:cNvSpPr>
          <p:nvPr>
            <p:ph type="subTitle" idx="1"/>
          </p:nvPr>
        </p:nvSpPr>
        <p:spPr>
          <a:xfrm>
            <a:off x="925925" y="3203450"/>
            <a:ext cx="3126600" cy="7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lnSpc>
                <a:spcPct val="100000"/>
              </a:lnSpc>
              <a:spcBef>
                <a:spcPts val="0"/>
              </a:spcBef>
              <a:spcAft>
                <a:spcPts val="0"/>
              </a:spcAft>
              <a:buClr>
                <a:schemeClr val="dk1"/>
              </a:buClr>
              <a:buSzPts val="1600"/>
              <a:buNone/>
              <a:defRPr sz="1600">
                <a:solidFill>
                  <a:schemeClr val="dk1"/>
                </a:solidFill>
              </a:defRPr>
            </a:lvl2pPr>
            <a:lvl3pPr lvl="2" rtl="0">
              <a:lnSpc>
                <a:spcPct val="100000"/>
              </a:lnSpc>
              <a:spcBef>
                <a:spcPts val="0"/>
              </a:spcBef>
              <a:spcAft>
                <a:spcPts val="0"/>
              </a:spcAft>
              <a:buClr>
                <a:schemeClr val="dk1"/>
              </a:buClr>
              <a:buSzPts val="1600"/>
              <a:buNone/>
              <a:defRPr sz="1600">
                <a:solidFill>
                  <a:schemeClr val="dk1"/>
                </a:solidFill>
              </a:defRPr>
            </a:lvl3pPr>
            <a:lvl4pPr lvl="3" rtl="0">
              <a:lnSpc>
                <a:spcPct val="100000"/>
              </a:lnSpc>
              <a:spcBef>
                <a:spcPts val="0"/>
              </a:spcBef>
              <a:spcAft>
                <a:spcPts val="0"/>
              </a:spcAft>
              <a:buClr>
                <a:schemeClr val="dk1"/>
              </a:buClr>
              <a:buSzPts val="1600"/>
              <a:buNone/>
              <a:defRPr sz="1600">
                <a:solidFill>
                  <a:schemeClr val="dk1"/>
                </a:solidFill>
              </a:defRPr>
            </a:lvl4pPr>
            <a:lvl5pPr lvl="4" rtl="0">
              <a:lnSpc>
                <a:spcPct val="100000"/>
              </a:lnSpc>
              <a:spcBef>
                <a:spcPts val="0"/>
              </a:spcBef>
              <a:spcAft>
                <a:spcPts val="0"/>
              </a:spcAft>
              <a:buClr>
                <a:schemeClr val="dk1"/>
              </a:buClr>
              <a:buSzPts val="1600"/>
              <a:buNone/>
              <a:defRPr sz="1600">
                <a:solidFill>
                  <a:schemeClr val="dk1"/>
                </a:solidFill>
              </a:defRPr>
            </a:lvl5pPr>
            <a:lvl6pPr lvl="5" rtl="0">
              <a:lnSpc>
                <a:spcPct val="100000"/>
              </a:lnSpc>
              <a:spcBef>
                <a:spcPts val="0"/>
              </a:spcBef>
              <a:spcAft>
                <a:spcPts val="0"/>
              </a:spcAft>
              <a:buClr>
                <a:schemeClr val="dk1"/>
              </a:buClr>
              <a:buSzPts val="1600"/>
              <a:buNone/>
              <a:defRPr sz="1600">
                <a:solidFill>
                  <a:schemeClr val="dk1"/>
                </a:solidFill>
              </a:defRPr>
            </a:lvl6pPr>
            <a:lvl7pPr lvl="6" rtl="0">
              <a:lnSpc>
                <a:spcPct val="100000"/>
              </a:lnSpc>
              <a:spcBef>
                <a:spcPts val="0"/>
              </a:spcBef>
              <a:spcAft>
                <a:spcPts val="0"/>
              </a:spcAft>
              <a:buClr>
                <a:schemeClr val="dk1"/>
              </a:buClr>
              <a:buSzPts val="1600"/>
              <a:buNone/>
              <a:defRPr sz="1600">
                <a:solidFill>
                  <a:schemeClr val="dk1"/>
                </a:solidFill>
              </a:defRPr>
            </a:lvl7pPr>
            <a:lvl8pPr lvl="7" rtl="0">
              <a:lnSpc>
                <a:spcPct val="100000"/>
              </a:lnSpc>
              <a:spcBef>
                <a:spcPts val="0"/>
              </a:spcBef>
              <a:spcAft>
                <a:spcPts val="0"/>
              </a:spcAft>
              <a:buClr>
                <a:schemeClr val="dk1"/>
              </a:buClr>
              <a:buSzPts val="1600"/>
              <a:buNone/>
              <a:defRPr sz="1600">
                <a:solidFill>
                  <a:schemeClr val="dk1"/>
                </a:solidFill>
              </a:defRPr>
            </a:lvl8pPr>
            <a:lvl9pPr lvl="8"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8" name="Google Shape;18;p3"/>
          <p:cNvSpPr txBox="1">
            <a:spLocks noGrp="1"/>
          </p:cNvSpPr>
          <p:nvPr>
            <p:ph type="title" idx="2" hasCustomPrompt="1"/>
          </p:nvPr>
        </p:nvSpPr>
        <p:spPr>
          <a:xfrm>
            <a:off x="925927" y="1205950"/>
            <a:ext cx="3008100" cy="1008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7200"/>
              <a:buNone/>
              <a:defRPr sz="7200">
                <a:solidFill>
                  <a:schemeClr val="dk1"/>
                </a:solidFill>
              </a:defRPr>
            </a:lvl1pPr>
            <a:lvl2pPr lvl="1" rtl="0">
              <a:spcBef>
                <a:spcPts val="0"/>
              </a:spcBef>
              <a:spcAft>
                <a:spcPts val="0"/>
              </a:spcAft>
              <a:buClr>
                <a:schemeClr val="dk1"/>
              </a:buClr>
              <a:buSzPts val="7200"/>
              <a:buNone/>
              <a:defRPr sz="7200">
                <a:solidFill>
                  <a:schemeClr val="dk1"/>
                </a:solidFill>
              </a:defRPr>
            </a:lvl2pPr>
            <a:lvl3pPr lvl="2" rtl="0">
              <a:spcBef>
                <a:spcPts val="0"/>
              </a:spcBef>
              <a:spcAft>
                <a:spcPts val="0"/>
              </a:spcAft>
              <a:buClr>
                <a:schemeClr val="dk1"/>
              </a:buClr>
              <a:buSzPts val="7200"/>
              <a:buNone/>
              <a:defRPr sz="7200">
                <a:solidFill>
                  <a:schemeClr val="dk1"/>
                </a:solidFill>
              </a:defRPr>
            </a:lvl3pPr>
            <a:lvl4pPr lvl="3" rtl="0">
              <a:spcBef>
                <a:spcPts val="0"/>
              </a:spcBef>
              <a:spcAft>
                <a:spcPts val="0"/>
              </a:spcAft>
              <a:buClr>
                <a:schemeClr val="dk1"/>
              </a:buClr>
              <a:buSzPts val="7200"/>
              <a:buNone/>
              <a:defRPr sz="7200">
                <a:solidFill>
                  <a:schemeClr val="dk1"/>
                </a:solidFill>
              </a:defRPr>
            </a:lvl4pPr>
            <a:lvl5pPr lvl="4" rtl="0">
              <a:spcBef>
                <a:spcPts val="0"/>
              </a:spcBef>
              <a:spcAft>
                <a:spcPts val="0"/>
              </a:spcAft>
              <a:buClr>
                <a:schemeClr val="dk1"/>
              </a:buClr>
              <a:buSzPts val="7200"/>
              <a:buNone/>
              <a:defRPr sz="7200">
                <a:solidFill>
                  <a:schemeClr val="dk1"/>
                </a:solidFill>
              </a:defRPr>
            </a:lvl5pPr>
            <a:lvl6pPr lvl="5" rtl="0">
              <a:spcBef>
                <a:spcPts val="0"/>
              </a:spcBef>
              <a:spcAft>
                <a:spcPts val="0"/>
              </a:spcAft>
              <a:buClr>
                <a:schemeClr val="dk1"/>
              </a:buClr>
              <a:buSzPts val="7200"/>
              <a:buNone/>
              <a:defRPr sz="7200">
                <a:solidFill>
                  <a:schemeClr val="dk1"/>
                </a:solidFill>
              </a:defRPr>
            </a:lvl6pPr>
            <a:lvl7pPr lvl="6" rtl="0">
              <a:spcBef>
                <a:spcPts val="0"/>
              </a:spcBef>
              <a:spcAft>
                <a:spcPts val="0"/>
              </a:spcAft>
              <a:buClr>
                <a:schemeClr val="dk1"/>
              </a:buClr>
              <a:buSzPts val="7200"/>
              <a:buNone/>
              <a:defRPr sz="7200">
                <a:solidFill>
                  <a:schemeClr val="dk1"/>
                </a:solidFill>
              </a:defRPr>
            </a:lvl7pPr>
            <a:lvl8pPr lvl="7" rtl="0">
              <a:spcBef>
                <a:spcPts val="0"/>
              </a:spcBef>
              <a:spcAft>
                <a:spcPts val="0"/>
              </a:spcAft>
              <a:buClr>
                <a:schemeClr val="dk1"/>
              </a:buClr>
              <a:buSzPts val="7200"/>
              <a:buNone/>
              <a:defRPr sz="7200">
                <a:solidFill>
                  <a:schemeClr val="dk1"/>
                </a:solidFill>
              </a:defRPr>
            </a:lvl8pPr>
            <a:lvl9pPr lvl="8" rtl="0">
              <a:spcBef>
                <a:spcPts val="0"/>
              </a:spcBef>
              <a:spcAft>
                <a:spcPts val="0"/>
              </a:spcAft>
              <a:buClr>
                <a:schemeClr val="dk1"/>
              </a:buClr>
              <a:buSzPts val="7200"/>
              <a:buNone/>
              <a:defRPr sz="7200">
                <a:solidFill>
                  <a:schemeClr val="dk1"/>
                </a:solidFill>
              </a:defRPr>
            </a:lvl9pPr>
          </a:lstStyle>
          <a:p>
            <a:r>
              <a:t>xx%</a:t>
            </a:r>
          </a:p>
        </p:txBody>
      </p:sp>
      <p:sp>
        <p:nvSpPr>
          <p:cNvPr id="19" name="Google Shape;19;p3"/>
          <p:cNvSpPr/>
          <p:nvPr/>
        </p:nvSpPr>
        <p:spPr>
          <a:xfrm>
            <a:off x="5286600" y="1"/>
            <a:ext cx="3857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858193" y="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6572393" y="128580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207175" y="3857700"/>
            <a:ext cx="13653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2714993" y="1"/>
            <a:ext cx="1285800" cy="1285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Design 2">
  <p:cSld name="CAPTION_ONLY_2_2">
    <p:bg>
      <p:bgPr>
        <a:solidFill>
          <a:schemeClr val="dk1"/>
        </a:solidFill>
        <a:effectLst/>
      </p:bgPr>
    </p:bg>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7" name="Google Shape;137;p21"/>
          <p:cNvSpPr/>
          <p:nvPr/>
        </p:nvSpPr>
        <p:spPr>
          <a:xfrm>
            <a:off x="1" y="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Design 3">
  <p:cSld name="CAPTION_ONLY_2_1_1">
    <p:bg>
      <p:bgPr>
        <a:solidFill>
          <a:schemeClr val="dk2"/>
        </a:solidFill>
        <a:effectLst/>
      </p:bgPr>
    </p:bg>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a:solidFill>
                  <a:schemeClr val="dk1"/>
                </a:solidFill>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
        <p:nvSpPr>
          <p:cNvPr id="140" name="Google Shape;140;p22"/>
          <p:cNvSpPr/>
          <p:nvPr/>
        </p:nvSpPr>
        <p:spPr>
          <a:xfrm>
            <a:off x="4572000" y="1468625"/>
            <a:ext cx="4572000" cy="367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wo Columns  1">
  <p:cSld name="CAPTION_ONLY_1_2_2">
    <p:bg>
      <p:bgPr>
        <a:solidFill>
          <a:schemeClr val="dk1"/>
        </a:solidFill>
        <a:effectLst/>
      </p:bgPr>
    </p:bg>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3" name="Google Shape;143;p23"/>
          <p:cNvSpPr txBox="1">
            <a:spLocks noGrp="1"/>
          </p:cNvSpPr>
          <p:nvPr>
            <p:ph type="title" idx="2"/>
          </p:nvPr>
        </p:nvSpPr>
        <p:spPr>
          <a:xfrm>
            <a:off x="5526225" y="4043350"/>
            <a:ext cx="2647500" cy="520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44" name="Google Shape;144;p23"/>
          <p:cNvSpPr txBox="1">
            <a:spLocks noGrp="1"/>
          </p:cNvSpPr>
          <p:nvPr>
            <p:ph type="subTitle" idx="1"/>
          </p:nvPr>
        </p:nvSpPr>
        <p:spPr>
          <a:xfrm>
            <a:off x="5526200" y="3518950"/>
            <a:ext cx="2647500" cy="643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5" name="Google Shape;145;p23"/>
          <p:cNvSpPr txBox="1">
            <a:spLocks noGrp="1"/>
          </p:cNvSpPr>
          <p:nvPr>
            <p:ph type="title" idx="3"/>
          </p:nvPr>
        </p:nvSpPr>
        <p:spPr>
          <a:xfrm>
            <a:off x="5526225" y="2540975"/>
            <a:ext cx="2647500" cy="520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46" name="Google Shape;146;p23"/>
          <p:cNvSpPr txBox="1">
            <a:spLocks noGrp="1"/>
          </p:cNvSpPr>
          <p:nvPr>
            <p:ph type="subTitle" idx="4"/>
          </p:nvPr>
        </p:nvSpPr>
        <p:spPr>
          <a:xfrm>
            <a:off x="5526200" y="2016575"/>
            <a:ext cx="2647500" cy="643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7" name="Google Shape;147;p23"/>
          <p:cNvSpPr/>
          <p:nvPr/>
        </p:nvSpPr>
        <p:spPr>
          <a:xfrm>
            <a:off x="7858201" y="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Two Columns 2">
  <p:cSld name="CAPTION_ONLY_1_2_3">
    <p:bg>
      <p:bgPr>
        <a:solidFill>
          <a:schemeClr val="dk1"/>
        </a:solidFill>
        <a:effectLst/>
      </p:bgPr>
    </p:bg>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0" name="Google Shape;150;p24"/>
          <p:cNvSpPr txBox="1">
            <a:spLocks noGrp="1"/>
          </p:cNvSpPr>
          <p:nvPr>
            <p:ph type="title" idx="2"/>
          </p:nvPr>
        </p:nvSpPr>
        <p:spPr>
          <a:xfrm>
            <a:off x="3856126" y="3087825"/>
            <a:ext cx="2737800" cy="52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151" name="Google Shape;151;p24"/>
          <p:cNvSpPr txBox="1">
            <a:spLocks noGrp="1"/>
          </p:cNvSpPr>
          <p:nvPr>
            <p:ph type="subTitle" idx="1"/>
          </p:nvPr>
        </p:nvSpPr>
        <p:spPr>
          <a:xfrm>
            <a:off x="4571925" y="3574775"/>
            <a:ext cx="2022000" cy="643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52" name="Google Shape;152;p24"/>
          <p:cNvSpPr txBox="1">
            <a:spLocks noGrp="1"/>
          </p:cNvSpPr>
          <p:nvPr>
            <p:ph type="title" idx="3"/>
          </p:nvPr>
        </p:nvSpPr>
        <p:spPr>
          <a:xfrm>
            <a:off x="2550073" y="1764100"/>
            <a:ext cx="2737800" cy="520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3" name="Google Shape;153;p24"/>
          <p:cNvSpPr txBox="1">
            <a:spLocks noGrp="1"/>
          </p:cNvSpPr>
          <p:nvPr>
            <p:ph type="subTitle" idx="4"/>
          </p:nvPr>
        </p:nvSpPr>
        <p:spPr>
          <a:xfrm>
            <a:off x="2550075" y="2251050"/>
            <a:ext cx="2022000" cy="64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4" name="Google Shape;154;p24"/>
          <p:cNvSpPr/>
          <p:nvPr/>
        </p:nvSpPr>
        <p:spPr>
          <a:xfrm>
            <a:off x="7072489" y="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ext">
  <p:cSld name="CAPTION_ONLY_1_2_2_1">
    <p:bg>
      <p:bgPr>
        <a:solidFill>
          <a:schemeClr val="dk1"/>
        </a:solidFill>
        <a:effectLst/>
      </p:bgPr>
    </p:bg>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7" name="Google Shape;157;p25"/>
          <p:cNvSpPr txBox="1">
            <a:spLocks noGrp="1"/>
          </p:cNvSpPr>
          <p:nvPr>
            <p:ph type="subTitle" idx="1"/>
          </p:nvPr>
        </p:nvSpPr>
        <p:spPr>
          <a:xfrm>
            <a:off x="5450250" y="2298100"/>
            <a:ext cx="2427600" cy="154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8" name="Google Shape;158;p25"/>
          <p:cNvSpPr/>
          <p:nvPr/>
        </p:nvSpPr>
        <p:spPr>
          <a:xfrm>
            <a:off x="1" y="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5"/>
          <p:cNvSpPr/>
          <p:nvPr/>
        </p:nvSpPr>
        <p:spPr>
          <a:xfrm>
            <a:off x="6572401" y="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5"/>
          <p:cNvSpPr/>
          <p:nvPr/>
        </p:nvSpPr>
        <p:spPr>
          <a:xfrm>
            <a:off x="5543725" y="3857600"/>
            <a:ext cx="36003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 Credits">
  <p:cSld name="SECTION_HEADER_1">
    <p:bg>
      <p:bgPr>
        <a:solidFill>
          <a:schemeClr val="dk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906250" y="497325"/>
            <a:ext cx="45303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63" name="Google Shape;163;p26"/>
          <p:cNvSpPr txBox="1">
            <a:spLocks noGrp="1"/>
          </p:cNvSpPr>
          <p:nvPr>
            <p:ph type="subTitle" idx="1"/>
          </p:nvPr>
        </p:nvSpPr>
        <p:spPr>
          <a:xfrm>
            <a:off x="906250" y="1409900"/>
            <a:ext cx="3168000" cy="120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64" name="Google Shape;164;p26"/>
          <p:cNvSpPr txBox="1"/>
          <p:nvPr/>
        </p:nvSpPr>
        <p:spPr>
          <a:xfrm>
            <a:off x="906250" y="3406725"/>
            <a:ext cx="3000000" cy="741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dk1"/>
                </a:solidFill>
                <a:latin typeface="Catamaran"/>
                <a:ea typeface="Catamaran"/>
                <a:cs typeface="Catamaran"/>
                <a:sym typeface="Catamaran"/>
              </a:rPr>
              <a:t>CREDITS: This presentation template was created by </a:t>
            </a:r>
            <a:r>
              <a:rPr lang="en" sz="1000">
                <a:solidFill>
                  <a:schemeClr val="dk1"/>
                </a:solidFill>
                <a:uFill>
                  <a:noFill/>
                </a:uFill>
                <a:latin typeface="Catamaran"/>
                <a:ea typeface="Catamaran"/>
                <a:cs typeface="Catamaran"/>
                <a:sym typeface="Catamaran"/>
                <a:hlinkClick r:id="rId2">
                  <a:extLst>
                    <a:ext uri="{A12FA001-AC4F-418D-AE19-62706E023703}">
                      <ahyp:hlinkClr xmlns:ahyp="http://schemas.microsoft.com/office/drawing/2018/hyperlinkcolor" val="tx"/>
                    </a:ext>
                  </a:extLst>
                </a:hlinkClick>
              </a:rPr>
              <a:t>Slidesgo</a:t>
            </a:r>
            <a:r>
              <a:rPr lang="en" sz="1000">
                <a:solidFill>
                  <a:schemeClr val="dk1"/>
                </a:solidFill>
                <a:latin typeface="Catamaran"/>
                <a:ea typeface="Catamaran"/>
                <a:cs typeface="Catamaran"/>
                <a:sym typeface="Catamaran"/>
              </a:rPr>
              <a:t>, including icons by </a:t>
            </a:r>
            <a:r>
              <a:rPr lang="en" sz="1000">
                <a:solidFill>
                  <a:schemeClr val="dk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000">
                <a:solidFill>
                  <a:schemeClr val="dk1"/>
                </a:solidFill>
                <a:latin typeface="Catamaran"/>
                <a:ea typeface="Catamaran"/>
                <a:cs typeface="Catamaran"/>
                <a:sym typeface="Catamaran"/>
              </a:rPr>
              <a:t>, and infographics &amp; images by </a:t>
            </a:r>
            <a:r>
              <a:rPr lang="en" sz="1000">
                <a:solidFill>
                  <a:schemeClr val="dk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r>
              <a:rPr lang="en" sz="1000">
                <a:solidFill>
                  <a:schemeClr val="dk1"/>
                </a:solidFill>
                <a:latin typeface="Catamaran"/>
                <a:ea typeface="Catamaran"/>
                <a:cs typeface="Catamaran"/>
                <a:sym typeface="Catamaran"/>
              </a:rPr>
              <a:t>. </a:t>
            </a:r>
            <a:endParaRPr sz="1000">
              <a:solidFill>
                <a:schemeClr val="dk1"/>
              </a:solidFill>
              <a:latin typeface="Catamaran"/>
              <a:ea typeface="Catamaran"/>
              <a:cs typeface="Catamaran"/>
              <a:sym typeface="Catamaran"/>
            </a:endParaRPr>
          </a:p>
          <a:p>
            <a:pPr marL="0" lvl="0" indent="0" algn="l" rtl="0">
              <a:spcBef>
                <a:spcPts val="300"/>
              </a:spcBef>
              <a:spcAft>
                <a:spcPts val="0"/>
              </a:spcAft>
              <a:buNone/>
            </a:pPr>
            <a:endParaRPr sz="1000">
              <a:solidFill>
                <a:schemeClr val="dk1"/>
              </a:solidFill>
              <a:latin typeface="Catamaran"/>
              <a:ea typeface="Catamaran"/>
              <a:cs typeface="Catamaran"/>
              <a:sym typeface="Catamaran"/>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solidFill>
          <a:schemeClr val="dk1"/>
        </a:solidFill>
        <a:effectLst/>
      </p:bgPr>
    </p:bg>
    <p:spTree>
      <p:nvGrpSpPr>
        <p:cNvPr id="1" name="Shape 165"/>
        <p:cNvGrpSpPr/>
        <p:nvPr/>
      </p:nvGrpSpPr>
      <p:grpSpPr>
        <a:xfrm>
          <a:off x="0" y="0"/>
          <a:ext cx="0" cy="0"/>
          <a:chOff x="0" y="0"/>
          <a:chExt cx="0" cy="0"/>
        </a:xfrm>
      </p:grpSpPr>
      <p:sp>
        <p:nvSpPr>
          <p:cNvPr id="166" name="Google Shape;166;p27"/>
          <p:cNvSpPr/>
          <p:nvPr/>
        </p:nvSpPr>
        <p:spPr>
          <a:xfrm>
            <a:off x="7858201" y="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txBox="1">
            <a:spLocks noGrp="1"/>
          </p:cNvSpPr>
          <p:nvPr>
            <p:ph type="body" idx="1"/>
          </p:nvPr>
        </p:nvSpPr>
        <p:spPr>
          <a:xfrm>
            <a:off x="967025" y="1661425"/>
            <a:ext cx="3868200" cy="2907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68" name="Google Shape;168;p27"/>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69" name="Google Shape;169;p27"/>
          <p:cNvSpPr/>
          <p:nvPr/>
        </p:nvSpPr>
        <p:spPr>
          <a:xfrm>
            <a:off x="6572401" y="128580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SECTION_HEADER_1_1">
    <p:bg>
      <p:bgPr>
        <a:solidFill>
          <a:schemeClr val="dk2"/>
        </a:solidFill>
        <a:effectLst/>
      </p:bgPr>
    </p:bg>
    <p:spTree>
      <p:nvGrpSpPr>
        <p:cNvPr id="1" name="Shape 17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TITLE_AND_TWO_COLUMNS_1_1">
    <p:bg>
      <p:bgPr>
        <a:solidFill>
          <a:schemeClr val="dk1"/>
        </a:solidFill>
        <a:effectLst/>
      </p:bgPr>
    </p:bg>
    <p:spTree>
      <p:nvGrpSpPr>
        <p:cNvPr id="1" name="Shape 171"/>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TITLE_ONLY_1">
    <p:bg>
      <p:bgPr>
        <a:solidFill>
          <a:schemeClr val="dk1"/>
        </a:solidFill>
        <a:effectLst/>
      </p:bgPr>
    </p:bg>
    <p:spTree>
      <p:nvGrpSpPr>
        <p:cNvPr id="1" name="Shape 172"/>
        <p:cNvGrpSpPr/>
        <p:nvPr/>
      </p:nvGrpSpPr>
      <p:grpSpPr>
        <a:xfrm>
          <a:off x="0" y="0"/>
          <a:ext cx="0" cy="0"/>
          <a:chOff x="0" y="0"/>
          <a:chExt cx="0" cy="0"/>
        </a:xfrm>
      </p:grpSpPr>
      <p:sp>
        <p:nvSpPr>
          <p:cNvPr id="173" name="Google Shape;173;p30"/>
          <p:cNvSpPr/>
          <p:nvPr/>
        </p:nvSpPr>
        <p:spPr>
          <a:xfrm>
            <a:off x="-82700" y="3099425"/>
            <a:ext cx="9289500" cy="2101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body" idx="1"/>
          </p:nvPr>
        </p:nvSpPr>
        <p:spPr>
          <a:xfrm>
            <a:off x="987225" y="1284500"/>
            <a:ext cx="6749700" cy="3360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4"/>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3">
  <p:cSld name="SECTION_TITLE_AND_DESCRIPTION_2">
    <p:bg>
      <p:bgPr>
        <a:solidFill>
          <a:schemeClr val="dk1"/>
        </a:solidFill>
        <a:effectLst/>
      </p:bgPr>
    </p:bg>
    <p:spTree>
      <p:nvGrpSpPr>
        <p:cNvPr id="1" name="Shape 174"/>
        <p:cNvGrpSpPr/>
        <p:nvPr/>
      </p:nvGrpSpPr>
      <p:grpSpPr>
        <a:xfrm>
          <a:off x="0" y="0"/>
          <a:ext cx="0" cy="0"/>
          <a:chOff x="0" y="0"/>
          <a:chExt cx="0" cy="0"/>
        </a:xfrm>
      </p:grpSpPr>
      <p:sp>
        <p:nvSpPr>
          <p:cNvPr id="175" name="Google Shape;175;p31"/>
          <p:cNvSpPr/>
          <p:nvPr/>
        </p:nvSpPr>
        <p:spPr>
          <a:xfrm>
            <a:off x="-76025" y="1740450"/>
            <a:ext cx="3784500" cy="3402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1"/>
          <p:cNvSpPr/>
          <p:nvPr/>
        </p:nvSpPr>
        <p:spPr>
          <a:xfrm>
            <a:off x="-72449" y="3857701"/>
            <a:ext cx="1285800" cy="1285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1"/>
          <p:cNvSpPr/>
          <p:nvPr/>
        </p:nvSpPr>
        <p:spPr>
          <a:xfrm>
            <a:off x="7858201" y="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7"/>
        <p:cNvGrpSpPr/>
        <p:nvPr/>
      </p:nvGrpSpPr>
      <p:grpSpPr>
        <a:xfrm>
          <a:off x="0" y="0"/>
          <a:ext cx="0" cy="0"/>
          <a:chOff x="0" y="0"/>
          <a:chExt cx="0" cy="0"/>
        </a:xfrm>
      </p:grpSpPr>
      <p:sp>
        <p:nvSpPr>
          <p:cNvPr id="28" name="Google Shape;28;p5"/>
          <p:cNvSpPr/>
          <p:nvPr/>
        </p:nvSpPr>
        <p:spPr>
          <a:xfrm>
            <a:off x="1" y="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body" idx="1"/>
          </p:nvPr>
        </p:nvSpPr>
        <p:spPr>
          <a:xfrm>
            <a:off x="713224" y="1661425"/>
            <a:ext cx="3638400" cy="2907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0" name="Google Shape;30;p5"/>
          <p:cNvSpPr txBox="1">
            <a:spLocks noGrp="1"/>
          </p:cNvSpPr>
          <p:nvPr>
            <p:ph type="body" idx="2"/>
          </p:nvPr>
        </p:nvSpPr>
        <p:spPr>
          <a:xfrm>
            <a:off x="4792375" y="1661475"/>
            <a:ext cx="3638400" cy="2907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1" name="Google Shape;31;p5"/>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34" name="Google Shape;34;p6"/>
          <p:cNvSpPr/>
          <p:nvPr/>
        </p:nvSpPr>
        <p:spPr>
          <a:xfrm>
            <a:off x="-82700" y="3099425"/>
            <a:ext cx="9289500" cy="2101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7858201" y="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1285801" y="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7"/>
        <p:cNvGrpSpPr/>
        <p:nvPr/>
      </p:nvGrpSpPr>
      <p:grpSpPr>
        <a:xfrm>
          <a:off x="0" y="0"/>
          <a:ext cx="0" cy="0"/>
          <a:chOff x="0" y="0"/>
          <a:chExt cx="0" cy="0"/>
        </a:xfrm>
      </p:grpSpPr>
      <p:sp>
        <p:nvSpPr>
          <p:cNvPr id="38" name="Google Shape;38;p7"/>
          <p:cNvSpPr/>
          <p:nvPr/>
        </p:nvSpPr>
        <p:spPr>
          <a:xfrm>
            <a:off x="4716092" y="1285799"/>
            <a:ext cx="4428000" cy="385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5427325" y="1981163"/>
            <a:ext cx="2808000" cy="5541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2800"/>
              <a:buNone/>
              <a:defRPr>
                <a:solidFill>
                  <a:schemeClr val="dk1"/>
                </a:solidFill>
              </a:defRPr>
            </a:lvl1pPr>
            <a:lvl2pPr lvl="1">
              <a:spcBef>
                <a:spcPts val="0"/>
              </a:spcBef>
              <a:spcAft>
                <a:spcPts val="0"/>
              </a:spcAft>
              <a:buClr>
                <a:schemeClr val="dk1"/>
              </a:buClr>
              <a:buSzPts val="2800"/>
              <a:buNone/>
              <a:defRPr>
                <a:solidFill>
                  <a:schemeClr val="dk1"/>
                </a:solidFill>
              </a:defRPr>
            </a:lvl2pPr>
            <a:lvl3pPr lvl="2">
              <a:spcBef>
                <a:spcPts val="0"/>
              </a:spcBef>
              <a:spcAft>
                <a:spcPts val="0"/>
              </a:spcAft>
              <a:buClr>
                <a:schemeClr val="dk1"/>
              </a:buClr>
              <a:buSzPts val="2800"/>
              <a:buNone/>
              <a:defRPr>
                <a:solidFill>
                  <a:schemeClr val="dk1"/>
                </a:solidFill>
              </a:defRPr>
            </a:lvl3pPr>
            <a:lvl4pPr lvl="3">
              <a:spcBef>
                <a:spcPts val="0"/>
              </a:spcBef>
              <a:spcAft>
                <a:spcPts val="0"/>
              </a:spcAft>
              <a:buClr>
                <a:schemeClr val="dk1"/>
              </a:buClr>
              <a:buSzPts val="2800"/>
              <a:buNone/>
              <a:defRPr>
                <a:solidFill>
                  <a:schemeClr val="dk1"/>
                </a:solidFill>
              </a:defRPr>
            </a:lvl4pPr>
            <a:lvl5pPr lvl="4">
              <a:spcBef>
                <a:spcPts val="0"/>
              </a:spcBef>
              <a:spcAft>
                <a:spcPts val="0"/>
              </a:spcAft>
              <a:buClr>
                <a:schemeClr val="dk1"/>
              </a:buClr>
              <a:buSzPts val="2800"/>
              <a:buNone/>
              <a:defRPr>
                <a:solidFill>
                  <a:schemeClr val="dk1"/>
                </a:solidFill>
              </a:defRPr>
            </a:lvl5pPr>
            <a:lvl6pPr lvl="5">
              <a:spcBef>
                <a:spcPts val="0"/>
              </a:spcBef>
              <a:spcAft>
                <a:spcPts val="0"/>
              </a:spcAft>
              <a:buClr>
                <a:schemeClr val="dk1"/>
              </a:buClr>
              <a:buSzPts val="2800"/>
              <a:buNone/>
              <a:defRPr>
                <a:solidFill>
                  <a:schemeClr val="dk1"/>
                </a:solidFill>
              </a:defRPr>
            </a:lvl6pPr>
            <a:lvl7pPr lvl="6">
              <a:spcBef>
                <a:spcPts val="0"/>
              </a:spcBef>
              <a:spcAft>
                <a:spcPts val="0"/>
              </a:spcAft>
              <a:buClr>
                <a:schemeClr val="dk1"/>
              </a:buClr>
              <a:buSzPts val="2800"/>
              <a:buNone/>
              <a:defRPr>
                <a:solidFill>
                  <a:schemeClr val="dk1"/>
                </a:solidFill>
              </a:defRPr>
            </a:lvl7pPr>
            <a:lvl8pPr lvl="7">
              <a:spcBef>
                <a:spcPts val="0"/>
              </a:spcBef>
              <a:spcAft>
                <a:spcPts val="0"/>
              </a:spcAft>
              <a:buClr>
                <a:schemeClr val="dk1"/>
              </a:buClr>
              <a:buSzPts val="2800"/>
              <a:buNone/>
              <a:defRPr>
                <a:solidFill>
                  <a:schemeClr val="dk1"/>
                </a:solidFill>
              </a:defRPr>
            </a:lvl8pPr>
            <a:lvl9pPr lvl="8">
              <a:spcBef>
                <a:spcPts val="0"/>
              </a:spcBef>
              <a:spcAft>
                <a:spcPts val="0"/>
              </a:spcAft>
              <a:buClr>
                <a:schemeClr val="dk1"/>
              </a:buClr>
              <a:buSzPts val="2800"/>
              <a:buNone/>
              <a:defRPr>
                <a:solidFill>
                  <a:schemeClr val="dk1"/>
                </a:solidFill>
              </a:defRPr>
            </a:lvl9pPr>
          </a:lstStyle>
          <a:p>
            <a:endParaRPr/>
          </a:p>
        </p:txBody>
      </p:sp>
      <p:sp>
        <p:nvSpPr>
          <p:cNvPr id="40" name="Google Shape;40;p7"/>
          <p:cNvSpPr txBox="1">
            <a:spLocks noGrp="1"/>
          </p:cNvSpPr>
          <p:nvPr>
            <p:ph type="body" idx="1"/>
          </p:nvPr>
        </p:nvSpPr>
        <p:spPr>
          <a:xfrm>
            <a:off x="5427325" y="2613550"/>
            <a:ext cx="2808000" cy="1252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42900">
              <a:spcBef>
                <a:spcPts val="1600"/>
              </a:spcBef>
              <a:spcAft>
                <a:spcPts val="0"/>
              </a:spcAft>
              <a:buClr>
                <a:schemeClr val="dk1"/>
              </a:buClr>
              <a:buSzPts val="1800"/>
              <a:buChar char="○"/>
              <a:defRPr sz="1800">
                <a:solidFill>
                  <a:schemeClr val="dk1"/>
                </a:solidFill>
              </a:defRPr>
            </a:lvl2pPr>
            <a:lvl3pPr marL="1371600" lvl="2" indent="-342900">
              <a:spcBef>
                <a:spcPts val="1600"/>
              </a:spcBef>
              <a:spcAft>
                <a:spcPts val="0"/>
              </a:spcAft>
              <a:buClr>
                <a:schemeClr val="dk1"/>
              </a:buClr>
              <a:buSzPts val="1800"/>
              <a:buChar char="■"/>
              <a:defRPr sz="1800">
                <a:solidFill>
                  <a:schemeClr val="dk1"/>
                </a:solidFill>
              </a:defRPr>
            </a:lvl3pPr>
            <a:lvl4pPr marL="1828800" lvl="3" indent="-342900">
              <a:spcBef>
                <a:spcPts val="1600"/>
              </a:spcBef>
              <a:spcAft>
                <a:spcPts val="0"/>
              </a:spcAft>
              <a:buClr>
                <a:schemeClr val="dk1"/>
              </a:buClr>
              <a:buSzPts val="1800"/>
              <a:buChar char="●"/>
              <a:defRPr sz="1800">
                <a:solidFill>
                  <a:schemeClr val="dk1"/>
                </a:solidFill>
              </a:defRPr>
            </a:lvl4pPr>
            <a:lvl5pPr marL="2286000" lvl="4" indent="-342900">
              <a:spcBef>
                <a:spcPts val="1600"/>
              </a:spcBef>
              <a:spcAft>
                <a:spcPts val="0"/>
              </a:spcAft>
              <a:buClr>
                <a:schemeClr val="dk1"/>
              </a:buClr>
              <a:buSzPts val="1800"/>
              <a:buChar char="○"/>
              <a:defRPr sz="1800">
                <a:solidFill>
                  <a:schemeClr val="dk1"/>
                </a:solidFill>
              </a:defRPr>
            </a:lvl5pPr>
            <a:lvl6pPr marL="2743200" lvl="5" indent="-342900">
              <a:spcBef>
                <a:spcPts val="1600"/>
              </a:spcBef>
              <a:spcAft>
                <a:spcPts val="0"/>
              </a:spcAft>
              <a:buClr>
                <a:schemeClr val="dk1"/>
              </a:buClr>
              <a:buSzPts val="1800"/>
              <a:buChar char="■"/>
              <a:defRPr sz="1800">
                <a:solidFill>
                  <a:schemeClr val="dk1"/>
                </a:solidFill>
              </a:defRPr>
            </a:lvl6pPr>
            <a:lvl7pPr marL="3200400" lvl="6" indent="-342900">
              <a:spcBef>
                <a:spcPts val="1600"/>
              </a:spcBef>
              <a:spcAft>
                <a:spcPts val="0"/>
              </a:spcAft>
              <a:buClr>
                <a:schemeClr val="dk1"/>
              </a:buClr>
              <a:buSzPts val="1800"/>
              <a:buChar char="●"/>
              <a:defRPr sz="1800">
                <a:solidFill>
                  <a:schemeClr val="dk1"/>
                </a:solidFill>
              </a:defRPr>
            </a:lvl7pPr>
            <a:lvl8pPr marL="3657600" lvl="7" indent="-342900">
              <a:spcBef>
                <a:spcPts val="1600"/>
              </a:spcBef>
              <a:spcAft>
                <a:spcPts val="0"/>
              </a:spcAft>
              <a:buClr>
                <a:schemeClr val="dk1"/>
              </a:buClr>
              <a:buSzPts val="1800"/>
              <a:buChar char="○"/>
              <a:defRPr sz="1800">
                <a:solidFill>
                  <a:schemeClr val="dk1"/>
                </a:solidFill>
              </a:defRPr>
            </a:lvl8pPr>
            <a:lvl9pPr marL="4114800" lvl="8" indent="-342900">
              <a:spcBef>
                <a:spcPts val="1600"/>
              </a:spcBef>
              <a:spcAft>
                <a:spcPts val="1600"/>
              </a:spcAft>
              <a:buClr>
                <a:schemeClr val="dk1"/>
              </a:buClr>
              <a:buSzPts val="1800"/>
              <a:buChar char="■"/>
              <a:defRPr sz="18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1800" y="-9150"/>
            <a:ext cx="9147600" cy="5161800"/>
          </a:xfrm>
          <a:prstGeom prst="rect">
            <a:avLst/>
          </a:prstGeom>
          <a:solidFill>
            <a:srgbClr val="0C343D">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3" y="3214800"/>
            <a:ext cx="45720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621425" y="3213650"/>
            <a:ext cx="3950700" cy="1318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36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5" name="Google Shape;45;p8"/>
          <p:cNvSpPr/>
          <p:nvPr/>
        </p:nvSpPr>
        <p:spPr>
          <a:xfrm>
            <a:off x="7858201" y="257190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a:off x="6572401" y="3857701"/>
            <a:ext cx="1285800" cy="1285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7"/>
        <p:cNvGrpSpPr/>
        <p:nvPr/>
      </p:nvGrpSpPr>
      <p:grpSpPr>
        <a:xfrm>
          <a:off x="0" y="0"/>
          <a:ext cx="0" cy="0"/>
          <a:chOff x="0" y="0"/>
          <a:chExt cx="0" cy="0"/>
        </a:xfrm>
      </p:grpSpPr>
      <p:sp>
        <p:nvSpPr>
          <p:cNvPr id="48" name="Google Shape;48;p9"/>
          <p:cNvSpPr txBox="1">
            <a:spLocks noGrp="1"/>
          </p:cNvSpPr>
          <p:nvPr>
            <p:ph type="subTitle" idx="1"/>
          </p:nvPr>
        </p:nvSpPr>
        <p:spPr>
          <a:xfrm>
            <a:off x="961975" y="1516200"/>
            <a:ext cx="2358600" cy="702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Font typeface="Fjalla One"/>
              <a:buNone/>
              <a:defRPr>
                <a:latin typeface="Fjalla One"/>
                <a:ea typeface="Fjalla One"/>
                <a:cs typeface="Fjalla One"/>
                <a:sym typeface="Fjalla One"/>
              </a:defRPr>
            </a:lvl1pPr>
            <a:lvl2pPr lvl="1"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a:endParaRPr/>
          </a:p>
        </p:txBody>
      </p:sp>
      <p:sp>
        <p:nvSpPr>
          <p:cNvPr id="49" name="Google Shape;49;p9"/>
          <p:cNvSpPr txBox="1">
            <a:spLocks noGrp="1"/>
          </p:cNvSpPr>
          <p:nvPr>
            <p:ph type="body" idx="2"/>
          </p:nvPr>
        </p:nvSpPr>
        <p:spPr>
          <a:xfrm>
            <a:off x="961975" y="2294700"/>
            <a:ext cx="3213600" cy="2260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0" name="Google Shape;50;p9"/>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 name="Google Shape;51;p9"/>
          <p:cNvSpPr/>
          <p:nvPr/>
        </p:nvSpPr>
        <p:spPr>
          <a:xfrm>
            <a:off x="6572400" y="1285800"/>
            <a:ext cx="1285800" cy="1358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p:nvPr/>
        </p:nvSpPr>
        <p:spPr>
          <a:xfrm>
            <a:off x="7858201" y="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a:off x="5196600" y="2644200"/>
            <a:ext cx="137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p:nvPr/>
        </p:nvSpPr>
        <p:spPr>
          <a:xfrm>
            <a:off x="7858201" y="385740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a:solidFill>
                  <a:schemeClr val="dk1"/>
                </a:solidFill>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
        <p:nvSpPr>
          <p:cNvPr id="57" name="Google Shape;57;p10"/>
          <p:cNvSpPr/>
          <p:nvPr/>
        </p:nvSpPr>
        <p:spPr>
          <a:xfrm>
            <a:off x="-82700" y="3099425"/>
            <a:ext cx="9289500" cy="2101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7858201" y="1"/>
            <a:ext cx="1285800" cy="1285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p:nvPr/>
        </p:nvSpPr>
        <p:spPr>
          <a:xfrm>
            <a:off x="1285801" y="1"/>
            <a:ext cx="1285800" cy="1285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Catamaran"/>
              <a:buChar char="●"/>
              <a:defRPr sz="1800">
                <a:solidFill>
                  <a:schemeClr val="dk2"/>
                </a:solidFill>
                <a:latin typeface="Catamaran"/>
                <a:ea typeface="Catamaran"/>
                <a:cs typeface="Catamaran"/>
                <a:sym typeface="Catamaran"/>
              </a:defRPr>
            </a:lvl1pPr>
            <a:lvl2pPr marL="914400" lvl="1" indent="-3175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2pPr>
            <a:lvl3pPr marL="1371600" lvl="2" indent="-3175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3pPr>
            <a:lvl4pPr marL="1828800" lvl="3" indent="-3175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4pPr>
            <a:lvl5pPr marL="2286000" lvl="4" indent="-3175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5pPr>
            <a:lvl6pPr marL="2743200" lvl="5" indent="-3175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6pPr>
            <a:lvl7pPr marL="3200400" lvl="6" indent="-3175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7pPr>
            <a:lvl8pPr marL="3657600" lvl="7" indent="-317500">
              <a:lnSpc>
                <a:spcPct val="100000"/>
              </a:lnSpc>
              <a:spcBef>
                <a:spcPts val="1600"/>
              </a:spcBef>
              <a:spcAft>
                <a:spcPts val="0"/>
              </a:spcAft>
              <a:buClr>
                <a:schemeClr val="dk2"/>
              </a:buClr>
              <a:buSzPts val="1400"/>
              <a:buFont typeface="Catamaran"/>
              <a:buChar char="○"/>
              <a:defRPr>
                <a:solidFill>
                  <a:schemeClr val="dk2"/>
                </a:solidFill>
                <a:latin typeface="Catamaran"/>
                <a:ea typeface="Catamaran"/>
                <a:cs typeface="Catamaran"/>
                <a:sym typeface="Catamaran"/>
              </a:defRPr>
            </a:lvl8pPr>
            <a:lvl9pPr marL="4114800" lvl="8" indent="-317500">
              <a:lnSpc>
                <a:spcPct val="100000"/>
              </a:lnSpc>
              <a:spcBef>
                <a:spcPts val="1600"/>
              </a:spcBef>
              <a:spcAft>
                <a:spcPts val="1600"/>
              </a:spcAft>
              <a:buClr>
                <a:schemeClr val="dk2"/>
              </a:buClr>
              <a:buSzPts val="1400"/>
              <a:buFont typeface="Catamaran"/>
              <a:buChar char="■"/>
              <a:defRPr>
                <a:solidFill>
                  <a:schemeClr val="dk2"/>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80" name="Google Shape;180;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5"/>
        <p:cNvGrpSpPr/>
        <p:nvPr/>
      </p:nvGrpSpPr>
      <p:grpSpPr>
        <a:xfrm>
          <a:off x="0" y="0"/>
          <a:ext cx="0" cy="0"/>
          <a:chOff x="0" y="0"/>
          <a:chExt cx="0" cy="0"/>
        </a:xfrm>
      </p:grpSpPr>
      <p:pic>
        <p:nvPicPr>
          <p:cNvPr id="186" name="Google Shape;186;p34"/>
          <p:cNvPicPr preferRelativeResize="0"/>
          <p:nvPr/>
        </p:nvPicPr>
        <p:blipFill rotWithShape="1">
          <a:blip r:embed="rId3">
            <a:alphaModFix/>
          </a:blip>
          <a:srcRect l="22414"/>
          <a:stretch/>
        </p:blipFill>
        <p:spPr>
          <a:xfrm>
            <a:off x="3127950" y="-25587"/>
            <a:ext cx="6047326" cy="5194676"/>
          </a:xfrm>
          <a:prstGeom prst="rect">
            <a:avLst/>
          </a:prstGeom>
          <a:noFill/>
          <a:ln>
            <a:noFill/>
          </a:ln>
        </p:spPr>
      </p:pic>
      <p:sp>
        <p:nvSpPr>
          <p:cNvPr id="188" name="Google Shape;188;p34"/>
          <p:cNvSpPr txBox="1">
            <a:spLocks noGrp="1"/>
          </p:cNvSpPr>
          <p:nvPr>
            <p:ph type="ctrTitle"/>
          </p:nvPr>
        </p:nvSpPr>
        <p:spPr>
          <a:xfrm>
            <a:off x="266002" y="526416"/>
            <a:ext cx="2535600" cy="2453700"/>
          </a:xfrm>
          <a:prstGeom prst="rect">
            <a:avLst/>
          </a:prstGeom>
        </p:spPr>
        <p:txBody>
          <a:bodyPr spcFirstLastPara="1" wrap="square" lIns="91425" tIns="91425" rIns="91425" bIns="91425" anchor="t" anchorCtr="0">
            <a:noAutofit/>
          </a:bodyPr>
          <a:lstStyle/>
          <a:p>
            <a:r>
              <a:rPr lang="en" dirty="0"/>
              <a:t>Car Rental</a:t>
            </a:r>
            <a:br>
              <a:rPr lang="en" dirty="0"/>
            </a:br>
            <a:r>
              <a:rPr lang="en" dirty="0"/>
              <a:t>System </a:t>
            </a:r>
            <a:endParaRPr dirty="0"/>
          </a:p>
        </p:txBody>
      </p:sp>
      <p:sp>
        <p:nvSpPr>
          <p:cNvPr id="189" name="Google Shape;189;p34"/>
          <p:cNvSpPr txBox="1">
            <a:spLocks noGrp="1"/>
          </p:cNvSpPr>
          <p:nvPr>
            <p:ph type="subTitle" idx="1"/>
          </p:nvPr>
        </p:nvSpPr>
        <p:spPr>
          <a:xfrm>
            <a:off x="469882" y="3192996"/>
            <a:ext cx="1932673" cy="1299600"/>
          </a:xfrm>
          <a:prstGeom prst="rect">
            <a:avLst/>
          </a:prstGeom>
        </p:spPr>
        <p:txBody>
          <a:bodyPr spcFirstLastPara="1" wrap="square" lIns="91425" tIns="91425" rIns="91425" bIns="91425" anchor="t" anchorCtr="0">
            <a:noAutofit/>
          </a:bodyPr>
          <a:lstStyle/>
          <a:p>
            <a:pPr marL="0" indent="0"/>
            <a:r>
              <a:rPr lang="en"/>
              <a:t>Tushar Kumar</a:t>
            </a:r>
          </a:p>
          <a:p>
            <a:pPr marL="0" indent="0"/>
            <a:r>
              <a:rPr lang="en" dirty="0"/>
              <a:t>2200290140163</a:t>
            </a:r>
          </a:p>
        </p:txBody>
      </p:sp>
      <p:sp>
        <p:nvSpPr>
          <p:cNvPr id="190" name="Google Shape;190;p34"/>
          <p:cNvSpPr/>
          <p:nvPr/>
        </p:nvSpPr>
        <p:spPr>
          <a:xfrm>
            <a:off x="7858193" y="385765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4"/>
          <p:cNvSpPr/>
          <p:nvPr/>
        </p:nvSpPr>
        <p:spPr>
          <a:xfrm>
            <a:off x="7858193" y="1285901"/>
            <a:ext cx="1285800" cy="1285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4"/>
          <p:cNvSpPr/>
          <p:nvPr/>
        </p:nvSpPr>
        <p:spPr>
          <a:xfrm>
            <a:off x="6572226" y="26"/>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Satisfied and smiled female buyer sitting in her new car. She is smiling, looking at seller through open window while taking car keys from him.">
            <a:extLst>
              <a:ext uri="{FF2B5EF4-FFF2-40B4-BE49-F238E27FC236}">
                <a16:creationId xmlns:a16="http://schemas.microsoft.com/office/drawing/2014/main" id="{E853FD94-09C8-BC89-A1BD-1598D22B8426}"/>
              </a:ext>
            </a:extLst>
          </p:cNvPr>
          <p:cNvPicPr>
            <a:picLocks noChangeAspect="1"/>
          </p:cNvPicPr>
          <p:nvPr/>
        </p:nvPicPr>
        <p:blipFill>
          <a:blip r:embed="rId4"/>
          <a:stretch>
            <a:fillRect/>
          </a:stretch>
        </p:blipFill>
        <p:spPr>
          <a:xfrm>
            <a:off x="3124919" y="-3691"/>
            <a:ext cx="6053585" cy="51724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5"/>
          <p:cNvSpPr txBox="1">
            <a:spLocks noGrp="1"/>
          </p:cNvSpPr>
          <p:nvPr>
            <p:ph type="body" idx="1"/>
          </p:nvPr>
        </p:nvSpPr>
        <p:spPr>
          <a:xfrm>
            <a:off x="987225" y="1284500"/>
            <a:ext cx="6749700" cy="3360600"/>
          </a:xfrm>
          <a:prstGeom prst="rect">
            <a:avLst/>
          </a:prstGeom>
        </p:spPr>
        <p:txBody>
          <a:bodyPr spcFirstLastPara="1" wrap="square" lIns="91425" tIns="91425" rIns="91425" bIns="91425" anchor="t" anchorCtr="0">
            <a:noAutofit/>
          </a:bodyPr>
          <a:lstStyle/>
          <a:p>
            <a:pPr>
              <a:buNone/>
            </a:pPr>
            <a:r>
              <a:rPr lang="en" sz="1600" dirty="0"/>
              <a:t>       Welcome to our presentation on the Car Rental System project. Our objective is to develop an innovative and user-friendly platform that revolutionizes the way people rent vehicles. With a focus on convenience, efficiency, and reliability, our system will offer features such as online booking, fleet management, user profiles, secure payment integration, and dedicated customer support. Through this project, we aim to provide customers with convenient access to a diverse range of vehicles, competitive pricing, and a seamless rental experience. Our vision is to set new standards in the car rental industry by prioritizing customer satisfaction, innovation, and sustainability. Thank you for joining us on this journey towards redefining transportation solutions.</a:t>
            </a:r>
            <a:endParaRPr lang="en-US" sz="1600"/>
          </a:p>
          <a:p>
            <a:pPr marL="0" lvl="0" indent="0" algn="l">
              <a:spcBef>
                <a:spcPts val="0"/>
              </a:spcBef>
              <a:spcAft>
                <a:spcPts val="0"/>
              </a:spcAft>
              <a:buNone/>
            </a:pPr>
            <a:endParaRPr lang="en" sz="1600" dirty="0"/>
          </a:p>
        </p:txBody>
      </p:sp>
      <p:sp>
        <p:nvSpPr>
          <p:cNvPr id="198" name="Google Shape;198;p35"/>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p>
            <a:r>
              <a:rPr lang="en" dirty="0"/>
              <a:t>Technologies Used</a:t>
            </a:r>
          </a:p>
        </p:txBody>
      </p:sp>
      <p:sp>
        <p:nvSpPr>
          <p:cNvPr id="270" name="Google Shape;270;p41"/>
          <p:cNvSpPr txBox="1">
            <a:spLocks noGrp="1"/>
          </p:cNvSpPr>
          <p:nvPr>
            <p:ph type="title" idx="2"/>
          </p:nvPr>
        </p:nvSpPr>
        <p:spPr>
          <a:xfrm>
            <a:off x="995374" y="3199875"/>
            <a:ext cx="1978200" cy="52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Frontend</a:t>
            </a:r>
          </a:p>
        </p:txBody>
      </p:sp>
      <p:sp>
        <p:nvSpPr>
          <p:cNvPr id="271" name="Google Shape;271;p41"/>
          <p:cNvSpPr txBox="1">
            <a:spLocks noGrp="1"/>
          </p:cNvSpPr>
          <p:nvPr>
            <p:ph type="subTitle" idx="1"/>
          </p:nvPr>
        </p:nvSpPr>
        <p:spPr>
          <a:xfrm>
            <a:off x="995374" y="3686825"/>
            <a:ext cx="1978200" cy="907200"/>
          </a:xfrm>
          <a:prstGeom prst="rect">
            <a:avLst/>
          </a:prstGeom>
        </p:spPr>
        <p:txBody>
          <a:bodyPr spcFirstLastPara="1" wrap="square" lIns="91425" tIns="91425" rIns="91425" bIns="91425" anchor="t" anchorCtr="0">
            <a:noAutofit/>
          </a:bodyPr>
          <a:lstStyle/>
          <a:p>
            <a:pPr marL="0" indent="0"/>
            <a:r>
              <a:rPr lang="en" dirty="0"/>
              <a:t>ReactJS</a:t>
            </a:r>
          </a:p>
        </p:txBody>
      </p:sp>
      <p:sp>
        <p:nvSpPr>
          <p:cNvPr id="272" name="Google Shape;272;p41"/>
          <p:cNvSpPr txBox="1">
            <a:spLocks noGrp="1"/>
          </p:cNvSpPr>
          <p:nvPr>
            <p:ph type="title" idx="3"/>
          </p:nvPr>
        </p:nvSpPr>
        <p:spPr>
          <a:xfrm>
            <a:off x="3582899" y="3199875"/>
            <a:ext cx="1978200" cy="52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Backend</a:t>
            </a:r>
          </a:p>
        </p:txBody>
      </p:sp>
      <p:sp>
        <p:nvSpPr>
          <p:cNvPr id="273" name="Google Shape;273;p41"/>
          <p:cNvSpPr txBox="1">
            <a:spLocks noGrp="1"/>
          </p:cNvSpPr>
          <p:nvPr>
            <p:ph type="subTitle" idx="4"/>
          </p:nvPr>
        </p:nvSpPr>
        <p:spPr>
          <a:xfrm>
            <a:off x="3582899" y="3686825"/>
            <a:ext cx="1978200" cy="907200"/>
          </a:xfrm>
          <a:prstGeom prst="rect">
            <a:avLst/>
          </a:prstGeom>
        </p:spPr>
        <p:txBody>
          <a:bodyPr spcFirstLastPara="1" wrap="square" lIns="91425" tIns="91425" rIns="91425" bIns="91425" anchor="t" anchorCtr="0">
            <a:noAutofit/>
          </a:bodyPr>
          <a:lstStyle/>
          <a:p>
            <a:pPr marL="0" indent="0"/>
            <a:r>
              <a:rPr lang="en" dirty="0"/>
              <a:t>NodeJS, ExpressJS</a:t>
            </a:r>
          </a:p>
        </p:txBody>
      </p:sp>
      <p:sp>
        <p:nvSpPr>
          <p:cNvPr id="274" name="Google Shape;274;p41"/>
          <p:cNvSpPr txBox="1">
            <a:spLocks noGrp="1"/>
          </p:cNvSpPr>
          <p:nvPr>
            <p:ph type="title" idx="5"/>
          </p:nvPr>
        </p:nvSpPr>
        <p:spPr>
          <a:xfrm>
            <a:off x="6170424" y="3199875"/>
            <a:ext cx="1978200" cy="52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Database</a:t>
            </a:r>
          </a:p>
        </p:txBody>
      </p:sp>
      <p:sp>
        <p:nvSpPr>
          <p:cNvPr id="275" name="Google Shape;275;p41"/>
          <p:cNvSpPr txBox="1">
            <a:spLocks noGrp="1"/>
          </p:cNvSpPr>
          <p:nvPr>
            <p:ph type="subTitle" idx="6"/>
          </p:nvPr>
        </p:nvSpPr>
        <p:spPr>
          <a:xfrm>
            <a:off x="6170424" y="3686825"/>
            <a:ext cx="1978200" cy="907200"/>
          </a:xfrm>
          <a:prstGeom prst="rect">
            <a:avLst/>
          </a:prstGeom>
        </p:spPr>
        <p:txBody>
          <a:bodyPr spcFirstLastPara="1" wrap="square" lIns="91425" tIns="91425" rIns="91425" bIns="91425" anchor="t" anchorCtr="0">
            <a:noAutofit/>
          </a:bodyPr>
          <a:lstStyle/>
          <a:p>
            <a:pPr marL="0" indent="0"/>
            <a:r>
              <a:rPr lang="en" dirty="0"/>
              <a:t>MongoDB</a:t>
            </a:r>
          </a:p>
        </p:txBody>
      </p:sp>
      <p:sp>
        <p:nvSpPr>
          <p:cNvPr id="276" name="Google Shape;276;p41"/>
          <p:cNvSpPr/>
          <p:nvPr/>
        </p:nvSpPr>
        <p:spPr>
          <a:xfrm>
            <a:off x="1341574" y="1682101"/>
            <a:ext cx="1285800" cy="1285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1"/>
          <p:cNvSpPr/>
          <p:nvPr/>
        </p:nvSpPr>
        <p:spPr>
          <a:xfrm>
            <a:off x="3929099" y="1682101"/>
            <a:ext cx="1285800" cy="1285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1"/>
          <p:cNvSpPr/>
          <p:nvPr/>
        </p:nvSpPr>
        <p:spPr>
          <a:xfrm>
            <a:off x="6516624" y="1682101"/>
            <a:ext cx="1285800" cy="1285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1"/>
          <p:cNvGrpSpPr/>
          <p:nvPr/>
        </p:nvGrpSpPr>
        <p:grpSpPr>
          <a:xfrm>
            <a:off x="6924737" y="2092741"/>
            <a:ext cx="469573" cy="464519"/>
            <a:chOff x="-64406125" y="3362225"/>
            <a:chExt cx="318225" cy="314800"/>
          </a:xfrm>
        </p:grpSpPr>
        <p:sp>
          <p:nvSpPr>
            <p:cNvPr id="280" name="Google Shape;280;p41"/>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1"/>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41"/>
          <p:cNvGrpSpPr/>
          <p:nvPr/>
        </p:nvGrpSpPr>
        <p:grpSpPr>
          <a:xfrm>
            <a:off x="1754925" y="2091303"/>
            <a:ext cx="459096" cy="467396"/>
            <a:chOff x="-62148800" y="3377700"/>
            <a:chExt cx="311125" cy="316750"/>
          </a:xfrm>
        </p:grpSpPr>
        <p:sp>
          <p:nvSpPr>
            <p:cNvPr id="283" name="Google Shape;283;p41"/>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1"/>
            <p:cNvSpPr/>
            <p:nvPr/>
          </p:nvSpPr>
          <p:spPr>
            <a:xfrm>
              <a:off x="-62148800" y="3377700"/>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41"/>
          <p:cNvGrpSpPr/>
          <p:nvPr/>
        </p:nvGrpSpPr>
        <p:grpSpPr>
          <a:xfrm>
            <a:off x="4337212" y="2091376"/>
            <a:ext cx="469573" cy="467249"/>
            <a:chOff x="-63679950" y="3360375"/>
            <a:chExt cx="318225" cy="316650"/>
          </a:xfrm>
        </p:grpSpPr>
        <p:sp>
          <p:nvSpPr>
            <p:cNvPr id="286" name="Google Shape;286;p41"/>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1"/>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1"/>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1"/>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computer screen with a website on it&#10;&#10;Description automatically generated">
            <a:extLst>
              <a:ext uri="{FF2B5EF4-FFF2-40B4-BE49-F238E27FC236}">
                <a16:creationId xmlns:a16="http://schemas.microsoft.com/office/drawing/2014/main" id="{8ACC66EB-3C5D-E73E-017D-A350AF2F21DF}"/>
              </a:ext>
            </a:extLst>
          </p:cNvPr>
          <p:cNvPicPr>
            <a:picLocks noChangeAspect="1"/>
          </p:cNvPicPr>
          <p:nvPr/>
        </p:nvPicPr>
        <p:blipFill>
          <a:blip r:embed="rId3"/>
          <a:stretch>
            <a:fillRect/>
          </a:stretch>
        </p:blipFill>
        <p:spPr>
          <a:xfrm>
            <a:off x="1337095" y="1676760"/>
            <a:ext cx="1293962" cy="1283179"/>
          </a:xfrm>
          <a:prstGeom prst="rect">
            <a:avLst/>
          </a:prstGeom>
        </p:spPr>
      </p:pic>
      <p:pic>
        <p:nvPicPr>
          <p:cNvPr id="3" name="Picture 2" descr="Backend icons for free download | Freepik">
            <a:extLst>
              <a:ext uri="{FF2B5EF4-FFF2-40B4-BE49-F238E27FC236}">
                <a16:creationId xmlns:a16="http://schemas.microsoft.com/office/drawing/2014/main" id="{51083878-6FE0-96C5-4EA0-A3B362B9733A}"/>
              </a:ext>
            </a:extLst>
          </p:cNvPr>
          <p:cNvPicPr>
            <a:picLocks noChangeAspect="1"/>
          </p:cNvPicPr>
          <p:nvPr/>
        </p:nvPicPr>
        <p:blipFill>
          <a:blip r:embed="rId4"/>
          <a:stretch>
            <a:fillRect/>
          </a:stretch>
        </p:blipFill>
        <p:spPr>
          <a:xfrm>
            <a:off x="3927086" y="1678825"/>
            <a:ext cx="1289829" cy="1289829"/>
          </a:xfrm>
          <a:prstGeom prst="rect">
            <a:avLst/>
          </a:prstGeom>
        </p:spPr>
      </p:pic>
      <p:pic>
        <p:nvPicPr>
          <p:cNvPr id="4" name="Picture 3" descr="What Is a Relational Database? The RDBMS Explained | Exasol">
            <a:extLst>
              <a:ext uri="{FF2B5EF4-FFF2-40B4-BE49-F238E27FC236}">
                <a16:creationId xmlns:a16="http://schemas.microsoft.com/office/drawing/2014/main" id="{67E00719-9A15-CFC6-0475-F8FA52317B66}"/>
              </a:ext>
            </a:extLst>
          </p:cNvPr>
          <p:cNvPicPr>
            <a:picLocks noChangeAspect="1"/>
          </p:cNvPicPr>
          <p:nvPr/>
        </p:nvPicPr>
        <p:blipFill>
          <a:blip r:embed="rId5"/>
          <a:stretch>
            <a:fillRect/>
          </a:stretch>
        </p:blipFill>
        <p:spPr>
          <a:xfrm>
            <a:off x="6516537" y="1680354"/>
            <a:ext cx="1631831" cy="12867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6" name="Google Shape;306;p44"/>
          <p:cNvSpPr txBox="1">
            <a:spLocks noGrp="1"/>
          </p:cNvSpPr>
          <p:nvPr>
            <p:ph type="body" idx="2"/>
          </p:nvPr>
        </p:nvSpPr>
        <p:spPr>
          <a:xfrm>
            <a:off x="2287" y="1151700"/>
            <a:ext cx="7181750" cy="3629943"/>
          </a:xfrm>
          <a:prstGeom prst="rect">
            <a:avLst/>
          </a:prstGeom>
        </p:spPr>
        <p:txBody>
          <a:bodyPr spcFirstLastPara="1" wrap="square" lIns="91425" tIns="91425" rIns="91425" bIns="91425" anchor="t" anchorCtr="0">
            <a:noAutofit/>
          </a:bodyPr>
          <a:lstStyle/>
          <a:p>
            <a:r>
              <a:rPr lang="en" sz="1600" b="1" dirty="0">
                <a:latin typeface="Times New Roman"/>
              </a:rPr>
              <a:t>Convenience:</a:t>
            </a:r>
            <a:r>
              <a:rPr lang="en" sz="1600" dirty="0">
                <a:solidFill>
                  <a:srgbClr val="ECECEC"/>
                </a:solidFill>
                <a:latin typeface="Times New Roman"/>
              </a:rPr>
              <a:t> Our system offers unparalleled convenience, allowing users to browse and book vehicles online from anywhere at any time. This eliminates the need for physical visits to rental agencies, saving time and effort.</a:t>
            </a:r>
          </a:p>
          <a:p>
            <a:endParaRPr lang="en" sz="1600" dirty="0">
              <a:solidFill>
                <a:srgbClr val="ECECEC"/>
              </a:solidFill>
              <a:latin typeface="Times New Roman"/>
            </a:endParaRPr>
          </a:p>
          <a:p>
            <a:r>
              <a:rPr lang="en" sz="1600" b="1" dirty="0">
                <a:latin typeface="Times New Roman"/>
              </a:rPr>
              <a:t>Cost-Effectiveness:</a:t>
            </a:r>
            <a:r>
              <a:rPr lang="en" sz="1600" dirty="0">
                <a:solidFill>
                  <a:srgbClr val="ECECEC"/>
                </a:solidFill>
                <a:latin typeface="Times New Roman"/>
              </a:rPr>
              <a:t> By providing transparent pricing and competitive rates, our system ensures cost-effective transportation solutions for customers. Additionally, efficient fleet management helps optimize operational costs, which can be passed on to the end-users.</a:t>
            </a:r>
          </a:p>
          <a:p>
            <a:endParaRPr lang="en" sz="1600" dirty="0">
              <a:solidFill>
                <a:srgbClr val="ECECEC"/>
              </a:solidFill>
              <a:latin typeface="Times New Roman"/>
            </a:endParaRPr>
          </a:p>
          <a:p>
            <a:r>
              <a:rPr lang="en" sz="1600" b="1" dirty="0">
                <a:latin typeface="Times New Roman"/>
              </a:rPr>
              <a:t>Accessibility:</a:t>
            </a:r>
            <a:r>
              <a:rPr lang="en" sz="1600" dirty="0">
                <a:solidFill>
                  <a:srgbClr val="ECECEC"/>
                </a:solidFill>
                <a:latin typeface="Times New Roman"/>
              </a:rPr>
              <a:t> Catering to the needs of a diverse customer base, our system offers accessibility to a wide range of vehicles, from compact cars to luxury vehicles, suitable for various purposes and preferences.</a:t>
            </a:r>
            <a:endParaRPr lang="en" sz="1600">
              <a:latin typeface="Times New Roman"/>
            </a:endParaRPr>
          </a:p>
          <a:p>
            <a:pPr marL="457200" lvl="0" indent="-317500" algn="l">
              <a:buSzPts val="1400"/>
              <a:buChar char="●"/>
            </a:pPr>
            <a:endParaRPr lang="en" sz="1600" dirty="0">
              <a:latin typeface="Times New Roman"/>
            </a:endParaRPr>
          </a:p>
        </p:txBody>
      </p:sp>
      <p:sp>
        <p:nvSpPr>
          <p:cNvPr id="307" name="Google Shape;307;p44"/>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BENEFITS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7"/>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Modules</a:t>
            </a:r>
          </a:p>
        </p:txBody>
      </p:sp>
      <p:sp>
        <p:nvSpPr>
          <p:cNvPr id="345" name="Google Shape;345;p47"/>
          <p:cNvSpPr txBox="1">
            <a:spLocks noGrp="1"/>
          </p:cNvSpPr>
          <p:nvPr>
            <p:ph type="title" idx="2"/>
          </p:nvPr>
        </p:nvSpPr>
        <p:spPr>
          <a:xfrm>
            <a:off x="738426" y="1802125"/>
            <a:ext cx="2253600" cy="520800"/>
          </a:xfrm>
          <a:prstGeom prst="rect">
            <a:avLst/>
          </a:prstGeom>
        </p:spPr>
        <p:txBody>
          <a:bodyPr spcFirstLastPara="1" wrap="square" lIns="91425" tIns="91425" rIns="91425" bIns="91425" anchor="b" anchorCtr="0">
            <a:noAutofit/>
          </a:bodyPr>
          <a:lstStyle/>
          <a:p>
            <a:r>
              <a:rPr lang="en" dirty="0"/>
              <a:t>Home page</a:t>
            </a:r>
          </a:p>
        </p:txBody>
      </p:sp>
      <p:sp>
        <p:nvSpPr>
          <p:cNvPr id="346" name="Google Shape;346;p47"/>
          <p:cNvSpPr txBox="1">
            <a:spLocks noGrp="1"/>
          </p:cNvSpPr>
          <p:nvPr>
            <p:ph type="subTitle" idx="1"/>
          </p:nvPr>
        </p:nvSpPr>
        <p:spPr>
          <a:xfrm>
            <a:off x="738426" y="2289075"/>
            <a:ext cx="2253600" cy="684900"/>
          </a:xfrm>
          <a:prstGeom prst="rect">
            <a:avLst/>
          </a:prstGeom>
        </p:spPr>
        <p:txBody>
          <a:bodyPr spcFirstLastPara="1" wrap="square" lIns="91425" tIns="91425" rIns="91425" bIns="91425" anchor="t" anchorCtr="0">
            <a:noAutofit/>
          </a:bodyPr>
          <a:lstStyle/>
          <a:p>
            <a:pPr marL="0" indent="0"/>
            <a:r>
              <a:rPr lang="en" dirty="0"/>
              <a:t>Where user will first land.</a:t>
            </a:r>
          </a:p>
        </p:txBody>
      </p:sp>
      <p:sp>
        <p:nvSpPr>
          <p:cNvPr id="347" name="Google Shape;347;p47"/>
          <p:cNvSpPr txBox="1">
            <a:spLocks noGrp="1"/>
          </p:cNvSpPr>
          <p:nvPr>
            <p:ph type="title" idx="3"/>
          </p:nvPr>
        </p:nvSpPr>
        <p:spPr>
          <a:xfrm>
            <a:off x="6151974" y="1802125"/>
            <a:ext cx="2253600" cy="520800"/>
          </a:xfrm>
          <a:prstGeom prst="rect">
            <a:avLst/>
          </a:prstGeom>
        </p:spPr>
        <p:txBody>
          <a:bodyPr spcFirstLastPara="1" wrap="square" lIns="91425" tIns="91425" rIns="91425" bIns="91425" anchor="b" anchorCtr="0">
            <a:noAutofit/>
          </a:bodyPr>
          <a:lstStyle/>
          <a:p>
            <a:r>
              <a:rPr lang="en" dirty="0"/>
              <a:t>Car List</a:t>
            </a:r>
          </a:p>
        </p:txBody>
      </p:sp>
      <p:sp>
        <p:nvSpPr>
          <p:cNvPr id="348" name="Google Shape;348;p47"/>
          <p:cNvSpPr txBox="1">
            <a:spLocks noGrp="1"/>
          </p:cNvSpPr>
          <p:nvPr>
            <p:ph type="subTitle" idx="4"/>
          </p:nvPr>
        </p:nvSpPr>
        <p:spPr>
          <a:xfrm>
            <a:off x="6151974" y="2289075"/>
            <a:ext cx="2253600" cy="684900"/>
          </a:xfrm>
          <a:prstGeom prst="rect">
            <a:avLst/>
          </a:prstGeom>
        </p:spPr>
        <p:txBody>
          <a:bodyPr spcFirstLastPara="1" wrap="square" lIns="91425" tIns="91425" rIns="91425" bIns="91425" anchor="t" anchorCtr="0">
            <a:noAutofit/>
          </a:bodyPr>
          <a:lstStyle/>
          <a:p>
            <a:pPr marL="0" indent="0"/>
            <a:r>
              <a:rPr lang="en" dirty="0"/>
              <a:t>All the available cars.</a:t>
            </a:r>
          </a:p>
        </p:txBody>
      </p:sp>
      <p:sp>
        <p:nvSpPr>
          <p:cNvPr id="349" name="Google Shape;349;p47"/>
          <p:cNvSpPr/>
          <p:nvPr/>
        </p:nvSpPr>
        <p:spPr>
          <a:xfrm>
            <a:off x="3286200" y="1768801"/>
            <a:ext cx="1285800" cy="1285800"/>
          </a:xfrm>
          <a:prstGeom prst="rect">
            <a:avLst/>
          </a:prstGeom>
          <a:solidFill>
            <a:schemeClr val="dk1"/>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7"/>
          <p:cNvSpPr/>
          <p:nvPr/>
        </p:nvSpPr>
        <p:spPr>
          <a:xfrm>
            <a:off x="4572000" y="1768801"/>
            <a:ext cx="1285800" cy="1285800"/>
          </a:xfrm>
          <a:prstGeom prst="rect">
            <a:avLst/>
          </a:prstGeom>
          <a:solidFill>
            <a:schemeClr val="dk1"/>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7"/>
          <p:cNvSpPr/>
          <p:nvPr/>
        </p:nvSpPr>
        <p:spPr>
          <a:xfrm>
            <a:off x="3286200" y="3054601"/>
            <a:ext cx="1285800" cy="1285800"/>
          </a:xfrm>
          <a:prstGeom prst="rect">
            <a:avLst/>
          </a:prstGeom>
          <a:solidFill>
            <a:schemeClr val="dk1"/>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7"/>
          <p:cNvSpPr/>
          <p:nvPr/>
        </p:nvSpPr>
        <p:spPr>
          <a:xfrm>
            <a:off x="4572000" y="3054601"/>
            <a:ext cx="1285800" cy="1285800"/>
          </a:xfrm>
          <a:prstGeom prst="rect">
            <a:avLst/>
          </a:prstGeom>
          <a:solidFill>
            <a:schemeClr val="dk1"/>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7"/>
          <p:cNvSpPr txBox="1">
            <a:spLocks noGrp="1"/>
          </p:cNvSpPr>
          <p:nvPr>
            <p:ph type="title" idx="5"/>
          </p:nvPr>
        </p:nvSpPr>
        <p:spPr>
          <a:xfrm>
            <a:off x="738426" y="3080781"/>
            <a:ext cx="2253600" cy="520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Payment</a:t>
            </a:r>
          </a:p>
        </p:txBody>
      </p:sp>
      <p:sp>
        <p:nvSpPr>
          <p:cNvPr id="354" name="Google Shape;354;p47"/>
          <p:cNvSpPr txBox="1">
            <a:spLocks noGrp="1"/>
          </p:cNvSpPr>
          <p:nvPr>
            <p:ph type="subTitle" idx="6"/>
          </p:nvPr>
        </p:nvSpPr>
        <p:spPr>
          <a:xfrm>
            <a:off x="738426" y="3567731"/>
            <a:ext cx="2253600" cy="684900"/>
          </a:xfrm>
          <a:prstGeom prst="rect">
            <a:avLst/>
          </a:prstGeom>
        </p:spPr>
        <p:txBody>
          <a:bodyPr spcFirstLastPara="1" wrap="square" lIns="91425" tIns="91425" rIns="91425" bIns="91425" anchor="t" anchorCtr="0">
            <a:noAutofit/>
          </a:bodyPr>
          <a:lstStyle/>
          <a:p>
            <a:pPr marL="0" indent="0"/>
            <a:r>
              <a:rPr lang="en" dirty="0"/>
              <a:t>Where you can pay for car.</a:t>
            </a:r>
          </a:p>
        </p:txBody>
      </p:sp>
      <p:sp>
        <p:nvSpPr>
          <p:cNvPr id="355" name="Google Shape;355;p47"/>
          <p:cNvSpPr txBox="1">
            <a:spLocks noGrp="1"/>
          </p:cNvSpPr>
          <p:nvPr>
            <p:ph type="title" idx="7"/>
          </p:nvPr>
        </p:nvSpPr>
        <p:spPr>
          <a:xfrm>
            <a:off x="6151974" y="3080781"/>
            <a:ext cx="2253600" cy="520800"/>
          </a:xfrm>
          <a:prstGeom prst="rect">
            <a:avLst/>
          </a:prstGeom>
        </p:spPr>
        <p:txBody>
          <a:bodyPr spcFirstLastPara="1" wrap="square" lIns="91425" tIns="91425" rIns="91425" bIns="91425" anchor="b" anchorCtr="0">
            <a:noAutofit/>
          </a:bodyPr>
          <a:lstStyle/>
          <a:p>
            <a:r>
              <a:rPr lang="en" dirty="0"/>
              <a:t>Admin page</a:t>
            </a:r>
          </a:p>
        </p:txBody>
      </p:sp>
      <p:sp>
        <p:nvSpPr>
          <p:cNvPr id="356" name="Google Shape;356;p47"/>
          <p:cNvSpPr txBox="1">
            <a:spLocks noGrp="1"/>
          </p:cNvSpPr>
          <p:nvPr>
            <p:ph type="subTitle" idx="8"/>
          </p:nvPr>
        </p:nvSpPr>
        <p:spPr>
          <a:xfrm>
            <a:off x="6151974" y="3567731"/>
            <a:ext cx="2253600" cy="684900"/>
          </a:xfrm>
          <a:prstGeom prst="rect">
            <a:avLst/>
          </a:prstGeom>
        </p:spPr>
        <p:txBody>
          <a:bodyPr spcFirstLastPara="1" wrap="square" lIns="91425" tIns="91425" rIns="91425" bIns="91425" anchor="t" anchorCtr="0">
            <a:noAutofit/>
          </a:bodyPr>
          <a:lstStyle/>
          <a:p>
            <a:pPr marL="0" indent="0"/>
            <a:r>
              <a:rPr lang="en" dirty="0"/>
              <a:t>Admin add or delete the cars.</a:t>
            </a:r>
          </a:p>
        </p:txBody>
      </p:sp>
      <p:grpSp>
        <p:nvGrpSpPr>
          <p:cNvPr id="357" name="Google Shape;357;p47"/>
          <p:cNvGrpSpPr/>
          <p:nvPr/>
        </p:nvGrpSpPr>
        <p:grpSpPr>
          <a:xfrm>
            <a:off x="5009796" y="2208034"/>
            <a:ext cx="410208" cy="407327"/>
            <a:chOff x="-63250675" y="3744075"/>
            <a:chExt cx="320350" cy="318100"/>
          </a:xfrm>
        </p:grpSpPr>
        <p:sp>
          <p:nvSpPr>
            <p:cNvPr id="358" name="Google Shape;358;p47"/>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7"/>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7"/>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47"/>
          <p:cNvGrpSpPr/>
          <p:nvPr/>
        </p:nvGrpSpPr>
        <p:grpSpPr>
          <a:xfrm>
            <a:off x="5033548" y="3504595"/>
            <a:ext cx="362703" cy="385824"/>
            <a:chOff x="5364750" y="3235150"/>
            <a:chExt cx="277275" cy="294950"/>
          </a:xfrm>
        </p:grpSpPr>
        <p:sp>
          <p:nvSpPr>
            <p:cNvPr id="362" name="Google Shape;362;p47"/>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7"/>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7"/>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7"/>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7"/>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7"/>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7"/>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7"/>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47"/>
          <p:cNvGrpSpPr/>
          <p:nvPr/>
        </p:nvGrpSpPr>
        <p:grpSpPr>
          <a:xfrm>
            <a:off x="3734863" y="3517406"/>
            <a:ext cx="388473" cy="360185"/>
            <a:chOff x="6543825" y="3202075"/>
            <a:chExt cx="296975" cy="275350"/>
          </a:xfrm>
        </p:grpSpPr>
        <p:sp>
          <p:nvSpPr>
            <p:cNvPr id="371" name="Google Shape;371;p47"/>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7"/>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7"/>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7"/>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7"/>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7"/>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47"/>
          <p:cNvGrpSpPr/>
          <p:nvPr/>
        </p:nvGrpSpPr>
        <p:grpSpPr>
          <a:xfrm>
            <a:off x="3729508" y="2212102"/>
            <a:ext cx="399185" cy="399155"/>
            <a:chOff x="2037825" y="3254050"/>
            <a:chExt cx="296175" cy="296175"/>
          </a:xfrm>
        </p:grpSpPr>
        <p:sp>
          <p:nvSpPr>
            <p:cNvPr id="379" name="Google Shape;379;p47"/>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7"/>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7"/>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7"/>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7"/>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7"/>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58"/>
          <p:cNvSpPr txBox="1">
            <a:spLocks noGrp="1"/>
          </p:cNvSpPr>
          <p:nvPr>
            <p:ph type="title"/>
          </p:nvPr>
        </p:nvSpPr>
        <p:spPr>
          <a:xfrm>
            <a:off x="906250" y="497325"/>
            <a:ext cx="45303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pic>
        <p:nvPicPr>
          <p:cNvPr id="674" name="Google Shape;674;p58"/>
          <p:cNvPicPr preferRelativeResize="0"/>
          <p:nvPr/>
        </p:nvPicPr>
        <p:blipFill rotWithShape="1">
          <a:blip r:embed="rId3">
            <a:alphaModFix/>
          </a:blip>
          <a:srcRect l="23792" r="15153"/>
          <a:stretch/>
        </p:blipFill>
        <p:spPr>
          <a:xfrm>
            <a:off x="4424225" y="0"/>
            <a:ext cx="4719768" cy="5143497"/>
          </a:xfrm>
          <a:prstGeom prst="rect">
            <a:avLst/>
          </a:prstGeom>
          <a:noFill/>
          <a:ln>
            <a:noFill/>
          </a:ln>
        </p:spPr>
      </p:pic>
      <p:sp>
        <p:nvSpPr>
          <p:cNvPr id="675" name="Google Shape;675;p58"/>
          <p:cNvSpPr/>
          <p:nvPr/>
        </p:nvSpPr>
        <p:spPr>
          <a:xfrm>
            <a:off x="4424225" y="0"/>
            <a:ext cx="4719900" cy="5143500"/>
          </a:xfrm>
          <a:prstGeom prst="rect">
            <a:avLst/>
          </a:prstGeom>
          <a:solidFill>
            <a:srgbClr val="0C343D">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8"/>
          <p:cNvSpPr/>
          <p:nvPr/>
        </p:nvSpPr>
        <p:spPr>
          <a:xfrm>
            <a:off x="4424214" y="1"/>
            <a:ext cx="1285800" cy="1285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8"/>
          <p:cNvSpPr/>
          <p:nvPr/>
        </p:nvSpPr>
        <p:spPr>
          <a:xfrm>
            <a:off x="7858189" y="3857701"/>
            <a:ext cx="1285800" cy="128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169824C1-533C-6FAC-8C3C-A474E2100215}"/>
              </a:ext>
            </a:extLst>
          </p:cNvPr>
          <p:cNvSpPr>
            <a:spLocks noGrp="1"/>
          </p:cNvSpPr>
          <p:nvPr>
            <p:ph type="subTitle" idx="1"/>
          </p:nvPr>
        </p:nvSpPr>
        <p:spPr/>
        <p:txBody>
          <a:bodyPr/>
          <a:lstStyle/>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60"/>
          <p:cNvSpPr txBox="1">
            <a:spLocks noGrp="1"/>
          </p:cNvSpPr>
          <p:nvPr>
            <p:ph type="body" idx="1"/>
          </p:nvPr>
        </p:nvSpPr>
        <p:spPr>
          <a:xfrm>
            <a:off x="713224" y="1661425"/>
            <a:ext cx="7520286" cy="2907600"/>
          </a:xfrm>
          <a:prstGeom prst="rect">
            <a:avLst/>
          </a:prstGeom>
        </p:spPr>
        <p:txBody>
          <a:bodyPr spcFirstLastPara="1" wrap="square" lIns="91425" tIns="91425" rIns="91425" bIns="91425" anchor="t" anchorCtr="0">
            <a:noAutofit/>
          </a:bodyPr>
          <a:lstStyle/>
          <a:p>
            <a:pPr>
              <a:buNone/>
            </a:pPr>
            <a:endParaRPr lang="en" sz="1600" dirty="0">
              <a:latin typeface="Times New Roman"/>
            </a:endParaRPr>
          </a:p>
          <a:p>
            <a:pPr>
              <a:buNone/>
            </a:pPr>
            <a:endParaRPr sz="1600" dirty="0">
              <a:latin typeface="Times New Roman"/>
            </a:endParaRPr>
          </a:p>
          <a:p>
            <a:pPr marL="0" indent="0">
              <a:buNone/>
            </a:pPr>
            <a:r>
              <a:rPr lang="en" sz="1600" dirty="0">
                <a:latin typeface="Times New Roman"/>
              </a:rPr>
              <a:t>In conclusion, our Car Rental System project offers convenience, cost-effectiveness, and reliability to users. With a focus on accessibility, efficiency, and sustainability, we're reshaping the future of transportation. Join us in driving towards a smarter, greener, and more connected world. Thank you for your attention and support. Let's make transportation easier, together.</a:t>
            </a:r>
            <a:endParaRPr sz="1600">
              <a:latin typeface="Times New Roman"/>
            </a:endParaRPr>
          </a:p>
        </p:txBody>
      </p:sp>
      <p:sp>
        <p:nvSpPr>
          <p:cNvPr id="697" name="Google Shape;697;p60"/>
          <p:cNvSpPr txBox="1">
            <a:spLocks noGrp="1"/>
          </p:cNvSpPr>
          <p:nvPr>
            <p:ph type="title"/>
          </p:nvPr>
        </p:nvSpPr>
        <p:spPr>
          <a:xfrm>
            <a:off x="311700" y="4508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Tree>
  </p:cSld>
  <p:clrMapOvr>
    <a:masterClrMapping/>
  </p:clrMapOvr>
</p:sld>
</file>

<file path=ppt/theme/theme1.xml><?xml version="1.0" encoding="utf-8"?>
<a:theme xmlns:a="http://schemas.openxmlformats.org/drawingml/2006/main" name="Car Rental by Slidesgo">
  <a:themeElements>
    <a:clrScheme name="Simple Light">
      <a:dk1>
        <a:srgbClr val="0C343D"/>
      </a:dk1>
      <a:lt1>
        <a:srgbClr val="FFFFFF"/>
      </a:lt1>
      <a:dk2>
        <a:srgbClr val="E06666"/>
      </a:dk2>
      <a:lt2>
        <a:srgbClr val="E69E9E"/>
      </a:lt2>
      <a:accent1>
        <a:srgbClr val="0C343D"/>
      </a:accent1>
      <a:accent2>
        <a:srgbClr val="E06666"/>
      </a:accent2>
      <a:accent3>
        <a:srgbClr val="E69E9E"/>
      </a:accent3>
      <a:accent4>
        <a:srgbClr val="F14747"/>
      </a:accent4>
      <a:accent5>
        <a:srgbClr val="40656D"/>
      </a:accent5>
      <a:accent6>
        <a:srgbClr val="01191F"/>
      </a:accent6>
      <a:hlink>
        <a:srgbClr val="E0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7</Slides>
  <Notes>7</Notes>
  <HiddenSlides>0</HiddenSlide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Car Rental by Slidesgo</vt:lpstr>
      <vt:lpstr>Slidesgo Final Pages</vt:lpstr>
      <vt:lpstr>Car Rental System </vt:lpstr>
      <vt:lpstr>INTRODUCTION</vt:lpstr>
      <vt:lpstr>Technologies Used</vt:lpstr>
      <vt:lpstr>BENEFITS</vt:lpstr>
      <vt:lpstr>Modules</vt:lpstr>
      <vt:lpstr>Thanks!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dc:title>
  <cp:revision>148</cp:revision>
  <dcterms:modified xsi:type="dcterms:W3CDTF">2024-05-14T06:41:05Z</dcterms:modified>
</cp:coreProperties>
</file>