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2DE45-A82C-40C2-AA59-A11670EE7A28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39D31-C0B1-4414-A00E-ED0EB9530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4322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2DE45-A82C-40C2-AA59-A11670EE7A28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39D31-C0B1-4414-A00E-ED0EB9530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408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2DE45-A82C-40C2-AA59-A11670EE7A28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39D31-C0B1-4414-A00E-ED0EB95304B5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4505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2DE45-A82C-40C2-AA59-A11670EE7A28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39D31-C0B1-4414-A00E-ED0EB9530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82670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2DE45-A82C-40C2-AA59-A11670EE7A28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39D31-C0B1-4414-A00E-ED0EB95304B5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5058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2DE45-A82C-40C2-AA59-A11670EE7A28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39D31-C0B1-4414-A00E-ED0EB9530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28783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2DE45-A82C-40C2-AA59-A11670EE7A28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39D31-C0B1-4414-A00E-ED0EB9530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330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2DE45-A82C-40C2-AA59-A11670EE7A28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39D31-C0B1-4414-A00E-ED0EB9530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6835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2DE45-A82C-40C2-AA59-A11670EE7A28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39D31-C0B1-4414-A00E-ED0EB9530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494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2DE45-A82C-40C2-AA59-A11670EE7A28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39D31-C0B1-4414-A00E-ED0EB9530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545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2DE45-A82C-40C2-AA59-A11670EE7A28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39D31-C0B1-4414-A00E-ED0EB9530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728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2DE45-A82C-40C2-AA59-A11670EE7A28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39D31-C0B1-4414-A00E-ED0EB9530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39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2DE45-A82C-40C2-AA59-A11670EE7A28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39D31-C0B1-4414-A00E-ED0EB9530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5046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2DE45-A82C-40C2-AA59-A11670EE7A28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39D31-C0B1-4414-A00E-ED0EB9530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6864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2DE45-A82C-40C2-AA59-A11670EE7A28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39D31-C0B1-4414-A00E-ED0EB9530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969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2DE45-A82C-40C2-AA59-A11670EE7A28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39D31-C0B1-4414-A00E-ED0EB9530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663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2DE45-A82C-40C2-AA59-A11670EE7A28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1139D31-C0B1-4414-A00E-ED0EB9530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1826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377DC-1F5C-EC2F-6C8E-4FB5D763A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009" y="184298"/>
            <a:ext cx="8791993" cy="5167423"/>
          </a:xfrm>
        </p:spPr>
        <p:txBody>
          <a:bodyPr/>
          <a:lstStyle/>
          <a:p>
            <a:r>
              <a:rPr lang="en-US" sz="6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Fees Management System Using PHP</a:t>
            </a:r>
            <a:r>
              <a:rPr lang="en-US" sz="6000" dirty="0"/>
              <a:t> </a:t>
            </a:r>
            <a:br>
              <a:rPr lang="en-US" sz="2400" dirty="0"/>
            </a:br>
            <a:r>
              <a:rPr lang="en-US" sz="2400" b="1" dirty="0"/>
              <a:t>Subtitle</a:t>
            </a:r>
            <a:r>
              <a:rPr lang="en-US" sz="2400" dirty="0"/>
              <a:t>: Streamlining Financial Operations in Educational Institutions</a:t>
            </a:r>
            <a:br>
              <a:rPr lang="en-US" sz="2400" dirty="0"/>
            </a:br>
            <a:r>
              <a:rPr lang="en-US" sz="2400" b="1" dirty="0"/>
              <a:t>Presented by</a:t>
            </a:r>
            <a:r>
              <a:rPr lang="en-US" sz="2400" dirty="0"/>
              <a:t>: [Arun Kumar]</a:t>
            </a: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A8595F-314B-8B88-1E3C-AD0BDC083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14883" y="5046921"/>
            <a:ext cx="59119" cy="100811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6273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FCD0A5-E7D6-DC08-E0EB-DF2568E8B9E7}"/>
              </a:ext>
            </a:extLst>
          </p:cNvPr>
          <p:cNvSpPr txBox="1"/>
          <p:nvPr/>
        </p:nvSpPr>
        <p:spPr>
          <a:xfrm>
            <a:off x="1155405" y="1169581"/>
            <a:ext cx="7999227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bg1">
                    <a:lumMod val="50000"/>
                  </a:schemeClr>
                </a:solidFill>
              </a:rPr>
              <a:t>Conclusion and Q&amp;A</a:t>
            </a:r>
          </a:p>
          <a:p>
            <a:pPr algn="ctr"/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800" b="1" dirty="0">
                <a:solidFill>
                  <a:schemeClr val="accent1"/>
                </a:solidFill>
              </a:rPr>
              <a:t>	Summary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Recap of the Fees Management System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Future enhancements (e.g., online payment gateway integration, mobile app support)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Open floor for questions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045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8DF269-2620-2958-434B-2C89C7D928B6}"/>
              </a:ext>
            </a:extLst>
          </p:cNvPr>
          <p:cNvSpPr txBox="1"/>
          <p:nvPr/>
        </p:nvSpPr>
        <p:spPr>
          <a:xfrm>
            <a:off x="1609061" y="2530549"/>
            <a:ext cx="744633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8000" dirty="0">
                <a:solidFill>
                  <a:schemeClr val="accent1"/>
                </a:solidFill>
              </a:rPr>
              <a:t>THANK YUO</a:t>
            </a:r>
          </a:p>
        </p:txBody>
      </p:sp>
    </p:spTree>
    <p:extLst>
      <p:ext uri="{BB962C8B-B14F-4D97-AF65-F5344CB8AC3E}">
        <p14:creationId xmlns:p14="http://schemas.microsoft.com/office/powerpoint/2010/main" val="739731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AB7419-17C6-54D6-FD7E-6F3575184162}"/>
              </a:ext>
            </a:extLst>
          </p:cNvPr>
          <p:cNvSpPr txBox="1"/>
          <p:nvPr/>
        </p:nvSpPr>
        <p:spPr>
          <a:xfrm>
            <a:off x="538716" y="645042"/>
            <a:ext cx="8878185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/>
              <a:t>           </a:t>
            </a:r>
            <a:r>
              <a:rPr lang="en-US" sz="5400" b="1" dirty="0">
                <a:solidFill>
                  <a:schemeClr val="bg1">
                    <a:lumMod val="50000"/>
                  </a:schemeClr>
                </a:solidFill>
              </a:rPr>
              <a:t>Introduction</a:t>
            </a:r>
          </a:p>
          <a:p>
            <a:endParaRPr lang="en-US" sz="5400" b="1" dirty="0"/>
          </a:p>
          <a:p>
            <a:r>
              <a:rPr lang="en-US" sz="4000" b="1" dirty="0"/>
              <a:t>      </a:t>
            </a:r>
            <a:r>
              <a:rPr 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Overview</a:t>
            </a:r>
          </a:p>
          <a:p>
            <a:r>
              <a:rPr lang="en-US" sz="4000" b="1" dirty="0"/>
              <a:t>   </a:t>
            </a:r>
            <a:r>
              <a:rPr lang="en-US" sz="2400" dirty="0"/>
              <a:t>  What is a Fees Management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       Definition and purpose  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   Importance in educational institutions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85711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DA8E9C1-D5B4-86F1-F626-A907D13F9D74}"/>
              </a:ext>
            </a:extLst>
          </p:cNvPr>
          <p:cNvSpPr txBox="1"/>
          <p:nvPr/>
        </p:nvSpPr>
        <p:spPr>
          <a:xfrm>
            <a:off x="595423" y="886047"/>
            <a:ext cx="11398102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bg1">
                    <a:lumMod val="50000"/>
                  </a:schemeClr>
                </a:solidFill>
              </a:rPr>
              <a:t>Problem Statement </a:t>
            </a:r>
          </a:p>
          <a:p>
            <a:endParaRPr lang="en-US" b="1" dirty="0"/>
          </a:p>
          <a:p>
            <a:r>
              <a:rPr lang="en-US" b="1" dirty="0"/>
              <a:t>        </a:t>
            </a: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Current Challenges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 	Manual fee 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	Errors and delays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	Lack of real-time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	Inefficient record-keeping</a:t>
            </a:r>
          </a:p>
        </p:txBody>
      </p:sp>
    </p:spTree>
    <p:extLst>
      <p:ext uri="{BB962C8B-B14F-4D97-AF65-F5344CB8AC3E}">
        <p14:creationId xmlns:p14="http://schemas.microsoft.com/office/powerpoint/2010/main" val="2417042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3219B3D-ADEA-0812-7915-2E3ADE1AA950}"/>
              </a:ext>
            </a:extLst>
          </p:cNvPr>
          <p:cNvSpPr txBox="1"/>
          <p:nvPr/>
        </p:nvSpPr>
        <p:spPr>
          <a:xfrm>
            <a:off x="893135" y="893135"/>
            <a:ext cx="8261497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bg1">
                    <a:lumMod val="50000"/>
                  </a:schemeClr>
                </a:solidFill>
              </a:rPr>
              <a:t>Objectives </a:t>
            </a:r>
          </a:p>
          <a:p>
            <a:endParaRPr lang="en-US" b="1" dirty="0"/>
          </a:p>
          <a:p>
            <a:r>
              <a:rPr lang="en-US" sz="2800" b="1" dirty="0">
                <a:solidFill>
                  <a:schemeClr val="accent1"/>
                </a:solidFill>
              </a:rPr>
              <a:t>Goals of the System</a:t>
            </a:r>
          </a:p>
          <a:p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	Automate fee collection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	Ensure accurate and timely transactions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	Provide real-time financial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	Improve record-keeping and reporting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023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5A350DF-F0B6-F2A8-CAEC-E00B33D051A6}"/>
              </a:ext>
            </a:extLst>
          </p:cNvPr>
          <p:cNvSpPr txBox="1"/>
          <p:nvPr/>
        </p:nvSpPr>
        <p:spPr>
          <a:xfrm>
            <a:off x="1034902" y="878958"/>
            <a:ext cx="7744047" cy="5663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bg1">
                    <a:lumMod val="50000"/>
                  </a:schemeClr>
                </a:solidFill>
              </a:rPr>
              <a:t>Features of the System</a:t>
            </a:r>
          </a:p>
          <a:p>
            <a:pPr algn="ctr"/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800" b="1" dirty="0">
                <a:solidFill>
                  <a:schemeClr val="accent1"/>
                </a:solidFill>
              </a:rPr>
              <a:t>     Key Features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	Student registration and profile management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	Fee structure setup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	Payment 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	Receipt generation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	Reporting and analytics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262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741FF1-689C-F763-F5A4-021FCE93177B}"/>
              </a:ext>
            </a:extLst>
          </p:cNvPr>
          <p:cNvSpPr txBox="1"/>
          <p:nvPr/>
        </p:nvSpPr>
        <p:spPr>
          <a:xfrm>
            <a:off x="1205023" y="964019"/>
            <a:ext cx="7949609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b="1" dirty="0">
                <a:solidFill>
                  <a:schemeClr val="bg1">
                    <a:lumMod val="50000"/>
                  </a:schemeClr>
                </a:solidFill>
              </a:rPr>
              <a:t>System Architecture </a:t>
            </a:r>
          </a:p>
          <a:p>
            <a:pPr algn="ctr"/>
            <a:endParaRPr lang="en-IN" sz="36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IN" sz="2800" b="1" dirty="0">
                <a:solidFill>
                  <a:schemeClr val="accent1"/>
                </a:solidFill>
              </a:rPr>
              <a:t>	Architecture Overview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/>
              <a:t>	Client-Server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/>
              <a:t>	Frontend: HTML, CSS, JavaScript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/>
              <a:t>	Backend: PHP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/>
              <a:t>	Database: MySQL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60773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C71132-2EB9-6019-CF33-F6FBD7D06993}"/>
              </a:ext>
            </a:extLst>
          </p:cNvPr>
          <p:cNvSpPr txBox="1"/>
          <p:nvPr/>
        </p:nvSpPr>
        <p:spPr>
          <a:xfrm>
            <a:off x="1290084" y="907312"/>
            <a:ext cx="7864548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bg1">
                    <a:lumMod val="50000"/>
                  </a:schemeClr>
                </a:solidFill>
              </a:rPr>
              <a:t>Database Design</a:t>
            </a:r>
          </a:p>
          <a:p>
            <a:pPr algn="ctr"/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800" b="1" dirty="0">
                <a:solidFill>
                  <a:schemeClr val="accent1"/>
                </a:solidFill>
              </a:rPr>
              <a:t>	Core Tables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	Students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	Fees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	Payments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	Receipts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	Users (Admins and staff)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50590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B3A408-C159-E883-AFA1-1D927C9872CC}"/>
              </a:ext>
            </a:extLst>
          </p:cNvPr>
          <p:cNvSpPr txBox="1"/>
          <p:nvPr/>
        </p:nvSpPr>
        <p:spPr>
          <a:xfrm>
            <a:off x="1091609" y="843516"/>
            <a:ext cx="8063023" cy="4924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bg1">
                    <a:lumMod val="50000"/>
                  </a:schemeClr>
                </a:solidFill>
              </a:rPr>
              <a:t>Implementation Details</a:t>
            </a:r>
          </a:p>
          <a:p>
            <a:pPr algn="ctr"/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1"/>
                </a:solidFill>
              </a:rPr>
              <a:t>PHP Integration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Connecting to MySQL database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CRUD operations (Create, Read, Update, Delete)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Form handling and validation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Session management for user authentication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845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D8C0C7-E7A5-C23A-1711-8BCE04BF0A7B}"/>
              </a:ext>
            </a:extLst>
          </p:cNvPr>
          <p:cNvSpPr txBox="1"/>
          <p:nvPr/>
        </p:nvSpPr>
        <p:spPr>
          <a:xfrm>
            <a:off x="673395" y="559981"/>
            <a:ext cx="8481237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bg1">
                    <a:lumMod val="50000"/>
                  </a:schemeClr>
                </a:solidFill>
              </a:rPr>
              <a:t>Benefits</a:t>
            </a:r>
          </a:p>
          <a:p>
            <a:pPr algn="ctr"/>
            <a:endParaRPr lang="en-US" sz="36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1"/>
                </a:solidFill>
              </a:rPr>
              <a:t>Advantages of the System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Reduced administrative workload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Improved accuracy and efficiency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Enhanced data security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Real-time financial insights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2561200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</TotalTime>
  <Words>242</Words>
  <Application>Microsoft Office PowerPoint</Application>
  <PresentationFormat>Widescreen</PresentationFormat>
  <Paragraphs>100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Fees Management System Using PHP  Subtitle: Streamlining Financial Operations in Educational Institutions Presented by: [Arun Kumar]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Arun balyan</dc:creator>
  <cp:lastModifiedBy>Arun balyan</cp:lastModifiedBy>
  <cp:revision>1</cp:revision>
  <dcterms:created xsi:type="dcterms:W3CDTF">2024-06-15T05:08:54Z</dcterms:created>
  <dcterms:modified xsi:type="dcterms:W3CDTF">2024-06-15T06:02:40Z</dcterms:modified>
</cp:coreProperties>
</file>