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C2643-96F1-3C6E-1D69-3552FC05B365}" v="22" dt="2024-06-15T06:02:46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348724-3DCA-FF9F-394E-0E5521F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90" y="331358"/>
            <a:ext cx="7451424" cy="934324"/>
          </a:xfrm>
        </p:spPr>
        <p:txBody>
          <a:bodyPr anchor="b">
            <a:normAutofit/>
          </a:bodyPr>
          <a:lstStyle/>
          <a:p>
            <a:r>
              <a:rPr lang="en-GB" sz="5400" b="1" u="sng" dirty="0">
                <a:cs typeface="Calibri Light"/>
              </a:rPr>
              <a:t>LAZYMARKS</a:t>
            </a:r>
            <a:endParaRPr lang="en-US" sz="5400" b="1" u="sng" dirty="0">
              <a:cs typeface="Calibri Light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659BD33-4741-748D-BBE2-D46064F2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605DFF-17E0-11EF-E723-DEE93EAB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3211025"/>
            <a:ext cx="5754896" cy="25504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00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3600" b="1" dirty="0">
                <a:ea typeface="Calibri"/>
                <a:cs typeface="Calibri"/>
              </a:rPr>
              <a:t>BY ANISH RAJ</a:t>
            </a:r>
            <a:endParaRPr lang="en-US" sz="36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3600" b="1" dirty="0">
                <a:ea typeface="Calibri"/>
                <a:cs typeface="Calibri"/>
              </a:rPr>
              <a:t>BY ARPIT VISHWAKARMA</a:t>
            </a:r>
          </a:p>
          <a:p>
            <a:endParaRPr lang="en-GB" sz="200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6682-3559-10A0-6115-8A4E1AD0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b="1"/>
              <a:t>Introduction</a:t>
            </a:r>
            <a:endParaRPr lang="en-US" sz="5400">
              <a:cs typeface="Calibri Light" panose="020F0302020204030204"/>
            </a:endParaRPr>
          </a:p>
          <a:p>
            <a:endParaRPr lang="en-GB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934A-59DB-9E86-F030-6C5AA3D9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>
                <a:ea typeface="+mn-lt"/>
                <a:cs typeface="+mn-lt"/>
              </a:rPr>
              <a:t>Title: "</a:t>
            </a:r>
            <a:r>
              <a:rPr lang="en-GB" sz="3600" err="1">
                <a:ea typeface="+mn-lt"/>
                <a:cs typeface="+mn-lt"/>
              </a:rPr>
              <a:t>Lazymarks</a:t>
            </a:r>
            <a:r>
              <a:rPr lang="en-GB" sz="3600">
                <a:ea typeface="+mn-lt"/>
                <a:cs typeface="+mn-lt"/>
              </a:rPr>
              <a:t> - Your Developer Community"</a:t>
            </a:r>
            <a:endParaRPr lang="en-GB" sz="3600">
              <a:cs typeface="Calibri" panose="020F0502020204030204"/>
            </a:endParaRPr>
          </a:p>
          <a:p>
            <a:r>
              <a:rPr lang="en-GB" sz="3600">
                <a:ea typeface="+mn-lt"/>
                <a:cs typeface="+mn-lt"/>
              </a:rPr>
              <a:t>Briefly introduce </a:t>
            </a:r>
            <a:r>
              <a:rPr lang="en-GB" sz="3600" err="1">
                <a:ea typeface="+mn-lt"/>
                <a:cs typeface="+mn-lt"/>
              </a:rPr>
              <a:t>Lazymarks</a:t>
            </a:r>
            <a:r>
              <a:rPr lang="en-GB" sz="3600">
                <a:ea typeface="+mn-lt"/>
                <a:cs typeface="+mn-lt"/>
              </a:rPr>
              <a:t> as a platform inspired by Stack Overflow.</a:t>
            </a:r>
            <a:endParaRPr lang="en-GB" sz="3600">
              <a:cs typeface="Calibri"/>
            </a:endParaRPr>
          </a:p>
          <a:p>
            <a:r>
              <a:rPr lang="en-GB" sz="3600">
                <a:ea typeface="+mn-lt"/>
                <a:cs typeface="+mn-lt"/>
              </a:rPr>
              <a:t>Highlight the purpose: fostering a community for developers to share knowledge and solve problems.</a:t>
            </a:r>
            <a:endParaRPr lang="en-GB" sz="3600">
              <a:cs typeface="Calibri"/>
            </a:endParaRPr>
          </a:p>
          <a:p>
            <a:endParaRPr lang="en-GB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13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0CEA-7137-503F-0070-B7513A5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b="1"/>
              <a:t>Key Features</a:t>
            </a:r>
            <a:endParaRPr lang="en-US" sz="5400">
              <a:cs typeface="Calibri Light" panose="020F0302020204030204"/>
            </a:endParaRPr>
          </a:p>
          <a:p>
            <a:pPr algn="ctr"/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AF0D-28F3-9A57-A906-856EEEF7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53"/>
            <a:ext cx="10515600" cy="60478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b="1">
                <a:ea typeface="+mn-lt"/>
                <a:cs typeface="+mn-lt"/>
              </a:rPr>
              <a:t>User-friendly Interface</a:t>
            </a:r>
            <a:endParaRPr lang="en-GB" sz="2400">
              <a:cs typeface="Calibri" panose="020F0502020204030204"/>
            </a:endParaRPr>
          </a:p>
          <a:p>
            <a:pPr lvl="1"/>
            <a:r>
              <a:rPr lang="en-GB">
                <a:ea typeface="+mn-lt"/>
                <a:cs typeface="+mn-lt"/>
              </a:rPr>
              <a:t>Clean and intuitive design.</a:t>
            </a:r>
            <a:endParaRPr lang="en-GB"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Easy navigation for users to find and contribute to discussions.</a:t>
            </a:r>
            <a:endParaRPr lang="en-GB">
              <a:cs typeface="Calibri"/>
            </a:endParaRPr>
          </a:p>
          <a:p>
            <a:r>
              <a:rPr lang="en-GB" sz="2400" b="1">
                <a:ea typeface="+mn-lt"/>
                <a:cs typeface="+mn-lt"/>
              </a:rPr>
              <a:t>Tagging System</a:t>
            </a:r>
            <a:endParaRPr lang="en-GB" sz="2400"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Organize content with a robust tagging system.</a:t>
            </a:r>
            <a:endParaRPr lang="en-GB"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Enhances searchability and categorization of discussions.</a:t>
            </a:r>
            <a:endParaRPr lang="en-GB">
              <a:cs typeface="Calibri"/>
            </a:endParaRPr>
          </a:p>
          <a:p>
            <a:r>
              <a:rPr lang="en-GB" sz="2400" b="1">
                <a:ea typeface="+mn-lt"/>
                <a:cs typeface="+mn-lt"/>
              </a:rPr>
              <a:t>Voting and Reputation</a:t>
            </a:r>
            <a:endParaRPr lang="en-GB" sz="2400"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Encourage quality content through upvotes and downvotes.</a:t>
            </a:r>
            <a:endParaRPr lang="en-GB"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Users gain reputation points based on their contributions.</a:t>
            </a:r>
            <a:endParaRPr lang="en-GB">
              <a:cs typeface="Calibri"/>
            </a:endParaRPr>
          </a:p>
          <a:p>
            <a:r>
              <a:rPr lang="en-GB" sz="2400" b="1">
                <a:ea typeface="+mn-lt"/>
                <a:cs typeface="+mn-lt"/>
              </a:rPr>
              <a:t>Rich Text Formatting</a:t>
            </a:r>
            <a:endParaRPr lang="en-GB" sz="2400"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Support for code snippets, images, and formatting options.</a:t>
            </a:r>
            <a:endParaRPr lang="en-GB"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Enhances the quality and readability of posts.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4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AACD-B676-CEB3-922A-ED52288D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Community Engagement</a:t>
            </a:r>
            <a:endParaRPr lang="en-US">
              <a:cs typeface="Calibri Light" panose="020F0302020204030204"/>
            </a:endParaRPr>
          </a:p>
          <a:p>
            <a:endParaRPr lang="en-GB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E38A0-BA70-0EC4-904D-A0A8DC07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b="1">
                <a:ea typeface="+mn-lt"/>
                <a:cs typeface="+mn-lt"/>
              </a:rPr>
              <a:t>Discussion Threads</a:t>
            </a:r>
            <a:endParaRPr lang="en-GB">
              <a:cs typeface="Calibri" panose="020F0502020204030204"/>
            </a:endParaRPr>
          </a:p>
          <a:p>
            <a:pPr lvl="1"/>
            <a:r>
              <a:rPr lang="en-GB" sz="2800">
                <a:ea typeface="+mn-lt"/>
                <a:cs typeface="+mn-lt"/>
              </a:rPr>
              <a:t>Users can start and participate in discussion threads.</a:t>
            </a:r>
            <a:endParaRPr lang="en-GB" sz="2800">
              <a:cs typeface="Calibri"/>
            </a:endParaRPr>
          </a:p>
          <a:p>
            <a:pPr lvl="1"/>
            <a:r>
              <a:rPr lang="en-GB" sz="2800">
                <a:ea typeface="+mn-lt"/>
                <a:cs typeface="+mn-lt"/>
              </a:rPr>
              <a:t>Encourage collaboration and knowledge sharing.</a:t>
            </a:r>
            <a:endParaRPr lang="en-GB" sz="2800">
              <a:cs typeface="Calibri"/>
            </a:endParaRPr>
          </a:p>
          <a:p>
            <a:r>
              <a:rPr lang="en-GB" b="1">
                <a:ea typeface="+mn-lt"/>
                <a:cs typeface="+mn-lt"/>
              </a:rPr>
              <a:t>Notifications and Alerts</a:t>
            </a:r>
            <a:endParaRPr lang="en-GB">
              <a:cs typeface="Calibri"/>
            </a:endParaRPr>
          </a:p>
          <a:p>
            <a:pPr lvl="1"/>
            <a:r>
              <a:rPr lang="en-GB" sz="2800">
                <a:ea typeface="+mn-lt"/>
                <a:cs typeface="+mn-lt"/>
              </a:rPr>
              <a:t>Keep users engaged with personalized notifications.</a:t>
            </a:r>
            <a:endParaRPr lang="en-GB" sz="2800">
              <a:cs typeface="Calibri"/>
            </a:endParaRPr>
          </a:p>
          <a:p>
            <a:pPr lvl="1"/>
            <a:r>
              <a:rPr lang="en-GB" sz="2800">
                <a:ea typeface="+mn-lt"/>
                <a:cs typeface="+mn-lt"/>
              </a:rPr>
              <a:t>Alerts for replies, upvotes, and other activities.</a:t>
            </a:r>
            <a:endParaRPr lang="en-GB" sz="2800">
              <a:cs typeface="Calibri"/>
            </a:endParaRPr>
          </a:p>
          <a:p>
            <a:r>
              <a:rPr lang="en-GB" b="1">
                <a:ea typeface="+mn-lt"/>
                <a:cs typeface="+mn-lt"/>
              </a:rPr>
              <a:t>Gamification</a:t>
            </a:r>
            <a:endParaRPr lang="en-GB">
              <a:cs typeface="Calibri"/>
            </a:endParaRPr>
          </a:p>
          <a:p>
            <a:pPr lvl="1"/>
            <a:r>
              <a:rPr lang="en-GB" sz="2800">
                <a:ea typeface="+mn-lt"/>
                <a:cs typeface="+mn-lt"/>
              </a:rPr>
              <a:t>Introduce gamification elements to motivate user participation.</a:t>
            </a:r>
            <a:endParaRPr lang="en-GB" sz="2800">
              <a:cs typeface="Calibri"/>
            </a:endParaRPr>
          </a:p>
          <a:p>
            <a:pPr lvl="1"/>
            <a:r>
              <a:rPr lang="en-GB" sz="2800">
                <a:ea typeface="+mn-lt"/>
                <a:cs typeface="+mn-lt"/>
              </a:rPr>
              <a:t>Badges and achievements for milestones and expertise.</a:t>
            </a:r>
            <a:endParaRPr lang="en-GB" sz="2800">
              <a:cs typeface="Calibri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6A14-29E5-3CD9-BFDF-39565439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166"/>
            <a:ext cx="10515600" cy="1659415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 b="1"/>
              <a:t>           Search and Discovery</a:t>
            </a:r>
            <a:endParaRPr lang="en-US">
              <a:cs typeface="Calibri Light" panose="020F0302020204030204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57C2-FFFF-CF2A-5DF7-AD4A0A61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907" y="1282670"/>
            <a:ext cx="10515600" cy="3829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chemeClr val="tx1"/>
                </a:solidFill>
                <a:ea typeface="+mn-lt"/>
                <a:cs typeface="+mn-lt"/>
              </a:rPr>
              <a:t>Powerful Search Engine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Advanced search functionality for precise results.</a:t>
            </a:r>
            <a:endParaRPr lang="en-GB" sz="2400">
              <a:solidFill>
                <a:schemeClr val="tx1"/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Filters based on tags, votes, and relevance.</a:t>
            </a:r>
            <a:endParaRPr lang="en-GB" sz="24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chemeClr val="tx1"/>
                </a:solidFill>
                <a:ea typeface="+mn-lt"/>
                <a:cs typeface="+mn-lt"/>
              </a:rPr>
              <a:t>Recommended Content</a:t>
            </a:r>
            <a:endParaRPr lang="en-GB">
              <a:solidFill>
                <a:schemeClr val="tx1"/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AI-driven recommendations for users.</a:t>
            </a:r>
            <a:endParaRPr lang="en-GB" sz="2400">
              <a:solidFill>
                <a:schemeClr val="tx1"/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Enhance user experience with personalized suggestions.</a:t>
            </a:r>
            <a:endParaRPr lang="en-GB" sz="2400">
              <a:solidFill>
                <a:schemeClr val="tx1"/>
              </a:solidFill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766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90E5-300F-15F5-4DBB-182C8CC7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29" y="171361"/>
            <a:ext cx="10515600" cy="2004473"/>
          </a:xfrm>
        </p:spPr>
        <p:txBody>
          <a:bodyPr/>
          <a:lstStyle/>
          <a:p>
            <a:r>
              <a:rPr lang="en-GB" b="1"/>
              <a:t>Moderation and Quality Control</a:t>
            </a:r>
            <a:endParaRPr lang="en-US"/>
          </a:p>
          <a:p>
            <a:endParaRPr lang="en-GB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0666-141C-54F4-29F3-AF360385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529" y="2231576"/>
            <a:ext cx="10515600" cy="4433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Char char="•"/>
            </a:pPr>
            <a:r>
              <a:rPr lang="en-GB" sz="3200" b="1">
                <a:solidFill>
                  <a:schemeClr val="tx1"/>
                </a:solidFill>
                <a:latin typeface="Söhne"/>
                <a:ea typeface="Söhne"/>
                <a:cs typeface="Söhne"/>
              </a:rPr>
              <a:t>Moderation Tools</a:t>
            </a:r>
          </a:p>
          <a:p>
            <a:pPr marL="228600" lvl="1" indent="-228600">
              <a:buChar char="•"/>
            </a:pPr>
            <a:r>
              <a:rPr lang="en-GB" sz="2800">
                <a:solidFill>
                  <a:schemeClr val="tx1"/>
                </a:solidFill>
                <a:latin typeface="Söhne"/>
                <a:ea typeface="Söhne"/>
                <a:cs typeface="Söhne"/>
              </a:rPr>
              <a:t>Admin and community-driven moderation.</a:t>
            </a:r>
          </a:p>
          <a:p>
            <a:pPr marL="228600" lvl="1" indent="-228600">
              <a:buChar char="•"/>
            </a:pPr>
            <a:r>
              <a:rPr lang="en-GB" sz="2800">
                <a:solidFill>
                  <a:schemeClr val="tx1"/>
                </a:solidFill>
                <a:latin typeface="Söhne"/>
                <a:ea typeface="Söhne"/>
                <a:cs typeface="Söhne"/>
              </a:rPr>
              <a:t>Ensure a healthy and respectful community environment.</a:t>
            </a:r>
          </a:p>
          <a:p>
            <a:pPr marL="228600" indent="-228600">
              <a:buChar char="•"/>
            </a:pPr>
            <a:r>
              <a:rPr lang="en-GB" sz="3200" b="1">
                <a:solidFill>
                  <a:schemeClr val="tx1"/>
                </a:solidFill>
                <a:latin typeface="Söhne"/>
                <a:ea typeface="Söhne"/>
                <a:cs typeface="Söhne"/>
              </a:rPr>
              <a:t>Content Guidelines</a:t>
            </a:r>
          </a:p>
          <a:p>
            <a:pPr marL="228600" lvl="1" indent="-228600">
              <a:buChar char="•"/>
            </a:pPr>
            <a:r>
              <a:rPr lang="en-GB" sz="2800">
                <a:solidFill>
                  <a:schemeClr val="tx1"/>
                </a:solidFill>
                <a:latin typeface="Söhne"/>
                <a:ea typeface="Söhne"/>
                <a:cs typeface="Söhne"/>
              </a:rPr>
              <a:t>Clearly defined guidelines for posting content.</a:t>
            </a:r>
          </a:p>
          <a:p>
            <a:pPr marL="228600" lvl="1" indent="-228600">
              <a:buChar char="•"/>
            </a:pPr>
            <a:r>
              <a:rPr lang="en-GB" sz="2800">
                <a:solidFill>
                  <a:schemeClr val="tx1"/>
                </a:solidFill>
                <a:latin typeface="Söhne"/>
                <a:ea typeface="Söhne"/>
                <a:cs typeface="Söhne"/>
              </a:rPr>
              <a:t>Ensures quality and relevance of discussions.</a:t>
            </a:r>
          </a:p>
        </p:txBody>
      </p:sp>
    </p:spTree>
    <p:extLst>
      <p:ext uri="{BB962C8B-B14F-4D97-AF65-F5344CB8AC3E}">
        <p14:creationId xmlns:p14="http://schemas.microsoft.com/office/powerpoint/2010/main" val="392964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A04E-7874-82C8-DF3E-42B91503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491" y="70720"/>
            <a:ext cx="10515600" cy="1645039"/>
          </a:xfrm>
        </p:spPr>
        <p:txBody>
          <a:bodyPr/>
          <a:lstStyle/>
          <a:p>
            <a:pPr algn="ctr"/>
            <a:r>
              <a:rPr lang="en-GB" sz="5400" b="1"/>
              <a:t>Future Developments</a:t>
            </a:r>
            <a:endParaRPr lang="en-US" sz="5400" b="1">
              <a:cs typeface="Calibri Light" panose="020F0302020204030204"/>
            </a:endParaRPr>
          </a:p>
          <a:p>
            <a:endParaRPr lang="en-GB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3BAB-51DF-2E3B-094B-0C7DCB06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491" y="1469577"/>
            <a:ext cx="10515600" cy="5166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>
                <a:solidFill>
                  <a:schemeClr val="tx1"/>
                </a:solidFill>
                <a:ea typeface="+mn-lt"/>
                <a:cs typeface="+mn-lt"/>
              </a:rPr>
              <a:t>Roadmap for Enhancements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Continuous improvement with regular updates.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Future features, scalability, and community feedback.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25E8-45A5-0537-4F8C-EA53ECCB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29" y="-303092"/>
            <a:ext cx="10515600" cy="2939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b="1"/>
              <a:t>Conclusion</a:t>
            </a:r>
            <a:endParaRPr lang="en-US">
              <a:cs typeface="Calibri Light" panose="020F0302020204030204"/>
            </a:endParaRPr>
          </a:p>
          <a:p>
            <a:pPr algn="ctr"/>
            <a:endParaRPr lang="en-GB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A4563-4992-0FFC-274B-8107792A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529" y="3424897"/>
            <a:ext cx="10515600" cy="23053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b="1">
                <a:solidFill>
                  <a:schemeClr val="tx1"/>
                </a:solidFill>
                <a:ea typeface="+mn-lt"/>
                <a:cs typeface="+mn-lt"/>
              </a:rPr>
              <a:t>Thank You</a:t>
            </a:r>
            <a:endParaRPr lang="en-US" sz="28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Invite users to join Lazymarks and be part of the developer community.</a:t>
            </a:r>
            <a:endParaRPr lang="en-GB" sz="28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Highlight the value of collaboration and shared knowledge.</a:t>
            </a:r>
            <a:endParaRPr lang="en-GB" sz="2800">
              <a:solidFill>
                <a:schemeClr val="tx1"/>
              </a:solidFill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06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CE3F-59A0-6E28-8EB0-5D24AD4E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152" y="1637851"/>
            <a:ext cx="10515600" cy="2852737"/>
          </a:xfrm>
        </p:spPr>
        <p:txBody>
          <a:bodyPr/>
          <a:lstStyle/>
          <a:p>
            <a:r>
              <a:rPr lang="en-GB" sz="3600" b="1"/>
              <a:t>Q&amp;A</a:t>
            </a:r>
            <a:endParaRPr lang="en-US" sz="3600" b="1"/>
          </a:p>
          <a:p>
            <a:endParaRPr lang="en-GB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2B55-59CE-F65E-C49D-360F14144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Open the floor for questions and feedback.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Feel free to customize the content based on your specific requirements and the unique features of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Lazymarks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. Good luck with your presentation!</a:t>
            </a:r>
            <a:endParaRPr lang="en-GB">
              <a:solidFill>
                <a:schemeClr val="tx1"/>
              </a:solidFill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7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LAZYMARKS</vt:lpstr>
      <vt:lpstr>Introduction </vt:lpstr>
      <vt:lpstr>Key Features </vt:lpstr>
      <vt:lpstr>Community Engagement </vt:lpstr>
      <vt:lpstr>             Search and Discovery </vt:lpstr>
      <vt:lpstr>Moderation and Quality Control </vt:lpstr>
      <vt:lpstr>Future Developments </vt:lpstr>
      <vt:lpstr>Conclusion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33</cp:revision>
  <dcterms:created xsi:type="dcterms:W3CDTF">2023-12-04T18:17:10Z</dcterms:created>
  <dcterms:modified xsi:type="dcterms:W3CDTF">2024-06-15T06:05:13Z</dcterms:modified>
</cp:coreProperties>
</file>