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082" y="2906485"/>
            <a:ext cx="8652788" cy="217714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Presentation on Fees management system</a:t>
            </a:r>
            <a:br>
              <a:rPr lang="en-US" sz="6000" dirty="0"/>
            </a:br>
            <a:r>
              <a:rPr lang="en-US" sz="6000" dirty="0"/>
              <a:t>by</a:t>
            </a:r>
            <a:br>
              <a:rPr lang="en-US" sz="6000" dirty="0"/>
            </a:br>
            <a:r>
              <a:rPr lang="en-US" sz="6000" dirty="0" err="1"/>
              <a:t>yadit</a:t>
            </a:r>
            <a:r>
              <a:rPr lang="en-US" sz="6000" dirty="0"/>
              <a:t> </a:t>
            </a:r>
            <a:r>
              <a:rPr lang="en-US" sz="6000" dirty="0" err="1"/>
              <a:t>kumar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C0F-727F-3873-AC22-BD0112BE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4C5CF-F3BD-8C92-94FB-EA3D774A1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2079-ED04-54F2-F8DA-3751CAF6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B654-2953-84D2-3FE5-4EE61AAF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Objectives</a:t>
            </a:r>
          </a:p>
          <a:p>
            <a:r>
              <a:rPr lang="en-IN" sz="2400" dirty="0"/>
              <a:t>Features</a:t>
            </a:r>
          </a:p>
          <a:p>
            <a:r>
              <a:rPr lang="en-IN" sz="2400" dirty="0"/>
              <a:t>Module</a:t>
            </a:r>
          </a:p>
          <a:p>
            <a:r>
              <a:rPr lang="en-IN" sz="2400" dirty="0"/>
              <a:t>Tools And Technology</a:t>
            </a:r>
          </a:p>
          <a:p>
            <a:r>
              <a:rPr lang="en-IN" sz="2400" dirty="0"/>
              <a:t>Conclusion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76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0BB5-91FC-5C3D-5108-1D9E92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2E91-2379-CDE7-D1EF-9800F1FE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817223"/>
          </a:xfrm>
        </p:spPr>
        <p:txBody>
          <a:bodyPr>
            <a:normAutofit/>
          </a:bodyPr>
          <a:lstStyle/>
          <a:p>
            <a:r>
              <a:rPr lang="en-IN" sz="2400" dirty="0"/>
              <a:t>Manages student and Fees accordingly</a:t>
            </a:r>
          </a:p>
          <a:p>
            <a:r>
              <a:rPr lang="en-IN" sz="2400" dirty="0"/>
              <a:t>GUI Based system</a:t>
            </a:r>
          </a:p>
          <a:p>
            <a:r>
              <a:rPr lang="en-IN" sz="2400" dirty="0"/>
              <a:t>Developed using windows from application</a:t>
            </a:r>
          </a:p>
          <a:p>
            <a:r>
              <a:rPr lang="en-IN" sz="2400" dirty="0"/>
              <a:t>Application, </a:t>
            </a:r>
            <a:r>
              <a:rPr lang="en-IN" sz="2400" dirty="0" err="1"/>
              <a:t>Desined</a:t>
            </a:r>
            <a:r>
              <a:rPr lang="en-IN" sz="2400" dirty="0"/>
              <a:t> to </a:t>
            </a:r>
            <a:r>
              <a:rPr lang="en-IN" sz="2400" dirty="0" err="1"/>
              <a:t>managestudent</a:t>
            </a:r>
            <a:r>
              <a:rPr lang="en-IN" sz="2400" dirty="0"/>
              <a:t> fee collection records</a:t>
            </a:r>
          </a:p>
        </p:txBody>
      </p:sp>
    </p:spTree>
    <p:extLst>
      <p:ext uri="{BB962C8B-B14F-4D97-AF65-F5344CB8AC3E}">
        <p14:creationId xmlns:p14="http://schemas.microsoft.com/office/powerpoint/2010/main" val="267894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B206-8EDA-AC92-72A6-BF44A00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1270-70CF-B0C7-19E3-56B73905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keep and manage the records of the student </a:t>
            </a:r>
          </a:p>
          <a:p>
            <a:r>
              <a:rPr lang="en-US" sz="4000" dirty="0"/>
              <a:t>To make adding viewing updating and collecting fees of the student task easier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40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588-B3BE-A5C9-FF15-49505CBD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F02C-BF7D-7818-1B96-74CD47AD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Easy to add additional fee</a:t>
            </a:r>
          </a:p>
          <a:p>
            <a:r>
              <a:rPr lang="en-US" sz="4000" dirty="0"/>
              <a:t>To views example staff and admin</a:t>
            </a:r>
          </a:p>
          <a:p>
            <a:r>
              <a:rPr lang="en-US" sz="4000" dirty="0"/>
              <a:t>Displace total fee collected and pre remaining to be collected</a:t>
            </a:r>
          </a:p>
          <a:p>
            <a:r>
              <a:rPr lang="en-US" sz="4000" dirty="0"/>
              <a:t>Receipt is generated at the time of payment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99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29C3-68CC-67D7-8BCF-3B8F2A3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3367-5122-57DC-CED7-957DCD77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User Authentication Module: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Functionality: This module handles the authentication of users such as students, administrators, and staff.</a:t>
            </a:r>
            <a:endParaRPr lang="en-IN" sz="4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Student Management Module: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Functionality: This module manages student data and interactions within the system.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Fee Structure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This module defines and manages the fee structure for different programs, courses, and academic sessions.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9096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791D-E461-909B-4711-1C7D45E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2296-3DDD-CC77-BF5D-93CCABCD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Billing and Payment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Handles billing generation and tracks fee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Features: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Admin Dashboard and Settings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Provides administrators with tools to manage system configurations and monitor operations.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546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5B8C-A40C-3F52-6288-3E533EA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868-022E-B56D-57BD-1C915CD4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any IDE to develop the project. It may be Eclipse /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Myeclipse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Netbeans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Oracle or MySQL for the database. Here we are using MySQL database. Assuming that username is Root and password is -----.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ter-bold"/>
              </a:rPr>
              <a:t>Front End: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Servlet with HTML5, CSS and Bootstrap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ter-bold"/>
              </a:rPr>
              <a:t>Back End: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MySQL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76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AEC-3BC8-5DF8-0934-46183E66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724B-3ABC-B15E-B4ED-F900999B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he fees management system efficiently organizes and tracks financial transactions related to fees. It simplifies fee collection, record-keeping, and reporting processes for institutions. By automating tasks, reducing errors, and enhancing transparency, it ensures smooth financial operations and better accountability, benefiting both administrators and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6184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{3041DC40-8FD3-493D-96B2-9744C21B5F39}tf11531919_win32</Template>
  <TotalTime>45</TotalTime>
  <Words>311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Garamond</vt:lpstr>
      <vt:lpstr>inter-bold</vt:lpstr>
      <vt:lpstr>Söhne</vt:lpstr>
      <vt:lpstr>Verdana</vt:lpstr>
      <vt:lpstr>SavonVTI</vt:lpstr>
      <vt:lpstr>Presentation on Fees management system by yadit kumar </vt:lpstr>
      <vt:lpstr>Contents:</vt:lpstr>
      <vt:lpstr>Introduction</vt:lpstr>
      <vt:lpstr>Objectives:</vt:lpstr>
      <vt:lpstr>Features</vt:lpstr>
      <vt:lpstr>Module</vt:lpstr>
      <vt:lpstr>Module</vt:lpstr>
      <vt:lpstr>Tools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Fees management system by yadit kumar </dc:title>
  <dc:creator>Pragya Chaudhary</dc:creator>
  <cp:lastModifiedBy>Pragya Chaudhary</cp:lastModifiedBy>
  <cp:revision>1</cp:revision>
  <dcterms:created xsi:type="dcterms:W3CDTF">2024-04-05T04:54:51Z</dcterms:created>
  <dcterms:modified xsi:type="dcterms:W3CDTF">2024-04-05T05:40:16Z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