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Bold"/>
      <p:bold r:id="rId16"/>
    </p:embeddedFont>
    <p:embeddedFont>
      <p:font typeface="Playfair Display Bold" panose="0000080000000000000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168" autoAdjust="0"/>
  </p:normalViewPr>
  <p:slideViewPr>
    <p:cSldViewPr snapToGrid="0" snapToObjects="1">
      <p:cViewPr varScale="1">
        <p:scale>
          <a:sx n="48" d="100"/>
          <a:sy n="48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02580" y="0"/>
            <a:ext cx="60278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CrowdFund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89" y="3549788"/>
            <a:ext cx="7556421" cy="1368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17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Thirdweb</a:t>
            </a: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Web3 Crowdfunding App aims to enable blockchain-based crowdfunding with transparent, secure, and decentralized funding processes. It leverages blockchain technology to allow creators to launch campaigns and receive funds in a decentralized manner, ensuring trust and transparency.</a:t>
            </a:r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793789" y="5917596"/>
            <a:ext cx="279689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by:</a:t>
            </a:r>
            <a:b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</a:b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Govind Gupta</a:t>
            </a:r>
            <a:b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</a:b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Harsh Sharma</a:t>
            </a:r>
            <a:b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</a:b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Kanchan Sagar</a:t>
            </a:r>
            <a:b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</a:br>
            <a:r>
              <a:rPr lang="en-US" sz="2200" b="1" dirty="0" err="1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Kartikey</a:t>
            </a:r>
            <a:r>
              <a:rPr lang="en-US" sz="2200" b="1" dirty="0">
                <a:solidFill>
                  <a:srgbClr val="3939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 Raghuvanshi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33649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project offers a Web3 crowdfunding platform using blockchain for secure and transparent fundraising.</a:t>
            </a:r>
          </a:p>
        </p:txBody>
      </p:sp>
      <p:sp>
        <p:nvSpPr>
          <p:cNvPr id="5" name="Text 3"/>
          <p:cNvSpPr/>
          <p:nvPr/>
        </p:nvSpPr>
        <p:spPr>
          <a:xfrm>
            <a:off x="5332928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433649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provide a decentralized environment for creators to launch campaigns and receive funding directly, fostering trust among backers.</a:t>
            </a:r>
          </a:p>
        </p:txBody>
      </p:sp>
      <p:sp>
        <p:nvSpPr>
          <p:cNvPr id="7" name="Text 5"/>
          <p:cNvSpPr/>
          <p:nvPr/>
        </p:nvSpPr>
        <p:spPr>
          <a:xfrm>
            <a:off x="9872067" y="3852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433649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17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Thirdweb</a:t>
            </a: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tools, Solidity, and Next.js, the app integrates blockchain-based smart contracts with a responsive front end, delivering a smooth user experience.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B0BB80-0634-7DBC-E5A2-814A87B87B0B}"/>
              </a:ext>
            </a:extLst>
          </p:cNvPr>
          <p:cNvSpPr/>
          <p:nvPr/>
        </p:nvSpPr>
        <p:spPr>
          <a:xfrm>
            <a:off x="9988165" y="-819319"/>
            <a:ext cx="5438273" cy="425071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4630400" cy="29111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613" y="313920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IN" sz="1950" dirty="0">
                <a:latin typeface="Playfair Display Bold" panose="00000800000000000000" pitchFamily="2" charset="0"/>
              </a:rPr>
              <a:t>Decentralization</a:t>
            </a:r>
            <a:endParaRPr lang="en-US" sz="1950" dirty="0">
              <a:latin typeface="Playfair Display Bold" panose="000008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build a decentralized crowdfunding platform leveraging blockchain technology, eliminating intermediaries.</a:t>
            </a:r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430339" y="529304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IN" sz="1950" dirty="0">
                <a:latin typeface="Playfair Display Bold" panose="00000800000000000000" pitchFamily="2" charset="0"/>
              </a:rPr>
              <a:t>Transparency</a:t>
            </a:r>
            <a:endParaRPr lang="en-US" sz="1950" dirty="0">
              <a:latin typeface="Playfair Display Bold" panose="00000800000000000000" pitchFamily="2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transparency by using smart contracts to handle funds, ensuring campaigns are secure and trustless.</a:t>
            </a:r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IN" sz="1950" dirty="0">
                <a:latin typeface="Playfair Display Bold" panose="00000800000000000000" pitchFamily="2" charset="0"/>
              </a:rPr>
              <a:t>Immutability</a:t>
            </a:r>
            <a:endParaRPr lang="en-US" sz="1950" dirty="0">
              <a:latin typeface="Playfair Display Bold" panose="00000800000000000000" pitchFamily="2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IN" sz="15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 blockchain for immutable transaction records.</a:t>
            </a:r>
            <a:endParaRPr lang="en-US" sz="155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2341" y="313450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95801" y="2777628"/>
            <a:ext cx="3715583" cy="1502767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1165818" y="3028850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8: </a:t>
            </a:r>
            <a:r>
              <a:rPr lang="en-US" sz="2100" b="1" dirty="0">
                <a:latin typeface="Playfair Display Bold" panose="00000800000000000000"/>
              </a:rPr>
              <a:t>Decent Work and Economic Growth</a:t>
            </a:r>
          </a:p>
        </p:txBody>
      </p:sp>
      <p:sp>
        <p:nvSpPr>
          <p:cNvPr id="7" name="Shape 4"/>
          <p:cNvSpPr/>
          <p:nvPr/>
        </p:nvSpPr>
        <p:spPr>
          <a:xfrm>
            <a:off x="4881401" y="2777627"/>
            <a:ext cx="3715583" cy="1502767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58400" y="3028850"/>
            <a:ext cx="3501508" cy="685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9: </a:t>
            </a:r>
            <a:r>
              <a:rPr lang="en-IN" sz="2100" b="1" dirty="0">
                <a:latin typeface="Playfair Display Bold" panose="00000800000000000000"/>
              </a:rPr>
              <a:t>Industry, Innovation,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IN" sz="2100" b="1" dirty="0">
                <a:latin typeface="Playfair Display Bold" panose="00000800000000000000"/>
              </a:rPr>
              <a:t> and Infrastructure</a:t>
            </a:r>
            <a:endParaRPr lang="en-US" sz="2100" b="1" dirty="0">
              <a:latin typeface="Playfair Display Bold" panose="0000080000000000000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95801" y="5214699"/>
            <a:ext cx="3715583" cy="1502767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8718" y="5556488"/>
            <a:ext cx="3049747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10: </a:t>
            </a:r>
            <a:r>
              <a:rPr lang="en-IN" sz="2100" b="1" dirty="0">
                <a:latin typeface="Playfair Display Bold" panose="00000800000000000000"/>
              </a:rPr>
              <a:t>Reduced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IN" sz="2100" b="1" dirty="0">
                <a:latin typeface="Playfair Display Bold" panose="00000800000000000000"/>
              </a:rPr>
              <a:t>Inequalities</a:t>
            </a:r>
            <a:endParaRPr lang="en-US" sz="2100" b="1" dirty="0">
              <a:latin typeface="Playfair Display Bold" panose="0000080000000000000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4786074" y="5285819"/>
            <a:ext cx="3715583" cy="1502767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4" name="Text 11"/>
          <p:cNvSpPr/>
          <p:nvPr/>
        </p:nvSpPr>
        <p:spPr>
          <a:xfrm>
            <a:off x="4881401" y="5556488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17: Partnerships for the Goals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54870" y="14406"/>
            <a:ext cx="567553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59398" y="538520"/>
            <a:ext cx="6175296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and Approach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98" y="1441728"/>
            <a:ext cx="976432" cy="15623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28722" y="1636990"/>
            <a:ext cx="2873137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IN" sz="1900" b="1" dirty="0">
                <a:latin typeface="Playfair Display Bold" panose="00000800000000000000" pitchFamily="2" charset="0"/>
              </a:rPr>
              <a:t>Implementing Blockchain</a:t>
            </a:r>
            <a:endParaRPr lang="en-US" sz="1900" b="1" dirty="0">
              <a:latin typeface="Playfair Display Bold" panose="00000800000000000000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628723" y="1942027"/>
            <a:ext cx="6507599" cy="1041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project begins by setting up a blockchain environment using the </a:t>
            </a:r>
            <a:r>
              <a:rPr lang="en-US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Thirdweb</a:t>
            </a: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platform, providing the foundation for decentralized applications.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398" y="3004066"/>
            <a:ext cx="976432" cy="15623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628723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Smart Contracts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2628723" y="350436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contracts are written in Solidity, deployed to manage campaign funding, contributions, and disbursements securely.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398" y="4566404"/>
            <a:ext cx="976432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628723" y="4761667"/>
            <a:ext cx="256377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Interface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2628723" y="5066705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frontend is developed using Next.js to create a dynamic and responsive interface, ensuring smooth interaction for users across devices.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398" y="6128742"/>
            <a:ext cx="976432" cy="156233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628723" y="632400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Wallet Integration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2628722" y="6597491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Wallet integration, particularly using MetaMask, is implemented for secure transactions, allowing users to easily contribute funds to campaigns.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5539409" cy="82296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1651" y="455378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274" y="163690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743274" y="23145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Transparency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9743274" y="2765584"/>
            <a:ext cx="4120753" cy="2071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expected outcome is to create a transparent and decentralized crowdfunding platform where contributors and creators can trust the system’s integrity.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7288" y="286552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27288" y="3535532"/>
            <a:ext cx="2860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Trustless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622402" y="3939521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project aims to disrupt traditional crowdfunding platforms by reducing reliance on intermediaries.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6039" y="490634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836039" y="5619906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Secure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836039" y="6114343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making use of blockchain, the system will offer secure, immutable records of all transactions, enhancing accountability and trust within the crowdfunding ecosystem.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6028729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91950" y="49093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8915"/>
            <a:ext cx="7556421" cy="3780711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145570" y="131444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6372384" y="1553685"/>
            <a:ext cx="33131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Smart Contract Development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 and Audits</a:t>
            </a:r>
          </a:p>
        </p:txBody>
      </p:sp>
      <p:sp>
        <p:nvSpPr>
          <p:cNvPr id="7" name="Text 4"/>
          <p:cNvSpPr/>
          <p:nvPr/>
        </p:nvSpPr>
        <p:spPr>
          <a:xfrm>
            <a:off x="10146784" y="1522214"/>
            <a:ext cx="3313152" cy="127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/>
              <a:t>Develop secure, transparent smart contracts to handle contributions, fund management, and fund release.</a:t>
            </a:r>
          </a:p>
        </p:txBody>
      </p:sp>
      <p:sp>
        <p:nvSpPr>
          <p:cNvPr id="8" name="Shape 5"/>
          <p:cNvSpPr/>
          <p:nvPr/>
        </p:nvSpPr>
        <p:spPr>
          <a:xfrm>
            <a:off x="6280190" y="3195522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6456957" y="3330928"/>
            <a:ext cx="3313152" cy="827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Crowdfunding Campaign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/>
              <a:t>Launch and Marketing</a:t>
            </a:r>
          </a:p>
        </p:txBody>
      </p:sp>
      <p:sp>
        <p:nvSpPr>
          <p:cNvPr id="10" name="Text 7"/>
          <p:cNvSpPr/>
          <p:nvPr/>
        </p:nvSpPr>
        <p:spPr>
          <a:xfrm>
            <a:off x="10113764" y="3330928"/>
            <a:ext cx="35729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/>
              <a:t>Successfully launch the crowdfunding campaign with robust community engagement and marketing strategies.</a:t>
            </a:r>
          </a:p>
        </p:txBody>
      </p:sp>
      <p:sp>
        <p:nvSpPr>
          <p:cNvPr id="11" name="Shape 8"/>
          <p:cNvSpPr/>
          <p:nvPr/>
        </p:nvSpPr>
        <p:spPr>
          <a:xfrm>
            <a:off x="6297732" y="4884577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456957" y="5022583"/>
            <a:ext cx="3313152" cy="758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/>
              <a:t>Project Platform and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dirty="0"/>
              <a:t>User Interface (UI)</a:t>
            </a:r>
          </a:p>
        </p:txBody>
      </p:sp>
      <p:sp>
        <p:nvSpPr>
          <p:cNvPr id="13" name="Text 10"/>
          <p:cNvSpPr/>
          <p:nvPr/>
        </p:nvSpPr>
        <p:spPr>
          <a:xfrm>
            <a:off x="10113764" y="5018253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/>
              <a:t>Develop a user-friendly platform that enables contributors to engage with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5920224" cy="832236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8597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9550" y="21237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29454" y="220872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76666" y="2123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Feedback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76666" y="261413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 and analyze user feedback to continuously improve the platform’s features and user experience.</a:t>
            </a:r>
          </a:p>
        </p:txBody>
      </p:sp>
      <p:sp>
        <p:nvSpPr>
          <p:cNvPr id="8" name="Shape 5"/>
          <p:cNvSpPr/>
          <p:nvPr/>
        </p:nvSpPr>
        <p:spPr>
          <a:xfrm>
            <a:off x="10131227" y="21237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0297319" y="220872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68343" y="2123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</a:rPr>
              <a:t>Scalability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68343" y="261413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 the platform's capacity to handle more users and transactions without compromising performance.</a:t>
            </a:r>
          </a:p>
        </p:txBody>
      </p:sp>
      <p:sp>
        <p:nvSpPr>
          <p:cNvPr id="12" name="Shape 9"/>
          <p:cNvSpPr/>
          <p:nvPr/>
        </p:nvSpPr>
        <p:spPr>
          <a:xfrm>
            <a:off x="6239550" y="454771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6411595" y="463272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76666" y="4547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39393C"/>
                </a:solidFill>
                <a:latin typeface="Playfair Display Bold" pitchFamily="34" charset="0"/>
              </a:rPr>
              <a:t>Integration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76666" y="503813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 future integrations with other blockchain platforms or tools to expand functionality.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80CD5-AA85-06EA-E34E-89C593F0F6A0}"/>
              </a:ext>
            </a:extLst>
          </p:cNvPr>
          <p:cNvSpPr txBox="1"/>
          <p:nvPr/>
        </p:nvSpPr>
        <p:spPr>
          <a:xfrm>
            <a:off x="5049520" y="3718560"/>
            <a:ext cx="53136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10146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508</Words>
  <Application>Microsoft Office PowerPoint</Application>
  <PresentationFormat>Custom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Playfair Display Bold</vt:lpstr>
      <vt:lpstr>Arial</vt:lpstr>
      <vt:lpstr>Open Sans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 sha</cp:lastModifiedBy>
  <cp:revision>10</cp:revision>
  <dcterms:created xsi:type="dcterms:W3CDTF">2024-11-11T08:06:52Z</dcterms:created>
  <dcterms:modified xsi:type="dcterms:W3CDTF">2024-11-14T05:42:39Z</dcterms:modified>
</cp:coreProperties>
</file>