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7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>
        <p:scale>
          <a:sx n="125" d="100"/>
          <a:sy n="125" d="100"/>
        </p:scale>
        <p:origin x="-974" y="-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50A7FFA-FD7B-6376-1C93-E8193B5BF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4F760C2-D073-3669-8111-B01FD6A2F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63598FB7-239D-110B-BB62-72A15F31E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1B8A10C-68BC-84BC-BDD8-212AB99DA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1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3648868-8601-A126-DD99-3C45FB5E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0D58855-53C8-AF17-DE6D-D64F2EDC3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BDD2B9EB-1B48-B015-C2E0-E364A4BCA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11B322-7615-DBB6-8AAB-840902D1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50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26-Sep-24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7" Type="http://schemas.openxmlformats.org/officeDocument/2006/relationships/hyperlink" Target="https://legacy.reactjs.org/doc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dejs.org/docs" TargetMode="External"/><Relationship Id="rId5" Type="http://schemas.openxmlformats.org/officeDocument/2006/relationships/hyperlink" Target="https://www.postman.com/" TargetMode="External"/><Relationship Id="rId4" Type="http://schemas.openxmlformats.org/officeDocument/2006/relationships/hyperlink" Target="https://www.mongodb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(KCA353)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547"/>
            <a:ext cx="9144000" cy="24139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LOOP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SHIVAM SHARMA 2300290140170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=""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Vipin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Kumar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(Associate Professor)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E661D3E-F416-9D02-C47C-70528E575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526983-FF21-E174-BC9A-3C8452C1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67FCA45-76F6-3676-3AF5-AA9B6C38E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4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display user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can view their personal details,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asked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answer.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Suggestion Count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show the total number of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module provides a count of all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 given by the Expert,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 them track their activity over time.</a:t>
            </a:r>
          </a:p>
        </p:txBody>
      </p:sp>
    </p:spTree>
    <p:extLst>
      <p:ext uri="{BB962C8B-B14F-4D97-AF65-F5344CB8AC3E}">
        <p14:creationId xmlns:p14="http://schemas.microsoft.com/office/powerpoint/2010/main" val="10272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IN" sz="1800" kern="100" dirty="0" smtClean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www.geeksforgeeks.org</a:t>
            </a:r>
            <a:endParaRPr lang="en-IN" sz="1800" kern="100" dirty="0" smtClean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IN" sz="1800" kern="100" dirty="0" smtClean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www.mongodb.com</a:t>
            </a:r>
            <a:endParaRPr lang="en-IN" sz="1800" kern="100" dirty="0" smtClean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IN" sz="1800" kern="100" dirty="0" smtClean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www.postman.com</a:t>
            </a:r>
            <a:endParaRPr lang="en-IN" sz="1800" kern="100" dirty="0" smtClean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IN" sz="1800" kern="100" dirty="0" smtClean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nodejs.org/docs</a:t>
            </a:r>
            <a:endParaRPr lang="en-IN" sz="1800" kern="100" dirty="0" smtClean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</a:t>
            </a:r>
            <a:r>
              <a:rPr lang="en-IN" sz="1800" kern="100" dirty="0" smtClean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legacy.reactjs.org/docs</a:t>
            </a:r>
            <a:endParaRPr lang="en-IN" sz="1800" kern="100" dirty="0" smtClean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 smtClean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(1 slide)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(2 slides)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(1 slide)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(Development Environment, Server requirement (if required), Client requirement (if required).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(Language and Platforms like Frameworks, VS code, Android Studio and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Jupyter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notebook etc. 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(2-3 slides)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(1 slide)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 (For Example: Project : Student Monitoring System, so reports like: Student Marks, Subjects, companies visit, and student appears in placement etc.)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(1 slide)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6514"/>
          </a:xfrm>
        </p:spPr>
        <p:txBody>
          <a:bodyPr>
            <a:normAutofit/>
          </a:bodyPr>
          <a:lstStyle/>
          <a:p>
            <a:pPr marL="457200" lvl="1" indent="0">
              <a:buNone/>
              <a:tabLst>
                <a:tab pos="457200" algn="l"/>
              </a:tabLs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tabLst>
                <a:tab pos="457200" algn="l"/>
              </a:tabLst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LOOP</a:t>
            </a:r>
          </a:p>
          <a:p>
            <a:pPr marL="457200" lvl="1" indent="0">
              <a:buNone/>
              <a:tabLst>
                <a:tab pos="457200" algn="l"/>
              </a:tabLst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platform connecting users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experts.</a:t>
            </a:r>
          </a:p>
          <a:p>
            <a:pPr lvl="1"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post questions, Receive expert-driven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answers.</a:t>
            </a:r>
          </a:p>
          <a:p>
            <a:pPr lvl="1"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across various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Feedback Loop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Loop is a Q&amp;A application for all users who want to ask different questions and receive proper advice from experts about different fields to ensure feedback in appropriate and timely time intervals.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Loop: A Better Solution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Loop connects users with verified experts to provide you with accurate, trustworthy, and prompt responses, thus making knowledge sharing more effective and reliable.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F27A07D-3EFC-2A4C-0461-98F29B71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7FD491-CAD3-3CB4-E699-C19EBBF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6A676C2-8498-1A7F-0D2D-8EF4ED2CB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Feedback Loop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ensure that advice seekers benefit from the guidance of experts who have gone through verification processes, speed up the Q&amp;A process, and add value to the quality of answers received.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credible,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expert driven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answers, Feedback Loop solves the traditional Q&amp;A problems and opens a more efficient and trustworthy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sharing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platform.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7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create a platform that improves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by addressing common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issues. Specifically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project aims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</a:p>
          <a:p>
            <a:pPr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Credibility: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answers from verified experts to enhance trust and reliability.</a:t>
            </a:r>
          </a:p>
          <a:p>
            <a:pPr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faster response times and more accurate answers, reducing delays in getting solutions.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Accessibility: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it easier for users to ask questions and receive expert advice in a user-friendly manner.</a:t>
            </a:r>
          </a:p>
          <a:p>
            <a:pPr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Knowledge Sharing: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secure platform that facilitates continuous learning and informed decision-making.</a:t>
            </a:r>
            <a:endParaRPr lang="en-IN" sz="3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A6AAE4A4-CE61-7351-07DD-D94DCFBC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Processing 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Power: Intel </a:t>
            </a:r>
            <a:r>
              <a:rPr lang="en-IN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N" sz="24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 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Processor Minimum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Memory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IN" sz="24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4GB 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of RAM per node for optimal performance.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IDEs : 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Visual </a:t>
            </a:r>
            <a:r>
              <a:rPr lang="en-IN" sz="24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Studio.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Programming Languages : Java Script.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Html,Css,Express.js,React.js,Node.js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Databases : </a:t>
            </a:r>
            <a:r>
              <a:rPr lang="en-IN" sz="2400" kern="100" dirty="0" err="1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MongoDB</a:t>
            </a:r>
            <a:r>
              <a:rPr lang="en-IN" sz="24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Ask a Question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an opportunity to ask a question that experts will answer.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type in the question with as much detail as required, and the system submits it to verified experts in the field for that question, which then generates a question ID for tracking purposes.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Get Answers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 users to receive answers from experts.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Once the expert responds, an alert will be received by the users who have asked the question. The answers show up in a user-friendly interface that allows users to view and rate those who helped so others may find value in them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482</Words>
  <Application>Microsoft Office PowerPoint</Application>
  <PresentationFormat>Widescreen</PresentationFormat>
  <Paragraphs>83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Symbol</vt:lpstr>
      <vt:lpstr>Tahoma</vt:lpstr>
      <vt:lpstr>Times New Roman</vt:lpstr>
      <vt:lpstr>Wingdings</vt:lpstr>
      <vt:lpstr>Office Theme</vt:lpstr>
      <vt:lpstr>Mini Project (KCA353) Odd Semester Session 2024-25</vt:lpstr>
      <vt:lpstr>Content</vt:lpstr>
      <vt:lpstr>Introduction</vt:lpstr>
      <vt:lpstr>Literature Review</vt:lpstr>
      <vt:lpstr>Literature Review</vt:lpstr>
      <vt:lpstr>Objective of the Project</vt:lpstr>
      <vt:lpstr>Technology (Hardware Requirements)</vt:lpstr>
      <vt:lpstr>Technology (Software Requirements)</vt:lpstr>
      <vt:lpstr>Modules</vt:lpstr>
      <vt:lpstr>Module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(KCA353) Odd Semester Session 2024-25</dc:title>
  <dc:creator>Apoorv Jain</dc:creator>
  <cp:lastModifiedBy>Microsoft account</cp:lastModifiedBy>
  <cp:revision>33</cp:revision>
  <dcterms:created xsi:type="dcterms:W3CDTF">2024-09-12T08:34:15Z</dcterms:created>
  <dcterms:modified xsi:type="dcterms:W3CDTF">2024-09-26T06:35:22Z</dcterms:modified>
</cp:coreProperties>
</file>