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 id="2147483680" r:id="rId5"/>
    <p:sldMasterId id="214748368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y="5143500" cx="9144000"/>
  <p:notesSz cx="6858000" cy="9144000"/>
  <p:embeddedFontLst>
    <p:embeddedFont>
      <p:font typeface="Play"/>
      <p:regular r:id="rId17"/>
      <p:bold r:id="rId18"/>
    </p:embeddedFont>
    <p:embeddedFont>
      <p:font typeface="Playfair Display"/>
      <p:regular r:id="rId19"/>
      <p:bold r:id="rId20"/>
      <p:italic r:id="rId21"/>
      <p:boldItalic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22" Type="http://schemas.openxmlformats.org/officeDocument/2006/relationships/font" Target="fonts/PlayfairDisplay-boldItalic.fntdata"/><Relationship Id="rId21" Type="http://schemas.openxmlformats.org/officeDocument/2006/relationships/font" Target="fonts/PlayfairDisplay-italic.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Play-regular.fntdata"/><Relationship Id="rId16" Type="http://schemas.openxmlformats.org/officeDocument/2006/relationships/slide" Target="slides/slide9.xml"/><Relationship Id="rId19" Type="http://schemas.openxmlformats.org/officeDocument/2006/relationships/font" Target="fonts/PlayfairDisplay-regular.fntdata"/><Relationship Id="rId18" Type="http://schemas.openxmlformats.org/officeDocument/2006/relationships/font" Target="fonts/Pl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4da7e3640_6_19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314da7e3640_6_1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14da7e3640_2_34:notes"/>
          <p:cNvSpPr/>
          <p:nvPr>
            <p:ph idx="2" type="sldImg"/>
          </p:nvPr>
        </p:nvSpPr>
        <p:spPr>
          <a:xfrm>
            <a:off x="0" y="0"/>
            <a:ext cx="1875000" cy="1875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0" name="Google Shape;170;g314da7e3640_2_34:notes"/>
          <p:cNvSpPr txBox="1"/>
          <p:nvPr>
            <p:ph idx="1" type="body"/>
          </p:nvPr>
        </p:nvSpPr>
        <p:spPr>
          <a:xfrm>
            <a:off x="0" y="0"/>
            <a:ext cx="2500000" cy="1875000"/>
          </a:xfrm>
          <a:prstGeom prst="rect">
            <a:avLst/>
          </a:prstGeom>
          <a:noFill/>
          <a:ln>
            <a:noFill/>
          </a:ln>
        </p:spPr>
        <p:txBody>
          <a:bodyPr anchorCtr="0" anchor="t" bIns="34900" lIns="69850" spcFirstLastPara="1" rIns="69850" wrap="square" tIns="34900">
            <a:noAutofit/>
          </a:bodyPr>
          <a:lstStyle/>
          <a:p>
            <a:pPr indent="0" lvl="0" marL="0" marR="0" rtl="0" algn="l">
              <a:lnSpc>
                <a:spcPct val="100000"/>
              </a:lnSpc>
              <a:spcBef>
                <a:spcPts val="0"/>
              </a:spcBef>
              <a:spcAft>
                <a:spcPts val="0"/>
              </a:spcAft>
              <a:buSzPts val="800"/>
              <a:buNone/>
            </a:pPr>
            <a:r>
              <a:t/>
            </a:r>
            <a:endParaRPr sz="900">
              <a:solidFill>
                <a:schemeClr val="dk1"/>
              </a:solidFill>
              <a:latin typeface="Calibri"/>
              <a:ea typeface="Calibri"/>
              <a:cs typeface="Calibri"/>
              <a:sym typeface="Calibri"/>
            </a:endParaRPr>
          </a:p>
        </p:txBody>
      </p:sp>
      <p:sp>
        <p:nvSpPr>
          <p:cNvPr id="171" name="Google Shape;171;g314da7e3640_2_34:notes"/>
          <p:cNvSpPr txBox="1"/>
          <p:nvPr>
            <p:ph idx="12" type="sldNum"/>
          </p:nvPr>
        </p:nvSpPr>
        <p:spPr>
          <a:xfrm>
            <a:off x="0" y="0"/>
            <a:ext cx="2500000" cy="1875000"/>
          </a:xfrm>
          <a:prstGeom prst="rect">
            <a:avLst/>
          </a:prstGeom>
          <a:noFill/>
          <a:ln>
            <a:noFill/>
          </a:ln>
        </p:spPr>
        <p:txBody>
          <a:bodyPr anchorCtr="0" anchor="t" bIns="34900" lIns="69850" spcFirstLastPara="1" rIns="69850" wrap="square" tIns="349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chemeClr val="dk1"/>
                </a:solidFill>
                <a:latin typeface="Calibri"/>
                <a:ea typeface="Calibri"/>
                <a:cs typeface="Calibri"/>
                <a:sym typeface="Calibri"/>
              </a:rPr>
              <a:t>‹#›</a:t>
            </a:fld>
            <a:endParaRPr b="0" i="0" sz="14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14da7e3640_2_43:notes"/>
          <p:cNvSpPr/>
          <p:nvPr>
            <p:ph idx="2" type="sldImg"/>
          </p:nvPr>
        </p:nvSpPr>
        <p:spPr>
          <a:xfrm>
            <a:off x="0" y="0"/>
            <a:ext cx="1875000" cy="1875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g314da7e3640_2_43:notes"/>
          <p:cNvSpPr txBox="1"/>
          <p:nvPr>
            <p:ph idx="1" type="body"/>
          </p:nvPr>
        </p:nvSpPr>
        <p:spPr>
          <a:xfrm>
            <a:off x="0" y="0"/>
            <a:ext cx="2500000" cy="1875000"/>
          </a:xfrm>
          <a:prstGeom prst="rect">
            <a:avLst/>
          </a:prstGeom>
          <a:noFill/>
          <a:ln>
            <a:noFill/>
          </a:ln>
        </p:spPr>
        <p:txBody>
          <a:bodyPr anchorCtr="0" anchor="t" bIns="34900" lIns="69850" spcFirstLastPara="1" rIns="69850" wrap="square" tIns="34900">
            <a:noAutofit/>
          </a:bodyPr>
          <a:lstStyle/>
          <a:p>
            <a:pPr indent="0" lvl="0" marL="0" marR="0" rtl="0" algn="l">
              <a:lnSpc>
                <a:spcPct val="100000"/>
              </a:lnSpc>
              <a:spcBef>
                <a:spcPts val="0"/>
              </a:spcBef>
              <a:spcAft>
                <a:spcPts val="0"/>
              </a:spcAft>
              <a:buSzPts val="800"/>
              <a:buNone/>
            </a:pPr>
            <a:r>
              <a:t/>
            </a:r>
            <a:endParaRPr sz="900">
              <a:solidFill>
                <a:schemeClr val="dk1"/>
              </a:solidFill>
              <a:latin typeface="Calibri"/>
              <a:ea typeface="Calibri"/>
              <a:cs typeface="Calibri"/>
              <a:sym typeface="Calibri"/>
            </a:endParaRPr>
          </a:p>
        </p:txBody>
      </p:sp>
      <p:sp>
        <p:nvSpPr>
          <p:cNvPr id="180" name="Google Shape;180;g314da7e3640_2_43:notes"/>
          <p:cNvSpPr txBox="1"/>
          <p:nvPr>
            <p:ph idx="12" type="sldNum"/>
          </p:nvPr>
        </p:nvSpPr>
        <p:spPr>
          <a:xfrm>
            <a:off x="0" y="0"/>
            <a:ext cx="2500000" cy="1875000"/>
          </a:xfrm>
          <a:prstGeom prst="rect">
            <a:avLst/>
          </a:prstGeom>
          <a:noFill/>
          <a:ln>
            <a:noFill/>
          </a:ln>
        </p:spPr>
        <p:txBody>
          <a:bodyPr anchorCtr="0" anchor="t" bIns="34900" lIns="69850" spcFirstLastPara="1" rIns="69850" wrap="square" tIns="349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chemeClr val="dk1"/>
                </a:solidFill>
                <a:latin typeface="Calibri"/>
                <a:ea typeface="Calibri"/>
                <a:cs typeface="Calibri"/>
                <a:sym typeface="Calibri"/>
              </a:rPr>
              <a:t>‹#›</a:t>
            </a:fld>
            <a:endParaRPr b="0" i="0" sz="14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14da7e3640_2_54:notes"/>
          <p:cNvSpPr/>
          <p:nvPr>
            <p:ph idx="2" type="sldImg"/>
          </p:nvPr>
        </p:nvSpPr>
        <p:spPr>
          <a:xfrm>
            <a:off x="0" y="0"/>
            <a:ext cx="1875000" cy="1875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1" name="Google Shape;191;g314da7e3640_2_54:notes"/>
          <p:cNvSpPr txBox="1"/>
          <p:nvPr>
            <p:ph idx="1" type="body"/>
          </p:nvPr>
        </p:nvSpPr>
        <p:spPr>
          <a:xfrm>
            <a:off x="0" y="0"/>
            <a:ext cx="2500000" cy="1875000"/>
          </a:xfrm>
          <a:prstGeom prst="rect">
            <a:avLst/>
          </a:prstGeom>
          <a:noFill/>
          <a:ln>
            <a:noFill/>
          </a:ln>
        </p:spPr>
        <p:txBody>
          <a:bodyPr anchorCtr="0" anchor="t" bIns="34900" lIns="69850" spcFirstLastPara="1" rIns="69850" wrap="square" tIns="34900">
            <a:noAutofit/>
          </a:bodyPr>
          <a:lstStyle/>
          <a:p>
            <a:pPr indent="0" lvl="0" marL="0" marR="0" rtl="0" algn="l">
              <a:lnSpc>
                <a:spcPct val="100000"/>
              </a:lnSpc>
              <a:spcBef>
                <a:spcPts val="0"/>
              </a:spcBef>
              <a:spcAft>
                <a:spcPts val="0"/>
              </a:spcAft>
              <a:buSzPts val="800"/>
              <a:buNone/>
            </a:pPr>
            <a:r>
              <a:t/>
            </a:r>
            <a:endParaRPr sz="900">
              <a:solidFill>
                <a:schemeClr val="dk1"/>
              </a:solidFill>
              <a:latin typeface="Calibri"/>
              <a:ea typeface="Calibri"/>
              <a:cs typeface="Calibri"/>
              <a:sym typeface="Calibri"/>
            </a:endParaRPr>
          </a:p>
        </p:txBody>
      </p:sp>
      <p:sp>
        <p:nvSpPr>
          <p:cNvPr id="192" name="Google Shape;192;g314da7e3640_2_54:notes"/>
          <p:cNvSpPr txBox="1"/>
          <p:nvPr>
            <p:ph idx="12" type="sldNum"/>
          </p:nvPr>
        </p:nvSpPr>
        <p:spPr>
          <a:xfrm>
            <a:off x="0" y="0"/>
            <a:ext cx="2500000" cy="1875000"/>
          </a:xfrm>
          <a:prstGeom prst="rect">
            <a:avLst/>
          </a:prstGeom>
          <a:noFill/>
          <a:ln>
            <a:noFill/>
          </a:ln>
        </p:spPr>
        <p:txBody>
          <a:bodyPr anchorCtr="0" anchor="t" bIns="34900" lIns="69850" spcFirstLastPara="1" rIns="69850" wrap="square" tIns="349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chemeClr val="dk1"/>
                </a:solidFill>
                <a:latin typeface="Calibri"/>
                <a:ea typeface="Calibri"/>
                <a:cs typeface="Calibri"/>
                <a:sym typeface="Calibri"/>
              </a:rPr>
              <a:t>‹#›</a:t>
            </a:fld>
            <a:endParaRPr b="0" i="0" sz="14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14da7e3640_2_80:notes"/>
          <p:cNvSpPr/>
          <p:nvPr>
            <p:ph idx="2" type="sldImg"/>
          </p:nvPr>
        </p:nvSpPr>
        <p:spPr>
          <a:xfrm>
            <a:off x="0" y="0"/>
            <a:ext cx="1875000" cy="1875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4" name="Google Shape;214;g314da7e3640_2_80:notes"/>
          <p:cNvSpPr txBox="1"/>
          <p:nvPr>
            <p:ph idx="1" type="body"/>
          </p:nvPr>
        </p:nvSpPr>
        <p:spPr>
          <a:xfrm>
            <a:off x="0" y="0"/>
            <a:ext cx="2500000" cy="1875000"/>
          </a:xfrm>
          <a:prstGeom prst="rect">
            <a:avLst/>
          </a:prstGeom>
          <a:noFill/>
          <a:ln>
            <a:noFill/>
          </a:ln>
        </p:spPr>
        <p:txBody>
          <a:bodyPr anchorCtr="0" anchor="t" bIns="34900" lIns="69850" spcFirstLastPara="1" rIns="69850" wrap="square" tIns="34900">
            <a:noAutofit/>
          </a:bodyPr>
          <a:lstStyle/>
          <a:p>
            <a:pPr indent="0" lvl="0" marL="0" marR="0" rtl="0" algn="l">
              <a:lnSpc>
                <a:spcPct val="100000"/>
              </a:lnSpc>
              <a:spcBef>
                <a:spcPts val="0"/>
              </a:spcBef>
              <a:spcAft>
                <a:spcPts val="0"/>
              </a:spcAft>
              <a:buSzPts val="800"/>
              <a:buNone/>
            </a:pPr>
            <a:r>
              <a:t/>
            </a:r>
            <a:endParaRPr sz="900">
              <a:solidFill>
                <a:schemeClr val="dk1"/>
              </a:solidFill>
              <a:latin typeface="Calibri"/>
              <a:ea typeface="Calibri"/>
              <a:cs typeface="Calibri"/>
              <a:sym typeface="Calibri"/>
            </a:endParaRPr>
          </a:p>
        </p:txBody>
      </p:sp>
      <p:sp>
        <p:nvSpPr>
          <p:cNvPr id="215" name="Google Shape;215;g314da7e3640_2_80:notes"/>
          <p:cNvSpPr txBox="1"/>
          <p:nvPr>
            <p:ph idx="12" type="sldNum"/>
          </p:nvPr>
        </p:nvSpPr>
        <p:spPr>
          <a:xfrm>
            <a:off x="0" y="0"/>
            <a:ext cx="2500000" cy="1875000"/>
          </a:xfrm>
          <a:prstGeom prst="rect">
            <a:avLst/>
          </a:prstGeom>
          <a:noFill/>
          <a:ln>
            <a:noFill/>
          </a:ln>
        </p:spPr>
        <p:txBody>
          <a:bodyPr anchorCtr="0" anchor="t" bIns="34900" lIns="69850" spcFirstLastPara="1" rIns="69850" wrap="square" tIns="349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chemeClr val="dk1"/>
                </a:solidFill>
                <a:latin typeface="Calibri"/>
                <a:ea typeface="Calibri"/>
                <a:cs typeface="Calibri"/>
                <a:sym typeface="Calibri"/>
              </a:rPr>
              <a:t>‹#›</a:t>
            </a:fld>
            <a:endParaRPr b="0" i="0" sz="14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14da7e3640_2_98:notes"/>
          <p:cNvSpPr/>
          <p:nvPr>
            <p:ph idx="2" type="sldImg"/>
          </p:nvPr>
        </p:nvSpPr>
        <p:spPr>
          <a:xfrm>
            <a:off x="0" y="0"/>
            <a:ext cx="1875000" cy="1875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3" name="Google Shape;233;g314da7e3640_2_98:notes"/>
          <p:cNvSpPr txBox="1"/>
          <p:nvPr>
            <p:ph idx="1" type="body"/>
          </p:nvPr>
        </p:nvSpPr>
        <p:spPr>
          <a:xfrm>
            <a:off x="0" y="0"/>
            <a:ext cx="2500000" cy="1875000"/>
          </a:xfrm>
          <a:prstGeom prst="rect">
            <a:avLst/>
          </a:prstGeom>
          <a:noFill/>
          <a:ln>
            <a:noFill/>
          </a:ln>
        </p:spPr>
        <p:txBody>
          <a:bodyPr anchorCtr="0" anchor="t" bIns="34900" lIns="69850" spcFirstLastPara="1" rIns="69850" wrap="square" tIns="34900">
            <a:noAutofit/>
          </a:bodyPr>
          <a:lstStyle/>
          <a:p>
            <a:pPr indent="0" lvl="0" marL="0" marR="0" rtl="0" algn="l">
              <a:lnSpc>
                <a:spcPct val="100000"/>
              </a:lnSpc>
              <a:spcBef>
                <a:spcPts val="0"/>
              </a:spcBef>
              <a:spcAft>
                <a:spcPts val="0"/>
              </a:spcAft>
              <a:buSzPts val="800"/>
              <a:buNone/>
            </a:pPr>
            <a:r>
              <a:t/>
            </a:r>
            <a:endParaRPr sz="900">
              <a:solidFill>
                <a:schemeClr val="dk1"/>
              </a:solidFill>
              <a:latin typeface="Calibri"/>
              <a:ea typeface="Calibri"/>
              <a:cs typeface="Calibri"/>
              <a:sym typeface="Calibri"/>
            </a:endParaRPr>
          </a:p>
        </p:txBody>
      </p:sp>
      <p:sp>
        <p:nvSpPr>
          <p:cNvPr id="234" name="Google Shape;234;g314da7e3640_2_98:notes"/>
          <p:cNvSpPr txBox="1"/>
          <p:nvPr>
            <p:ph idx="12" type="sldNum"/>
          </p:nvPr>
        </p:nvSpPr>
        <p:spPr>
          <a:xfrm>
            <a:off x="0" y="0"/>
            <a:ext cx="2500000" cy="1875000"/>
          </a:xfrm>
          <a:prstGeom prst="rect">
            <a:avLst/>
          </a:prstGeom>
          <a:noFill/>
          <a:ln>
            <a:noFill/>
          </a:ln>
        </p:spPr>
        <p:txBody>
          <a:bodyPr anchorCtr="0" anchor="t" bIns="34900" lIns="69850" spcFirstLastPara="1" rIns="69850" wrap="square" tIns="349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chemeClr val="dk1"/>
                </a:solidFill>
                <a:latin typeface="Calibri"/>
                <a:ea typeface="Calibri"/>
                <a:cs typeface="Calibri"/>
                <a:sym typeface="Calibri"/>
              </a:rPr>
              <a:t>‹#›</a:t>
            </a:fld>
            <a:endParaRPr b="0" i="0" sz="14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14da7e3640_2_116:notes"/>
          <p:cNvSpPr/>
          <p:nvPr>
            <p:ph idx="2" type="sldImg"/>
          </p:nvPr>
        </p:nvSpPr>
        <p:spPr>
          <a:xfrm>
            <a:off x="0" y="0"/>
            <a:ext cx="1875000" cy="1875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2" name="Google Shape;252;g314da7e3640_2_116:notes"/>
          <p:cNvSpPr txBox="1"/>
          <p:nvPr>
            <p:ph idx="1" type="body"/>
          </p:nvPr>
        </p:nvSpPr>
        <p:spPr>
          <a:xfrm>
            <a:off x="0" y="0"/>
            <a:ext cx="2500000" cy="1875000"/>
          </a:xfrm>
          <a:prstGeom prst="rect">
            <a:avLst/>
          </a:prstGeom>
          <a:noFill/>
          <a:ln>
            <a:noFill/>
          </a:ln>
        </p:spPr>
        <p:txBody>
          <a:bodyPr anchorCtr="0" anchor="t" bIns="34900" lIns="69850" spcFirstLastPara="1" rIns="69850" wrap="square" tIns="34900">
            <a:noAutofit/>
          </a:bodyPr>
          <a:lstStyle/>
          <a:p>
            <a:pPr indent="0" lvl="0" marL="0" marR="0" rtl="0" algn="l">
              <a:lnSpc>
                <a:spcPct val="100000"/>
              </a:lnSpc>
              <a:spcBef>
                <a:spcPts val="0"/>
              </a:spcBef>
              <a:spcAft>
                <a:spcPts val="0"/>
              </a:spcAft>
              <a:buSzPts val="800"/>
              <a:buNone/>
            </a:pPr>
            <a:r>
              <a:t/>
            </a:r>
            <a:endParaRPr sz="900">
              <a:solidFill>
                <a:schemeClr val="dk1"/>
              </a:solidFill>
              <a:latin typeface="Calibri"/>
              <a:ea typeface="Calibri"/>
              <a:cs typeface="Calibri"/>
              <a:sym typeface="Calibri"/>
            </a:endParaRPr>
          </a:p>
        </p:txBody>
      </p:sp>
      <p:sp>
        <p:nvSpPr>
          <p:cNvPr id="253" name="Google Shape;253;g314da7e3640_2_116:notes"/>
          <p:cNvSpPr txBox="1"/>
          <p:nvPr>
            <p:ph idx="12" type="sldNum"/>
          </p:nvPr>
        </p:nvSpPr>
        <p:spPr>
          <a:xfrm>
            <a:off x="0" y="0"/>
            <a:ext cx="2500000" cy="1875000"/>
          </a:xfrm>
          <a:prstGeom prst="rect">
            <a:avLst/>
          </a:prstGeom>
          <a:noFill/>
          <a:ln>
            <a:noFill/>
          </a:ln>
        </p:spPr>
        <p:txBody>
          <a:bodyPr anchorCtr="0" anchor="t" bIns="34900" lIns="69850" spcFirstLastPara="1" rIns="69850" wrap="square" tIns="349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chemeClr val="dk1"/>
                </a:solidFill>
                <a:latin typeface="Calibri"/>
                <a:ea typeface="Calibri"/>
                <a:cs typeface="Calibri"/>
                <a:sym typeface="Calibri"/>
              </a:rPr>
              <a:t>‹#›</a:t>
            </a:fld>
            <a:endParaRPr b="0" i="0" sz="14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14da7e3640_6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14da7e3640_6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14da7e3640_2_144:notes"/>
          <p:cNvSpPr/>
          <p:nvPr>
            <p:ph idx="2" type="sldImg"/>
          </p:nvPr>
        </p:nvSpPr>
        <p:spPr>
          <a:xfrm>
            <a:off x="0" y="0"/>
            <a:ext cx="1875000" cy="1875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0" name="Google Shape;280;g314da7e3640_2_144:notes"/>
          <p:cNvSpPr txBox="1"/>
          <p:nvPr>
            <p:ph idx="1" type="body"/>
          </p:nvPr>
        </p:nvSpPr>
        <p:spPr>
          <a:xfrm>
            <a:off x="0" y="0"/>
            <a:ext cx="2500000" cy="1875000"/>
          </a:xfrm>
          <a:prstGeom prst="rect">
            <a:avLst/>
          </a:prstGeom>
          <a:noFill/>
          <a:ln>
            <a:noFill/>
          </a:ln>
        </p:spPr>
        <p:txBody>
          <a:bodyPr anchorCtr="0" anchor="t" bIns="34900" lIns="69850" spcFirstLastPara="1" rIns="69850" wrap="square" tIns="34900">
            <a:noAutofit/>
          </a:bodyPr>
          <a:lstStyle/>
          <a:p>
            <a:pPr indent="0" lvl="0" marL="0" marR="0" rtl="0" algn="l">
              <a:lnSpc>
                <a:spcPct val="100000"/>
              </a:lnSpc>
              <a:spcBef>
                <a:spcPts val="0"/>
              </a:spcBef>
              <a:spcAft>
                <a:spcPts val="0"/>
              </a:spcAft>
              <a:buSzPts val="800"/>
              <a:buNone/>
            </a:pPr>
            <a:r>
              <a:t/>
            </a:r>
            <a:endParaRPr sz="900">
              <a:solidFill>
                <a:schemeClr val="dk1"/>
              </a:solidFill>
              <a:latin typeface="Calibri"/>
              <a:ea typeface="Calibri"/>
              <a:cs typeface="Calibri"/>
              <a:sym typeface="Calibri"/>
            </a:endParaRPr>
          </a:p>
        </p:txBody>
      </p:sp>
      <p:sp>
        <p:nvSpPr>
          <p:cNvPr id="281" name="Google Shape;281;g314da7e3640_2_144:notes"/>
          <p:cNvSpPr txBox="1"/>
          <p:nvPr>
            <p:ph idx="12" type="sldNum"/>
          </p:nvPr>
        </p:nvSpPr>
        <p:spPr>
          <a:xfrm>
            <a:off x="0" y="0"/>
            <a:ext cx="2500000" cy="1875000"/>
          </a:xfrm>
          <a:prstGeom prst="rect">
            <a:avLst/>
          </a:prstGeom>
          <a:noFill/>
          <a:ln>
            <a:noFill/>
          </a:ln>
        </p:spPr>
        <p:txBody>
          <a:bodyPr anchorCtr="0" anchor="t" bIns="34900" lIns="69850" spcFirstLastPara="1" rIns="69850" wrap="square" tIns="349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chemeClr val="dk1"/>
                </a:solidFill>
                <a:latin typeface="Calibri"/>
                <a:ea typeface="Calibri"/>
                <a:cs typeface="Calibri"/>
                <a:sym typeface="Calibri"/>
              </a:rPr>
              <a:t>‹#›</a:t>
            </a:fld>
            <a:endParaRPr b="0" i="0" sz="14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gamma.app/?utm_source=made-with-gamma" TargetMode="External"/><Relationship Id="rId3"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gamma.app/?utm_source=made-with-gamma" TargetMode="External"/><Relationship Id="rId3"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gamma.app/?utm_source=made-with-gamma" TargetMode="External"/><Relationship Id="rId3" Type="http://schemas.openxmlformats.org/officeDocument/2006/relationships/image" Target="../media/image1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gamma.app/?utm_source=made-with-gamma" TargetMode="External"/><Relationship Id="rId3" Type="http://schemas.openxmlformats.org/officeDocument/2006/relationships/image" Target="../media/image1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gamma.app/?utm_source=made-with-gamma" TargetMode="External"/><Relationship Id="rId3"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gamma.app/?utm_source=made-with-gamma" TargetMode="External"/><Relationship Id="rId3" Type="http://schemas.openxmlformats.org/officeDocument/2006/relationships/image" Target="../media/image1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gamma.app/?utm_source=made-with-gamma" TargetMode="External"/><Relationship Id="rId3" Type="http://schemas.openxmlformats.org/officeDocument/2006/relationships/image" Target="../media/image1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gamma.app/?utm_source=made-with-gamma" TargetMode="External"/><Relationship Id="rId3"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master">
  <p:cSld name="Slide 1 master">
    <p:spTree>
      <p:nvGrpSpPr>
        <p:cNvPr id="51" name="Shape 51"/>
        <p:cNvGrpSpPr/>
        <p:nvPr/>
      </p:nvGrpSpPr>
      <p:grpSpPr>
        <a:xfrm>
          <a:off x="0" y="0"/>
          <a:ext cx="0" cy="0"/>
          <a:chOff x="0" y="0"/>
          <a:chExt cx="0" cy="0"/>
        </a:xfrm>
      </p:grpSpPr>
      <p:sp>
        <p:nvSpPr>
          <p:cNvPr id="52" name="Google Shape;52;p14"/>
          <p:cNvSpPr/>
          <p:nvPr/>
        </p:nvSpPr>
        <p:spPr>
          <a:xfrm>
            <a:off x="0" y="0"/>
            <a:ext cx="9144000" cy="5143500"/>
          </a:xfrm>
          <a:prstGeom prst="rect">
            <a:avLst/>
          </a:prstGeom>
          <a:solidFill>
            <a:srgbClr val="0C0C0E"/>
          </a:solidFill>
          <a:ln>
            <a:noFill/>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53" name="Google Shape;53;p14"/>
          <p:cNvSpPr/>
          <p:nvPr/>
        </p:nvSpPr>
        <p:spPr>
          <a:xfrm>
            <a:off x="0" y="0"/>
            <a:ext cx="9144000" cy="5143500"/>
          </a:xfrm>
          <a:prstGeom prst="rect">
            <a:avLst/>
          </a:prstGeom>
          <a:solidFill>
            <a:srgbClr val="F3F3F7"/>
          </a:solidFill>
          <a:ln>
            <a:noFill/>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pic>
        <p:nvPicPr>
          <p:cNvPr descr="preencoded.png" id="54" name="Google Shape;54;p14">
            <a:hlinkClick r:id="rId2"/>
          </p:cNvPr>
          <p:cNvPicPr preferRelativeResize="0"/>
          <p:nvPr/>
        </p:nvPicPr>
        <p:blipFill rotWithShape="1">
          <a:blip r:embed="rId3">
            <a:alphaModFix/>
          </a:blip>
          <a:srcRect b="0" l="0" r="0" t="0"/>
          <a:stretch/>
        </p:blipFill>
        <p:spPr>
          <a:xfrm>
            <a:off x="8024509" y="4843463"/>
            <a:ext cx="1076628" cy="2571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master">
  <p:cSld name="Slide 2 master">
    <p:spTree>
      <p:nvGrpSpPr>
        <p:cNvPr id="55" name="Shape 55"/>
        <p:cNvGrpSpPr/>
        <p:nvPr/>
      </p:nvGrpSpPr>
      <p:grpSpPr>
        <a:xfrm>
          <a:off x="0" y="0"/>
          <a:ext cx="0" cy="0"/>
          <a:chOff x="0" y="0"/>
          <a:chExt cx="0" cy="0"/>
        </a:xfrm>
      </p:grpSpPr>
      <p:sp>
        <p:nvSpPr>
          <p:cNvPr id="56" name="Google Shape;56;p15"/>
          <p:cNvSpPr/>
          <p:nvPr/>
        </p:nvSpPr>
        <p:spPr>
          <a:xfrm>
            <a:off x="0" y="0"/>
            <a:ext cx="9144000" cy="5143500"/>
          </a:xfrm>
          <a:prstGeom prst="rect">
            <a:avLst/>
          </a:prstGeom>
          <a:solidFill>
            <a:srgbClr val="0C0C0E"/>
          </a:solidFill>
          <a:ln>
            <a:noFill/>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57" name="Google Shape;57;p15"/>
          <p:cNvSpPr/>
          <p:nvPr/>
        </p:nvSpPr>
        <p:spPr>
          <a:xfrm>
            <a:off x="0" y="0"/>
            <a:ext cx="9144000" cy="5143500"/>
          </a:xfrm>
          <a:prstGeom prst="rect">
            <a:avLst/>
          </a:prstGeom>
          <a:solidFill>
            <a:srgbClr val="F3F3F7"/>
          </a:solidFill>
          <a:ln>
            <a:noFill/>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pic>
        <p:nvPicPr>
          <p:cNvPr descr="preencoded.png" id="58" name="Google Shape;58;p15">
            <a:hlinkClick r:id="rId2"/>
          </p:cNvPr>
          <p:cNvPicPr preferRelativeResize="0"/>
          <p:nvPr/>
        </p:nvPicPr>
        <p:blipFill rotWithShape="1">
          <a:blip r:embed="rId3">
            <a:alphaModFix/>
          </a:blip>
          <a:srcRect b="0" l="0" r="0" t="0"/>
          <a:stretch/>
        </p:blipFill>
        <p:spPr>
          <a:xfrm>
            <a:off x="8024509" y="4843463"/>
            <a:ext cx="1076628" cy="2571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master">
  <p:cSld name="Slide 3 master">
    <p:spTree>
      <p:nvGrpSpPr>
        <p:cNvPr id="59" name="Shape 59"/>
        <p:cNvGrpSpPr/>
        <p:nvPr/>
      </p:nvGrpSpPr>
      <p:grpSpPr>
        <a:xfrm>
          <a:off x="0" y="0"/>
          <a:ext cx="0" cy="0"/>
          <a:chOff x="0" y="0"/>
          <a:chExt cx="0" cy="0"/>
        </a:xfrm>
      </p:grpSpPr>
      <p:sp>
        <p:nvSpPr>
          <p:cNvPr id="60" name="Google Shape;60;p16"/>
          <p:cNvSpPr/>
          <p:nvPr/>
        </p:nvSpPr>
        <p:spPr>
          <a:xfrm>
            <a:off x="0" y="0"/>
            <a:ext cx="9144000" cy="5143500"/>
          </a:xfrm>
          <a:prstGeom prst="rect">
            <a:avLst/>
          </a:prstGeom>
          <a:solidFill>
            <a:srgbClr val="0C0C0E"/>
          </a:solidFill>
          <a:ln>
            <a:noFill/>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61" name="Google Shape;61;p16"/>
          <p:cNvSpPr/>
          <p:nvPr/>
        </p:nvSpPr>
        <p:spPr>
          <a:xfrm>
            <a:off x="0" y="0"/>
            <a:ext cx="9144000" cy="5143500"/>
          </a:xfrm>
          <a:prstGeom prst="rect">
            <a:avLst/>
          </a:prstGeom>
          <a:solidFill>
            <a:srgbClr val="F3F3F7"/>
          </a:solidFill>
          <a:ln>
            <a:noFill/>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pic>
        <p:nvPicPr>
          <p:cNvPr descr="preencoded.png" id="62" name="Google Shape;62;p16">
            <a:hlinkClick r:id="rId2"/>
          </p:cNvPr>
          <p:cNvPicPr preferRelativeResize="0"/>
          <p:nvPr/>
        </p:nvPicPr>
        <p:blipFill rotWithShape="1">
          <a:blip r:embed="rId3">
            <a:alphaModFix/>
          </a:blip>
          <a:srcRect b="0" l="0" r="0" t="0"/>
          <a:stretch/>
        </p:blipFill>
        <p:spPr>
          <a:xfrm>
            <a:off x="8024509" y="4843463"/>
            <a:ext cx="1076628" cy="2571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4 master">
  <p:cSld name="Slide 4 master">
    <p:spTree>
      <p:nvGrpSpPr>
        <p:cNvPr id="63" name="Shape 63"/>
        <p:cNvGrpSpPr/>
        <p:nvPr/>
      </p:nvGrpSpPr>
      <p:grpSpPr>
        <a:xfrm>
          <a:off x="0" y="0"/>
          <a:ext cx="0" cy="0"/>
          <a:chOff x="0" y="0"/>
          <a:chExt cx="0" cy="0"/>
        </a:xfrm>
      </p:grpSpPr>
      <p:sp>
        <p:nvSpPr>
          <p:cNvPr id="64" name="Google Shape;64;p17"/>
          <p:cNvSpPr/>
          <p:nvPr/>
        </p:nvSpPr>
        <p:spPr>
          <a:xfrm>
            <a:off x="0" y="0"/>
            <a:ext cx="9144000" cy="5143500"/>
          </a:xfrm>
          <a:prstGeom prst="rect">
            <a:avLst/>
          </a:prstGeom>
          <a:solidFill>
            <a:srgbClr val="0C0C0E"/>
          </a:solidFill>
          <a:ln>
            <a:noFill/>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65" name="Google Shape;65;p17"/>
          <p:cNvSpPr/>
          <p:nvPr/>
        </p:nvSpPr>
        <p:spPr>
          <a:xfrm>
            <a:off x="0" y="0"/>
            <a:ext cx="9144000" cy="5143500"/>
          </a:xfrm>
          <a:prstGeom prst="rect">
            <a:avLst/>
          </a:prstGeom>
          <a:solidFill>
            <a:srgbClr val="F3F3F7"/>
          </a:solidFill>
          <a:ln>
            <a:noFill/>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pic>
        <p:nvPicPr>
          <p:cNvPr descr="preencoded.png" id="66" name="Google Shape;66;p17">
            <a:hlinkClick r:id="rId2"/>
          </p:cNvPr>
          <p:cNvPicPr preferRelativeResize="0"/>
          <p:nvPr/>
        </p:nvPicPr>
        <p:blipFill rotWithShape="1">
          <a:blip r:embed="rId3">
            <a:alphaModFix/>
          </a:blip>
          <a:srcRect b="0" l="0" r="0" t="0"/>
          <a:stretch/>
        </p:blipFill>
        <p:spPr>
          <a:xfrm>
            <a:off x="8024509" y="4843463"/>
            <a:ext cx="1076628" cy="2571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 master">
  <p:cSld name="Slide 5 master">
    <p:spTree>
      <p:nvGrpSpPr>
        <p:cNvPr id="67" name="Shape 67"/>
        <p:cNvGrpSpPr/>
        <p:nvPr/>
      </p:nvGrpSpPr>
      <p:grpSpPr>
        <a:xfrm>
          <a:off x="0" y="0"/>
          <a:ext cx="0" cy="0"/>
          <a:chOff x="0" y="0"/>
          <a:chExt cx="0" cy="0"/>
        </a:xfrm>
      </p:grpSpPr>
      <p:sp>
        <p:nvSpPr>
          <p:cNvPr id="68" name="Google Shape;68;p18"/>
          <p:cNvSpPr/>
          <p:nvPr/>
        </p:nvSpPr>
        <p:spPr>
          <a:xfrm>
            <a:off x="0" y="0"/>
            <a:ext cx="9144000" cy="5143500"/>
          </a:xfrm>
          <a:prstGeom prst="rect">
            <a:avLst/>
          </a:prstGeom>
          <a:solidFill>
            <a:srgbClr val="0C0C0E"/>
          </a:solidFill>
          <a:ln>
            <a:noFill/>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69" name="Google Shape;69;p18"/>
          <p:cNvSpPr/>
          <p:nvPr/>
        </p:nvSpPr>
        <p:spPr>
          <a:xfrm>
            <a:off x="0" y="0"/>
            <a:ext cx="9144000" cy="5143500"/>
          </a:xfrm>
          <a:prstGeom prst="rect">
            <a:avLst/>
          </a:prstGeom>
          <a:solidFill>
            <a:srgbClr val="F3F3F7"/>
          </a:solidFill>
          <a:ln>
            <a:noFill/>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pic>
        <p:nvPicPr>
          <p:cNvPr descr="preencoded.png" id="70" name="Google Shape;70;p18">
            <a:hlinkClick r:id="rId2"/>
          </p:cNvPr>
          <p:cNvPicPr preferRelativeResize="0"/>
          <p:nvPr/>
        </p:nvPicPr>
        <p:blipFill rotWithShape="1">
          <a:blip r:embed="rId3">
            <a:alphaModFix/>
          </a:blip>
          <a:srcRect b="0" l="0" r="0" t="0"/>
          <a:stretch/>
        </p:blipFill>
        <p:spPr>
          <a:xfrm>
            <a:off x="8024509" y="4843463"/>
            <a:ext cx="1076628" cy="2571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6 master">
  <p:cSld name="Slide 6 master">
    <p:spTree>
      <p:nvGrpSpPr>
        <p:cNvPr id="71" name="Shape 71"/>
        <p:cNvGrpSpPr/>
        <p:nvPr/>
      </p:nvGrpSpPr>
      <p:grpSpPr>
        <a:xfrm>
          <a:off x="0" y="0"/>
          <a:ext cx="0" cy="0"/>
          <a:chOff x="0" y="0"/>
          <a:chExt cx="0" cy="0"/>
        </a:xfrm>
      </p:grpSpPr>
      <p:sp>
        <p:nvSpPr>
          <p:cNvPr id="72" name="Google Shape;72;p19"/>
          <p:cNvSpPr/>
          <p:nvPr/>
        </p:nvSpPr>
        <p:spPr>
          <a:xfrm>
            <a:off x="0" y="0"/>
            <a:ext cx="9144000" cy="5143500"/>
          </a:xfrm>
          <a:prstGeom prst="rect">
            <a:avLst/>
          </a:prstGeom>
          <a:solidFill>
            <a:srgbClr val="0C0C0E"/>
          </a:solidFill>
          <a:ln>
            <a:noFill/>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73" name="Google Shape;73;p19"/>
          <p:cNvSpPr/>
          <p:nvPr/>
        </p:nvSpPr>
        <p:spPr>
          <a:xfrm>
            <a:off x="0" y="0"/>
            <a:ext cx="9144000" cy="5143500"/>
          </a:xfrm>
          <a:prstGeom prst="rect">
            <a:avLst/>
          </a:prstGeom>
          <a:solidFill>
            <a:srgbClr val="F3F3F7"/>
          </a:solidFill>
          <a:ln>
            <a:noFill/>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pic>
        <p:nvPicPr>
          <p:cNvPr descr="preencoded.png" id="74" name="Google Shape;74;p19">
            <a:hlinkClick r:id="rId2"/>
          </p:cNvPr>
          <p:cNvPicPr preferRelativeResize="0"/>
          <p:nvPr/>
        </p:nvPicPr>
        <p:blipFill rotWithShape="1">
          <a:blip r:embed="rId3">
            <a:alphaModFix/>
          </a:blip>
          <a:srcRect b="0" l="0" r="0" t="0"/>
          <a:stretch/>
        </p:blipFill>
        <p:spPr>
          <a:xfrm>
            <a:off x="8024509" y="4843463"/>
            <a:ext cx="1076628" cy="2571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7 master">
  <p:cSld name="Slide 7 master">
    <p:spTree>
      <p:nvGrpSpPr>
        <p:cNvPr id="75" name="Shape 75"/>
        <p:cNvGrpSpPr/>
        <p:nvPr/>
      </p:nvGrpSpPr>
      <p:grpSpPr>
        <a:xfrm>
          <a:off x="0" y="0"/>
          <a:ext cx="0" cy="0"/>
          <a:chOff x="0" y="0"/>
          <a:chExt cx="0" cy="0"/>
        </a:xfrm>
      </p:grpSpPr>
      <p:sp>
        <p:nvSpPr>
          <p:cNvPr id="76" name="Google Shape;76;p20"/>
          <p:cNvSpPr/>
          <p:nvPr/>
        </p:nvSpPr>
        <p:spPr>
          <a:xfrm>
            <a:off x="0" y="0"/>
            <a:ext cx="9144000" cy="5143500"/>
          </a:xfrm>
          <a:prstGeom prst="rect">
            <a:avLst/>
          </a:prstGeom>
          <a:solidFill>
            <a:srgbClr val="0C0C0E"/>
          </a:solidFill>
          <a:ln>
            <a:noFill/>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77" name="Google Shape;77;p20"/>
          <p:cNvSpPr/>
          <p:nvPr/>
        </p:nvSpPr>
        <p:spPr>
          <a:xfrm>
            <a:off x="0" y="0"/>
            <a:ext cx="9144000" cy="5143500"/>
          </a:xfrm>
          <a:prstGeom prst="rect">
            <a:avLst/>
          </a:prstGeom>
          <a:solidFill>
            <a:srgbClr val="F3F3F7"/>
          </a:solidFill>
          <a:ln>
            <a:noFill/>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pic>
        <p:nvPicPr>
          <p:cNvPr descr="preencoded.png" id="78" name="Google Shape;78;p20">
            <a:hlinkClick r:id="rId2"/>
          </p:cNvPr>
          <p:cNvPicPr preferRelativeResize="0"/>
          <p:nvPr/>
        </p:nvPicPr>
        <p:blipFill rotWithShape="1">
          <a:blip r:embed="rId3">
            <a:alphaModFix/>
          </a:blip>
          <a:srcRect b="0" l="0" r="0" t="0"/>
          <a:stretch/>
        </p:blipFill>
        <p:spPr>
          <a:xfrm>
            <a:off x="8024509" y="4843463"/>
            <a:ext cx="1076628" cy="2571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8 master">
  <p:cSld name="Slide 8 master">
    <p:spTree>
      <p:nvGrpSpPr>
        <p:cNvPr id="79" name="Shape 79"/>
        <p:cNvGrpSpPr/>
        <p:nvPr/>
      </p:nvGrpSpPr>
      <p:grpSpPr>
        <a:xfrm>
          <a:off x="0" y="0"/>
          <a:ext cx="0" cy="0"/>
          <a:chOff x="0" y="0"/>
          <a:chExt cx="0" cy="0"/>
        </a:xfrm>
      </p:grpSpPr>
      <p:sp>
        <p:nvSpPr>
          <p:cNvPr id="80" name="Google Shape;80;p21"/>
          <p:cNvSpPr/>
          <p:nvPr/>
        </p:nvSpPr>
        <p:spPr>
          <a:xfrm>
            <a:off x="0" y="0"/>
            <a:ext cx="9144000" cy="5143500"/>
          </a:xfrm>
          <a:prstGeom prst="rect">
            <a:avLst/>
          </a:prstGeom>
          <a:solidFill>
            <a:srgbClr val="0C0C0E"/>
          </a:solidFill>
          <a:ln>
            <a:noFill/>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81" name="Google Shape;81;p21"/>
          <p:cNvSpPr/>
          <p:nvPr/>
        </p:nvSpPr>
        <p:spPr>
          <a:xfrm>
            <a:off x="0" y="0"/>
            <a:ext cx="9144000" cy="5143500"/>
          </a:xfrm>
          <a:prstGeom prst="rect">
            <a:avLst/>
          </a:prstGeom>
          <a:solidFill>
            <a:srgbClr val="F3F3F7"/>
          </a:solidFill>
          <a:ln>
            <a:noFill/>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pic>
        <p:nvPicPr>
          <p:cNvPr descr="preencoded.png" id="82" name="Google Shape;82;p21">
            <a:hlinkClick r:id="rId2"/>
          </p:cNvPr>
          <p:cNvPicPr preferRelativeResize="0"/>
          <p:nvPr/>
        </p:nvPicPr>
        <p:blipFill rotWithShape="1">
          <a:blip r:embed="rId3">
            <a:alphaModFix/>
          </a:blip>
          <a:srcRect b="0" l="0" r="0" t="0"/>
          <a:stretch/>
        </p:blipFill>
        <p:spPr>
          <a:xfrm>
            <a:off x="8024509" y="4843463"/>
            <a:ext cx="1076628" cy="2571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83" name="Shape 83"/>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p2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Play"/>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24"/>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93" name="Google Shape;93;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6" name="Shape 96"/>
        <p:cNvGrpSpPr/>
        <p:nvPr/>
      </p:nvGrpSpPr>
      <p:grpSpPr>
        <a:xfrm>
          <a:off x="0" y="0"/>
          <a:ext cx="0" cy="0"/>
          <a:chOff x="0" y="0"/>
          <a:chExt cx="0" cy="0"/>
        </a:xfrm>
      </p:grpSpPr>
      <p:sp>
        <p:nvSpPr>
          <p:cNvPr id="97" name="Google Shape;97;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8" name="Google Shape;98;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9" name="Google Shape;99;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p26"/>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Play"/>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4" name="Google Shape;104;p26"/>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757575"/>
              </a:buClr>
              <a:buSzPts val="1800"/>
              <a:buNone/>
              <a:defRPr sz="1800">
                <a:solidFill>
                  <a:srgbClr val="757575"/>
                </a:solidFill>
              </a:defRPr>
            </a:lvl1pPr>
            <a:lvl2pPr indent="-228600" lvl="1" marL="914400" algn="l">
              <a:lnSpc>
                <a:spcPct val="90000"/>
              </a:lnSpc>
              <a:spcBef>
                <a:spcPts val="400"/>
              </a:spcBef>
              <a:spcAft>
                <a:spcPts val="0"/>
              </a:spcAft>
              <a:buClr>
                <a:srgbClr val="757575"/>
              </a:buClr>
              <a:buSzPts val="1500"/>
              <a:buNone/>
              <a:defRPr sz="1500">
                <a:solidFill>
                  <a:srgbClr val="757575"/>
                </a:solidFill>
              </a:defRPr>
            </a:lvl2pPr>
            <a:lvl3pPr indent="-228600" lvl="2" marL="1371600" algn="l">
              <a:lnSpc>
                <a:spcPct val="90000"/>
              </a:lnSpc>
              <a:spcBef>
                <a:spcPts val="400"/>
              </a:spcBef>
              <a:spcAft>
                <a:spcPts val="0"/>
              </a:spcAft>
              <a:buClr>
                <a:srgbClr val="757575"/>
              </a:buClr>
              <a:buSzPts val="1400"/>
              <a:buNone/>
              <a:defRPr sz="1400">
                <a:solidFill>
                  <a:srgbClr val="757575"/>
                </a:solidFill>
              </a:defRPr>
            </a:lvl3pPr>
            <a:lvl4pPr indent="-228600" lvl="3" marL="1828800" algn="l">
              <a:lnSpc>
                <a:spcPct val="90000"/>
              </a:lnSpc>
              <a:spcBef>
                <a:spcPts val="400"/>
              </a:spcBef>
              <a:spcAft>
                <a:spcPts val="0"/>
              </a:spcAft>
              <a:buClr>
                <a:srgbClr val="757575"/>
              </a:buClr>
              <a:buSzPts val="1200"/>
              <a:buNone/>
              <a:defRPr sz="1200">
                <a:solidFill>
                  <a:srgbClr val="757575"/>
                </a:solidFill>
              </a:defRPr>
            </a:lvl4pPr>
            <a:lvl5pPr indent="-228600" lvl="4" marL="2286000" algn="l">
              <a:lnSpc>
                <a:spcPct val="90000"/>
              </a:lnSpc>
              <a:spcBef>
                <a:spcPts val="400"/>
              </a:spcBef>
              <a:spcAft>
                <a:spcPts val="0"/>
              </a:spcAft>
              <a:buClr>
                <a:srgbClr val="757575"/>
              </a:buClr>
              <a:buSzPts val="1200"/>
              <a:buNone/>
              <a:defRPr sz="1200">
                <a:solidFill>
                  <a:srgbClr val="757575"/>
                </a:solidFill>
              </a:defRPr>
            </a:lvl5pPr>
            <a:lvl6pPr indent="-228600" lvl="5" marL="2743200" algn="l">
              <a:lnSpc>
                <a:spcPct val="90000"/>
              </a:lnSpc>
              <a:spcBef>
                <a:spcPts val="400"/>
              </a:spcBef>
              <a:spcAft>
                <a:spcPts val="0"/>
              </a:spcAft>
              <a:buClr>
                <a:srgbClr val="757575"/>
              </a:buClr>
              <a:buSzPts val="1200"/>
              <a:buNone/>
              <a:defRPr sz="1200">
                <a:solidFill>
                  <a:srgbClr val="757575"/>
                </a:solidFill>
              </a:defRPr>
            </a:lvl6pPr>
            <a:lvl7pPr indent="-228600" lvl="6" marL="3200400" algn="l">
              <a:lnSpc>
                <a:spcPct val="90000"/>
              </a:lnSpc>
              <a:spcBef>
                <a:spcPts val="400"/>
              </a:spcBef>
              <a:spcAft>
                <a:spcPts val="0"/>
              </a:spcAft>
              <a:buClr>
                <a:srgbClr val="757575"/>
              </a:buClr>
              <a:buSzPts val="1200"/>
              <a:buNone/>
              <a:defRPr sz="1200">
                <a:solidFill>
                  <a:srgbClr val="757575"/>
                </a:solidFill>
              </a:defRPr>
            </a:lvl7pPr>
            <a:lvl8pPr indent="-228600" lvl="7" marL="3657600" algn="l">
              <a:lnSpc>
                <a:spcPct val="90000"/>
              </a:lnSpc>
              <a:spcBef>
                <a:spcPts val="400"/>
              </a:spcBef>
              <a:spcAft>
                <a:spcPts val="0"/>
              </a:spcAft>
              <a:buClr>
                <a:srgbClr val="757575"/>
              </a:buClr>
              <a:buSzPts val="1200"/>
              <a:buNone/>
              <a:defRPr sz="1200">
                <a:solidFill>
                  <a:srgbClr val="757575"/>
                </a:solidFill>
              </a:defRPr>
            </a:lvl8pPr>
            <a:lvl9pPr indent="-228600" lvl="8" marL="4114800" algn="l">
              <a:lnSpc>
                <a:spcPct val="90000"/>
              </a:lnSpc>
              <a:spcBef>
                <a:spcPts val="400"/>
              </a:spcBef>
              <a:spcAft>
                <a:spcPts val="0"/>
              </a:spcAft>
              <a:buClr>
                <a:srgbClr val="757575"/>
              </a:buClr>
              <a:buSzPts val="1200"/>
              <a:buNone/>
              <a:defRPr sz="1200">
                <a:solidFill>
                  <a:srgbClr val="757575"/>
                </a:solidFill>
              </a:defRPr>
            </a:lvl9pPr>
          </a:lstStyle>
          <a:p/>
        </p:txBody>
      </p:sp>
      <p:sp>
        <p:nvSpPr>
          <p:cNvPr id="105" name="Google Shape;105;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8" name="Shape 108"/>
        <p:cNvGrpSpPr/>
        <p:nvPr/>
      </p:nvGrpSpPr>
      <p:grpSpPr>
        <a:xfrm>
          <a:off x="0" y="0"/>
          <a:ext cx="0" cy="0"/>
          <a:chOff x="0" y="0"/>
          <a:chExt cx="0" cy="0"/>
        </a:xfrm>
      </p:grpSpPr>
      <p:sp>
        <p:nvSpPr>
          <p:cNvPr id="109" name="Google Shape;109;p2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0" name="Google Shape;110;p2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1" name="Google Shape;111;p2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2" name="Google Shape;112;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4" name="Google Shape;114;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5" name="Shape 115"/>
        <p:cNvGrpSpPr/>
        <p:nvPr/>
      </p:nvGrpSpPr>
      <p:grpSpPr>
        <a:xfrm>
          <a:off x="0" y="0"/>
          <a:ext cx="0" cy="0"/>
          <a:chOff x="0" y="0"/>
          <a:chExt cx="0" cy="0"/>
        </a:xfrm>
      </p:grpSpPr>
      <p:sp>
        <p:nvSpPr>
          <p:cNvPr id="116" name="Google Shape;116;p28"/>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7" name="Google Shape;117;p28"/>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18" name="Google Shape;118;p28"/>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9" name="Google Shape;119;p2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20" name="Google Shape;120;p28"/>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1" name="Google Shape;121;p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2" name="Google Shape;122;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2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6" name="Google Shape;126;p2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7" name="Google Shape;127;p2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8" name="Google Shape;128;p2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3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3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2" name="Google Shape;132;p3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3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Pla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5" name="Google Shape;135;p3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36" name="Google Shape;136;p3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37" name="Google Shape;137;p3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8" name="Google Shape;138;p3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9" name="Google Shape;139;p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3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Pla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2" name="Google Shape;142;p32"/>
          <p:cNvSpPr/>
          <p:nvPr>
            <p:ph idx="2" type="pic"/>
          </p:nvPr>
        </p:nvSpPr>
        <p:spPr>
          <a:xfrm>
            <a:off x="3887391" y="740569"/>
            <a:ext cx="4629300" cy="3655200"/>
          </a:xfrm>
          <a:prstGeom prst="rect">
            <a:avLst/>
          </a:prstGeom>
          <a:noFill/>
          <a:ln>
            <a:noFill/>
          </a:ln>
        </p:spPr>
      </p:sp>
      <p:sp>
        <p:nvSpPr>
          <p:cNvPr id="143" name="Google Shape;143;p3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44" name="Google Shape;144;p3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5" name="Google Shape;145;p3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6" name="Google Shape;146;p3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p3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9" name="Google Shape;149;p3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0" name="Google Shape;150;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1" name="Google Shape;151;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2" name="Google Shape;152;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3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5" name="Google Shape;155;p3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6" name="Google Shape;156;p3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7" name="Google Shape;157;p3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8" name="Google Shape;158;p3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0"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11" Type="http://schemas.openxmlformats.org/officeDocument/2006/relationships/slideLayout" Target="../slideLayouts/slideLayout31.xml"/><Relationship Id="rId10" Type="http://schemas.openxmlformats.org/officeDocument/2006/relationships/slideLayout" Target="../slideLayouts/slideLayout30.xml"/><Relationship Id="rId12" Type="http://schemas.openxmlformats.org/officeDocument/2006/relationships/theme" Target="../theme/theme1.xml"/><Relationship Id="rId9" Type="http://schemas.openxmlformats.org/officeDocument/2006/relationships/slideLayout" Target="../slideLayouts/slideLayout29.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algn="l">
              <a:lnSpc>
                <a:spcPct val="90000"/>
              </a:lnSpc>
              <a:spcBef>
                <a:spcPts val="0"/>
              </a:spcBef>
              <a:spcAft>
                <a:spcPts val="0"/>
              </a:spcAft>
              <a:buClr>
                <a:schemeClr val="dk1"/>
              </a:buClr>
              <a:buSzPts val="3300"/>
              <a:buFont typeface="Play"/>
              <a:buNone/>
              <a:defRPr b="0" i="0" sz="3300" u="none" cap="none" strike="noStrike">
                <a:solidFill>
                  <a:schemeClr val="dk1"/>
                </a:solidFill>
                <a:latin typeface="Play"/>
                <a:ea typeface="Play"/>
                <a:cs typeface="Play"/>
                <a:sym typeface="Pla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6" name="Google Shape;86;p2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7" name="Google Shape;87;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algn="l">
              <a:spcBef>
                <a:spcPts val="0"/>
              </a:spcBef>
              <a:spcAft>
                <a:spcPts val="0"/>
              </a:spcAft>
              <a:buSzPts val="1100"/>
              <a:buNone/>
              <a:defRPr b="0" i="0" sz="900" u="none" cap="none" strike="noStrike">
                <a:solidFill>
                  <a:srgbClr val="757575"/>
                </a:solidFill>
                <a:latin typeface="Arial"/>
                <a:ea typeface="Arial"/>
                <a:cs typeface="Arial"/>
                <a:sym typeface="Arial"/>
              </a:defRPr>
            </a:lvl1pPr>
            <a:lvl2pPr lvl="1" marR="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88" name="Google Shape;88;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algn="ctr">
              <a:spcBef>
                <a:spcPts val="0"/>
              </a:spcBef>
              <a:spcAft>
                <a:spcPts val="0"/>
              </a:spcAft>
              <a:buSzPts val="1100"/>
              <a:buNone/>
              <a:defRPr b="0" i="0" sz="900" u="none" cap="none" strike="noStrike">
                <a:solidFill>
                  <a:srgbClr val="757575"/>
                </a:solidFill>
                <a:latin typeface="Arial"/>
                <a:ea typeface="Arial"/>
                <a:cs typeface="Arial"/>
                <a:sym typeface="Arial"/>
              </a:defRPr>
            </a:lvl1pPr>
            <a:lvl2pPr lvl="1" marR="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89" name="Google Shape;89;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spcBef>
                <a:spcPts val="0"/>
              </a:spcBef>
              <a:buNone/>
              <a:defRPr b="0" i="0" sz="900" u="none" cap="none" strike="noStrike">
                <a:solidFill>
                  <a:srgbClr val="757575"/>
                </a:solidFill>
                <a:latin typeface="Arial"/>
                <a:ea typeface="Arial"/>
                <a:cs typeface="Arial"/>
                <a:sym typeface="Arial"/>
              </a:defRPr>
            </a:lvl1pPr>
            <a:lvl2pPr indent="0" lvl="1" marL="0" marR="0" algn="r">
              <a:spcBef>
                <a:spcPts val="0"/>
              </a:spcBef>
              <a:buNone/>
              <a:defRPr b="0" i="0" sz="900" u="none" cap="none" strike="noStrike">
                <a:solidFill>
                  <a:srgbClr val="757575"/>
                </a:solidFill>
                <a:latin typeface="Arial"/>
                <a:ea typeface="Arial"/>
                <a:cs typeface="Arial"/>
                <a:sym typeface="Arial"/>
              </a:defRPr>
            </a:lvl2pPr>
            <a:lvl3pPr indent="0" lvl="2" marL="0" marR="0" algn="r">
              <a:spcBef>
                <a:spcPts val="0"/>
              </a:spcBef>
              <a:buNone/>
              <a:defRPr b="0" i="0" sz="900" u="none" cap="none" strike="noStrike">
                <a:solidFill>
                  <a:srgbClr val="757575"/>
                </a:solidFill>
                <a:latin typeface="Arial"/>
                <a:ea typeface="Arial"/>
                <a:cs typeface="Arial"/>
                <a:sym typeface="Arial"/>
              </a:defRPr>
            </a:lvl3pPr>
            <a:lvl4pPr indent="0" lvl="3" marL="0" marR="0" algn="r">
              <a:spcBef>
                <a:spcPts val="0"/>
              </a:spcBef>
              <a:buNone/>
              <a:defRPr b="0" i="0" sz="900" u="none" cap="none" strike="noStrike">
                <a:solidFill>
                  <a:srgbClr val="757575"/>
                </a:solidFill>
                <a:latin typeface="Arial"/>
                <a:ea typeface="Arial"/>
                <a:cs typeface="Arial"/>
                <a:sym typeface="Arial"/>
              </a:defRPr>
            </a:lvl4pPr>
            <a:lvl5pPr indent="0" lvl="4" marL="0" marR="0" algn="r">
              <a:spcBef>
                <a:spcPts val="0"/>
              </a:spcBef>
              <a:buNone/>
              <a:defRPr b="0" i="0" sz="900" u="none" cap="none" strike="noStrike">
                <a:solidFill>
                  <a:srgbClr val="757575"/>
                </a:solidFill>
                <a:latin typeface="Arial"/>
                <a:ea typeface="Arial"/>
                <a:cs typeface="Arial"/>
                <a:sym typeface="Arial"/>
              </a:defRPr>
            </a:lvl5pPr>
            <a:lvl6pPr indent="0" lvl="5" marL="0" marR="0" algn="r">
              <a:spcBef>
                <a:spcPts val="0"/>
              </a:spcBef>
              <a:buNone/>
              <a:defRPr b="0" i="0" sz="900" u="none" cap="none" strike="noStrike">
                <a:solidFill>
                  <a:srgbClr val="757575"/>
                </a:solidFill>
                <a:latin typeface="Arial"/>
                <a:ea typeface="Arial"/>
                <a:cs typeface="Arial"/>
                <a:sym typeface="Arial"/>
              </a:defRPr>
            </a:lvl6pPr>
            <a:lvl7pPr indent="0" lvl="6" marL="0" marR="0" algn="r">
              <a:spcBef>
                <a:spcPts val="0"/>
              </a:spcBef>
              <a:buNone/>
              <a:defRPr b="0" i="0" sz="900" u="none" cap="none" strike="noStrike">
                <a:solidFill>
                  <a:srgbClr val="757575"/>
                </a:solidFill>
                <a:latin typeface="Arial"/>
                <a:ea typeface="Arial"/>
                <a:cs typeface="Arial"/>
                <a:sym typeface="Arial"/>
              </a:defRPr>
            </a:lvl7pPr>
            <a:lvl8pPr indent="0" lvl="7" marL="0" marR="0" algn="r">
              <a:spcBef>
                <a:spcPts val="0"/>
              </a:spcBef>
              <a:buNone/>
              <a:defRPr b="0" i="0" sz="900" u="none" cap="none" strike="noStrike">
                <a:solidFill>
                  <a:srgbClr val="757575"/>
                </a:solidFill>
                <a:latin typeface="Arial"/>
                <a:ea typeface="Arial"/>
                <a:cs typeface="Arial"/>
                <a:sym typeface="Arial"/>
              </a:defRPr>
            </a:lvl8pPr>
            <a:lvl9pPr indent="0" lvl="8" marL="0" marR="0" algn="r">
              <a:spcBef>
                <a:spcPts val="0"/>
              </a:spcBef>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xml"/><Relationship Id="rId3"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6.png"/><Relationship Id="rId7"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5"/>
          <p:cNvSpPr txBox="1"/>
          <p:nvPr>
            <p:ph type="ctrTitle"/>
          </p:nvPr>
        </p:nvSpPr>
        <p:spPr>
          <a:xfrm>
            <a:off x="925988" y="1377611"/>
            <a:ext cx="6858000" cy="13434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Times New Roman"/>
              <a:buNone/>
            </a:pPr>
            <a:r>
              <a:rPr b="1" lang="en" sz="3300">
                <a:latin typeface="Times New Roman"/>
                <a:ea typeface="Times New Roman"/>
                <a:cs typeface="Times New Roman"/>
                <a:sym typeface="Times New Roman"/>
              </a:rPr>
              <a:t>Mini Project (KCA353)</a:t>
            </a:r>
            <a:br>
              <a:rPr b="1" lang="en" sz="1800">
                <a:latin typeface="Times New Roman"/>
                <a:ea typeface="Times New Roman"/>
                <a:cs typeface="Times New Roman"/>
                <a:sym typeface="Times New Roman"/>
              </a:rPr>
            </a:br>
            <a:r>
              <a:rPr b="1" lang="en" sz="2600">
                <a:latin typeface="Times New Roman"/>
                <a:ea typeface="Times New Roman"/>
                <a:cs typeface="Times New Roman"/>
                <a:sym typeface="Times New Roman"/>
              </a:rPr>
              <a:t>Odd Semester</a:t>
            </a:r>
            <a:br>
              <a:rPr b="1" lang="en" sz="2600">
                <a:latin typeface="Times New Roman"/>
                <a:ea typeface="Times New Roman"/>
                <a:cs typeface="Times New Roman"/>
                <a:sym typeface="Times New Roman"/>
              </a:rPr>
            </a:br>
            <a:r>
              <a:rPr b="1" lang="en" sz="2600">
                <a:latin typeface="Times New Roman"/>
                <a:ea typeface="Times New Roman"/>
                <a:cs typeface="Times New Roman"/>
                <a:sym typeface="Times New Roman"/>
              </a:rPr>
              <a:t>Session 2024-25</a:t>
            </a:r>
            <a:endParaRPr b="1" sz="2600">
              <a:latin typeface="Times New Roman"/>
              <a:ea typeface="Times New Roman"/>
              <a:cs typeface="Times New Roman"/>
              <a:sym typeface="Times New Roman"/>
            </a:endParaRPr>
          </a:p>
        </p:txBody>
      </p:sp>
      <p:sp>
        <p:nvSpPr>
          <p:cNvPr id="164" name="Google Shape;164;p35"/>
          <p:cNvSpPr txBox="1"/>
          <p:nvPr>
            <p:ph idx="1" type="subTitle"/>
          </p:nvPr>
        </p:nvSpPr>
        <p:spPr>
          <a:xfrm>
            <a:off x="1143000" y="2851969"/>
            <a:ext cx="6858000" cy="1796400"/>
          </a:xfrm>
          <a:prstGeom prst="rect">
            <a:avLst/>
          </a:prstGeom>
          <a:noFill/>
          <a:ln>
            <a:noFill/>
          </a:ln>
        </p:spPr>
        <p:txBody>
          <a:bodyPr anchorCtr="0" anchor="t" bIns="34275" lIns="68575" spcFirstLastPara="1" rIns="68575" wrap="square" tIns="34275">
            <a:normAutofit lnSpcReduction="10000"/>
          </a:bodyPr>
          <a:lstStyle/>
          <a:p>
            <a:pPr indent="0" lvl="0" marL="0" rtl="0" algn="ctr">
              <a:lnSpc>
                <a:spcPct val="90000"/>
              </a:lnSpc>
              <a:spcBef>
                <a:spcPts val="0"/>
              </a:spcBef>
              <a:spcAft>
                <a:spcPts val="0"/>
              </a:spcAft>
              <a:buClr>
                <a:schemeClr val="dk1"/>
              </a:buClr>
              <a:buSzPts val="1800"/>
              <a:buNone/>
            </a:pPr>
            <a:r>
              <a:rPr b="1" lang="en">
                <a:latin typeface="Times New Roman"/>
                <a:ea typeface="Times New Roman"/>
                <a:cs typeface="Times New Roman"/>
                <a:sym typeface="Times New Roman"/>
              </a:rPr>
              <a:t>  ChatBot for</a:t>
            </a:r>
            <a:br>
              <a:rPr b="1" lang="en">
                <a:latin typeface="Times New Roman"/>
                <a:ea typeface="Times New Roman"/>
                <a:cs typeface="Times New Roman"/>
                <a:sym typeface="Times New Roman"/>
              </a:rPr>
            </a:br>
            <a:r>
              <a:rPr b="1" lang="en">
                <a:latin typeface="Times New Roman"/>
                <a:ea typeface="Times New Roman"/>
                <a:cs typeface="Times New Roman"/>
                <a:sym typeface="Times New Roman"/>
              </a:rPr>
              <a:t>National Consumer Helpline  </a:t>
            </a:r>
            <a:endParaRPr/>
          </a:p>
          <a:p>
            <a:pPr indent="0" lvl="0" marL="0" rtl="0" algn="ctr">
              <a:lnSpc>
                <a:spcPct val="115000"/>
              </a:lnSpc>
              <a:spcBef>
                <a:spcPts val="800"/>
              </a:spcBef>
              <a:spcAft>
                <a:spcPts val="0"/>
              </a:spcAft>
              <a:buClr>
                <a:schemeClr val="dk1"/>
              </a:buClr>
              <a:buSzPts val="1800"/>
              <a:buNone/>
            </a:pPr>
            <a:r>
              <a:rPr b="1" lang="en">
                <a:latin typeface="Times New Roman"/>
                <a:ea typeface="Times New Roman"/>
                <a:cs typeface="Times New Roman"/>
                <a:sym typeface="Times New Roman"/>
              </a:rPr>
              <a:t> Shubhanshu Mohan – 2300290140180 </a:t>
            </a:r>
            <a:br>
              <a:rPr b="1" lang="en">
                <a:latin typeface="Times New Roman"/>
                <a:ea typeface="Times New Roman"/>
                <a:cs typeface="Times New Roman"/>
                <a:sym typeface="Times New Roman"/>
              </a:rPr>
            </a:br>
            <a:r>
              <a:rPr b="1" lang="en">
                <a:latin typeface="Times New Roman"/>
                <a:ea typeface="Times New Roman"/>
                <a:cs typeface="Times New Roman"/>
                <a:sym typeface="Times New Roman"/>
              </a:rPr>
              <a:t> Sumit Singh – 2300290140187</a:t>
            </a:r>
            <a:br>
              <a:rPr b="1" lang="en">
                <a:latin typeface="Times New Roman"/>
                <a:ea typeface="Times New Roman"/>
                <a:cs typeface="Times New Roman"/>
                <a:sym typeface="Times New Roman"/>
              </a:rPr>
            </a:br>
            <a:r>
              <a:rPr b="1" lang="en">
                <a:latin typeface="Times New Roman"/>
                <a:ea typeface="Times New Roman"/>
                <a:cs typeface="Times New Roman"/>
                <a:sym typeface="Times New Roman"/>
              </a:rPr>
              <a:t> Vishal Yadav – 2300290140206 </a:t>
            </a:r>
            <a:endParaRPr/>
          </a:p>
          <a:p>
            <a:pPr indent="0" lvl="0" marL="0" rtl="0" algn="ctr">
              <a:lnSpc>
                <a:spcPct val="90000"/>
              </a:lnSpc>
              <a:spcBef>
                <a:spcPts val="800"/>
              </a:spcBef>
              <a:spcAft>
                <a:spcPts val="0"/>
              </a:spcAft>
              <a:buClr>
                <a:schemeClr val="dk1"/>
              </a:buClr>
              <a:buSzPts val="1800"/>
              <a:buNone/>
            </a:pPr>
            <a:r>
              <a:t/>
            </a:r>
            <a:endParaRPr b="1">
              <a:latin typeface="Times New Roman"/>
              <a:ea typeface="Times New Roman"/>
              <a:cs typeface="Times New Roman"/>
              <a:sym typeface="Times New Roman"/>
            </a:endParaRPr>
          </a:p>
        </p:txBody>
      </p:sp>
      <p:sp>
        <p:nvSpPr>
          <p:cNvPr id="165" name="Google Shape;165;p35"/>
          <p:cNvSpPr txBox="1"/>
          <p:nvPr/>
        </p:nvSpPr>
        <p:spPr>
          <a:xfrm>
            <a:off x="1143000" y="3586949"/>
            <a:ext cx="6858000" cy="571800"/>
          </a:xfrm>
          <a:prstGeom prst="rect">
            <a:avLst/>
          </a:prstGeom>
          <a:noFill/>
          <a:ln>
            <a:noFill/>
          </a:ln>
        </p:spPr>
        <p:txBody>
          <a:bodyPr anchorCtr="0" anchor="t"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1800"/>
              <a:buFont typeface="Arial"/>
              <a:buNone/>
            </a:pPr>
            <a:r>
              <a:t/>
            </a:r>
            <a:endParaRPr i="0" sz="1800" u="none" cap="none" strike="noStrike">
              <a:solidFill>
                <a:schemeClr val="dk1"/>
              </a:solidFill>
              <a:latin typeface="Times New Roman"/>
              <a:ea typeface="Times New Roman"/>
              <a:cs typeface="Times New Roman"/>
              <a:sym typeface="Times New Roman"/>
            </a:endParaRPr>
          </a:p>
        </p:txBody>
      </p:sp>
      <p:sp>
        <p:nvSpPr>
          <p:cNvPr id="166" name="Google Shape;166;p35"/>
          <p:cNvSpPr txBox="1"/>
          <p:nvPr/>
        </p:nvSpPr>
        <p:spPr>
          <a:xfrm>
            <a:off x="6867525" y="4225529"/>
            <a:ext cx="2276700" cy="918000"/>
          </a:xfrm>
          <a:prstGeom prst="rect">
            <a:avLst/>
          </a:prstGeom>
          <a:noFill/>
          <a:ln>
            <a:noFill/>
          </a:ln>
        </p:spPr>
        <p:txBody>
          <a:bodyPr anchorCtr="0" anchor="t" bIns="34275" lIns="68575" spcFirstLastPara="1" rIns="68575" wrap="square" tIns="34275">
            <a:noAutofit/>
          </a:bodyPr>
          <a:lstStyle/>
          <a:p>
            <a:pPr indent="0" lvl="0" marL="0" marR="0" rtl="0" algn="just">
              <a:lnSpc>
                <a:spcPct val="70000"/>
              </a:lnSpc>
              <a:spcBef>
                <a:spcPts val="0"/>
              </a:spcBef>
              <a:spcAft>
                <a:spcPts val="0"/>
              </a:spcAft>
              <a:buClr>
                <a:schemeClr val="dk1"/>
              </a:buClr>
              <a:buSzPts val="1000"/>
              <a:buFont typeface="Arial"/>
              <a:buNone/>
            </a:pPr>
            <a:r>
              <a:rPr b="1" i="0" lang="en" sz="1500" u="sng" cap="none" strike="noStrike">
                <a:solidFill>
                  <a:schemeClr val="dk1"/>
                </a:solidFill>
                <a:latin typeface="Times New Roman"/>
                <a:ea typeface="Times New Roman"/>
                <a:cs typeface="Times New Roman"/>
                <a:sym typeface="Times New Roman"/>
              </a:rPr>
              <a:t>Project Supervisor:</a:t>
            </a:r>
            <a:endParaRPr sz="1100"/>
          </a:p>
          <a:p>
            <a:pPr indent="0" lvl="0" marL="0" marR="0" rtl="0" algn="just">
              <a:lnSpc>
                <a:spcPct val="70000"/>
              </a:lnSpc>
              <a:spcBef>
                <a:spcPts val="800"/>
              </a:spcBef>
              <a:spcAft>
                <a:spcPts val="0"/>
              </a:spcAft>
              <a:buClr>
                <a:srgbClr val="FF0000"/>
              </a:buClr>
              <a:buSzPts val="1000"/>
              <a:buFont typeface="Arial"/>
              <a:buNone/>
            </a:pPr>
            <a:r>
              <a:rPr b="0" i="0" lang="en" sz="2000" u="none" cap="none" strike="noStrike">
                <a:solidFill>
                  <a:srgbClr val="FF0000"/>
                </a:solidFill>
                <a:latin typeface="Times New Roman"/>
                <a:ea typeface="Times New Roman"/>
                <a:cs typeface="Times New Roman"/>
                <a:sym typeface="Times New Roman"/>
              </a:rPr>
              <a:t>Shweta Singh </a:t>
            </a:r>
            <a:endParaRPr sz="1600"/>
          </a:p>
          <a:p>
            <a:pPr indent="0" lvl="0" marL="0" marR="0" rtl="0" algn="just">
              <a:lnSpc>
                <a:spcPct val="70000"/>
              </a:lnSpc>
              <a:spcBef>
                <a:spcPts val="800"/>
              </a:spcBef>
              <a:spcAft>
                <a:spcPts val="0"/>
              </a:spcAft>
              <a:buClr>
                <a:srgbClr val="FF0000"/>
              </a:buClr>
              <a:buSzPts val="1000"/>
              <a:buFont typeface="Arial"/>
              <a:buNone/>
            </a:pPr>
            <a:r>
              <a:rPr lang="en" sz="2000">
                <a:solidFill>
                  <a:srgbClr val="FF0000"/>
                </a:solidFill>
                <a:latin typeface="Times New Roman"/>
                <a:ea typeface="Times New Roman"/>
                <a:cs typeface="Times New Roman"/>
                <a:sym typeface="Times New Roman"/>
              </a:rPr>
              <a:t>Assistant </a:t>
            </a:r>
            <a:r>
              <a:rPr b="0" i="0" lang="en" sz="2000" u="none" cap="none" strike="noStrike">
                <a:solidFill>
                  <a:srgbClr val="FF0000"/>
                </a:solidFill>
                <a:latin typeface="Times New Roman"/>
                <a:ea typeface="Times New Roman"/>
                <a:cs typeface="Times New Roman"/>
                <a:sym typeface="Times New Roman"/>
              </a:rPr>
              <a:t>Professor</a:t>
            </a:r>
            <a:endParaRPr sz="1600"/>
          </a:p>
          <a:p>
            <a:pPr indent="0" lvl="0" marL="0" marR="0" rtl="0" algn="just">
              <a:lnSpc>
                <a:spcPct val="70000"/>
              </a:lnSpc>
              <a:spcBef>
                <a:spcPts val="800"/>
              </a:spcBef>
              <a:spcAft>
                <a:spcPts val="0"/>
              </a:spcAft>
              <a:buClr>
                <a:schemeClr val="dk1"/>
              </a:buClr>
              <a:buSzPts val="1000"/>
              <a:buFont typeface="Arial"/>
              <a:buNone/>
            </a:pPr>
            <a:r>
              <a:t/>
            </a:r>
            <a:endParaRPr b="1" i="0" sz="1500" u="sng" cap="none" strike="noStrike">
              <a:solidFill>
                <a:schemeClr val="dk1"/>
              </a:solidFill>
              <a:latin typeface="Times New Roman"/>
              <a:ea typeface="Times New Roman"/>
              <a:cs typeface="Times New Roman"/>
              <a:sym typeface="Times New Roman"/>
            </a:endParaRPr>
          </a:p>
        </p:txBody>
      </p:sp>
      <p:pic>
        <p:nvPicPr>
          <p:cNvPr id="167" name="Google Shape;167;p35"/>
          <p:cNvPicPr preferRelativeResize="0"/>
          <p:nvPr/>
        </p:nvPicPr>
        <p:blipFill rotWithShape="1">
          <a:blip r:embed="rId3">
            <a:alphaModFix/>
          </a:blip>
          <a:srcRect b="0" l="0" r="0" t="0"/>
          <a:stretch/>
        </p:blipFill>
        <p:spPr>
          <a:xfrm>
            <a:off x="0" y="1882"/>
            <a:ext cx="9144004" cy="103836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172" name="Shape 172"/>
        <p:cNvGrpSpPr/>
        <p:nvPr/>
      </p:nvGrpSpPr>
      <p:grpSpPr>
        <a:xfrm>
          <a:off x="0" y="0"/>
          <a:ext cx="0" cy="0"/>
          <a:chOff x="0" y="0"/>
          <a:chExt cx="0" cy="0"/>
        </a:xfrm>
      </p:grpSpPr>
      <p:sp>
        <p:nvSpPr>
          <p:cNvPr id="173" name="Google Shape;173;p36"/>
          <p:cNvSpPr/>
          <p:nvPr/>
        </p:nvSpPr>
        <p:spPr>
          <a:xfrm>
            <a:off x="0" y="599425"/>
            <a:ext cx="5676300" cy="1222800"/>
          </a:xfrm>
          <a:prstGeom prst="rect">
            <a:avLst/>
          </a:prstGeom>
          <a:solidFill>
            <a:srgbClr val="434343"/>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101014"/>
              </a:buClr>
              <a:buSzPts val="2500"/>
              <a:buFont typeface="Playfair Display"/>
              <a:buNone/>
            </a:pPr>
            <a:r>
              <a:rPr b="1" lang="en" sz="2500">
                <a:solidFill>
                  <a:srgbClr val="101014"/>
                </a:solidFill>
                <a:latin typeface="Playfair Display"/>
                <a:ea typeface="Playfair Display"/>
                <a:cs typeface="Playfair Display"/>
                <a:sym typeface="Playfair Display"/>
              </a:rPr>
              <a:t>                    </a:t>
            </a:r>
            <a:r>
              <a:rPr b="1" lang="en" sz="2500">
                <a:solidFill>
                  <a:srgbClr val="C6C6D2"/>
                </a:solidFill>
                <a:latin typeface="Playfair Display"/>
                <a:ea typeface="Playfair Display"/>
                <a:cs typeface="Playfair Display"/>
                <a:sym typeface="Playfair Display"/>
              </a:rPr>
              <a:t>  </a:t>
            </a:r>
            <a:r>
              <a:rPr b="1" i="0" lang="en" sz="2500" u="none" cap="none" strike="noStrike">
                <a:solidFill>
                  <a:srgbClr val="C6C6D2"/>
                </a:solidFill>
                <a:latin typeface="Playfair Display"/>
                <a:ea typeface="Playfair Display"/>
                <a:cs typeface="Playfair Display"/>
                <a:sym typeface="Playfair Display"/>
              </a:rPr>
              <a:t>ChatBot </a:t>
            </a:r>
            <a:r>
              <a:rPr b="1" lang="en" sz="2500">
                <a:solidFill>
                  <a:srgbClr val="C6C6D2"/>
                </a:solidFill>
                <a:latin typeface="Playfair Display"/>
                <a:ea typeface="Playfair Display"/>
                <a:cs typeface="Playfair Display"/>
                <a:sym typeface="Playfair Display"/>
              </a:rPr>
              <a:t>for</a:t>
            </a:r>
            <a:endParaRPr sz="900">
              <a:solidFill>
                <a:srgbClr val="C6C6D2"/>
              </a:solidFill>
            </a:endParaRPr>
          </a:p>
          <a:p>
            <a:pPr indent="0" lvl="0" marL="0" marR="0" rtl="0" algn="ctr">
              <a:lnSpc>
                <a:spcPct val="150000"/>
              </a:lnSpc>
              <a:spcBef>
                <a:spcPts val="0"/>
              </a:spcBef>
              <a:spcAft>
                <a:spcPts val="0"/>
              </a:spcAft>
              <a:buClr>
                <a:srgbClr val="101014"/>
              </a:buClr>
              <a:buSzPts val="2500"/>
              <a:buFont typeface="Playfair Display"/>
              <a:buNone/>
            </a:pPr>
            <a:r>
              <a:rPr b="1" i="0" lang="en" sz="2500" u="none" cap="none" strike="noStrike">
                <a:solidFill>
                  <a:srgbClr val="C6C6D2"/>
                </a:solidFill>
                <a:latin typeface="Playfair Display"/>
                <a:ea typeface="Playfair Display"/>
                <a:cs typeface="Playfair Display"/>
                <a:sym typeface="Playfair Display"/>
              </a:rPr>
              <a:t>National Consumer Helpline</a:t>
            </a:r>
            <a:endParaRPr b="0" i="0" sz="2500" u="none" cap="none" strike="noStrike">
              <a:solidFill>
                <a:srgbClr val="C6C6D2"/>
              </a:solidFill>
              <a:latin typeface="Calibri"/>
              <a:ea typeface="Calibri"/>
              <a:cs typeface="Calibri"/>
              <a:sym typeface="Calibri"/>
            </a:endParaRPr>
          </a:p>
        </p:txBody>
      </p:sp>
      <p:sp>
        <p:nvSpPr>
          <p:cNvPr id="174" name="Google Shape;174;p36"/>
          <p:cNvSpPr/>
          <p:nvPr/>
        </p:nvSpPr>
        <p:spPr>
          <a:xfrm>
            <a:off x="0" y="1822225"/>
            <a:ext cx="5433300" cy="3321300"/>
          </a:xfrm>
          <a:prstGeom prst="rect">
            <a:avLst/>
          </a:prstGeom>
          <a:no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200000"/>
              </a:lnSpc>
              <a:spcBef>
                <a:spcPts val="0"/>
              </a:spcBef>
              <a:spcAft>
                <a:spcPts val="0"/>
              </a:spcAft>
              <a:buClr>
                <a:srgbClr val="39393C"/>
              </a:buClr>
              <a:buSzPts val="1100"/>
              <a:buFont typeface="Open Sans"/>
              <a:buNone/>
            </a:pPr>
            <a:r>
              <a:t/>
            </a:r>
            <a:endParaRPr>
              <a:solidFill>
                <a:schemeClr val="dk1"/>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Clr>
                <a:srgbClr val="39393C"/>
              </a:buClr>
              <a:buSzPts val="1100"/>
              <a:buFont typeface="Open Sans"/>
              <a:buNone/>
            </a:pPr>
            <a:r>
              <a:rPr i="0" lang="en" u="none" cap="none" strike="noStrike">
                <a:solidFill>
                  <a:schemeClr val="dk1"/>
                </a:solidFill>
                <a:latin typeface="Times New Roman"/>
                <a:ea typeface="Times New Roman"/>
                <a:cs typeface="Times New Roman"/>
                <a:sym typeface="Times New Roman"/>
              </a:rPr>
              <a:t>This project aims </a:t>
            </a:r>
            <a:r>
              <a:rPr lang="en">
                <a:solidFill>
                  <a:schemeClr val="dk1"/>
                </a:solidFill>
                <a:latin typeface="Times New Roman"/>
                <a:ea typeface="Times New Roman"/>
                <a:cs typeface="Times New Roman"/>
                <a:sym typeface="Times New Roman"/>
              </a:rPr>
              <a:t>t</a:t>
            </a:r>
            <a:r>
              <a:rPr i="0" lang="en" u="none" cap="none" strike="noStrike">
                <a:solidFill>
                  <a:schemeClr val="dk1"/>
                </a:solidFill>
                <a:latin typeface="Times New Roman"/>
                <a:ea typeface="Times New Roman"/>
                <a:cs typeface="Times New Roman"/>
                <a:sym typeface="Times New Roman"/>
              </a:rPr>
              <a:t>o provide efficient, accessible, and responsive assistance to consumers by addressing common queries, facilitating the submission and tracking of complaints, and improving user experience through quick resolutions, multilingual support, and seamless escalation to human agents when necessary.</a:t>
            </a:r>
            <a:endParaRPr i="0" u="none" cap="none" strike="noStrike">
              <a:solidFill>
                <a:schemeClr val="dk1"/>
              </a:solidFill>
              <a:latin typeface="Times New Roman"/>
              <a:ea typeface="Times New Roman"/>
              <a:cs typeface="Times New Roman"/>
              <a:sym typeface="Times New Roman"/>
            </a:endParaRPr>
          </a:p>
        </p:txBody>
      </p:sp>
      <p:sp>
        <p:nvSpPr>
          <p:cNvPr id="175" name="Google Shape;175;p36"/>
          <p:cNvSpPr txBox="1"/>
          <p:nvPr/>
        </p:nvSpPr>
        <p:spPr>
          <a:xfrm>
            <a:off x="2525350" y="2923675"/>
            <a:ext cx="5568900" cy="6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76" name="Google Shape;176;p36"/>
          <p:cNvPicPr preferRelativeResize="0"/>
          <p:nvPr/>
        </p:nvPicPr>
        <p:blipFill>
          <a:blip r:embed="rId3">
            <a:alphaModFix/>
          </a:blip>
          <a:stretch>
            <a:fillRect/>
          </a:stretch>
        </p:blipFill>
        <p:spPr>
          <a:xfrm>
            <a:off x="5433450" y="0"/>
            <a:ext cx="3710550" cy="5143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181" name="Shape 181"/>
        <p:cNvGrpSpPr/>
        <p:nvPr/>
      </p:nvGrpSpPr>
      <p:grpSpPr>
        <a:xfrm>
          <a:off x="0" y="0"/>
          <a:ext cx="0" cy="0"/>
          <a:chOff x="0" y="0"/>
          <a:chExt cx="0" cy="0"/>
        </a:xfrm>
      </p:grpSpPr>
      <p:sp>
        <p:nvSpPr>
          <p:cNvPr id="182" name="Google Shape;182;p37"/>
          <p:cNvSpPr/>
          <p:nvPr/>
        </p:nvSpPr>
        <p:spPr>
          <a:xfrm>
            <a:off x="0" y="628475"/>
            <a:ext cx="9144000" cy="443100"/>
          </a:xfrm>
          <a:prstGeom prst="rect">
            <a:avLst/>
          </a:prstGeom>
          <a:solidFill>
            <a:srgbClr val="39393C"/>
          </a:solidFill>
          <a:ln>
            <a:noFill/>
          </a:ln>
        </p:spPr>
        <p:txBody>
          <a:bodyPr anchorCtr="0" anchor="t" bIns="0" lIns="0" spcFirstLastPara="1" rIns="0" wrap="square" tIns="0">
            <a:noAutofit/>
          </a:bodyPr>
          <a:lstStyle/>
          <a:p>
            <a:pPr indent="0" lvl="0" marL="0" marR="0" rtl="0" algn="ctr">
              <a:lnSpc>
                <a:spcPct val="124719"/>
              </a:lnSpc>
              <a:spcBef>
                <a:spcPts val="0"/>
              </a:spcBef>
              <a:spcAft>
                <a:spcPts val="0"/>
              </a:spcAft>
              <a:buClr>
                <a:srgbClr val="101014"/>
              </a:buClr>
              <a:buSzPts val="2800"/>
              <a:buFont typeface="Playfair Display"/>
              <a:buNone/>
            </a:pPr>
            <a:r>
              <a:rPr b="1" i="0" lang="en" sz="2800" u="none" cap="none" strike="noStrike">
                <a:solidFill>
                  <a:schemeClr val="lt1"/>
                </a:solidFill>
                <a:latin typeface="Playfair Display"/>
                <a:ea typeface="Playfair Display"/>
                <a:cs typeface="Playfair Display"/>
                <a:sym typeface="Playfair Display"/>
              </a:rPr>
              <a:t>Project Abstract</a:t>
            </a:r>
            <a:endParaRPr b="0" i="0" sz="2800" u="none" cap="none" strike="noStrike">
              <a:solidFill>
                <a:schemeClr val="lt1"/>
              </a:solidFill>
              <a:latin typeface="Calibri"/>
              <a:ea typeface="Calibri"/>
              <a:cs typeface="Calibri"/>
              <a:sym typeface="Calibri"/>
            </a:endParaRPr>
          </a:p>
        </p:txBody>
      </p:sp>
      <p:sp>
        <p:nvSpPr>
          <p:cNvPr id="183" name="Google Shape;183;p37"/>
          <p:cNvSpPr/>
          <p:nvPr/>
        </p:nvSpPr>
        <p:spPr>
          <a:xfrm>
            <a:off x="427325" y="1677200"/>
            <a:ext cx="1160100" cy="36750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101014"/>
              </a:buClr>
              <a:buSzPts val="1400"/>
              <a:buFont typeface="Playfair Display"/>
              <a:buNone/>
            </a:pPr>
            <a:r>
              <a:rPr b="1" lang="en" sz="1800">
                <a:solidFill>
                  <a:schemeClr val="dk1"/>
                </a:solidFill>
                <a:latin typeface="Playfair Display"/>
                <a:ea typeface="Playfair Display"/>
                <a:cs typeface="Playfair Display"/>
                <a:sym typeface="Playfair Display"/>
              </a:rPr>
              <a:t> </a:t>
            </a:r>
            <a:r>
              <a:rPr b="1" i="0" lang="en" sz="1800" u="none" cap="none" strike="noStrike">
                <a:solidFill>
                  <a:schemeClr val="dk1"/>
                </a:solidFill>
                <a:latin typeface="Playfair Display"/>
                <a:ea typeface="Playfair Display"/>
                <a:cs typeface="Playfair Display"/>
                <a:sym typeface="Playfair Display"/>
              </a:rPr>
              <a:t>Overview</a:t>
            </a:r>
            <a:endParaRPr b="1" i="0" sz="1800" u="none" cap="none" strike="noStrike">
              <a:solidFill>
                <a:schemeClr val="dk1"/>
              </a:solidFill>
              <a:latin typeface="Calibri"/>
              <a:ea typeface="Calibri"/>
              <a:cs typeface="Calibri"/>
              <a:sym typeface="Calibri"/>
            </a:endParaRPr>
          </a:p>
        </p:txBody>
      </p:sp>
      <p:sp>
        <p:nvSpPr>
          <p:cNvPr id="184" name="Google Shape;184;p37"/>
          <p:cNvSpPr/>
          <p:nvPr/>
        </p:nvSpPr>
        <p:spPr>
          <a:xfrm>
            <a:off x="380100" y="2233781"/>
            <a:ext cx="2486400" cy="2161800"/>
          </a:xfrm>
          <a:prstGeom prst="rect">
            <a:avLst/>
          </a:prstGeom>
          <a:noFill/>
          <a:ln>
            <a:noFill/>
          </a:ln>
        </p:spPr>
        <p:txBody>
          <a:bodyPr anchorCtr="0" anchor="t" bIns="0" lIns="0" spcFirstLastPara="1" rIns="0" wrap="square" tIns="0">
            <a:noAutofit/>
          </a:bodyPr>
          <a:lstStyle/>
          <a:p>
            <a:pPr indent="0" lvl="0" marL="0" marR="0" rtl="0" algn="l">
              <a:lnSpc>
                <a:spcPct val="178125"/>
              </a:lnSpc>
              <a:spcBef>
                <a:spcPts val="0"/>
              </a:spcBef>
              <a:spcAft>
                <a:spcPts val="0"/>
              </a:spcAft>
              <a:buClr>
                <a:schemeClr val="dk1"/>
              </a:buClr>
              <a:buSzPts val="1000"/>
              <a:buFont typeface="Calibri"/>
              <a:buNone/>
            </a:pPr>
            <a:r>
              <a:rPr i="0" lang="en" sz="1100" u="none" cap="none" strike="noStrike">
                <a:solidFill>
                  <a:schemeClr val="dk1"/>
                </a:solidFill>
                <a:latin typeface="Times New Roman"/>
                <a:ea typeface="Times New Roman"/>
                <a:cs typeface="Times New Roman"/>
                <a:sym typeface="Times New Roman"/>
              </a:rPr>
              <a:t>The National Consumer Helpline (NCH) chatbot project seeks to develop an AI-powered digital assistant to improve consumer support services. The chatbot will provide quick responses to common consumer inquiries, facilitate complaint filing, offer tracking and escalation options, and ensure accessibility for users across languages and regions.</a:t>
            </a:r>
            <a:endParaRPr i="0" sz="1200" u="none" cap="none" strike="noStrike">
              <a:solidFill>
                <a:schemeClr val="dk1"/>
              </a:solidFill>
              <a:latin typeface="Times New Roman"/>
              <a:ea typeface="Times New Roman"/>
              <a:cs typeface="Times New Roman"/>
              <a:sym typeface="Times New Roman"/>
            </a:endParaRPr>
          </a:p>
        </p:txBody>
      </p:sp>
      <p:sp>
        <p:nvSpPr>
          <p:cNvPr id="185" name="Google Shape;185;p37"/>
          <p:cNvSpPr/>
          <p:nvPr/>
        </p:nvSpPr>
        <p:spPr>
          <a:xfrm>
            <a:off x="3482500" y="1677175"/>
            <a:ext cx="1692000" cy="32790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101014"/>
              </a:buClr>
              <a:buSzPts val="1400"/>
              <a:buFont typeface="Playfair Display"/>
              <a:buNone/>
            </a:pPr>
            <a:r>
              <a:rPr b="1" lang="en" sz="1800">
                <a:solidFill>
                  <a:schemeClr val="dk1"/>
                </a:solidFill>
                <a:latin typeface="Playfair Display"/>
                <a:ea typeface="Playfair Display"/>
                <a:cs typeface="Playfair Display"/>
                <a:sym typeface="Playfair Display"/>
              </a:rPr>
              <a:t> </a:t>
            </a:r>
            <a:r>
              <a:rPr b="1" i="0" lang="en" sz="1800" u="none" cap="none" strike="noStrike">
                <a:solidFill>
                  <a:schemeClr val="dk1"/>
                </a:solidFill>
                <a:latin typeface="Playfair Display"/>
                <a:ea typeface="Playfair Display"/>
                <a:cs typeface="Playfair Display"/>
                <a:sym typeface="Playfair Display"/>
              </a:rPr>
              <a:t>Key Objectives</a:t>
            </a:r>
            <a:endParaRPr b="0" i="0" sz="1800" u="none" cap="none" strike="noStrike">
              <a:solidFill>
                <a:schemeClr val="dk1"/>
              </a:solidFill>
              <a:latin typeface="Calibri"/>
              <a:ea typeface="Calibri"/>
              <a:cs typeface="Calibri"/>
              <a:sym typeface="Calibri"/>
            </a:endParaRPr>
          </a:p>
        </p:txBody>
      </p:sp>
      <p:sp>
        <p:nvSpPr>
          <p:cNvPr id="186" name="Google Shape;186;p37"/>
          <p:cNvSpPr/>
          <p:nvPr/>
        </p:nvSpPr>
        <p:spPr>
          <a:xfrm>
            <a:off x="3545775" y="2407825"/>
            <a:ext cx="2023200" cy="1060200"/>
          </a:xfrm>
          <a:prstGeom prst="rect">
            <a:avLst/>
          </a:prstGeom>
          <a:noFill/>
          <a:ln>
            <a:noFill/>
          </a:ln>
        </p:spPr>
        <p:txBody>
          <a:bodyPr anchorCtr="0" anchor="t" bIns="0" lIns="0" spcFirstLastPara="1" rIns="0" wrap="square" tIns="0">
            <a:noAutofit/>
          </a:bodyPr>
          <a:lstStyle/>
          <a:p>
            <a:pPr indent="-190500" lvl="0" marL="177800" marR="0" rtl="0" algn="l">
              <a:lnSpc>
                <a:spcPct val="178125"/>
              </a:lnSpc>
              <a:spcBef>
                <a:spcPts val="0"/>
              </a:spcBef>
              <a:spcAft>
                <a:spcPts val="0"/>
              </a:spcAft>
              <a:buClr>
                <a:schemeClr val="dk1"/>
              </a:buClr>
              <a:buSzPts val="1200"/>
              <a:buFont typeface="Times New Roman"/>
              <a:buChar char="❑"/>
            </a:pPr>
            <a:r>
              <a:rPr i="0" lang="en" sz="1200" u="none" cap="none" strike="noStrike">
                <a:solidFill>
                  <a:schemeClr val="dk1"/>
                </a:solidFill>
                <a:latin typeface="Times New Roman"/>
                <a:ea typeface="Times New Roman"/>
                <a:cs typeface="Times New Roman"/>
                <a:sym typeface="Times New Roman"/>
              </a:rPr>
              <a:t>Enhance Accessibility</a:t>
            </a:r>
            <a:endParaRPr i="0" sz="1100" u="none" cap="none" strike="noStrike">
              <a:solidFill>
                <a:schemeClr val="dk1"/>
              </a:solidFill>
              <a:latin typeface="Times New Roman"/>
              <a:ea typeface="Times New Roman"/>
              <a:cs typeface="Times New Roman"/>
              <a:sym typeface="Times New Roman"/>
            </a:endParaRPr>
          </a:p>
          <a:p>
            <a:pPr indent="-190500" lvl="0" marL="177800" marR="0" rtl="0" algn="l">
              <a:lnSpc>
                <a:spcPct val="178125"/>
              </a:lnSpc>
              <a:spcBef>
                <a:spcPts val="0"/>
              </a:spcBef>
              <a:spcAft>
                <a:spcPts val="0"/>
              </a:spcAft>
              <a:buClr>
                <a:schemeClr val="dk1"/>
              </a:buClr>
              <a:buSzPts val="1200"/>
              <a:buFont typeface="Times New Roman"/>
              <a:buChar char="❑"/>
            </a:pPr>
            <a:r>
              <a:rPr i="0" lang="en" sz="1200" u="none" cap="none" strike="noStrike">
                <a:solidFill>
                  <a:schemeClr val="dk1"/>
                </a:solidFill>
                <a:latin typeface="Times New Roman"/>
                <a:ea typeface="Times New Roman"/>
                <a:cs typeface="Times New Roman"/>
                <a:sym typeface="Times New Roman"/>
              </a:rPr>
              <a:t>Automate Consumer Support</a:t>
            </a:r>
            <a:endParaRPr i="0" sz="1100" u="none" cap="none" strike="noStrike">
              <a:solidFill>
                <a:schemeClr val="dk1"/>
              </a:solidFill>
              <a:latin typeface="Times New Roman"/>
              <a:ea typeface="Times New Roman"/>
              <a:cs typeface="Times New Roman"/>
              <a:sym typeface="Times New Roman"/>
            </a:endParaRPr>
          </a:p>
          <a:p>
            <a:pPr indent="-190500" lvl="0" marL="177800" marR="0" rtl="0" algn="l">
              <a:lnSpc>
                <a:spcPct val="178125"/>
              </a:lnSpc>
              <a:spcBef>
                <a:spcPts val="0"/>
              </a:spcBef>
              <a:spcAft>
                <a:spcPts val="0"/>
              </a:spcAft>
              <a:buClr>
                <a:schemeClr val="dk1"/>
              </a:buClr>
              <a:buSzPts val="1200"/>
              <a:buFont typeface="Times New Roman"/>
              <a:buChar char="❑"/>
            </a:pPr>
            <a:r>
              <a:rPr i="0" lang="en" sz="1200" u="none" cap="none" strike="noStrike">
                <a:solidFill>
                  <a:schemeClr val="dk1"/>
                </a:solidFill>
                <a:latin typeface="Times New Roman"/>
                <a:ea typeface="Times New Roman"/>
                <a:cs typeface="Times New Roman"/>
                <a:sym typeface="Times New Roman"/>
              </a:rPr>
              <a:t>Reduce Response Time</a:t>
            </a:r>
            <a:endParaRPr i="0" sz="1100" u="none" cap="none" strike="noStrike">
              <a:solidFill>
                <a:schemeClr val="dk1"/>
              </a:solidFill>
              <a:latin typeface="Times New Roman"/>
              <a:ea typeface="Times New Roman"/>
              <a:cs typeface="Times New Roman"/>
              <a:sym typeface="Times New Roman"/>
            </a:endParaRPr>
          </a:p>
          <a:p>
            <a:pPr indent="-190500" lvl="0" marL="177800" marR="0" rtl="0" algn="l">
              <a:lnSpc>
                <a:spcPct val="178125"/>
              </a:lnSpc>
              <a:spcBef>
                <a:spcPts val="0"/>
              </a:spcBef>
              <a:spcAft>
                <a:spcPts val="0"/>
              </a:spcAft>
              <a:buClr>
                <a:schemeClr val="dk1"/>
              </a:buClr>
              <a:buSzPts val="1200"/>
              <a:buFont typeface="Times New Roman"/>
              <a:buChar char="❑"/>
            </a:pPr>
            <a:r>
              <a:rPr i="0" lang="en" sz="1200" u="none" cap="none" strike="noStrike">
                <a:solidFill>
                  <a:schemeClr val="dk1"/>
                </a:solidFill>
                <a:latin typeface="Times New Roman"/>
                <a:ea typeface="Times New Roman"/>
                <a:cs typeface="Times New Roman"/>
                <a:sym typeface="Times New Roman"/>
              </a:rPr>
              <a:t>Data Collection</a:t>
            </a:r>
            <a:endParaRPr i="0" sz="1300" u="none" cap="none" strike="noStrike">
              <a:solidFill>
                <a:schemeClr val="dk1"/>
              </a:solidFill>
              <a:latin typeface="Times New Roman"/>
              <a:ea typeface="Times New Roman"/>
              <a:cs typeface="Times New Roman"/>
              <a:sym typeface="Times New Roman"/>
            </a:endParaRPr>
          </a:p>
        </p:txBody>
      </p:sp>
      <p:sp>
        <p:nvSpPr>
          <p:cNvPr id="187" name="Google Shape;187;p37"/>
          <p:cNvSpPr/>
          <p:nvPr/>
        </p:nvSpPr>
        <p:spPr>
          <a:xfrm>
            <a:off x="6121725" y="1677175"/>
            <a:ext cx="1102500" cy="36750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101014"/>
              </a:buClr>
              <a:buSzPts val="1400"/>
              <a:buFont typeface="Playfair Display"/>
              <a:buNone/>
            </a:pPr>
            <a:r>
              <a:rPr b="1" lang="en" sz="1800">
                <a:solidFill>
                  <a:schemeClr val="dk1"/>
                </a:solidFill>
                <a:latin typeface="Playfair Display"/>
                <a:ea typeface="Playfair Display"/>
                <a:cs typeface="Playfair Display"/>
                <a:sym typeface="Playfair Display"/>
              </a:rPr>
              <a:t> </a:t>
            </a:r>
            <a:r>
              <a:rPr b="1" i="0" lang="en" sz="1800" u="none" cap="none" strike="noStrike">
                <a:solidFill>
                  <a:schemeClr val="dk1"/>
                </a:solidFill>
                <a:latin typeface="Playfair Display"/>
                <a:ea typeface="Playfair Display"/>
                <a:cs typeface="Playfair Display"/>
                <a:sym typeface="Playfair Display"/>
              </a:rPr>
              <a:t>Approach</a:t>
            </a:r>
            <a:endParaRPr b="0" i="0" sz="1800" u="none" cap="none" strike="noStrike">
              <a:solidFill>
                <a:schemeClr val="dk1"/>
              </a:solidFill>
              <a:latin typeface="Calibri"/>
              <a:ea typeface="Calibri"/>
              <a:cs typeface="Calibri"/>
              <a:sym typeface="Calibri"/>
            </a:endParaRPr>
          </a:p>
        </p:txBody>
      </p:sp>
      <p:sp>
        <p:nvSpPr>
          <p:cNvPr id="188" name="Google Shape;188;p37"/>
          <p:cNvSpPr/>
          <p:nvPr/>
        </p:nvSpPr>
        <p:spPr>
          <a:xfrm>
            <a:off x="6121717" y="2233766"/>
            <a:ext cx="2486400" cy="1134000"/>
          </a:xfrm>
          <a:prstGeom prst="rect">
            <a:avLst/>
          </a:prstGeom>
          <a:noFill/>
          <a:ln>
            <a:noFill/>
          </a:ln>
        </p:spPr>
        <p:txBody>
          <a:bodyPr anchorCtr="0" anchor="t" bIns="0" lIns="0" spcFirstLastPara="1" rIns="0" wrap="square" tIns="0">
            <a:noAutofit/>
          </a:bodyPr>
          <a:lstStyle/>
          <a:p>
            <a:pPr indent="-190500" lvl="0" marL="177800" marR="0" rtl="0" algn="l">
              <a:lnSpc>
                <a:spcPct val="178125"/>
              </a:lnSpc>
              <a:spcBef>
                <a:spcPts val="0"/>
              </a:spcBef>
              <a:spcAft>
                <a:spcPts val="0"/>
              </a:spcAft>
              <a:buClr>
                <a:schemeClr val="dk1"/>
              </a:buClr>
              <a:buSzPts val="1200"/>
              <a:buFont typeface="Times New Roman"/>
              <a:buChar char="❑"/>
            </a:pPr>
            <a:r>
              <a:rPr i="0" lang="en" sz="1200" u="none" cap="none" strike="noStrike">
                <a:solidFill>
                  <a:schemeClr val="dk1"/>
                </a:solidFill>
                <a:latin typeface="Times New Roman"/>
                <a:ea typeface="Times New Roman"/>
                <a:cs typeface="Times New Roman"/>
                <a:sym typeface="Times New Roman"/>
              </a:rPr>
              <a:t>Natural Language Processing (NLP )</a:t>
            </a:r>
            <a:endParaRPr i="0" sz="1100" u="none" cap="none" strike="noStrike">
              <a:solidFill>
                <a:schemeClr val="dk1"/>
              </a:solidFill>
              <a:latin typeface="Times New Roman"/>
              <a:ea typeface="Times New Roman"/>
              <a:cs typeface="Times New Roman"/>
              <a:sym typeface="Times New Roman"/>
            </a:endParaRPr>
          </a:p>
          <a:p>
            <a:pPr indent="-190500" lvl="0" marL="177800" marR="0" rtl="0" algn="l">
              <a:lnSpc>
                <a:spcPct val="178125"/>
              </a:lnSpc>
              <a:spcBef>
                <a:spcPts val="0"/>
              </a:spcBef>
              <a:spcAft>
                <a:spcPts val="0"/>
              </a:spcAft>
              <a:buClr>
                <a:schemeClr val="dk1"/>
              </a:buClr>
              <a:buSzPts val="1200"/>
              <a:buFont typeface="Times New Roman"/>
              <a:buChar char="❑"/>
            </a:pPr>
            <a:r>
              <a:rPr i="0" lang="en" sz="1200" u="none" cap="none" strike="noStrike">
                <a:solidFill>
                  <a:schemeClr val="dk1"/>
                </a:solidFill>
                <a:latin typeface="Times New Roman"/>
                <a:ea typeface="Times New Roman"/>
                <a:cs typeface="Times New Roman"/>
                <a:sym typeface="Times New Roman"/>
              </a:rPr>
              <a:t>Multilingual Support</a:t>
            </a:r>
            <a:endParaRPr i="0" sz="1100" u="none" cap="none" strike="noStrike">
              <a:solidFill>
                <a:schemeClr val="dk1"/>
              </a:solidFill>
              <a:latin typeface="Times New Roman"/>
              <a:ea typeface="Times New Roman"/>
              <a:cs typeface="Times New Roman"/>
              <a:sym typeface="Times New Roman"/>
            </a:endParaRPr>
          </a:p>
          <a:p>
            <a:pPr indent="-190500" lvl="0" marL="177800" marR="0" rtl="0" algn="l">
              <a:lnSpc>
                <a:spcPct val="178125"/>
              </a:lnSpc>
              <a:spcBef>
                <a:spcPts val="0"/>
              </a:spcBef>
              <a:spcAft>
                <a:spcPts val="0"/>
              </a:spcAft>
              <a:buClr>
                <a:schemeClr val="dk1"/>
              </a:buClr>
              <a:buSzPts val="1200"/>
              <a:buFont typeface="Times New Roman"/>
              <a:buChar char="❑"/>
            </a:pPr>
            <a:r>
              <a:rPr i="0" lang="en" sz="1200" u="none" cap="none" strike="noStrike">
                <a:solidFill>
                  <a:schemeClr val="dk1"/>
                </a:solidFill>
                <a:latin typeface="Times New Roman"/>
                <a:ea typeface="Times New Roman"/>
                <a:cs typeface="Times New Roman"/>
                <a:sym typeface="Times New Roman"/>
              </a:rPr>
              <a:t>Self-service Capabilities</a:t>
            </a:r>
            <a:endParaRPr i="0" sz="1100" u="none" cap="none" strike="noStrike">
              <a:solidFill>
                <a:schemeClr val="dk1"/>
              </a:solidFill>
              <a:latin typeface="Times New Roman"/>
              <a:ea typeface="Times New Roman"/>
              <a:cs typeface="Times New Roman"/>
              <a:sym typeface="Times New Roman"/>
            </a:endParaRPr>
          </a:p>
          <a:p>
            <a:pPr indent="-190500" lvl="0" marL="177800" marR="0" rtl="0" algn="l">
              <a:lnSpc>
                <a:spcPct val="178125"/>
              </a:lnSpc>
              <a:spcBef>
                <a:spcPts val="0"/>
              </a:spcBef>
              <a:spcAft>
                <a:spcPts val="0"/>
              </a:spcAft>
              <a:buClr>
                <a:schemeClr val="dk1"/>
              </a:buClr>
              <a:buSzPts val="1200"/>
              <a:buFont typeface="Times New Roman"/>
              <a:buChar char="❑"/>
            </a:pPr>
            <a:r>
              <a:rPr i="0" lang="en" sz="1200" u="none" cap="none" strike="noStrike">
                <a:solidFill>
                  <a:schemeClr val="dk1"/>
                </a:solidFill>
                <a:latin typeface="Times New Roman"/>
                <a:ea typeface="Times New Roman"/>
                <a:cs typeface="Times New Roman"/>
                <a:sym typeface="Times New Roman"/>
              </a:rPr>
              <a:t>Continuous Improvement</a:t>
            </a:r>
            <a:endParaRPr i="0" sz="13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193" name="Shape 193"/>
        <p:cNvGrpSpPr/>
        <p:nvPr/>
      </p:nvGrpSpPr>
      <p:grpSpPr>
        <a:xfrm>
          <a:off x="0" y="0"/>
          <a:ext cx="0" cy="0"/>
          <a:chOff x="0" y="0"/>
          <a:chExt cx="0" cy="0"/>
        </a:xfrm>
      </p:grpSpPr>
      <p:sp>
        <p:nvSpPr>
          <p:cNvPr id="194" name="Google Shape;194;p38"/>
          <p:cNvSpPr/>
          <p:nvPr/>
        </p:nvSpPr>
        <p:spPr>
          <a:xfrm>
            <a:off x="0" y="1695538"/>
            <a:ext cx="9144000" cy="396000"/>
          </a:xfrm>
          <a:prstGeom prst="rect">
            <a:avLst/>
          </a:prstGeom>
          <a:solidFill>
            <a:srgbClr val="434343"/>
          </a:solidFill>
          <a:ln>
            <a:noFill/>
          </a:ln>
        </p:spPr>
        <p:txBody>
          <a:bodyPr anchorCtr="0" anchor="t" bIns="0" lIns="0" spcFirstLastPara="1" rIns="0" wrap="square" tIns="0">
            <a:noAutofit/>
          </a:bodyPr>
          <a:lstStyle/>
          <a:p>
            <a:pPr indent="0" lvl="0" marL="0" marR="0" rtl="0" algn="ctr">
              <a:lnSpc>
                <a:spcPct val="125316"/>
              </a:lnSpc>
              <a:spcBef>
                <a:spcPts val="0"/>
              </a:spcBef>
              <a:spcAft>
                <a:spcPts val="0"/>
              </a:spcAft>
              <a:buClr>
                <a:srgbClr val="101014"/>
              </a:buClr>
              <a:buSzPts val="2500"/>
              <a:buFont typeface="Playfair Display"/>
              <a:buNone/>
            </a:pPr>
            <a:r>
              <a:rPr b="1" i="0" lang="en" sz="2500" u="none" cap="none" strike="noStrike">
                <a:solidFill>
                  <a:schemeClr val="lt1"/>
                </a:solidFill>
                <a:latin typeface="Playfair Display"/>
                <a:ea typeface="Playfair Display"/>
                <a:cs typeface="Playfair Display"/>
                <a:sym typeface="Playfair Display"/>
              </a:rPr>
              <a:t>Project Goals and Objectives</a:t>
            </a:r>
            <a:endParaRPr b="0" i="0" sz="2500" u="none" cap="none" strike="noStrike">
              <a:solidFill>
                <a:schemeClr val="lt1"/>
              </a:solidFill>
              <a:latin typeface="Calibri"/>
              <a:ea typeface="Calibri"/>
              <a:cs typeface="Calibri"/>
              <a:sym typeface="Calibri"/>
            </a:endParaRPr>
          </a:p>
        </p:txBody>
      </p:sp>
      <p:sp>
        <p:nvSpPr>
          <p:cNvPr id="195" name="Google Shape;195;p38"/>
          <p:cNvSpPr/>
          <p:nvPr/>
        </p:nvSpPr>
        <p:spPr>
          <a:xfrm>
            <a:off x="4434085" y="2150475"/>
            <a:ext cx="14400" cy="2710800"/>
          </a:xfrm>
          <a:prstGeom prst="roundRect">
            <a:avLst>
              <a:gd fmla="val 133041" name="adj"/>
            </a:avLst>
          </a:prstGeom>
          <a:solidFill>
            <a:srgbClr val="C6C6D2"/>
          </a:solidFill>
          <a:ln>
            <a:noFill/>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96" name="Google Shape;196;p38"/>
          <p:cNvSpPr/>
          <p:nvPr/>
        </p:nvSpPr>
        <p:spPr>
          <a:xfrm>
            <a:off x="3869469" y="2490110"/>
            <a:ext cx="443400" cy="17700"/>
          </a:xfrm>
          <a:prstGeom prst="roundRect">
            <a:avLst>
              <a:gd fmla="val 133041" name="adj"/>
            </a:avLst>
          </a:prstGeom>
          <a:solidFill>
            <a:srgbClr val="C6C6D2"/>
          </a:solidFill>
          <a:ln>
            <a:noFill/>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97" name="Google Shape;197;p38"/>
          <p:cNvSpPr/>
          <p:nvPr/>
        </p:nvSpPr>
        <p:spPr>
          <a:xfrm>
            <a:off x="4298689" y="2324659"/>
            <a:ext cx="285000" cy="348300"/>
          </a:xfrm>
          <a:prstGeom prst="roundRect">
            <a:avLst>
              <a:gd fmla="val 6668" name="adj"/>
            </a:avLst>
          </a:prstGeom>
          <a:solidFill>
            <a:srgbClr val="E0E0EC"/>
          </a:solidFill>
          <a:ln>
            <a:noFill/>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98" name="Google Shape;198;p38"/>
          <p:cNvSpPr/>
          <p:nvPr/>
        </p:nvSpPr>
        <p:spPr>
          <a:xfrm>
            <a:off x="4378380" y="2382700"/>
            <a:ext cx="99300" cy="232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39393C"/>
              </a:buClr>
              <a:buSzPts val="1500"/>
              <a:buFont typeface="Playfair Display"/>
              <a:buNone/>
            </a:pPr>
            <a:r>
              <a:rPr b="1" i="0" lang="en" sz="1500" u="none" cap="none" strike="noStrike">
                <a:solidFill>
                  <a:schemeClr val="dk1"/>
                </a:solidFill>
                <a:latin typeface="Playfair Display"/>
                <a:ea typeface="Playfair Display"/>
                <a:cs typeface="Playfair Display"/>
                <a:sym typeface="Playfair Display"/>
              </a:rPr>
              <a:t>1</a:t>
            </a:r>
            <a:endParaRPr b="0" i="0" sz="1500" u="none" cap="none" strike="noStrike">
              <a:solidFill>
                <a:schemeClr val="dk1"/>
              </a:solidFill>
              <a:latin typeface="Calibri"/>
              <a:ea typeface="Calibri"/>
              <a:cs typeface="Calibri"/>
              <a:sym typeface="Calibri"/>
            </a:endParaRPr>
          </a:p>
        </p:txBody>
      </p:sp>
      <p:sp>
        <p:nvSpPr>
          <p:cNvPr id="199" name="Google Shape;199;p38"/>
          <p:cNvSpPr/>
          <p:nvPr/>
        </p:nvSpPr>
        <p:spPr>
          <a:xfrm>
            <a:off x="574461" y="2382703"/>
            <a:ext cx="2908800" cy="348300"/>
          </a:xfrm>
          <a:prstGeom prst="rect">
            <a:avLst/>
          </a:prstGeom>
          <a:noFill/>
          <a:ln>
            <a:noFill/>
          </a:ln>
        </p:spPr>
        <p:txBody>
          <a:bodyPr anchorCtr="0" anchor="t" bIns="0" lIns="0" spcFirstLastPara="1" rIns="0" wrap="square" tIns="0">
            <a:noAutofit/>
          </a:bodyPr>
          <a:lstStyle/>
          <a:p>
            <a:pPr indent="0" lvl="0" marL="0" marR="0" rtl="0" algn="r">
              <a:lnSpc>
                <a:spcPct val="122500"/>
              </a:lnSpc>
              <a:spcBef>
                <a:spcPts val="0"/>
              </a:spcBef>
              <a:spcAft>
                <a:spcPts val="0"/>
              </a:spcAft>
              <a:buClr>
                <a:schemeClr val="dk1"/>
              </a:buClr>
              <a:buSzPts val="1300"/>
              <a:buFont typeface="Calibri"/>
              <a:buNone/>
            </a:pPr>
            <a:r>
              <a:rPr b="1" i="0" lang="en" sz="1300" u="sng" cap="none" strike="noStrike">
                <a:solidFill>
                  <a:schemeClr val="dk1"/>
                </a:solidFill>
                <a:latin typeface="Calibri"/>
                <a:ea typeface="Calibri"/>
                <a:cs typeface="Calibri"/>
                <a:sym typeface="Calibri"/>
              </a:rPr>
              <a:t>Automate Compla</a:t>
            </a:r>
            <a:r>
              <a:rPr b="1" i="0" lang="en" sz="1300" u="sng" cap="none" strike="noStrike">
                <a:solidFill>
                  <a:schemeClr val="dk1"/>
                </a:solidFill>
                <a:latin typeface="Calibri"/>
                <a:ea typeface="Calibri"/>
                <a:cs typeface="Calibri"/>
                <a:sym typeface="Calibri"/>
              </a:rPr>
              <a:t>int </a:t>
            </a:r>
            <a:r>
              <a:rPr b="1" i="0" lang="en" sz="1300" u="sng" cap="none" strike="noStrike">
                <a:solidFill>
                  <a:schemeClr val="dk1"/>
                </a:solidFill>
                <a:latin typeface="Calibri"/>
                <a:ea typeface="Calibri"/>
                <a:cs typeface="Calibri"/>
                <a:sym typeface="Calibri"/>
              </a:rPr>
              <a:t>Management</a:t>
            </a:r>
            <a:endParaRPr b="1" i="0" sz="1200" u="sng" cap="none" strike="noStrike">
              <a:solidFill>
                <a:schemeClr val="dk1"/>
              </a:solidFill>
              <a:latin typeface="Calibri"/>
              <a:ea typeface="Calibri"/>
              <a:cs typeface="Calibri"/>
              <a:sym typeface="Calibri"/>
            </a:endParaRPr>
          </a:p>
        </p:txBody>
      </p:sp>
      <p:sp>
        <p:nvSpPr>
          <p:cNvPr id="200" name="Google Shape;200;p38"/>
          <p:cNvSpPr/>
          <p:nvPr/>
        </p:nvSpPr>
        <p:spPr>
          <a:xfrm>
            <a:off x="1157038" y="2640300"/>
            <a:ext cx="2587200" cy="639000"/>
          </a:xfrm>
          <a:prstGeom prst="rect">
            <a:avLst/>
          </a:prstGeom>
          <a:noFill/>
          <a:ln>
            <a:noFill/>
          </a:ln>
        </p:spPr>
        <p:txBody>
          <a:bodyPr anchorCtr="0" anchor="t" bIns="0" lIns="0" spcFirstLastPara="1" rIns="0" wrap="square" tIns="0">
            <a:noAutofit/>
          </a:bodyPr>
          <a:lstStyle/>
          <a:p>
            <a:pPr indent="0" lvl="0" marL="0" marR="0" rtl="0" algn="l">
              <a:lnSpc>
                <a:spcPct val="159375"/>
              </a:lnSpc>
              <a:spcBef>
                <a:spcPts val="0"/>
              </a:spcBef>
              <a:spcAft>
                <a:spcPts val="0"/>
              </a:spcAft>
              <a:buClr>
                <a:schemeClr val="dk1"/>
              </a:buClr>
              <a:buSzPts val="1000"/>
              <a:buFont typeface="Calibri"/>
              <a:buNone/>
            </a:pPr>
            <a:r>
              <a:rPr i="0" lang="en" sz="1000" u="none" cap="none" strike="noStrike">
                <a:solidFill>
                  <a:schemeClr val="dk1"/>
                </a:solidFill>
                <a:latin typeface="Times New Roman"/>
                <a:ea typeface="Times New Roman"/>
                <a:cs typeface="Times New Roman"/>
                <a:sym typeface="Times New Roman"/>
              </a:rPr>
              <a:t>Allow consumers to lodge complaints through the chatbot, with automatic categorization and routing of issues.</a:t>
            </a:r>
            <a:endParaRPr i="0" sz="1000" u="none" cap="none" strike="noStrike">
              <a:solidFill>
                <a:schemeClr val="dk1"/>
              </a:solidFill>
              <a:latin typeface="Times New Roman"/>
              <a:ea typeface="Times New Roman"/>
              <a:cs typeface="Times New Roman"/>
              <a:sym typeface="Times New Roman"/>
            </a:endParaRPr>
          </a:p>
        </p:txBody>
      </p:sp>
      <p:sp>
        <p:nvSpPr>
          <p:cNvPr id="201" name="Google Shape;201;p38"/>
          <p:cNvSpPr/>
          <p:nvPr/>
        </p:nvSpPr>
        <p:spPr>
          <a:xfrm>
            <a:off x="4298689" y="3098979"/>
            <a:ext cx="285000" cy="348300"/>
          </a:xfrm>
          <a:prstGeom prst="roundRect">
            <a:avLst>
              <a:gd fmla="val 6668" name="adj"/>
            </a:avLst>
          </a:prstGeom>
          <a:solidFill>
            <a:srgbClr val="E0E0EC"/>
          </a:solidFill>
          <a:ln>
            <a:noFill/>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202" name="Google Shape;202;p38"/>
          <p:cNvSpPr/>
          <p:nvPr/>
        </p:nvSpPr>
        <p:spPr>
          <a:xfrm flipH="1">
            <a:off x="4377084" y="3157000"/>
            <a:ext cx="14400" cy="232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39393C"/>
              </a:buClr>
              <a:buSzPts val="1500"/>
              <a:buFont typeface="Playfair Display"/>
              <a:buNone/>
            </a:pPr>
            <a:r>
              <a:rPr b="1" i="0" lang="en" sz="1500" u="none" cap="none" strike="noStrike">
                <a:solidFill>
                  <a:schemeClr val="dk1"/>
                </a:solidFill>
                <a:latin typeface="Playfair Display"/>
                <a:ea typeface="Playfair Display"/>
                <a:cs typeface="Playfair Display"/>
                <a:sym typeface="Playfair Display"/>
              </a:rPr>
              <a:t>2</a:t>
            </a:r>
            <a:endParaRPr b="0" i="0" sz="1500" u="none" cap="none" strike="noStrike">
              <a:solidFill>
                <a:schemeClr val="dk1"/>
              </a:solidFill>
              <a:latin typeface="Calibri"/>
              <a:ea typeface="Calibri"/>
              <a:cs typeface="Calibri"/>
              <a:sym typeface="Calibri"/>
            </a:endParaRPr>
          </a:p>
        </p:txBody>
      </p:sp>
      <p:sp>
        <p:nvSpPr>
          <p:cNvPr id="203" name="Google Shape;203;p38"/>
          <p:cNvSpPr/>
          <p:nvPr/>
        </p:nvSpPr>
        <p:spPr>
          <a:xfrm>
            <a:off x="5138150" y="3027374"/>
            <a:ext cx="2181300" cy="294300"/>
          </a:xfrm>
          <a:prstGeom prst="rect">
            <a:avLst/>
          </a:prstGeom>
          <a:noFill/>
          <a:ln>
            <a:noFill/>
          </a:ln>
        </p:spPr>
        <p:txBody>
          <a:bodyPr anchorCtr="0" anchor="t" bIns="0" lIns="0" spcFirstLastPara="1" rIns="0" wrap="square" tIns="0">
            <a:noAutofit/>
          </a:bodyPr>
          <a:lstStyle/>
          <a:p>
            <a:pPr indent="0" lvl="0" marL="0" marR="0" rtl="0" algn="l">
              <a:lnSpc>
                <a:spcPct val="122500"/>
              </a:lnSpc>
              <a:spcBef>
                <a:spcPts val="0"/>
              </a:spcBef>
              <a:spcAft>
                <a:spcPts val="0"/>
              </a:spcAft>
              <a:buClr>
                <a:schemeClr val="dk1"/>
              </a:buClr>
              <a:buSzPts val="1300"/>
              <a:buFont typeface="Calibri"/>
              <a:buNone/>
            </a:pPr>
            <a:r>
              <a:rPr b="1" i="0" lang="en" sz="1300" u="sng" cap="none" strike="noStrike">
                <a:solidFill>
                  <a:schemeClr val="dk1"/>
                </a:solidFill>
                <a:latin typeface="Calibri"/>
                <a:ea typeface="Calibri"/>
                <a:cs typeface="Calibri"/>
                <a:sym typeface="Calibri"/>
              </a:rPr>
              <a:t>Improve Query Resolution</a:t>
            </a:r>
            <a:endParaRPr b="1" i="0" sz="1200" u="sng" cap="none" strike="noStrike">
              <a:solidFill>
                <a:schemeClr val="dk1"/>
              </a:solidFill>
              <a:latin typeface="Calibri"/>
              <a:ea typeface="Calibri"/>
              <a:cs typeface="Calibri"/>
              <a:sym typeface="Calibri"/>
            </a:endParaRPr>
          </a:p>
        </p:txBody>
      </p:sp>
      <p:sp>
        <p:nvSpPr>
          <p:cNvPr id="204" name="Google Shape;204;p38"/>
          <p:cNvSpPr/>
          <p:nvPr/>
        </p:nvSpPr>
        <p:spPr>
          <a:xfrm>
            <a:off x="5138139" y="3296887"/>
            <a:ext cx="3431400" cy="495300"/>
          </a:xfrm>
          <a:prstGeom prst="rect">
            <a:avLst/>
          </a:prstGeom>
          <a:noFill/>
          <a:ln>
            <a:noFill/>
          </a:ln>
        </p:spPr>
        <p:txBody>
          <a:bodyPr anchorCtr="0" anchor="t" bIns="0" lIns="0" spcFirstLastPara="1" rIns="0" wrap="square" tIns="0">
            <a:noAutofit/>
          </a:bodyPr>
          <a:lstStyle/>
          <a:p>
            <a:pPr indent="0" lvl="0" marL="0" marR="0" rtl="0" algn="l">
              <a:lnSpc>
                <a:spcPct val="159375"/>
              </a:lnSpc>
              <a:spcBef>
                <a:spcPts val="0"/>
              </a:spcBef>
              <a:spcAft>
                <a:spcPts val="0"/>
              </a:spcAft>
              <a:buClr>
                <a:schemeClr val="dk1"/>
              </a:buClr>
              <a:buSzPts val="1000"/>
              <a:buFont typeface="Calibri"/>
              <a:buNone/>
            </a:pPr>
            <a:r>
              <a:rPr i="0" lang="en" sz="1000" u="none" cap="none" strike="noStrike">
                <a:solidFill>
                  <a:schemeClr val="dk1"/>
                </a:solidFill>
                <a:latin typeface="Times New Roman"/>
                <a:ea typeface="Times New Roman"/>
                <a:cs typeface="Times New Roman"/>
                <a:sym typeface="Times New Roman"/>
              </a:rPr>
              <a:t>Provide instant answers to common </a:t>
            </a:r>
            <a:endParaRPr i="0" sz="1000" u="none" cap="none" strike="noStrike">
              <a:solidFill>
                <a:schemeClr val="dk1"/>
              </a:solidFill>
              <a:latin typeface="Times New Roman"/>
              <a:ea typeface="Times New Roman"/>
              <a:cs typeface="Times New Roman"/>
              <a:sym typeface="Times New Roman"/>
            </a:endParaRPr>
          </a:p>
          <a:p>
            <a:pPr indent="0" lvl="0" marL="0" marR="0" rtl="0" algn="l">
              <a:lnSpc>
                <a:spcPct val="159375"/>
              </a:lnSpc>
              <a:spcBef>
                <a:spcPts val="0"/>
              </a:spcBef>
              <a:spcAft>
                <a:spcPts val="0"/>
              </a:spcAft>
              <a:buClr>
                <a:schemeClr val="dk1"/>
              </a:buClr>
              <a:buSzPts val="1000"/>
              <a:buFont typeface="Calibri"/>
              <a:buNone/>
            </a:pPr>
            <a:r>
              <a:rPr i="0" lang="en" sz="1000" u="none" cap="none" strike="noStrike">
                <a:solidFill>
                  <a:schemeClr val="dk1"/>
                </a:solidFill>
                <a:latin typeface="Times New Roman"/>
                <a:ea typeface="Times New Roman"/>
                <a:cs typeface="Times New Roman"/>
                <a:sym typeface="Times New Roman"/>
              </a:rPr>
              <a:t>consumer-related questions regarding rights, </a:t>
            </a:r>
            <a:endParaRPr i="0" sz="1000" u="none" cap="none" strike="noStrike">
              <a:solidFill>
                <a:schemeClr val="dk1"/>
              </a:solidFill>
              <a:latin typeface="Times New Roman"/>
              <a:ea typeface="Times New Roman"/>
              <a:cs typeface="Times New Roman"/>
              <a:sym typeface="Times New Roman"/>
            </a:endParaRPr>
          </a:p>
          <a:p>
            <a:pPr indent="0" lvl="0" marL="0" marR="0" rtl="0" algn="l">
              <a:lnSpc>
                <a:spcPct val="159375"/>
              </a:lnSpc>
              <a:spcBef>
                <a:spcPts val="0"/>
              </a:spcBef>
              <a:spcAft>
                <a:spcPts val="0"/>
              </a:spcAft>
              <a:buClr>
                <a:schemeClr val="dk1"/>
              </a:buClr>
              <a:buSzPts val="1000"/>
              <a:buFont typeface="Calibri"/>
              <a:buNone/>
            </a:pPr>
            <a:r>
              <a:rPr i="0" lang="en" sz="1000" u="none" cap="none" strike="noStrike">
                <a:solidFill>
                  <a:schemeClr val="dk1"/>
                </a:solidFill>
                <a:latin typeface="Times New Roman"/>
                <a:ea typeface="Times New Roman"/>
                <a:cs typeface="Times New Roman"/>
                <a:sym typeface="Times New Roman"/>
              </a:rPr>
              <a:t>procedures, and laws.</a:t>
            </a:r>
            <a:endParaRPr i="0" sz="1000" u="none" cap="none" strike="noStrike">
              <a:solidFill>
                <a:schemeClr val="dk1"/>
              </a:solidFill>
              <a:latin typeface="Times New Roman"/>
              <a:ea typeface="Times New Roman"/>
              <a:cs typeface="Times New Roman"/>
              <a:sym typeface="Times New Roman"/>
            </a:endParaRPr>
          </a:p>
        </p:txBody>
      </p:sp>
      <p:sp>
        <p:nvSpPr>
          <p:cNvPr id="205" name="Google Shape;205;p38"/>
          <p:cNvSpPr/>
          <p:nvPr/>
        </p:nvSpPr>
        <p:spPr>
          <a:xfrm>
            <a:off x="3869469" y="3961346"/>
            <a:ext cx="443400" cy="17700"/>
          </a:xfrm>
          <a:prstGeom prst="roundRect">
            <a:avLst>
              <a:gd fmla="val 133041" name="adj"/>
            </a:avLst>
          </a:prstGeom>
          <a:solidFill>
            <a:srgbClr val="C6C6D2"/>
          </a:solidFill>
          <a:ln>
            <a:noFill/>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206" name="Google Shape;206;p38"/>
          <p:cNvSpPr/>
          <p:nvPr/>
        </p:nvSpPr>
        <p:spPr>
          <a:xfrm>
            <a:off x="4298689" y="3795895"/>
            <a:ext cx="285000" cy="348300"/>
          </a:xfrm>
          <a:prstGeom prst="roundRect">
            <a:avLst>
              <a:gd fmla="val 6668" name="adj"/>
            </a:avLst>
          </a:prstGeom>
          <a:solidFill>
            <a:srgbClr val="E0E0EC"/>
          </a:solidFill>
          <a:ln>
            <a:noFill/>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207" name="Google Shape;207;p38"/>
          <p:cNvSpPr/>
          <p:nvPr/>
        </p:nvSpPr>
        <p:spPr>
          <a:xfrm>
            <a:off x="4398106" y="3868797"/>
            <a:ext cx="92700" cy="232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39393C"/>
              </a:buClr>
              <a:buSzPts val="1500"/>
              <a:buFont typeface="Playfair Display"/>
              <a:buNone/>
            </a:pPr>
            <a:r>
              <a:rPr b="1" i="0" lang="en" sz="1500" u="none" cap="none" strike="noStrike">
                <a:solidFill>
                  <a:schemeClr val="dk1"/>
                </a:solidFill>
                <a:latin typeface="Playfair Display"/>
                <a:ea typeface="Playfair Display"/>
                <a:cs typeface="Playfair Display"/>
                <a:sym typeface="Playfair Display"/>
              </a:rPr>
              <a:t>3</a:t>
            </a:r>
            <a:endParaRPr b="0" i="0" sz="9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500"/>
              <a:buFont typeface="Calibri"/>
              <a:buNone/>
            </a:pPr>
            <a:r>
              <a:t/>
            </a:r>
            <a:endParaRPr b="0" i="0" sz="15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500"/>
              <a:buFont typeface="Calibri"/>
              <a:buNone/>
            </a:pPr>
            <a:r>
              <a:t/>
            </a:r>
            <a:endParaRPr b="0" i="0" sz="1500" u="none" cap="none" strike="noStrike">
              <a:solidFill>
                <a:schemeClr val="lt1"/>
              </a:solidFill>
              <a:latin typeface="Calibri"/>
              <a:ea typeface="Calibri"/>
              <a:cs typeface="Calibri"/>
              <a:sym typeface="Calibri"/>
            </a:endParaRPr>
          </a:p>
        </p:txBody>
      </p:sp>
      <p:sp>
        <p:nvSpPr>
          <p:cNvPr id="208" name="Google Shape;208;p38"/>
          <p:cNvSpPr/>
          <p:nvPr/>
        </p:nvSpPr>
        <p:spPr>
          <a:xfrm>
            <a:off x="1400463" y="3849000"/>
            <a:ext cx="2469000" cy="242100"/>
          </a:xfrm>
          <a:prstGeom prst="rect">
            <a:avLst/>
          </a:prstGeom>
          <a:noFill/>
          <a:ln>
            <a:noFill/>
          </a:ln>
        </p:spPr>
        <p:txBody>
          <a:bodyPr anchorCtr="0" anchor="t" bIns="0" lIns="0" spcFirstLastPara="1" rIns="0" wrap="square" tIns="0">
            <a:noAutofit/>
          </a:bodyPr>
          <a:lstStyle/>
          <a:p>
            <a:pPr indent="0" lvl="0" marL="0" marR="0" rtl="0" algn="ctr">
              <a:lnSpc>
                <a:spcPct val="122500"/>
              </a:lnSpc>
              <a:spcBef>
                <a:spcPts val="0"/>
              </a:spcBef>
              <a:spcAft>
                <a:spcPts val="0"/>
              </a:spcAft>
              <a:buClr>
                <a:schemeClr val="dk1"/>
              </a:buClr>
              <a:buSzPts val="1300"/>
              <a:buFont typeface="Calibri"/>
              <a:buNone/>
            </a:pPr>
            <a:r>
              <a:rPr b="1" i="0" lang="en" sz="1300" u="sng" cap="none" strike="noStrike">
                <a:solidFill>
                  <a:schemeClr val="dk1"/>
                </a:solidFill>
                <a:latin typeface="Calibri"/>
                <a:ea typeface="Calibri"/>
                <a:cs typeface="Calibri"/>
                <a:sym typeface="Calibri"/>
              </a:rPr>
              <a:t>Increase Accessibility  </a:t>
            </a:r>
            <a:endParaRPr b="1" i="0" sz="1200" u="sng" cap="none" strike="noStrike">
              <a:solidFill>
                <a:schemeClr val="dk1"/>
              </a:solidFill>
              <a:latin typeface="Calibri"/>
              <a:ea typeface="Calibri"/>
              <a:cs typeface="Calibri"/>
              <a:sym typeface="Calibri"/>
            </a:endParaRPr>
          </a:p>
        </p:txBody>
      </p:sp>
      <p:sp>
        <p:nvSpPr>
          <p:cNvPr id="209" name="Google Shape;209;p38"/>
          <p:cNvSpPr/>
          <p:nvPr/>
        </p:nvSpPr>
        <p:spPr>
          <a:xfrm>
            <a:off x="1244938" y="4111425"/>
            <a:ext cx="2587200" cy="754500"/>
          </a:xfrm>
          <a:prstGeom prst="rect">
            <a:avLst/>
          </a:prstGeom>
          <a:noFill/>
          <a:ln>
            <a:noFill/>
          </a:ln>
        </p:spPr>
        <p:txBody>
          <a:bodyPr anchorCtr="0" anchor="t" bIns="0" lIns="0" spcFirstLastPara="1" rIns="0" wrap="square" tIns="0">
            <a:noAutofit/>
          </a:bodyPr>
          <a:lstStyle/>
          <a:p>
            <a:pPr indent="0" lvl="0" marL="0" marR="0" rtl="0" algn="ctr">
              <a:lnSpc>
                <a:spcPct val="159375"/>
              </a:lnSpc>
              <a:spcBef>
                <a:spcPts val="0"/>
              </a:spcBef>
              <a:spcAft>
                <a:spcPts val="0"/>
              </a:spcAft>
              <a:buClr>
                <a:schemeClr val="dk1"/>
              </a:buClr>
              <a:buSzPts val="1000"/>
              <a:buFont typeface="Calibri"/>
              <a:buNone/>
            </a:pPr>
            <a:r>
              <a:rPr i="0" lang="en" sz="1000" u="none" cap="none" strike="noStrike">
                <a:solidFill>
                  <a:schemeClr val="dk1"/>
                </a:solidFill>
                <a:latin typeface="Times New Roman"/>
                <a:ea typeface="Times New Roman"/>
                <a:cs typeface="Times New Roman"/>
                <a:sym typeface="Times New Roman"/>
              </a:rPr>
              <a:t>Ensure that consumers from diverse backgrounds and regions can access the helpline services easily, irrespective of time or location.</a:t>
            </a:r>
            <a:endParaRPr i="0" sz="1000" u="none" cap="none" strike="noStrike">
              <a:solidFill>
                <a:schemeClr val="dk1"/>
              </a:solidFill>
              <a:latin typeface="Times New Roman"/>
              <a:ea typeface="Times New Roman"/>
              <a:cs typeface="Times New Roman"/>
              <a:sym typeface="Times New Roman"/>
            </a:endParaRPr>
          </a:p>
        </p:txBody>
      </p:sp>
      <p:sp>
        <p:nvSpPr>
          <p:cNvPr id="210" name="Google Shape;210;p38"/>
          <p:cNvSpPr/>
          <p:nvPr/>
        </p:nvSpPr>
        <p:spPr>
          <a:xfrm>
            <a:off x="4598055" y="3279173"/>
            <a:ext cx="443400" cy="17700"/>
          </a:xfrm>
          <a:prstGeom prst="roundRect">
            <a:avLst>
              <a:gd fmla="val 133041" name="adj"/>
            </a:avLst>
          </a:prstGeom>
          <a:solidFill>
            <a:srgbClr val="C6C6D2"/>
          </a:solidFill>
          <a:ln>
            <a:noFill/>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pic>
        <p:nvPicPr>
          <p:cNvPr id="211" name="Google Shape;211;p38"/>
          <p:cNvPicPr preferRelativeResize="0"/>
          <p:nvPr/>
        </p:nvPicPr>
        <p:blipFill rotWithShape="1">
          <a:blip r:embed="rId3">
            <a:alphaModFix/>
          </a:blip>
          <a:srcRect b="37063" l="367" r="367" t="29248"/>
          <a:stretch/>
        </p:blipFill>
        <p:spPr>
          <a:xfrm>
            <a:off x="0" y="20125"/>
            <a:ext cx="9144001" cy="1675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216" name="Shape 216"/>
        <p:cNvGrpSpPr/>
        <p:nvPr/>
      </p:nvGrpSpPr>
      <p:grpSpPr>
        <a:xfrm>
          <a:off x="0" y="0"/>
          <a:ext cx="0" cy="0"/>
          <a:chOff x="0" y="0"/>
          <a:chExt cx="0" cy="0"/>
        </a:xfrm>
      </p:grpSpPr>
      <p:pic>
        <p:nvPicPr>
          <p:cNvPr descr="preencoded.png" id="217" name="Google Shape;217;p39"/>
          <p:cNvPicPr preferRelativeResize="0"/>
          <p:nvPr/>
        </p:nvPicPr>
        <p:blipFill rotWithShape="1">
          <a:blip r:embed="rId3">
            <a:alphaModFix/>
          </a:blip>
          <a:srcRect b="0" l="0" r="0" t="0"/>
          <a:stretch/>
        </p:blipFill>
        <p:spPr>
          <a:xfrm>
            <a:off x="5715000" y="0"/>
            <a:ext cx="3429000" cy="5143500"/>
          </a:xfrm>
          <a:prstGeom prst="rect">
            <a:avLst/>
          </a:prstGeom>
          <a:noFill/>
          <a:ln>
            <a:noFill/>
          </a:ln>
        </p:spPr>
      </p:pic>
      <p:sp>
        <p:nvSpPr>
          <p:cNvPr id="218" name="Google Shape;218;p39"/>
          <p:cNvSpPr/>
          <p:nvPr/>
        </p:nvSpPr>
        <p:spPr>
          <a:xfrm>
            <a:off x="0" y="390600"/>
            <a:ext cx="5715000" cy="1083000"/>
          </a:xfrm>
          <a:prstGeom prst="rect">
            <a:avLst/>
          </a:prstGeom>
          <a:solidFill>
            <a:srgbClr val="39393C"/>
          </a:solidFill>
          <a:ln>
            <a:noFill/>
          </a:ln>
        </p:spPr>
        <p:txBody>
          <a:bodyPr anchorCtr="0" anchor="t" bIns="0" lIns="0" spcFirstLastPara="1" rIns="0" wrap="square" tIns="0">
            <a:noAutofit/>
          </a:bodyPr>
          <a:lstStyle/>
          <a:p>
            <a:pPr indent="0" lvl="0" marL="0" marR="0" rtl="0" algn="ctr">
              <a:lnSpc>
                <a:spcPct val="125000"/>
              </a:lnSpc>
              <a:spcBef>
                <a:spcPts val="0"/>
              </a:spcBef>
              <a:spcAft>
                <a:spcPts val="0"/>
              </a:spcAft>
              <a:buClr>
                <a:srgbClr val="101014"/>
              </a:buClr>
              <a:buSzPts val="2600"/>
              <a:buFont typeface="Playfair Display"/>
              <a:buNone/>
            </a:pPr>
            <a:r>
              <a:rPr b="1" lang="en" sz="2600">
                <a:solidFill>
                  <a:srgbClr val="C6C6D2"/>
                </a:solidFill>
                <a:latin typeface="Playfair Display"/>
                <a:ea typeface="Playfair Display"/>
                <a:cs typeface="Playfair Display"/>
                <a:sym typeface="Playfair Display"/>
              </a:rPr>
              <a:t> </a:t>
            </a:r>
            <a:r>
              <a:rPr b="1" i="0" lang="en" sz="2600" u="none" cap="none" strike="noStrike">
                <a:solidFill>
                  <a:srgbClr val="C6C6D2"/>
                </a:solidFill>
                <a:latin typeface="Playfair Display"/>
                <a:ea typeface="Playfair Display"/>
                <a:cs typeface="Playfair Display"/>
                <a:sym typeface="Playfair Display"/>
              </a:rPr>
              <a:t>Alignment with UN Sustainable Development Goals (SDGs)</a:t>
            </a:r>
            <a:endParaRPr b="0" i="0" sz="2600" u="none" cap="none" strike="noStrike">
              <a:solidFill>
                <a:srgbClr val="C6C6D2"/>
              </a:solidFill>
              <a:latin typeface="Calibri"/>
              <a:ea typeface="Calibri"/>
              <a:cs typeface="Calibri"/>
              <a:sym typeface="Calibri"/>
            </a:endParaRPr>
          </a:p>
        </p:txBody>
      </p:sp>
      <p:sp>
        <p:nvSpPr>
          <p:cNvPr id="219" name="Google Shape;219;p39"/>
          <p:cNvSpPr/>
          <p:nvPr/>
        </p:nvSpPr>
        <p:spPr>
          <a:xfrm>
            <a:off x="294350" y="1667250"/>
            <a:ext cx="2322300" cy="1465200"/>
          </a:xfrm>
          <a:prstGeom prst="roundRect">
            <a:avLst>
              <a:gd fmla="val 1681" name="adj"/>
            </a:avLst>
          </a:prstGeom>
          <a:solidFill>
            <a:srgbClr val="E0E0EC"/>
          </a:solidFill>
          <a:ln>
            <a:noFill/>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20" name="Google Shape;220;p39"/>
          <p:cNvSpPr/>
          <p:nvPr/>
        </p:nvSpPr>
        <p:spPr>
          <a:xfrm>
            <a:off x="428175" y="1795075"/>
            <a:ext cx="2054700" cy="312300"/>
          </a:xfrm>
          <a:prstGeom prst="rect">
            <a:avLst/>
          </a:prstGeom>
          <a:noFill/>
          <a:ln>
            <a:noFill/>
          </a:ln>
        </p:spPr>
        <p:txBody>
          <a:bodyPr anchorCtr="0" anchor="t" bIns="0" lIns="0" spcFirstLastPara="1" rIns="0" wrap="square" tIns="0">
            <a:noAutofit/>
          </a:bodyPr>
          <a:lstStyle/>
          <a:p>
            <a:pPr indent="0" lvl="0" marL="0" marR="0" rtl="0" algn="l">
              <a:lnSpc>
                <a:spcPct val="108333"/>
              </a:lnSpc>
              <a:spcBef>
                <a:spcPts val="0"/>
              </a:spcBef>
              <a:spcAft>
                <a:spcPts val="0"/>
              </a:spcAft>
              <a:buClr>
                <a:schemeClr val="dk1"/>
              </a:buClr>
              <a:buSzPts val="1500"/>
              <a:buFont typeface="Calibri"/>
              <a:buNone/>
            </a:pPr>
            <a:r>
              <a:rPr b="1" i="0" lang="en" sz="1500" u="none" cap="none" strike="noStrike">
                <a:solidFill>
                  <a:schemeClr val="dk1"/>
                </a:solidFill>
                <a:latin typeface="Calibri"/>
                <a:ea typeface="Calibri"/>
                <a:cs typeface="Calibri"/>
                <a:sym typeface="Calibri"/>
              </a:rPr>
              <a:t>SDG 1: No Poverty</a:t>
            </a:r>
            <a:endParaRPr b="1" i="0" sz="1300" u="none" cap="none" strike="noStrike">
              <a:solidFill>
                <a:schemeClr val="dk1"/>
              </a:solidFill>
              <a:latin typeface="Calibri"/>
              <a:ea typeface="Calibri"/>
              <a:cs typeface="Calibri"/>
              <a:sym typeface="Calibri"/>
            </a:endParaRPr>
          </a:p>
        </p:txBody>
      </p:sp>
      <p:sp>
        <p:nvSpPr>
          <p:cNvPr id="221" name="Google Shape;221;p39"/>
          <p:cNvSpPr/>
          <p:nvPr/>
        </p:nvSpPr>
        <p:spPr>
          <a:xfrm>
            <a:off x="428184" y="2155129"/>
            <a:ext cx="2054700" cy="428400"/>
          </a:xfrm>
          <a:prstGeom prst="rect">
            <a:avLst/>
          </a:prstGeom>
          <a:noFill/>
          <a:ln>
            <a:noFill/>
          </a:ln>
        </p:spPr>
        <p:txBody>
          <a:bodyPr anchorCtr="0" anchor="t" bIns="0" lIns="0" spcFirstLastPara="1" rIns="0" wrap="square" tIns="0">
            <a:noAutofit/>
          </a:bodyPr>
          <a:lstStyle/>
          <a:p>
            <a:pPr indent="0" lvl="0" marL="0" marR="0" rtl="0" algn="l">
              <a:lnSpc>
                <a:spcPct val="165625"/>
              </a:lnSpc>
              <a:spcBef>
                <a:spcPts val="0"/>
              </a:spcBef>
              <a:spcAft>
                <a:spcPts val="0"/>
              </a:spcAft>
              <a:buClr>
                <a:schemeClr val="dk1"/>
              </a:buClr>
              <a:buSzPts val="1000"/>
              <a:buFont typeface="Calibri"/>
              <a:buNone/>
            </a:pPr>
            <a:r>
              <a:rPr i="0" lang="en" sz="1000" u="none" cap="none" strike="noStrike">
                <a:solidFill>
                  <a:schemeClr val="dk1"/>
                </a:solidFill>
                <a:latin typeface="Times New Roman"/>
                <a:ea typeface="Times New Roman"/>
                <a:cs typeface="Times New Roman"/>
                <a:sym typeface="Times New Roman"/>
              </a:rPr>
              <a:t>Providing equal access to consumer protection services for low-income and marginalized communities.</a:t>
            </a:r>
            <a:endParaRPr i="0" sz="1000" u="none" cap="none" strike="noStrike">
              <a:solidFill>
                <a:schemeClr val="dk1"/>
              </a:solidFill>
              <a:latin typeface="Times New Roman"/>
              <a:ea typeface="Times New Roman"/>
              <a:cs typeface="Times New Roman"/>
              <a:sym typeface="Times New Roman"/>
            </a:endParaRPr>
          </a:p>
        </p:txBody>
      </p:sp>
      <p:sp>
        <p:nvSpPr>
          <p:cNvPr id="222" name="Google Shape;222;p39"/>
          <p:cNvSpPr/>
          <p:nvPr/>
        </p:nvSpPr>
        <p:spPr>
          <a:xfrm>
            <a:off x="2824500" y="1667237"/>
            <a:ext cx="2322300" cy="1465200"/>
          </a:xfrm>
          <a:prstGeom prst="roundRect">
            <a:avLst>
              <a:gd fmla="val 1681" name="adj"/>
            </a:avLst>
          </a:prstGeom>
          <a:solidFill>
            <a:srgbClr val="E0E0EC"/>
          </a:solidFill>
          <a:ln>
            <a:noFill/>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23" name="Google Shape;223;p39"/>
          <p:cNvSpPr/>
          <p:nvPr/>
        </p:nvSpPr>
        <p:spPr>
          <a:xfrm>
            <a:off x="2890501" y="1795063"/>
            <a:ext cx="2122500" cy="209100"/>
          </a:xfrm>
          <a:prstGeom prst="rect">
            <a:avLst/>
          </a:prstGeom>
          <a:noFill/>
          <a:ln>
            <a:noFill/>
          </a:ln>
        </p:spPr>
        <p:txBody>
          <a:bodyPr anchorCtr="0" anchor="t" bIns="0" lIns="0" spcFirstLastPara="1" rIns="0" wrap="square" tIns="0">
            <a:noAutofit/>
          </a:bodyPr>
          <a:lstStyle/>
          <a:p>
            <a:pPr indent="0" lvl="0" marL="0" marR="0" rtl="0" algn="l">
              <a:lnSpc>
                <a:spcPct val="108333"/>
              </a:lnSpc>
              <a:spcBef>
                <a:spcPts val="0"/>
              </a:spcBef>
              <a:spcAft>
                <a:spcPts val="0"/>
              </a:spcAft>
              <a:buClr>
                <a:schemeClr val="dk1"/>
              </a:buClr>
              <a:buSzPts val="1500"/>
              <a:buFont typeface="Calibri"/>
              <a:buNone/>
            </a:pPr>
            <a:r>
              <a:rPr b="1" i="0" lang="en" sz="1500" u="none" cap="none" strike="noStrike">
                <a:solidFill>
                  <a:schemeClr val="dk1"/>
                </a:solidFill>
                <a:latin typeface="Calibri"/>
                <a:ea typeface="Calibri"/>
                <a:cs typeface="Calibri"/>
                <a:sym typeface="Calibri"/>
              </a:rPr>
              <a:t>SDG 5: Gender Equality</a:t>
            </a:r>
            <a:endParaRPr b="1" i="0" sz="1300" u="none" cap="none" strike="noStrike">
              <a:solidFill>
                <a:schemeClr val="dk1"/>
              </a:solidFill>
              <a:latin typeface="Calibri"/>
              <a:ea typeface="Calibri"/>
              <a:cs typeface="Calibri"/>
              <a:sym typeface="Calibri"/>
            </a:endParaRPr>
          </a:p>
        </p:txBody>
      </p:sp>
      <p:sp>
        <p:nvSpPr>
          <p:cNvPr id="224" name="Google Shape;224;p39"/>
          <p:cNvSpPr/>
          <p:nvPr/>
        </p:nvSpPr>
        <p:spPr>
          <a:xfrm>
            <a:off x="2924400" y="2107377"/>
            <a:ext cx="2054700" cy="856500"/>
          </a:xfrm>
          <a:prstGeom prst="rect">
            <a:avLst/>
          </a:prstGeom>
          <a:noFill/>
          <a:ln>
            <a:noFill/>
          </a:ln>
        </p:spPr>
        <p:txBody>
          <a:bodyPr anchorCtr="0" anchor="t" bIns="0" lIns="0" spcFirstLastPara="1" rIns="0" wrap="square" tIns="0">
            <a:noAutofit/>
          </a:bodyPr>
          <a:lstStyle/>
          <a:p>
            <a:pPr indent="0" lvl="0" marL="0" marR="0" rtl="0" algn="l">
              <a:lnSpc>
                <a:spcPct val="165625"/>
              </a:lnSpc>
              <a:spcBef>
                <a:spcPts val="0"/>
              </a:spcBef>
              <a:spcAft>
                <a:spcPts val="0"/>
              </a:spcAft>
              <a:buClr>
                <a:schemeClr val="dk1"/>
              </a:buClr>
              <a:buSzPts val="1000"/>
              <a:buFont typeface="Calibri"/>
              <a:buNone/>
            </a:pPr>
            <a:r>
              <a:rPr i="0" lang="en" sz="1000" u="none" cap="none" strike="noStrike">
                <a:solidFill>
                  <a:schemeClr val="dk1"/>
                </a:solidFill>
                <a:latin typeface="Times New Roman"/>
                <a:ea typeface="Times New Roman"/>
                <a:cs typeface="Times New Roman"/>
                <a:sym typeface="Times New Roman"/>
              </a:rPr>
              <a:t>Offering equal support to all consumers, regardless of gender, and ensuring access to consumer services without discrimination.</a:t>
            </a:r>
            <a:endParaRPr i="0" sz="1000" u="none" cap="none" strike="noStrike">
              <a:solidFill>
                <a:schemeClr val="dk1"/>
              </a:solidFill>
              <a:latin typeface="Times New Roman"/>
              <a:ea typeface="Times New Roman"/>
              <a:cs typeface="Times New Roman"/>
              <a:sym typeface="Times New Roman"/>
            </a:endParaRPr>
          </a:p>
        </p:txBody>
      </p:sp>
      <p:sp>
        <p:nvSpPr>
          <p:cNvPr id="225" name="Google Shape;225;p39"/>
          <p:cNvSpPr/>
          <p:nvPr/>
        </p:nvSpPr>
        <p:spPr>
          <a:xfrm>
            <a:off x="294350" y="3264974"/>
            <a:ext cx="2322300" cy="1551300"/>
          </a:xfrm>
          <a:prstGeom prst="roundRect">
            <a:avLst>
              <a:gd fmla="val 1425" name="adj"/>
            </a:avLst>
          </a:prstGeom>
          <a:solidFill>
            <a:srgbClr val="E0E0EC"/>
          </a:solidFill>
          <a:ln>
            <a:noFill/>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26" name="Google Shape;226;p39"/>
          <p:cNvSpPr/>
          <p:nvPr/>
        </p:nvSpPr>
        <p:spPr>
          <a:xfrm>
            <a:off x="394250" y="3326100"/>
            <a:ext cx="2122500" cy="485100"/>
          </a:xfrm>
          <a:prstGeom prst="rect">
            <a:avLst/>
          </a:prstGeom>
          <a:noFill/>
          <a:ln>
            <a:noFill/>
          </a:ln>
        </p:spPr>
        <p:txBody>
          <a:bodyPr anchorCtr="0" anchor="t" bIns="0" lIns="0" spcFirstLastPara="1" rIns="0" wrap="square" tIns="0">
            <a:noAutofit/>
          </a:bodyPr>
          <a:lstStyle/>
          <a:p>
            <a:pPr indent="0" lvl="0" marL="0" marR="0" rtl="0" algn="l">
              <a:lnSpc>
                <a:spcPct val="108333"/>
              </a:lnSpc>
              <a:spcBef>
                <a:spcPts val="0"/>
              </a:spcBef>
              <a:spcAft>
                <a:spcPts val="0"/>
              </a:spcAft>
              <a:buClr>
                <a:schemeClr val="dk1"/>
              </a:buClr>
              <a:buSzPts val="1500"/>
              <a:buFont typeface="Calibri"/>
              <a:buNone/>
            </a:pPr>
            <a:r>
              <a:rPr b="1" i="0" lang="en" sz="1500" u="none" cap="none" strike="noStrike">
                <a:solidFill>
                  <a:schemeClr val="dk1"/>
                </a:solidFill>
                <a:latin typeface="Calibri"/>
                <a:ea typeface="Calibri"/>
                <a:cs typeface="Calibri"/>
                <a:sym typeface="Calibri"/>
              </a:rPr>
              <a:t>SDG 8: Decent Work and</a:t>
            </a:r>
            <a:br>
              <a:rPr b="1" i="0" lang="en" sz="1500" u="none" cap="none" strike="noStrike">
                <a:solidFill>
                  <a:schemeClr val="dk1"/>
                </a:solidFill>
                <a:latin typeface="Calibri"/>
                <a:ea typeface="Calibri"/>
                <a:cs typeface="Calibri"/>
                <a:sym typeface="Calibri"/>
              </a:rPr>
            </a:br>
            <a:r>
              <a:rPr b="1" i="0" lang="en" sz="1500" u="none" cap="none" strike="noStrike">
                <a:solidFill>
                  <a:schemeClr val="dk1"/>
                </a:solidFill>
                <a:latin typeface="Calibri"/>
                <a:ea typeface="Calibri"/>
                <a:cs typeface="Calibri"/>
                <a:sym typeface="Calibri"/>
              </a:rPr>
              <a:t> Economic Growth</a:t>
            </a:r>
            <a:endParaRPr b="1" i="0" sz="1300" u="none" cap="none" strike="noStrike">
              <a:solidFill>
                <a:schemeClr val="dk1"/>
              </a:solidFill>
              <a:latin typeface="Calibri"/>
              <a:ea typeface="Calibri"/>
              <a:cs typeface="Calibri"/>
              <a:sym typeface="Calibri"/>
            </a:endParaRPr>
          </a:p>
        </p:txBody>
      </p:sp>
      <p:sp>
        <p:nvSpPr>
          <p:cNvPr id="227" name="Google Shape;227;p39"/>
          <p:cNvSpPr/>
          <p:nvPr/>
        </p:nvSpPr>
        <p:spPr>
          <a:xfrm>
            <a:off x="394250" y="3811175"/>
            <a:ext cx="2122500" cy="938100"/>
          </a:xfrm>
          <a:prstGeom prst="rect">
            <a:avLst/>
          </a:prstGeom>
          <a:noFill/>
          <a:ln>
            <a:noFill/>
          </a:ln>
        </p:spPr>
        <p:txBody>
          <a:bodyPr anchorCtr="0" anchor="t" bIns="0" lIns="0" spcFirstLastPara="1" rIns="0" wrap="square" tIns="0">
            <a:noAutofit/>
          </a:bodyPr>
          <a:lstStyle/>
          <a:p>
            <a:pPr indent="0" lvl="0" marL="0" marR="0" rtl="0" algn="l">
              <a:lnSpc>
                <a:spcPct val="165625"/>
              </a:lnSpc>
              <a:spcBef>
                <a:spcPts val="0"/>
              </a:spcBef>
              <a:spcAft>
                <a:spcPts val="0"/>
              </a:spcAft>
              <a:buClr>
                <a:schemeClr val="dk1"/>
              </a:buClr>
              <a:buSzPts val="1000"/>
              <a:buFont typeface="Calibri"/>
              <a:buNone/>
            </a:pPr>
            <a:r>
              <a:rPr i="0" lang="en" sz="1000" u="none" cap="none" strike="noStrike">
                <a:solidFill>
                  <a:schemeClr val="dk1"/>
                </a:solidFill>
                <a:latin typeface="Times New Roman"/>
                <a:ea typeface="Times New Roman"/>
                <a:cs typeface="Times New Roman"/>
                <a:sym typeface="Times New Roman"/>
              </a:rPr>
              <a:t>Streamlining consumer complaint processes and offering efficient resolution mechanisms, fostering trust in consumer markets.</a:t>
            </a:r>
            <a:endParaRPr i="0" sz="1000" u="none" cap="none" strike="noStrike">
              <a:solidFill>
                <a:schemeClr val="dk1"/>
              </a:solidFill>
              <a:latin typeface="Times New Roman"/>
              <a:ea typeface="Times New Roman"/>
              <a:cs typeface="Times New Roman"/>
              <a:sym typeface="Times New Roman"/>
            </a:endParaRPr>
          </a:p>
        </p:txBody>
      </p:sp>
      <p:sp>
        <p:nvSpPr>
          <p:cNvPr id="228" name="Google Shape;228;p39"/>
          <p:cNvSpPr/>
          <p:nvPr/>
        </p:nvSpPr>
        <p:spPr>
          <a:xfrm>
            <a:off x="2824500" y="3264975"/>
            <a:ext cx="2322300" cy="1618200"/>
          </a:xfrm>
          <a:prstGeom prst="roundRect">
            <a:avLst>
              <a:gd fmla="val 1425" name="adj"/>
            </a:avLst>
          </a:prstGeom>
          <a:solidFill>
            <a:srgbClr val="E0E0EC"/>
          </a:solidFill>
          <a:ln>
            <a:noFill/>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29" name="Google Shape;229;p39"/>
          <p:cNvSpPr/>
          <p:nvPr/>
        </p:nvSpPr>
        <p:spPr>
          <a:xfrm>
            <a:off x="2924389" y="3326060"/>
            <a:ext cx="2122500" cy="485100"/>
          </a:xfrm>
          <a:prstGeom prst="rect">
            <a:avLst/>
          </a:prstGeom>
          <a:noFill/>
          <a:ln>
            <a:noFill/>
          </a:ln>
        </p:spPr>
        <p:txBody>
          <a:bodyPr anchorCtr="0" anchor="t" bIns="0" lIns="0" spcFirstLastPara="1" rIns="0" wrap="square" tIns="0">
            <a:noAutofit/>
          </a:bodyPr>
          <a:lstStyle/>
          <a:p>
            <a:pPr indent="0" lvl="0" marL="0" marR="0" rtl="0" algn="l">
              <a:lnSpc>
                <a:spcPct val="108333"/>
              </a:lnSpc>
              <a:spcBef>
                <a:spcPts val="0"/>
              </a:spcBef>
              <a:spcAft>
                <a:spcPts val="0"/>
              </a:spcAft>
              <a:buClr>
                <a:schemeClr val="dk1"/>
              </a:buClr>
              <a:buSzPts val="1500"/>
              <a:buFont typeface="Calibri"/>
              <a:buNone/>
            </a:pPr>
            <a:r>
              <a:rPr b="1" i="0" lang="en" sz="1500" u="none" cap="none" strike="noStrike">
                <a:solidFill>
                  <a:schemeClr val="dk1"/>
                </a:solidFill>
                <a:latin typeface="Calibri"/>
                <a:ea typeface="Calibri"/>
                <a:cs typeface="Calibri"/>
                <a:sym typeface="Calibri"/>
              </a:rPr>
              <a:t>SDG 9:Industry,Innovation, </a:t>
            </a:r>
            <a:br>
              <a:rPr b="1" i="0" lang="en" sz="1500" u="none" cap="none" strike="noStrike">
                <a:solidFill>
                  <a:schemeClr val="dk1"/>
                </a:solidFill>
                <a:latin typeface="Calibri"/>
                <a:ea typeface="Calibri"/>
                <a:cs typeface="Calibri"/>
                <a:sym typeface="Calibri"/>
              </a:rPr>
            </a:br>
            <a:r>
              <a:rPr b="1" i="0" lang="en" sz="1500" u="none" cap="none" strike="noStrike">
                <a:solidFill>
                  <a:schemeClr val="dk1"/>
                </a:solidFill>
                <a:latin typeface="Calibri"/>
                <a:ea typeface="Calibri"/>
                <a:cs typeface="Calibri"/>
                <a:sym typeface="Calibri"/>
              </a:rPr>
              <a:t>and Infrastructure</a:t>
            </a:r>
            <a:endParaRPr b="1" i="0" sz="1300" u="none" cap="none" strike="noStrike">
              <a:solidFill>
                <a:schemeClr val="dk1"/>
              </a:solidFill>
              <a:latin typeface="Calibri"/>
              <a:ea typeface="Calibri"/>
              <a:cs typeface="Calibri"/>
              <a:sym typeface="Calibri"/>
            </a:endParaRPr>
          </a:p>
        </p:txBody>
      </p:sp>
      <p:sp>
        <p:nvSpPr>
          <p:cNvPr id="230" name="Google Shape;230;p39"/>
          <p:cNvSpPr/>
          <p:nvPr/>
        </p:nvSpPr>
        <p:spPr>
          <a:xfrm>
            <a:off x="2890500" y="3878176"/>
            <a:ext cx="2122500" cy="938100"/>
          </a:xfrm>
          <a:prstGeom prst="rect">
            <a:avLst/>
          </a:prstGeom>
          <a:noFill/>
          <a:ln>
            <a:noFill/>
          </a:ln>
        </p:spPr>
        <p:txBody>
          <a:bodyPr anchorCtr="0" anchor="t" bIns="0" lIns="0" spcFirstLastPara="1" rIns="0" wrap="square" tIns="0">
            <a:noAutofit/>
          </a:bodyPr>
          <a:lstStyle/>
          <a:p>
            <a:pPr indent="0" lvl="0" marL="0" marR="0" rtl="0" algn="l">
              <a:lnSpc>
                <a:spcPct val="165625"/>
              </a:lnSpc>
              <a:spcBef>
                <a:spcPts val="0"/>
              </a:spcBef>
              <a:spcAft>
                <a:spcPts val="0"/>
              </a:spcAft>
              <a:buClr>
                <a:schemeClr val="dk1"/>
              </a:buClr>
              <a:buSzPts val="1000"/>
              <a:buFont typeface="Calibri"/>
              <a:buNone/>
            </a:pPr>
            <a:r>
              <a:rPr i="0" lang="en" sz="1000" u="none" cap="none" strike="noStrike">
                <a:solidFill>
                  <a:schemeClr val="dk1"/>
                </a:solidFill>
                <a:latin typeface="Times New Roman"/>
                <a:ea typeface="Times New Roman"/>
                <a:cs typeface="Times New Roman"/>
                <a:sym typeface="Times New Roman"/>
              </a:rPr>
              <a:t>Developing a technological solution that facilitates faster, more efficient consumer service through AI and chatbot technologies.</a:t>
            </a:r>
            <a:endParaRPr i="0" sz="1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235" name="Shape 235"/>
        <p:cNvGrpSpPr/>
        <p:nvPr/>
      </p:nvGrpSpPr>
      <p:grpSpPr>
        <a:xfrm>
          <a:off x="0" y="0"/>
          <a:ext cx="0" cy="0"/>
          <a:chOff x="0" y="0"/>
          <a:chExt cx="0" cy="0"/>
        </a:xfrm>
      </p:grpSpPr>
      <p:sp>
        <p:nvSpPr>
          <p:cNvPr id="236" name="Google Shape;236;p40"/>
          <p:cNvSpPr/>
          <p:nvPr/>
        </p:nvSpPr>
        <p:spPr>
          <a:xfrm>
            <a:off x="3429000" y="310525"/>
            <a:ext cx="5715000" cy="381600"/>
          </a:xfrm>
          <a:prstGeom prst="rect">
            <a:avLst/>
          </a:prstGeom>
          <a:solidFill>
            <a:srgbClr val="434343"/>
          </a:solidFill>
          <a:ln>
            <a:noFill/>
          </a:ln>
        </p:spPr>
        <p:txBody>
          <a:bodyPr anchorCtr="0" anchor="t" bIns="0" lIns="0" spcFirstLastPara="1" rIns="0" wrap="square" tIns="0">
            <a:noAutofit/>
          </a:bodyPr>
          <a:lstStyle/>
          <a:p>
            <a:pPr indent="0" lvl="0" marL="0" marR="0" rtl="0" algn="ctr">
              <a:lnSpc>
                <a:spcPct val="126315"/>
              </a:lnSpc>
              <a:spcBef>
                <a:spcPts val="0"/>
              </a:spcBef>
              <a:spcAft>
                <a:spcPts val="0"/>
              </a:spcAft>
              <a:buClr>
                <a:srgbClr val="101014"/>
              </a:buClr>
              <a:buSzPts val="2400"/>
              <a:buFont typeface="Playfair Display"/>
              <a:buNone/>
            </a:pPr>
            <a:r>
              <a:rPr b="1" lang="en" sz="2400">
                <a:solidFill>
                  <a:srgbClr val="C6C6D2"/>
                </a:solidFill>
                <a:latin typeface="Playfair Display"/>
                <a:ea typeface="Playfair Display"/>
                <a:cs typeface="Playfair Display"/>
                <a:sym typeface="Playfair Display"/>
              </a:rPr>
              <a:t>         </a:t>
            </a:r>
            <a:r>
              <a:rPr b="1" i="0" lang="en" sz="2400" u="none" cap="none" strike="noStrike">
                <a:solidFill>
                  <a:srgbClr val="C6C6D2"/>
                </a:solidFill>
                <a:latin typeface="Playfair Display"/>
                <a:ea typeface="Playfair Display"/>
                <a:cs typeface="Playfair Display"/>
                <a:sym typeface="Playfair Display"/>
              </a:rPr>
              <a:t>Methodology and Approach</a:t>
            </a:r>
            <a:endParaRPr b="0" i="0" sz="2400" u="none" cap="none" strike="noStrike">
              <a:solidFill>
                <a:srgbClr val="C6C6D2"/>
              </a:solidFill>
              <a:latin typeface="Calibri"/>
              <a:ea typeface="Calibri"/>
              <a:cs typeface="Calibri"/>
              <a:sym typeface="Calibri"/>
            </a:endParaRPr>
          </a:p>
        </p:txBody>
      </p:sp>
      <p:pic>
        <p:nvPicPr>
          <p:cNvPr descr="preencoded.png" id="237" name="Google Shape;237;p40"/>
          <p:cNvPicPr preferRelativeResize="0"/>
          <p:nvPr/>
        </p:nvPicPr>
        <p:blipFill rotWithShape="1">
          <a:blip r:embed="rId3">
            <a:alphaModFix/>
          </a:blip>
          <a:srcRect b="0" l="0" r="0" t="0"/>
          <a:stretch/>
        </p:blipFill>
        <p:spPr>
          <a:xfrm>
            <a:off x="3856211" y="901080"/>
            <a:ext cx="610270" cy="976461"/>
          </a:xfrm>
          <a:prstGeom prst="rect">
            <a:avLst/>
          </a:prstGeom>
          <a:noFill/>
          <a:ln>
            <a:noFill/>
          </a:ln>
        </p:spPr>
      </p:pic>
      <p:sp>
        <p:nvSpPr>
          <p:cNvPr id="238" name="Google Shape;238;p40"/>
          <p:cNvSpPr/>
          <p:nvPr/>
        </p:nvSpPr>
        <p:spPr>
          <a:xfrm>
            <a:off x="4571995" y="1069975"/>
            <a:ext cx="4197900" cy="1908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chemeClr val="dk1"/>
              </a:buClr>
              <a:buSzPts val="1300"/>
              <a:buFont typeface="Calibri"/>
              <a:buNone/>
            </a:pPr>
            <a:r>
              <a:rPr b="1" i="0" lang="en" sz="1300" u="none" cap="none" strike="noStrike">
                <a:solidFill>
                  <a:schemeClr val="dk1"/>
                </a:solidFill>
                <a:latin typeface="Times New Roman"/>
                <a:ea typeface="Times New Roman"/>
                <a:cs typeface="Times New Roman"/>
                <a:sym typeface="Times New Roman"/>
              </a:rPr>
              <a:t>Requirements Gathering and Analysis</a:t>
            </a:r>
            <a:endParaRPr b="1" i="0" sz="1200" u="none" cap="none" strike="noStrike">
              <a:solidFill>
                <a:schemeClr val="dk1"/>
              </a:solidFill>
              <a:latin typeface="Times New Roman"/>
              <a:ea typeface="Times New Roman"/>
              <a:cs typeface="Times New Roman"/>
              <a:sym typeface="Times New Roman"/>
            </a:endParaRPr>
          </a:p>
        </p:txBody>
      </p:sp>
      <p:sp>
        <p:nvSpPr>
          <p:cNvPr id="239" name="Google Shape;239;p40"/>
          <p:cNvSpPr/>
          <p:nvPr/>
        </p:nvSpPr>
        <p:spPr>
          <a:xfrm>
            <a:off x="4649614" y="1374791"/>
            <a:ext cx="4067100" cy="390600"/>
          </a:xfrm>
          <a:prstGeom prst="rect">
            <a:avLst/>
          </a:prstGeom>
          <a:noFill/>
          <a:ln>
            <a:noFill/>
          </a:ln>
        </p:spPr>
        <p:txBody>
          <a:bodyPr anchorCtr="0" anchor="t" bIns="0" lIns="0" spcFirstLastPara="1" rIns="0" wrap="square" tIns="0">
            <a:noAutofit/>
          </a:bodyPr>
          <a:lstStyle/>
          <a:p>
            <a:pPr indent="-177800" lvl="0" marL="177800" marR="0" rtl="0" algn="l">
              <a:lnSpc>
                <a:spcPct val="153125"/>
              </a:lnSpc>
              <a:spcBef>
                <a:spcPts val="0"/>
              </a:spcBef>
              <a:spcAft>
                <a:spcPts val="0"/>
              </a:spcAft>
              <a:buClr>
                <a:schemeClr val="dk1"/>
              </a:buClr>
              <a:buSzPts val="1000"/>
              <a:buFont typeface="Noto Sans Symbols"/>
              <a:buChar char="⮚"/>
            </a:pPr>
            <a:r>
              <a:rPr b="0" i="0" lang="en" sz="1000" u="none" cap="none" strike="noStrike">
                <a:solidFill>
                  <a:schemeClr val="dk1"/>
                </a:solidFill>
                <a:latin typeface="Calibri"/>
                <a:ea typeface="Calibri"/>
                <a:cs typeface="Calibri"/>
                <a:sym typeface="Calibri"/>
              </a:rPr>
              <a:t>Consult with stakeholders (government agencies, consumer rights groups) to identify key needs.</a:t>
            </a:r>
            <a:endParaRPr b="0" i="0" sz="900" u="none" cap="none" strike="noStrike">
              <a:solidFill>
                <a:schemeClr val="dk1"/>
              </a:solidFill>
              <a:latin typeface="Arial"/>
              <a:ea typeface="Arial"/>
              <a:cs typeface="Arial"/>
              <a:sym typeface="Arial"/>
            </a:endParaRPr>
          </a:p>
          <a:p>
            <a:pPr indent="0" lvl="0" marL="0" marR="0" rtl="0" algn="l">
              <a:lnSpc>
                <a:spcPct val="153125"/>
              </a:lnSpc>
              <a:spcBef>
                <a:spcPts val="0"/>
              </a:spcBef>
              <a:spcAft>
                <a:spcPts val="0"/>
              </a:spcAft>
              <a:buClr>
                <a:srgbClr val="000000"/>
              </a:buClr>
              <a:buSzPts val="1000"/>
              <a:buFont typeface="Arial"/>
              <a:buNone/>
            </a:pPr>
            <a:br>
              <a:rPr b="0" i="0" lang="en" sz="1000" u="none" cap="none" strike="noStrike">
                <a:solidFill>
                  <a:schemeClr val="dk1"/>
                </a:solidFill>
                <a:latin typeface="Calibri"/>
                <a:ea typeface="Calibri"/>
                <a:cs typeface="Calibri"/>
                <a:sym typeface="Calibri"/>
              </a:rPr>
            </a:br>
            <a:endParaRPr b="0" i="0" sz="900" u="none" cap="none" strike="noStrike">
              <a:solidFill>
                <a:schemeClr val="dk1"/>
              </a:solidFill>
              <a:latin typeface="Calibri"/>
              <a:ea typeface="Calibri"/>
              <a:cs typeface="Calibri"/>
              <a:sym typeface="Calibri"/>
            </a:endParaRPr>
          </a:p>
        </p:txBody>
      </p:sp>
      <p:pic>
        <p:nvPicPr>
          <p:cNvPr descr="preencoded.png" id="240" name="Google Shape;240;p40"/>
          <p:cNvPicPr preferRelativeResize="0"/>
          <p:nvPr/>
        </p:nvPicPr>
        <p:blipFill rotWithShape="1">
          <a:blip r:embed="rId4">
            <a:alphaModFix/>
          </a:blip>
          <a:srcRect b="0" l="0" r="0" t="0"/>
          <a:stretch/>
        </p:blipFill>
        <p:spPr>
          <a:xfrm>
            <a:off x="3856211" y="1877541"/>
            <a:ext cx="610270" cy="976461"/>
          </a:xfrm>
          <a:prstGeom prst="rect">
            <a:avLst/>
          </a:prstGeom>
          <a:noFill/>
          <a:ln>
            <a:noFill/>
          </a:ln>
        </p:spPr>
      </p:pic>
      <p:sp>
        <p:nvSpPr>
          <p:cNvPr id="241" name="Google Shape;241;p40"/>
          <p:cNvSpPr/>
          <p:nvPr/>
        </p:nvSpPr>
        <p:spPr>
          <a:xfrm>
            <a:off x="4649563" y="1999575"/>
            <a:ext cx="3581100" cy="1908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chemeClr val="dk1"/>
              </a:buClr>
              <a:buSzPts val="1300"/>
              <a:buFont typeface="Calibri"/>
              <a:buNone/>
            </a:pPr>
            <a:r>
              <a:rPr b="1" i="0" lang="en" sz="1300" u="none" cap="none" strike="noStrike">
                <a:solidFill>
                  <a:schemeClr val="dk1"/>
                </a:solidFill>
                <a:latin typeface="Times New Roman"/>
                <a:ea typeface="Times New Roman"/>
                <a:cs typeface="Times New Roman"/>
                <a:sym typeface="Times New Roman"/>
              </a:rPr>
              <a:t>System Design and Architecture</a:t>
            </a:r>
            <a:endParaRPr b="1" i="0" sz="1200" u="none" cap="none" strike="noStrike">
              <a:solidFill>
                <a:schemeClr val="dk1"/>
              </a:solidFill>
              <a:latin typeface="Times New Roman"/>
              <a:ea typeface="Times New Roman"/>
              <a:cs typeface="Times New Roman"/>
              <a:sym typeface="Times New Roman"/>
            </a:endParaRPr>
          </a:p>
        </p:txBody>
      </p:sp>
      <p:sp>
        <p:nvSpPr>
          <p:cNvPr id="242" name="Google Shape;242;p40"/>
          <p:cNvSpPr/>
          <p:nvPr/>
        </p:nvSpPr>
        <p:spPr>
          <a:xfrm>
            <a:off x="4649539" y="2263452"/>
            <a:ext cx="4067249" cy="390525"/>
          </a:xfrm>
          <a:prstGeom prst="rect">
            <a:avLst/>
          </a:prstGeom>
          <a:noFill/>
          <a:ln>
            <a:noFill/>
          </a:ln>
        </p:spPr>
        <p:txBody>
          <a:bodyPr anchorCtr="0" anchor="t" bIns="0" lIns="0" spcFirstLastPara="1" rIns="0" wrap="square" tIns="0">
            <a:noAutofit/>
          </a:bodyPr>
          <a:lstStyle/>
          <a:p>
            <a:pPr indent="-171450" lvl="0" marL="177800" marR="0" rtl="0" algn="l">
              <a:lnSpc>
                <a:spcPct val="163333"/>
              </a:lnSpc>
              <a:spcBef>
                <a:spcPts val="0"/>
              </a:spcBef>
              <a:spcAft>
                <a:spcPts val="0"/>
              </a:spcAft>
              <a:buClr>
                <a:schemeClr val="dk1"/>
              </a:buClr>
              <a:buSzPts val="900"/>
              <a:buFont typeface="Noto Sans Symbols"/>
              <a:buChar char="⮚"/>
            </a:pPr>
            <a:r>
              <a:rPr b="0" i="0" lang="en" sz="900" u="none" cap="none" strike="noStrike">
                <a:solidFill>
                  <a:schemeClr val="dk1"/>
                </a:solidFill>
                <a:latin typeface="Open Sans"/>
                <a:ea typeface="Open Sans"/>
                <a:cs typeface="Open Sans"/>
                <a:sym typeface="Open Sans"/>
              </a:rPr>
              <a:t>Deploy advanced solar, wind, and energy storage technologies to maximize clean energy generation.</a:t>
            </a:r>
            <a:endParaRPr b="0" i="0" sz="900" u="none" cap="none" strike="noStrike">
              <a:solidFill>
                <a:schemeClr val="dk1"/>
              </a:solidFill>
              <a:latin typeface="Calibri"/>
              <a:ea typeface="Calibri"/>
              <a:cs typeface="Calibri"/>
              <a:sym typeface="Calibri"/>
            </a:endParaRPr>
          </a:p>
        </p:txBody>
      </p:sp>
      <p:pic>
        <p:nvPicPr>
          <p:cNvPr descr="preencoded.png" id="243" name="Google Shape;243;p40"/>
          <p:cNvPicPr preferRelativeResize="0"/>
          <p:nvPr/>
        </p:nvPicPr>
        <p:blipFill rotWithShape="1">
          <a:blip r:embed="rId5">
            <a:alphaModFix/>
          </a:blip>
          <a:srcRect b="0" l="0" r="0" t="0"/>
          <a:stretch/>
        </p:blipFill>
        <p:spPr>
          <a:xfrm>
            <a:off x="3856211" y="2854003"/>
            <a:ext cx="610270" cy="976461"/>
          </a:xfrm>
          <a:prstGeom prst="rect">
            <a:avLst/>
          </a:prstGeom>
          <a:noFill/>
          <a:ln>
            <a:noFill/>
          </a:ln>
        </p:spPr>
      </p:pic>
      <p:sp>
        <p:nvSpPr>
          <p:cNvPr id="244" name="Google Shape;244;p40"/>
          <p:cNvSpPr/>
          <p:nvPr/>
        </p:nvSpPr>
        <p:spPr>
          <a:xfrm>
            <a:off x="4649561" y="2976050"/>
            <a:ext cx="3317100" cy="1908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chemeClr val="dk1"/>
              </a:buClr>
              <a:buSzPts val="1300"/>
              <a:buFont typeface="Calibri"/>
              <a:buNone/>
            </a:pPr>
            <a:r>
              <a:rPr b="1" i="0" lang="en" sz="1300" u="none" cap="none" strike="noStrike">
                <a:solidFill>
                  <a:schemeClr val="dk1"/>
                </a:solidFill>
                <a:latin typeface="Times New Roman"/>
                <a:ea typeface="Times New Roman"/>
                <a:cs typeface="Times New Roman"/>
                <a:sym typeface="Times New Roman"/>
              </a:rPr>
              <a:t>Development and Training</a:t>
            </a:r>
            <a:endParaRPr b="1" i="0" sz="1200" u="none" cap="none" strike="noStrike">
              <a:solidFill>
                <a:schemeClr val="dk1"/>
              </a:solidFill>
              <a:latin typeface="Times New Roman"/>
              <a:ea typeface="Times New Roman"/>
              <a:cs typeface="Times New Roman"/>
              <a:sym typeface="Times New Roman"/>
            </a:endParaRPr>
          </a:p>
        </p:txBody>
      </p:sp>
      <p:sp>
        <p:nvSpPr>
          <p:cNvPr id="245" name="Google Shape;245;p40"/>
          <p:cNvSpPr/>
          <p:nvPr/>
        </p:nvSpPr>
        <p:spPr>
          <a:xfrm>
            <a:off x="4649539" y="3239914"/>
            <a:ext cx="4067249" cy="390525"/>
          </a:xfrm>
          <a:prstGeom prst="rect">
            <a:avLst/>
          </a:prstGeom>
          <a:noFill/>
          <a:ln>
            <a:noFill/>
          </a:ln>
        </p:spPr>
        <p:txBody>
          <a:bodyPr anchorCtr="0" anchor="t" bIns="0" lIns="0" spcFirstLastPara="1" rIns="0" wrap="square" tIns="0">
            <a:noAutofit/>
          </a:bodyPr>
          <a:lstStyle/>
          <a:p>
            <a:pPr indent="-177800" lvl="0" marL="177800" marR="0" rtl="0" algn="l">
              <a:lnSpc>
                <a:spcPct val="153125"/>
              </a:lnSpc>
              <a:spcBef>
                <a:spcPts val="0"/>
              </a:spcBef>
              <a:spcAft>
                <a:spcPts val="0"/>
              </a:spcAft>
              <a:buClr>
                <a:schemeClr val="dk1"/>
              </a:buClr>
              <a:buSzPts val="1000"/>
              <a:buFont typeface="Noto Sans Symbols"/>
              <a:buChar char="⮚"/>
            </a:pPr>
            <a:r>
              <a:rPr b="0" i="0" lang="en" sz="1000" u="none" cap="none" strike="noStrike">
                <a:solidFill>
                  <a:schemeClr val="dk1"/>
                </a:solidFill>
                <a:latin typeface="Calibri"/>
                <a:ea typeface="Calibri"/>
                <a:cs typeface="Calibri"/>
                <a:sym typeface="Calibri"/>
              </a:rPr>
              <a:t>Train the chatbot using data sets of FAQs, consumer complaints, and laws.</a:t>
            </a:r>
            <a:endParaRPr b="0" i="0" sz="900" u="none" cap="none" strike="noStrike">
              <a:solidFill>
                <a:schemeClr val="dk1"/>
              </a:solidFill>
              <a:latin typeface="Arial"/>
              <a:ea typeface="Arial"/>
              <a:cs typeface="Arial"/>
              <a:sym typeface="Arial"/>
            </a:endParaRPr>
          </a:p>
          <a:p>
            <a:pPr indent="-184150" lvl="0" marL="177800" marR="0" rtl="0" algn="l">
              <a:lnSpc>
                <a:spcPct val="175000"/>
              </a:lnSpc>
              <a:spcBef>
                <a:spcPts val="0"/>
              </a:spcBef>
              <a:spcAft>
                <a:spcPts val="0"/>
              </a:spcAft>
              <a:buClr>
                <a:schemeClr val="dk1"/>
              </a:buClr>
              <a:buSzPts val="900"/>
              <a:buFont typeface="Noto Sans Symbols"/>
              <a:buChar char="⮚"/>
            </a:pPr>
            <a:r>
              <a:rPr b="0" i="0" lang="en" sz="900" u="none" cap="none" strike="noStrike">
                <a:solidFill>
                  <a:schemeClr val="dk1"/>
                </a:solidFill>
                <a:latin typeface="Calibri"/>
                <a:ea typeface="Calibri"/>
                <a:cs typeface="Calibri"/>
                <a:sym typeface="Calibri"/>
              </a:rPr>
              <a:t>Implement multilingual capabilities to support diverse languages.</a:t>
            </a:r>
            <a:endParaRPr b="0" i="0" sz="900" u="none" cap="none" strike="noStrike">
              <a:solidFill>
                <a:schemeClr val="dk1"/>
              </a:solidFill>
              <a:latin typeface="Calibri"/>
              <a:ea typeface="Calibri"/>
              <a:cs typeface="Calibri"/>
              <a:sym typeface="Calibri"/>
            </a:endParaRPr>
          </a:p>
        </p:txBody>
      </p:sp>
      <p:pic>
        <p:nvPicPr>
          <p:cNvPr descr="preencoded.png" id="246" name="Google Shape;246;p40"/>
          <p:cNvPicPr preferRelativeResize="0"/>
          <p:nvPr/>
        </p:nvPicPr>
        <p:blipFill rotWithShape="1">
          <a:blip r:embed="rId6">
            <a:alphaModFix/>
          </a:blip>
          <a:srcRect b="0" l="0" r="0" t="0"/>
          <a:stretch/>
        </p:blipFill>
        <p:spPr>
          <a:xfrm>
            <a:off x="3856211" y="3830464"/>
            <a:ext cx="610270" cy="976461"/>
          </a:xfrm>
          <a:prstGeom prst="rect">
            <a:avLst/>
          </a:prstGeom>
          <a:noFill/>
          <a:ln>
            <a:noFill/>
          </a:ln>
        </p:spPr>
      </p:pic>
      <p:sp>
        <p:nvSpPr>
          <p:cNvPr id="247" name="Google Shape;247;p40"/>
          <p:cNvSpPr/>
          <p:nvPr/>
        </p:nvSpPr>
        <p:spPr>
          <a:xfrm>
            <a:off x="4649559" y="3952500"/>
            <a:ext cx="3489000" cy="1905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chemeClr val="dk1"/>
              </a:buClr>
              <a:buSzPts val="1300"/>
              <a:buFont typeface="Calibri"/>
              <a:buNone/>
            </a:pPr>
            <a:r>
              <a:rPr b="1" i="0" lang="en" sz="1300" u="none" cap="none" strike="noStrike">
                <a:solidFill>
                  <a:schemeClr val="dk1"/>
                </a:solidFill>
                <a:latin typeface="Times New Roman"/>
                <a:ea typeface="Times New Roman"/>
                <a:cs typeface="Times New Roman"/>
                <a:sym typeface="Times New Roman"/>
              </a:rPr>
              <a:t>Implementation and Deployment</a:t>
            </a:r>
            <a:endParaRPr b="1" i="0" sz="1200" u="none" cap="none" strike="noStrike">
              <a:solidFill>
                <a:schemeClr val="dk1"/>
              </a:solidFill>
              <a:latin typeface="Times New Roman"/>
              <a:ea typeface="Times New Roman"/>
              <a:cs typeface="Times New Roman"/>
              <a:sym typeface="Times New Roman"/>
            </a:endParaRPr>
          </a:p>
        </p:txBody>
      </p:sp>
      <p:sp>
        <p:nvSpPr>
          <p:cNvPr id="248" name="Google Shape;248;p40"/>
          <p:cNvSpPr/>
          <p:nvPr/>
        </p:nvSpPr>
        <p:spPr>
          <a:xfrm>
            <a:off x="4649539" y="4216375"/>
            <a:ext cx="4067249" cy="390525"/>
          </a:xfrm>
          <a:prstGeom prst="rect">
            <a:avLst/>
          </a:prstGeom>
          <a:noFill/>
          <a:ln>
            <a:noFill/>
          </a:ln>
        </p:spPr>
        <p:txBody>
          <a:bodyPr anchorCtr="0" anchor="t" bIns="0" lIns="0" spcFirstLastPara="1" rIns="0" wrap="square" tIns="0">
            <a:noAutofit/>
          </a:bodyPr>
          <a:lstStyle/>
          <a:p>
            <a:pPr indent="-177800" lvl="0" marL="177800" marR="0" rtl="0" algn="l">
              <a:lnSpc>
                <a:spcPct val="153125"/>
              </a:lnSpc>
              <a:spcBef>
                <a:spcPts val="0"/>
              </a:spcBef>
              <a:spcAft>
                <a:spcPts val="0"/>
              </a:spcAft>
              <a:buClr>
                <a:schemeClr val="dk1"/>
              </a:buClr>
              <a:buSzPts val="1000"/>
              <a:buFont typeface="Noto Sans Symbols"/>
              <a:buChar char="⮚"/>
            </a:pPr>
            <a:r>
              <a:rPr b="0" i="0" lang="en" sz="1000" u="none" cap="none" strike="noStrike">
                <a:solidFill>
                  <a:schemeClr val="dk1"/>
                </a:solidFill>
                <a:latin typeface="Calibri"/>
                <a:ea typeface="Calibri"/>
                <a:cs typeface="Calibri"/>
                <a:sym typeface="Calibri"/>
              </a:rPr>
              <a:t>Launch a pilot phase to assess performance and gather user feedback.</a:t>
            </a:r>
            <a:endParaRPr b="0" i="0" sz="900" u="none" cap="none" strike="noStrike">
              <a:solidFill>
                <a:schemeClr val="dk1"/>
              </a:solidFill>
              <a:latin typeface="Arial"/>
              <a:ea typeface="Arial"/>
              <a:cs typeface="Arial"/>
              <a:sym typeface="Arial"/>
            </a:endParaRPr>
          </a:p>
          <a:p>
            <a:pPr indent="-184150" lvl="0" marL="177800" marR="0" rtl="0" algn="l">
              <a:lnSpc>
                <a:spcPct val="175000"/>
              </a:lnSpc>
              <a:spcBef>
                <a:spcPts val="0"/>
              </a:spcBef>
              <a:spcAft>
                <a:spcPts val="0"/>
              </a:spcAft>
              <a:buClr>
                <a:schemeClr val="dk1"/>
              </a:buClr>
              <a:buSzPts val="900"/>
              <a:buFont typeface="Noto Sans Symbols"/>
              <a:buChar char="⮚"/>
            </a:pPr>
            <a:r>
              <a:rPr b="0" i="0" lang="en" sz="900" u="none" cap="none" strike="noStrike">
                <a:solidFill>
                  <a:schemeClr val="dk1"/>
                </a:solidFill>
                <a:latin typeface="Calibri"/>
                <a:ea typeface="Calibri"/>
                <a:cs typeface="Calibri"/>
                <a:sym typeface="Calibri"/>
              </a:rPr>
              <a:t>Roll out the chatbot nationwide after addressing pilot feedback.</a:t>
            </a:r>
            <a:endParaRPr b="0" i="0" sz="900" u="none" cap="none" strike="noStrike">
              <a:solidFill>
                <a:schemeClr val="dk1"/>
              </a:solidFill>
              <a:latin typeface="Arial"/>
              <a:ea typeface="Arial"/>
              <a:cs typeface="Arial"/>
              <a:sym typeface="Arial"/>
            </a:endParaRPr>
          </a:p>
          <a:p>
            <a:pPr indent="-114300" lvl="0" marL="177800" marR="0" rtl="0" algn="l">
              <a:lnSpc>
                <a:spcPct val="163333"/>
              </a:lnSpc>
              <a:spcBef>
                <a:spcPts val="0"/>
              </a:spcBef>
              <a:spcAft>
                <a:spcPts val="0"/>
              </a:spcAft>
              <a:buClr>
                <a:schemeClr val="dk1"/>
              </a:buClr>
              <a:buSzPts val="900"/>
              <a:buFont typeface="Noto Sans Symbols"/>
              <a:buNone/>
            </a:pPr>
            <a:r>
              <a:t/>
            </a:r>
            <a:endParaRPr b="0" i="0" sz="900" u="none" cap="none" strike="noStrike">
              <a:solidFill>
                <a:schemeClr val="dk1"/>
              </a:solidFill>
              <a:latin typeface="Calibri"/>
              <a:ea typeface="Calibri"/>
              <a:cs typeface="Calibri"/>
              <a:sym typeface="Calibri"/>
            </a:endParaRPr>
          </a:p>
        </p:txBody>
      </p:sp>
      <p:pic>
        <p:nvPicPr>
          <p:cNvPr id="249" name="Google Shape;249;p40"/>
          <p:cNvPicPr preferRelativeResize="0"/>
          <p:nvPr/>
        </p:nvPicPr>
        <p:blipFill rotWithShape="1">
          <a:blip r:embed="rId7">
            <a:alphaModFix/>
          </a:blip>
          <a:srcRect b="0" l="0" r="0" t="0"/>
          <a:stretch/>
        </p:blipFill>
        <p:spPr>
          <a:xfrm>
            <a:off x="0" y="0"/>
            <a:ext cx="3750549" cy="5200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254" name="Shape 254"/>
        <p:cNvGrpSpPr/>
        <p:nvPr/>
      </p:nvGrpSpPr>
      <p:grpSpPr>
        <a:xfrm>
          <a:off x="0" y="0"/>
          <a:ext cx="0" cy="0"/>
          <a:chOff x="0" y="0"/>
          <a:chExt cx="0" cy="0"/>
        </a:xfrm>
      </p:grpSpPr>
      <p:sp>
        <p:nvSpPr>
          <p:cNvPr id="255" name="Google Shape;255;p41"/>
          <p:cNvSpPr/>
          <p:nvPr/>
        </p:nvSpPr>
        <p:spPr>
          <a:xfrm>
            <a:off x="48325" y="574300"/>
            <a:ext cx="9095700" cy="509100"/>
          </a:xfrm>
          <a:prstGeom prst="rect">
            <a:avLst/>
          </a:prstGeom>
          <a:solidFill>
            <a:srgbClr val="434343"/>
          </a:solidFill>
          <a:ln>
            <a:noFill/>
          </a:ln>
        </p:spPr>
        <p:txBody>
          <a:bodyPr anchorCtr="0" anchor="t" bIns="0" lIns="0" spcFirstLastPara="1" rIns="0" wrap="square" tIns="0">
            <a:noAutofit/>
          </a:bodyPr>
          <a:lstStyle/>
          <a:p>
            <a:pPr indent="0" lvl="0" marL="0" marR="0" rtl="0" algn="ctr">
              <a:lnSpc>
                <a:spcPct val="124719"/>
              </a:lnSpc>
              <a:spcBef>
                <a:spcPts val="0"/>
              </a:spcBef>
              <a:spcAft>
                <a:spcPts val="0"/>
              </a:spcAft>
              <a:buClr>
                <a:srgbClr val="101014"/>
              </a:buClr>
              <a:buSzPts val="2800"/>
              <a:buFont typeface="Playfair Display"/>
              <a:buNone/>
            </a:pPr>
            <a:r>
              <a:rPr b="1" i="0" lang="en" sz="2800" u="none" cap="none" strike="noStrike">
                <a:solidFill>
                  <a:srgbClr val="C6C6D2"/>
                </a:solidFill>
                <a:latin typeface="Playfair Display"/>
                <a:ea typeface="Playfair Display"/>
                <a:cs typeface="Playfair Display"/>
                <a:sym typeface="Playfair Display"/>
              </a:rPr>
              <a:t>Expected Outcomes and Impact</a:t>
            </a:r>
            <a:endParaRPr b="0" i="0" sz="2800" u="none" cap="none" strike="noStrike">
              <a:solidFill>
                <a:srgbClr val="C6C6D2"/>
              </a:solidFill>
              <a:latin typeface="Calibri"/>
              <a:ea typeface="Calibri"/>
              <a:cs typeface="Calibri"/>
              <a:sym typeface="Calibri"/>
            </a:endParaRPr>
          </a:p>
        </p:txBody>
      </p:sp>
      <p:pic>
        <p:nvPicPr>
          <p:cNvPr descr="preencoded.png" id="256" name="Google Shape;256;p41"/>
          <p:cNvPicPr preferRelativeResize="0"/>
          <p:nvPr/>
        </p:nvPicPr>
        <p:blipFill rotWithShape="1">
          <a:blip r:embed="rId3">
            <a:alphaModFix/>
          </a:blip>
          <a:srcRect b="0" l="0" r="0" t="0"/>
          <a:stretch/>
        </p:blipFill>
        <p:spPr>
          <a:xfrm>
            <a:off x="1071316" y="1503253"/>
            <a:ext cx="354360" cy="430777"/>
          </a:xfrm>
          <a:prstGeom prst="rect">
            <a:avLst/>
          </a:prstGeom>
          <a:noFill/>
          <a:ln>
            <a:noFill/>
          </a:ln>
        </p:spPr>
      </p:pic>
      <p:sp>
        <p:nvSpPr>
          <p:cNvPr id="257" name="Google Shape;257;p41"/>
          <p:cNvSpPr/>
          <p:nvPr/>
        </p:nvSpPr>
        <p:spPr>
          <a:xfrm>
            <a:off x="335450" y="2302650"/>
            <a:ext cx="2478600" cy="509100"/>
          </a:xfrm>
          <a:prstGeom prst="rect">
            <a:avLst/>
          </a:prstGeom>
          <a:noFill/>
          <a:ln>
            <a:noFill/>
          </a:ln>
        </p:spPr>
        <p:txBody>
          <a:bodyPr anchorCtr="0" anchor="t" bIns="0" lIns="0" spcFirstLastPara="1" rIns="0" wrap="square" tIns="0">
            <a:noAutofit/>
          </a:bodyPr>
          <a:lstStyle/>
          <a:p>
            <a:pPr indent="0" lvl="0" marL="0" marR="0" rtl="0" algn="l">
              <a:lnSpc>
                <a:spcPct val="114583"/>
              </a:lnSpc>
              <a:spcBef>
                <a:spcPts val="0"/>
              </a:spcBef>
              <a:spcAft>
                <a:spcPts val="0"/>
              </a:spcAft>
              <a:buClr>
                <a:schemeClr val="dk1"/>
              </a:buClr>
              <a:buSzPts val="1500"/>
              <a:buFont typeface="Calibri"/>
              <a:buNone/>
            </a:pPr>
            <a:r>
              <a:rPr b="1" i="0" lang="en" sz="1500" u="none" cap="none" strike="noStrike">
                <a:solidFill>
                  <a:schemeClr val="dk1"/>
                </a:solidFill>
                <a:latin typeface="Times New Roman"/>
                <a:ea typeface="Times New Roman"/>
                <a:cs typeface="Times New Roman"/>
                <a:sym typeface="Times New Roman"/>
              </a:rPr>
              <a:t>Improved Accessibility to </a:t>
            </a:r>
            <a:br>
              <a:rPr b="1" i="0" lang="en" sz="1500" u="none" cap="none" strike="noStrike">
                <a:solidFill>
                  <a:schemeClr val="dk1"/>
                </a:solidFill>
                <a:latin typeface="Times New Roman"/>
                <a:ea typeface="Times New Roman"/>
                <a:cs typeface="Times New Roman"/>
                <a:sym typeface="Times New Roman"/>
              </a:rPr>
            </a:br>
            <a:r>
              <a:rPr b="1" i="0" lang="en" sz="1500" u="none" cap="none" strike="noStrike">
                <a:solidFill>
                  <a:schemeClr val="dk1"/>
                </a:solidFill>
                <a:latin typeface="Times New Roman"/>
                <a:ea typeface="Times New Roman"/>
                <a:cs typeface="Times New Roman"/>
                <a:sym typeface="Times New Roman"/>
              </a:rPr>
              <a:t>Consumer Services</a:t>
            </a:r>
            <a:endParaRPr b="1" i="0" sz="1400" u="none" cap="none" strike="noStrike">
              <a:solidFill>
                <a:schemeClr val="dk1"/>
              </a:solidFill>
              <a:latin typeface="Times New Roman"/>
              <a:ea typeface="Times New Roman"/>
              <a:cs typeface="Times New Roman"/>
              <a:sym typeface="Times New Roman"/>
            </a:endParaRPr>
          </a:p>
        </p:txBody>
      </p:sp>
      <p:sp>
        <p:nvSpPr>
          <p:cNvPr id="258" name="Google Shape;258;p41"/>
          <p:cNvSpPr/>
          <p:nvPr/>
        </p:nvSpPr>
        <p:spPr>
          <a:xfrm>
            <a:off x="287000" y="2927400"/>
            <a:ext cx="2575500" cy="1199700"/>
          </a:xfrm>
          <a:prstGeom prst="rect">
            <a:avLst/>
          </a:prstGeom>
          <a:noFill/>
          <a:ln>
            <a:noFill/>
          </a:ln>
        </p:spPr>
        <p:txBody>
          <a:bodyPr anchorCtr="0" anchor="t" bIns="0" lIns="0" spcFirstLastPara="1" rIns="0" wrap="square" tIns="0">
            <a:noAutofit/>
          </a:bodyPr>
          <a:lstStyle/>
          <a:p>
            <a:pPr indent="0" lvl="0" marL="0" marR="0" rtl="0" algn="l">
              <a:lnSpc>
                <a:spcPct val="178125"/>
              </a:lnSpc>
              <a:spcBef>
                <a:spcPts val="0"/>
              </a:spcBef>
              <a:spcAft>
                <a:spcPts val="0"/>
              </a:spcAft>
              <a:buClr>
                <a:schemeClr val="dk1"/>
              </a:buClr>
              <a:buSzPts val="1000"/>
              <a:buFont typeface="Calibri"/>
              <a:buNone/>
            </a:pPr>
            <a:r>
              <a:rPr i="0" lang="en" sz="1200" u="none" cap="none" strike="noStrike">
                <a:solidFill>
                  <a:schemeClr val="dk1"/>
                </a:solidFill>
                <a:latin typeface="Times New Roman"/>
                <a:ea typeface="Times New Roman"/>
                <a:cs typeface="Times New Roman"/>
                <a:sym typeface="Times New Roman"/>
              </a:rPr>
              <a:t>Consumers will have 24/7 access to consumer services via the chatbot, making it easier to lodge complaints, track cases, and get immediate answers to their queries.</a:t>
            </a:r>
            <a:endParaRPr i="0" sz="1300" u="none" cap="none" strike="noStrike">
              <a:solidFill>
                <a:schemeClr val="dk1"/>
              </a:solidFill>
              <a:latin typeface="Times New Roman"/>
              <a:ea typeface="Times New Roman"/>
              <a:cs typeface="Times New Roman"/>
              <a:sym typeface="Times New Roman"/>
            </a:endParaRPr>
          </a:p>
        </p:txBody>
      </p:sp>
      <p:pic>
        <p:nvPicPr>
          <p:cNvPr descr="preencoded.png" id="259" name="Google Shape;259;p41"/>
          <p:cNvPicPr preferRelativeResize="0"/>
          <p:nvPr/>
        </p:nvPicPr>
        <p:blipFill rotWithShape="1">
          <a:blip r:embed="rId4">
            <a:alphaModFix/>
          </a:blip>
          <a:srcRect b="0" l="0" r="0" t="0"/>
          <a:stretch/>
        </p:blipFill>
        <p:spPr>
          <a:xfrm>
            <a:off x="4302949" y="1503242"/>
            <a:ext cx="354360" cy="430777"/>
          </a:xfrm>
          <a:prstGeom prst="rect">
            <a:avLst/>
          </a:prstGeom>
          <a:noFill/>
          <a:ln>
            <a:noFill/>
          </a:ln>
        </p:spPr>
      </p:pic>
      <p:sp>
        <p:nvSpPr>
          <p:cNvPr id="260" name="Google Shape;260;p41"/>
          <p:cNvSpPr/>
          <p:nvPr/>
        </p:nvSpPr>
        <p:spPr>
          <a:xfrm>
            <a:off x="3194688" y="2351725"/>
            <a:ext cx="2754600" cy="269100"/>
          </a:xfrm>
          <a:prstGeom prst="rect">
            <a:avLst/>
          </a:prstGeom>
          <a:noFill/>
          <a:ln>
            <a:noFill/>
          </a:ln>
        </p:spPr>
        <p:txBody>
          <a:bodyPr anchorCtr="0" anchor="t" bIns="0" lIns="0" spcFirstLastPara="1" rIns="0" wrap="square" tIns="0">
            <a:noAutofit/>
          </a:bodyPr>
          <a:lstStyle/>
          <a:p>
            <a:pPr indent="0" lvl="0" marL="0" marR="0" rtl="0" algn="l">
              <a:lnSpc>
                <a:spcPct val="114583"/>
              </a:lnSpc>
              <a:spcBef>
                <a:spcPts val="0"/>
              </a:spcBef>
              <a:spcAft>
                <a:spcPts val="0"/>
              </a:spcAft>
              <a:buClr>
                <a:schemeClr val="dk1"/>
              </a:buClr>
              <a:buSzPts val="1500"/>
              <a:buFont typeface="Calibri"/>
              <a:buNone/>
            </a:pPr>
            <a:r>
              <a:rPr b="1" i="0" lang="en" sz="1500" u="none" cap="none" strike="noStrike">
                <a:solidFill>
                  <a:schemeClr val="dk1"/>
                </a:solidFill>
                <a:latin typeface="Times New Roman"/>
                <a:ea typeface="Times New Roman"/>
                <a:cs typeface="Times New Roman"/>
                <a:sym typeface="Times New Roman"/>
              </a:rPr>
              <a:t>Reduction in Operational Costs</a:t>
            </a:r>
            <a:endParaRPr b="1" i="0" sz="1400" u="none" cap="none" strike="noStrike">
              <a:solidFill>
                <a:schemeClr val="dk1"/>
              </a:solidFill>
              <a:latin typeface="Times New Roman"/>
              <a:ea typeface="Times New Roman"/>
              <a:cs typeface="Times New Roman"/>
              <a:sym typeface="Times New Roman"/>
            </a:endParaRPr>
          </a:p>
        </p:txBody>
      </p:sp>
      <p:sp>
        <p:nvSpPr>
          <p:cNvPr id="261" name="Google Shape;261;p41"/>
          <p:cNvSpPr/>
          <p:nvPr/>
        </p:nvSpPr>
        <p:spPr>
          <a:xfrm>
            <a:off x="3179650" y="2927400"/>
            <a:ext cx="2575500" cy="1199700"/>
          </a:xfrm>
          <a:prstGeom prst="rect">
            <a:avLst/>
          </a:prstGeom>
          <a:noFill/>
          <a:ln>
            <a:noFill/>
          </a:ln>
        </p:spPr>
        <p:txBody>
          <a:bodyPr anchorCtr="0" anchor="t" bIns="0" lIns="0" spcFirstLastPara="1" rIns="0" wrap="square" tIns="0">
            <a:noAutofit/>
          </a:bodyPr>
          <a:lstStyle/>
          <a:p>
            <a:pPr indent="0" lvl="0" marL="0" marR="0" rtl="0" algn="l">
              <a:lnSpc>
                <a:spcPct val="178125"/>
              </a:lnSpc>
              <a:spcBef>
                <a:spcPts val="0"/>
              </a:spcBef>
              <a:spcAft>
                <a:spcPts val="0"/>
              </a:spcAft>
              <a:buClr>
                <a:schemeClr val="dk1"/>
              </a:buClr>
              <a:buSzPts val="1000"/>
              <a:buFont typeface="Calibri"/>
              <a:buNone/>
            </a:pPr>
            <a:r>
              <a:rPr i="0" lang="en" sz="1200" u="none" cap="none" strike="noStrike">
                <a:solidFill>
                  <a:schemeClr val="dk1"/>
                </a:solidFill>
                <a:latin typeface="Times New Roman"/>
                <a:ea typeface="Times New Roman"/>
                <a:cs typeface="Times New Roman"/>
                <a:sym typeface="Times New Roman"/>
              </a:rPr>
              <a:t>By automating routine tasks like answering FAQs, registering complaints, and providing updates, the chatbot will reduce the dependency on human agents for basic support.</a:t>
            </a:r>
            <a:endParaRPr i="0" sz="1300" u="none" cap="none" strike="noStrike">
              <a:solidFill>
                <a:schemeClr val="dk1"/>
              </a:solidFill>
              <a:latin typeface="Times New Roman"/>
              <a:ea typeface="Times New Roman"/>
              <a:cs typeface="Times New Roman"/>
              <a:sym typeface="Times New Roman"/>
            </a:endParaRPr>
          </a:p>
        </p:txBody>
      </p:sp>
      <p:pic>
        <p:nvPicPr>
          <p:cNvPr descr="preencoded.png" id="262" name="Google Shape;262;p41"/>
          <p:cNvPicPr preferRelativeResize="0"/>
          <p:nvPr/>
        </p:nvPicPr>
        <p:blipFill rotWithShape="1">
          <a:blip r:embed="rId5">
            <a:alphaModFix/>
          </a:blip>
          <a:srcRect b="0" l="0" r="0" t="0"/>
          <a:stretch/>
        </p:blipFill>
        <p:spPr>
          <a:xfrm>
            <a:off x="7277281" y="1503242"/>
            <a:ext cx="354360" cy="430777"/>
          </a:xfrm>
          <a:prstGeom prst="rect">
            <a:avLst/>
          </a:prstGeom>
          <a:noFill/>
          <a:ln>
            <a:noFill/>
          </a:ln>
        </p:spPr>
      </p:pic>
      <p:sp>
        <p:nvSpPr>
          <p:cNvPr id="263" name="Google Shape;263;p41"/>
          <p:cNvSpPr/>
          <p:nvPr/>
        </p:nvSpPr>
        <p:spPr>
          <a:xfrm>
            <a:off x="6072325" y="2317200"/>
            <a:ext cx="2973000" cy="509100"/>
          </a:xfrm>
          <a:prstGeom prst="rect">
            <a:avLst/>
          </a:prstGeom>
          <a:noFill/>
          <a:ln>
            <a:noFill/>
          </a:ln>
        </p:spPr>
        <p:txBody>
          <a:bodyPr anchorCtr="0" anchor="t" bIns="0" lIns="0" spcFirstLastPara="1" rIns="0" wrap="square" tIns="0">
            <a:noAutofit/>
          </a:bodyPr>
          <a:lstStyle/>
          <a:p>
            <a:pPr indent="0" lvl="0" marL="0" marR="0" rtl="0" algn="l">
              <a:lnSpc>
                <a:spcPct val="114583"/>
              </a:lnSpc>
              <a:spcBef>
                <a:spcPts val="0"/>
              </a:spcBef>
              <a:spcAft>
                <a:spcPts val="0"/>
              </a:spcAft>
              <a:buClr>
                <a:schemeClr val="dk1"/>
              </a:buClr>
              <a:buSzPts val="1500"/>
              <a:buFont typeface="Calibri"/>
              <a:buNone/>
            </a:pPr>
            <a:r>
              <a:rPr b="1" i="0" lang="en" sz="1500" u="none" cap="none" strike="noStrike">
                <a:solidFill>
                  <a:schemeClr val="dk1"/>
                </a:solidFill>
                <a:latin typeface="Times New Roman"/>
                <a:ea typeface="Times New Roman"/>
                <a:cs typeface="Times New Roman"/>
                <a:sym typeface="Times New Roman"/>
              </a:rPr>
              <a:t>Higher Consumer Satisfaction</a:t>
            </a:r>
            <a:endParaRPr b="1" i="0" sz="1400" u="none" cap="none" strike="noStrike">
              <a:solidFill>
                <a:schemeClr val="dk1"/>
              </a:solidFill>
              <a:latin typeface="Times New Roman"/>
              <a:ea typeface="Times New Roman"/>
              <a:cs typeface="Times New Roman"/>
              <a:sym typeface="Times New Roman"/>
            </a:endParaRPr>
          </a:p>
        </p:txBody>
      </p:sp>
      <p:sp>
        <p:nvSpPr>
          <p:cNvPr id="264" name="Google Shape;264;p41"/>
          <p:cNvSpPr/>
          <p:nvPr/>
        </p:nvSpPr>
        <p:spPr>
          <a:xfrm>
            <a:off x="6024000" y="2927399"/>
            <a:ext cx="2575500" cy="943800"/>
          </a:xfrm>
          <a:prstGeom prst="rect">
            <a:avLst/>
          </a:prstGeom>
          <a:noFill/>
          <a:ln>
            <a:noFill/>
          </a:ln>
        </p:spPr>
        <p:txBody>
          <a:bodyPr anchorCtr="0" anchor="t" bIns="0" lIns="0" spcFirstLastPara="1" rIns="0" wrap="square" tIns="0">
            <a:noAutofit/>
          </a:bodyPr>
          <a:lstStyle/>
          <a:p>
            <a:pPr indent="0" lvl="0" marL="0" marR="0" rtl="0" algn="l">
              <a:lnSpc>
                <a:spcPct val="178125"/>
              </a:lnSpc>
              <a:spcBef>
                <a:spcPts val="0"/>
              </a:spcBef>
              <a:spcAft>
                <a:spcPts val="0"/>
              </a:spcAft>
              <a:buClr>
                <a:schemeClr val="dk1"/>
              </a:buClr>
              <a:buSzPts val="1000"/>
              <a:buFont typeface="Calibri"/>
              <a:buNone/>
            </a:pPr>
            <a:r>
              <a:rPr i="0" lang="en" sz="1200" u="none" cap="none" strike="noStrike">
                <a:solidFill>
                  <a:schemeClr val="dk1"/>
                </a:solidFill>
                <a:latin typeface="Times New Roman"/>
                <a:ea typeface="Times New Roman"/>
                <a:cs typeface="Times New Roman"/>
                <a:sym typeface="Times New Roman"/>
              </a:rPr>
              <a:t>Consumers will experience quicker responses, personalized guidance, and seamless tracking of their complaints through the chatbot.</a:t>
            </a:r>
            <a:endParaRPr i="0" sz="13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268" name="Shape 268"/>
        <p:cNvGrpSpPr/>
        <p:nvPr/>
      </p:nvGrpSpPr>
      <p:grpSpPr>
        <a:xfrm>
          <a:off x="0" y="0"/>
          <a:ext cx="0" cy="0"/>
          <a:chOff x="0" y="0"/>
          <a:chExt cx="0" cy="0"/>
        </a:xfrm>
      </p:grpSpPr>
      <p:sp>
        <p:nvSpPr>
          <p:cNvPr id="269" name="Google Shape;269;p42"/>
          <p:cNvSpPr/>
          <p:nvPr/>
        </p:nvSpPr>
        <p:spPr>
          <a:xfrm>
            <a:off x="0" y="103725"/>
            <a:ext cx="9144000" cy="472200"/>
          </a:xfrm>
          <a:prstGeom prst="rect">
            <a:avLst/>
          </a:prstGeom>
          <a:solidFill>
            <a:srgbClr val="434343"/>
          </a:solidFill>
          <a:ln>
            <a:noFill/>
          </a:ln>
        </p:spPr>
        <p:txBody>
          <a:bodyPr anchorCtr="0" anchor="t" bIns="0" lIns="0" spcFirstLastPara="1" rIns="0" wrap="square" tIns="0">
            <a:noAutofit/>
          </a:bodyPr>
          <a:lstStyle/>
          <a:p>
            <a:pPr indent="0" lvl="0" marL="0" marR="0" rtl="0" algn="ctr">
              <a:lnSpc>
                <a:spcPct val="124719"/>
              </a:lnSpc>
              <a:spcBef>
                <a:spcPts val="0"/>
              </a:spcBef>
              <a:spcAft>
                <a:spcPts val="0"/>
              </a:spcAft>
              <a:buClr>
                <a:srgbClr val="101014"/>
              </a:buClr>
              <a:buSzPts val="4450"/>
              <a:buFont typeface="Playfair Display"/>
              <a:buNone/>
            </a:pPr>
            <a:r>
              <a:rPr b="1" lang="en" sz="3050">
                <a:solidFill>
                  <a:srgbClr val="C6C6D2"/>
                </a:solidFill>
                <a:latin typeface="Playfair Display"/>
                <a:ea typeface="Playfair Display"/>
                <a:cs typeface="Playfair Display"/>
                <a:sym typeface="Playfair Display"/>
              </a:rPr>
              <a:t>Key Project Deliverables</a:t>
            </a:r>
            <a:endParaRPr sz="3050">
              <a:solidFill>
                <a:srgbClr val="C6C6D2"/>
              </a:solidFill>
              <a:latin typeface="Calibri"/>
              <a:ea typeface="Calibri"/>
              <a:cs typeface="Calibri"/>
              <a:sym typeface="Calibri"/>
            </a:endParaRPr>
          </a:p>
        </p:txBody>
      </p:sp>
      <p:sp>
        <p:nvSpPr>
          <p:cNvPr id="270" name="Google Shape;270;p42"/>
          <p:cNvSpPr/>
          <p:nvPr/>
        </p:nvSpPr>
        <p:spPr>
          <a:xfrm>
            <a:off x="3870675" y="933676"/>
            <a:ext cx="5328600" cy="1590900"/>
          </a:xfrm>
          <a:prstGeom prst="roundRect">
            <a:avLst>
              <a:gd fmla="val 900" name="adj"/>
            </a:avLst>
          </a:prstGeom>
          <a:noFill/>
          <a:ln cap="flat" cmpd="sng" w="9525">
            <a:solidFill>
              <a:srgbClr val="000000">
                <a:alpha val="7840"/>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2"/>
          <p:cNvSpPr/>
          <p:nvPr/>
        </p:nvSpPr>
        <p:spPr>
          <a:xfrm>
            <a:off x="3912150" y="1031567"/>
            <a:ext cx="6051300" cy="1130100"/>
          </a:xfrm>
          <a:prstGeom prst="rect">
            <a:avLst/>
          </a:prstGeom>
          <a:solidFill>
            <a:srgbClr val="FFFFFF">
              <a:alpha val="3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2"/>
          <p:cNvSpPr/>
          <p:nvPr/>
        </p:nvSpPr>
        <p:spPr>
          <a:xfrm>
            <a:off x="4037727" y="1272882"/>
            <a:ext cx="2658600" cy="405000"/>
          </a:xfrm>
          <a:prstGeom prst="rect">
            <a:avLst/>
          </a:prstGeom>
          <a:noFill/>
          <a:ln>
            <a:noFill/>
          </a:ln>
        </p:spPr>
        <p:txBody>
          <a:bodyPr anchorCtr="0" anchor="t" bIns="0" lIns="0" spcFirstLastPara="1" rIns="0" wrap="square" tIns="0">
            <a:noAutofit/>
          </a:bodyPr>
          <a:lstStyle/>
          <a:p>
            <a:pPr indent="0" lvl="0" marL="0" marR="0" rtl="0" algn="l">
              <a:lnSpc>
                <a:spcPct val="178125"/>
              </a:lnSpc>
              <a:spcBef>
                <a:spcPts val="0"/>
              </a:spcBef>
              <a:spcAft>
                <a:spcPts val="0"/>
              </a:spcAft>
              <a:buClr>
                <a:srgbClr val="000000"/>
              </a:buClr>
              <a:buSzPts val="1600"/>
              <a:buFont typeface="Calibri"/>
              <a:buNone/>
            </a:pPr>
            <a:r>
              <a:rPr b="1" lang="en" sz="1600">
                <a:solidFill>
                  <a:srgbClr val="000000"/>
                </a:solidFill>
                <a:latin typeface="Times New Roman"/>
                <a:ea typeface="Times New Roman"/>
                <a:cs typeface="Times New Roman"/>
                <a:sym typeface="Times New Roman"/>
              </a:rPr>
              <a:t>Real-Time Analytics Dashboard</a:t>
            </a:r>
            <a:endParaRPr b="1" sz="1750">
              <a:solidFill>
                <a:srgbClr val="000000"/>
              </a:solidFill>
              <a:latin typeface="Times New Roman"/>
              <a:ea typeface="Times New Roman"/>
              <a:cs typeface="Times New Roman"/>
              <a:sym typeface="Times New Roman"/>
            </a:endParaRPr>
          </a:p>
        </p:txBody>
      </p:sp>
      <p:sp>
        <p:nvSpPr>
          <p:cNvPr id="273" name="Google Shape;273;p42"/>
          <p:cNvSpPr/>
          <p:nvPr/>
        </p:nvSpPr>
        <p:spPr>
          <a:xfrm>
            <a:off x="6411275" y="1097874"/>
            <a:ext cx="2561100" cy="997500"/>
          </a:xfrm>
          <a:prstGeom prst="rect">
            <a:avLst/>
          </a:prstGeom>
          <a:noFill/>
          <a:ln>
            <a:noFill/>
          </a:ln>
        </p:spPr>
        <p:txBody>
          <a:bodyPr anchorCtr="0" anchor="t" bIns="0" lIns="0" spcFirstLastPara="1" rIns="0" wrap="square" tIns="0">
            <a:noAutofit/>
          </a:bodyPr>
          <a:lstStyle/>
          <a:p>
            <a:pPr indent="0" lvl="0" marL="0" marR="0" rtl="0" algn="l">
              <a:lnSpc>
                <a:spcPct val="178125"/>
              </a:lnSpc>
              <a:spcBef>
                <a:spcPts val="0"/>
              </a:spcBef>
              <a:spcAft>
                <a:spcPts val="0"/>
              </a:spcAft>
              <a:buClr>
                <a:srgbClr val="000000"/>
              </a:buClr>
              <a:buSzPts val="1600"/>
              <a:buFont typeface="Calibri"/>
              <a:buNone/>
            </a:pPr>
            <a:r>
              <a:rPr lang="en">
                <a:solidFill>
                  <a:schemeClr val="dk1"/>
                </a:solidFill>
                <a:latin typeface="Times New Roman"/>
                <a:ea typeface="Times New Roman"/>
                <a:cs typeface="Times New Roman"/>
                <a:sym typeface="Times New Roman"/>
              </a:rPr>
              <a:t>A dashboard for monitoring chatbot performance, user interactions, and issue</a:t>
            </a:r>
            <a:r>
              <a:rPr lang="en" sz="900">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resolution rates in real-time.</a:t>
            </a:r>
            <a:endParaRPr sz="1550">
              <a:solidFill>
                <a:schemeClr val="dk1"/>
              </a:solidFill>
              <a:latin typeface="Times New Roman"/>
              <a:ea typeface="Times New Roman"/>
              <a:cs typeface="Times New Roman"/>
              <a:sym typeface="Times New Roman"/>
            </a:endParaRPr>
          </a:p>
        </p:txBody>
      </p:sp>
      <p:sp>
        <p:nvSpPr>
          <p:cNvPr id="274" name="Google Shape;274;p42"/>
          <p:cNvSpPr/>
          <p:nvPr/>
        </p:nvSpPr>
        <p:spPr>
          <a:xfrm>
            <a:off x="3940416" y="2664034"/>
            <a:ext cx="5189100" cy="1803300"/>
          </a:xfrm>
          <a:prstGeom prst="rect">
            <a:avLst/>
          </a:prstGeom>
          <a:solidFill>
            <a:srgbClr val="000000">
              <a:alpha val="3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2"/>
          <p:cNvSpPr/>
          <p:nvPr/>
        </p:nvSpPr>
        <p:spPr>
          <a:xfrm>
            <a:off x="4037728" y="2869643"/>
            <a:ext cx="2658600" cy="702600"/>
          </a:xfrm>
          <a:prstGeom prst="rect">
            <a:avLst/>
          </a:prstGeom>
          <a:noFill/>
          <a:ln>
            <a:noFill/>
          </a:ln>
        </p:spPr>
        <p:txBody>
          <a:bodyPr anchorCtr="0" anchor="t" bIns="0" lIns="0" spcFirstLastPara="1" rIns="0" wrap="square" tIns="0">
            <a:noAutofit/>
          </a:bodyPr>
          <a:lstStyle/>
          <a:p>
            <a:pPr indent="0" lvl="0" marL="0" marR="0" rtl="0" algn="l">
              <a:lnSpc>
                <a:spcPct val="178125"/>
              </a:lnSpc>
              <a:spcBef>
                <a:spcPts val="0"/>
              </a:spcBef>
              <a:spcAft>
                <a:spcPts val="0"/>
              </a:spcAft>
              <a:buClr>
                <a:srgbClr val="000000"/>
              </a:buClr>
              <a:buSzPts val="1600"/>
              <a:buFont typeface="Calibri"/>
              <a:buNone/>
            </a:pPr>
            <a:r>
              <a:rPr b="1" lang="en">
                <a:solidFill>
                  <a:srgbClr val="000000"/>
                </a:solidFill>
                <a:latin typeface="Calibri"/>
                <a:ea typeface="Calibri"/>
                <a:cs typeface="Calibri"/>
                <a:sym typeface="Calibri"/>
              </a:rPr>
              <a:t>Post-Launch Evaluation and Continuous</a:t>
            </a:r>
            <a:br>
              <a:rPr b="1" lang="en">
                <a:solidFill>
                  <a:srgbClr val="000000"/>
                </a:solidFill>
                <a:latin typeface="Calibri"/>
                <a:ea typeface="Calibri"/>
                <a:cs typeface="Calibri"/>
                <a:sym typeface="Calibri"/>
              </a:rPr>
            </a:br>
            <a:r>
              <a:rPr b="1" lang="en">
                <a:solidFill>
                  <a:srgbClr val="000000"/>
                </a:solidFill>
                <a:latin typeface="Calibri"/>
                <a:ea typeface="Calibri"/>
                <a:cs typeface="Calibri"/>
                <a:sym typeface="Calibri"/>
              </a:rPr>
              <a:t> Improvement Plan</a:t>
            </a:r>
            <a:endParaRPr b="1" sz="1550">
              <a:solidFill>
                <a:srgbClr val="000000"/>
              </a:solidFill>
              <a:latin typeface="Calibri"/>
              <a:ea typeface="Calibri"/>
              <a:cs typeface="Calibri"/>
              <a:sym typeface="Calibri"/>
            </a:endParaRPr>
          </a:p>
        </p:txBody>
      </p:sp>
      <p:sp>
        <p:nvSpPr>
          <p:cNvPr id="276" name="Google Shape;276;p42"/>
          <p:cNvSpPr/>
          <p:nvPr/>
        </p:nvSpPr>
        <p:spPr>
          <a:xfrm>
            <a:off x="6540369" y="2714202"/>
            <a:ext cx="2658600" cy="1215000"/>
          </a:xfrm>
          <a:prstGeom prst="rect">
            <a:avLst/>
          </a:prstGeom>
          <a:noFill/>
          <a:ln>
            <a:noFill/>
          </a:ln>
        </p:spPr>
        <p:txBody>
          <a:bodyPr anchorCtr="0" anchor="t" bIns="0" lIns="0" spcFirstLastPara="1" rIns="0" wrap="square" tIns="0">
            <a:noAutofit/>
          </a:bodyPr>
          <a:lstStyle/>
          <a:p>
            <a:pPr indent="0" lvl="0" marL="0" marR="0" rtl="0" algn="l">
              <a:lnSpc>
                <a:spcPct val="178125"/>
              </a:lnSpc>
              <a:spcBef>
                <a:spcPts val="0"/>
              </a:spcBef>
              <a:spcAft>
                <a:spcPts val="0"/>
              </a:spcAft>
              <a:buClr>
                <a:srgbClr val="000000"/>
              </a:buClr>
              <a:buSzPts val="1600"/>
              <a:buFont typeface="Calibri"/>
              <a:buNone/>
            </a:pPr>
            <a:r>
              <a:rPr lang="en" sz="1300">
                <a:solidFill>
                  <a:schemeClr val="dk1"/>
                </a:solidFill>
                <a:latin typeface="Calibri"/>
                <a:ea typeface="Calibri"/>
                <a:cs typeface="Calibri"/>
                <a:sym typeface="Calibri"/>
              </a:rPr>
              <a:t>A plan for ongoing updates, improvements, and monitoring based on user feedback, performance data, and evolving needs.</a:t>
            </a:r>
            <a:endParaRPr sz="1450">
              <a:solidFill>
                <a:schemeClr val="dk1"/>
              </a:solidFill>
              <a:latin typeface="Calibri"/>
              <a:ea typeface="Calibri"/>
              <a:cs typeface="Calibri"/>
              <a:sym typeface="Calibri"/>
            </a:endParaRPr>
          </a:p>
        </p:txBody>
      </p:sp>
      <p:pic>
        <p:nvPicPr>
          <p:cNvPr id="277" name="Google Shape;277;p42"/>
          <p:cNvPicPr preferRelativeResize="0"/>
          <p:nvPr/>
        </p:nvPicPr>
        <p:blipFill>
          <a:blip r:embed="rId3">
            <a:alphaModFix/>
          </a:blip>
          <a:stretch>
            <a:fillRect/>
          </a:stretch>
        </p:blipFill>
        <p:spPr>
          <a:xfrm>
            <a:off x="0" y="575925"/>
            <a:ext cx="3870675" cy="4567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282" name="Shape 282"/>
        <p:cNvGrpSpPr/>
        <p:nvPr/>
      </p:nvGrpSpPr>
      <p:grpSpPr>
        <a:xfrm>
          <a:off x="0" y="0"/>
          <a:ext cx="0" cy="0"/>
          <a:chOff x="0" y="0"/>
          <a:chExt cx="0" cy="0"/>
        </a:xfrm>
      </p:grpSpPr>
      <p:sp>
        <p:nvSpPr>
          <p:cNvPr id="283" name="Google Shape;283;p43"/>
          <p:cNvSpPr/>
          <p:nvPr/>
        </p:nvSpPr>
        <p:spPr>
          <a:xfrm>
            <a:off x="3472800" y="463500"/>
            <a:ext cx="5671200" cy="453600"/>
          </a:xfrm>
          <a:prstGeom prst="rect">
            <a:avLst/>
          </a:prstGeom>
          <a:solidFill>
            <a:srgbClr val="434343"/>
          </a:solidFill>
          <a:ln>
            <a:noFill/>
          </a:ln>
        </p:spPr>
        <p:txBody>
          <a:bodyPr anchorCtr="0" anchor="t" bIns="0" lIns="0" spcFirstLastPara="1" rIns="0" wrap="square" tIns="0">
            <a:noAutofit/>
          </a:bodyPr>
          <a:lstStyle/>
          <a:p>
            <a:pPr indent="0" lvl="0" marL="0" marR="0" rtl="0" algn="ctr">
              <a:lnSpc>
                <a:spcPct val="124719"/>
              </a:lnSpc>
              <a:spcBef>
                <a:spcPts val="0"/>
              </a:spcBef>
              <a:spcAft>
                <a:spcPts val="0"/>
              </a:spcAft>
              <a:buClr>
                <a:srgbClr val="101014"/>
              </a:buClr>
              <a:buSzPts val="2800"/>
              <a:buFont typeface="Playfair Display"/>
              <a:buNone/>
            </a:pPr>
            <a:r>
              <a:rPr b="1" i="0" lang="en" sz="2800" u="none" cap="none" strike="noStrike">
                <a:solidFill>
                  <a:srgbClr val="C6C6D2"/>
                </a:solidFill>
                <a:latin typeface="Playfair Display"/>
                <a:ea typeface="Playfair Display"/>
                <a:cs typeface="Playfair Display"/>
                <a:sym typeface="Playfair Display"/>
              </a:rPr>
              <a:t>Next Steps and Conclusion</a:t>
            </a:r>
            <a:endParaRPr b="0" i="0" sz="2800" u="none" cap="none" strike="noStrike">
              <a:solidFill>
                <a:srgbClr val="C6C6D2"/>
              </a:solidFill>
              <a:latin typeface="Calibri"/>
              <a:ea typeface="Calibri"/>
              <a:cs typeface="Calibri"/>
              <a:sym typeface="Calibri"/>
            </a:endParaRPr>
          </a:p>
        </p:txBody>
      </p:sp>
      <p:sp>
        <p:nvSpPr>
          <p:cNvPr id="284" name="Google Shape;284;p43"/>
          <p:cNvSpPr/>
          <p:nvPr/>
        </p:nvSpPr>
        <p:spPr>
          <a:xfrm flipH="1" rot="10800000">
            <a:off x="4058796" y="1453075"/>
            <a:ext cx="500700" cy="318900"/>
          </a:xfrm>
          <a:prstGeom prst="roundRect">
            <a:avLst>
              <a:gd fmla="val 6667" name="adj"/>
            </a:avLst>
          </a:prstGeom>
          <a:solidFill>
            <a:srgbClr val="E0E0EC"/>
          </a:solidFill>
          <a:ln>
            <a:noFill/>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85" name="Google Shape;285;p43"/>
          <p:cNvSpPr/>
          <p:nvPr/>
        </p:nvSpPr>
        <p:spPr>
          <a:xfrm>
            <a:off x="4240484" y="1482568"/>
            <a:ext cx="81600" cy="212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39393C"/>
              </a:buClr>
              <a:buSzPts val="1700"/>
              <a:buFont typeface="Playfair Display"/>
              <a:buNone/>
            </a:pPr>
            <a:r>
              <a:rPr b="1" i="0" lang="en" sz="1700" u="none" cap="none" strike="noStrike">
                <a:solidFill>
                  <a:srgbClr val="39393C"/>
                </a:solidFill>
                <a:latin typeface="Playfair Display"/>
                <a:ea typeface="Playfair Display"/>
                <a:cs typeface="Playfair Display"/>
                <a:sym typeface="Playfair Display"/>
              </a:rPr>
              <a:t>1</a:t>
            </a:r>
            <a:endParaRPr b="0" i="0" sz="1700" u="none" cap="none" strike="noStrike">
              <a:solidFill>
                <a:schemeClr val="dk1"/>
              </a:solidFill>
              <a:latin typeface="Calibri"/>
              <a:ea typeface="Calibri"/>
              <a:cs typeface="Calibri"/>
              <a:sym typeface="Calibri"/>
            </a:endParaRPr>
          </a:p>
        </p:txBody>
      </p:sp>
      <p:sp>
        <p:nvSpPr>
          <p:cNvPr id="286" name="Google Shape;286;p43"/>
          <p:cNvSpPr/>
          <p:nvPr/>
        </p:nvSpPr>
        <p:spPr>
          <a:xfrm>
            <a:off x="4632325" y="1362100"/>
            <a:ext cx="3504000" cy="4536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9393C"/>
              </a:buClr>
              <a:buSzPts val="1400"/>
              <a:buFont typeface="Playfair Display"/>
              <a:buNone/>
            </a:pPr>
            <a:r>
              <a:rPr b="1" lang="en" sz="1500" u="sng">
                <a:solidFill>
                  <a:schemeClr val="dk1"/>
                </a:solidFill>
                <a:latin typeface="Times New Roman"/>
                <a:ea typeface="Times New Roman"/>
                <a:cs typeface="Times New Roman"/>
                <a:sym typeface="Times New Roman"/>
              </a:rPr>
              <a:t>Refine NLP and Voice Processing</a:t>
            </a:r>
            <a:endParaRPr i="0" sz="1500" u="sng" cap="none" strike="noStrike">
              <a:solidFill>
                <a:schemeClr val="dk1"/>
              </a:solidFill>
              <a:latin typeface="Times New Roman"/>
              <a:ea typeface="Times New Roman"/>
              <a:cs typeface="Times New Roman"/>
              <a:sym typeface="Times New Roman"/>
            </a:endParaRPr>
          </a:p>
        </p:txBody>
      </p:sp>
      <p:sp>
        <p:nvSpPr>
          <p:cNvPr id="287" name="Google Shape;287;p43"/>
          <p:cNvSpPr/>
          <p:nvPr/>
        </p:nvSpPr>
        <p:spPr>
          <a:xfrm>
            <a:off x="4632325" y="1945125"/>
            <a:ext cx="1898700" cy="9072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39393C"/>
              </a:buClr>
              <a:buSzPts val="1100"/>
              <a:buFont typeface="Open Sans"/>
              <a:buNone/>
            </a:pPr>
            <a:r>
              <a:rPr lang="en" sz="1300">
                <a:solidFill>
                  <a:schemeClr val="dk1"/>
                </a:solidFill>
                <a:latin typeface="Times New Roman"/>
                <a:ea typeface="Times New Roman"/>
                <a:cs typeface="Times New Roman"/>
                <a:sym typeface="Times New Roman"/>
              </a:rPr>
              <a:t>Integrate NCH voice support to enhance voice recognition and processing.</a:t>
            </a:r>
            <a:endParaRPr i="0" sz="1300" u="none" cap="none" strike="noStrike">
              <a:solidFill>
                <a:schemeClr val="dk1"/>
              </a:solidFill>
              <a:latin typeface="Times New Roman"/>
              <a:ea typeface="Times New Roman"/>
              <a:cs typeface="Times New Roman"/>
              <a:sym typeface="Times New Roman"/>
            </a:endParaRPr>
          </a:p>
        </p:txBody>
      </p:sp>
      <p:sp>
        <p:nvSpPr>
          <p:cNvPr id="288" name="Google Shape;288;p43"/>
          <p:cNvSpPr/>
          <p:nvPr/>
        </p:nvSpPr>
        <p:spPr>
          <a:xfrm>
            <a:off x="4187624" y="3313176"/>
            <a:ext cx="371700" cy="318900"/>
          </a:xfrm>
          <a:prstGeom prst="roundRect">
            <a:avLst>
              <a:gd fmla="val 6667" name="adj"/>
            </a:avLst>
          </a:prstGeom>
          <a:solidFill>
            <a:srgbClr val="E0E0EC"/>
          </a:solidFill>
          <a:ln>
            <a:noFill/>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rgbClr val="000000"/>
              </a:buClr>
              <a:buSzPts val="900"/>
              <a:buFont typeface="Arial"/>
              <a:buNone/>
            </a:pPr>
            <a:r>
              <a:rPr b="1" lang="en" sz="1800">
                <a:latin typeface="Playfair Display"/>
                <a:ea typeface="Playfair Display"/>
                <a:cs typeface="Playfair Display"/>
                <a:sym typeface="Playfair Display"/>
              </a:rPr>
              <a:t>2</a:t>
            </a:r>
            <a:endParaRPr b="1" i="0" sz="1800" u="none" cap="none" strike="noStrike">
              <a:solidFill>
                <a:srgbClr val="000000"/>
              </a:solidFill>
              <a:latin typeface="Playfair Display"/>
              <a:ea typeface="Playfair Display"/>
              <a:cs typeface="Playfair Display"/>
              <a:sym typeface="Playfair Display"/>
            </a:endParaRPr>
          </a:p>
        </p:txBody>
      </p:sp>
      <p:sp>
        <p:nvSpPr>
          <p:cNvPr id="289" name="Google Shape;289;p43"/>
          <p:cNvSpPr/>
          <p:nvPr/>
        </p:nvSpPr>
        <p:spPr>
          <a:xfrm>
            <a:off x="4701174" y="3261025"/>
            <a:ext cx="3504000" cy="2214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9393C"/>
              </a:buClr>
              <a:buSzPts val="1400"/>
              <a:buFont typeface="Playfair Display"/>
              <a:buNone/>
            </a:pPr>
            <a:r>
              <a:rPr b="1" lang="en" sz="1600" u="sng">
                <a:solidFill>
                  <a:schemeClr val="dk1"/>
                </a:solidFill>
                <a:latin typeface="Times New Roman"/>
                <a:ea typeface="Times New Roman"/>
                <a:cs typeface="Times New Roman"/>
                <a:sym typeface="Times New Roman"/>
              </a:rPr>
              <a:t>Implement Image Recognition</a:t>
            </a:r>
            <a:endParaRPr b="1" i="0" sz="1900" u="sng" cap="none" strike="noStrike">
              <a:solidFill>
                <a:schemeClr val="dk1"/>
              </a:solidFill>
              <a:latin typeface="Times New Roman"/>
              <a:ea typeface="Times New Roman"/>
              <a:cs typeface="Times New Roman"/>
              <a:sym typeface="Times New Roman"/>
            </a:endParaRPr>
          </a:p>
        </p:txBody>
      </p:sp>
      <p:sp>
        <p:nvSpPr>
          <p:cNvPr id="290" name="Google Shape;290;p43"/>
          <p:cNvSpPr/>
          <p:nvPr/>
        </p:nvSpPr>
        <p:spPr>
          <a:xfrm>
            <a:off x="4701175" y="3619671"/>
            <a:ext cx="4262100" cy="7230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39393C"/>
              </a:buClr>
              <a:buSzPts val="1100"/>
              <a:buFont typeface="Open Sans"/>
              <a:buNone/>
            </a:pPr>
            <a:r>
              <a:rPr lang="en" sz="1300">
                <a:solidFill>
                  <a:schemeClr val="dk1"/>
                </a:solidFill>
                <a:latin typeface="Times New Roman"/>
                <a:ea typeface="Times New Roman"/>
                <a:cs typeface="Times New Roman"/>
                <a:sym typeface="Times New Roman"/>
              </a:rPr>
              <a:t>Add an image recognition model if the chatbot needs to interpret visual inputs (e.g., identifying objects in an image, understanding text within images).</a:t>
            </a:r>
            <a:endParaRPr i="0" sz="1300" u="none" cap="none" strike="noStrike">
              <a:solidFill>
                <a:schemeClr val="dk1"/>
              </a:solidFill>
              <a:latin typeface="Times New Roman"/>
              <a:ea typeface="Times New Roman"/>
              <a:cs typeface="Times New Roman"/>
              <a:sym typeface="Times New Roman"/>
            </a:endParaRPr>
          </a:p>
        </p:txBody>
      </p:sp>
      <p:pic>
        <p:nvPicPr>
          <p:cNvPr id="291" name="Google Shape;291;p43"/>
          <p:cNvPicPr preferRelativeResize="0"/>
          <p:nvPr/>
        </p:nvPicPr>
        <p:blipFill>
          <a:blip r:embed="rId3">
            <a:alphaModFix/>
          </a:blip>
          <a:stretch>
            <a:fillRect/>
          </a:stretch>
        </p:blipFill>
        <p:spPr>
          <a:xfrm>
            <a:off x="0" y="0"/>
            <a:ext cx="3930225"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