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  <p:sldId id="264" r:id="rId9"/>
    <p:sldId id="266" r:id="rId10"/>
    <p:sldId id="270" r:id="rId11"/>
    <p:sldId id="267" r:id="rId12"/>
    <p:sldId id="26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09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F830B-382D-4FD6-434E-0BBDCF5E8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196566-B6F3-EC01-B4A3-3FB85FCCD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399BA-F3EB-A22D-A4FF-0C2EFD0CF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36BCB-BBD4-7CE0-64D2-8A144E826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9300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6792D-C446-A432-47BF-358D3377E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64D56-752E-AAB8-FA6C-6D6DCD316C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BE22E6-5FEC-279A-D1E5-BD37553BA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A503-B28B-DAF6-06B1-25C3B157A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790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67E67-3BFC-BDEF-8A87-69915E02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C607F-B2C3-67D4-ECF1-8B50363CF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65FB2-1C9D-4050-EC01-3E3199597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BA3AD-C1FB-EA75-B7B4-E8A6244F1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00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A7FFA-FD7B-6376-1C93-E8193B5BF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F760C2-D073-3669-8111-B01FD6A2F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98FB7-239D-110B-BB62-72A15F31E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8A10C-68BC-84BC-BDD8-212AB99DA5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318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A155-0859-F2CC-A345-55D6207F1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E583F-BEFD-6DD1-ECB9-E0C145763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D35B20-B7B1-88E1-6E6D-2D7C97C6DD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FA1F5-D943-7DBD-EAF6-79A2FF602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012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FD23A-7A24-D5F0-0516-A1D64FFE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63BC1-5DFE-8FA4-1413-E33597F89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82184-4F7D-6F2F-263C-C6681DEAA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CBB31-9976-2511-D035-7DEBF35FA2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2716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DC66E-0EBF-BA36-EFB2-E592E4953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D3ABEA-D491-628E-3291-E60B43BFC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A1F80-F08E-874A-8BD9-E84B30FED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A263E-C21C-701F-7953-FB790DD276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5488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D652A-BA82-B828-30CD-4F38C292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9A1B93-0E48-0FD5-048F-3DC3C2E09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F96148-975E-DEEF-31C9-F814A49107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74BBB-D07F-F4E0-C81B-DC6F15209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65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8868-8601-A126-DD99-3C45FB5E3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D58855-53C8-AF17-DE6D-D64F2EDC3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2B9EB-1B48-B015-C2E0-E364A4BCA5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1B322-7615-DBB6-8AAB-840902D1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0649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4033B-C1CB-1754-9CFB-86BF8AE30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F7485-6AB7-ED91-AD1E-F6AF83215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2DE61-1E8E-21E6-91F5-9ACFEE0A5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0C74B-DB87-D74C-25EF-E2DFA9BB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4EB34-C25C-43DD-1A50-13C7E6692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19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D28-A6C4-84CC-7AD0-1AF88C70E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933BF9-1D81-F7B1-6917-58E88F5D0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6503-6FF8-76D4-851E-BF686B74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06448-39D6-5009-B041-CA30D4724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0FC16-7BF7-6E7E-42AB-25069EB7A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388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52CA7-F9AD-0C1E-852C-42392B02D3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4B219-750C-7F94-6064-315216015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7404-C2CA-70FA-A5B4-9AE95C7F9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AD08-86AD-4165-1C92-6B56C79B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F7B6-7C91-353F-2D5E-37F732F3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41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B85E8-D1F0-3201-C513-282DAD84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AC0AD-2C49-613F-7309-CA7169803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1593B-EACA-5742-BD7F-BBE8EF09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32B52-D214-778D-EBBC-4D434F2D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6133C-3644-B4AE-38D1-B6502E79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8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90C2-0E03-59D3-2EC9-A7CEBD2A0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D4C1-E515-B744-7095-139C57B2C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09EE3-1AD3-FA54-93C5-86879BAC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9E5D3-42E2-501B-4318-0A159470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1FAE-A829-24D5-8503-C294C28F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B38F-72B4-7564-C133-A8CAF7D4E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F648-9D9E-7763-6BAB-B390C53F90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56F47-3898-C18D-71A7-B7778530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CE839-A226-7F30-2E42-D8C07E51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7FCD-23EC-B0DD-BE70-3A095C494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94252-86A4-63D0-754B-CBB385D3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D59CE-6C76-046E-841B-6EA0F7871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A51E6-7D4F-39D6-DA6C-601B63902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4CA2B-944D-91E6-F3C1-9E8B8804F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67490-A622-5F5B-FFA5-1191FC5F8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B953-35E2-D50D-3C23-96F3EA8A96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078F9F-EF39-1158-FFBB-B082D766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7A79C8-D42A-D086-9A2C-59BDC44BB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C02294-325E-C44F-6A05-FBDBCF942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84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6425-17EE-1CF7-BD80-9B51FD96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714A2E-804D-2430-8785-8198012E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E586F-1A2C-46B0-E88F-42E97FF8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0DCC0-E42B-4E16-2659-DE7666BD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0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4DC0D8-D29F-7928-5C8E-932C35C79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6381DF-626E-EA82-70A9-10E1245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DBE00-CBB3-2EA9-A8AD-EED32DAA2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8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6360-D970-1460-9ACE-C05150BF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89798-D111-FBE5-6324-CC95E2CD3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0DC15-10D0-0F6F-3033-BC7F116A9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4E66B-040C-17B4-ADF5-813D3763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7DC8-6E0F-8333-626D-4184400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94196-7598-4217-57B3-7873D582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3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25154-D40A-B42C-288E-C719D539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1DA1E-1E67-5A29-051C-843826304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18FC5-2DD3-C9EF-C7BF-36F167EC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F03EC-88F4-EC8D-270C-34F4D118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DC8FE-1BCB-047D-5F52-E902AC39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B3D0D-1060-1C28-1F1A-231E43E41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132A7A-246A-E18A-4C93-A4BA988E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919EB-94FF-60FF-BB8D-B66AF177A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F8F3A-267F-D219-664F-DEDAAC19E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10F51-7255-50C1-18D0-94D395A5F0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35A5A-9156-5F50-DE6D-645C17C79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32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kiet.edu/home/department_wise_faculty_detail/OQ==/Mjg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learn" TargetMode="External"/><Relationship Id="rId7" Type="http://schemas.openxmlformats.org/officeDocument/2006/relationships/hyperlink" Target="https://redux-toolkit.js.org/usage/usage-guid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ongodb.com/docs/manual/" TargetMode="External"/><Relationship Id="rId5" Type="http://schemas.openxmlformats.org/officeDocument/2006/relationships/hyperlink" Target="https://expressjs.com/en/5x/api.html" TargetMode="External"/><Relationship Id="rId4" Type="http://schemas.openxmlformats.org/officeDocument/2006/relationships/hyperlink" Target="https://nodejs.org/docs/latest/api/documentation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C05F-6C10-AAB8-B9A1-704086EB8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72639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(KCA353)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Odd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C24FBC-2E61-AD49-3BD0-DA7AA89F9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7526"/>
            <a:ext cx="9144000" cy="138449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Portal App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Name:-  Rishabh Kumar Tripathi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no. :-    2300290140139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7EFE38A-2987-AEC9-33EC-1BC6CB5C10DA}"/>
              </a:ext>
            </a:extLst>
          </p:cNvPr>
          <p:cNvSpPr txBox="1">
            <a:spLocks/>
          </p:cNvSpPr>
          <p:nvPr/>
        </p:nvSpPr>
        <p:spPr>
          <a:xfrm>
            <a:off x="152400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3043289-20F1-1B73-C850-CE92562B546B}"/>
              </a:ext>
            </a:extLst>
          </p:cNvPr>
          <p:cNvSpPr txBox="1">
            <a:spLocks/>
          </p:cNvSpPr>
          <p:nvPr/>
        </p:nvSpPr>
        <p:spPr>
          <a:xfrm>
            <a:off x="9005871" y="5676012"/>
            <a:ext cx="3035300" cy="12239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just"/>
            <a:r>
              <a:rPr lang="en-I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Sangeeta Arora</a:t>
            </a:r>
          </a:p>
          <a:p>
            <a:pPr algn="just"/>
            <a:r>
              <a:rPr lang="en-IN" b="0" i="0" strike="noStrike" dirty="0">
                <a:solidFill>
                  <a:srgbClr val="FF0000"/>
                </a:solidFill>
                <a:effectLst/>
                <a:latin typeface="Fira Sans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Associate Professor</a:t>
            </a:r>
          </a:p>
          <a:p>
            <a:pPr algn="just"/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A50B94-DBEB-9815-4684-223EC27F9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161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1D3E-F416-9D02-C47C-70528E575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6983-FF21-E174-BC9A-3C8452C1B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(Contd.)</a:t>
            </a:r>
            <a:endParaRPr lang="en-IN" b="1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7FCA45-76F6-3676-3AF5-AA9B6C38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Job Posting &amp; Applications</a:t>
            </a:r>
            <a:r>
              <a:rPr lang="en-US" sz="32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Companies can post jobs with detailed descriptions.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/>
              <a:t>Users can apply, track their application status, and receive notifications.</a:t>
            </a:r>
          </a:p>
        </p:txBody>
      </p:sp>
    </p:spTree>
    <p:extLst>
      <p:ext uri="{BB962C8B-B14F-4D97-AF65-F5344CB8AC3E}">
        <p14:creationId xmlns:p14="http://schemas.microsoft.com/office/powerpoint/2010/main" val="3091055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34DB-25C5-ADD3-CDFA-B1B0852B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CC37-D043-130F-E4E6-184C71A5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Workflow/Gantt Chart</a:t>
            </a:r>
            <a:endParaRPr lang="en-IN" b="1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E66D21-CE27-0EFE-D5A0-B55867E60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Step-by-Step Flow</a:t>
            </a:r>
            <a:r>
              <a:rPr lang="en-US" dirty="0"/>
              <a:t>: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BA302D-8972-FE37-78A6-DBB2D4755724}"/>
              </a:ext>
            </a:extLst>
          </p:cNvPr>
          <p:cNvSpPr/>
          <p:nvPr/>
        </p:nvSpPr>
        <p:spPr>
          <a:xfrm>
            <a:off x="4945929" y="1825625"/>
            <a:ext cx="2300141" cy="5561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User logs in/registers.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A53307-03D5-A6FD-46C1-D9E5B0D80179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2381806"/>
            <a:ext cx="0" cy="3896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0E59F2-3A7F-769C-2C5C-ED06326094C6}"/>
              </a:ext>
            </a:extLst>
          </p:cNvPr>
          <p:cNvCxnSpPr>
            <a:cxnSpLocks/>
          </p:cNvCxnSpPr>
          <p:nvPr/>
        </p:nvCxnSpPr>
        <p:spPr>
          <a:xfrm>
            <a:off x="6092857" y="3327661"/>
            <a:ext cx="0" cy="3361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AB8A19F-462A-9B1E-1236-B1F5B6B4749C}"/>
              </a:ext>
            </a:extLst>
          </p:cNvPr>
          <p:cNvSpPr/>
          <p:nvPr/>
        </p:nvSpPr>
        <p:spPr>
          <a:xfrm>
            <a:off x="5052767" y="2771481"/>
            <a:ext cx="2193300" cy="5561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Users/companies manage profiles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106C09-797F-A5CF-50C6-37CEE6AFAD3D}"/>
              </a:ext>
            </a:extLst>
          </p:cNvPr>
          <p:cNvSpPr/>
          <p:nvPr/>
        </p:nvSpPr>
        <p:spPr>
          <a:xfrm>
            <a:off x="5147037" y="3676122"/>
            <a:ext cx="2099028" cy="543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Companies post jobs.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5E19D0-C085-8DBB-6E58-0296087E3400}"/>
              </a:ext>
            </a:extLst>
          </p:cNvPr>
          <p:cNvCxnSpPr/>
          <p:nvPr/>
        </p:nvCxnSpPr>
        <p:spPr>
          <a:xfrm>
            <a:off x="6092857" y="4220031"/>
            <a:ext cx="0" cy="329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B7EE492-D236-C0E8-1160-21E5D97CBC9E}"/>
              </a:ext>
            </a:extLst>
          </p:cNvPr>
          <p:cNvSpPr/>
          <p:nvPr/>
        </p:nvSpPr>
        <p:spPr>
          <a:xfrm>
            <a:off x="5194170" y="4549969"/>
            <a:ext cx="2051893" cy="5439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Users apply for jobs.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BE038B-3437-BF5C-76C8-76ADD65983F9}"/>
              </a:ext>
            </a:extLst>
          </p:cNvPr>
          <p:cNvCxnSpPr>
            <a:stCxn id="16" idx="2"/>
          </p:cNvCxnSpPr>
          <p:nvPr/>
        </p:nvCxnSpPr>
        <p:spPr>
          <a:xfrm>
            <a:off x="6220117" y="5093878"/>
            <a:ext cx="1574" cy="392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BDF6305-ACBC-CE7D-FC5D-4BC4599E0080}"/>
              </a:ext>
            </a:extLst>
          </p:cNvPr>
          <p:cNvSpPr/>
          <p:nvPr/>
        </p:nvSpPr>
        <p:spPr>
          <a:xfrm>
            <a:off x="5260158" y="5486400"/>
            <a:ext cx="1981182" cy="8012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Automated newsletters are sent.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31DFD8-3FDE-7026-6CE5-6C135F3AC2D9}"/>
              </a:ext>
            </a:extLst>
          </p:cNvPr>
          <p:cNvCxnSpPr>
            <a:cxnSpLocks/>
          </p:cNvCxnSpPr>
          <p:nvPr/>
        </p:nvCxnSpPr>
        <p:spPr>
          <a:xfrm>
            <a:off x="7241340" y="5849331"/>
            <a:ext cx="7148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680AA3B-C401-3F05-1320-57DA3311349E}"/>
              </a:ext>
            </a:extLst>
          </p:cNvPr>
          <p:cNvSpPr/>
          <p:nvPr/>
        </p:nvSpPr>
        <p:spPr>
          <a:xfrm>
            <a:off x="7956222" y="5521699"/>
            <a:ext cx="2366129" cy="8696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Administrators manage job postings and applications.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66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E456B-10C1-3CA8-CD0A-6D1E5E0BF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0D13F-5FC6-2321-088E-1FD93899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FC024B-EB8F-6A04-091E-94AAF1313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 Reports for Job Portal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Job Applications:- Number of applications for each job.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Activity: -Number of active users, profile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Job Postings: -Total postings, active/inactive jobs.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Newsletter Reports: -Number of newsletters sent, open rates.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74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35E0D-1D75-E91F-E75B-C4DDF801D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8D0A-C035-F4F3-2047-44489595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4266AB-4FDC-DC5D-1539-EDBFF62C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Documentation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linkClick r:id="rId3"/>
              </a:rPr>
              <a:t>https://react.dev/learn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linkClick r:id="rId4"/>
              </a:rPr>
              <a:t>https://nodejs.org/docs/latest/api/documentation.html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linkClick r:id="rId5"/>
              </a:rPr>
              <a:t>https://expressjs.com/en/5x/api.html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linkClick r:id="rId6"/>
              </a:rPr>
              <a:t>https://www.mongodb.com/docs/manual/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hlinkClick r:id="rId7"/>
              </a:rPr>
              <a:t>https://redux-toolkit.js.org/usage/usage-guide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787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Workflow Reports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17BD6D-03AD-639D-0D53-24A0683B6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Title</a:t>
            </a:r>
            <a:r>
              <a:rPr lang="en-US" dirty="0"/>
              <a:t>: Building a Feature-Rich MERN Stack Job Portal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Overview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project aims to create a </a:t>
            </a:r>
            <a:r>
              <a:rPr lang="en-US" b="1" dirty="0"/>
              <a:t>job portal application</a:t>
            </a:r>
            <a:r>
              <a:rPr lang="en-US" dirty="0"/>
              <a:t> using the </a:t>
            </a:r>
            <a:r>
              <a:rPr lang="en-US" b="1" dirty="0"/>
              <a:t>MERN stack</a:t>
            </a:r>
            <a:r>
              <a:rPr lang="en-US" dirty="0"/>
              <a:t> (MongoDB, Express.js, React, Node.js), which allows users to register, create profiles, search and apply for jobs, and for companies to post job openings.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portal includes advanced features such as: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Automated newsletters</a:t>
            </a:r>
            <a:r>
              <a:rPr lang="en-US" dirty="0"/>
              <a:t> for notifying users of new job opportunities.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Profile management</a:t>
            </a:r>
            <a:r>
              <a:rPr lang="en-US" dirty="0"/>
              <a:t> for both users and companies.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Job postings and tracking</a:t>
            </a:r>
            <a:r>
              <a:rPr lang="en-US" dirty="0"/>
              <a:t> with user-friendly interaction.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Secure authentication</a:t>
            </a:r>
            <a:r>
              <a:rPr lang="en-US" dirty="0"/>
              <a:t> using modern security practices like </a:t>
            </a:r>
            <a:r>
              <a:rPr lang="en-US" b="1" dirty="0"/>
              <a:t>JWT (JSON Web Tokens)</a:t>
            </a:r>
            <a:r>
              <a:rPr lang="en-US" dirty="0"/>
              <a:t>.</a:t>
            </a:r>
          </a:p>
          <a:p>
            <a:pPr lvl="0"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F06B79-DAB3-64B1-9AA4-939F96A5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Modern Web Application Practices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Automated tasks with Node Cron.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Secure Authentication: JWT, OAuth2.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Redux for state management: Efficient handling of user data, job postings, and applications.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A07D-3EFC-2A4C-0461-98F29B71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D491-CAD3-3CB4-E699-C19EBBF7D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(Contd.)</a:t>
            </a:r>
            <a:endParaRPr lang="en-IN" b="1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A676C2-8498-1A7F-0D2D-8EF4ED2CB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Modern Web Application Practices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Automated tasks with Node Cron.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Secure Authentication: JWT, OAuth2.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Redux for state management: Efficient handling of user data, job postings, and applications.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17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6EBDE-A511-E80F-D5E9-0604A420E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401A3-3948-4147-3AEF-34640B41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3FF4-855C-A317-936E-1CA11382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Main </a:t>
            </a:r>
            <a:r>
              <a:rPr lang="en-US" b="1" dirty="0" err="1"/>
              <a:t>Objective</a:t>
            </a:r>
            <a:r>
              <a:rPr lang="en-US" dirty="0" err="1"/>
              <a:t>:The</a:t>
            </a:r>
            <a:r>
              <a:rPr lang="en-US" dirty="0"/>
              <a:t> goal is to create a </a:t>
            </a:r>
            <a:r>
              <a:rPr lang="en-US" b="1" dirty="0"/>
              <a:t>full-featured job portal application</a:t>
            </a:r>
            <a:r>
              <a:rPr lang="en-US" dirty="0"/>
              <a:t> that allows users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Register and log in securely.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Manage profiles, update resumes, and view job preferences.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Companies can post jobs and review applications.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Send </a:t>
            </a:r>
            <a:r>
              <a:rPr lang="en-US" b="1" dirty="0"/>
              <a:t>automated newsletters</a:t>
            </a:r>
            <a:r>
              <a:rPr lang="en-US" dirty="0"/>
              <a:t> for job updates.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Redux Toolkit</a:t>
            </a:r>
            <a:r>
              <a:rPr lang="en-US" dirty="0"/>
              <a:t> to ensure smooth state management across the application.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portal will offer a user-friendly interface, secure backend, and scalable architecture for a seamless experience.</a:t>
            </a:r>
          </a:p>
          <a:p>
            <a:pPr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4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9AADA-7FF4-FCD4-6A4B-012DAB5D6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7254-B274-C592-536F-4025C1DC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(Hardware Requirements)</a:t>
            </a:r>
            <a:endParaRPr lang="en-IN" b="1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487BBCA-075F-86B4-4FAF-C7F0A8925C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47132"/>
            <a:ext cx="1099756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Environment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Processor: Intel i5 or equivalent.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RAM: 8GB or higher.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Disk Space: 50GB.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Server Requirements (if applicable)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Linux server, 2GB RAM, 20GB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 Requirements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Browser support for Chrome, Firefox,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4996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5C719-192D-C070-FBB9-9E0D0C58C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70B73-EB03-9222-F7E5-B44DDD40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 (Software Requirements)</a:t>
            </a:r>
            <a:endParaRPr lang="en-IN" b="1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0424C3-10EB-A72A-5C5E-D564495E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Languages and Platforms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Frontend: React, HTML5, CSS3, JavaScript (ES6+)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Backend: Node.js, Express.js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Database: MongoDB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IDE: VS Code, Postman for API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Other Tools: Git, </a:t>
            </a:r>
            <a:r>
              <a:rPr lang="en-IN" dirty="0" err="1"/>
              <a:t>Jupyter</a:t>
            </a:r>
            <a:r>
              <a:rPr lang="en-IN" dirty="0"/>
              <a:t> Notebook for documentation, Android Studio (if applicable)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72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15C5-633A-19D9-26D0-5F9DB477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80E5-FC90-50B2-5F63-C651AC028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solidFill>
                <a:schemeClr val="tx2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2FF72-3A95-498C-753E-27CA2AED6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Authentication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Secure login and registration using JWT.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Role-based access for users and administrators.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Profile Management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Ability to update resumes, view job applications, and set job preferences.</a:t>
            </a:r>
          </a:p>
          <a:p>
            <a:pPr lvl="0">
              <a:buFont typeface="Wingdings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8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792</Words>
  <Application>Microsoft Office PowerPoint</Application>
  <PresentationFormat>Widescreen</PresentationFormat>
  <Paragraphs>112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Aptos</vt:lpstr>
      <vt:lpstr>Aptos Display</vt:lpstr>
      <vt:lpstr>Arial</vt:lpstr>
      <vt:lpstr>Fira Sans</vt:lpstr>
      <vt:lpstr>Symbol</vt:lpstr>
      <vt:lpstr>Times New Roman</vt:lpstr>
      <vt:lpstr>Wingdings</vt:lpstr>
      <vt:lpstr>Office Theme</vt:lpstr>
      <vt:lpstr>Mini Project (KCA353) Odd Semester Session 2024-25</vt:lpstr>
      <vt:lpstr>Content</vt:lpstr>
      <vt:lpstr>Introduction</vt:lpstr>
      <vt:lpstr>Literature Review</vt:lpstr>
      <vt:lpstr>Literature Review (Contd.)</vt:lpstr>
      <vt:lpstr>Objective of the Project</vt:lpstr>
      <vt:lpstr>Technology (Hardware Requirements)</vt:lpstr>
      <vt:lpstr>Technology (Software Requirements)</vt:lpstr>
      <vt:lpstr>Modules</vt:lpstr>
      <vt:lpstr>Modules (Contd.)</vt:lpstr>
      <vt:lpstr>Workflow/Gantt Chart</vt:lpstr>
      <vt:lpstr>Reports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Apoorv Jain</dc:creator>
  <cp:lastModifiedBy>Rishabh Tripathi</cp:lastModifiedBy>
  <cp:revision>9</cp:revision>
  <dcterms:created xsi:type="dcterms:W3CDTF">2024-09-12T08:34:15Z</dcterms:created>
  <dcterms:modified xsi:type="dcterms:W3CDTF">2024-09-24T04:37:10Z</dcterms:modified>
</cp:coreProperties>
</file>