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71" r:id="rId10"/>
    <p:sldId id="267" r:id="rId11"/>
    <p:sldId id="269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6" autoAdjust="0"/>
    <p:restoredTop sz="94659"/>
  </p:normalViewPr>
  <p:slideViewPr>
    <p:cSldViewPr snapToGrid="0">
      <p:cViewPr varScale="1">
        <p:scale>
          <a:sx n="87" d="100"/>
          <a:sy n="87" d="100"/>
        </p:scale>
        <p:origin x="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B5FA-887F-45CD-95CF-C19CDF04235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D17A3B-520F-4F6C-8C7D-80F3F05256C7}">
      <dgm:prSet/>
      <dgm:spPr/>
      <dgm:t>
        <a:bodyPr/>
        <a:lstStyle/>
        <a:p>
          <a:r>
            <a:rPr lang="en-IN"/>
            <a:t>User Registration/Login</a:t>
          </a:r>
        </a:p>
      </dgm:t>
    </dgm:pt>
    <dgm:pt modelId="{15829D62-838B-4D7F-9E5E-A3EA655767A6}" type="parTrans" cxnId="{74A244A6-73BF-479D-BCA6-0B5C10B2514A}">
      <dgm:prSet/>
      <dgm:spPr/>
      <dgm:t>
        <a:bodyPr/>
        <a:lstStyle/>
        <a:p>
          <a:endParaRPr lang="en-IN"/>
        </a:p>
      </dgm:t>
    </dgm:pt>
    <dgm:pt modelId="{02AEC4E7-53BB-4E40-9A09-54B45DBB05A7}" type="sibTrans" cxnId="{74A244A6-73BF-479D-BCA6-0B5C10B2514A}">
      <dgm:prSet/>
      <dgm:spPr/>
      <dgm:t>
        <a:bodyPr/>
        <a:lstStyle/>
        <a:p>
          <a:endParaRPr lang="en-IN"/>
        </a:p>
      </dgm:t>
    </dgm:pt>
    <dgm:pt modelId="{FF8A8E72-2712-4368-A0AF-9D1FC524EDD6}">
      <dgm:prSet/>
      <dgm:spPr/>
      <dgm:t>
        <a:bodyPr/>
        <a:lstStyle/>
        <a:p>
          <a:r>
            <a:rPr lang="en-IN" dirty="0"/>
            <a:t>Users take quizzes</a:t>
          </a:r>
        </a:p>
      </dgm:t>
    </dgm:pt>
    <dgm:pt modelId="{694C4E66-300A-4963-B8F7-9AE29A4649DA}" type="parTrans" cxnId="{C6480558-B4AF-4098-8BB3-17119F0D7E4B}">
      <dgm:prSet/>
      <dgm:spPr/>
      <dgm:t>
        <a:bodyPr/>
        <a:lstStyle/>
        <a:p>
          <a:endParaRPr lang="en-IN"/>
        </a:p>
      </dgm:t>
    </dgm:pt>
    <dgm:pt modelId="{54181592-5309-48A3-B19B-38251C835290}" type="sibTrans" cxnId="{C6480558-B4AF-4098-8BB3-17119F0D7E4B}">
      <dgm:prSet/>
      <dgm:spPr/>
      <dgm:t>
        <a:bodyPr/>
        <a:lstStyle/>
        <a:p>
          <a:endParaRPr lang="en-IN"/>
        </a:p>
      </dgm:t>
    </dgm:pt>
    <dgm:pt modelId="{7173DE20-9A0A-4A3F-B1FE-F8D9DB2B25AC}">
      <dgm:prSet/>
      <dgm:spPr/>
      <dgm:t>
        <a:bodyPr/>
        <a:lstStyle/>
        <a:p>
          <a:r>
            <a:rPr lang="en-IN"/>
            <a:t>AI adapts questions</a:t>
          </a:r>
        </a:p>
      </dgm:t>
    </dgm:pt>
    <dgm:pt modelId="{468A97DD-FDFE-47D6-BE2D-66A91140EDFE}" type="parTrans" cxnId="{5997CB00-7688-470C-ADF0-A02656E95766}">
      <dgm:prSet/>
      <dgm:spPr/>
      <dgm:t>
        <a:bodyPr/>
        <a:lstStyle/>
        <a:p>
          <a:endParaRPr lang="en-IN"/>
        </a:p>
      </dgm:t>
    </dgm:pt>
    <dgm:pt modelId="{FA5F5EF6-D969-47B2-A439-2C8AA2A0A740}" type="sibTrans" cxnId="{5997CB00-7688-470C-ADF0-A02656E95766}">
      <dgm:prSet/>
      <dgm:spPr/>
      <dgm:t>
        <a:bodyPr/>
        <a:lstStyle/>
        <a:p>
          <a:endParaRPr lang="en-IN"/>
        </a:p>
      </dgm:t>
    </dgm:pt>
    <dgm:pt modelId="{92803F29-221F-47C5-B2C5-C443EAF74DAB}">
      <dgm:prSet/>
      <dgm:spPr/>
      <dgm:t>
        <a:bodyPr/>
        <a:lstStyle/>
        <a:p>
          <a:r>
            <a:rPr lang="en-IN"/>
            <a:t>Results and analytics provided</a:t>
          </a:r>
        </a:p>
      </dgm:t>
    </dgm:pt>
    <dgm:pt modelId="{E1867410-4985-4EC9-B224-826224487C5D}" type="parTrans" cxnId="{12298FA5-70DE-455B-B64A-2333A0B65933}">
      <dgm:prSet/>
      <dgm:spPr/>
      <dgm:t>
        <a:bodyPr/>
        <a:lstStyle/>
        <a:p>
          <a:endParaRPr lang="en-IN"/>
        </a:p>
      </dgm:t>
    </dgm:pt>
    <dgm:pt modelId="{2C997225-BC14-4037-AD20-05BEC34529C2}" type="sibTrans" cxnId="{12298FA5-70DE-455B-B64A-2333A0B65933}">
      <dgm:prSet/>
      <dgm:spPr/>
      <dgm:t>
        <a:bodyPr/>
        <a:lstStyle/>
        <a:p>
          <a:endParaRPr lang="en-IN"/>
        </a:p>
      </dgm:t>
    </dgm:pt>
    <dgm:pt modelId="{B084C242-9E4B-4379-BB26-AB5854282C6F}" type="pres">
      <dgm:prSet presAssocID="{89CBB5FA-887F-45CD-95CF-C19CDF04235E}" presName="CompostProcess" presStyleCnt="0">
        <dgm:presLayoutVars>
          <dgm:dir/>
          <dgm:resizeHandles val="exact"/>
        </dgm:presLayoutVars>
      </dgm:prSet>
      <dgm:spPr/>
    </dgm:pt>
    <dgm:pt modelId="{C2CF67F3-07E7-4C14-BB8C-49C5DE902A21}" type="pres">
      <dgm:prSet presAssocID="{89CBB5FA-887F-45CD-95CF-C19CDF04235E}" presName="arrow" presStyleLbl="bgShp" presStyleIdx="0" presStyleCnt="1"/>
      <dgm:spPr/>
    </dgm:pt>
    <dgm:pt modelId="{BBCDB0DD-C063-486B-AD17-8F82BC09744A}" type="pres">
      <dgm:prSet presAssocID="{89CBB5FA-887F-45CD-95CF-C19CDF04235E}" presName="linearProcess" presStyleCnt="0"/>
      <dgm:spPr/>
    </dgm:pt>
    <dgm:pt modelId="{A0E9318B-02BD-4ABE-A4AF-DCBAFD5169D5}" type="pres">
      <dgm:prSet presAssocID="{51D17A3B-520F-4F6C-8C7D-80F3F05256C7}" presName="textNode" presStyleLbl="node1" presStyleIdx="0" presStyleCnt="4">
        <dgm:presLayoutVars>
          <dgm:bulletEnabled val="1"/>
        </dgm:presLayoutVars>
      </dgm:prSet>
      <dgm:spPr/>
    </dgm:pt>
    <dgm:pt modelId="{5065FE4B-1A33-45B1-9A3A-80D0068F985F}" type="pres">
      <dgm:prSet presAssocID="{02AEC4E7-53BB-4E40-9A09-54B45DBB05A7}" presName="sibTrans" presStyleCnt="0"/>
      <dgm:spPr/>
    </dgm:pt>
    <dgm:pt modelId="{424AE4F4-709F-4776-8629-B9805D92C50D}" type="pres">
      <dgm:prSet presAssocID="{FF8A8E72-2712-4368-A0AF-9D1FC524EDD6}" presName="textNode" presStyleLbl="node1" presStyleIdx="1" presStyleCnt="4">
        <dgm:presLayoutVars>
          <dgm:bulletEnabled val="1"/>
        </dgm:presLayoutVars>
      </dgm:prSet>
      <dgm:spPr/>
    </dgm:pt>
    <dgm:pt modelId="{25CB060D-3EFD-48A5-8654-052F6723AFDD}" type="pres">
      <dgm:prSet presAssocID="{54181592-5309-48A3-B19B-38251C835290}" presName="sibTrans" presStyleCnt="0"/>
      <dgm:spPr/>
    </dgm:pt>
    <dgm:pt modelId="{5839694C-550F-446C-BA8F-E0E27690A3DF}" type="pres">
      <dgm:prSet presAssocID="{7173DE20-9A0A-4A3F-B1FE-F8D9DB2B25AC}" presName="textNode" presStyleLbl="node1" presStyleIdx="2" presStyleCnt="4">
        <dgm:presLayoutVars>
          <dgm:bulletEnabled val="1"/>
        </dgm:presLayoutVars>
      </dgm:prSet>
      <dgm:spPr/>
    </dgm:pt>
    <dgm:pt modelId="{48E65F6F-305C-4179-9405-53F218F7FB23}" type="pres">
      <dgm:prSet presAssocID="{FA5F5EF6-D969-47B2-A439-2C8AA2A0A740}" presName="sibTrans" presStyleCnt="0"/>
      <dgm:spPr/>
    </dgm:pt>
    <dgm:pt modelId="{FDA1BACF-F355-4C4A-A900-64B3ACF8AA6E}" type="pres">
      <dgm:prSet presAssocID="{92803F29-221F-47C5-B2C5-C443EAF74DA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997CB00-7688-470C-ADF0-A02656E95766}" srcId="{89CBB5FA-887F-45CD-95CF-C19CDF04235E}" destId="{7173DE20-9A0A-4A3F-B1FE-F8D9DB2B25AC}" srcOrd="2" destOrd="0" parTransId="{468A97DD-FDFE-47D6-BE2D-66A91140EDFE}" sibTransId="{FA5F5EF6-D969-47B2-A439-2C8AA2A0A740}"/>
    <dgm:cxn modelId="{C26CE309-47B5-40EF-90D9-36F44B6EB090}" type="presOf" srcId="{51D17A3B-520F-4F6C-8C7D-80F3F05256C7}" destId="{A0E9318B-02BD-4ABE-A4AF-DCBAFD5169D5}" srcOrd="0" destOrd="0" presId="urn:microsoft.com/office/officeart/2005/8/layout/hProcess9"/>
    <dgm:cxn modelId="{850AD74D-B9B7-498A-B2BE-87B7C1F98BD0}" type="presOf" srcId="{7173DE20-9A0A-4A3F-B1FE-F8D9DB2B25AC}" destId="{5839694C-550F-446C-BA8F-E0E27690A3DF}" srcOrd="0" destOrd="0" presId="urn:microsoft.com/office/officeart/2005/8/layout/hProcess9"/>
    <dgm:cxn modelId="{C6480558-B4AF-4098-8BB3-17119F0D7E4B}" srcId="{89CBB5FA-887F-45CD-95CF-C19CDF04235E}" destId="{FF8A8E72-2712-4368-A0AF-9D1FC524EDD6}" srcOrd="1" destOrd="0" parTransId="{694C4E66-300A-4963-B8F7-9AE29A4649DA}" sibTransId="{54181592-5309-48A3-B19B-38251C835290}"/>
    <dgm:cxn modelId="{EDD82A58-4A36-43A5-9303-C8B122EB1F8D}" type="presOf" srcId="{89CBB5FA-887F-45CD-95CF-C19CDF04235E}" destId="{B084C242-9E4B-4379-BB26-AB5854282C6F}" srcOrd="0" destOrd="0" presId="urn:microsoft.com/office/officeart/2005/8/layout/hProcess9"/>
    <dgm:cxn modelId="{FA959B5A-3BD9-42BA-AFC2-A2FD4A5F411F}" type="presOf" srcId="{92803F29-221F-47C5-B2C5-C443EAF74DAB}" destId="{FDA1BACF-F355-4C4A-A900-64B3ACF8AA6E}" srcOrd="0" destOrd="0" presId="urn:microsoft.com/office/officeart/2005/8/layout/hProcess9"/>
    <dgm:cxn modelId="{12298FA5-70DE-455B-B64A-2333A0B65933}" srcId="{89CBB5FA-887F-45CD-95CF-C19CDF04235E}" destId="{92803F29-221F-47C5-B2C5-C443EAF74DAB}" srcOrd="3" destOrd="0" parTransId="{E1867410-4985-4EC9-B224-826224487C5D}" sibTransId="{2C997225-BC14-4037-AD20-05BEC34529C2}"/>
    <dgm:cxn modelId="{74A244A6-73BF-479D-BCA6-0B5C10B2514A}" srcId="{89CBB5FA-887F-45CD-95CF-C19CDF04235E}" destId="{51D17A3B-520F-4F6C-8C7D-80F3F05256C7}" srcOrd="0" destOrd="0" parTransId="{15829D62-838B-4D7F-9E5E-A3EA655767A6}" sibTransId="{02AEC4E7-53BB-4E40-9A09-54B45DBB05A7}"/>
    <dgm:cxn modelId="{251D0FD6-0FAA-48BB-96D3-9ED08ADAF640}" type="presOf" srcId="{FF8A8E72-2712-4368-A0AF-9D1FC524EDD6}" destId="{424AE4F4-709F-4776-8629-B9805D92C50D}" srcOrd="0" destOrd="0" presId="urn:microsoft.com/office/officeart/2005/8/layout/hProcess9"/>
    <dgm:cxn modelId="{CFEDCB66-651C-4F0C-8AEA-1DE788D6C1AF}" type="presParOf" srcId="{B084C242-9E4B-4379-BB26-AB5854282C6F}" destId="{C2CF67F3-07E7-4C14-BB8C-49C5DE902A21}" srcOrd="0" destOrd="0" presId="urn:microsoft.com/office/officeart/2005/8/layout/hProcess9"/>
    <dgm:cxn modelId="{207805F9-5844-42A9-B0A2-150F193F91CA}" type="presParOf" srcId="{B084C242-9E4B-4379-BB26-AB5854282C6F}" destId="{BBCDB0DD-C063-486B-AD17-8F82BC09744A}" srcOrd="1" destOrd="0" presId="urn:microsoft.com/office/officeart/2005/8/layout/hProcess9"/>
    <dgm:cxn modelId="{9D8904CF-6780-4534-957B-8F35C16EB40A}" type="presParOf" srcId="{BBCDB0DD-C063-486B-AD17-8F82BC09744A}" destId="{A0E9318B-02BD-4ABE-A4AF-DCBAFD5169D5}" srcOrd="0" destOrd="0" presId="urn:microsoft.com/office/officeart/2005/8/layout/hProcess9"/>
    <dgm:cxn modelId="{4707C748-84C1-46D5-AACC-DCCEAD8513D5}" type="presParOf" srcId="{BBCDB0DD-C063-486B-AD17-8F82BC09744A}" destId="{5065FE4B-1A33-45B1-9A3A-80D0068F985F}" srcOrd="1" destOrd="0" presId="urn:microsoft.com/office/officeart/2005/8/layout/hProcess9"/>
    <dgm:cxn modelId="{3237AD52-A153-4801-8CAD-044FA5C71AF1}" type="presParOf" srcId="{BBCDB0DD-C063-486B-AD17-8F82BC09744A}" destId="{424AE4F4-709F-4776-8629-B9805D92C50D}" srcOrd="2" destOrd="0" presId="urn:microsoft.com/office/officeart/2005/8/layout/hProcess9"/>
    <dgm:cxn modelId="{958163C0-DB7D-4E7B-9855-0458A1CE90BC}" type="presParOf" srcId="{BBCDB0DD-C063-486B-AD17-8F82BC09744A}" destId="{25CB060D-3EFD-48A5-8654-052F6723AFDD}" srcOrd="3" destOrd="0" presId="urn:microsoft.com/office/officeart/2005/8/layout/hProcess9"/>
    <dgm:cxn modelId="{99296AF3-D6C6-4A5C-ACB9-5EF94D294D47}" type="presParOf" srcId="{BBCDB0DD-C063-486B-AD17-8F82BC09744A}" destId="{5839694C-550F-446C-BA8F-E0E27690A3DF}" srcOrd="4" destOrd="0" presId="urn:microsoft.com/office/officeart/2005/8/layout/hProcess9"/>
    <dgm:cxn modelId="{674CF211-7962-4865-8DBD-E556EE7811F7}" type="presParOf" srcId="{BBCDB0DD-C063-486B-AD17-8F82BC09744A}" destId="{48E65F6F-305C-4179-9405-53F218F7FB23}" srcOrd="5" destOrd="0" presId="urn:microsoft.com/office/officeart/2005/8/layout/hProcess9"/>
    <dgm:cxn modelId="{6756831F-27DB-4189-927B-51A340541759}" type="presParOf" srcId="{BBCDB0DD-C063-486B-AD17-8F82BC09744A}" destId="{FDA1BACF-F355-4C4A-A900-64B3ACF8AA6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67F3-07E7-4C14-BB8C-49C5DE902A2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318B-02BD-4ABE-A4AF-DCBAFD5169D5}">
      <dsp:nvSpPr>
        <dsp:cNvPr id="0" name=""/>
        <dsp:cNvSpPr/>
      </dsp:nvSpPr>
      <dsp:spPr>
        <a:xfrm>
          <a:off x="5262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User Registration/Login</a:t>
          </a:r>
        </a:p>
      </dsp:txBody>
      <dsp:txXfrm>
        <a:off x="90228" y="1390367"/>
        <a:ext cx="2361411" cy="1570603"/>
      </dsp:txXfrm>
    </dsp:sp>
    <dsp:sp modelId="{424AE4F4-709F-4776-8629-B9805D92C50D}">
      <dsp:nvSpPr>
        <dsp:cNvPr id="0" name=""/>
        <dsp:cNvSpPr/>
      </dsp:nvSpPr>
      <dsp:spPr>
        <a:xfrm>
          <a:off x="266317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Users take quizzes</a:t>
          </a:r>
        </a:p>
      </dsp:txBody>
      <dsp:txXfrm>
        <a:off x="2748139" y="1390367"/>
        <a:ext cx="2361411" cy="1570603"/>
      </dsp:txXfrm>
    </dsp:sp>
    <dsp:sp modelId="{5839694C-550F-446C-BA8F-E0E27690A3DF}">
      <dsp:nvSpPr>
        <dsp:cNvPr id="0" name=""/>
        <dsp:cNvSpPr/>
      </dsp:nvSpPr>
      <dsp:spPr>
        <a:xfrm>
          <a:off x="532108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AI adapts questions</a:t>
          </a:r>
        </a:p>
      </dsp:txBody>
      <dsp:txXfrm>
        <a:off x="5406049" y="1390367"/>
        <a:ext cx="2361411" cy="1570603"/>
      </dsp:txXfrm>
    </dsp:sp>
    <dsp:sp modelId="{FDA1BACF-F355-4C4A-A900-64B3ACF8AA6E}">
      <dsp:nvSpPr>
        <dsp:cNvPr id="0" name=""/>
        <dsp:cNvSpPr/>
      </dsp:nvSpPr>
      <dsp:spPr>
        <a:xfrm>
          <a:off x="7978993" y="1305401"/>
          <a:ext cx="253134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Results and analytics provided</a:t>
          </a:r>
        </a:p>
      </dsp:txBody>
      <dsp:txXfrm>
        <a:off x="8063959" y="1390367"/>
        <a:ext cx="236141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/instal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34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083"/>
            <a:ext cx="9144000" cy="13844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QUIZIFY(GD-12)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010396" y="5173676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Vipin Kumar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9C476-61ED-DEFB-5A5D-587FD1D5D7AD}"/>
              </a:ext>
            </a:extLst>
          </p:cNvPr>
          <p:cNvSpPr txBox="1"/>
          <p:nvPr/>
        </p:nvSpPr>
        <p:spPr>
          <a:xfrm>
            <a:off x="314553" y="4995693"/>
            <a:ext cx="3701492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i="1" dirty="0">
              <a:solidFill>
                <a:srgbClr val="1F497D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200"/>
              </a:spcAft>
            </a:pPr>
            <a:r>
              <a:rPr lang="en-IN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SHAGUN (2300290140167)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200"/>
              </a:spcAft>
            </a:pPr>
            <a:r>
              <a:rPr lang="en-IN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SAKSHI GUPTA (2300290140154)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200"/>
              </a:spcAft>
            </a:pPr>
            <a:r>
              <a:rPr lang="en-IN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SARTHAK GUPTA(2300290140159)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200"/>
              </a:spcAft>
            </a:pPr>
            <a:r>
              <a:rPr lang="en-IN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SHIVANSH DUBEY(2300290140175</a:t>
            </a:r>
            <a:r>
              <a:rPr lang="en-IN" sz="20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58BCFC7-B828-3F51-2343-84C834C78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44479"/>
              </p:ext>
            </p:extLst>
          </p:nvPr>
        </p:nvGraphicFramePr>
        <p:xfrm>
          <a:off x="1086917" y="16720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11C297-5B5E-2A63-E466-BD38E9149710}"/>
              </a:ext>
            </a:extLst>
          </p:cNvPr>
          <p:cNvSpPr txBox="1"/>
          <p:nvPr/>
        </p:nvSpPr>
        <p:spPr>
          <a:xfrm>
            <a:off x="4045305" y="1499617"/>
            <a:ext cx="362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u="sng" dirty="0"/>
              <a:t>User Journey: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300" b="1" dirty="0">
                <a:latin typeface="Constantia" panose="02030602050306030303" pitchFamily="18" charset="0"/>
              </a:rPr>
              <a:t>User Performance Reports: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Track individual user scores over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Display Top 3 Performer.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300" b="1" dirty="0">
                <a:latin typeface="Constantia" panose="02030602050306030303" pitchFamily="18" charset="0"/>
              </a:rPr>
              <a:t>Popular Topics Report</a:t>
            </a:r>
            <a:r>
              <a:rPr lang="en-US" sz="4300" dirty="0">
                <a:latin typeface="Constantia" panose="02030602050306030303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Most selected quiz topics by users.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Subject areas where users score the highest or lowest.</a:t>
            </a:r>
          </a:p>
          <a:p>
            <a:pPr marL="0" indent="0">
              <a:buNone/>
            </a:pPr>
            <a:r>
              <a:rPr lang="en-US" sz="1200" dirty="0"/>
              <a:t>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63" y="1474495"/>
            <a:ext cx="10515600" cy="435133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MERN Stack Tutorial :  </a:t>
            </a:r>
            <a:r>
              <a:rPr lang="en-US" sz="2200" dirty="0" err="1"/>
              <a:t>DigitalOcean</a:t>
            </a:r>
            <a:r>
              <a:rPr lang="en-US" sz="2200" dirty="0"/>
              <a:t>: How to Build a MERN Stack App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AI-Generated Quiz Systems : </a:t>
            </a:r>
            <a:r>
              <a:rPr lang="en-IN" sz="2200" dirty="0"/>
              <a:t>OpenAI API Documentation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JWT Authentication in MERN :  </a:t>
            </a:r>
            <a:r>
              <a:rPr lang="en-US" sz="2200" dirty="0"/>
              <a:t>Dev.to: JWT Authentication in MERN Stack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b="1" dirty="0"/>
              <a:t>Tailwind CSS for UI Design :  </a:t>
            </a:r>
            <a:r>
              <a:rPr lang="en-IN" sz="2200" dirty="0">
                <a:hlinkClick r:id="rId3"/>
              </a:rPr>
              <a:t>Tailwind CSS Official Documentation</a:t>
            </a:r>
            <a:endParaRPr lang="en-IN" sz="2200" dirty="0"/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Scoring and Leaderboard Systems :  </a:t>
            </a:r>
            <a:r>
              <a:rPr lang="en-US" sz="2200" dirty="0"/>
              <a:t>Medium: How to Build a Leaderboard in MongoDB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b="1" dirty="0"/>
              <a:t>React for Building Quiz Components : </a:t>
            </a:r>
            <a:r>
              <a:rPr lang="en-US" sz="2200" dirty="0" err="1"/>
              <a:t>FreeCodeCamp</a:t>
            </a:r>
            <a:r>
              <a:rPr lang="en-US" sz="2200" dirty="0"/>
              <a:t>: Building a Quiz App with React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b="1" dirty="0"/>
              <a:t>Node.js and Express for API Backend :  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MongoDB Database Design for Quiz Systems : </a:t>
            </a:r>
            <a:r>
              <a:rPr lang="en-IN" sz="2200" dirty="0"/>
              <a:t>MongoDB Schema Design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200" b="1" dirty="0"/>
              <a:t>Building Dashboards with React :  </a:t>
            </a:r>
            <a:r>
              <a:rPr lang="en-US" sz="2200" dirty="0" err="1"/>
              <a:t>Hashnode</a:t>
            </a:r>
            <a:r>
              <a:rPr lang="en-US" sz="2200" dirty="0"/>
              <a:t>: Building a Dashboard in React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b="1" dirty="0"/>
              <a:t>Security Best Practices in MERN Stack :  </a:t>
            </a:r>
            <a:r>
              <a:rPr lang="en-US" sz="2200" dirty="0"/>
              <a:t>Owasp.org: Node.js Security Best Practices</a:t>
            </a:r>
            <a:endParaRPr lang="en-IN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4"/>
            <a:ext cx="12192000" cy="84686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IN" b="1" kern="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xpected</a:t>
            </a:r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Outcome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CFF6FD-81C0-89B4-2401-E554AA0D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7" y="946376"/>
            <a:ext cx="4706657" cy="2750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83B8E-EDCD-90A3-A436-7D55963E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56" y="946376"/>
            <a:ext cx="4757867" cy="2750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49AC08-BC90-52DF-97E8-10E97053D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889" y="3939569"/>
            <a:ext cx="4706657" cy="275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ECD27-2FB2-E153-EBFA-A0038E6E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4" y="2426208"/>
            <a:ext cx="5412368" cy="316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EC850-11A0-9594-C116-76207FAD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72" y="2433522"/>
            <a:ext cx="5412369" cy="3162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EFFF91-905A-F273-A8EE-A4A362843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577" y="1657961"/>
            <a:ext cx="11025266" cy="468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Quizify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web platform where users can sign up or log in to take       quizzes.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logging in, users can choose a quiz subject, making the experience personalized and fun.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MERN stack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(MongoDB, Express.js, React.js, Node.js), it connects the interface with the backend to manage data smoothly.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CSS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the site looks good and works well on any device, automatically adjusting to different screen sizes. 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latin typeface="Constantia" panose="02030602050306030303" pitchFamily="18" charset="0"/>
              </a:rPr>
              <a:t>Existing Systems	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Dubai" panose="020B0503030403030204" pitchFamily="34" charset="-78"/>
                <a:cs typeface="Dubai" panose="020B0503030403030204" pitchFamily="34" charset="-78"/>
              </a:rPr>
              <a:t>Traditional Quiz Apps: Often lack interactivity and personalization.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Dubai" panose="020B0503030403030204" pitchFamily="34" charset="-78"/>
                <a:cs typeface="Dubai" panose="020B0503030403030204" pitchFamily="34" charset="-78"/>
              </a:rPr>
              <a:t>Online Learning Platforms: Offer quizzes but may not use AI effectively</a:t>
            </a:r>
            <a:r>
              <a:rPr lang="en-US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latin typeface="Constantia" panose="02030602050306030303" pitchFamily="18" charset="0"/>
              </a:rPr>
              <a:t>Technological Advancements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Dubai" panose="020B0503030403030204" pitchFamily="34" charset="-78"/>
                <a:cs typeface="Dubai" panose="020B0503030403030204" pitchFamily="34" charset="-78"/>
              </a:rPr>
              <a:t>        </a:t>
            </a:r>
            <a:r>
              <a:rPr lang="en-US" sz="2200" dirty="0">
                <a:latin typeface="Dubai" panose="020B0503030403030204" pitchFamily="34" charset="-78"/>
                <a:cs typeface="Dubai" panose="020B0503030403030204" pitchFamily="34" charset="-78"/>
              </a:rPr>
              <a:t>AI in Education:</a:t>
            </a:r>
          </a:p>
          <a:p>
            <a:pPr marL="1200150" lvl="2" indent="-285750">
              <a:lnSpc>
                <a:spcPct val="110000"/>
              </a:lnSpc>
            </a:pPr>
            <a:r>
              <a:rPr lang="en-US" sz="2200" dirty="0">
                <a:latin typeface="Dubai" panose="020B0503030403030204" pitchFamily="34" charset="-78"/>
                <a:cs typeface="Dubai" panose="020B0503030403030204" pitchFamily="34" charset="-78"/>
              </a:rPr>
              <a:t>Personalizes learning experiences.</a:t>
            </a:r>
          </a:p>
          <a:p>
            <a:pPr marL="1200150" lvl="2" indent="-285750">
              <a:lnSpc>
                <a:spcPct val="110000"/>
              </a:lnSpc>
            </a:pPr>
            <a:r>
              <a:rPr lang="en-US" sz="2200" dirty="0">
                <a:latin typeface="Dubai" panose="020B0503030403030204" pitchFamily="34" charset="-78"/>
                <a:cs typeface="Dubai" panose="020B0503030403030204" pitchFamily="34" charset="-78"/>
              </a:rPr>
              <a:t>Adapts to individual student needs.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lvl="0">
              <a:lnSpc>
                <a:spcPct val="11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Constantia" panose="02030602050306030303" pitchFamily="18" charset="0"/>
              </a:rPr>
              <a:t>Benefits of AI in Quizzes</a:t>
            </a:r>
          </a:p>
          <a:p>
            <a:pPr lvl="1">
              <a:lnSpc>
                <a:spcPct val="200000"/>
              </a:lnSpc>
            </a:pPr>
            <a:r>
              <a:rPr lang="en-US" u="sng" dirty="0">
                <a:latin typeface="Dubai" panose="020B0503030403030204" pitchFamily="34" charset="-78"/>
                <a:cs typeface="Dubai" panose="020B0503030403030204" pitchFamily="34" charset="-78"/>
              </a:rPr>
              <a:t>Real-Time Feedback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: Instant scoring and suggestions.</a:t>
            </a:r>
          </a:p>
          <a:p>
            <a:pPr lvl="1">
              <a:lnSpc>
                <a:spcPct val="200000"/>
              </a:lnSpc>
            </a:pPr>
            <a:r>
              <a:rPr lang="en-US" u="sng" dirty="0">
                <a:latin typeface="Dubai" panose="020B0503030403030204" pitchFamily="34" charset="-78"/>
                <a:cs typeface="Dubai" panose="020B0503030403030204" pitchFamily="34" charset="-78"/>
              </a:rPr>
              <a:t>Personalized Questions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: Tailors difficulty based on user ability.</a:t>
            </a:r>
          </a:p>
          <a:p>
            <a:pPr lvl="1">
              <a:lnSpc>
                <a:spcPct val="200000"/>
              </a:lnSpc>
            </a:pPr>
            <a:r>
              <a:rPr lang="en-US" u="sng" dirty="0">
                <a:latin typeface="Dubai" panose="020B0503030403030204" pitchFamily="34" charset="-78"/>
                <a:cs typeface="Dubai" panose="020B0503030403030204" pitchFamily="34" charset="-78"/>
              </a:rPr>
              <a:t>Increased Engagement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 : Uses gamification techniques to motivate learners.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072" y="1465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000" b="1" dirty="0">
                <a:latin typeface="Constantia" panose="02030602050306030303" pitchFamily="18" charset="0"/>
              </a:rPr>
              <a:t>Main Goals</a:t>
            </a:r>
            <a:r>
              <a:rPr lang="en-IN" sz="4000" dirty="0">
                <a:latin typeface="Constantia" panose="02030602050306030303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Create an interactive quiz platform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Utilize AI for adaptive questioning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Dubai" panose="020B0503030403030204" pitchFamily="34" charset="-78"/>
                <a:cs typeface="Dubai" panose="020B0503030403030204" pitchFamily="34" charset="-78"/>
              </a:rPr>
              <a:t>Provide analytics for user performance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F63F8-4B0B-DC93-515C-B0DE951840AC}"/>
              </a:ext>
            </a:extLst>
          </p:cNvPr>
          <p:cNvSpPr txBox="1"/>
          <p:nvPr/>
        </p:nvSpPr>
        <p:spPr>
          <a:xfrm>
            <a:off x="460858" y="1397203"/>
            <a:ext cx="967800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latin typeface="Constantia" panose="02030602050306030303" pitchFamily="18" charset="0"/>
              </a:rPr>
              <a:t>Development Environment:</a:t>
            </a:r>
            <a:endParaRPr lang="en-US" sz="3200" b="1" dirty="0">
              <a:latin typeface="Constantia" panose="020306020503060303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Pc/Laptop with at least 8 GB RAM.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Processor : i5 or equivalent.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latin typeface="Constantia" panose="02030602050306030303" pitchFamily="18" charset="0"/>
              </a:rPr>
              <a:t>Server Requirements: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Node.js server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latin typeface="Constantia" panose="02030602050306030303" pitchFamily="18" charset="0"/>
              </a:rPr>
              <a:t>Client Requirements: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Web Browser(Chrome,Firefox etc).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Internet Connection (for Online Quizzes).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latin typeface="Constantia" panose="02030602050306030303" pitchFamily="18" charset="0"/>
              </a:rPr>
              <a:t>MERN Stack</a:t>
            </a:r>
            <a:r>
              <a:rPr lang="en-IN" sz="3200" dirty="0">
                <a:latin typeface="Constantia" panose="02030602050306030303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Dubai" panose="020B0503030403030204" pitchFamily="34" charset="-78"/>
                <a:cs typeface="Dubai" panose="020B0503030403030204" pitchFamily="34" charset="-78"/>
              </a:rPr>
              <a:t>MongoDB</a:t>
            </a: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 : NoSQL database for storing questions and user data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Dubai" panose="020B0503030403030204" pitchFamily="34" charset="-78"/>
                <a:cs typeface="Dubai" panose="020B0503030403030204" pitchFamily="34" charset="-78"/>
              </a:rPr>
              <a:t>Express.js</a:t>
            </a: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 : Web framework for building APIs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Dubai" panose="020B0503030403030204" pitchFamily="34" charset="-78"/>
                <a:cs typeface="Dubai" panose="020B0503030403030204" pitchFamily="34" charset="-78"/>
              </a:rPr>
              <a:t>React</a:t>
            </a: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 : Front-end library for user interface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Dubai" panose="020B0503030403030204" pitchFamily="34" charset="-78"/>
                <a:cs typeface="Dubai" panose="020B0503030403030204" pitchFamily="34" charset="-78"/>
              </a:rPr>
              <a:t>Node.js</a:t>
            </a:r>
            <a:r>
              <a:rPr lang="en-IN" sz="2400" dirty="0">
                <a:latin typeface="Dubai" panose="020B0503030403030204" pitchFamily="34" charset="-78"/>
                <a:cs typeface="Dubai" panose="020B0503030403030204" pitchFamily="34" charset="-78"/>
              </a:rPr>
              <a:t> : Back-end runtime for server-side logic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E76A3C-72C6-FD10-3A93-1806B3FB4E8B}"/>
              </a:ext>
            </a:extLst>
          </p:cNvPr>
          <p:cNvSpPr txBox="1">
            <a:spLocks/>
          </p:cNvSpPr>
          <p:nvPr/>
        </p:nvSpPr>
        <p:spPr>
          <a:xfrm>
            <a:off x="0" y="-3174"/>
            <a:ext cx="12192000" cy="8468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AB3C6-92B0-284F-E3E0-9FC18ABEEF4A}"/>
              </a:ext>
            </a:extLst>
          </p:cNvPr>
          <p:cNvSpPr txBox="1"/>
          <p:nvPr/>
        </p:nvSpPr>
        <p:spPr>
          <a:xfrm>
            <a:off x="921715" y="1666165"/>
            <a:ext cx="93049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Login/Signup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Allows users to create an account or log in with existing credentials.</a:t>
            </a:r>
          </a:p>
          <a:p>
            <a:endParaRPr lang="en-US" sz="2000" dirty="0"/>
          </a:p>
          <a:p>
            <a:r>
              <a:rPr lang="en-US" sz="2400" b="1" dirty="0"/>
              <a:t>Quiz Selection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Users can choose quizzes based on subjects or topics </a:t>
            </a:r>
            <a:r>
              <a:rPr lang="en-US" sz="2400" dirty="0"/>
              <a:t>of interest.</a:t>
            </a:r>
          </a:p>
          <a:p>
            <a:endParaRPr lang="en-US" sz="2400" dirty="0"/>
          </a:p>
          <a:p>
            <a:r>
              <a:rPr lang="en-US" sz="2400" b="1" dirty="0"/>
              <a:t>Quiz Submission and Scoring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Users answer questions and submit quizzes for automatic AI scoring.</a:t>
            </a:r>
          </a:p>
          <a:p>
            <a:endParaRPr lang="en-US" dirty="0"/>
          </a:p>
          <a:p>
            <a:r>
              <a:rPr lang="en-US" sz="2400" b="1" dirty="0"/>
              <a:t>Dashboard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Displays individual user performance, quiz history, and overall scores.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68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839</Words>
  <Application>Microsoft Office PowerPoint</Application>
  <PresentationFormat>Widescreen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</vt:lpstr>
      <vt:lpstr>Constantia</vt:lpstr>
      <vt:lpstr>Dubai</vt:lpstr>
      <vt:lpstr>Symbol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PowerPoint Presentation</vt:lpstr>
      <vt:lpstr>Workflow/Gantt Chart</vt:lpstr>
      <vt:lpstr>Reports</vt:lpstr>
      <vt:lpstr>References</vt:lpstr>
      <vt:lpstr>Expected Outcome</vt:lpstr>
      <vt:lpstr>Modules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Sakshi Gupta</cp:lastModifiedBy>
  <cp:revision>15</cp:revision>
  <dcterms:created xsi:type="dcterms:W3CDTF">2024-09-12T08:34:15Z</dcterms:created>
  <dcterms:modified xsi:type="dcterms:W3CDTF">2024-10-03T05:57:34Z</dcterms:modified>
</cp:coreProperties>
</file>