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59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55651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LifeBridgeDonor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Satyam Baranwal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- 2300290140162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Sakshi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Bajapai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- 2300290140153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Riya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Kansal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- 2300290140147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Sangeeta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Arora</a:t>
            </a:r>
          </a:p>
          <a:p>
            <a:pPr algn="just"/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Asoociate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Professor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Organ Availability and Inventory Management Module 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Keeps track of available organs in real-time.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Awareness and Education Module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Purpose: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Promotes awareness of organ donation, provides educational resources, and encourages more people to become donors.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Donation Process Tracking Module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Helps track the stages of the organ donation process.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2670" y="1351005"/>
            <a:ext cx="53875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Registration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2670" y="2043232"/>
            <a:ext cx="53875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1205" y="2735459"/>
            <a:ext cx="53875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Donor-Recipient Matching Algorithm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51205" y="4216008"/>
            <a:ext cx="53875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the Transplant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51205" y="3493862"/>
            <a:ext cx="53875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Team are collect 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32670" y="4949420"/>
            <a:ext cx="53875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Raising Awareness and Encouraging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285414" y="1713469"/>
            <a:ext cx="581178" cy="345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231037" y="2463362"/>
            <a:ext cx="688270" cy="27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198938" y="3148606"/>
            <a:ext cx="688270" cy="323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186160" y="3932648"/>
            <a:ext cx="688270" cy="27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221706" y="4656732"/>
            <a:ext cx="688270" cy="27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5234144" y="5386945"/>
            <a:ext cx="688270" cy="272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63771" y="5680320"/>
            <a:ext cx="5387546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Life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856"/>
            <a:ext cx="10515600" cy="4985744"/>
          </a:xfrm>
        </p:spPr>
        <p:txBody>
          <a:bodyPr>
            <a:no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Donor Registration: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CityCare Hospital registers donors in LifeBridgeDonor, storing details like blood type, medical history, and available organs.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Recipient Matching: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When a donor organ becomes available, LifeBridgeDonor automatically matches it with compatible recipients registered in CityCare Hospital’s system.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Report Generation: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hospital generates reports (e.g., donor availability, recipient waiting list, and organ usage) to track the status of organ donations and transplants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Legal Compliance: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CityCare can use the compliance report to ensure all donations meet regulatory standards and document approvals required by law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793226"/>
          </a:xfrm>
        </p:spPr>
        <p:txBody>
          <a:bodyPr>
            <a:normAutofit/>
          </a:bodyPr>
          <a:lstStyle/>
          <a:p>
            <a:pPr marL="342900" marR="65405" lvl="0" indent="-342900" algn="just" fontAlgn="base">
              <a:lnSpc>
                <a:spcPct val="107000"/>
              </a:lnSpc>
              <a:spcAft>
                <a:spcPts val="154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Health Organization (WHO),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“Organ Donation and Transplantation: Facts and Figures,” *</a:t>
            </a:r>
            <a:r>
              <a:rPr lang="en-IN" sz="2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 Health Reports*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accessed August 2024. </a:t>
            </a:r>
          </a:p>
          <a:p>
            <a:pPr marL="342900" marR="65405" lvl="0" indent="-342900" algn="just" fontAlgn="base">
              <a:lnSpc>
                <a:spcPct val="107000"/>
              </a:lnSpc>
              <a:spcAft>
                <a:spcPts val="155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Donate Life,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“Understanding Organ Donation,” *</a:t>
            </a:r>
            <a:r>
              <a:rPr lang="en-IN" sz="2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Donate Life Foundation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*, 2023, available at </a:t>
            </a:r>
            <a:r>
              <a:rPr lang="en-IN" sz="2400" u="none" strike="noStrike" kern="100" dirty="0">
                <a:solidFill>
                  <a:srgbClr val="1F4E79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www.donatelife.org.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65405" lvl="0" indent="-342900" algn="just" fontAlgn="base">
              <a:lnSpc>
                <a:spcPct val="107000"/>
              </a:lnSpc>
              <a:spcAft>
                <a:spcPts val="150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Health Service (NHS),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“Organ Donation Process Overview,” *</a:t>
            </a:r>
            <a:r>
              <a:rPr lang="en-IN" sz="2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NHS Organ Donation Resources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*, updated March 2023. </a:t>
            </a:r>
          </a:p>
          <a:p>
            <a:pPr marL="342900" marR="65405" lvl="0" indent="-342900" algn="just" fontAlgn="base">
              <a:lnSpc>
                <a:spcPct val="107000"/>
              </a:lnSpc>
              <a:spcAft>
                <a:spcPts val="132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IN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United Network for Organ Sharing (UNOS),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“Organ Matching and Allocation,” *</a:t>
            </a:r>
            <a:r>
              <a:rPr lang="en-IN" sz="2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UNOS Reports on</a:t>
            </a:r>
            <a:r>
              <a:rPr lang="en-IN" sz="2400" b="1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Transplantation*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available at www.unos.org, accessed August 2024.</a:t>
            </a:r>
            <a:r>
              <a:rPr lang="en-IN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(Development Environment, Server requirement (if required), Client requirement (if required).</a:t>
            </a:r>
            <a:endParaRPr lang="en-IN" sz="1800" kern="100" dirty="0" smtClean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Studio, etc. )</a:t>
            </a:r>
            <a:endParaRPr lang="en-IN" sz="1800" kern="100" dirty="0" smtClean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LifeBridgeDonor reports cover project goals, technical details, hardware needs, user experience, outcomes, challenges, and future improvements.</a:t>
            </a:r>
            <a:r>
              <a:rPr lang="en-IN" sz="18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.)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14" y="1367482"/>
            <a:ext cx="10719486" cy="532988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Life Bridge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Donor is an innovative web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to bridge the gap between organ donors and recipients needing life-saving transplants</a:t>
            </a:r>
            <a:r>
              <a:rPr lang="en-IN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Organ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donation is a critical process, but there is often a shortage of donors, leading to long waiting periods for patients who require urgent transplants. </a:t>
            </a:r>
            <a:endParaRPr lang="en-IN" sz="2400" kern="1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 aims to address these challenges by offering a streamlined, </a:t>
            </a:r>
            <a:r>
              <a:rPr lang="en-IN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 that makes it easier for donors to register and recipients to find suitable matches.  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will focus only on accepting liver, pancreas,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kidney,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corneas donations. These organs can significantly help patients in need of transplants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LifeBridgeDonor uses a smart algorithm that matches donors and recipients based on blood type, organ type, and location for timely transplants.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78" y="1743246"/>
            <a:ext cx="10515600" cy="4351338"/>
          </a:xfrm>
        </p:spPr>
        <p:txBody>
          <a:bodyPr>
            <a:normAutofit fontScale="92500"/>
          </a:bodyPr>
          <a:lstStyle/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highlights the global shortage of organ donors and the challenges in finding medically compatible matches. </a:t>
            </a:r>
            <a:endParaRPr lang="en-IN" sz="24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platforms like </a:t>
            </a:r>
            <a:r>
              <a:rPr lang="en-I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United Network For Organ Sharing (</a:t>
            </a:r>
            <a:r>
              <a:rPr lang="en-IN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UNOS)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help, but they often lack user-friendliness and fail to raise sufficient public awareness. </a:t>
            </a:r>
            <a:endParaRPr lang="en-IN" sz="24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Studies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suggest </a:t>
            </a:r>
            <a:r>
              <a:rPr lang="en-IN" sz="2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education and streamlining donation processes can increase donor registrations and transplant success. 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Areas: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b="1" u="sng" strike="noStrike" kern="10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Shortage of Organ Donors:</a:t>
            </a:r>
            <a:r>
              <a:rPr lang="en-IN" sz="2400" u="sng" strike="noStrike" kern="10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u="none" strike="noStrike" kern="10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shortage of available organs means that many patients have to wait a long time for a transplant, and sadly, some may not survive while waiting.</a:t>
            </a:r>
          </a:p>
          <a:p>
            <a:pPr marR="65405" lvl="0" algn="just" fontAlgn="base">
              <a:lnSpc>
                <a:spcPct val="107000"/>
              </a:lnSpc>
              <a:spcAft>
                <a:spcPts val="19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65405" algn="just" fontAlgn="base">
              <a:lnSpc>
                <a:spcPct val="107000"/>
              </a:lnSpc>
              <a:spcAft>
                <a:spcPts val="2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400" b="1" u="sng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Difficulty in Finding Compatible Matches:</a:t>
            </a:r>
            <a:r>
              <a:rPr lang="en-IN" sz="2400" u="sng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Locating suitable donors based on medical criteria, such as blood type and tissue matching, can be a complex and </a:t>
            </a:r>
            <a:r>
              <a:rPr lang="en-IN" sz="2400" u="none" strike="noStrike" kern="10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time-consuming 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process.  </a:t>
            </a:r>
            <a:endParaRPr lang="en-IN" sz="2400" b="1" u="sng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5405" lvl="0" algn="just" fontAlgn="base">
              <a:lnSpc>
                <a:spcPct val="107000"/>
              </a:lnSpc>
              <a:spcAft>
                <a:spcPts val="2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400" b="1" u="sng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Public Awareness and Education: </a:t>
            </a:r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 people do not understand how important organ donation is, or they might have wrong ideas about it that stop them from becoming donors</a:t>
            </a:r>
            <a:r>
              <a:rPr lang="en-US" sz="2400" kern="1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65405" lvl="0" algn="just" fontAlgn="base">
              <a:lnSpc>
                <a:spcPct val="107000"/>
              </a:lnSpc>
              <a:spcAft>
                <a:spcPts val="2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400" b="1" u="sng" strike="noStrike" kern="10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IN" sz="2400" b="1" u="sng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Efficient, Accessible Platforms:</a:t>
            </a:r>
            <a:r>
              <a:rPr lang="en-IN" sz="24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organ donation systems can be complicated and slow, making it hard to match donors with recipients and lessening people's interest in donating.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8765" marR="69215" indent="0" algn="just">
              <a:lnSpc>
                <a:spcPct val="109000"/>
              </a:lnSpc>
              <a:spcAft>
                <a:spcPts val="2335"/>
              </a:spcAft>
              <a:buNone/>
            </a:pP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response to these challenges, LifeBridgeDonor sets out to achieve the following objectives:  </a:t>
            </a:r>
          </a:p>
          <a:p>
            <a:pPr marR="65405" lvl="0" algn="just" fontAlgn="base">
              <a:lnSpc>
                <a:spcPct val="107000"/>
              </a:lnSpc>
              <a:spcAft>
                <a:spcPts val="23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Accessible, User-Friendly Platform:</a:t>
            </a:r>
            <a:r>
              <a:rPr lang="en-IN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platform aims to provide a simple and intuitive interface that is easy for both donors and recipients to navigate, making organ donation more approachable.  </a:t>
            </a:r>
          </a:p>
          <a:p>
            <a:pPr marR="65405" lvl="0" algn="just" fontAlgn="base">
              <a:lnSpc>
                <a:spcPct val="107000"/>
              </a:lnSpc>
              <a:spcAft>
                <a:spcPts val="2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Streamline the Matching Process:</a:t>
            </a:r>
            <a:r>
              <a:rPr lang="en-IN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LifeBridgeDonor uses medical information and location data to speed up finding matches between donors and recipients, making sure they are connected </a:t>
            </a:r>
            <a:r>
              <a:rPr lang="en-US" sz="2600" kern="100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IN" sz="2600" u="none" strike="noStrike" kern="100" dirty="0" smtClean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IN" sz="2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5405" lvl="0" algn="just" fontAlgn="base">
              <a:lnSpc>
                <a:spcPct val="107000"/>
              </a:lnSpc>
              <a:spcAft>
                <a:spcPts val="6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 Public Awareness:</a:t>
            </a:r>
            <a:r>
              <a:rPr lang="en-IN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platform will provide information and programs to teach people why organ donation is important, clear up misunderstandings, and encourage more people to become donors.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30" y="1532238"/>
            <a:ext cx="10515600" cy="4777946"/>
          </a:xfrm>
        </p:spPr>
        <p:txBody>
          <a:bodyPr>
            <a:no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Here are the technology hardware requirements for the LifeBridgeDonor project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US" sz="2400" kern="100" dirty="0" smtClean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Computer/Laptop: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reliable computer or laptop with sufficient processing power and RAM to run development software and manage data.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Internet Connection: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stable and fast internet connection for seamless communication, updates, and accessing online resources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Processor: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fast processor is needed to handle matching algorithms and real-time notifications.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Memory(RAM):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Adequate RAM ensures smooth processing and efficient data handling.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Storage: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Sufficient storage is needed to save donor-recipient profiles, logs, and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50"/>
            <a:ext cx="10515600" cy="5090985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Here are the technology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requirements for the LifeBridgeDonor project: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sz="24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Operating System</a:t>
            </a: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modern operating system like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Windows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support development tools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Development Environment: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Integrated Development Environments (IDEs) like Visual Studio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Code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coding and debugging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Database </a:t>
            </a: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Management 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System: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database system like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MongoDB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storing and managing donor and recipient data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 Framework: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Frameworks like Node.js with Express for backend development to handle server-side operations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en-US" sz="2400" b="1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Frontend Libraries: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JavaScript libraries or frameworks like React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building the user interface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8" y="1858576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the LifeBridgeDonor project, the core modules would be designed to support the platform's goal of facilitating organ donation by bridging the gap between donors and recipients. Here’s a breakdown of the possible modules: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Management Module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Purpose: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module handles the registration, login, and authentication of users.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 Donor and Recipients Matching Module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Pu</a:t>
            </a: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rpose: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Matches donors with recipients based on various factors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like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blood type, </a:t>
            </a:r>
            <a:r>
              <a:rPr lang="en-US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organ </a:t>
            </a:r>
            <a:r>
              <a:rPr lang="en-US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type, and geographic location.</a:t>
            </a:r>
            <a:endParaRPr lang="en-US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1312</Words>
  <Application>Microsoft Office PowerPoint</Application>
  <PresentationFormat>Widescreen</PresentationFormat>
  <Paragraphs>117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Symbol</vt:lpstr>
      <vt:lpstr>Tahoma</vt:lpstr>
      <vt:lpstr>Times New Roman</vt:lpstr>
      <vt:lpstr>Wingdings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(KCA353) Odd Semester Session 2024-25</dc:title>
  <dc:creator>Apoorv Jain</dc:creator>
  <cp:lastModifiedBy>lenovo</cp:lastModifiedBy>
  <cp:revision>39</cp:revision>
  <dcterms:created xsi:type="dcterms:W3CDTF">2024-09-12T08:34:15Z</dcterms:created>
  <dcterms:modified xsi:type="dcterms:W3CDTF">2024-11-14T16:42:40Z</dcterms:modified>
</cp:coreProperties>
</file>