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53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7616" y="212547"/>
            <a:ext cx="9176766" cy="71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968505"/>
            <a:ext cx="10232390" cy="325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339488"/>
            <a:ext cx="5255515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spc="-10" dirty="0"/>
              <a:t>           Major Project (KCA451)</a:t>
            </a:r>
            <a:br>
              <a:rPr lang="en-US" sz="2800" spc="-10" dirty="0"/>
            </a:br>
            <a:r>
              <a:rPr lang="en-US" sz="2800" spc="-10" dirty="0"/>
              <a:t>           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621916" y="2777108"/>
            <a:ext cx="10358120" cy="390619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84500" marR="4386580" indent="-1270" algn="ctr">
              <a:lnSpc>
                <a:spcPts val="3779"/>
              </a:lnSpc>
              <a:spcBef>
                <a:spcPts val="580"/>
              </a:spcBef>
            </a:pPr>
            <a:r>
              <a:rPr lang="en-US" sz="3500" b="1" spc="-75" dirty="0">
                <a:latin typeface="Times New Roman"/>
                <a:cs typeface="Times New Roman"/>
              </a:rPr>
              <a:t>Even</a:t>
            </a:r>
            <a:r>
              <a:rPr sz="3500" b="1" spc="-7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Semester </a:t>
            </a:r>
            <a:r>
              <a:rPr sz="3500" b="1" dirty="0">
                <a:latin typeface="Times New Roman"/>
                <a:cs typeface="Times New Roman"/>
              </a:rPr>
              <a:t>Session</a:t>
            </a:r>
            <a:r>
              <a:rPr sz="3500" b="1" spc="3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2024-</a:t>
            </a:r>
            <a:r>
              <a:rPr sz="3500" b="1" spc="-25" dirty="0">
                <a:latin typeface="Times New Roman"/>
                <a:cs typeface="Times New Roman"/>
              </a:rPr>
              <a:t>25</a:t>
            </a:r>
            <a:endParaRPr lang="en-US" sz="3500" dirty="0">
              <a:latin typeface="Times New Roman"/>
              <a:cs typeface="Times New Roman"/>
            </a:endParaRPr>
          </a:p>
          <a:p>
            <a:pPr marL="2984500" marR="4386580" indent="-1270" algn="ctr">
              <a:lnSpc>
                <a:spcPts val="3779"/>
              </a:lnSpc>
              <a:spcBef>
                <a:spcPts val="580"/>
              </a:spcBef>
            </a:pPr>
            <a:r>
              <a:rPr sz="2200" b="1" spc="-95" dirty="0">
                <a:latin typeface="Times New Roman"/>
                <a:cs typeface="Times New Roman"/>
              </a:rPr>
              <a:t>&lt;</a:t>
            </a:r>
            <a:r>
              <a:rPr lang="en-US" sz="2200" b="1" spc="-95" dirty="0">
                <a:latin typeface="Times New Roman"/>
                <a:cs typeface="Times New Roman"/>
              </a:rPr>
              <a:t>Connect -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lang="en-US" sz="2200" b="1" spc="-40" dirty="0">
                <a:latin typeface="Times New Roman"/>
                <a:cs typeface="Times New Roman"/>
              </a:rPr>
              <a:t>Pro</a:t>
            </a:r>
            <a:r>
              <a:rPr sz="2200" b="1" spc="-10" dirty="0">
                <a:latin typeface="Times New Roman"/>
                <a:cs typeface="Times New Roman"/>
              </a:rPr>
              <a:t>&gt;</a:t>
            </a:r>
            <a:endParaRPr lang="en-US" sz="2200" b="1" spc="-10" dirty="0">
              <a:latin typeface="Times New Roman"/>
              <a:cs typeface="Times New Roman"/>
            </a:endParaRPr>
          </a:p>
          <a:p>
            <a:pPr marR="1400810" algn="ctr">
              <a:lnSpc>
                <a:spcPct val="100000"/>
              </a:lnSpc>
              <a:spcBef>
                <a:spcPts val="2125"/>
              </a:spcBef>
            </a:pPr>
            <a:r>
              <a:rPr lang="en-IN" sz="2200" b="1" spc="-10" dirty="0">
                <a:latin typeface="Times New Roman"/>
                <a:cs typeface="Times New Roman"/>
              </a:rPr>
              <a:t>&lt;Team Leader Name : Archi Goel and Roll Number: 2300290140036&gt;</a:t>
            </a:r>
            <a:endParaRPr sz="2200" dirty="0">
              <a:latin typeface="Times New Roman"/>
              <a:cs typeface="Times New Roman"/>
            </a:endParaRPr>
          </a:p>
          <a:p>
            <a:pPr marR="1406525" algn="ctr">
              <a:lnSpc>
                <a:spcPct val="100000"/>
              </a:lnSpc>
              <a:spcBef>
                <a:spcPts val="735"/>
              </a:spcBef>
            </a:pPr>
            <a:r>
              <a:rPr sz="2200" b="1" spc="-30" dirty="0">
                <a:latin typeface="Times New Roman"/>
                <a:cs typeface="Times New Roman"/>
              </a:rPr>
              <a:t>&lt;</a:t>
            </a:r>
            <a:r>
              <a:rPr lang="en-US" sz="2200" b="1" spc="-30" dirty="0">
                <a:latin typeface="Times New Roman"/>
                <a:cs typeface="Times New Roman"/>
              </a:rPr>
              <a:t>Member </a:t>
            </a:r>
            <a:r>
              <a:rPr sz="2200" b="1" spc="-10" dirty="0">
                <a:latin typeface="Times New Roman"/>
                <a:cs typeface="Times New Roman"/>
              </a:rPr>
              <a:t>Name:</a:t>
            </a:r>
            <a:r>
              <a:rPr sz="2200" b="1" spc="-1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Abhishek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Nayak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Roll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Number: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2300290140008&gt;</a:t>
            </a:r>
            <a:endParaRPr sz="2200" dirty="0">
              <a:latin typeface="Times New Roman"/>
              <a:cs typeface="Times New Roman"/>
            </a:endParaRPr>
          </a:p>
          <a:p>
            <a:pPr marR="1400810" algn="ctr">
              <a:lnSpc>
                <a:spcPct val="100000"/>
              </a:lnSpc>
              <a:spcBef>
                <a:spcPts val="740"/>
              </a:spcBef>
            </a:pPr>
            <a:r>
              <a:rPr sz="2200" b="1" dirty="0">
                <a:latin typeface="Times New Roman"/>
                <a:cs typeface="Times New Roman"/>
              </a:rPr>
              <a:t>&lt;Member</a:t>
            </a:r>
            <a:r>
              <a:rPr sz="2200" b="1" spc="-114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Name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:</a:t>
            </a:r>
            <a:r>
              <a:rPr sz="2200" b="1" spc="-1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Abhishek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Gupta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Roll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Number: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2300290140006</a:t>
            </a:r>
            <a:r>
              <a:rPr sz="2200" b="1" spc="-85" dirty="0">
                <a:latin typeface="Times New Roman"/>
                <a:cs typeface="Times New Roman"/>
              </a:rPr>
              <a:t> </a:t>
            </a:r>
            <a:r>
              <a:rPr sz="2200" b="1" spc="-50" dirty="0">
                <a:latin typeface="Times New Roman"/>
                <a:cs typeface="Times New Roman"/>
              </a:rPr>
              <a:t>&gt;</a:t>
            </a:r>
            <a:endParaRPr lang="en-US" sz="2200" spc="-50" dirty="0">
              <a:latin typeface="Times New Roman"/>
              <a:cs typeface="Times New Roman"/>
            </a:endParaRPr>
          </a:p>
          <a:p>
            <a:pPr marR="1400810" algn="ctr">
              <a:lnSpc>
                <a:spcPct val="100000"/>
              </a:lnSpc>
              <a:spcBef>
                <a:spcPts val="74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4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Supervisor:</a:t>
            </a:r>
            <a:r>
              <a:rPr lang="en-US"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Supervisor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Dr. Amit Kr. Gupta Professor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7" y="2540"/>
            <a:ext cx="12136932" cy="13844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68095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457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680232"/>
            <a:ext cx="9964420" cy="3862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4640" indent="-285750">
              <a:lnSpc>
                <a:spcPct val="100000"/>
              </a:lnSpc>
              <a:spcBef>
                <a:spcPts val="770"/>
              </a:spcBef>
              <a:buSzPct val="96428"/>
              <a:buFont typeface="Wingdings"/>
              <a:buChar char=""/>
              <a:tabLst>
                <a:tab pos="294640" algn="l"/>
              </a:tabLst>
            </a:pPr>
            <a:r>
              <a:rPr sz="2800" spc="-10" dirty="0"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  <a:p>
            <a:pPr marL="294005" indent="-285750">
              <a:lnSpc>
                <a:spcPct val="100000"/>
              </a:lnSpc>
              <a:spcBef>
                <a:spcPts val="670"/>
              </a:spcBef>
              <a:buSzPct val="96428"/>
              <a:buFont typeface="Wingdings"/>
              <a:buChar char=""/>
              <a:tabLst>
                <a:tab pos="294005" algn="l"/>
              </a:tabLst>
            </a:pPr>
            <a:r>
              <a:rPr sz="2800" dirty="0">
                <a:latin typeface="Times New Roman"/>
                <a:cs typeface="Times New Roman"/>
              </a:rPr>
              <a:t>Objective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endParaRPr sz="2800">
              <a:latin typeface="Times New Roman"/>
              <a:cs typeface="Times New Roman"/>
            </a:endParaRPr>
          </a:p>
          <a:p>
            <a:pPr marL="294640" indent="-285750">
              <a:lnSpc>
                <a:spcPct val="100000"/>
              </a:lnSpc>
              <a:spcBef>
                <a:spcPts val="565"/>
              </a:spcBef>
              <a:buSzPct val="96428"/>
              <a:buFont typeface="Wingdings"/>
              <a:buChar char=""/>
              <a:tabLst>
                <a:tab pos="294640" algn="l"/>
              </a:tabLst>
            </a:pPr>
            <a:r>
              <a:rPr sz="2800" spc="-10" dirty="0">
                <a:latin typeface="Times New Roman"/>
                <a:cs typeface="Times New Roman"/>
              </a:rPr>
              <a:t>Technology</a:t>
            </a:r>
            <a:endParaRPr sz="2800">
              <a:latin typeface="Times New Roman"/>
              <a:cs typeface="Times New Roman"/>
            </a:endParaRPr>
          </a:p>
          <a:p>
            <a:pPr marL="355600" marR="971550" indent="-343535">
              <a:lnSpc>
                <a:spcPts val="2940"/>
              </a:lnSpc>
              <a:spcBef>
                <a:spcPts val="1205"/>
              </a:spcBef>
              <a:buFont typeface="Symbol"/>
              <a:buChar char="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Hardware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Requirements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(Development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Environment,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Server </a:t>
            </a:r>
            <a:r>
              <a:rPr sz="2800" dirty="0">
                <a:latin typeface="Times New Roman"/>
                <a:cs typeface="Times New Roman"/>
              </a:rPr>
              <a:t>requirement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(if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required),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Client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requirement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(if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required).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930"/>
              </a:lnSpc>
              <a:spcBef>
                <a:spcPts val="1185"/>
              </a:spcBef>
              <a:buFont typeface="Symbol"/>
              <a:buChar char=""/>
              <a:tabLst>
                <a:tab pos="355600" algn="l"/>
                <a:tab pos="4109720" algn="l"/>
              </a:tabLst>
            </a:pPr>
            <a:r>
              <a:rPr sz="2800" dirty="0">
                <a:latin typeface="Times New Roman"/>
                <a:cs typeface="Times New Roman"/>
              </a:rPr>
              <a:t>Software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Requirements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(Language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Platforms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Frameworks, </a:t>
            </a:r>
            <a:r>
              <a:rPr sz="2800" dirty="0">
                <a:latin typeface="Times New Roman"/>
                <a:cs typeface="Times New Roman"/>
              </a:rPr>
              <a:t>VS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code,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Android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Studio</a:t>
            </a:r>
            <a:r>
              <a:rPr sz="2800" dirty="0">
                <a:latin typeface="Times New Roman"/>
                <a:cs typeface="Times New Roman"/>
              </a:rPr>
              <a:t>	etc.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294640" indent="-285750">
              <a:lnSpc>
                <a:spcPct val="100000"/>
              </a:lnSpc>
              <a:spcBef>
                <a:spcPts val="730"/>
              </a:spcBef>
              <a:buSzPct val="96428"/>
              <a:buFont typeface="Wingdings"/>
              <a:buChar char=""/>
              <a:tabLst>
                <a:tab pos="294640" algn="l"/>
              </a:tabLst>
            </a:pPr>
            <a:r>
              <a:rPr sz="2800" spc="-10" dirty="0">
                <a:latin typeface="Times New Roman"/>
                <a:cs typeface="Times New Roman"/>
              </a:rPr>
              <a:t>Modules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31900"/>
          </a:xfrm>
          <a:custGeom>
            <a:avLst/>
            <a:gdLst/>
            <a:ahLst/>
            <a:cxnLst/>
            <a:rect l="l" t="t" r="r" b="b"/>
            <a:pathLst>
              <a:path w="12192000" h="1231900">
                <a:moveTo>
                  <a:pt x="0" y="1231391"/>
                </a:moveTo>
                <a:lnTo>
                  <a:pt x="12192000" y="1231392"/>
                </a:lnTo>
                <a:lnTo>
                  <a:pt x="121920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695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57857"/>
            <a:ext cx="10345420" cy="30441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30504">
              <a:lnSpc>
                <a:spcPct val="90000"/>
              </a:lnSpc>
              <a:spcBef>
                <a:spcPts val="535"/>
              </a:spcBef>
              <a:buSzPct val="97222"/>
              <a:buFont typeface="Wingdings"/>
              <a:buChar char=""/>
              <a:tabLst>
                <a:tab pos="241300" algn="l"/>
                <a:tab pos="375920" algn="l"/>
              </a:tabLst>
            </a:pPr>
            <a:r>
              <a:rPr sz="3600" dirty="0">
                <a:latin typeface="Times New Roman"/>
                <a:cs typeface="Times New Roman"/>
              </a:rPr>
              <a:t>	This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project is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full-</a:t>
            </a:r>
            <a:r>
              <a:rPr sz="3600" dirty="0">
                <a:latin typeface="Times New Roman"/>
                <a:cs typeface="Times New Roman"/>
              </a:rPr>
              <a:t>stack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web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application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inspired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by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functionality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of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Airbnb.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It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allows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users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book </a:t>
            </a:r>
            <a:r>
              <a:rPr sz="3600" dirty="0">
                <a:latin typeface="Times New Roman"/>
                <a:cs typeface="Times New Roman"/>
              </a:rPr>
              <a:t>properties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short-</a:t>
            </a:r>
            <a:r>
              <a:rPr sz="3600" dirty="0">
                <a:latin typeface="Times New Roman"/>
                <a:cs typeface="Times New Roman"/>
              </a:rPr>
              <a:t>term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stays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enables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property </a:t>
            </a:r>
            <a:r>
              <a:rPr sz="3600" dirty="0">
                <a:latin typeface="Times New Roman"/>
                <a:cs typeface="Times New Roman"/>
              </a:rPr>
              <a:t>owners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list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manage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their rentals.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10" dirty="0">
                <a:latin typeface="Times New Roman"/>
                <a:cs typeface="Times New Roman"/>
              </a:rPr>
              <a:t> website </a:t>
            </a:r>
            <a:r>
              <a:rPr sz="3600" dirty="0">
                <a:latin typeface="Times New Roman"/>
                <a:cs typeface="Times New Roman"/>
              </a:rPr>
              <a:t>provides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seamless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experience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both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Guests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(users </a:t>
            </a:r>
            <a:r>
              <a:rPr sz="3600" dirty="0">
                <a:latin typeface="Times New Roman"/>
                <a:cs typeface="Times New Roman"/>
              </a:rPr>
              <a:t>booking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properties)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Hosts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(property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owners).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43965"/>
          </a:xfrm>
          <a:custGeom>
            <a:avLst/>
            <a:gdLst/>
            <a:ahLst/>
            <a:cxnLst/>
            <a:rect l="l" t="t" r="r" b="b"/>
            <a:pathLst>
              <a:path w="12192000" h="1243965">
                <a:moveTo>
                  <a:pt x="0" y="1243584"/>
                </a:moveTo>
                <a:lnTo>
                  <a:pt x="12192000" y="1243584"/>
                </a:lnTo>
                <a:lnTo>
                  <a:pt x="12192000" y="0"/>
                </a:lnTo>
                <a:lnTo>
                  <a:pt x="0" y="0"/>
                </a:lnTo>
                <a:lnTo>
                  <a:pt x="0" y="1243584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62125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2006346"/>
            <a:ext cx="10328910" cy="373570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50215" indent="-231775">
              <a:lnSpc>
                <a:spcPts val="2590"/>
              </a:lnSpc>
              <a:spcBef>
                <a:spcPts val="425"/>
              </a:spcBef>
              <a:buSzPct val="95833"/>
              <a:buFont typeface="Wingdings"/>
              <a:buChar char=""/>
              <a:tabLst>
                <a:tab pos="241300" algn="l"/>
                <a:tab pos="254000" algn="l"/>
              </a:tabLst>
            </a:pPr>
            <a:r>
              <a:rPr sz="2400" b="1" spc="-35" dirty="0">
                <a:latin typeface="Times New Roman"/>
                <a:cs typeface="Times New Roman"/>
              </a:rPr>
              <a:t>	User-</a:t>
            </a:r>
            <a:r>
              <a:rPr sz="2400" b="1" dirty="0">
                <a:latin typeface="Times New Roman"/>
                <a:cs typeface="Times New Roman"/>
              </a:rPr>
              <a:t>Friendly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Interface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seamless,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user-</a:t>
            </a:r>
            <a:r>
              <a:rPr sz="2400" dirty="0">
                <a:latin typeface="Times New Roman"/>
                <a:cs typeface="Times New Roman"/>
              </a:rPr>
              <a:t>friendly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both </a:t>
            </a:r>
            <a:r>
              <a:rPr sz="2400" dirty="0">
                <a:latin typeface="Times New Roman"/>
                <a:cs typeface="Times New Roman"/>
              </a:rPr>
              <a:t>hosts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guests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intuitive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navigation,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filters,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booking processes.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31775">
              <a:lnSpc>
                <a:spcPts val="2590"/>
              </a:lnSpc>
              <a:spcBef>
                <a:spcPts val="1005"/>
              </a:spcBef>
              <a:buSzPct val="95833"/>
              <a:buFont typeface="Wingdings"/>
              <a:buChar char=""/>
              <a:tabLst>
                <a:tab pos="241300" algn="l"/>
                <a:tab pos="254000" algn="l"/>
              </a:tabLst>
            </a:pPr>
            <a:r>
              <a:rPr sz="2400" b="1" dirty="0">
                <a:latin typeface="Times New Roman"/>
                <a:cs typeface="Times New Roman"/>
              </a:rPr>
              <a:t>	Unique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Experiences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 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variety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unique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lodging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beyond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traditional </a:t>
            </a:r>
            <a:r>
              <a:rPr sz="2400" dirty="0">
                <a:latin typeface="Times New Roman"/>
                <a:cs typeface="Times New Roman"/>
              </a:rPr>
              <a:t>hotels,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homes,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apartments,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unique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stays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treehouses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castles.</a:t>
            </a:r>
            <a:endParaRPr sz="2400">
              <a:latin typeface="Times New Roman"/>
              <a:cs typeface="Times New Roman"/>
            </a:endParaRPr>
          </a:p>
          <a:p>
            <a:pPr marL="241300" marR="484505" indent="-231775">
              <a:lnSpc>
                <a:spcPts val="2590"/>
              </a:lnSpc>
              <a:spcBef>
                <a:spcPts val="1010"/>
              </a:spcBef>
              <a:buSzPct val="95833"/>
              <a:buFont typeface="Wingdings"/>
              <a:buChar char=""/>
              <a:tabLst>
                <a:tab pos="241300" algn="l"/>
                <a:tab pos="25400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	Trust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Safety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Establish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reviews,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verified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identities,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secure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payment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safe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parties.</a:t>
            </a:r>
            <a:endParaRPr sz="2400">
              <a:latin typeface="Times New Roman"/>
              <a:cs typeface="Times New Roman"/>
            </a:endParaRPr>
          </a:p>
          <a:p>
            <a:pPr marL="241300" marR="139700" indent="-231775">
              <a:lnSpc>
                <a:spcPts val="2590"/>
              </a:lnSpc>
              <a:spcBef>
                <a:spcPts val="1005"/>
              </a:spcBef>
              <a:buSzPct val="95833"/>
              <a:buFont typeface="Wingdings"/>
              <a:buChar char=""/>
              <a:tabLst>
                <a:tab pos="241300" algn="l"/>
                <a:tab pos="254000" algn="l"/>
              </a:tabLst>
            </a:pPr>
            <a:r>
              <a:rPr sz="2400" b="1" dirty="0">
                <a:latin typeface="Times New Roman"/>
                <a:cs typeface="Times New Roman"/>
              </a:rPr>
              <a:t>	Flexible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Travel Solutions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Adapt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travelers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providing </a:t>
            </a:r>
            <a:r>
              <a:rPr sz="2400" dirty="0">
                <a:latin typeface="Times New Roman"/>
                <a:cs typeface="Times New Roman"/>
              </a:rPr>
              <a:t>flexible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booking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options,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last-minute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bookings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customizable experiences.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0" y="1255776"/>
                </a:moveTo>
                <a:lnTo>
                  <a:pt x="12192000" y="1255776"/>
                </a:lnTo>
                <a:lnTo>
                  <a:pt x="12192000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Technology</a:t>
            </a:r>
            <a:r>
              <a:rPr spc="-165" dirty="0"/>
              <a:t> </a:t>
            </a:r>
            <a:r>
              <a:rPr dirty="0"/>
              <a:t>(Hardware</a:t>
            </a:r>
            <a:r>
              <a:rPr spc="-155" dirty="0"/>
              <a:t> </a:t>
            </a:r>
            <a:r>
              <a:rPr spc="-10" dirty="0"/>
              <a:t>Requirements)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0234" y="1730095"/>
            <a:ext cx="9658985" cy="409384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CPU</a:t>
            </a:r>
            <a:r>
              <a:rPr sz="1400" spc="-2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b="1" dirty="0">
                <a:latin typeface="Times New Roman"/>
                <a:cs typeface="Times New Roman"/>
              </a:rPr>
              <a:t>Minimum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Dual-core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i3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b="1" dirty="0">
                <a:latin typeface="Times New Roman"/>
                <a:cs typeface="Times New Roman"/>
              </a:rPr>
              <a:t>Recommended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Quad-core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i5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better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multitasking.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RAM</a:t>
            </a:r>
            <a:r>
              <a:rPr sz="1400" spc="-2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b="1" dirty="0">
                <a:latin typeface="Times New Roman"/>
                <a:cs typeface="Times New Roman"/>
              </a:rPr>
              <a:t>Minimum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8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GB</a:t>
            </a:r>
            <a:endParaRPr sz="1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b="1" dirty="0">
                <a:latin typeface="Times New Roman"/>
                <a:cs typeface="Times New Roman"/>
              </a:rPr>
              <a:t>Recommended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16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GB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efficiently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databases,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other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simultaneously.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Storage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b="1" dirty="0">
                <a:latin typeface="Times New Roman"/>
                <a:cs typeface="Times New Roman"/>
              </a:rPr>
              <a:t>Minimum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256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GB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faster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read/write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speeds)</a:t>
            </a:r>
            <a:endParaRPr sz="1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b="1" dirty="0">
                <a:latin typeface="Times New Roman"/>
                <a:cs typeface="Times New Roman"/>
              </a:rPr>
              <a:t>Recommended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512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GB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SSD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accommodate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multiple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dependencies,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assets.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Graphics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latin typeface="Times New Roman"/>
                <a:cs typeface="Times New Roman"/>
              </a:rPr>
              <a:t>Integrated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graphics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sufficient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development;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dedicated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graphics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you’re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graphics-</a:t>
            </a:r>
            <a:r>
              <a:rPr sz="1400" spc="-10" dirty="0">
                <a:latin typeface="Times New Roman"/>
                <a:cs typeface="Times New Roman"/>
              </a:rPr>
              <a:t>heavy applications.</a:t>
            </a: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Network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756285" algn="l"/>
              </a:tabLst>
            </a:pPr>
            <a:r>
              <a:rPr sz="1400" dirty="0">
                <a:latin typeface="Times New Roman"/>
                <a:cs typeface="Times New Roman"/>
              </a:rPr>
              <a:t>Stable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broadband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internet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connection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(Wi-</a:t>
            </a:r>
            <a:r>
              <a:rPr sz="1400" dirty="0">
                <a:latin typeface="Times New Roman"/>
                <a:cs typeface="Times New Roman"/>
              </a:rPr>
              <a:t>Fi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Ethernet)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collaboration,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cloud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services,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downloading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packages.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0" y="1255776"/>
                </a:moveTo>
                <a:lnTo>
                  <a:pt x="12192000" y="1255776"/>
                </a:lnTo>
                <a:lnTo>
                  <a:pt x="12192000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Technology</a:t>
            </a:r>
            <a:r>
              <a:rPr spc="-165" dirty="0"/>
              <a:t> </a:t>
            </a:r>
            <a:r>
              <a:rPr dirty="0"/>
              <a:t>(Software</a:t>
            </a:r>
            <a:r>
              <a:rPr spc="-155" dirty="0"/>
              <a:t> </a:t>
            </a:r>
            <a:r>
              <a:rPr spc="-10" dirty="0"/>
              <a:t>Requirements)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656969"/>
            <a:ext cx="7371080" cy="47536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IDE/Text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Editor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spc="-10" dirty="0">
                <a:latin typeface="Times New Roman"/>
                <a:cs typeface="Times New Roman"/>
              </a:rPr>
              <a:t>Visual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Studio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Code.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Package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Manager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npm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(Node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Package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Manager)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dependencies.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Languages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HTML,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CSS,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JavaScript.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Styling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CSS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Frameworks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Bootstrap,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Tailwind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CSS)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design.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Server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Environment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Node.js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server-</a:t>
            </a:r>
            <a:r>
              <a:rPr sz="1800" dirty="0">
                <a:latin typeface="Times New Roman"/>
                <a:cs typeface="Times New Roman"/>
              </a:rPr>
              <a:t>side</a:t>
            </a:r>
            <a:r>
              <a:rPr sz="1800" spc="-10" dirty="0">
                <a:latin typeface="Times New Roman"/>
                <a:cs typeface="Times New Roman"/>
              </a:rPr>
              <a:t> programming.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Framework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Express.js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RESTful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APIs.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Database</a:t>
            </a:r>
            <a:r>
              <a:rPr sz="1800" spc="-1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MongoDB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 storing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31900"/>
          </a:xfrm>
          <a:custGeom>
            <a:avLst/>
            <a:gdLst/>
            <a:ahLst/>
            <a:cxnLst/>
            <a:rect l="l" t="t" r="r" b="b"/>
            <a:pathLst>
              <a:path w="12192000" h="1231900">
                <a:moveTo>
                  <a:pt x="0" y="1231391"/>
                </a:moveTo>
                <a:lnTo>
                  <a:pt x="12192000" y="1231392"/>
                </a:lnTo>
                <a:lnTo>
                  <a:pt x="12192000" y="0"/>
                </a:lnTo>
                <a:lnTo>
                  <a:pt x="0" y="0"/>
                </a:lnTo>
                <a:lnTo>
                  <a:pt x="0" y="1231391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235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Modules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87397"/>
            <a:ext cx="10019030" cy="38830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Review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Rating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Module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Allow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reviews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ratings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stayed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Display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reviews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listing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pages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Moderate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reviews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(approve,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delete)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Notification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Module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Send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email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notifications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confirmations,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cancellations,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reminders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spc="-10" dirty="0">
                <a:latin typeface="Times New Roman"/>
                <a:cs typeface="Times New Roman"/>
              </a:rPr>
              <a:t>In-</a:t>
            </a:r>
            <a:r>
              <a:rPr sz="1800" dirty="0">
                <a:latin typeface="Times New Roman"/>
                <a:cs typeface="Times New Roman"/>
              </a:rPr>
              <a:t>app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notifications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messages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updates</a:t>
            </a:r>
            <a:endParaRPr sz="1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sz="1900" b="1" dirty="0">
                <a:latin typeface="Times New Roman"/>
                <a:cs typeface="Times New Roman"/>
              </a:rPr>
              <a:t>Property</a:t>
            </a:r>
            <a:r>
              <a:rPr sz="1900" b="1" spc="-5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Listing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Module</a:t>
            </a:r>
            <a:endParaRPr sz="19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ts val="2050"/>
              </a:lnSpc>
              <a:spcBef>
                <a:spcPts val="540"/>
              </a:spcBef>
              <a:buFont typeface="Arial MT"/>
              <a:buChar char="•"/>
              <a:tabLst>
                <a:tab pos="756285" algn="l"/>
              </a:tabLst>
            </a:pPr>
            <a:r>
              <a:rPr sz="1900" dirty="0">
                <a:latin typeface="Times New Roman"/>
                <a:cs typeface="Times New Roman"/>
              </a:rPr>
              <a:t>Create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new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property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listings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(including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details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like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title,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description,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location,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price,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availability,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images)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756285" algn="l"/>
              </a:tabLst>
            </a:pPr>
            <a:r>
              <a:rPr sz="1900" dirty="0">
                <a:latin typeface="Times New Roman"/>
                <a:cs typeface="Times New Roman"/>
              </a:rPr>
              <a:t>Edit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delete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existing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listings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756285" algn="l"/>
              </a:tabLst>
            </a:pPr>
            <a:r>
              <a:rPr sz="1900" dirty="0">
                <a:latin typeface="Times New Roman"/>
                <a:cs typeface="Times New Roman"/>
              </a:rPr>
              <a:t>Search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filter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listings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based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criteria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(location,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price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range,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etc.)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56030"/>
          </a:xfrm>
          <a:custGeom>
            <a:avLst/>
            <a:gdLst/>
            <a:ahLst/>
            <a:cxnLst/>
            <a:rect l="l" t="t" r="r" b="b"/>
            <a:pathLst>
              <a:path w="12192000" h="1256030">
                <a:moveTo>
                  <a:pt x="0" y="1255776"/>
                </a:moveTo>
                <a:lnTo>
                  <a:pt x="12192000" y="1255776"/>
                </a:lnTo>
                <a:lnTo>
                  <a:pt x="12192000" y="0"/>
                </a:lnTo>
                <a:lnTo>
                  <a:pt x="0" y="0"/>
                </a:lnTo>
                <a:lnTo>
                  <a:pt x="0" y="1255776"/>
                </a:lnTo>
                <a:close/>
              </a:path>
            </a:pathLst>
          </a:custGeom>
          <a:solidFill>
            <a:srgbClr val="F6C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92375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25" dirty="0"/>
              <a:t> </a:t>
            </a:r>
            <a:r>
              <a:rPr spc="-10" dirty="0"/>
              <a:t>(Contd.)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Login</a:t>
            </a:r>
            <a:r>
              <a:rPr spc="-15" dirty="0"/>
              <a:t> </a:t>
            </a:r>
            <a:r>
              <a:rPr spc="-10" dirty="0"/>
              <a:t>Module</a:t>
            </a:r>
          </a:p>
          <a:p>
            <a:pPr marL="241300" marR="5080" indent="-229235">
              <a:lnSpc>
                <a:spcPts val="1939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Login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Module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allows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users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securely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log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into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their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accounts,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providing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access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features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like</a:t>
            </a:r>
            <a:r>
              <a:rPr b="0" spc="-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booking, </a:t>
            </a:r>
            <a:r>
              <a:rPr b="0" dirty="0">
                <a:latin typeface="Times New Roman"/>
                <a:cs typeface="Times New Roman"/>
              </a:rPr>
              <a:t>managing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properties,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leaving</a:t>
            </a:r>
            <a:r>
              <a:rPr b="0" spc="-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reviews.</a:t>
            </a:r>
            <a:r>
              <a:rPr b="0" spc="-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This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module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includes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user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authentication,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session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management,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user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profile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access.</a:t>
            </a:r>
          </a:p>
          <a:p>
            <a:pPr>
              <a:lnSpc>
                <a:spcPct val="100000"/>
              </a:lnSpc>
              <a:spcBef>
                <a:spcPts val="1639"/>
              </a:spcBef>
              <a:buFont typeface="Arial MT"/>
              <a:buChar char="•"/>
            </a:pPr>
            <a:endParaRPr b="0" spc="-1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/>
              <a:t>Booking</a:t>
            </a:r>
            <a:r>
              <a:rPr spc="-15" dirty="0"/>
              <a:t> </a:t>
            </a:r>
            <a:r>
              <a:rPr spc="-10" dirty="0"/>
              <a:t>Module</a:t>
            </a: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Check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availability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properties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dates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Book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property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(reservation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management)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spc="-20" dirty="0">
                <a:latin typeface="Times New Roman"/>
                <a:cs typeface="Times New Roman"/>
              </a:rPr>
              <a:t>View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bookings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Cancel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bookings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needed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663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MT</vt:lpstr>
      <vt:lpstr>Symbol</vt:lpstr>
      <vt:lpstr>Times New Roman</vt:lpstr>
      <vt:lpstr>Wingdings</vt:lpstr>
      <vt:lpstr>Office Theme</vt:lpstr>
      <vt:lpstr>           Major Project (KCA451)            </vt:lpstr>
      <vt:lpstr>Content</vt:lpstr>
      <vt:lpstr>Introduction</vt:lpstr>
      <vt:lpstr>Objective of the Project</vt:lpstr>
      <vt:lpstr>Technology (Hardware Requirements)</vt:lpstr>
      <vt:lpstr>Technology (Software Requirements)</vt:lpstr>
      <vt:lpstr>Modules</vt:lpstr>
      <vt:lpstr>Modules (Contd.)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Major Project (KCA451)            </dc:title>
  <dc:creator>Apoorv Jain</dc:creator>
  <cp:lastModifiedBy>mailtorubyrathore@gmail.com</cp:lastModifiedBy>
  <cp:revision>1</cp:revision>
  <dcterms:created xsi:type="dcterms:W3CDTF">2025-08-12T13:48:44Z</dcterms:created>
  <dcterms:modified xsi:type="dcterms:W3CDTF">2025-08-12T14:00:23Z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2025-08-12T00:00:00Z</vt:filetime>
  </property>
  <property fmtid="{D5CDD505-2E9C-101B-9397-08002B2CF9AE}" pid="5" name="Producer">
    <vt:lpwstr>Microsoft® PowerPoint® 2019</vt:lpwstr>
  </property>
</Properties>
</file>