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4" r:id="rId6"/>
    <p:sldId id="266" r:id="rId7"/>
    <p:sldId id="270" r:id="rId8"/>
    <p:sldId id="267" r:id="rId9"/>
    <p:sldId id="269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05074-0553-47EB-BAF6-D2A1CAFED0C5}" v="10" dt="2024-10-01T09:26:09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RAF KHAN" userId="fe14ff082db59005" providerId="LiveId" clId="{A5091F93-6A8C-4272-AF9D-BB44642C17CC}"/>
    <pc:docChg chg="custSel modSld">
      <pc:chgData name="ASHRAF KHAN" userId="fe14ff082db59005" providerId="LiveId" clId="{A5091F93-6A8C-4272-AF9D-BB44642C17CC}" dt="2024-09-23T04:41:26.387" v="137" actId="20577"/>
      <pc:docMkLst>
        <pc:docMk/>
      </pc:docMkLst>
      <pc:sldChg chg="modSp mod">
        <pc:chgData name="ASHRAF KHAN" userId="fe14ff082db59005" providerId="LiveId" clId="{A5091F93-6A8C-4272-AF9D-BB44642C17CC}" dt="2024-09-23T04:33:50.903" v="79" actId="27636"/>
        <pc:sldMkLst>
          <pc:docMk/>
          <pc:sldMk cId="1493161671" sldId="256"/>
        </pc:sldMkLst>
        <pc:spChg chg="mod">
          <ac:chgData name="ASHRAF KHAN" userId="fe14ff082db59005" providerId="LiveId" clId="{A5091F93-6A8C-4272-AF9D-BB44642C17CC}" dt="2024-09-23T04:33:50.903" v="79" actId="27636"/>
          <ac:spMkLst>
            <pc:docMk/>
            <pc:sldMk cId="1493161671" sldId="256"/>
            <ac:spMk id="2" creationId="{82B5C05F-6C10-AAB8-B9A1-704086EB8325}"/>
          </ac:spMkLst>
        </pc:spChg>
        <pc:spChg chg="mod">
          <ac:chgData name="ASHRAF KHAN" userId="fe14ff082db59005" providerId="LiveId" clId="{A5091F93-6A8C-4272-AF9D-BB44642C17CC}" dt="2024-09-22T19:03:04.615" v="15" actId="20577"/>
          <ac:spMkLst>
            <pc:docMk/>
            <pc:sldMk cId="1493161671" sldId="256"/>
            <ac:spMk id="5" creationId="{43043289-20F1-1B73-C850-CE92562B546B}"/>
          </ac:spMkLst>
        </pc:spChg>
      </pc:sldChg>
      <pc:sldChg chg="modSp mod">
        <pc:chgData name="ASHRAF KHAN" userId="fe14ff082db59005" providerId="LiveId" clId="{A5091F93-6A8C-4272-AF9D-BB44642C17CC}" dt="2024-09-23T04:34:33.728" v="88" actId="27636"/>
        <pc:sldMkLst>
          <pc:docMk/>
          <pc:sldMk cId="4117151486" sldId="258"/>
        </pc:sldMkLst>
        <pc:spChg chg="mod">
          <ac:chgData name="ASHRAF KHAN" userId="fe14ff082db59005" providerId="LiveId" clId="{A5091F93-6A8C-4272-AF9D-BB44642C17CC}" dt="2024-09-23T04:34:33.728" v="88" actId="27636"/>
          <ac:spMkLst>
            <pc:docMk/>
            <pc:sldMk cId="4117151486" sldId="258"/>
            <ac:spMk id="5" creationId="{4AD30AE4-1C9D-4F26-8884-C30D15E187A7}"/>
          </ac:spMkLst>
        </pc:spChg>
      </pc:sldChg>
      <pc:sldChg chg="modSp mod">
        <pc:chgData name="ASHRAF KHAN" userId="fe14ff082db59005" providerId="LiveId" clId="{A5091F93-6A8C-4272-AF9D-BB44642C17CC}" dt="2024-09-23T04:34:33.731" v="89" actId="27636"/>
        <pc:sldMkLst>
          <pc:docMk/>
          <pc:sldMk cId="2115622822" sldId="259"/>
        </pc:sldMkLst>
        <pc:spChg chg="mod">
          <ac:chgData name="ASHRAF KHAN" userId="fe14ff082db59005" providerId="LiveId" clId="{A5091F93-6A8C-4272-AF9D-BB44642C17CC}" dt="2024-09-23T04:34:33.731" v="89" actId="27636"/>
          <ac:spMkLst>
            <pc:docMk/>
            <pc:sldMk cId="2115622822" sldId="259"/>
            <ac:spMk id="5" creationId="{5417BD6D-03AD-639D-0D53-24A0683B6D63}"/>
          </ac:spMkLst>
        </pc:spChg>
      </pc:sldChg>
      <pc:sldChg chg="modSp">
        <pc:chgData name="ASHRAF KHAN" userId="fe14ff082db59005" providerId="LiveId" clId="{A5091F93-6A8C-4272-AF9D-BB44642C17CC}" dt="2024-09-23T04:34:33.649" v="87"/>
        <pc:sldMkLst>
          <pc:docMk/>
          <pc:sldMk cId="807820237" sldId="260"/>
        </pc:sldMkLst>
        <pc:spChg chg="mod">
          <ac:chgData name="ASHRAF KHAN" userId="fe14ff082db59005" providerId="LiveId" clId="{A5091F93-6A8C-4272-AF9D-BB44642C17CC}" dt="2024-09-23T04:34:33.649" v="87"/>
          <ac:spMkLst>
            <pc:docMk/>
            <pc:sldMk cId="807820237" sldId="260"/>
            <ac:spMk id="5" creationId="{69F06B79-DAB3-64B1-9AA4-939F96A54F1E}"/>
          </ac:spMkLst>
        </pc:spChg>
      </pc:sldChg>
      <pc:sldChg chg="modSp mod">
        <pc:chgData name="ASHRAF KHAN" userId="fe14ff082db59005" providerId="LiveId" clId="{A5091F93-6A8C-4272-AF9D-BB44642C17CC}" dt="2024-09-23T04:34:33.741" v="91" actId="27636"/>
        <pc:sldMkLst>
          <pc:docMk/>
          <pc:sldMk cId="144246171" sldId="261"/>
        </pc:sldMkLst>
        <pc:spChg chg="mod">
          <ac:chgData name="ASHRAF KHAN" userId="fe14ff082db59005" providerId="LiveId" clId="{A5091F93-6A8C-4272-AF9D-BB44642C17CC}" dt="2024-09-23T04:34:33.741" v="91" actId="27636"/>
          <ac:spMkLst>
            <pc:docMk/>
            <pc:sldMk cId="144246171" sldId="261"/>
            <ac:spMk id="5" creationId="{971D3FF4-855C-A317-936E-1CA113829547}"/>
          </ac:spMkLst>
        </pc:spChg>
      </pc:sldChg>
      <pc:sldChg chg="modSp mod">
        <pc:chgData name="ASHRAF KHAN" userId="fe14ff082db59005" providerId="LiveId" clId="{A5091F93-6A8C-4272-AF9D-BB44642C17CC}" dt="2024-09-23T04:34:33.649" v="87"/>
        <pc:sldMkLst>
          <pc:docMk/>
          <pc:sldMk cId="2664996811" sldId="262"/>
        </pc:sldMkLst>
        <pc:spChg chg="mod">
          <ac:chgData name="ASHRAF KHAN" userId="fe14ff082db59005" providerId="LiveId" clId="{A5091F93-6A8C-4272-AF9D-BB44642C17CC}" dt="2024-09-23T04:30:54.350" v="39" actId="27636"/>
          <ac:spMkLst>
            <pc:docMk/>
            <pc:sldMk cId="2664996811" sldId="262"/>
            <ac:spMk id="2" creationId="{C1107254-B274-C592-536F-4025C1DC32AA}"/>
          </ac:spMkLst>
        </pc:spChg>
        <pc:spChg chg="mod">
          <ac:chgData name="ASHRAF KHAN" userId="fe14ff082db59005" providerId="LiveId" clId="{A5091F93-6A8C-4272-AF9D-BB44642C17CC}" dt="2024-09-23T04:34:33.649" v="87"/>
          <ac:spMkLst>
            <pc:docMk/>
            <pc:sldMk cId="2664996811" sldId="262"/>
            <ac:spMk id="5" creationId="{A6AAE4A4-CE61-7351-07DD-D94DCFBC67C0}"/>
          </ac:spMkLst>
        </pc:spChg>
      </pc:sldChg>
      <pc:sldChg chg="modSp mod">
        <pc:chgData name="ASHRAF KHAN" userId="fe14ff082db59005" providerId="LiveId" clId="{A5091F93-6A8C-4272-AF9D-BB44642C17CC}" dt="2024-09-23T04:34:33.738" v="90" actId="27636"/>
        <pc:sldMkLst>
          <pc:docMk/>
          <pc:sldMk cId="3642173662" sldId="263"/>
        </pc:sldMkLst>
        <pc:spChg chg="mod">
          <ac:chgData name="ASHRAF KHAN" userId="fe14ff082db59005" providerId="LiveId" clId="{A5091F93-6A8C-4272-AF9D-BB44642C17CC}" dt="2024-09-22T19:00:39.082" v="0" actId="20577"/>
          <ac:spMkLst>
            <pc:docMk/>
            <pc:sldMk cId="3642173662" sldId="263"/>
            <ac:spMk id="2" creationId="{417FD491-CAD3-3CB4-E699-C19EBBF7D99A}"/>
          </ac:spMkLst>
        </pc:spChg>
        <pc:spChg chg="mod">
          <ac:chgData name="ASHRAF KHAN" userId="fe14ff082db59005" providerId="LiveId" clId="{A5091F93-6A8C-4272-AF9D-BB44642C17CC}" dt="2024-09-23T04:34:33.738" v="90" actId="27636"/>
          <ac:spMkLst>
            <pc:docMk/>
            <pc:sldMk cId="3642173662" sldId="263"/>
            <ac:spMk id="5" creationId="{E6A676C2-8498-1A7F-0D2D-8EF4ED2CB30A}"/>
          </ac:spMkLst>
        </pc:spChg>
      </pc:sldChg>
      <pc:sldChg chg="modSp mod">
        <pc:chgData name="ASHRAF KHAN" userId="fe14ff082db59005" providerId="LiveId" clId="{A5091F93-6A8C-4272-AF9D-BB44642C17CC}" dt="2024-09-23T04:34:33.649" v="87"/>
        <pc:sldMkLst>
          <pc:docMk/>
          <pc:sldMk cId="1514727842" sldId="264"/>
        </pc:sldMkLst>
        <pc:spChg chg="mod">
          <ac:chgData name="ASHRAF KHAN" userId="fe14ff082db59005" providerId="LiveId" clId="{A5091F93-6A8C-4272-AF9D-BB44642C17CC}" dt="2024-09-23T04:30:54.355" v="40" actId="27636"/>
          <ac:spMkLst>
            <pc:docMk/>
            <pc:sldMk cId="1514727842" sldId="264"/>
            <ac:spMk id="2" creationId="{A7270B73-EB03-9222-F7E5-B44DDD409D90}"/>
          </ac:spMkLst>
        </pc:spChg>
        <pc:spChg chg="mod">
          <ac:chgData name="ASHRAF KHAN" userId="fe14ff082db59005" providerId="LiveId" clId="{A5091F93-6A8C-4272-AF9D-BB44642C17CC}" dt="2024-09-23T04:34:33.649" v="87"/>
          <ac:spMkLst>
            <pc:docMk/>
            <pc:sldMk cId="1514727842" sldId="264"/>
            <ac:spMk id="5" creationId="{E70424C3-10EB-A72A-5C5E-D564495E9114}"/>
          </ac:spMkLst>
        </pc:spChg>
      </pc:sldChg>
      <pc:sldChg chg="modSp mod">
        <pc:chgData name="ASHRAF KHAN" userId="fe14ff082db59005" providerId="LiveId" clId="{A5091F93-6A8C-4272-AF9D-BB44642C17CC}" dt="2024-09-23T04:34:33.649" v="87"/>
        <pc:sldMkLst>
          <pc:docMk/>
          <pc:sldMk cId="3998786505" sldId="266"/>
        </pc:sldMkLst>
        <pc:spChg chg="mod">
          <ac:chgData name="ASHRAF KHAN" userId="fe14ff082db59005" providerId="LiveId" clId="{A5091F93-6A8C-4272-AF9D-BB44642C17CC}" dt="2024-09-23T04:34:33.649" v="87"/>
          <ac:spMkLst>
            <pc:docMk/>
            <pc:sldMk cId="3998786505" sldId="266"/>
            <ac:spMk id="5" creationId="{D632FF72-3A95-498C-753E-27CA2AED6BE5}"/>
          </ac:spMkLst>
        </pc:spChg>
      </pc:sldChg>
      <pc:sldChg chg="modSp mod">
        <pc:chgData name="ASHRAF KHAN" userId="fe14ff082db59005" providerId="LiveId" clId="{A5091F93-6A8C-4272-AF9D-BB44642C17CC}" dt="2024-09-23T04:41:26.387" v="137" actId="20577"/>
        <pc:sldMkLst>
          <pc:docMk/>
          <pc:sldMk cId="3917661257" sldId="267"/>
        </pc:sldMkLst>
        <pc:spChg chg="mod">
          <ac:chgData name="ASHRAF KHAN" userId="fe14ff082db59005" providerId="LiveId" clId="{A5091F93-6A8C-4272-AF9D-BB44642C17CC}" dt="2024-09-23T04:41:26.387" v="137" actId="20577"/>
          <ac:spMkLst>
            <pc:docMk/>
            <pc:sldMk cId="3917661257" sldId="267"/>
            <ac:spMk id="5" creationId="{36E66D21-CE27-0EFE-D5A0-B55867E60DCD}"/>
          </ac:spMkLst>
        </pc:spChg>
      </pc:sldChg>
      <pc:sldChg chg="modSp mod">
        <pc:chgData name="ASHRAF KHAN" userId="fe14ff082db59005" providerId="LiveId" clId="{A5091F93-6A8C-4272-AF9D-BB44642C17CC}" dt="2024-09-23T04:34:33.649" v="87"/>
        <pc:sldMkLst>
          <pc:docMk/>
          <pc:sldMk cId="3709787471" sldId="268"/>
        </pc:sldMkLst>
        <pc:spChg chg="mod">
          <ac:chgData name="ASHRAF KHAN" userId="fe14ff082db59005" providerId="LiveId" clId="{A5091F93-6A8C-4272-AF9D-BB44642C17CC}" dt="2024-09-23T04:34:33.649" v="87"/>
          <ac:spMkLst>
            <pc:docMk/>
            <pc:sldMk cId="3709787471" sldId="268"/>
            <ac:spMk id="5" creationId="{704266AB-4FDC-DC5D-1539-EDBFF62C9C14}"/>
          </ac:spMkLst>
        </pc:spChg>
      </pc:sldChg>
      <pc:sldChg chg="modSp">
        <pc:chgData name="ASHRAF KHAN" userId="fe14ff082db59005" providerId="LiveId" clId="{A5091F93-6A8C-4272-AF9D-BB44642C17CC}" dt="2024-09-23T04:34:33.649" v="87"/>
        <pc:sldMkLst>
          <pc:docMk/>
          <pc:sldMk cId="1329742295" sldId="269"/>
        </pc:sldMkLst>
        <pc:spChg chg="mod">
          <ac:chgData name="ASHRAF KHAN" userId="fe14ff082db59005" providerId="LiveId" clId="{A5091F93-6A8C-4272-AF9D-BB44642C17CC}" dt="2024-09-23T04:34:33.649" v="87"/>
          <ac:spMkLst>
            <pc:docMk/>
            <pc:sldMk cId="1329742295" sldId="269"/>
            <ac:spMk id="5" creationId="{B8FC024B-EB8F-6A04-091E-94AAF1313BBC}"/>
          </ac:spMkLst>
        </pc:spChg>
      </pc:sldChg>
      <pc:sldChg chg="modSp mod">
        <pc:chgData name="ASHRAF KHAN" userId="fe14ff082db59005" providerId="LiveId" clId="{A5091F93-6A8C-4272-AF9D-BB44642C17CC}" dt="2024-09-23T04:34:33.649" v="87"/>
        <pc:sldMkLst>
          <pc:docMk/>
          <pc:sldMk cId="3091055730" sldId="270"/>
        </pc:sldMkLst>
        <pc:spChg chg="mod">
          <ac:chgData name="ASHRAF KHAN" userId="fe14ff082db59005" providerId="LiveId" clId="{A5091F93-6A8C-4272-AF9D-BB44642C17CC}" dt="2024-09-22T19:01:14.977" v="1" actId="20577"/>
          <ac:spMkLst>
            <pc:docMk/>
            <pc:sldMk cId="3091055730" sldId="270"/>
            <ac:spMk id="2" creationId="{12526983-FF21-E174-BC9A-3C8452C1B82D}"/>
          </ac:spMkLst>
        </pc:spChg>
        <pc:spChg chg="mod">
          <ac:chgData name="ASHRAF KHAN" userId="fe14ff082db59005" providerId="LiveId" clId="{A5091F93-6A8C-4272-AF9D-BB44642C17CC}" dt="2024-09-23T04:34:33.649" v="87"/>
          <ac:spMkLst>
            <pc:docMk/>
            <pc:sldMk cId="3091055730" sldId="270"/>
            <ac:spMk id="5" creationId="{D67FCA45-76F6-3676-3AF5-AA9B6C38E6CE}"/>
          </ac:spMkLst>
        </pc:spChg>
      </pc:sldChg>
    </pc:docChg>
  </pc:docChgLst>
  <pc:docChgLst>
    <pc:chgData name="ASHRAF KHAN" userId="fe14ff082db59005" providerId="LiveId" clId="{F1005074-0553-47EB-BAF6-D2A1CAFED0C5}"/>
    <pc:docChg chg="undo custSel delSld modSld">
      <pc:chgData name="ASHRAF KHAN" userId="fe14ff082db59005" providerId="LiveId" clId="{F1005074-0553-47EB-BAF6-D2A1CAFED0C5}" dt="2024-10-01T09:26:09.232" v="81" actId="13900"/>
      <pc:docMkLst>
        <pc:docMk/>
      </pc:docMkLst>
      <pc:sldChg chg="modSp mod">
        <pc:chgData name="ASHRAF KHAN" userId="fe14ff082db59005" providerId="LiveId" clId="{F1005074-0553-47EB-BAF6-D2A1CAFED0C5}" dt="2024-09-24T09:25:09.792" v="55" actId="20577"/>
        <pc:sldMkLst>
          <pc:docMk/>
          <pc:sldMk cId="1493161671" sldId="256"/>
        </pc:sldMkLst>
        <pc:spChg chg="mod">
          <ac:chgData name="ASHRAF KHAN" userId="fe14ff082db59005" providerId="LiveId" clId="{F1005074-0553-47EB-BAF6-D2A1CAFED0C5}" dt="2024-09-24T09:25:09.792" v="55" actId="20577"/>
          <ac:spMkLst>
            <pc:docMk/>
            <pc:sldMk cId="1493161671" sldId="256"/>
            <ac:spMk id="3" creationId="{F2C24FBC-2E61-AD49-3BD0-DA7AA89F9A81}"/>
          </ac:spMkLst>
        </pc:spChg>
      </pc:sldChg>
      <pc:sldChg chg="del">
        <pc:chgData name="ASHRAF KHAN" userId="fe14ff082db59005" providerId="LiveId" clId="{F1005074-0553-47EB-BAF6-D2A1CAFED0C5}" dt="2024-09-24T09:25:47.132" v="56" actId="2696"/>
        <pc:sldMkLst>
          <pc:docMk/>
          <pc:sldMk cId="4117151486" sldId="258"/>
        </pc:sldMkLst>
      </pc:sldChg>
      <pc:sldChg chg="modSp mod">
        <pc:chgData name="ASHRAF KHAN" userId="fe14ff082db59005" providerId="LiveId" clId="{F1005074-0553-47EB-BAF6-D2A1CAFED0C5}" dt="2024-10-01T09:25:50.222" v="79" actId="13900"/>
        <pc:sldMkLst>
          <pc:docMk/>
          <pc:sldMk cId="2115622822" sldId="259"/>
        </pc:sldMkLst>
        <pc:graphicFrameChg chg="mod modGraphic">
          <ac:chgData name="ASHRAF KHAN" userId="fe14ff082db59005" providerId="LiveId" clId="{F1005074-0553-47EB-BAF6-D2A1CAFED0C5}" dt="2024-10-01T09:25:50.222" v="79" actId="13900"/>
          <ac:graphicFrameMkLst>
            <pc:docMk/>
            <pc:sldMk cId="2115622822" sldId="259"/>
            <ac:graphicFrameMk id="7" creationId="{60A24FEC-BB1D-CD5A-5563-C772A08F814B}"/>
          </ac:graphicFrameMkLst>
        </pc:graphicFrameChg>
      </pc:sldChg>
      <pc:sldChg chg="modSp mod">
        <pc:chgData name="ASHRAF KHAN" userId="fe14ff082db59005" providerId="LiveId" clId="{F1005074-0553-47EB-BAF6-D2A1CAFED0C5}" dt="2024-10-01T09:26:09.232" v="81" actId="13900"/>
        <pc:sldMkLst>
          <pc:docMk/>
          <pc:sldMk cId="144246171" sldId="261"/>
        </pc:sldMkLst>
        <pc:graphicFrameChg chg="mod modGraphic">
          <ac:chgData name="ASHRAF KHAN" userId="fe14ff082db59005" providerId="LiveId" clId="{F1005074-0553-47EB-BAF6-D2A1CAFED0C5}" dt="2024-10-01T09:26:09.232" v="81" actId="13900"/>
          <ac:graphicFrameMkLst>
            <pc:docMk/>
            <pc:sldMk cId="144246171" sldId="261"/>
            <ac:graphicFrameMk id="7" creationId="{26E02799-9A35-57D6-B5D0-7ECD22D04253}"/>
          </ac:graphicFrameMkLst>
        </pc:graphicFrameChg>
      </pc:sldChg>
      <pc:sldChg chg="addSp delSp modSp mod">
        <pc:chgData name="ASHRAF KHAN" userId="fe14ff082db59005" providerId="LiveId" clId="{F1005074-0553-47EB-BAF6-D2A1CAFED0C5}" dt="2024-09-24T09:58:54.692" v="72" actId="26606"/>
        <pc:sldMkLst>
          <pc:docMk/>
          <pc:sldMk cId="2664996811" sldId="262"/>
        </pc:sldMkLst>
        <pc:spChg chg="mod">
          <ac:chgData name="ASHRAF KHAN" userId="fe14ff082db59005" providerId="LiveId" clId="{F1005074-0553-47EB-BAF6-D2A1CAFED0C5}" dt="2024-09-24T09:58:54.692" v="72" actId="26606"/>
          <ac:spMkLst>
            <pc:docMk/>
            <pc:sldMk cId="2664996811" sldId="262"/>
            <ac:spMk id="2" creationId="{C1107254-B274-C592-536F-4025C1DC32AA}"/>
          </ac:spMkLst>
        </pc:spChg>
        <pc:spChg chg="mod">
          <ac:chgData name="ASHRAF KHAN" userId="fe14ff082db59005" providerId="LiveId" clId="{F1005074-0553-47EB-BAF6-D2A1CAFED0C5}" dt="2024-09-24T09:58:54.692" v="72" actId="26606"/>
          <ac:spMkLst>
            <pc:docMk/>
            <pc:sldMk cId="2664996811" sldId="262"/>
            <ac:spMk id="5" creationId="{A6AAE4A4-CE61-7351-07DD-D94DCFBC67C0}"/>
          </ac:spMkLst>
        </pc:spChg>
        <pc:spChg chg="del">
          <ac:chgData name="ASHRAF KHAN" userId="fe14ff082db59005" providerId="LiveId" clId="{F1005074-0553-47EB-BAF6-D2A1CAFED0C5}" dt="2024-09-24T09:58:20.216" v="69" actId="26606"/>
          <ac:spMkLst>
            <pc:docMk/>
            <pc:sldMk cId="2664996811" sldId="262"/>
            <ac:spMk id="21" creationId="{C2554CA6-288E-4202-BC52-2E5A8F0C0AED}"/>
          </ac:spMkLst>
        </pc:spChg>
        <pc:spChg chg="del">
          <ac:chgData name="ASHRAF KHAN" userId="fe14ff082db59005" providerId="LiveId" clId="{F1005074-0553-47EB-BAF6-D2A1CAFED0C5}" dt="2024-09-24T09:58:20.216" v="69" actId="26606"/>
          <ac:spMkLst>
            <pc:docMk/>
            <pc:sldMk cId="2664996811" sldId="262"/>
            <ac:spMk id="23" creationId="{B10BB131-AC8E-4A8E-A5D1-36260F720C3B}"/>
          </ac:spMkLst>
        </pc:spChg>
        <pc:spChg chg="del">
          <ac:chgData name="ASHRAF KHAN" userId="fe14ff082db59005" providerId="LiveId" clId="{F1005074-0553-47EB-BAF6-D2A1CAFED0C5}" dt="2024-09-24T09:58:20.216" v="69" actId="26606"/>
          <ac:spMkLst>
            <pc:docMk/>
            <pc:sldMk cId="2664996811" sldId="262"/>
            <ac:spMk id="25" creationId="{5B7778FC-632E-4DCA-A7CB-0D7731CCF970}"/>
          </ac:spMkLst>
        </pc:spChg>
        <pc:spChg chg="del">
          <ac:chgData name="ASHRAF KHAN" userId="fe14ff082db59005" providerId="LiveId" clId="{F1005074-0553-47EB-BAF6-D2A1CAFED0C5}" dt="2024-09-24T09:58:20.216" v="69" actId="26606"/>
          <ac:spMkLst>
            <pc:docMk/>
            <pc:sldMk cId="2664996811" sldId="262"/>
            <ac:spMk id="27" creationId="{FA23A907-97FB-4A8F-880A-DD77401C4296}"/>
          </ac:spMkLst>
        </pc:spChg>
        <pc:spChg chg="add del">
          <ac:chgData name="ASHRAF KHAN" userId="fe14ff082db59005" providerId="LiveId" clId="{F1005074-0553-47EB-BAF6-D2A1CAFED0C5}" dt="2024-09-24T09:58:54.692" v="72" actId="26606"/>
          <ac:spMkLst>
            <pc:docMk/>
            <pc:sldMk cId="2664996811" sldId="262"/>
            <ac:spMk id="34" creationId="{EDDBB197-D710-4A4F-A9CA-FD2177498BE8}"/>
          </ac:spMkLst>
        </pc:spChg>
        <pc:spChg chg="add del">
          <ac:chgData name="ASHRAF KHAN" userId="fe14ff082db59005" providerId="LiveId" clId="{F1005074-0553-47EB-BAF6-D2A1CAFED0C5}" dt="2024-09-24T09:58:54.692" v="72" actId="26606"/>
          <ac:spMkLst>
            <pc:docMk/>
            <pc:sldMk cId="2664996811" sldId="262"/>
            <ac:spMk id="36" creationId="{975D1CFA-2CDB-4B64-BD9F-85744E8DA12F}"/>
          </ac:spMkLst>
        </pc:spChg>
        <pc:spChg chg="add">
          <ac:chgData name="ASHRAF KHAN" userId="fe14ff082db59005" providerId="LiveId" clId="{F1005074-0553-47EB-BAF6-D2A1CAFED0C5}" dt="2024-09-24T09:58:54.692" v="72" actId="26606"/>
          <ac:spMkLst>
            <pc:docMk/>
            <pc:sldMk cId="2664996811" sldId="262"/>
            <ac:spMk id="47" creationId="{8D1AA55E-40D5-461B-A5A8-4AE8AAB71B08}"/>
          </ac:spMkLst>
        </pc:spChg>
        <pc:spChg chg="add">
          <ac:chgData name="ASHRAF KHAN" userId="fe14ff082db59005" providerId="LiveId" clId="{F1005074-0553-47EB-BAF6-D2A1CAFED0C5}" dt="2024-09-24T09:58:54.692" v="72" actId="26606"/>
          <ac:spMkLst>
            <pc:docMk/>
            <pc:sldMk cId="2664996811" sldId="262"/>
            <ac:spMk id="51" creationId="{6CB927A4-E432-4310-9CD5-E89FF5063179}"/>
          </ac:spMkLst>
        </pc:spChg>
        <pc:spChg chg="add">
          <ac:chgData name="ASHRAF KHAN" userId="fe14ff082db59005" providerId="LiveId" clId="{F1005074-0553-47EB-BAF6-D2A1CAFED0C5}" dt="2024-09-24T09:58:54.692" v="72" actId="26606"/>
          <ac:spMkLst>
            <pc:docMk/>
            <pc:sldMk cId="2664996811" sldId="262"/>
            <ac:spMk id="53" creationId="{E3020543-B24B-4EC4-8FFC-8DD88EEA91A8}"/>
          </ac:spMkLst>
        </pc:spChg>
        <pc:grpChg chg="add del">
          <ac:chgData name="ASHRAF KHAN" userId="fe14ff082db59005" providerId="LiveId" clId="{F1005074-0553-47EB-BAF6-D2A1CAFED0C5}" dt="2024-09-24T09:58:54.692" v="72" actId="26606"/>
          <ac:grpSpMkLst>
            <pc:docMk/>
            <pc:sldMk cId="2664996811" sldId="262"/>
            <ac:grpSpMk id="38" creationId="{25EE5136-01F1-466C-962D-BA9B4C6757AA}"/>
          </ac:grpSpMkLst>
        </pc:grpChg>
        <pc:picChg chg="add mod">
          <ac:chgData name="ASHRAF KHAN" userId="fe14ff082db59005" providerId="LiveId" clId="{F1005074-0553-47EB-BAF6-D2A1CAFED0C5}" dt="2024-09-24T09:58:54.692" v="72" actId="26606"/>
          <ac:picMkLst>
            <pc:docMk/>
            <pc:sldMk cId="2664996811" sldId="262"/>
            <ac:picMk id="31" creationId="{59B74382-2989-5D08-63E9-F6948CD7D079}"/>
          </ac:picMkLst>
        </pc:picChg>
        <pc:cxnChg chg="add">
          <ac:chgData name="ASHRAF KHAN" userId="fe14ff082db59005" providerId="LiveId" clId="{F1005074-0553-47EB-BAF6-D2A1CAFED0C5}" dt="2024-09-24T09:58:54.692" v="72" actId="26606"/>
          <ac:cxnSpMkLst>
            <pc:docMk/>
            <pc:sldMk cId="2664996811" sldId="262"/>
            <ac:cxnSpMk id="49" creationId="{7EB498BD-8089-4626-91EA-4978EBEF535E}"/>
          </ac:cxnSpMkLst>
        </pc:cxnChg>
      </pc:sldChg>
      <pc:sldChg chg="addSp delSp modSp mod setBg">
        <pc:chgData name="ASHRAF KHAN" userId="fe14ff082db59005" providerId="LiveId" clId="{F1005074-0553-47EB-BAF6-D2A1CAFED0C5}" dt="2024-09-24T09:55:25.963" v="67" actId="14100"/>
        <pc:sldMkLst>
          <pc:docMk/>
          <pc:sldMk cId="3998786505" sldId="266"/>
        </pc:sldMkLst>
        <pc:spChg chg="mod">
          <ac:chgData name="ASHRAF KHAN" userId="fe14ff082db59005" providerId="LiveId" clId="{F1005074-0553-47EB-BAF6-D2A1CAFED0C5}" dt="2024-09-24T09:20:12.123" v="30" actId="26606"/>
          <ac:spMkLst>
            <pc:docMk/>
            <pc:sldMk cId="3998786505" sldId="266"/>
            <ac:spMk id="2" creationId="{E43B80E5-FC90-50B2-5F63-C651AC028B08}"/>
          </ac:spMkLst>
        </pc:spChg>
        <pc:spChg chg="add del">
          <ac:chgData name="ASHRAF KHAN" userId="fe14ff082db59005" providerId="LiveId" clId="{F1005074-0553-47EB-BAF6-D2A1CAFED0C5}" dt="2024-09-24T09:20:12.123" v="30" actId="26606"/>
          <ac:spMkLst>
            <pc:docMk/>
            <pc:sldMk cId="3998786505" sldId="266"/>
            <ac:spMk id="5" creationId="{D632FF72-3A95-498C-753E-27CA2AED6BE5}"/>
          </ac:spMkLst>
        </pc:spChg>
        <pc:spChg chg="add del">
          <ac:chgData name="ASHRAF KHAN" userId="fe14ff082db59005" providerId="LiveId" clId="{F1005074-0553-47EB-BAF6-D2A1CAFED0C5}" dt="2024-09-24T09:20:12.111" v="29" actId="26606"/>
          <ac:spMkLst>
            <pc:docMk/>
            <pc:sldMk cId="3998786505" sldId="266"/>
            <ac:spMk id="10" creationId="{DEE2AD96-B495-4E06-9291-B71706F728CB}"/>
          </ac:spMkLst>
        </pc:spChg>
        <pc:spChg chg="add del">
          <ac:chgData name="ASHRAF KHAN" userId="fe14ff082db59005" providerId="LiveId" clId="{F1005074-0553-47EB-BAF6-D2A1CAFED0C5}" dt="2024-09-24T09:19:58.229" v="25" actId="26606"/>
          <ac:spMkLst>
            <pc:docMk/>
            <pc:sldMk cId="3998786505" sldId="266"/>
            <ac:spMk id="11" creationId="{C0763A76-9F1C-4FC5-82B7-DD475DA461B2}"/>
          </ac:spMkLst>
        </pc:spChg>
        <pc:spChg chg="add del">
          <ac:chgData name="ASHRAF KHAN" userId="fe14ff082db59005" providerId="LiveId" clId="{F1005074-0553-47EB-BAF6-D2A1CAFED0C5}" dt="2024-09-24T09:19:49.678" v="23" actId="26606"/>
          <ac:spMkLst>
            <pc:docMk/>
            <pc:sldMk cId="3998786505" sldId="266"/>
            <ac:spMk id="12" creationId="{B50AB553-2A96-4A92-96F2-93548E096954}"/>
          </ac:spMkLst>
        </pc:spChg>
        <pc:spChg chg="add del">
          <ac:chgData name="ASHRAF KHAN" userId="fe14ff082db59005" providerId="LiveId" clId="{F1005074-0553-47EB-BAF6-D2A1CAFED0C5}" dt="2024-09-24T09:19:58.229" v="25" actId="26606"/>
          <ac:spMkLst>
            <pc:docMk/>
            <pc:sldMk cId="3998786505" sldId="266"/>
            <ac:spMk id="13" creationId="{E81BF4F6-F2CF-4984-9D14-D6966D92F99F}"/>
          </ac:spMkLst>
        </pc:spChg>
        <pc:spChg chg="add del">
          <ac:chgData name="ASHRAF KHAN" userId="fe14ff082db59005" providerId="LiveId" clId="{F1005074-0553-47EB-BAF6-D2A1CAFED0C5}" dt="2024-09-24T09:19:58.229" v="25" actId="26606"/>
          <ac:spMkLst>
            <pc:docMk/>
            <pc:sldMk cId="3998786505" sldId="266"/>
            <ac:spMk id="14" creationId="{D632FF72-3A95-498C-753E-27CA2AED6BE5}"/>
          </ac:spMkLst>
        </pc:spChg>
        <pc:spChg chg="add">
          <ac:chgData name="ASHRAF KHAN" userId="fe14ff082db59005" providerId="LiveId" clId="{F1005074-0553-47EB-BAF6-D2A1CAFED0C5}" dt="2024-09-24T09:20:12.123" v="30" actId="26606"/>
          <ac:spMkLst>
            <pc:docMk/>
            <pc:sldMk cId="3998786505" sldId="266"/>
            <ac:spMk id="18" creationId="{D2B78728-A580-49A7-84F9-6EF6F583ADE0}"/>
          </ac:spMkLst>
        </pc:spChg>
        <pc:spChg chg="add">
          <ac:chgData name="ASHRAF KHAN" userId="fe14ff082db59005" providerId="LiveId" clId="{F1005074-0553-47EB-BAF6-D2A1CAFED0C5}" dt="2024-09-24T09:20:12.123" v="30" actId="26606"/>
          <ac:spMkLst>
            <pc:docMk/>
            <pc:sldMk cId="3998786505" sldId="266"/>
            <ac:spMk id="20" creationId="{38FAA1A1-D861-433F-88FA-1E9D6FD31D11}"/>
          </ac:spMkLst>
        </pc:spChg>
        <pc:spChg chg="add del">
          <ac:chgData name="ASHRAF KHAN" userId="fe14ff082db59005" providerId="LiveId" clId="{F1005074-0553-47EB-BAF6-D2A1CAFED0C5}" dt="2024-09-24T09:20:03.631" v="27" actId="26606"/>
          <ac:spMkLst>
            <pc:docMk/>
            <pc:sldMk cId="3998786505" sldId="266"/>
            <ac:spMk id="21" creationId="{EDDBB197-D710-4A4F-A9CA-FD2177498BE8}"/>
          </ac:spMkLst>
        </pc:spChg>
        <pc:spChg chg="add del">
          <ac:chgData name="ASHRAF KHAN" userId="fe14ff082db59005" providerId="LiveId" clId="{F1005074-0553-47EB-BAF6-D2A1CAFED0C5}" dt="2024-09-24T09:20:03.631" v="27" actId="26606"/>
          <ac:spMkLst>
            <pc:docMk/>
            <pc:sldMk cId="3998786505" sldId="266"/>
            <ac:spMk id="22" creationId="{975D1CFA-2CDB-4B64-BD9F-85744E8DA12F}"/>
          </ac:spMkLst>
        </pc:spChg>
        <pc:spChg chg="add del">
          <ac:chgData name="ASHRAF KHAN" userId="fe14ff082db59005" providerId="LiveId" clId="{F1005074-0553-47EB-BAF6-D2A1CAFED0C5}" dt="2024-09-24T09:20:03.631" v="27" actId="26606"/>
          <ac:spMkLst>
            <pc:docMk/>
            <pc:sldMk cId="3998786505" sldId="266"/>
            <ac:spMk id="23" creationId="{D632FF72-3A95-498C-753E-27CA2AED6BE5}"/>
          </ac:spMkLst>
        </pc:spChg>
        <pc:spChg chg="add del">
          <ac:chgData name="ASHRAF KHAN" userId="fe14ff082db59005" providerId="LiveId" clId="{F1005074-0553-47EB-BAF6-D2A1CAFED0C5}" dt="2024-09-24T09:20:12.111" v="29" actId="26606"/>
          <ac:spMkLst>
            <pc:docMk/>
            <pc:sldMk cId="3998786505" sldId="266"/>
            <ac:spMk id="25" creationId="{53CF6D67-C5A8-4ADD-9E8E-1E38CA1D3166}"/>
          </ac:spMkLst>
        </pc:spChg>
        <pc:spChg chg="add del">
          <ac:chgData name="ASHRAF KHAN" userId="fe14ff082db59005" providerId="LiveId" clId="{F1005074-0553-47EB-BAF6-D2A1CAFED0C5}" dt="2024-09-24T09:20:12.111" v="29" actId="26606"/>
          <ac:spMkLst>
            <pc:docMk/>
            <pc:sldMk cId="3998786505" sldId="266"/>
            <ac:spMk id="26" creationId="{86909FA0-B515-4681-B7A8-FA281D133B94}"/>
          </ac:spMkLst>
        </pc:spChg>
        <pc:spChg chg="add del">
          <ac:chgData name="ASHRAF KHAN" userId="fe14ff082db59005" providerId="LiveId" clId="{F1005074-0553-47EB-BAF6-D2A1CAFED0C5}" dt="2024-09-24T09:20:12.111" v="29" actId="26606"/>
          <ac:spMkLst>
            <pc:docMk/>
            <pc:sldMk cId="3998786505" sldId="266"/>
            <ac:spMk id="27" creationId="{21C9FE86-FCC3-4A31-AA1C-C882262B7FE7}"/>
          </ac:spMkLst>
        </pc:spChg>
        <pc:spChg chg="add del">
          <ac:chgData name="ASHRAF KHAN" userId="fe14ff082db59005" providerId="LiveId" clId="{F1005074-0553-47EB-BAF6-D2A1CAFED0C5}" dt="2024-09-24T09:20:12.111" v="29" actId="26606"/>
          <ac:spMkLst>
            <pc:docMk/>
            <pc:sldMk cId="3998786505" sldId="266"/>
            <ac:spMk id="28" creationId="{7D96243B-ECED-4B71-8E06-AE9A285EAD20}"/>
          </ac:spMkLst>
        </pc:spChg>
        <pc:spChg chg="add del">
          <ac:chgData name="ASHRAF KHAN" userId="fe14ff082db59005" providerId="LiveId" clId="{F1005074-0553-47EB-BAF6-D2A1CAFED0C5}" dt="2024-09-24T09:20:12.111" v="29" actId="26606"/>
          <ac:spMkLst>
            <pc:docMk/>
            <pc:sldMk cId="3998786505" sldId="266"/>
            <ac:spMk id="29" creationId="{A09989E4-EFDC-4A90-A633-E0525FB4139E}"/>
          </ac:spMkLst>
        </pc:spChg>
        <pc:spChg chg="add del">
          <ac:chgData name="ASHRAF KHAN" userId="fe14ff082db59005" providerId="LiveId" clId="{F1005074-0553-47EB-BAF6-D2A1CAFED0C5}" dt="2024-09-24T09:20:12.111" v="29" actId="26606"/>
          <ac:spMkLst>
            <pc:docMk/>
            <pc:sldMk cId="3998786505" sldId="266"/>
            <ac:spMk id="30" creationId="{D632FF72-3A95-498C-753E-27CA2AED6BE5}"/>
          </ac:spMkLst>
        </pc:spChg>
        <pc:spChg chg="add">
          <ac:chgData name="ASHRAF KHAN" userId="fe14ff082db59005" providerId="LiveId" clId="{F1005074-0553-47EB-BAF6-D2A1CAFED0C5}" dt="2024-09-24T09:20:12.123" v="30" actId="26606"/>
          <ac:spMkLst>
            <pc:docMk/>
            <pc:sldMk cId="3998786505" sldId="266"/>
            <ac:spMk id="32" creationId="{09588DA8-065E-4F6F-8EFD-43104AB2E0CF}"/>
          </ac:spMkLst>
        </pc:spChg>
        <pc:spChg chg="add">
          <ac:chgData name="ASHRAF KHAN" userId="fe14ff082db59005" providerId="LiveId" clId="{F1005074-0553-47EB-BAF6-D2A1CAFED0C5}" dt="2024-09-24T09:20:12.123" v="30" actId="26606"/>
          <ac:spMkLst>
            <pc:docMk/>
            <pc:sldMk cId="3998786505" sldId="266"/>
            <ac:spMk id="33" creationId="{C4285719-470E-454C-AF62-8323075F1F5B}"/>
          </ac:spMkLst>
        </pc:spChg>
        <pc:spChg chg="add">
          <ac:chgData name="ASHRAF KHAN" userId="fe14ff082db59005" providerId="LiveId" clId="{F1005074-0553-47EB-BAF6-D2A1CAFED0C5}" dt="2024-09-24T09:20:12.123" v="30" actId="26606"/>
          <ac:spMkLst>
            <pc:docMk/>
            <pc:sldMk cId="3998786505" sldId="266"/>
            <ac:spMk id="34" creationId="{CD9FE4EF-C4D8-49A0-B2FF-81D8DB7D8A24}"/>
          </ac:spMkLst>
        </pc:spChg>
        <pc:spChg chg="add">
          <ac:chgData name="ASHRAF KHAN" userId="fe14ff082db59005" providerId="LiveId" clId="{F1005074-0553-47EB-BAF6-D2A1CAFED0C5}" dt="2024-09-24T09:20:12.123" v="30" actId="26606"/>
          <ac:spMkLst>
            <pc:docMk/>
            <pc:sldMk cId="3998786505" sldId="266"/>
            <ac:spMk id="35" creationId="{4300840D-0A0B-4512-BACA-B439D5B9C57C}"/>
          </ac:spMkLst>
        </pc:spChg>
        <pc:spChg chg="add">
          <ac:chgData name="ASHRAF KHAN" userId="fe14ff082db59005" providerId="LiveId" clId="{F1005074-0553-47EB-BAF6-D2A1CAFED0C5}" dt="2024-09-24T09:20:12.123" v="30" actId="26606"/>
          <ac:spMkLst>
            <pc:docMk/>
            <pc:sldMk cId="3998786505" sldId="266"/>
            <ac:spMk id="36" creationId="{8D71EDA1-87BF-4D5D-AB79-F346FD19278A}"/>
          </ac:spMkLst>
        </pc:spChg>
        <pc:spChg chg="add mod">
          <ac:chgData name="ASHRAF KHAN" userId="fe14ff082db59005" providerId="LiveId" clId="{F1005074-0553-47EB-BAF6-D2A1CAFED0C5}" dt="2024-09-24T09:55:25.963" v="67" actId="14100"/>
          <ac:spMkLst>
            <pc:docMk/>
            <pc:sldMk cId="3998786505" sldId="266"/>
            <ac:spMk id="37" creationId="{D632FF72-3A95-498C-753E-27CA2AED6BE5}"/>
          </ac:spMkLst>
        </pc:spChg>
        <pc:grpChg chg="add del">
          <ac:chgData name="ASHRAF KHAN" userId="fe14ff082db59005" providerId="LiveId" clId="{F1005074-0553-47EB-BAF6-D2A1CAFED0C5}" dt="2024-09-24T09:20:03.631" v="27" actId="26606"/>
          <ac:grpSpMkLst>
            <pc:docMk/>
            <pc:sldMk cId="3998786505" sldId="266"/>
            <ac:grpSpMk id="16" creationId="{25EE5136-01F1-466C-962D-BA9B4C6757AA}"/>
          </ac:grpSpMkLst>
        </pc:grpChg>
        <pc:graphicFrameChg chg="add del">
          <ac:chgData name="ASHRAF KHAN" userId="fe14ff082db59005" providerId="LiveId" clId="{F1005074-0553-47EB-BAF6-D2A1CAFED0C5}" dt="2024-09-24T09:19:49.678" v="23" actId="26606"/>
          <ac:graphicFrameMkLst>
            <pc:docMk/>
            <pc:sldMk cId="3998786505" sldId="266"/>
            <ac:graphicFrameMk id="7" creationId="{FCE9D490-E5AB-6B5F-422D-A5DA2501BAEB}"/>
          </ac:graphicFrameMkLst>
        </pc:graphicFrameChg>
        <pc:picChg chg="add del">
          <ac:chgData name="ASHRAF KHAN" userId="fe14ff082db59005" providerId="LiveId" clId="{F1005074-0553-47EB-BAF6-D2A1CAFED0C5}" dt="2024-09-24T09:19:49.678" v="23" actId="26606"/>
          <ac:picMkLst>
            <pc:docMk/>
            <pc:sldMk cId="3998786505" sldId="266"/>
            <ac:picMk id="8" creationId="{0DC89665-42D8-F3F3-8C54-0A69402449D0}"/>
          </ac:picMkLst>
        </pc:picChg>
        <pc:picChg chg="add del">
          <ac:chgData name="ASHRAF KHAN" userId="fe14ff082db59005" providerId="LiveId" clId="{F1005074-0553-47EB-BAF6-D2A1CAFED0C5}" dt="2024-09-24T09:20:03.631" v="27" actId="26606"/>
          <ac:picMkLst>
            <pc:docMk/>
            <pc:sldMk cId="3998786505" sldId="266"/>
            <ac:picMk id="9" creationId="{5DB35186-AA6F-C229-30E0-EA85DAB0218F}"/>
          </ac:picMkLst>
        </pc:picChg>
        <pc:picChg chg="add del">
          <ac:chgData name="ASHRAF KHAN" userId="fe14ff082db59005" providerId="LiveId" clId="{F1005074-0553-47EB-BAF6-D2A1CAFED0C5}" dt="2024-09-24T09:19:58.229" v="25" actId="26606"/>
          <ac:picMkLst>
            <pc:docMk/>
            <pc:sldMk cId="3998786505" sldId="266"/>
            <ac:picMk id="15" creationId="{319633FF-43DE-C1E0-BBEA-F0C1495C48AB}"/>
          </ac:picMkLst>
        </pc:picChg>
      </pc:sldChg>
      <pc:sldChg chg="addSp modSp mod">
        <pc:chgData name="ASHRAF KHAN" userId="fe14ff082db59005" providerId="LiveId" clId="{F1005074-0553-47EB-BAF6-D2A1CAFED0C5}" dt="2024-09-24T09:40:52.898" v="64" actId="1076"/>
        <pc:sldMkLst>
          <pc:docMk/>
          <pc:sldMk cId="3917661257" sldId="267"/>
        </pc:sldMkLst>
        <pc:spChg chg="mod">
          <ac:chgData name="ASHRAF KHAN" userId="fe14ff082db59005" providerId="LiveId" clId="{F1005074-0553-47EB-BAF6-D2A1CAFED0C5}" dt="2024-09-24T09:40:41.009" v="61" actId="403"/>
          <ac:spMkLst>
            <pc:docMk/>
            <pc:sldMk cId="3917661257" sldId="267"/>
            <ac:spMk id="5" creationId="{36E66D21-CE27-0EFE-D5A0-B55867E60DCD}"/>
          </ac:spMkLst>
        </pc:spChg>
        <pc:picChg chg="add mod">
          <ac:chgData name="ASHRAF KHAN" userId="fe14ff082db59005" providerId="LiveId" clId="{F1005074-0553-47EB-BAF6-D2A1CAFED0C5}" dt="2024-09-24T09:40:52.898" v="64" actId="1076"/>
          <ac:picMkLst>
            <pc:docMk/>
            <pc:sldMk cId="3917661257" sldId="267"/>
            <ac:picMk id="4" creationId="{C3842F05-A5C5-0687-F5E4-B5D9022E8AF6}"/>
          </ac:picMkLst>
        </pc:picChg>
      </pc:sldChg>
      <pc:sldChg chg="addSp delSp modSp mod setBg">
        <pc:chgData name="ASHRAF KHAN" userId="fe14ff082db59005" providerId="LiveId" clId="{F1005074-0553-47EB-BAF6-D2A1CAFED0C5}" dt="2024-09-24T09:22:26.461" v="53" actId="26606"/>
        <pc:sldMkLst>
          <pc:docMk/>
          <pc:sldMk cId="3091055730" sldId="270"/>
        </pc:sldMkLst>
        <pc:spChg chg="mod">
          <ac:chgData name="ASHRAF KHAN" userId="fe14ff082db59005" providerId="LiveId" clId="{F1005074-0553-47EB-BAF6-D2A1CAFED0C5}" dt="2024-09-24T09:22:26.461" v="53" actId="26606"/>
          <ac:spMkLst>
            <pc:docMk/>
            <pc:sldMk cId="3091055730" sldId="270"/>
            <ac:spMk id="2" creationId="{12526983-FF21-E174-BC9A-3C8452C1B82D}"/>
          </ac:spMkLst>
        </pc:spChg>
        <pc:spChg chg="mod">
          <ac:chgData name="ASHRAF KHAN" userId="fe14ff082db59005" providerId="LiveId" clId="{F1005074-0553-47EB-BAF6-D2A1CAFED0C5}" dt="2024-09-24T09:22:26.461" v="53" actId="26606"/>
          <ac:spMkLst>
            <pc:docMk/>
            <pc:sldMk cId="3091055730" sldId="270"/>
            <ac:spMk id="5" creationId="{D67FCA45-76F6-3676-3AF5-AA9B6C38E6CE}"/>
          </ac:spMkLst>
        </pc:spChg>
        <pc:spChg chg="add del">
          <ac:chgData name="ASHRAF KHAN" userId="fe14ff082db59005" providerId="LiveId" clId="{F1005074-0553-47EB-BAF6-D2A1CAFED0C5}" dt="2024-09-24T09:22:26.461" v="53" actId="26606"/>
          <ac:spMkLst>
            <pc:docMk/>
            <pc:sldMk cId="3091055730" sldId="270"/>
            <ac:spMk id="10" creationId="{1B15ED52-F352-441B-82BF-E0EA34836D08}"/>
          </ac:spMkLst>
        </pc:spChg>
        <pc:spChg chg="add del">
          <ac:chgData name="ASHRAF KHAN" userId="fe14ff082db59005" providerId="LiveId" clId="{F1005074-0553-47EB-BAF6-D2A1CAFED0C5}" dt="2024-09-24T09:22:26.461" v="53" actId="26606"/>
          <ac:spMkLst>
            <pc:docMk/>
            <pc:sldMk cId="3091055730" sldId="270"/>
            <ac:spMk id="12" creationId="{3B2E3793-BFE6-45A2-9B7B-E18844431C99}"/>
          </ac:spMkLst>
        </pc:spChg>
        <pc:spChg chg="add del">
          <ac:chgData name="ASHRAF KHAN" userId="fe14ff082db59005" providerId="LiveId" clId="{F1005074-0553-47EB-BAF6-D2A1CAFED0C5}" dt="2024-09-24T09:22:26.461" v="53" actId="26606"/>
          <ac:spMkLst>
            <pc:docMk/>
            <pc:sldMk cId="3091055730" sldId="270"/>
            <ac:spMk id="14" creationId="{BC4C4868-CB8F-4AF9-9CDB-8108F2C19B67}"/>
          </ac:spMkLst>
        </pc:spChg>
        <pc:spChg chg="add del">
          <ac:chgData name="ASHRAF KHAN" userId="fe14ff082db59005" providerId="LiveId" clId="{F1005074-0553-47EB-BAF6-D2A1CAFED0C5}" dt="2024-09-24T09:22:26.461" v="53" actId="26606"/>
          <ac:spMkLst>
            <pc:docMk/>
            <pc:sldMk cId="3091055730" sldId="270"/>
            <ac:spMk id="16" creationId="{375E0459-6403-40CD-989D-56A4407CA12E}"/>
          </ac:spMkLst>
        </pc:spChg>
        <pc:spChg chg="add del">
          <ac:chgData name="ASHRAF KHAN" userId="fe14ff082db59005" providerId="LiveId" clId="{F1005074-0553-47EB-BAF6-D2A1CAFED0C5}" dt="2024-09-24T09:22:26.461" v="53" actId="26606"/>
          <ac:spMkLst>
            <pc:docMk/>
            <pc:sldMk cId="3091055730" sldId="270"/>
            <ac:spMk id="18" creationId="{53E5B1A8-3AC9-4BD1-9BBC-78CA94F2D1BA}"/>
          </ac:spMkLst>
        </pc:spChg>
      </pc:sldChg>
      <pc:sldChg chg="addSp modSp mod setBg">
        <pc:chgData name="ASHRAF KHAN" userId="fe14ff082db59005" providerId="LiveId" clId="{F1005074-0553-47EB-BAF6-D2A1CAFED0C5}" dt="2024-09-24T09:44:40.835" v="65" actId="26606"/>
        <pc:sldMkLst>
          <pc:docMk/>
          <pc:sldMk cId="1225647023" sldId="271"/>
        </pc:sldMkLst>
        <pc:spChg chg="mod">
          <ac:chgData name="ASHRAF KHAN" userId="fe14ff082db59005" providerId="LiveId" clId="{F1005074-0553-47EB-BAF6-D2A1CAFED0C5}" dt="2024-09-24T09:44:40.835" v="65" actId="26606"/>
          <ac:spMkLst>
            <pc:docMk/>
            <pc:sldMk cId="1225647023" sldId="271"/>
            <ac:spMk id="2" creationId="{3866B1BD-BA1A-4F22-4853-241C9ECAFA8C}"/>
          </ac:spMkLst>
        </pc:spChg>
        <pc:spChg chg="add">
          <ac:chgData name="ASHRAF KHAN" userId="fe14ff082db59005" providerId="LiveId" clId="{F1005074-0553-47EB-BAF6-D2A1CAFED0C5}" dt="2024-09-24T09:44:40.835" v="65" actId="26606"/>
          <ac:spMkLst>
            <pc:docMk/>
            <pc:sldMk cId="1225647023" sldId="271"/>
            <ac:spMk id="7" creationId="{0E30439A-8A5B-46EC-8283-9B6B031D40D0}"/>
          </ac:spMkLst>
        </pc:spChg>
        <pc:spChg chg="add">
          <ac:chgData name="ASHRAF KHAN" userId="fe14ff082db59005" providerId="LiveId" clId="{F1005074-0553-47EB-BAF6-D2A1CAFED0C5}" dt="2024-09-24T09:44:40.835" v="65" actId="26606"/>
          <ac:spMkLst>
            <pc:docMk/>
            <pc:sldMk cId="1225647023" sldId="271"/>
            <ac:spMk id="9" creationId="{5CEAD642-85CF-4750-8432-7C80C901F001}"/>
          </ac:spMkLst>
        </pc:spChg>
        <pc:spChg chg="add">
          <ac:chgData name="ASHRAF KHAN" userId="fe14ff082db59005" providerId="LiveId" clId="{F1005074-0553-47EB-BAF6-D2A1CAFED0C5}" dt="2024-09-24T09:44:40.835" v="65" actId="26606"/>
          <ac:spMkLst>
            <pc:docMk/>
            <pc:sldMk cId="1225647023" sldId="271"/>
            <ac:spMk id="11" creationId="{FA33EEAE-15D5-4119-8C1E-89D943F911EF}"/>
          </ac:spMkLst>
        </pc:spChg>
        <pc:spChg chg="add">
          <ac:chgData name="ASHRAF KHAN" userId="fe14ff082db59005" providerId="LiveId" clId="{F1005074-0553-47EB-BAF6-D2A1CAFED0C5}" dt="2024-09-24T09:44:40.835" v="65" actId="26606"/>
          <ac:spMkLst>
            <pc:docMk/>
            <pc:sldMk cId="1225647023" sldId="271"/>
            <ac:spMk id="13" creationId="{730D8B3B-9B80-4025-B934-26DC7D7CD231}"/>
          </ac:spMkLst>
        </pc:spChg>
        <pc:spChg chg="add">
          <ac:chgData name="ASHRAF KHAN" userId="fe14ff082db59005" providerId="LiveId" clId="{F1005074-0553-47EB-BAF6-D2A1CAFED0C5}" dt="2024-09-24T09:44:40.835" v="65" actId="26606"/>
          <ac:spMkLst>
            <pc:docMk/>
            <pc:sldMk cId="1225647023" sldId="271"/>
            <ac:spMk id="15" creationId="{B5A1B09C-1565-46F8-B70F-621C5EB48A09}"/>
          </ac:spMkLst>
        </pc:spChg>
        <pc:spChg chg="add">
          <ac:chgData name="ASHRAF KHAN" userId="fe14ff082db59005" providerId="LiveId" clId="{F1005074-0553-47EB-BAF6-D2A1CAFED0C5}" dt="2024-09-24T09:44:40.835" v="65" actId="26606"/>
          <ac:spMkLst>
            <pc:docMk/>
            <pc:sldMk cId="1225647023" sldId="271"/>
            <ac:spMk id="17" creationId="{8C516CC8-80AC-446C-A56E-9F54B7210402}"/>
          </ac:spMkLst>
        </pc:spChg>
        <pc:spChg chg="add">
          <ac:chgData name="ASHRAF KHAN" userId="fe14ff082db59005" providerId="LiveId" clId="{F1005074-0553-47EB-BAF6-D2A1CAFED0C5}" dt="2024-09-24T09:44:40.835" v="65" actId="26606"/>
          <ac:spMkLst>
            <pc:docMk/>
            <pc:sldMk cId="1225647023" sldId="271"/>
            <ac:spMk id="19" creationId="{53947E58-F088-49F1-A3D1-DEA690192E8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45C72-7DAB-4092-9DDB-8ED95FE33A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C93DB67-5180-4C2D-A37E-D6E606FA6CC6}">
      <dgm:prSet custT="1"/>
      <dgm:spPr/>
      <dgm:t>
        <a:bodyPr/>
        <a:lstStyle/>
        <a:p>
          <a:pPr algn="justLow">
            <a:defRPr cap="all"/>
          </a:pPr>
          <a:r>
            <a:rPr lang="en-US" sz="1600" dirty="0"/>
            <a:t>Effective drug inventory management is essential for patient safety and accurate dispensing.</a:t>
          </a:r>
        </a:p>
      </dgm:t>
    </dgm:pt>
    <dgm:pt modelId="{B98266D8-C039-4DC8-A368-9D043AA6BB0A}" type="parTrans" cxnId="{4ECDF746-5E37-4F07-934D-367C62344637}">
      <dgm:prSet/>
      <dgm:spPr/>
      <dgm:t>
        <a:bodyPr/>
        <a:lstStyle/>
        <a:p>
          <a:endParaRPr lang="en-US"/>
        </a:p>
      </dgm:t>
    </dgm:pt>
    <dgm:pt modelId="{1BC90D1E-4A60-4E6E-A25E-C0F208E71F13}" type="sibTrans" cxnId="{4ECDF746-5E37-4F07-934D-367C62344637}">
      <dgm:prSet/>
      <dgm:spPr/>
      <dgm:t>
        <a:bodyPr/>
        <a:lstStyle/>
        <a:p>
          <a:endParaRPr lang="en-US"/>
        </a:p>
      </dgm:t>
    </dgm:pt>
    <dgm:pt modelId="{239EE9A9-20F1-4523-9C9F-2C125F6E116C}">
      <dgm:prSet custT="1"/>
      <dgm:spPr/>
      <dgm:t>
        <a:bodyPr/>
        <a:lstStyle/>
        <a:p>
          <a:pPr algn="just">
            <a:defRPr cap="all"/>
          </a:pPr>
          <a:r>
            <a:rPr lang="en-US" sz="1600" dirty="0"/>
            <a:t>Traditional inventory methods often lead to medication errors, stockouts, and inefficiencies.</a:t>
          </a:r>
        </a:p>
      </dgm:t>
    </dgm:pt>
    <dgm:pt modelId="{CCC2CB32-277F-45BF-B952-113360307B79}" type="parTrans" cxnId="{F415E50E-5951-4992-9652-3AA145E3A861}">
      <dgm:prSet/>
      <dgm:spPr/>
      <dgm:t>
        <a:bodyPr/>
        <a:lstStyle/>
        <a:p>
          <a:endParaRPr lang="en-US"/>
        </a:p>
      </dgm:t>
    </dgm:pt>
    <dgm:pt modelId="{8EF74AA0-373B-44CD-8639-086FDF8576E8}" type="sibTrans" cxnId="{F415E50E-5951-4992-9652-3AA145E3A861}">
      <dgm:prSet/>
      <dgm:spPr/>
      <dgm:t>
        <a:bodyPr/>
        <a:lstStyle/>
        <a:p>
          <a:endParaRPr lang="en-US"/>
        </a:p>
      </dgm:t>
    </dgm:pt>
    <dgm:pt modelId="{45393DB4-BDBC-40A6-B8C5-0DF54989E4F5}">
      <dgm:prSet custT="1"/>
      <dgm:spPr/>
      <dgm:t>
        <a:bodyPr/>
        <a:lstStyle/>
        <a:p>
          <a:pPr algn="just">
            <a:defRPr cap="all"/>
          </a:pPr>
          <a:r>
            <a:rPr lang="en-US" sz="1600" dirty="0"/>
            <a:t>Poor management increases operational costs and compromises patient safety.</a:t>
          </a:r>
        </a:p>
      </dgm:t>
    </dgm:pt>
    <dgm:pt modelId="{D88B6C91-FF45-4E30-BA30-F60C64EC34C7}" type="parTrans" cxnId="{E2499A52-B1D4-4155-B2B2-B539BDE401F1}">
      <dgm:prSet/>
      <dgm:spPr/>
      <dgm:t>
        <a:bodyPr/>
        <a:lstStyle/>
        <a:p>
          <a:endParaRPr lang="en-US"/>
        </a:p>
      </dgm:t>
    </dgm:pt>
    <dgm:pt modelId="{4CF9E4F5-7630-489B-A98A-F9C97186642C}" type="sibTrans" cxnId="{E2499A52-B1D4-4155-B2B2-B539BDE401F1}">
      <dgm:prSet/>
      <dgm:spPr/>
      <dgm:t>
        <a:bodyPr/>
        <a:lstStyle/>
        <a:p>
          <a:endParaRPr lang="en-US"/>
        </a:p>
      </dgm:t>
    </dgm:pt>
    <dgm:pt modelId="{02FA0986-65E6-42ED-9AD1-6C455372AA62}">
      <dgm:prSet custT="1"/>
      <dgm:spPr/>
      <dgm:t>
        <a:bodyPr/>
        <a:lstStyle/>
        <a:p>
          <a:pPr algn="just">
            <a:defRPr cap="all"/>
          </a:pPr>
          <a:r>
            <a:rPr lang="en-US" sz="1600" dirty="0"/>
            <a:t>Technological advancements offer better accuracy and streamlined inventory processes.</a:t>
          </a:r>
        </a:p>
      </dgm:t>
    </dgm:pt>
    <dgm:pt modelId="{45F602FA-8419-48BF-B129-AF3B7296A7DB}" type="parTrans" cxnId="{E5A2A42F-6259-436A-8B9F-5ECEA613F280}">
      <dgm:prSet/>
      <dgm:spPr/>
      <dgm:t>
        <a:bodyPr/>
        <a:lstStyle/>
        <a:p>
          <a:endParaRPr lang="en-US"/>
        </a:p>
      </dgm:t>
    </dgm:pt>
    <dgm:pt modelId="{159481A2-7CE7-4D2B-84A3-9A9E84C0B36B}" type="sibTrans" cxnId="{E5A2A42F-6259-436A-8B9F-5ECEA613F280}">
      <dgm:prSet/>
      <dgm:spPr/>
      <dgm:t>
        <a:bodyPr/>
        <a:lstStyle/>
        <a:p>
          <a:endParaRPr lang="en-US"/>
        </a:p>
      </dgm:t>
    </dgm:pt>
    <dgm:pt modelId="{5DF59F46-97E1-408C-A3A6-BFBE141EBF62}">
      <dgm:prSet custT="1"/>
      <dgm:spPr/>
      <dgm:t>
        <a:bodyPr/>
        <a:lstStyle/>
        <a:p>
          <a:pPr algn="just">
            <a:defRPr cap="all"/>
          </a:pPr>
          <a:r>
            <a:rPr lang="en-US" sz="1600" dirty="0"/>
            <a:t>This project develops a comprehensive Drug Inventory and Supply Chain Tracking System.</a:t>
          </a:r>
        </a:p>
      </dgm:t>
    </dgm:pt>
    <dgm:pt modelId="{1AFFCD61-EC8B-4747-92E2-2C492575250D}" type="parTrans" cxnId="{AB8E11B4-D099-4977-AD00-D4F8B7D43754}">
      <dgm:prSet/>
      <dgm:spPr/>
      <dgm:t>
        <a:bodyPr/>
        <a:lstStyle/>
        <a:p>
          <a:endParaRPr lang="en-US"/>
        </a:p>
      </dgm:t>
    </dgm:pt>
    <dgm:pt modelId="{F58F2CA9-054A-4203-A674-4653E17C3B2E}" type="sibTrans" cxnId="{AB8E11B4-D099-4977-AD00-D4F8B7D43754}">
      <dgm:prSet/>
      <dgm:spPr/>
      <dgm:t>
        <a:bodyPr/>
        <a:lstStyle/>
        <a:p>
          <a:endParaRPr lang="en-US"/>
        </a:p>
      </dgm:t>
    </dgm:pt>
    <dgm:pt modelId="{3A9C12BD-4CBA-45BF-B162-32153500F987}">
      <dgm:prSet custT="1"/>
      <dgm:spPr/>
      <dgm:t>
        <a:bodyPr/>
        <a:lstStyle/>
        <a:p>
          <a:pPr algn="just">
            <a:defRPr cap="all"/>
          </a:pPr>
          <a:r>
            <a:rPr lang="en-US" sz="1600" dirty="0"/>
            <a:t>The system aims to improve efficiency, reduce errors, and ensure regulatory compliance.</a:t>
          </a:r>
        </a:p>
      </dgm:t>
    </dgm:pt>
    <dgm:pt modelId="{5BF46609-2C2F-4BDD-BBBC-F5424AB24C23}" type="parTrans" cxnId="{D5C53939-8945-49D9-A186-44C69E5C6106}">
      <dgm:prSet/>
      <dgm:spPr/>
      <dgm:t>
        <a:bodyPr/>
        <a:lstStyle/>
        <a:p>
          <a:endParaRPr lang="en-US"/>
        </a:p>
      </dgm:t>
    </dgm:pt>
    <dgm:pt modelId="{624CC169-4125-4244-947D-4EF9549937A4}" type="sibTrans" cxnId="{D5C53939-8945-49D9-A186-44C69E5C6106}">
      <dgm:prSet/>
      <dgm:spPr/>
      <dgm:t>
        <a:bodyPr/>
        <a:lstStyle/>
        <a:p>
          <a:endParaRPr lang="en-US"/>
        </a:p>
      </dgm:t>
    </dgm:pt>
    <dgm:pt modelId="{9855A904-2A9F-4A38-BECC-45923EC3ABBD}" type="pres">
      <dgm:prSet presAssocID="{3EF45C72-7DAB-4092-9DDB-8ED95FE33A41}" presName="root" presStyleCnt="0">
        <dgm:presLayoutVars>
          <dgm:dir/>
          <dgm:resizeHandles val="exact"/>
        </dgm:presLayoutVars>
      </dgm:prSet>
      <dgm:spPr/>
    </dgm:pt>
    <dgm:pt modelId="{27328AEC-761B-4259-BDC9-7F0E27993C87}" type="pres">
      <dgm:prSet presAssocID="{BC93DB67-5180-4C2D-A37E-D6E606FA6CC6}" presName="compNode" presStyleCnt="0"/>
      <dgm:spPr/>
    </dgm:pt>
    <dgm:pt modelId="{64F278C3-F3B3-421D-8B02-C8871553807E}" type="pres">
      <dgm:prSet presAssocID="{BC93DB67-5180-4C2D-A37E-D6E606FA6CC6}" presName="iconBgRect" presStyleLbl="bgShp" presStyleIdx="0" presStyleCnt="6"/>
      <dgm:spPr/>
    </dgm:pt>
    <dgm:pt modelId="{34AB8497-907B-4C43-8F39-7F27AFA5A99B}" type="pres">
      <dgm:prSet presAssocID="{BC93DB67-5180-4C2D-A37E-D6E606FA6CC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FD29E06B-6129-4C98-8036-726618BC0753}" type="pres">
      <dgm:prSet presAssocID="{BC93DB67-5180-4C2D-A37E-D6E606FA6CC6}" presName="spaceRect" presStyleCnt="0"/>
      <dgm:spPr/>
    </dgm:pt>
    <dgm:pt modelId="{CF6BF3C2-7587-45C0-A76D-3C305F37F64F}" type="pres">
      <dgm:prSet presAssocID="{BC93DB67-5180-4C2D-A37E-D6E606FA6CC6}" presName="textRect" presStyleLbl="revTx" presStyleIdx="0" presStyleCnt="6">
        <dgm:presLayoutVars>
          <dgm:chMax val="1"/>
          <dgm:chPref val="1"/>
        </dgm:presLayoutVars>
      </dgm:prSet>
      <dgm:spPr/>
    </dgm:pt>
    <dgm:pt modelId="{E9C949F7-1C2C-4368-978A-0A11D05D6362}" type="pres">
      <dgm:prSet presAssocID="{1BC90D1E-4A60-4E6E-A25E-C0F208E71F13}" presName="sibTrans" presStyleCnt="0"/>
      <dgm:spPr/>
    </dgm:pt>
    <dgm:pt modelId="{E1FA093F-8DD3-4E52-B69E-2EE9A35CAE9F}" type="pres">
      <dgm:prSet presAssocID="{239EE9A9-20F1-4523-9C9F-2C125F6E116C}" presName="compNode" presStyleCnt="0"/>
      <dgm:spPr/>
    </dgm:pt>
    <dgm:pt modelId="{3AF1E67F-7ED0-4B05-8993-71342B20BEB8}" type="pres">
      <dgm:prSet presAssocID="{239EE9A9-20F1-4523-9C9F-2C125F6E116C}" presName="iconBgRect" presStyleLbl="bgShp" presStyleIdx="1" presStyleCnt="6"/>
      <dgm:spPr/>
    </dgm:pt>
    <dgm:pt modelId="{C32F608B-B744-4666-B21B-81A55A17FA20}" type="pres">
      <dgm:prSet presAssocID="{239EE9A9-20F1-4523-9C9F-2C125F6E116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E19A7C06-FC9D-404D-B1E8-1BCED17B6B57}" type="pres">
      <dgm:prSet presAssocID="{239EE9A9-20F1-4523-9C9F-2C125F6E116C}" presName="spaceRect" presStyleCnt="0"/>
      <dgm:spPr/>
    </dgm:pt>
    <dgm:pt modelId="{BF57EC95-4271-452A-8B90-A182D440FBA0}" type="pres">
      <dgm:prSet presAssocID="{239EE9A9-20F1-4523-9C9F-2C125F6E116C}" presName="textRect" presStyleLbl="revTx" presStyleIdx="1" presStyleCnt="6">
        <dgm:presLayoutVars>
          <dgm:chMax val="1"/>
          <dgm:chPref val="1"/>
        </dgm:presLayoutVars>
      </dgm:prSet>
      <dgm:spPr/>
    </dgm:pt>
    <dgm:pt modelId="{9C5AD5F3-E0CC-46F2-AAD5-5210C897ACAA}" type="pres">
      <dgm:prSet presAssocID="{8EF74AA0-373B-44CD-8639-086FDF8576E8}" presName="sibTrans" presStyleCnt="0"/>
      <dgm:spPr/>
    </dgm:pt>
    <dgm:pt modelId="{5CE5FF5B-688C-4D65-9C3A-70E2591D4B69}" type="pres">
      <dgm:prSet presAssocID="{45393DB4-BDBC-40A6-B8C5-0DF54989E4F5}" presName="compNode" presStyleCnt="0"/>
      <dgm:spPr/>
    </dgm:pt>
    <dgm:pt modelId="{4C5F73E2-884B-41EF-9A4A-A8BB4F619D7A}" type="pres">
      <dgm:prSet presAssocID="{45393DB4-BDBC-40A6-B8C5-0DF54989E4F5}" presName="iconBgRect" presStyleLbl="bgShp" presStyleIdx="2" presStyleCnt="6"/>
      <dgm:spPr/>
    </dgm:pt>
    <dgm:pt modelId="{250F1F81-F612-4687-86F6-4ED1F54991AD}" type="pres">
      <dgm:prSet presAssocID="{45393DB4-BDBC-40A6-B8C5-0DF54989E4F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98F0938E-6EAF-437B-809E-056118A3D297}" type="pres">
      <dgm:prSet presAssocID="{45393DB4-BDBC-40A6-B8C5-0DF54989E4F5}" presName="spaceRect" presStyleCnt="0"/>
      <dgm:spPr/>
    </dgm:pt>
    <dgm:pt modelId="{E01FD746-9E1D-44F8-9A87-91F1239546E6}" type="pres">
      <dgm:prSet presAssocID="{45393DB4-BDBC-40A6-B8C5-0DF54989E4F5}" presName="textRect" presStyleLbl="revTx" presStyleIdx="2" presStyleCnt="6">
        <dgm:presLayoutVars>
          <dgm:chMax val="1"/>
          <dgm:chPref val="1"/>
        </dgm:presLayoutVars>
      </dgm:prSet>
      <dgm:spPr/>
    </dgm:pt>
    <dgm:pt modelId="{0F296EFA-96AE-4A1C-B0B6-03242671928B}" type="pres">
      <dgm:prSet presAssocID="{4CF9E4F5-7630-489B-A98A-F9C97186642C}" presName="sibTrans" presStyleCnt="0"/>
      <dgm:spPr/>
    </dgm:pt>
    <dgm:pt modelId="{1E534A89-71F2-4FDD-BDC0-8631F7DC9C2A}" type="pres">
      <dgm:prSet presAssocID="{02FA0986-65E6-42ED-9AD1-6C455372AA62}" presName="compNode" presStyleCnt="0"/>
      <dgm:spPr/>
    </dgm:pt>
    <dgm:pt modelId="{F026638B-CB38-4A62-A091-DD7763A394FE}" type="pres">
      <dgm:prSet presAssocID="{02FA0986-65E6-42ED-9AD1-6C455372AA62}" presName="iconBgRect" presStyleLbl="bgShp" presStyleIdx="3" presStyleCnt="6"/>
      <dgm:spPr/>
    </dgm:pt>
    <dgm:pt modelId="{9D2CAD9F-00E7-429C-94A6-864D503D2B5D}" type="pres">
      <dgm:prSet presAssocID="{02FA0986-65E6-42ED-9AD1-6C455372AA6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43C283-BD6E-4599-A513-274EB22228DF}" type="pres">
      <dgm:prSet presAssocID="{02FA0986-65E6-42ED-9AD1-6C455372AA62}" presName="spaceRect" presStyleCnt="0"/>
      <dgm:spPr/>
    </dgm:pt>
    <dgm:pt modelId="{BDA072EC-696F-4752-8CC2-A378D63B40C6}" type="pres">
      <dgm:prSet presAssocID="{02FA0986-65E6-42ED-9AD1-6C455372AA62}" presName="textRect" presStyleLbl="revTx" presStyleIdx="3" presStyleCnt="6">
        <dgm:presLayoutVars>
          <dgm:chMax val="1"/>
          <dgm:chPref val="1"/>
        </dgm:presLayoutVars>
      </dgm:prSet>
      <dgm:spPr/>
    </dgm:pt>
    <dgm:pt modelId="{C27273B8-55F7-4E0B-992F-04B118D4D267}" type="pres">
      <dgm:prSet presAssocID="{159481A2-7CE7-4D2B-84A3-9A9E84C0B36B}" presName="sibTrans" presStyleCnt="0"/>
      <dgm:spPr/>
    </dgm:pt>
    <dgm:pt modelId="{1E323DAD-3BD9-4006-ADA4-0E14718B2D87}" type="pres">
      <dgm:prSet presAssocID="{5DF59F46-97E1-408C-A3A6-BFBE141EBF62}" presName="compNode" presStyleCnt="0"/>
      <dgm:spPr/>
    </dgm:pt>
    <dgm:pt modelId="{EBA4B4BC-5836-45E3-9763-53A5AAF4E210}" type="pres">
      <dgm:prSet presAssocID="{5DF59F46-97E1-408C-A3A6-BFBE141EBF62}" presName="iconBgRect" presStyleLbl="bgShp" presStyleIdx="4" presStyleCnt="6"/>
      <dgm:spPr/>
    </dgm:pt>
    <dgm:pt modelId="{FAD578E8-3C79-4884-AF1F-5FBA2D4B87E2}" type="pres">
      <dgm:prSet presAssocID="{5DF59F46-97E1-408C-A3A6-BFBE141EBF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266FC77-5096-45AE-8505-F947CEB3831A}" type="pres">
      <dgm:prSet presAssocID="{5DF59F46-97E1-408C-A3A6-BFBE141EBF62}" presName="spaceRect" presStyleCnt="0"/>
      <dgm:spPr/>
    </dgm:pt>
    <dgm:pt modelId="{5C2CB45E-DDA1-40A0-9FBE-F7A4805E19E9}" type="pres">
      <dgm:prSet presAssocID="{5DF59F46-97E1-408C-A3A6-BFBE141EBF62}" presName="textRect" presStyleLbl="revTx" presStyleIdx="4" presStyleCnt="6">
        <dgm:presLayoutVars>
          <dgm:chMax val="1"/>
          <dgm:chPref val="1"/>
        </dgm:presLayoutVars>
      </dgm:prSet>
      <dgm:spPr/>
    </dgm:pt>
    <dgm:pt modelId="{018BB293-B9E6-41C0-A679-9DE51D5AB86B}" type="pres">
      <dgm:prSet presAssocID="{F58F2CA9-054A-4203-A674-4653E17C3B2E}" presName="sibTrans" presStyleCnt="0"/>
      <dgm:spPr/>
    </dgm:pt>
    <dgm:pt modelId="{BA9087E7-A23E-4B38-8607-CC33175F6F5F}" type="pres">
      <dgm:prSet presAssocID="{3A9C12BD-4CBA-45BF-B162-32153500F987}" presName="compNode" presStyleCnt="0"/>
      <dgm:spPr/>
    </dgm:pt>
    <dgm:pt modelId="{2FED5C1A-1E4B-497B-B742-074AB389FA17}" type="pres">
      <dgm:prSet presAssocID="{3A9C12BD-4CBA-45BF-B162-32153500F987}" presName="iconBgRect" presStyleLbl="bgShp" presStyleIdx="5" presStyleCnt="6"/>
      <dgm:spPr/>
    </dgm:pt>
    <dgm:pt modelId="{F7ECA81B-D95C-4997-8944-97E8175EA918}" type="pres">
      <dgm:prSet presAssocID="{3A9C12BD-4CBA-45BF-B162-32153500F98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A64D0C-6EAF-4404-8789-7B22FEF3021F}" type="pres">
      <dgm:prSet presAssocID="{3A9C12BD-4CBA-45BF-B162-32153500F987}" presName="spaceRect" presStyleCnt="0"/>
      <dgm:spPr/>
    </dgm:pt>
    <dgm:pt modelId="{34512068-1821-4A2E-B81B-342A8CCD48A3}" type="pres">
      <dgm:prSet presAssocID="{3A9C12BD-4CBA-45BF-B162-32153500F98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415E50E-5951-4992-9652-3AA145E3A861}" srcId="{3EF45C72-7DAB-4092-9DDB-8ED95FE33A41}" destId="{239EE9A9-20F1-4523-9C9F-2C125F6E116C}" srcOrd="1" destOrd="0" parTransId="{CCC2CB32-277F-45BF-B952-113360307B79}" sibTransId="{8EF74AA0-373B-44CD-8639-086FDF8576E8}"/>
    <dgm:cxn modelId="{A02C4510-4F2B-4F38-BE42-3DA4A0345423}" type="presOf" srcId="{02FA0986-65E6-42ED-9AD1-6C455372AA62}" destId="{BDA072EC-696F-4752-8CC2-A378D63B40C6}" srcOrd="0" destOrd="0" presId="urn:microsoft.com/office/officeart/2018/5/layout/IconCircleLabelList"/>
    <dgm:cxn modelId="{C3F9AF13-E12D-4D7B-8C6F-C30C3E93D7A3}" type="presOf" srcId="{BC93DB67-5180-4C2D-A37E-D6E606FA6CC6}" destId="{CF6BF3C2-7587-45C0-A76D-3C305F37F64F}" srcOrd="0" destOrd="0" presId="urn:microsoft.com/office/officeart/2018/5/layout/IconCircleLabelList"/>
    <dgm:cxn modelId="{ED0A0516-88D8-418C-8980-1BC625D5518C}" type="presOf" srcId="{3A9C12BD-4CBA-45BF-B162-32153500F987}" destId="{34512068-1821-4A2E-B81B-342A8CCD48A3}" srcOrd="0" destOrd="0" presId="urn:microsoft.com/office/officeart/2018/5/layout/IconCircleLabelList"/>
    <dgm:cxn modelId="{8FAACE20-5C9C-45D1-843F-CA203E6B3738}" type="presOf" srcId="{239EE9A9-20F1-4523-9C9F-2C125F6E116C}" destId="{BF57EC95-4271-452A-8B90-A182D440FBA0}" srcOrd="0" destOrd="0" presId="urn:microsoft.com/office/officeart/2018/5/layout/IconCircleLabelList"/>
    <dgm:cxn modelId="{E5A2A42F-6259-436A-8B9F-5ECEA613F280}" srcId="{3EF45C72-7DAB-4092-9DDB-8ED95FE33A41}" destId="{02FA0986-65E6-42ED-9AD1-6C455372AA62}" srcOrd="3" destOrd="0" parTransId="{45F602FA-8419-48BF-B129-AF3B7296A7DB}" sibTransId="{159481A2-7CE7-4D2B-84A3-9A9E84C0B36B}"/>
    <dgm:cxn modelId="{D5C53939-8945-49D9-A186-44C69E5C6106}" srcId="{3EF45C72-7DAB-4092-9DDB-8ED95FE33A41}" destId="{3A9C12BD-4CBA-45BF-B162-32153500F987}" srcOrd="5" destOrd="0" parTransId="{5BF46609-2C2F-4BDD-BBBC-F5424AB24C23}" sibTransId="{624CC169-4125-4244-947D-4EF9549937A4}"/>
    <dgm:cxn modelId="{4ECDF746-5E37-4F07-934D-367C62344637}" srcId="{3EF45C72-7DAB-4092-9DDB-8ED95FE33A41}" destId="{BC93DB67-5180-4C2D-A37E-D6E606FA6CC6}" srcOrd="0" destOrd="0" parTransId="{B98266D8-C039-4DC8-A368-9D043AA6BB0A}" sibTransId="{1BC90D1E-4A60-4E6E-A25E-C0F208E71F13}"/>
    <dgm:cxn modelId="{E2499A52-B1D4-4155-B2B2-B539BDE401F1}" srcId="{3EF45C72-7DAB-4092-9DDB-8ED95FE33A41}" destId="{45393DB4-BDBC-40A6-B8C5-0DF54989E4F5}" srcOrd="2" destOrd="0" parTransId="{D88B6C91-FF45-4E30-BA30-F60C64EC34C7}" sibTransId="{4CF9E4F5-7630-489B-A98A-F9C97186642C}"/>
    <dgm:cxn modelId="{4C224689-23ED-400F-90DE-CECF9932E174}" type="presOf" srcId="{5DF59F46-97E1-408C-A3A6-BFBE141EBF62}" destId="{5C2CB45E-DDA1-40A0-9FBE-F7A4805E19E9}" srcOrd="0" destOrd="0" presId="urn:microsoft.com/office/officeart/2018/5/layout/IconCircleLabelList"/>
    <dgm:cxn modelId="{3BD23794-960E-4947-A18C-BB375C8E725D}" type="presOf" srcId="{45393DB4-BDBC-40A6-B8C5-0DF54989E4F5}" destId="{E01FD746-9E1D-44F8-9A87-91F1239546E6}" srcOrd="0" destOrd="0" presId="urn:microsoft.com/office/officeart/2018/5/layout/IconCircleLabelList"/>
    <dgm:cxn modelId="{BDC4E7AF-A02F-42DB-8DBF-96F7E024C4AC}" type="presOf" srcId="{3EF45C72-7DAB-4092-9DDB-8ED95FE33A41}" destId="{9855A904-2A9F-4A38-BECC-45923EC3ABBD}" srcOrd="0" destOrd="0" presId="urn:microsoft.com/office/officeart/2018/5/layout/IconCircleLabelList"/>
    <dgm:cxn modelId="{AB8E11B4-D099-4977-AD00-D4F8B7D43754}" srcId="{3EF45C72-7DAB-4092-9DDB-8ED95FE33A41}" destId="{5DF59F46-97E1-408C-A3A6-BFBE141EBF62}" srcOrd="4" destOrd="0" parTransId="{1AFFCD61-EC8B-4747-92E2-2C492575250D}" sibTransId="{F58F2CA9-054A-4203-A674-4653E17C3B2E}"/>
    <dgm:cxn modelId="{E003D2FA-05DE-4380-8AC7-66D28926FB6C}" type="presParOf" srcId="{9855A904-2A9F-4A38-BECC-45923EC3ABBD}" destId="{27328AEC-761B-4259-BDC9-7F0E27993C87}" srcOrd="0" destOrd="0" presId="urn:microsoft.com/office/officeart/2018/5/layout/IconCircleLabelList"/>
    <dgm:cxn modelId="{8D0A8279-200E-4DA0-AACB-C38B4940AF9D}" type="presParOf" srcId="{27328AEC-761B-4259-BDC9-7F0E27993C87}" destId="{64F278C3-F3B3-421D-8B02-C8871553807E}" srcOrd="0" destOrd="0" presId="urn:microsoft.com/office/officeart/2018/5/layout/IconCircleLabelList"/>
    <dgm:cxn modelId="{C98B8A3C-D42A-4940-8842-1F7BB8C4A338}" type="presParOf" srcId="{27328AEC-761B-4259-BDC9-7F0E27993C87}" destId="{34AB8497-907B-4C43-8F39-7F27AFA5A99B}" srcOrd="1" destOrd="0" presId="urn:microsoft.com/office/officeart/2018/5/layout/IconCircleLabelList"/>
    <dgm:cxn modelId="{3766D9C6-6210-450F-B409-4D103AFBD2D9}" type="presParOf" srcId="{27328AEC-761B-4259-BDC9-7F0E27993C87}" destId="{FD29E06B-6129-4C98-8036-726618BC0753}" srcOrd="2" destOrd="0" presId="urn:microsoft.com/office/officeart/2018/5/layout/IconCircleLabelList"/>
    <dgm:cxn modelId="{4478E562-75CE-47DA-ADF3-9EF0B5A8CDF2}" type="presParOf" srcId="{27328AEC-761B-4259-BDC9-7F0E27993C87}" destId="{CF6BF3C2-7587-45C0-A76D-3C305F37F64F}" srcOrd="3" destOrd="0" presId="urn:microsoft.com/office/officeart/2018/5/layout/IconCircleLabelList"/>
    <dgm:cxn modelId="{62CEB8FC-3746-4A8B-9CD7-ADB206F397D9}" type="presParOf" srcId="{9855A904-2A9F-4A38-BECC-45923EC3ABBD}" destId="{E9C949F7-1C2C-4368-978A-0A11D05D6362}" srcOrd="1" destOrd="0" presId="urn:microsoft.com/office/officeart/2018/5/layout/IconCircleLabelList"/>
    <dgm:cxn modelId="{C7953340-4EBD-4013-A08A-36DD2EAED278}" type="presParOf" srcId="{9855A904-2A9F-4A38-BECC-45923EC3ABBD}" destId="{E1FA093F-8DD3-4E52-B69E-2EE9A35CAE9F}" srcOrd="2" destOrd="0" presId="urn:microsoft.com/office/officeart/2018/5/layout/IconCircleLabelList"/>
    <dgm:cxn modelId="{1438439C-DA12-43F3-B3FB-99CC1D91FAAF}" type="presParOf" srcId="{E1FA093F-8DD3-4E52-B69E-2EE9A35CAE9F}" destId="{3AF1E67F-7ED0-4B05-8993-71342B20BEB8}" srcOrd="0" destOrd="0" presId="urn:microsoft.com/office/officeart/2018/5/layout/IconCircleLabelList"/>
    <dgm:cxn modelId="{7971A9AB-1667-4803-B72A-2303CFD8A7AE}" type="presParOf" srcId="{E1FA093F-8DD3-4E52-B69E-2EE9A35CAE9F}" destId="{C32F608B-B744-4666-B21B-81A55A17FA20}" srcOrd="1" destOrd="0" presId="urn:microsoft.com/office/officeart/2018/5/layout/IconCircleLabelList"/>
    <dgm:cxn modelId="{02BA3305-D7B8-4BAB-9C8D-BF4D76DE557E}" type="presParOf" srcId="{E1FA093F-8DD3-4E52-B69E-2EE9A35CAE9F}" destId="{E19A7C06-FC9D-404D-B1E8-1BCED17B6B57}" srcOrd="2" destOrd="0" presId="urn:microsoft.com/office/officeart/2018/5/layout/IconCircleLabelList"/>
    <dgm:cxn modelId="{85B2CD30-0CDB-4106-A467-D474A99D29AF}" type="presParOf" srcId="{E1FA093F-8DD3-4E52-B69E-2EE9A35CAE9F}" destId="{BF57EC95-4271-452A-8B90-A182D440FBA0}" srcOrd="3" destOrd="0" presId="urn:microsoft.com/office/officeart/2018/5/layout/IconCircleLabelList"/>
    <dgm:cxn modelId="{BC9A8B57-1293-47C4-8077-D9444EA3EDBA}" type="presParOf" srcId="{9855A904-2A9F-4A38-BECC-45923EC3ABBD}" destId="{9C5AD5F3-E0CC-46F2-AAD5-5210C897ACAA}" srcOrd="3" destOrd="0" presId="urn:microsoft.com/office/officeart/2018/5/layout/IconCircleLabelList"/>
    <dgm:cxn modelId="{1E38A2C4-F1CF-4A42-A9F2-07670EAF7A7C}" type="presParOf" srcId="{9855A904-2A9F-4A38-BECC-45923EC3ABBD}" destId="{5CE5FF5B-688C-4D65-9C3A-70E2591D4B69}" srcOrd="4" destOrd="0" presId="urn:microsoft.com/office/officeart/2018/5/layout/IconCircleLabelList"/>
    <dgm:cxn modelId="{EFCC1024-EB7A-4F76-8A6A-A6D8812AA815}" type="presParOf" srcId="{5CE5FF5B-688C-4D65-9C3A-70E2591D4B69}" destId="{4C5F73E2-884B-41EF-9A4A-A8BB4F619D7A}" srcOrd="0" destOrd="0" presId="urn:microsoft.com/office/officeart/2018/5/layout/IconCircleLabelList"/>
    <dgm:cxn modelId="{66A523B1-59F7-414E-AE06-76AE4C030DA9}" type="presParOf" srcId="{5CE5FF5B-688C-4D65-9C3A-70E2591D4B69}" destId="{250F1F81-F612-4687-86F6-4ED1F54991AD}" srcOrd="1" destOrd="0" presId="urn:microsoft.com/office/officeart/2018/5/layout/IconCircleLabelList"/>
    <dgm:cxn modelId="{D29CD492-D885-4BC8-8714-DF6AFEA889A4}" type="presParOf" srcId="{5CE5FF5B-688C-4D65-9C3A-70E2591D4B69}" destId="{98F0938E-6EAF-437B-809E-056118A3D297}" srcOrd="2" destOrd="0" presId="urn:microsoft.com/office/officeart/2018/5/layout/IconCircleLabelList"/>
    <dgm:cxn modelId="{133356C6-BEF0-4D40-827A-24C63075C311}" type="presParOf" srcId="{5CE5FF5B-688C-4D65-9C3A-70E2591D4B69}" destId="{E01FD746-9E1D-44F8-9A87-91F1239546E6}" srcOrd="3" destOrd="0" presId="urn:microsoft.com/office/officeart/2018/5/layout/IconCircleLabelList"/>
    <dgm:cxn modelId="{EC208B70-21CC-4D11-B366-C2D980E2CB4F}" type="presParOf" srcId="{9855A904-2A9F-4A38-BECC-45923EC3ABBD}" destId="{0F296EFA-96AE-4A1C-B0B6-03242671928B}" srcOrd="5" destOrd="0" presId="urn:microsoft.com/office/officeart/2018/5/layout/IconCircleLabelList"/>
    <dgm:cxn modelId="{AC6F6924-E915-45A2-8B01-BBA5723E494C}" type="presParOf" srcId="{9855A904-2A9F-4A38-BECC-45923EC3ABBD}" destId="{1E534A89-71F2-4FDD-BDC0-8631F7DC9C2A}" srcOrd="6" destOrd="0" presId="urn:microsoft.com/office/officeart/2018/5/layout/IconCircleLabelList"/>
    <dgm:cxn modelId="{755087FB-A39D-4C1B-9E52-9A126C913566}" type="presParOf" srcId="{1E534A89-71F2-4FDD-BDC0-8631F7DC9C2A}" destId="{F026638B-CB38-4A62-A091-DD7763A394FE}" srcOrd="0" destOrd="0" presId="urn:microsoft.com/office/officeart/2018/5/layout/IconCircleLabelList"/>
    <dgm:cxn modelId="{5080E2D0-E856-4BEF-AD9C-A30DB9A48616}" type="presParOf" srcId="{1E534A89-71F2-4FDD-BDC0-8631F7DC9C2A}" destId="{9D2CAD9F-00E7-429C-94A6-864D503D2B5D}" srcOrd="1" destOrd="0" presId="urn:microsoft.com/office/officeart/2018/5/layout/IconCircleLabelList"/>
    <dgm:cxn modelId="{1F8B2A06-0579-4FA8-8853-FB27D97B4607}" type="presParOf" srcId="{1E534A89-71F2-4FDD-BDC0-8631F7DC9C2A}" destId="{7043C283-BD6E-4599-A513-274EB22228DF}" srcOrd="2" destOrd="0" presId="urn:microsoft.com/office/officeart/2018/5/layout/IconCircleLabelList"/>
    <dgm:cxn modelId="{6332B67B-E8A2-4835-AD67-7D973A17BAAC}" type="presParOf" srcId="{1E534A89-71F2-4FDD-BDC0-8631F7DC9C2A}" destId="{BDA072EC-696F-4752-8CC2-A378D63B40C6}" srcOrd="3" destOrd="0" presId="urn:microsoft.com/office/officeart/2018/5/layout/IconCircleLabelList"/>
    <dgm:cxn modelId="{ED8A995B-B0A2-4956-A5E8-D9351340BBD2}" type="presParOf" srcId="{9855A904-2A9F-4A38-BECC-45923EC3ABBD}" destId="{C27273B8-55F7-4E0B-992F-04B118D4D267}" srcOrd="7" destOrd="0" presId="urn:microsoft.com/office/officeart/2018/5/layout/IconCircleLabelList"/>
    <dgm:cxn modelId="{AF20AC00-1AC8-4951-AB8A-A68AAE9049A3}" type="presParOf" srcId="{9855A904-2A9F-4A38-BECC-45923EC3ABBD}" destId="{1E323DAD-3BD9-4006-ADA4-0E14718B2D87}" srcOrd="8" destOrd="0" presId="urn:microsoft.com/office/officeart/2018/5/layout/IconCircleLabelList"/>
    <dgm:cxn modelId="{F2B25917-87CE-4FC0-A0DB-732F9B183F49}" type="presParOf" srcId="{1E323DAD-3BD9-4006-ADA4-0E14718B2D87}" destId="{EBA4B4BC-5836-45E3-9763-53A5AAF4E210}" srcOrd="0" destOrd="0" presId="urn:microsoft.com/office/officeart/2018/5/layout/IconCircleLabelList"/>
    <dgm:cxn modelId="{FBC988D6-1821-4953-A37F-5DE7C156C136}" type="presParOf" srcId="{1E323DAD-3BD9-4006-ADA4-0E14718B2D87}" destId="{FAD578E8-3C79-4884-AF1F-5FBA2D4B87E2}" srcOrd="1" destOrd="0" presId="urn:microsoft.com/office/officeart/2018/5/layout/IconCircleLabelList"/>
    <dgm:cxn modelId="{F07EDB05-3AF1-4FB6-B0E8-2E520B0F8D30}" type="presParOf" srcId="{1E323DAD-3BD9-4006-ADA4-0E14718B2D87}" destId="{B266FC77-5096-45AE-8505-F947CEB3831A}" srcOrd="2" destOrd="0" presId="urn:microsoft.com/office/officeart/2018/5/layout/IconCircleLabelList"/>
    <dgm:cxn modelId="{1A435C74-FA7F-4A42-9CF0-7FBCC3DF8240}" type="presParOf" srcId="{1E323DAD-3BD9-4006-ADA4-0E14718B2D87}" destId="{5C2CB45E-DDA1-40A0-9FBE-F7A4805E19E9}" srcOrd="3" destOrd="0" presId="urn:microsoft.com/office/officeart/2018/5/layout/IconCircleLabelList"/>
    <dgm:cxn modelId="{2EA335CB-7CF8-4CBB-9D21-1E2A102E43F3}" type="presParOf" srcId="{9855A904-2A9F-4A38-BECC-45923EC3ABBD}" destId="{018BB293-B9E6-41C0-A679-9DE51D5AB86B}" srcOrd="9" destOrd="0" presId="urn:microsoft.com/office/officeart/2018/5/layout/IconCircleLabelList"/>
    <dgm:cxn modelId="{6AC03595-8BE6-4160-92C8-18480848BEE0}" type="presParOf" srcId="{9855A904-2A9F-4A38-BECC-45923EC3ABBD}" destId="{BA9087E7-A23E-4B38-8607-CC33175F6F5F}" srcOrd="10" destOrd="0" presId="urn:microsoft.com/office/officeart/2018/5/layout/IconCircleLabelList"/>
    <dgm:cxn modelId="{773F75A1-6256-45B7-977A-C7D32AD2467D}" type="presParOf" srcId="{BA9087E7-A23E-4B38-8607-CC33175F6F5F}" destId="{2FED5C1A-1E4B-497B-B742-074AB389FA17}" srcOrd="0" destOrd="0" presId="urn:microsoft.com/office/officeart/2018/5/layout/IconCircleLabelList"/>
    <dgm:cxn modelId="{E48E52BA-52C5-4B61-A9C3-274B12593E61}" type="presParOf" srcId="{BA9087E7-A23E-4B38-8607-CC33175F6F5F}" destId="{F7ECA81B-D95C-4997-8944-97E8175EA918}" srcOrd="1" destOrd="0" presId="urn:microsoft.com/office/officeart/2018/5/layout/IconCircleLabelList"/>
    <dgm:cxn modelId="{9B0DD45A-F432-41AE-B684-8B0AA3E59FDA}" type="presParOf" srcId="{BA9087E7-A23E-4B38-8607-CC33175F6F5F}" destId="{7AA64D0C-6EAF-4404-8789-7B22FEF3021F}" srcOrd="2" destOrd="0" presId="urn:microsoft.com/office/officeart/2018/5/layout/IconCircleLabelList"/>
    <dgm:cxn modelId="{63F01F75-C2B0-4F47-9DAB-2DCFA826F2D6}" type="presParOf" srcId="{BA9087E7-A23E-4B38-8607-CC33175F6F5F}" destId="{34512068-1821-4A2E-B81B-342A8CCD48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996D64-DA62-4E8B-9FC8-08D7CD47EC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D565285-4FF4-4559-A09A-469CBB26E5C4}">
      <dgm:prSet custT="1"/>
      <dgm:spPr/>
      <dgm:t>
        <a:bodyPr/>
        <a:lstStyle/>
        <a:p>
          <a:pPr algn="just"/>
          <a:r>
            <a:rPr lang="en-US" sz="2400" b="1" dirty="0"/>
            <a:t>1.Track Medications in Real Time: </a:t>
          </a:r>
          <a:r>
            <a:rPr lang="en-US" sz="2400" dirty="0"/>
            <a:t>Allow staff to see current stock levels and expiration dates instantly.</a:t>
          </a:r>
        </a:p>
      </dgm:t>
    </dgm:pt>
    <dgm:pt modelId="{4A3B2F30-31CB-4B4A-83E0-EF3215D6CEBA}" type="parTrans" cxnId="{2C82033B-812F-4928-B51F-E083090AC9C7}">
      <dgm:prSet/>
      <dgm:spPr/>
      <dgm:t>
        <a:bodyPr/>
        <a:lstStyle/>
        <a:p>
          <a:endParaRPr lang="en-US"/>
        </a:p>
      </dgm:t>
    </dgm:pt>
    <dgm:pt modelId="{F2D5912D-7E9C-44B8-9483-9A7CFF6346AB}" type="sibTrans" cxnId="{2C82033B-812F-4928-B51F-E083090AC9C7}">
      <dgm:prSet/>
      <dgm:spPr/>
      <dgm:t>
        <a:bodyPr/>
        <a:lstStyle/>
        <a:p>
          <a:endParaRPr lang="en-US"/>
        </a:p>
      </dgm:t>
    </dgm:pt>
    <dgm:pt modelId="{6A2FDC40-4E6E-4166-B8D7-E78B337FF67F}">
      <dgm:prSet custT="1"/>
      <dgm:spPr/>
      <dgm:t>
        <a:bodyPr/>
        <a:lstStyle/>
        <a:p>
          <a:pPr algn="just"/>
          <a:r>
            <a:rPr lang="en-US" sz="2400" b="1" dirty="0"/>
            <a:t>2.Low Stock Alerts</a:t>
          </a:r>
          <a:r>
            <a:rPr lang="en-US" sz="2400" dirty="0"/>
            <a:t>: Implementing alerts for low inventory thresholds is straightforward and ensures timely reordering. </a:t>
          </a:r>
        </a:p>
      </dgm:t>
    </dgm:pt>
    <dgm:pt modelId="{533387CC-7C73-4592-B2D1-AB14EDA4B7D1}" type="parTrans" cxnId="{708BA130-275A-4F05-AEB6-E528AF527C64}">
      <dgm:prSet/>
      <dgm:spPr/>
      <dgm:t>
        <a:bodyPr/>
        <a:lstStyle/>
        <a:p>
          <a:endParaRPr lang="en-US"/>
        </a:p>
      </dgm:t>
    </dgm:pt>
    <dgm:pt modelId="{A0C60F8F-10BA-4734-B196-F57A368021E4}" type="sibTrans" cxnId="{708BA130-275A-4F05-AEB6-E528AF527C64}">
      <dgm:prSet/>
      <dgm:spPr/>
      <dgm:t>
        <a:bodyPr/>
        <a:lstStyle/>
        <a:p>
          <a:endParaRPr lang="en-US"/>
        </a:p>
      </dgm:t>
    </dgm:pt>
    <dgm:pt modelId="{0501F5C2-CF3D-41E6-B789-F3920EFD5658}" type="pres">
      <dgm:prSet presAssocID="{BF996D64-DA62-4E8B-9FC8-08D7CD47EC1D}" presName="root" presStyleCnt="0">
        <dgm:presLayoutVars>
          <dgm:dir/>
          <dgm:resizeHandles val="exact"/>
        </dgm:presLayoutVars>
      </dgm:prSet>
      <dgm:spPr/>
    </dgm:pt>
    <dgm:pt modelId="{651B2E70-79D9-4B4C-97CC-FF309651DCEA}" type="pres">
      <dgm:prSet presAssocID="{DD565285-4FF4-4559-A09A-469CBB26E5C4}" presName="compNode" presStyleCnt="0"/>
      <dgm:spPr/>
    </dgm:pt>
    <dgm:pt modelId="{7D794DC4-7AAA-45BD-900E-38D68E4BE294}" type="pres">
      <dgm:prSet presAssocID="{DD565285-4FF4-4559-A09A-469CBB26E5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75E29B74-ED09-4E5E-A6FE-4AD3F294B638}" type="pres">
      <dgm:prSet presAssocID="{DD565285-4FF4-4559-A09A-469CBB26E5C4}" presName="spaceRect" presStyleCnt="0"/>
      <dgm:spPr/>
    </dgm:pt>
    <dgm:pt modelId="{FB5A62B1-0671-407A-9BF2-7E6AE07A41DE}" type="pres">
      <dgm:prSet presAssocID="{DD565285-4FF4-4559-A09A-469CBB26E5C4}" presName="textRect" presStyleLbl="revTx" presStyleIdx="0" presStyleCnt="2">
        <dgm:presLayoutVars>
          <dgm:chMax val="1"/>
          <dgm:chPref val="1"/>
        </dgm:presLayoutVars>
      </dgm:prSet>
      <dgm:spPr/>
    </dgm:pt>
    <dgm:pt modelId="{FE9C283D-A402-4338-9F44-8D8F5CCDEDBC}" type="pres">
      <dgm:prSet presAssocID="{F2D5912D-7E9C-44B8-9483-9A7CFF6346AB}" presName="sibTrans" presStyleCnt="0"/>
      <dgm:spPr/>
    </dgm:pt>
    <dgm:pt modelId="{F980936B-70C6-4818-9512-96F5CC8C96BD}" type="pres">
      <dgm:prSet presAssocID="{6A2FDC40-4E6E-4166-B8D7-E78B337FF67F}" presName="compNode" presStyleCnt="0"/>
      <dgm:spPr/>
    </dgm:pt>
    <dgm:pt modelId="{C760874F-85F3-4E2A-9D32-AF789ABF3C26}" type="pres">
      <dgm:prSet presAssocID="{6A2FDC40-4E6E-4166-B8D7-E78B337FF6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A5692CF2-5F8E-4706-8992-518B7B43160F}" type="pres">
      <dgm:prSet presAssocID="{6A2FDC40-4E6E-4166-B8D7-E78B337FF67F}" presName="spaceRect" presStyleCnt="0"/>
      <dgm:spPr/>
    </dgm:pt>
    <dgm:pt modelId="{4AB5FD49-507B-422C-8E00-C422DCC8978E}" type="pres">
      <dgm:prSet presAssocID="{6A2FDC40-4E6E-4166-B8D7-E78B337FF6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5C2541E-9C91-4FFC-8284-7F8D75E3A879}" type="presOf" srcId="{DD565285-4FF4-4559-A09A-469CBB26E5C4}" destId="{FB5A62B1-0671-407A-9BF2-7E6AE07A41DE}" srcOrd="0" destOrd="0" presId="urn:microsoft.com/office/officeart/2018/2/layout/IconLabelList"/>
    <dgm:cxn modelId="{708BA130-275A-4F05-AEB6-E528AF527C64}" srcId="{BF996D64-DA62-4E8B-9FC8-08D7CD47EC1D}" destId="{6A2FDC40-4E6E-4166-B8D7-E78B337FF67F}" srcOrd="1" destOrd="0" parTransId="{533387CC-7C73-4592-B2D1-AB14EDA4B7D1}" sibTransId="{A0C60F8F-10BA-4734-B196-F57A368021E4}"/>
    <dgm:cxn modelId="{2C82033B-812F-4928-B51F-E083090AC9C7}" srcId="{BF996D64-DA62-4E8B-9FC8-08D7CD47EC1D}" destId="{DD565285-4FF4-4559-A09A-469CBB26E5C4}" srcOrd="0" destOrd="0" parTransId="{4A3B2F30-31CB-4B4A-83E0-EF3215D6CEBA}" sibTransId="{F2D5912D-7E9C-44B8-9483-9A7CFF6346AB}"/>
    <dgm:cxn modelId="{75525FB7-B8AB-4269-B18A-C128900A12B2}" type="presOf" srcId="{BF996D64-DA62-4E8B-9FC8-08D7CD47EC1D}" destId="{0501F5C2-CF3D-41E6-B789-F3920EFD5658}" srcOrd="0" destOrd="0" presId="urn:microsoft.com/office/officeart/2018/2/layout/IconLabelList"/>
    <dgm:cxn modelId="{C1655FE6-7A40-4FFB-8C25-CEA91CD693BA}" type="presOf" srcId="{6A2FDC40-4E6E-4166-B8D7-E78B337FF67F}" destId="{4AB5FD49-507B-422C-8E00-C422DCC8978E}" srcOrd="0" destOrd="0" presId="urn:microsoft.com/office/officeart/2018/2/layout/IconLabelList"/>
    <dgm:cxn modelId="{78F3802C-8AF5-4F8C-8ABC-C1D7C19C3499}" type="presParOf" srcId="{0501F5C2-CF3D-41E6-B789-F3920EFD5658}" destId="{651B2E70-79D9-4B4C-97CC-FF309651DCEA}" srcOrd="0" destOrd="0" presId="urn:microsoft.com/office/officeart/2018/2/layout/IconLabelList"/>
    <dgm:cxn modelId="{A589272E-7D88-4EA8-9ABC-B0FCC6F4976E}" type="presParOf" srcId="{651B2E70-79D9-4B4C-97CC-FF309651DCEA}" destId="{7D794DC4-7AAA-45BD-900E-38D68E4BE294}" srcOrd="0" destOrd="0" presId="urn:microsoft.com/office/officeart/2018/2/layout/IconLabelList"/>
    <dgm:cxn modelId="{C77FD8D9-CDA2-4A11-A995-AE22C7005182}" type="presParOf" srcId="{651B2E70-79D9-4B4C-97CC-FF309651DCEA}" destId="{75E29B74-ED09-4E5E-A6FE-4AD3F294B638}" srcOrd="1" destOrd="0" presId="urn:microsoft.com/office/officeart/2018/2/layout/IconLabelList"/>
    <dgm:cxn modelId="{333A97F7-5B12-48DA-8E34-50EBCF5AD5E2}" type="presParOf" srcId="{651B2E70-79D9-4B4C-97CC-FF309651DCEA}" destId="{FB5A62B1-0671-407A-9BF2-7E6AE07A41DE}" srcOrd="2" destOrd="0" presId="urn:microsoft.com/office/officeart/2018/2/layout/IconLabelList"/>
    <dgm:cxn modelId="{05647025-F61F-43F9-9288-CA8988455B8C}" type="presParOf" srcId="{0501F5C2-CF3D-41E6-B789-F3920EFD5658}" destId="{FE9C283D-A402-4338-9F44-8D8F5CCDEDBC}" srcOrd="1" destOrd="0" presId="urn:microsoft.com/office/officeart/2018/2/layout/IconLabelList"/>
    <dgm:cxn modelId="{D3D36EB3-3676-4C83-B815-F452B53A400F}" type="presParOf" srcId="{0501F5C2-CF3D-41E6-B789-F3920EFD5658}" destId="{F980936B-70C6-4818-9512-96F5CC8C96BD}" srcOrd="2" destOrd="0" presId="urn:microsoft.com/office/officeart/2018/2/layout/IconLabelList"/>
    <dgm:cxn modelId="{8CD52CEA-8139-438F-A596-79CB054820AF}" type="presParOf" srcId="{F980936B-70C6-4818-9512-96F5CC8C96BD}" destId="{C760874F-85F3-4E2A-9D32-AF789ABF3C26}" srcOrd="0" destOrd="0" presId="urn:microsoft.com/office/officeart/2018/2/layout/IconLabelList"/>
    <dgm:cxn modelId="{67211C6C-223F-4389-AC1A-97D94F2E56F6}" type="presParOf" srcId="{F980936B-70C6-4818-9512-96F5CC8C96BD}" destId="{A5692CF2-5F8E-4706-8992-518B7B43160F}" srcOrd="1" destOrd="0" presId="urn:microsoft.com/office/officeart/2018/2/layout/IconLabelList"/>
    <dgm:cxn modelId="{38DAC989-2B6D-41D6-90EA-3231438D35A6}" type="presParOf" srcId="{F980936B-70C6-4818-9512-96F5CC8C96BD}" destId="{4AB5FD49-507B-422C-8E00-C422DCC897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889F0-F47B-4762-BE9A-710F2FAEF58C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86641C-A79B-40DC-AC21-4B4C7E59FA5D}">
      <dgm:prSet/>
      <dgm:spPr/>
      <dgm:t>
        <a:bodyPr/>
        <a:lstStyle/>
        <a:p>
          <a:r>
            <a:rPr lang="en-US" b="1"/>
            <a:t>Frontend: </a:t>
          </a:r>
          <a:r>
            <a:rPr lang="en-US"/>
            <a:t>React and Material UI for a user-friendly interface.</a:t>
          </a:r>
        </a:p>
      </dgm:t>
    </dgm:pt>
    <dgm:pt modelId="{15A20CEE-91FD-47E6-9307-27258A01C351}" type="parTrans" cxnId="{AFBCABFD-187C-41C6-8189-634290966884}">
      <dgm:prSet/>
      <dgm:spPr/>
      <dgm:t>
        <a:bodyPr/>
        <a:lstStyle/>
        <a:p>
          <a:endParaRPr lang="en-US"/>
        </a:p>
      </dgm:t>
    </dgm:pt>
    <dgm:pt modelId="{75E172D5-DA38-4A43-BBA1-67DADD7E14D5}" type="sibTrans" cxnId="{AFBCABFD-187C-41C6-8189-634290966884}">
      <dgm:prSet/>
      <dgm:spPr/>
      <dgm:t>
        <a:bodyPr/>
        <a:lstStyle/>
        <a:p>
          <a:endParaRPr lang="en-US"/>
        </a:p>
      </dgm:t>
    </dgm:pt>
    <dgm:pt modelId="{890C4F38-CD82-4C0C-80F4-D5301C18D028}">
      <dgm:prSet/>
      <dgm:spPr/>
      <dgm:t>
        <a:bodyPr/>
        <a:lstStyle/>
        <a:p>
          <a:r>
            <a:rPr lang="en-US" b="1"/>
            <a:t>Backend: </a:t>
          </a:r>
          <a:r>
            <a:rPr lang="en-US"/>
            <a:t>Node.js and Express.js for server-side development, and MongoDB for data storage.</a:t>
          </a:r>
        </a:p>
      </dgm:t>
    </dgm:pt>
    <dgm:pt modelId="{EEF1EB0F-F02D-4306-837F-05EC34CE5E69}" type="parTrans" cxnId="{E1832531-DFE5-4CD6-9B52-F2145F16C03B}">
      <dgm:prSet/>
      <dgm:spPr/>
      <dgm:t>
        <a:bodyPr/>
        <a:lstStyle/>
        <a:p>
          <a:endParaRPr lang="en-US"/>
        </a:p>
      </dgm:t>
    </dgm:pt>
    <dgm:pt modelId="{11CE9A36-C9D7-4E06-B884-98AA7CE0594E}" type="sibTrans" cxnId="{E1832531-DFE5-4CD6-9B52-F2145F16C03B}">
      <dgm:prSet/>
      <dgm:spPr/>
      <dgm:t>
        <a:bodyPr/>
        <a:lstStyle/>
        <a:p>
          <a:endParaRPr lang="en-US"/>
        </a:p>
      </dgm:t>
    </dgm:pt>
    <dgm:pt modelId="{1E68D570-010C-4B98-80FA-F378C2D0AB21}" type="pres">
      <dgm:prSet presAssocID="{C10889F0-F47B-4762-BE9A-710F2FAEF58C}" presName="CompostProcess" presStyleCnt="0">
        <dgm:presLayoutVars>
          <dgm:dir/>
          <dgm:resizeHandles val="exact"/>
        </dgm:presLayoutVars>
      </dgm:prSet>
      <dgm:spPr/>
    </dgm:pt>
    <dgm:pt modelId="{70F345ED-1C8E-40AF-9325-575A071AB245}" type="pres">
      <dgm:prSet presAssocID="{C10889F0-F47B-4762-BE9A-710F2FAEF58C}" presName="arrow" presStyleLbl="bgShp" presStyleIdx="0" presStyleCnt="1"/>
      <dgm:spPr/>
    </dgm:pt>
    <dgm:pt modelId="{3805768B-E367-4A5E-8548-FD143B07CB26}" type="pres">
      <dgm:prSet presAssocID="{C10889F0-F47B-4762-BE9A-710F2FAEF58C}" presName="linearProcess" presStyleCnt="0"/>
      <dgm:spPr/>
    </dgm:pt>
    <dgm:pt modelId="{2870E1E9-365D-4E5C-A474-BE2EDA87850C}" type="pres">
      <dgm:prSet presAssocID="{0986641C-A79B-40DC-AC21-4B4C7E59FA5D}" presName="textNode" presStyleLbl="node1" presStyleIdx="0" presStyleCnt="2">
        <dgm:presLayoutVars>
          <dgm:bulletEnabled val="1"/>
        </dgm:presLayoutVars>
      </dgm:prSet>
      <dgm:spPr/>
    </dgm:pt>
    <dgm:pt modelId="{F027CE74-12C5-4505-BCA2-CB24E66DB56A}" type="pres">
      <dgm:prSet presAssocID="{75E172D5-DA38-4A43-BBA1-67DADD7E14D5}" presName="sibTrans" presStyleCnt="0"/>
      <dgm:spPr/>
    </dgm:pt>
    <dgm:pt modelId="{E0BCF4D2-9259-45AA-987A-A6441841A317}" type="pres">
      <dgm:prSet presAssocID="{890C4F38-CD82-4C0C-80F4-D5301C18D02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1832531-DFE5-4CD6-9B52-F2145F16C03B}" srcId="{C10889F0-F47B-4762-BE9A-710F2FAEF58C}" destId="{890C4F38-CD82-4C0C-80F4-D5301C18D028}" srcOrd="1" destOrd="0" parTransId="{EEF1EB0F-F02D-4306-837F-05EC34CE5E69}" sibTransId="{11CE9A36-C9D7-4E06-B884-98AA7CE0594E}"/>
    <dgm:cxn modelId="{1A01563D-97EA-4FA3-8415-979F4687533E}" type="presOf" srcId="{C10889F0-F47B-4762-BE9A-710F2FAEF58C}" destId="{1E68D570-010C-4B98-80FA-F378C2D0AB21}" srcOrd="0" destOrd="0" presId="urn:microsoft.com/office/officeart/2005/8/layout/hProcess9"/>
    <dgm:cxn modelId="{98DEB754-CDF7-4E25-A17A-127A255EA319}" type="presOf" srcId="{0986641C-A79B-40DC-AC21-4B4C7E59FA5D}" destId="{2870E1E9-365D-4E5C-A474-BE2EDA87850C}" srcOrd="0" destOrd="0" presId="urn:microsoft.com/office/officeart/2005/8/layout/hProcess9"/>
    <dgm:cxn modelId="{47DB1CC8-1651-4F35-82A8-81BCB3CD0C29}" type="presOf" srcId="{890C4F38-CD82-4C0C-80F4-D5301C18D028}" destId="{E0BCF4D2-9259-45AA-987A-A6441841A317}" srcOrd="0" destOrd="0" presId="urn:microsoft.com/office/officeart/2005/8/layout/hProcess9"/>
    <dgm:cxn modelId="{AFBCABFD-187C-41C6-8189-634290966884}" srcId="{C10889F0-F47B-4762-BE9A-710F2FAEF58C}" destId="{0986641C-A79B-40DC-AC21-4B4C7E59FA5D}" srcOrd="0" destOrd="0" parTransId="{15A20CEE-91FD-47E6-9307-27258A01C351}" sibTransId="{75E172D5-DA38-4A43-BBA1-67DADD7E14D5}"/>
    <dgm:cxn modelId="{AE203136-1E36-4F40-8342-4D70098372D7}" type="presParOf" srcId="{1E68D570-010C-4B98-80FA-F378C2D0AB21}" destId="{70F345ED-1C8E-40AF-9325-575A071AB245}" srcOrd="0" destOrd="0" presId="urn:microsoft.com/office/officeart/2005/8/layout/hProcess9"/>
    <dgm:cxn modelId="{038517A3-78B0-48D7-B0E1-7AA3B2CDE1F9}" type="presParOf" srcId="{1E68D570-010C-4B98-80FA-F378C2D0AB21}" destId="{3805768B-E367-4A5E-8548-FD143B07CB26}" srcOrd="1" destOrd="0" presId="urn:microsoft.com/office/officeart/2005/8/layout/hProcess9"/>
    <dgm:cxn modelId="{942C56BC-23B2-4B2A-BA57-0AA1087D2246}" type="presParOf" srcId="{3805768B-E367-4A5E-8548-FD143B07CB26}" destId="{2870E1E9-365D-4E5C-A474-BE2EDA87850C}" srcOrd="0" destOrd="0" presId="urn:microsoft.com/office/officeart/2005/8/layout/hProcess9"/>
    <dgm:cxn modelId="{A16E9666-4545-40AC-9C79-0D7697958724}" type="presParOf" srcId="{3805768B-E367-4A5E-8548-FD143B07CB26}" destId="{F027CE74-12C5-4505-BCA2-CB24E66DB56A}" srcOrd="1" destOrd="0" presId="urn:microsoft.com/office/officeart/2005/8/layout/hProcess9"/>
    <dgm:cxn modelId="{EE481FD3-9624-459B-BFA5-91150B98B8EB}" type="presParOf" srcId="{3805768B-E367-4A5E-8548-FD143B07CB26}" destId="{E0BCF4D2-9259-45AA-987A-A6441841A317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278C3-F3B3-421D-8B02-C8871553807E}">
      <dsp:nvSpPr>
        <dsp:cNvPr id="0" name=""/>
        <dsp:cNvSpPr/>
      </dsp:nvSpPr>
      <dsp:spPr>
        <a:xfrm>
          <a:off x="311379" y="656935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B8497-907B-4C43-8F39-7F27AFA5A99B}">
      <dsp:nvSpPr>
        <dsp:cNvPr id="0" name=""/>
        <dsp:cNvSpPr/>
      </dsp:nvSpPr>
      <dsp:spPr>
        <a:xfrm>
          <a:off x="517957" y="86351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BF3C2-7587-45C0-A76D-3C305F37F64F}">
      <dsp:nvSpPr>
        <dsp:cNvPr id="0" name=""/>
        <dsp:cNvSpPr/>
      </dsp:nvSpPr>
      <dsp:spPr>
        <a:xfrm>
          <a:off x="1512" y="1928185"/>
          <a:ext cx="1589062" cy="1607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Low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Effective drug inventory management is essential for patient safety and accurate dispensing.</a:t>
          </a:r>
        </a:p>
      </dsp:txBody>
      <dsp:txXfrm>
        <a:off x="1512" y="1928185"/>
        <a:ext cx="1589062" cy="1607684"/>
      </dsp:txXfrm>
    </dsp:sp>
    <dsp:sp modelId="{3AF1E67F-7ED0-4B05-8993-71342B20BEB8}">
      <dsp:nvSpPr>
        <dsp:cNvPr id="0" name=""/>
        <dsp:cNvSpPr/>
      </dsp:nvSpPr>
      <dsp:spPr>
        <a:xfrm>
          <a:off x="2178527" y="656935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F608B-B744-4666-B21B-81A55A17FA20}">
      <dsp:nvSpPr>
        <dsp:cNvPr id="0" name=""/>
        <dsp:cNvSpPr/>
      </dsp:nvSpPr>
      <dsp:spPr>
        <a:xfrm>
          <a:off x="2385105" y="86351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EC95-4271-452A-8B90-A182D440FBA0}">
      <dsp:nvSpPr>
        <dsp:cNvPr id="0" name=""/>
        <dsp:cNvSpPr/>
      </dsp:nvSpPr>
      <dsp:spPr>
        <a:xfrm>
          <a:off x="1868660" y="1928185"/>
          <a:ext cx="1589062" cy="1607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Traditional inventory methods often lead to medication errors, stockouts, and inefficiencies.</a:t>
          </a:r>
        </a:p>
      </dsp:txBody>
      <dsp:txXfrm>
        <a:off x="1868660" y="1928185"/>
        <a:ext cx="1589062" cy="1607684"/>
      </dsp:txXfrm>
    </dsp:sp>
    <dsp:sp modelId="{4C5F73E2-884B-41EF-9A4A-A8BB4F619D7A}">
      <dsp:nvSpPr>
        <dsp:cNvPr id="0" name=""/>
        <dsp:cNvSpPr/>
      </dsp:nvSpPr>
      <dsp:spPr>
        <a:xfrm>
          <a:off x="4045676" y="656935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F1F81-F612-4687-86F6-4ED1F54991AD}">
      <dsp:nvSpPr>
        <dsp:cNvPr id="0" name=""/>
        <dsp:cNvSpPr/>
      </dsp:nvSpPr>
      <dsp:spPr>
        <a:xfrm>
          <a:off x="4252254" y="86351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D746-9E1D-44F8-9A87-91F1239546E6}">
      <dsp:nvSpPr>
        <dsp:cNvPr id="0" name=""/>
        <dsp:cNvSpPr/>
      </dsp:nvSpPr>
      <dsp:spPr>
        <a:xfrm>
          <a:off x="3735809" y="1928185"/>
          <a:ext cx="1589062" cy="1607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Poor management increases operational costs and compromises patient safety.</a:t>
          </a:r>
        </a:p>
      </dsp:txBody>
      <dsp:txXfrm>
        <a:off x="3735809" y="1928185"/>
        <a:ext cx="1589062" cy="1607684"/>
      </dsp:txXfrm>
    </dsp:sp>
    <dsp:sp modelId="{F026638B-CB38-4A62-A091-DD7763A394FE}">
      <dsp:nvSpPr>
        <dsp:cNvPr id="0" name=""/>
        <dsp:cNvSpPr/>
      </dsp:nvSpPr>
      <dsp:spPr>
        <a:xfrm>
          <a:off x="5912824" y="656935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CAD9F-00E7-429C-94A6-864D503D2B5D}">
      <dsp:nvSpPr>
        <dsp:cNvPr id="0" name=""/>
        <dsp:cNvSpPr/>
      </dsp:nvSpPr>
      <dsp:spPr>
        <a:xfrm>
          <a:off x="6119402" y="86351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072EC-696F-4752-8CC2-A378D63B40C6}">
      <dsp:nvSpPr>
        <dsp:cNvPr id="0" name=""/>
        <dsp:cNvSpPr/>
      </dsp:nvSpPr>
      <dsp:spPr>
        <a:xfrm>
          <a:off x="5602957" y="1928185"/>
          <a:ext cx="1589062" cy="1607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Technological advancements offer better accuracy and streamlined inventory processes.</a:t>
          </a:r>
        </a:p>
      </dsp:txBody>
      <dsp:txXfrm>
        <a:off x="5602957" y="1928185"/>
        <a:ext cx="1589062" cy="1607684"/>
      </dsp:txXfrm>
    </dsp:sp>
    <dsp:sp modelId="{EBA4B4BC-5836-45E3-9763-53A5AAF4E210}">
      <dsp:nvSpPr>
        <dsp:cNvPr id="0" name=""/>
        <dsp:cNvSpPr/>
      </dsp:nvSpPr>
      <dsp:spPr>
        <a:xfrm>
          <a:off x="7779973" y="656935"/>
          <a:ext cx="969328" cy="96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578E8-3C79-4884-AF1F-5FBA2D4B87E2}">
      <dsp:nvSpPr>
        <dsp:cNvPr id="0" name=""/>
        <dsp:cNvSpPr/>
      </dsp:nvSpPr>
      <dsp:spPr>
        <a:xfrm>
          <a:off x="7986551" y="86351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CB45E-DDA1-40A0-9FBE-F7A4805E19E9}">
      <dsp:nvSpPr>
        <dsp:cNvPr id="0" name=""/>
        <dsp:cNvSpPr/>
      </dsp:nvSpPr>
      <dsp:spPr>
        <a:xfrm>
          <a:off x="7470105" y="1928185"/>
          <a:ext cx="1589062" cy="1607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This project develops a comprehensive Drug Inventory and Supply Chain Tracking System.</a:t>
          </a:r>
        </a:p>
      </dsp:txBody>
      <dsp:txXfrm>
        <a:off x="7470105" y="1928185"/>
        <a:ext cx="1589062" cy="1607684"/>
      </dsp:txXfrm>
    </dsp:sp>
    <dsp:sp modelId="{2FED5C1A-1E4B-497B-B742-074AB389FA17}">
      <dsp:nvSpPr>
        <dsp:cNvPr id="0" name=""/>
        <dsp:cNvSpPr/>
      </dsp:nvSpPr>
      <dsp:spPr>
        <a:xfrm>
          <a:off x="9647121" y="656935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CA81B-D95C-4997-8944-97E8175EA918}">
      <dsp:nvSpPr>
        <dsp:cNvPr id="0" name=""/>
        <dsp:cNvSpPr/>
      </dsp:nvSpPr>
      <dsp:spPr>
        <a:xfrm>
          <a:off x="9853699" y="86351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12068-1821-4A2E-B81B-342A8CCD48A3}">
      <dsp:nvSpPr>
        <dsp:cNvPr id="0" name=""/>
        <dsp:cNvSpPr/>
      </dsp:nvSpPr>
      <dsp:spPr>
        <a:xfrm>
          <a:off x="9337254" y="1928185"/>
          <a:ext cx="1589062" cy="1607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The system aims to improve efficiency, reduce errors, and ensure regulatory compliance.</a:t>
          </a:r>
        </a:p>
      </dsp:txBody>
      <dsp:txXfrm>
        <a:off x="9337254" y="1928185"/>
        <a:ext cx="1589062" cy="1607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94DC4-7AAA-45BD-900E-38D68E4BE294}">
      <dsp:nvSpPr>
        <dsp:cNvPr id="0" name=""/>
        <dsp:cNvSpPr/>
      </dsp:nvSpPr>
      <dsp:spPr>
        <a:xfrm>
          <a:off x="1747800" y="4569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A62B1-0671-407A-9BF2-7E6AE07A41DE}">
      <dsp:nvSpPr>
        <dsp:cNvPr id="0" name=""/>
        <dsp:cNvSpPr/>
      </dsp:nvSpPr>
      <dsp:spPr>
        <a:xfrm>
          <a:off x="559800" y="2628691"/>
          <a:ext cx="4320000" cy="167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1.Track Medications in Real Time: </a:t>
          </a:r>
          <a:r>
            <a:rPr lang="en-US" sz="2400" kern="1200" dirty="0"/>
            <a:t>Allow staff to see current stock levels and expiration dates instantly.</a:t>
          </a:r>
        </a:p>
      </dsp:txBody>
      <dsp:txXfrm>
        <a:off x="559800" y="2628691"/>
        <a:ext cx="4320000" cy="1676953"/>
      </dsp:txXfrm>
    </dsp:sp>
    <dsp:sp modelId="{C760874F-85F3-4E2A-9D32-AF789ABF3C26}">
      <dsp:nvSpPr>
        <dsp:cNvPr id="0" name=""/>
        <dsp:cNvSpPr/>
      </dsp:nvSpPr>
      <dsp:spPr>
        <a:xfrm>
          <a:off x="6823800" y="4569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FD49-507B-422C-8E00-C422DCC8978E}">
      <dsp:nvSpPr>
        <dsp:cNvPr id="0" name=""/>
        <dsp:cNvSpPr/>
      </dsp:nvSpPr>
      <dsp:spPr>
        <a:xfrm>
          <a:off x="5635800" y="2628691"/>
          <a:ext cx="4320000" cy="167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2.Low Stock Alerts</a:t>
          </a:r>
          <a:r>
            <a:rPr lang="en-US" sz="2400" kern="1200" dirty="0"/>
            <a:t>: Implementing alerts for low inventory thresholds is straightforward and ensures timely reordering. </a:t>
          </a:r>
        </a:p>
      </dsp:txBody>
      <dsp:txXfrm>
        <a:off x="5635800" y="2628691"/>
        <a:ext cx="4320000" cy="1676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345ED-1C8E-40AF-9325-575A071AB245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70E1E9-365D-4E5C-A474-BE2EDA87850C}">
      <dsp:nvSpPr>
        <dsp:cNvPr id="0" name=""/>
        <dsp:cNvSpPr/>
      </dsp:nvSpPr>
      <dsp:spPr>
        <a:xfrm>
          <a:off x="5262" y="1305401"/>
          <a:ext cx="5124301" cy="1740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Frontend: </a:t>
          </a:r>
          <a:r>
            <a:rPr lang="en-US" sz="2600" kern="1200"/>
            <a:t>React and Material UI for a user-friendly interface.</a:t>
          </a:r>
        </a:p>
      </dsp:txBody>
      <dsp:txXfrm>
        <a:off x="90228" y="1390367"/>
        <a:ext cx="4954369" cy="1570603"/>
      </dsp:txXfrm>
    </dsp:sp>
    <dsp:sp modelId="{E0BCF4D2-9259-45AA-987A-A6441841A317}">
      <dsp:nvSpPr>
        <dsp:cNvPr id="0" name=""/>
        <dsp:cNvSpPr/>
      </dsp:nvSpPr>
      <dsp:spPr>
        <a:xfrm>
          <a:off x="5386035" y="1305401"/>
          <a:ext cx="5124301" cy="1740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Backend: </a:t>
          </a:r>
          <a:r>
            <a:rPr lang="en-US" sz="2600" kern="1200"/>
            <a:t>Node.js and Express.js for server-side development, and MongoDB for data storage.</a:t>
          </a:r>
        </a:p>
      </dsp:txBody>
      <dsp:txXfrm>
        <a:off x="5471001" y="1390367"/>
        <a:ext cx="4954369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7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1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4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1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(KCA451)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2185622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MadiMatri</a:t>
            </a:r>
            <a:endParaRPr lang="en-US" sz="11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Aryan Sain (2300290140041) </a:t>
            </a:r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Ashraf Khan (2300290140042)</a:t>
            </a:r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Arjun Srivastava (2300290140039)</a:t>
            </a:r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Yadav (2300290140009)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Komal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Salgotra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Supply Chain Management in Healthcare: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 Chopra &amp; P. Meindl,  (2015). Supply Chain Management: Strategy, Planning, and Operation. Pearson.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book provides insights into supply chain optimization and strategies that are applicable to the healthcare industry.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Drug Inventory Management Systems: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Smith (2018). Efficient Drug Inventory Systems in Hospitals. International Journal of Pharmaceutical Sciences, 42(3), 215-230.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paper highlights the challenges faced by hospitals in managing drug inventories and how automated systems can streamline these processes.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2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6B1BD-BA1A-4F22-4853-241C9ECA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0A24FEC-BB1D-CD5A-5563-C772A08F8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64991"/>
              </p:ext>
            </p:extLst>
          </p:nvPr>
        </p:nvGraphicFramePr>
        <p:xfrm>
          <a:off x="653888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</a:t>
            </a:r>
            <a:endParaRPr lang="en-IN" sz="5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E02799-9A35-57D6-B5D0-7ECD22D04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503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IN" sz="39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sz="39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endParaRPr lang="en-US" sz="200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Intel/AMD 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Minimum 4GB 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SSD storage for improved performance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2000" kern="100">
              <a:solidFill>
                <a:schemeClr val="tx1">
                  <a:alpha val="8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59B74382-2989-5D08-63E9-F6948CD7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5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CF9937-592B-918E-808D-7D1346001E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1FB9ABB-4DF7-F2F4-A4E3-4A8D44B3D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0341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1.User Authentication: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system control and management.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Staff: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Ability to place orders and manage inventory.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to manage shipments and track orders.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2.Inventory Management: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drug quantities, expiration dates, and batch numbers.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accurate and timely inventory updates.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01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Order Management: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orders directly with vendors.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order status from placement to delivery.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Vendor Management: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vendor performance metrics.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delivery times and quality of service.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Reporting and Analytics: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reports on drug usage trends.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inventory levels for informed decision-making.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2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logs in → Admin adds new drugs and vendors → Hospital staff places orders → Vendors manage shipments → System tracks inventory and updates reports in real-time.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C3842F05-A5C5-0687-F5E4-B5D9022E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717" y="2398789"/>
            <a:ext cx="4498565" cy="43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reports are designed to provide actionable insights into inventory levels, drug consumption, and vendor performance. The key reports include: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Low Stock Alerts:</a:t>
            </a:r>
            <a:r>
              <a:rPr lang="en-IN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Monitors inventory and triggers alerts when stock levels drop critically.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Drug Expiration Warnings:</a:t>
            </a:r>
            <a:r>
              <a:rPr lang="en-IN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Tracks expiration dates and warns when medications approach expiration.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Vendor Performance Reports:</a:t>
            </a:r>
            <a:r>
              <a:rPr lang="en-IN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Evaluates vendors based on delivery times, accuracy, and product quality.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Drug Consumption Trends:</a:t>
            </a:r>
            <a:r>
              <a:rPr lang="en-IN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Analyzes</a:t>
            </a:r>
            <a:r>
              <a:rPr lang="en-IN" sz="2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medication usage patterns across institutions for demand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670</Words>
  <Application>Microsoft Office PowerPoint</Application>
  <PresentationFormat>Widescreen</PresentationFormat>
  <Paragraphs>88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Times New Roman</vt:lpstr>
      <vt:lpstr>Wingdings</vt:lpstr>
      <vt:lpstr>Office Theme</vt:lpstr>
      <vt:lpstr>Major Project (KCA451) Even Semester Session 2024-25</vt:lpstr>
      <vt:lpstr>Introduction</vt:lpstr>
      <vt:lpstr>Objective </vt:lpstr>
      <vt:lpstr>Technology (Hardware Requirements)</vt:lpstr>
      <vt:lpstr>Technology (Software Requirements)</vt:lpstr>
      <vt:lpstr>Modules</vt:lpstr>
      <vt:lpstr>PowerPoint Presentation</vt:lpstr>
      <vt:lpstr>Workflow</vt:lpstr>
      <vt:lpstr>Reports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ASHRAF KHAN</cp:lastModifiedBy>
  <cp:revision>26</cp:revision>
  <dcterms:created xsi:type="dcterms:W3CDTF">2024-09-12T08:34:15Z</dcterms:created>
  <dcterms:modified xsi:type="dcterms:W3CDTF">2025-08-12T11:00:47Z</dcterms:modified>
</cp:coreProperties>
</file>