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Playfair Display Bold" panose="020B0604020202020204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52137"/>
            <a:ext cx="13836610" cy="39182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7700"/>
              </a:lnSpc>
            </a:pPr>
            <a:r>
              <a:rPr lang="en-IN" sz="6600" dirty="0"/>
              <a:t>E-Voting System – A Safe and Convenient Way to Cast Votes Online</a:t>
            </a:r>
          </a:p>
          <a:p>
            <a:pPr marL="0" indent="0">
              <a:lnSpc>
                <a:spcPts val="7700"/>
              </a:lnSpc>
              <a:buNone/>
            </a:pP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114800"/>
            <a:ext cx="7702510" cy="28044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ayfair Display Bold"/>
                <a:ea typeface="Open Sans" panose="020B0606030504020204" pitchFamily="34" charset="0"/>
                <a:cs typeface="Open Sans" panose="020B0606030504020204" pitchFamily="34" charset="0"/>
              </a:rPr>
              <a:t>Group Members:</a:t>
            </a:r>
            <a:b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Km Anjali Sagar(2300290140091)</a:t>
            </a:r>
            <a:b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Himanshi Chopra(2300290140075)</a:t>
            </a:r>
            <a:b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Picture 2" descr="KIET Group of Institutions, Delhi-NCR - YouTube">
            <a:extLst>
              <a:ext uri="{FF2B5EF4-FFF2-40B4-BE49-F238E27FC236}">
                <a16:creationId xmlns:a16="http://schemas.microsoft.com/office/drawing/2014/main" id="{49B584F6-1155-0A7B-2A8B-C22FF0C3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7" y="2782822"/>
            <a:ext cx="3128074" cy="315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Abstract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3978116" cy="28340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 Voting System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secure and convenient digital platform that allows users to cast their votes remotely, ensuring transparency, accessibility, and fraud prevention in the election process.</a:t>
            </a:r>
          </a:p>
        </p:txBody>
      </p:sp>
      <p:sp>
        <p:nvSpPr>
          <p:cNvPr id="5" name="Text 3"/>
          <p:cNvSpPr/>
          <p:nvPr/>
        </p:nvSpPr>
        <p:spPr>
          <a:xfrm>
            <a:off x="5332928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Objectives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7" y="3852504"/>
            <a:ext cx="4201598" cy="2834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 voter participation, eliminate manual errors, and provide a reliable, tamper-proof voting mechanism using authentication and encryption.</a:t>
            </a:r>
          </a:p>
        </p:txBody>
      </p:sp>
      <p:sp>
        <p:nvSpPr>
          <p:cNvPr id="7" name="Text 5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Approach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852505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user authentication, secure vote casting, real-time result tracking, and an intuitive interface to ensure a seamless voting experience for all users.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35363" y="2834996"/>
            <a:ext cx="7454747" cy="192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Goals and Objectives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303770" y="4076819"/>
            <a:ext cx="22860" cy="3547943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5" name="Shape 2"/>
          <p:cNvSpPr/>
          <p:nvPr/>
        </p:nvSpPr>
        <p:spPr>
          <a:xfrm>
            <a:off x="6400383" y="452139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6" name="Shape 3"/>
          <p:cNvSpPr/>
          <p:nvPr/>
        </p:nvSpPr>
        <p:spPr>
          <a:xfrm>
            <a:off x="7087136" y="4304824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7" name="Text 4"/>
          <p:cNvSpPr/>
          <p:nvPr/>
        </p:nvSpPr>
        <p:spPr>
          <a:xfrm>
            <a:off x="7256919" y="4380786"/>
            <a:ext cx="116562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3665696" y="427946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IN" sz="2000" b="1" dirty="0">
                <a:latin typeface="Playfair Display Bold"/>
              </a:rPr>
              <a:t>Fair Voting Process</a:t>
            </a:r>
            <a:endParaRPr lang="en-US" sz="1950" b="1" dirty="0">
              <a:latin typeface="Playfair Display Bold"/>
            </a:endParaRPr>
          </a:p>
        </p:txBody>
      </p:sp>
      <p:sp>
        <p:nvSpPr>
          <p:cNvPr id="9" name="Text 6"/>
          <p:cNvSpPr/>
          <p:nvPr/>
        </p:nvSpPr>
        <p:spPr>
          <a:xfrm>
            <a:off x="709613" y="4717852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a transparent and accessible voting system for all participants</a:t>
            </a:r>
            <a:r>
              <a:rPr lang="en-US" sz="1600" dirty="0"/>
              <a:t>.</a:t>
            </a:r>
            <a:endParaRPr lang="en-US" sz="15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520404" y="553497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1" name="Shape 8"/>
          <p:cNvSpPr/>
          <p:nvPr/>
        </p:nvSpPr>
        <p:spPr>
          <a:xfrm>
            <a:off x="7087136" y="5318403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2" name="Text 9"/>
          <p:cNvSpPr/>
          <p:nvPr/>
        </p:nvSpPr>
        <p:spPr>
          <a:xfrm>
            <a:off x="7235607" y="5394365"/>
            <a:ext cx="159068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8355746" y="5323166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latin typeface="Playfair Display Bold"/>
              </a:rPr>
              <a:t>Informed Decision-Making</a:t>
            </a:r>
          </a:p>
        </p:txBody>
      </p:sp>
      <p:sp>
        <p:nvSpPr>
          <p:cNvPr id="14" name="Text 11"/>
          <p:cNvSpPr/>
          <p:nvPr/>
        </p:nvSpPr>
        <p:spPr>
          <a:xfrm>
            <a:off x="8430339" y="5731431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voters with clear and unbiased information about candidates and policies.</a:t>
            </a:r>
          </a:p>
        </p:txBody>
      </p:sp>
      <p:sp>
        <p:nvSpPr>
          <p:cNvPr id="15" name="Shape 12"/>
          <p:cNvSpPr/>
          <p:nvPr/>
        </p:nvSpPr>
        <p:spPr>
          <a:xfrm>
            <a:off x="6400383" y="6447234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6" name="Shape 13"/>
          <p:cNvSpPr/>
          <p:nvPr/>
        </p:nvSpPr>
        <p:spPr>
          <a:xfrm>
            <a:off x="7087136" y="6230660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7" name="Text 14"/>
          <p:cNvSpPr/>
          <p:nvPr/>
        </p:nvSpPr>
        <p:spPr>
          <a:xfrm>
            <a:off x="7240965" y="6306622"/>
            <a:ext cx="148471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3312438" y="6205299"/>
            <a:ext cx="288762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Community Engagement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709613" y="6643688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Encourage active participation and discussions to make elections more inclusive</a:t>
            </a:r>
            <a:r>
              <a:rPr lang="en-US" sz="1600" dirty="0"/>
              <a:t>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72625" y="0"/>
            <a:ext cx="5057775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379" y="761048"/>
            <a:ext cx="7645241" cy="2007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Alignment with UN Sustainable Development Goals (SDGs)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9379" y="3089553"/>
            <a:ext cx="3715583" cy="1911072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963454" y="3303627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5: Gender Equality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63454" y="3766661"/>
            <a:ext cx="3287435" cy="1019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Empowers women and marginalized communities by improving access to voting.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679037" y="3201001"/>
            <a:ext cx="3715583" cy="1911072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4893112" y="3303627"/>
            <a:ext cx="2815590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9: Industry, Innovation,</a:t>
            </a:r>
            <a:b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</a:b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and Infrastructure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4893112" y="4114800"/>
            <a:ext cx="3138525" cy="337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Enhances digital infrastructure for secure and efficient online voting.</a:t>
            </a:r>
            <a:endParaRPr lang="en-US" sz="1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49379" y="5214699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963454" y="5428774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16: Peace, Justice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3454" y="5891808"/>
            <a:ext cx="3287435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Reduces election fraud and ensures integrity in the voting system.</a:t>
            </a:r>
            <a:endParaRPr lang="en-US" sz="1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4679037" y="5214699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</p:sp>
      <p:sp>
        <p:nvSpPr>
          <p:cNvPr id="14" name="Text 11"/>
          <p:cNvSpPr/>
          <p:nvPr/>
        </p:nvSpPr>
        <p:spPr>
          <a:xfrm>
            <a:off x="4893112" y="5428774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11: Sustainable Cities 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4893112" y="5891808"/>
            <a:ext cx="3287435" cy="1362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Enables inclusive participation in elections, even in remote or urban areas.</a:t>
            </a:r>
            <a:endParaRPr lang="en-US" sz="1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69938" y="538520"/>
            <a:ext cx="6175296" cy="610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Methodology and Approach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38" y="1441728"/>
            <a:ext cx="976432" cy="15623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263" y="1636990"/>
            <a:ext cx="295251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1900" b="1" dirty="0">
                <a:latin typeface="Playfair Display Bold"/>
              </a:rPr>
              <a:t>Understand</a:t>
            </a:r>
            <a:r>
              <a:rPr lang="en-IN" sz="1900" dirty="0">
                <a:latin typeface="Playfair Display Bold"/>
              </a:rPr>
              <a:t> </a:t>
            </a:r>
            <a:r>
              <a:rPr lang="en-IN" sz="1900" b="1" dirty="0">
                <a:latin typeface="Playfair Display Bold"/>
              </a:rPr>
              <a:t>Voters</a:t>
            </a:r>
            <a:r>
              <a:rPr lang="en-IN" sz="1900" dirty="0">
                <a:latin typeface="Playfair Display Bold"/>
              </a:rPr>
              <a:t> </a:t>
            </a:r>
            <a:r>
              <a:rPr lang="en-IN" sz="1900" b="1" dirty="0">
                <a:latin typeface="Playfair Display Bold"/>
              </a:rPr>
              <a:t>Needs</a:t>
            </a:r>
            <a:endParaRPr lang="en-US" sz="1900" b="1" dirty="0">
              <a:latin typeface="Playfair Display Bold"/>
            </a:endParaRPr>
          </a:p>
        </p:txBody>
      </p:sp>
      <p:sp>
        <p:nvSpPr>
          <p:cNvPr id="6" name="Text 2"/>
          <p:cNvSpPr/>
          <p:nvPr/>
        </p:nvSpPr>
        <p:spPr>
          <a:xfrm>
            <a:off x="7439263" y="2059186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key challenges in online voting, such as accessibility, security, and transparency.</a:t>
            </a:r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38" y="3004066"/>
            <a:ext cx="976432" cy="15623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263" y="3199328"/>
            <a:ext cx="262485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latin typeface="Playfair Display Bold" panose="020B0604020202020204" charset="0"/>
              </a:rPr>
              <a:t>Design Secure and User-Friendly System</a:t>
            </a:r>
          </a:p>
        </p:txBody>
      </p:sp>
      <p:sp>
        <p:nvSpPr>
          <p:cNvPr id="9" name="Text 4"/>
          <p:cNvSpPr/>
          <p:nvPr/>
        </p:nvSpPr>
        <p:spPr>
          <a:xfrm>
            <a:off x="7439263" y="3621524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an intuitive interface with multi-layered authentication for a seamless voting experience.</a:t>
            </a:r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938" y="4566404"/>
            <a:ext cx="976432" cy="15623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263" y="4761666"/>
            <a:ext cx="3476387" cy="422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latin typeface="Playfair Display Bold" panose="020B0604020202020204" charset="0"/>
              </a:rPr>
              <a:t>Ensure Voter Trust and Community Engagement</a:t>
            </a:r>
            <a:endParaRPr lang="en-US" sz="1900" b="1" dirty="0">
              <a:latin typeface="Playfair Display Bold" panose="020B060402020202020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439263" y="5183862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transparent election procedures and real-time vote verification to boost confidence in the system.</a:t>
            </a:r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938" y="6128742"/>
            <a:ext cx="976432" cy="15623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263" y="6324005"/>
            <a:ext cx="3046809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latin typeface="Playfair Display Bold" panose="020B0604020202020204" charset="0"/>
              </a:rPr>
              <a:t>Track and Analyze Election Data</a:t>
            </a:r>
            <a:endParaRPr lang="en-US" sz="1900" b="1" dirty="0">
              <a:latin typeface="Playfair Display Bold" panose="020B0604020202020204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439263" y="6746200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analytics to detect patterns, prevent fraud, and improve future election processes</a:t>
            </a:r>
            <a:r>
              <a:rPr lang="en-US" sz="1600" dirty="0"/>
              <a:t>.</a:t>
            </a:r>
            <a:endParaRPr lang="en-US" sz="15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F00EB6-AE8D-1A64-5E89-21777AABF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t="24886" b="24886"/>
          <a:stretch/>
        </p:blipFill>
        <p:spPr bwMode="auto">
          <a:xfrm>
            <a:off x="239244" y="2222897"/>
            <a:ext cx="5259719" cy="37371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19513" y="-1"/>
            <a:ext cx="9266549" cy="58917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1430"/>
            <a:ext cx="82637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Expected Outcomes and Impact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7037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03315" y="5664160"/>
            <a:ext cx="34924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b="1" dirty="0">
                <a:latin typeface="Playfair Display Bold" panose="020B0604020202020204" charset="0"/>
              </a:rPr>
              <a:t>Community Engagement</a:t>
            </a:r>
            <a:endParaRPr lang="en-US" sz="2200" b="1" dirty="0">
              <a:latin typeface="Playfair Display Bold" panose="020B06040202020202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93790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Encouraging civic participation through a user-friendly and reliable voting system.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487037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664160"/>
            <a:ext cx="34130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b="1" dirty="0">
                <a:latin typeface="Playfair Display Bold" panose="020B0604020202020204" charset="0"/>
              </a:rPr>
              <a:t>Voter Accessibility</a:t>
            </a:r>
            <a:endParaRPr lang="en-US" sz="2200" b="1" dirty="0">
              <a:latin typeface="Playfair Display Bold" panose="020B060402020202020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Broader access to voting for remote and differently-abled voters.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487037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664160"/>
            <a:ext cx="35390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b="1" dirty="0">
                <a:latin typeface="Playfair Display Bold" panose="020B0604020202020204" charset="0"/>
              </a:rPr>
              <a:t>Election Security</a:t>
            </a:r>
            <a:endParaRPr lang="en-US" sz="2200" b="1" dirty="0">
              <a:latin typeface="Playfair Display Bold" panose="020B060402020202020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715738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Enhanced transparency and security in online voting processes.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99974"/>
            <a:ext cx="6332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Project Deliverables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48915"/>
            <a:ext cx="7556421" cy="3780711"/>
          </a:xfrm>
          <a:prstGeom prst="roundRect">
            <a:avLst>
              <a:gd name="adj" fmla="val 9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057185" y="2828390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2900243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 Voting Platform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289024" y="2900243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user-friendly, encrypted system ensuring secure online voting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8" name="Shape 5"/>
          <p:cNvSpPr/>
          <p:nvPr/>
        </p:nvSpPr>
        <p:spPr>
          <a:xfrm>
            <a:off x="6287810" y="3769757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391346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Voter Authentication 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0289024" y="3913465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Multi-factor authentication to verify voter identity and prevent fraud.</a:t>
            </a:r>
          </a:p>
        </p:txBody>
      </p:sp>
      <p:sp>
        <p:nvSpPr>
          <p:cNvPr id="11" name="Shape 8"/>
          <p:cNvSpPr/>
          <p:nvPr/>
        </p:nvSpPr>
        <p:spPr>
          <a:xfrm>
            <a:off x="6287810" y="5145881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624" y="528959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Real-time Vote Tracking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0289024" y="5289590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Transparent vote counting with real-time tracking and result updates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7482745-EB36-EA9F-00AC-4618D9260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6800" b="6800"/>
          <a:stretch/>
        </p:blipFill>
        <p:spPr bwMode="auto">
          <a:xfrm>
            <a:off x="534830" y="113122"/>
            <a:ext cx="5284112" cy="81164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42586"/>
            <a:ext cx="69465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Next Steps and 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6470094" y="3031688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IN" sz="2200" dirty="0">
                <a:latin typeface="Playfair Display Bold" panose="020B0604020202020204" charset="0"/>
              </a:rPr>
              <a:t>System Development</a:t>
            </a:r>
            <a:endParaRPr lang="en-US" sz="2200" dirty="0">
              <a:latin typeface="Playfair Display Bold" panose="020B06040202020202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017306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Finalize security protocols, test encryption, and ensure seamless user authentication.</a:t>
            </a:r>
          </a:p>
        </p:txBody>
      </p:sp>
      <p:sp>
        <p:nvSpPr>
          <p:cNvPr id="8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9" name="Text 6"/>
          <p:cNvSpPr/>
          <p:nvPr/>
        </p:nvSpPr>
        <p:spPr>
          <a:xfrm>
            <a:off x="10337959" y="3031688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55238" y="29694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IN" sz="2200" dirty="0">
                <a:latin typeface="Playfair Display Bold" panose="020B0604020202020204" charset="0"/>
              </a:rPr>
              <a:t>Voter Accessibility</a:t>
            </a:r>
            <a:endParaRPr lang="en-US" sz="2200" dirty="0">
              <a:latin typeface="Playfair Display Bold" panose="020B06040202020202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908983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 UI/UX to make online voting easy for all, including differently-abled users.</a:t>
            </a:r>
          </a:p>
        </p:txBody>
      </p:sp>
      <p:sp>
        <p:nvSpPr>
          <p:cNvPr id="12" name="Shape 9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3" name="Text 10"/>
          <p:cNvSpPr/>
          <p:nvPr/>
        </p:nvSpPr>
        <p:spPr>
          <a:xfrm>
            <a:off x="6452235" y="5455682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918246" y="53781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IN" sz="2200" dirty="0">
                <a:latin typeface="Playfair Display Bold" panose="020B0604020202020204" charset="0"/>
              </a:rPr>
              <a:t>Scale and Security</a:t>
            </a:r>
            <a:endParaRPr lang="en-US" sz="2200" dirty="0">
              <a:latin typeface="Playfair Display Bold" panose="020B060402020202020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0173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Expand the system for nationwide elections while strengthening cybersecurity measures.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50E648-1C91-D17B-8DAC-1FA092DE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4420" b="4420"/>
          <a:stretch/>
        </p:blipFill>
        <p:spPr bwMode="auto">
          <a:xfrm>
            <a:off x="639604" y="0"/>
            <a:ext cx="4676656" cy="822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468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Open Sans</vt:lpstr>
      <vt:lpstr>Playfair Display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Himanshi</dc:creator>
  <cp:lastModifiedBy>Himanshi .</cp:lastModifiedBy>
  <cp:revision>6</cp:revision>
  <dcterms:created xsi:type="dcterms:W3CDTF">2024-11-11T08:06:52Z</dcterms:created>
  <dcterms:modified xsi:type="dcterms:W3CDTF">2025-02-21T16:54:25Z</dcterms:modified>
</cp:coreProperties>
</file>