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</p:embeddedFont>
    <p:embeddedFont>
      <p:font typeface="Roboto Medium" panose="020000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26"/>
    <a:srgbClr val="08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79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D26"/>
            </a:gs>
            <a:gs pos="52000">
              <a:srgbClr val="080E1A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FAC4AE-B55D-13FC-16FA-087930764C96}"/>
              </a:ext>
            </a:extLst>
          </p:cNvPr>
          <p:cNvSpPr txBox="1"/>
          <p:nvPr/>
        </p:nvSpPr>
        <p:spPr>
          <a:xfrm>
            <a:off x="1" y="462870"/>
            <a:ext cx="14630399" cy="74177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SYNOPSIS Presentation 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TimeCoins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Secure Share-Mapped Digital Currency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Aman Kumar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202410116100020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Anand Patel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202410116100023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Deepu Kumari 202410116100057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Session:2025-2026 (III Semester)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supervision of 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Ms. Hunny Gaur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KIET GROUP OF INSTITUTIONS, DELHI-NCR, GHAZIABAD-201206</a:t>
            </a:r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48DC02B4-1A9E-669F-DEA5-5FBC82F83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" y="348993"/>
            <a:ext cx="5066868" cy="18071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865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489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091464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4126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Digital Currency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61724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digital currency linked to company shares.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40489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4091464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4126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Solves Volatility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73008" y="461724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Solves volatility of traditional crypto.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7995" y="40489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409146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4126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Builds Trust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415111" y="461724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Builds trust, transparency &amp; sustainability.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534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30906" y="3615809"/>
            <a:ext cx="32325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Develop Secure REST API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530906" y="4106228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secure REST API with Spring Boot.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194000" y="361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Create Wallet System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8194000" y="41062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wallet system for TimeCoins.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530906" y="4922758"/>
            <a:ext cx="36365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Implement Value Fluctuation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530906" y="5413177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share &amp; demand-based value fluctuation.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194000" y="4922758"/>
            <a:ext cx="39073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Enable Payments &amp; Messaging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94000" y="5413177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peer-to-peer payments &amp; messaging.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2928" y="575894"/>
            <a:ext cx="4021336" cy="502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Scope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55308" y="1548152"/>
            <a:ext cx="2412802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Included: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562928" y="2181185"/>
            <a:ext cx="6556057" cy="257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authentication (registration, login, forgot password).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663289" y="2874950"/>
            <a:ext cx="6556057" cy="257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Wallet management with balance tracking.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62928" y="3568715"/>
            <a:ext cx="6556057" cy="257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TimeCoin value fluctuation algorithm (share price + demand-driven).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663288" y="4227477"/>
            <a:ext cx="6556057" cy="257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transaction processing (buy, sell, transfer).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63289" y="4847673"/>
            <a:ext cx="6556057" cy="257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Messaging system with integrated payments.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55308" y="5805336"/>
            <a:ext cx="2412802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Excluded: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555308" y="6499100"/>
            <a:ext cx="11198077" cy="585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External stock market trading outside the TimeCoins ecosystem.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017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64118"/>
            <a:ext cx="4196358" cy="4463653"/>
          </a:xfrm>
          <a:prstGeom prst="roundRect">
            <a:avLst>
              <a:gd name="adj" fmla="val 227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824270" y="2494598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18256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2721888" y="261830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051084" y="3401854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Software Development Approach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51084" y="4246602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Agile methodology with iterative sprints and continuous feedback.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2464118"/>
            <a:ext cx="4196358" cy="4463653"/>
          </a:xfrm>
          <a:prstGeom prst="roundRect">
            <a:avLst>
              <a:gd name="adj" fmla="val 227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Shape 7"/>
          <p:cNvSpPr/>
          <p:nvPr/>
        </p:nvSpPr>
        <p:spPr>
          <a:xfrm>
            <a:off x="5247442" y="2494598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18256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145060" y="261830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5474256" y="3401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Technologies Used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74256" y="3892272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Spring Boot (Java), REST API.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474256" y="4697373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Database: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MySQL for secure data persistence.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474256" y="5502473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Authentication: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JWT for secure login.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474256" y="6307574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React.js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640133" y="2464118"/>
            <a:ext cx="4196358" cy="4463653"/>
          </a:xfrm>
          <a:prstGeom prst="roundRect">
            <a:avLst>
              <a:gd name="adj" fmla="val 227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9670613" y="2494598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18256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11568232" y="261830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Text 17"/>
          <p:cNvSpPr/>
          <p:nvPr/>
        </p:nvSpPr>
        <p:spPr>
          <a:xfrm>
            <a:off x="9897427" y="3401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Tools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9897427" y="3892272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Eclipse IDE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897427" y="4334470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Postman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9897427" y="477666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897427" y="5218867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Maven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279" y="560308"/>
            <a:ext cx="5080873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Timeline 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303770" y="1601629"/>
            <a:ext cx="22860" cy="6067663"/>
          </a:xfrm>
          <a:prstGeom prst="roundRect">
            <a:avLst>
              <a:gd name="adj" fmla="val 373402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6499860" y="1818799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086600" y="160162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7162800" y="16397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3758684" y="167139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Week 1-2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11279" y="2110859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Requirement analysis &amp; design.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520940" y="3037999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7086600" y="282082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7162800" y="28589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8331279" y="289059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Week 3-5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8331279" y="3330059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 (login, wallet).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499860" y="4088963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/>
          <p:cNvSpPr/>
          <p:nvPr/>
        </p:nvSpPr>
        <p:spPr>
          <a:xfrm>
            <a:off x="7086600" y="3871793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7162800" y="3909893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3758684" y="3941564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Week 6-7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711279" y="4381024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Value fluctuation &amp; transactions.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520940" y="5139928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Shape 18"/>
          <p:cNvSpPr/>
          <p:nvPr/>
        </p:nvSpPr>
        <p:spPr>
          <a:xfrm>
            <a:off x="7086600" y="4922758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1" name="Text 19"/>
          <p:cNvSpPr/>
          <p:nvPr/>
        </p:nvSpPr>
        <p:spPr>
          <a:xfrm>
            <a:off x="7162800" y="4960858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400" dirty="0"/>
          </a:p>
        </p:txBody>
      </p:sp>
      <p:sp>
        <p:nvSpPr>
          <p:cNvPr id="22" name="Text 20"/>
          <p:cNvSpPr/>
          <p:nvPr/>
        </p:nvSpPr>
        <p:spPr>
          <a:xfrm>
            <a:off x="8331279" y="499252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Week 8-10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8331279" y="5431988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Messaging + payments.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6499860" y="6190893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Shape 23"/>
          <p:cNvSpPr/>
          <p:nvPr/>
        </p:nvSpPr>
        <p:spPr>
          <a:xfrm>
            <a:off x="7086600" y="5973723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6" name="Text 24"/>
          <p:cNvSpPr/>
          <p:nvPr/>
        </p:nvSpPr>
        <p:spPr>
          <a:xfrm>
            <a:off x="7162800" y="6011823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5</a:t>
            </a:r>
            <a:endParaRPr lang="en-US" sz="2400" dirty="0"/>
          </a:p>
        </p:txBody>
      </p:sp>
      <p:sp>
        <p:nvSpPr>
          <p:cNvPr id="27" name="Text 25"/>
          <p:cNvSpPr/>
          <p:nvPr/>
        </p:nvSpPr>
        <p:spPr>
          <a:xfrm>
            <a:off x="3758684" y="6043493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Week 11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711279" y="6482953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 &amp; deployment.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Outcome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21167" y="307633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34575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Functional Web Application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54843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Functional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 Application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secure digital currency.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2808089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Real-time System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38456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wallet &amp; transaction system.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3895011" y="591693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Scalable Model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36915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Scalable model for future expansion.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59B1E3-ECF1-34F1-24C2-A637AFE3328A}"/>
              </a:ext>
            </a:extLst>
          </p:cNvPr>
          <p:cNvSpPr txBox="1"/>
          <p:nvPr/>
        </p:nvSpPr>
        <p:spPr>
          <a:xfrm>
            <a:off x="490652" y="256698"/>
            <a:ext cx="123667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>
                <a:solidFill>
                  <a:schemeClr val="bg1"/>
                </a:solidFill>
              </a:rPr>
              <a:t>SDG 8: Decent Work and Economic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20370-9ABE-5273-EDE2-F701CC268932}"/>
              </a:ext>
            </a:extLst>
          </p:cNvPr>
          <p:cNvSpPr txBox="1"/>
          <p:nvPr/>
        </p:nvSpPr>
        <p:spPr>
          <a:xfrm>
            <a:off x="624467" y="1375588"/>
            <a:ext cx="12600879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>
                <a:solidFill>
                  <a:srgbClr val="0070C0"/>
                </a:solidFill>
                <a:effectLst/>
              </a:rPr>
              <a:t>Boosting Digital Economy</a:t>
            </a:r>
            <a:endParaRPr lang="en-US" sz="3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TimeCoins creates a modern financial ecosystem where value is tied to organizational shares.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Encourages responsible and sustainable economic growth.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b="1" dirty="0">
                <a:solidFill>
                  <a:srgbClr val="0070C0"/>
                </a:solidFill>
                <a:effectLst/>
              </a:rPr>
              <a:t>Inclusive Financial Access</a:t>
            </a:r>
            <a:endParaRPr lang="en-US" sz="3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Makes investment opportunities available to wider communities, including the unbanked.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Democratizes wealth creation through transparent share-backed coins.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b="1" dirty="0">
                <a:solidFill>
                  <a:srgbClr val="0070C0"/>
                </a:solidFill>
                <a:effectLst/>
              </a:rPr>
              <a:t>Promoting Innovation &amp; Jobs</a:t>
            </a:r>
            <a:endParaRPr lang="en-US" sz="3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Builds a new sector of employment around blockchain-inspired finance.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Supports startups and innovators by providing a reliable digital payment system.</a:t>
            </a:r>
          </a:p>
        </p:txBody>
      </p:sp>
    </p:spTree>
    <p:extLst>
      <p:ext uri="{BB962C8B-B14F-4D97-AF65-F5344CB8AC3E}">
        <p14:creationId xmlns:p14="http://schemas.microsoft.com/office/powerpoint/2010/main" val="50923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394</Words>
  <Application>Microsoft Office PowerPoint</Application>
  <PresentationFormat>Custom</PresentationFormat>
  <Paragraphs>104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Roboto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Aman Kumar</dc:creator>
  <cp:lastModifiedBy>Aman Kumar</cp:lastModifiedBy>
  <cp:revision>3</cp:revision>
  <dcterms:created xsi:type="dcterms:W3CDTF">2025-08-19T14:01:21Z</dcterms:created>
  <dcterms:modified xsi:type="dcterms:W3CDTF">2025-08-25T03:58:10Z</dcterms:modified>
</cp:coreProperties>
</file>