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75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447" autoAdjust="0"/>
  </p:normalViewPr>
  <p:slideViewPr>
    <p:cSldViewPr showGuides="1">
      <p:cViewPr varScale="1">
        <p:scale>
          <a:sx n="55" d="100"/>
          <a:sy n="55" d="100"/>
        </p:scale>
        <p:origin x="6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890C6-5F53-4D1F-9C75-53004D4AC45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95DB-3B98-4126-9F5E-B837F1E04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1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95DB-3B98-4126-9F5E-B837F1E044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5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0"/>
            <a:ext cx="18211800" cy="9907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endParaRPr lang="en-IN" sz="3600" b="1" dirty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6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SYNOPSIS Presentation </a:t>
            </a: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6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6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Connect2life</a:t>
            </a: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36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&lt;&lt;Devansh Batta&gt;&gt; &lt;&lt;202410116100058&gt;&gt;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&lt;&lt;Brijesh Sharma&gt;&gt; &lt;&lt; 202410116100052&gt;&gt;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&lt;&lt;Devesh Alan&gt;&gt; &lt;&lt;202410116100061&gt;&gt;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&lt;&lt;Bobby Karnik&gt;&gt; &lt;&lt; 202410116100051&gt;&gt;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Session:2025-2026 (III Semester)</a:t>
            </a: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supervision of 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Dr. Neelam Rawat 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2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DELHI-NCR, GHAZIABAD-201206</a:t>
            </a:r>
          </a:p>
        </p:txBody>
      </p:sp>
      <p:pic>
        <p:nvPicPr>
          <p:cNvPr id="4" name="Picture 3" descr="A close-up of a logo&#10;&#10;AI-generated content may be incorrect.">
            <a:extLst>
              <a:ext uri="{FF2B5EF4-FFF2-40B4-BE49-F238E27FC236}">
                <a16:creationId xmlns:a16="http://schemas.microsoft.com/office/drawing/2014/main" xmlns="" id="{48DC02B4-1A9E-669F-DEA5-5FBC82F8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6" y="427512"/>
            <a:ext cx="5203497" cy="1439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7276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F76202-33B3-5039-64F5-658C3E349221}"/>
              </a:ext>
            </a:extLst>
          </p:cNvPr>
          <p:cNvSpPr txBox="1"/>
          <p:nvPr/>
        </p:nvSpPr>
        <p:spPr>
          <a:xfrm>
            <a:off x="685800" y="495300"/>
            <a:ext cx="169164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Problem Statement</a:t>
            </a:r>
          </a:p>
          <a:p>
            <a:endParaRPr lang="en-US" sz="5400" dirty="0"/>
          </a:p>
          <a:p>
            <a:r>
              <a:rPr lang="en-US" sz="5400" dirty="0"/>
              <a:t> </a:t>
            </a:r>
            <a:r>
              <a:rPr lang="en-US" sz="4000" dirty="0"/>
              <a:t>• India loses 12,000 lives daily due to unavailability of timely blood and organ donations.</a:t>
            </a:r>
          </a:p>
          <a:p>
            <a:endParaRPr lang="en-US" sz="4000" dirty="0"/>
          </a:p>
          <a:p>
            <a:r>
              <a:rPr lang="en-US" sz="4000" dirty="0"/>
              <a:t> • Donor-recipient matching is slow &amp; fragmented.</a:t>
            </a:r>
          </a:p>
          <a:p>
            <a:r>
              <a:rPr lang="en-US" sz="4000" dirty="0"/>
              <a:t> </a:t>
            </a:r>
          </a:p>
          <a:p>
            <a:r>
              <a:rPr lang="en-US" sz="4000" dirty="0"/>
              <a:t>• Existing platforms are either blood-only or organ-only, lack real-time updates, and don’t prioritize emergencies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4199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0324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6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7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8100"/>
            <a:ext cx="18258154" cy="103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"/>
            <a:ext cx="18282970" cy="103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</Words>
  <Application>Microsoft Office PowerPoint</Application>
  <PresentationFormat>Custom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E-Complaint-Redressal-System-A-Complete-Roadmap-for-University-IT-Administrators (2).pptx</dc:title>
  <dc:creator>Abhishek Mishra</dc:creator>
  <cp:lastModifiedBy>Devesh Alan</cp:lastModifiedBy>
  <cp:revision>10</cp:revision>
  <cp:lastPrinted>2025-08-22T04:09:37Z</cp:lastPrinted>
  <dcterms:created xsi:type="dcterms:W3CDTF">2006-08-16T00:00:00Z</dcterms:created>
  <dcterms:modified xsi:type="dcterms:W3CDTF">2025-09-03T10:00:27Z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7B80468C472B4A3D99C0299DF100BF0B_13</vt:lpwstr>
  </property>
  <property fmtid="{D5CDD505-2E9C-101B-9397-08002B2CF9AE}" pid="3" name="KSOProductBuildVer">
    <vt:lpwstr>1033-12.2.0.21931</vt:lpwstr>
  </property>
</Properties>
</file>