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76" r:id="rId4"/>
    <p:sldId id="257" r:id="rId5"/>
    <p:sldId id="258" r:id="rId6"/>
    <p:sldId id="259" r:id="rId7"/>
    <p:sldId id="267" r:id="rId8"/>
    <p:sldId id="261" r:id="rId9"/>
    <p:sldId id="278" r:id="rId10"/>
    <p:sldId id="279" r:id="rId11"/>
    <p:sldId id="285" r:id="rId12"/>
    <p:sldId id="284" r:id="rId13"/>
    <p:sldId id="281" r:id="rId14"/>
    <p:sldId id="282" r:id="rId15"/>
    <p:sldId id="268" r:id="rId16"/>
    <p:sldId id="269" r:id="rId17"/>
    <p:sldId id="28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 snapToObjects="1">
      <p:cViewPr>
        <p:scale>
          <a:sx n="75" d="100"/>
          <a:sy n="75" d="100"/>
        </p:scale>
        <p:origin x="169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EF6AA-EDE5-4DE0-BB3F-801AC26532AD}" type="doc">
      <dgm:prSet loTypeId="urn:microsoft.com/office/officeart/2005/8/layout/matrix2" loCatId="matrix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306943C-64CF-4D61-B640-271B8286829A}">
      <dgm:prSet custT="1"/>
      <dgm:spPr/>
      <dgm:t>
        <a:bodyPr/>
        <a:lstStyle/>
        <a:p>
          <a:endParaRPr lang="en-US" sz="800" dirty="0"/>
        </a:p>
        <a:p>
          <a:endParaRPr lang="en-US" sz="1400" b="1" dirty="0"/>
        </a:p>
        <a:p>
          <a:r>
            <a: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waste time waiting in cafes/restaurants.
</a:t>
          </a:r>
          <a:r>
            <a:rPr lang="en-US" sz="800" dirty="0"/>
            <a:t>
</a:t>
          </a:r>
        </a:p>
      </dgm:t>
    </dgm:pt>
    <dgm:pt modelId="{B20934CF-7124-4672-B04D-E7FC6C0281FE}" type="parTrans" cxnId="{D3F7CA23-7A25-4792-8689-90F906B34FB1}">
      <dgm:prSet/>
      <dgm:spPr/>
      <dgm:t>
        <a:bodyPr/>
        <a:lstStyle/>
        <a:p>
          <a:endParaRPr lang="en-US"/>
        </a:p>
      </dgm:t>
    </dgm:pt>
    <dgm:pt modelId="{6F76731B-0925-4666-A35D-4CEB4FE6EDCC}" type="sibTrans" cxnId="{D3F7CA23-7A25-4792-8689-90F906B34FB1}">
      <dgm:prSet/>
      <dgm:spPr/>
      <dgm:t>
        <a:bodyPr/>
        <a:lstStyle/>
        <a:p>
          <a:endParaRPr lang="en-US"/>
        </a:p>
      </dgm:t>
    </dgm:pt>
    <dgm:pt modelId="{06738772-2324-4BAC-8624-B20704E11193}">
      <dgm:prSet custT="1"/>
      <dgm:spPr/>
      <dgm:t>
        <a:bodyPr/>
        <a:lstStyle/>
        <a:p>
          <a:endParaRPr lang="en-US" sz="1400" dirty="0"/>
        </a:p>
        <a:p>
          <a:r>
            <a: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Peak hours lead to long queues &amp; delayed service</a:t>
          </a:r>
          <a:r>
            <a:rPr lang="en-US" sz="1000" b="1" dirty="0">
              <a:solidFill>
                <a:schemeClr val="tx1"/>
              </a:solidFill>
            </a:rPr>
            <a:t>.
</a:t>
          </a:r>
          <a:r>
            <a:rPr lang="en-US" sz="1000" dirty="0"/>
            <a:t>
</a:t>
          </a:r>
        </a:p>
      </dgm:t>
    </dgm:pt>
    <dgm:pt modelId="{2EBBC8D5-599B-40C4-84C3-35F9230A111A}" type="parTrans" cxnId="{01BF9604-2B0A-4868-AD18-1593B8B96C54}">
      <dgm:prSet/>
      <dgm:spPr/>
      <dgm:t>
        <a:bodyPr/>
        <a:lstStyle/>
        <a:p>
          <a:endParaRPr lang="en-IN"/>
        </a:p>
      </dgm:t>
    </dgm:pt>
    <dgm:pt modelId="{099EBF2A-DBB5-4F63-A9DC-651D7D09FE90}" type="sibTrans" cxnId="{01BF9604-2B0A-4868-AD18-1593B8B96C54}">
      <dgm:prSet/>
      <dgm:spPr/>
      <dgm:t>
        <a:bodyPr/>
        <a:lstStyle/>
        <a:p>
          <a:endParaRPr lang="en-IN"/>
        </a:p>
      </dgm:t>
    </dgm:pt>
    <dgm:pt modelId="{1F51106D-498E-4362-BDDC-5DB2E1447241}">
      <dgm:prSet custT="1"/>
      <dgm:spPr/>
      <dgm:t>
        <a:bodyPr/>
        <a:lstStyle/>
        <a:p>
          <a:endParaRPr lang="en-US" sz="1400" dirty="0"/>
        </a:p>
        <a:p>
          <a:r>
            <a: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 a table in advance.</a:t>
          </a:r>
          <a:r>
            <a:rPr lang="en-US" sz="1400" dirty="0"/>
            <a:t>
</a:t>
          </a:r>
          <a:endParaRPr lang="en-IN" sz="1400" dirty="0"/>
        </a:p>
      </dgm:t>
    </dgm:pt>
    <dgm:pt modelId="{A0B719B0-E1A4-4F2E-9047-85143E2EE01F}" type="parTrans" cxnId="{42FF4296-AC28-4F67-90B4-BACE3FB5465D}">
      <dgm:prSet/>
      <dgm:spPr/>
      <dgm:t>
        <a:bodyPr/>
        <a:lstStyle/>
        <a:p>
          <a:endParaRPr lang="en-IN"/>
        </a:p>
      </dgm:t>
    </dgm:pt>
    <dgm:pt modelId="{36DBF8A1-8DB6-437E-9E5E-2CB12F1C77C0}" type="sibTrans" cxnId="{42FF4296-AC28-4F67-90B4-BACE3FB5465D}">
      <dgm:prSet/>
      <dgm:spPr/>
      <dgm:t>
        <a:bodyPr/>
        <a:lstStyle/>
        <a:p>
          <a:endParaRPr lang="en-IN"/>
        </a:p>
      </dgm:t>
    </dgm:pt>
    <dgm:pt modelId="{B0679ADD-E7D7-4F3C-8F40-A17FDE573569}">
      <dgm:prSet custT="1"/>
      <dgm:spPr/>
      <dgm:t>
        <a:bodyPr/>
        <a:lstStyle/>
        <a:p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Cafe prepares food as per time slot.</a:t>
          </a:r>
          <a:r>
            <a:rPr lang="en-US" sz="1400" dirty="0"/>
            <a:t>
</a:t>
          </a:r>
          <a:endParaRPr lang="en-IN" sz="1400" dirty="0"/>
        </a:p>
      </dgm:t>
    </dgm:pt>
    <dgm:pt modelId="{6A77535A-851A-4B28-9624-6FEB950CFE97}" type="parTrans" cxnId="{1D33A6CE-16BA-43F3-8A14-82B22DD83F03}">
      <dgm:prSet/>
      <dgm:spPr/>
      <dgm:t>
        <a:bodyPr/>
        <a:lstStyle/>
        <a:p>
          <a:endParaRPr lang="en-IN"/>
        </a:p>
      </dgm:t>
    </dgm:pt>
    <dgm:pt modelId="{17761BBF-46CB-4E21-933F-A671CFCC9F0F}" type="sibTrans" cxnId="{1D33A6CE-16BA-43F3-8A14-82B22DD83F03}">
      <dgm:prSet/>
      <dgm:spPr/>
      <dgm:t>
        <a:bodyPr/>
        <a:lstStyle/>
        <a:p>
          <a:endParaRPr lang="en-IN"/>
        </a:p>
      </dgm:t>
    </dgm:pt>
    <dgm:pt modelId="{6DEA0C19-F338-4F5C-8CA8-75DC33EB1672}" type="pres">
      <dgm:prSet presAssocID="{454EF6AA-EDE5-4DE0-BB3F-801AC26532AD}" presName="matrix" presStyleCnt="0">
        <dgm:presLayoutVars>
          <dgm:chMax val="1"/>
          <dgm:dir/>
          <dgm:resizeHandles val="exact"/>
        </dgm:presLayoutVars>
      </dgm:prSet>
      <dgm:spPr/>
    </dgm:pt>
    <dgm:pt modelId="{B6F23C33-5EE4-43BC-A206-48F800A282E8}" type="pres">
      <dgm:prSet presAssocID="{454EF6AA-EDE5-4DE0-BB3F-801AC26532AD}" presName="axisShape" presStyleLbl="bgShp" presStyleIdx="0" presStyleCnt="1"/>
      <dgm:spPr/>
    </dgm:pt>
    <dgm:pt modelId="{E2980C56-AE3B-4002-9D76-78947C2F22D7}" type="pres">
      <dgm:prSet presAssocID="{454EF6AA-EDE5-4DE0-BB3F-801AC26532A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6D648E9-9EBE-4236-B4A6-758E6BCCDE03}" type="pres">
      <dgm:prSet presAssocID="{454EF6AA-EDE5-4DE0-BB3F-801AC26532A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6FBF11F-C5DA-4699-BE2D-4CB3773556E4}" type="pres">
      <dgm:prSet presAssocID="{454EF6AA-EDE5-4DE0-BB3F-801AC26532A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C602220-F6F9-4C55-A2CE-867A3A9C2AE8}" type="pres">
      <dgm:prSet presAssocID="{454EF6AA-EDE5-4DE0-BB3F-801AC26532A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1BF9604-2B0A-4868-AD18-1593B8B96C54}" srcId="{454EF6AA-EDE5-4DE0-BB3F-801AC26532AD}" destId="{06738772-2324-4BAC-8624-B20704E11193}" srcOrd="1" destOrd="0" parTransId="{2EBBC8D5-599B-40C4-84C3-35F9230A111A}" sibTransId="{099EBF2A-DBB5-4F63-A9DC-651D7D09FE90}"/>
    <dgm:cxn modelId="{5A0C000D-3C9A-4484-97ED-FEC30A1C5169}" type="presOf" srcId="{B0679ADD-E7D7-4F3C-8F40-A17FDE573569}" destId="{96FBF11F-C5DA-4699-BE2D-4CB3773556E4}" srcOrd="0" destOrd="0" presId="urn:microsoft.com/office/officeart/2005/8/layout/matrix2"/>
    <dgm:cxn modelId="{D3F7CA23-7A25-4792-8689-90F906B34FB1}" srcId="{454EF6AA-EDE5-4DE0-BB3F-801AC26532AD}" destId="{A306943C-64CF-4D61-B640-271B8286829A}" srcOrd="0" destOrd="0" parTransId="{B20934CF-7124-4672-B04D-E7FC6C0281FE}" sibTransId="{6F76731B-0925-4666-A35D-4CEB4FE6EDCC}"/>
    <dgm:cxn modelId="{80DA726C-0860-4E8E-85A6-42089DC47970}" type="presOf" srcId="{1F51106D-498E-4362-BDDC-5DB2E1447241}" destId="{EC602220-F6F9-4C55-A2CE-867A3A9C2AE8}" srcOrd="0" destOrd="0" presId="urn:microsoft.com/office/officeart/2005/8/layout/matrix2"/>
    <dgm:cxn modelId="{A34F9590-23A0-4D91-8B97-E80A686C6015}" type="presOf" srcId="{06738772-2324-4BAC-8624-B20704E11193}" destId="{A6D648E9-9EBE-4236-B4A6-758E6BCCDE03}" srcOrd="0" destOrd="0" presId="urn:microsoft.com/office/officeart/2005/8/layout/matrix2"/>
    <dgm:cxn modelId="{1B05BA92-9DA2-437B-BC37-FCF26D1A3F8D}" type="presOf" srcId="{454EF6AA-EDE5-4DE0-BB3F-801AC26532AD}" destId="{6DEA0C19-F338-4F5C-8CA8-75DC33EB1672}" srcOrd="0" destOrd="0" presId="urn:microsoft.com/office/officeart/2005/8/layout/matrix2"/>
    <dgm:cxn modelId="{42FF4296-AC28-4F67-90B4-BACE3FB5465D}" srcId="{454EF6AA-EDE5-4DE0-BB3F-801AC26532AD}" destId="{1F51106D-498E-4362-BDDC-5DB2E1447241}" srcOrd="3" destOrd="0" parTransId="{A0B719B0-E1A4-4F2E-9047-85143E2EE01F}" sibTransId="{36DBF8A1-8DB6-437E-9E5E-2CB12F1C77C0}"/>
    <dgm:cxn modelId="{1D33A6CE-16BA-43F3-8A14-82B22DD83F03}" srcId="{454EF6AA-EDE5-4DE0-BB3F-801AC26532AD}" destId="{B0679ADD-E7D7-4F3C-8F40-A17FDE573569}" srcOrd="2" destOrd="0" parTransId="{6A77535A-851A-4B28-9624-6FEB950CFE97}" sibTransId="{17761BBF-46CB-4E21-933F-A671CFCC9F0F}"/>
    <dgm:cxn modelId="{58118ED1-C50E-427A-A1AD-63195DFA9C07}" type="presOf" srcId="{A306943C-64CF-4D61-B640-271B8286829A}" destId="{E2980C56-AE3B-4002-9D76-78947C2F22D7}" srcOrd="0" destOrd="0" presId="urn:microsoft.com/office/officeart/2005/8/layout/matrix2"/>
    <dgm:cxn modelId="{99EF935C-0648-490E-9CBB-A003CB798985}" type="presParOf" srcId="{6DEA0C19-F338-4F5C-8CA8-75DC33EB1672}" destId="{B6F23C33-5EE4-43BC-A206-48F800A282E8}" srcOrd="0" destOrd="0" presId="urn:microsoft.com/office/officeart/2005/8/layout/matrix2"/>
    <dgm:cxn modelId="{D45FCEF9-2569-40D0-BB1A-1118A1978B42}" type="presParOf" srcId="{6DEA0C19-F338-4F5C-8CA8-75DC33EB1672}" destId="{E2980C56-AE3B-4002-9D76-78947C2F22D7}" srcOrd="1" destOrd="0" presId="urn:microsoft.com/office/officeart/2005/8/layout/matrix2"/>
    <dgm:cxn modelId="{1FF90BC5-B3FE-44C3-B496-D801C8107BDD}" type="presParOf" srcId="{6DEA0C19-F338-4F5C-8CA8-75DC33EB1672}" destId="{A6D648E9-9EBE-4236-B4A6-758E6BCCDE03}" srcOrd="2" destOrd="0" presId="urn:microsoft.com/office/officeart/2005/8/layout/matrix2"/>
    <dgm:cxn modelId="{E2F99CEB-D5E2-4660-A8FF-FA87E419FAEF}" type="presParOf" srcId="{6DEA0C19-F338-4F5C-8CA8-75DC33EB1672}" destId="{96FBF11F-C5DA-4699-BE2D-4CB3773556E4}" srcOrd="3" destOrd="0" presId="urn:microsoft.com/office/officeart/2005/8/layout/matrix2"/>
    <dgm:cxn modelId="{306F6D65-0342-4452-A3D5-8D2707F49B12}" type="presParOf" srcId="{6DEA0C19-F338-4F5C-8CA8-75DC33EB1672}" destId="{EC602220-F6F9-4C55-A2CE-867A3A9C2AE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51388-0EDB-411D-A438-62AB94E68B7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D4538F-F6B9-402D-BD88-912F9BF66A3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user-friendly online ordering &amp; (optional) reservation platform.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9FAAE5-876D-4532-A38C-9B08C20097B0}" type="parTrans" cxnId="{A9D553DB-9243-4DEE-91B3-751760ABBDC4}">
      <dgm:prSet/>
      <dgm:spPr/>
      <dgm:t>
        <a:bodyPr/>
        <a:lstStyle/>
        <a:p>
          <a:endParaRPr lang="en-US"/>
        </a:p>
      </dgm:t>
    </dgm:pt>
    <dgm:pt modelId="{F31154AD-97FF-4DDC-BB31-5324B175DAFD}" type="sibTrans" cxnId="{A9D553DB-9243-4DEE-91B3-751760ABBDC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DC00E29-1EBE-4A24-919F-E89BFE48FEF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Allow customers to pre-order food with a time slot.
</a:t>
          </a:r>
        </a:p>
      </dgm:t>
    </dgm:pt>
    <dgm:pt modelId="{24C685CD-BB08-4AD5-AF81-A5E0587A8E27}" type="parTrans" cxnId="{48B1ACDE-95E5-4D84-B567-7FF69E726E97}">
      <dgm:prSet/>
      <dgm:spPr/>
      <dgm:t>
        <a:bodyPr/>
        <a:lstStyle/>
        <a:p>
          <a:endParaRPr lang="en-US"/>
        </a:p>
      </dgm:t>
    </dgm:pt>
    <dgm:pt modelId="{776739C2-0768-4288-8427-EE6233E5BB0A}" type="sibTrans" cxnId="{48B1ACDE-95E5-4D84-B567-7FF69E726E9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717C004-A450-45FF-8C1D-C35AE4FCB67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Ensure scalability and portability via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Dockerized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deployment</a:t>
          </a:r>
          <a:r>
            <a:rPr lang="en-IN" dirty="0"/>
            <a:t>.</a:t>
          </a:r>
          <a:endParaRPr lang="en-US" dirty="0"/>
        </a:p>
      </dgm:t>
    </dgm:pt>
    <dgm:pt modelId="{BBAA4A76-B6ED-4F4C-90F9-F2621592224B}" type="parTrans" cxnId="{DAA7A0E8-574F-4213-9B09-76B0752C60F6}">
      <dgm:prSet/>
      <dgm:spPr/>
      <dgm:t>
        <a:bodyPr/>
        <a:lstStyle/>
        <a:p>
          <a:endParaRPr lang="en-US"/>
        </a:p>
      </dgm:t>
    </dgm:pt>
    <dgm:pt modelId="{A632F7D6-776D-4D39-B3F2-C043E7352F11}" type="sibTrans" cxnId="{DAA7A0E8-574F-4213-9B09-76B0752C60F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D6389AF-4753-47F1-ACA3-E7EAB455FA1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Deliver transparent pricing, order tracking, and digital receipts.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17E00-7923-4099-A57C-D29BAAC7CBDF}" type="parTrans" cxnId="{E7A102F8-2E87-40A6-9EB7-51B90736421B}">
      <dgm:prSet/>
      <dgm:spPr/>
      <dgm:t>
        <a:bodyPr/>
        <a:lstStyle/>
        <a:p>
          <a:endParaRPr lang="en-US"/>
        </a:p>
      </dgm:t>
    </dgm:pt>
    <dgm:pt modelId="{66ADC8B0-DF6C-4EC0-93FD-CF02086C1169}" type="sibTrans" cxnId="{E7A102F8-2E87-40A6-9EB7-51B90736421B}">
      <dgm:prSet phldrT="5"/>
      <dgm:spPr/>
      <dgm:t>
        <a:bodyPr/>
        <a:lstStyle/>
        <a:p>
          <a:endParaRPr lang="en-US"/>
        </a:p>
      </dgm:t>
    </dgm:pt>
    <dgm:pt modelId="{9635D262-09CB-4841-AEAA-8CE9D8E4000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Ensure cafe prepares food on time to avoid waiting.
</a:t>
          </a:r>
          <a:r>
            <a:rPr lang="en-US" dirty="0"/>
            <a:t>
</a:t>
          </a:r>
          <a:endParaRPr lang="en-IN" dirty="0"/>
        </a:p>
      </dgm:t>
    </dgm:pt>
    <dgm:pt modelId="{B3FE7C45-2FA7-4D4C-834E-D50005DA3D79}" type="parTrans" cxnId="{330151B8-EC50-402B-97BE-1F2F10DE07F3}">
      <dgm:prSet/>
      <dgm:spPr/>
      <dgm:t>
        <a:bodyPr/>
        <a:lstStyle/>
        <a:p>
          <a:endParaRPr lang="en-IN"/>
        </a:p>
      </dgm:t>
    </dgm:pt>
    <dgm:pt modelId="{1C44309C-941B-49DE-AA59-C761662034F3}" type="sibTrans" cxnId="{330151B8-EC50-402B-97BE-1F2F10DE07F3}">
      <dgm:prSet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EE5E06B9-3217-4DB0-BE66-D6705E2F6544}" type="pres">
      <dgm:prSet presAssocID="{2B851388-0EDB-411D-A438-62AB94E68B79}" presName="Name0" presStyleCnt="0">
        <dgm:presLayoutVars>
          <dgm:animLvl val="lvl"/>
          <dgm:resizeHandles val="exact"/>
        </dgm:presLayoutVars>
      </dgm:prSet>
      <dgm:spPr/>
    </dgm:pt>
    <dgm:pt modelId="{DE4D5DDA-3A61-46FD-91EA-B1FB307B0719}" type="pres">
      <dgm:prSet presAssocID="{58D4538F-F6B9-402D-BD88-912F9BF66A39}" presName="compositeNode" presStyleCnt="0">
        <dgm:presLayoutVars>
          <dgm:bulletEnabled val="1"/>
        </dgm:presLayoutVars>
      </dgm:prSet>
      <dgm:spPr/>
    </dgm:pt>
    <dgm:pt modelId="{E24AC3CA-D04F-4250-BD89-409B1CF1B24C}" type="pres">
      <dgm:prSet presAssocID="{58D4538F-F6B9-402D-BD88-912F9BF66A39}" presName="bgRect" presStyleLbl="bgAccFollowNode1" presStyleIdx="0" presStyleCnt="5"/>
      <dgm:spPr/>
    </dgm:pt>
    <dgm:pt modelId="{15C1C29E-AA82-4B3C-A517-0FF1F5E3721D}" type="pres">
      <dgm:prSet presAssocID="{F31154AD-97FF-4DDC-BB31-5324B175DAFD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209F71F7-0287-4F56-A88D-F89C34BD38C5}" type="pres">
      <dgm:prSet presAssocID="{58D4538F-F6B9-402D-BD88-912F9BF66A39}" presName="bottomLine" presStyleLbl="alignNode1" presStyleIdx="1" presStyleCnt="10">
        <dgm:presLayoutVars/>
      </dgm:prSet>
      <dgm:spPr/>
    </dgm:pt>
    <dgm:pt modelId="{B7DAE2B9-87F1-41D6-AD23-E25B831C4C2C}" type="pres">
      <dgm:prSet presAssocID="{58D4538F-F6B9-402D-BD88-912F9BF66A39}" presName="nodeText" presStyleLbl="bgAccFollowNode1" presStyleIdx="0" presStyleCnt="5">
        <dgm:presLayoutVars>
          <dgm:bulletEnabled val="1"/>
        </dgm:presLayoutVars>
      </dgm:prSet>
      <dgm:spPr/>
    </dgm:pt>
    <dgm:pt modelId="{22210F88-90B3-4D98-8D26-191C8723CCB5}" type="pres">
      <dgm:prSet presAssocID="{F31154AD-97FF-4DDC-BB31-5324B175DAFD}" presName="sibTrans" presStyleCnt="0"/>
      <dgm:spPr/>
    </dgm:pt>
    <dgm:pt modelId="{C1AF666E-3B18-4103-9CD8-1B58537A46B2}" type="pres">
      <dgm:prSet presAssocID="{2DC00E29-1EBE-4A24-919F-E89BFE48FEFE}" presName="compositeNode" presStyleCnt="0">
        <dgm:presLayoutVars>
          <dgm:bulletEnabled val="1"/>
        </dgm:presLayoutVars>
      </dgm:prSet>
      <dgm:spPr/>
    </dgm:pt>
    <dgm:pt modelId="{E37732FF-0F29-40CC-8E44-CB81C0CF5D74}" type="pres">
      <dgm:prSet presAssocID="{2DC00E29-1EBE-4A24-919F-E89BFE48FEFE}" presName="bgRect" presStyleLbl="bgAccFollowNode1" presStyleIdx="1" presStyleCnt="5"/>
      <dgm:spPr/>
    </dgm:pt>
    <dgm:pt modelId="{474824E6-8A34-420F-AD02-C2BCEC689715}" type="pres">
      <dgm:prSet presAssocID="{776739C2-0768-4288-8427-EE6233E5BB0A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0E296380-0607-4414-8A44-C063372C6820}" type="pres">
      <dgm:prSet presAssocID="{2DC00E29-1EBE-4A24-919F-E89BFE48FEFE}" presName="bottomLine" presStyleLbl="alignNode1" presStyleIdx="3" presStyleCnt="10">
        <dgm:presLayoutVars/>
      </dgm:prSet>
      <dgm:spPr/>
    </dgm:pt>
    <dgm:pt modelId="{D9667DF8-8DCD-4B47-A7AE-39E2178F1BF2}" type="pres">
      <dgm:prSet presAssocID="{2DC00E29-1EBE-4A24-919F-E89BFE48FEFE}" presName="nodeText" presStyleLbl="bgAccFollowNode1" presStyleIdx="1" presStyleCnt="5">
        <dgm:presLayoutVars>
          <dgm:bulletEnabled val="1"/>
        </dgm:presLayoutVars>
      </dgm:prSet>
      <dgm:spPr/>
    </dgm:pt>
    <dgm:pt modelId="{48D74F37-8050-457D-ACDE-F21002E9EDC3}" type="pres">
      <dgm:prSet presAssocID="{776739C2-0768-4288-8427-EE6233E5BB0A}" presName="sibTrans" presStyleCnt="0"/>
      <dgm:spPr/>
    </dgm:pt>
    <dgm:pt modelId="{340F02D4-CDF6-492E-B9BE-67DDF571736B}" type="pres">
      <dgm:prSet presAssocID="{9635D262-09CB-4841-AEAA-8CE9D8E40005}" presName="compositeNode" presStyleCnt="0">
        <dgm:presLayoutVars>
          <dgm:bulletEnabled val="1"/>
        </dgm:presLayoutVars>
      </dgm:prSet>
      <dgm:spPr/>
    </dgm:pt>
    <dgm:pt modelId="{86BED07B-92CD-4EE7-BDC1-B6619022ED89}" type="pres">
      <dgm:prSet presAssocID="{9635D262-09CB-4841-AEAA-8CE9D8E40005}" presName="bgRect" presStyleLbl="bgAccFollowNode1" presStyleIdx="2" presStyleCnt="5"/>
      <dgm:spPr/>
    </dgm:pt>
    <dgm:pt modelId="{CB917F75-9614-456D-8662-6163BDBA58F0}" type="pres">
      <dgm:prSet presAssocID="{1C44309C-941B-49DE-AA59-C761662034F3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A7EDFA0-289C-468C-89D2-7E7ADF817270}" type="pres">
      <dgm:prSet presAssocID="{9635D262-09CB-4841-AEAA-8CE9D8E40005}" presName="bottomLine" presStyleLbl="alignNode1" presStyleIdx="5" presStyleCnt="10">
        <dgm:presLayoutVars/>
      </dgm:prSet>
      <dgm:spPr/>
    </dgm:pt>
    <dgm:pt modelId="{3A5047A9-B583-4FAC-90E6-C7895F44C4B2}" type="pres">
      <dgm:prSet presAssocID="{9635D262-09CB-4841-AEAA-8CE9D8E40005}" presName="nodeText" presStyleLbl="bgAccFollowNode1" presStyleIdx="2" presStyleCnt="5">
        <dgm:presLayoutVars>
          <dgm:bulletEnabled val="1"/>
        </dgm:presLayoutVars>
      </dgm:prSet>
      <dgm:spPr/>
    </dgm:pt>
    <dgm:pt modelId="{9E59845D-05D0-49C6-9BFB-5DAFB6E8B4AF}" type="pres">
      <dgm:prSet presAssocID="{1C44309C-941B-49DE-AA59-C761662034F3}" presName="sibTrans" presStyleCnt="0"/>
      <dgm:spPr/>
    </dgm:pt>
    <dgm:pt modelId="{195277FC-D17A-45A3-A056-700B347B77A1}" type="pres">
      <dgm:prSet presAssocID="{4717C004-A450-45FF-8C1D-C35AE4FCB678}" presName="compositeNode" presStyleCnt="0">
        <dgm:presLayoutVars>
          <dgm:bulletEnabled val="1"/>
        </dgm:presLayoutVars>
      </dgm:prSet>
      <dgm:spPr/>
    </dgm:pt>
    <dgm:pt modelId="{F7D6B255-4904-461D-8A58-D76718958233}" type="pres">
      <dgm:prSet presAssocID="{4717C004-A450-45FF-8C1D-C35AE4FCB678}" presName="bgRect" presStyleLbl="bgAccFollowNode1" presStyleIdx="3" presStyleCnt="5"/>
      <dgm:spPr/>
    </dgm:pt>
    <dgm:pt modelId="{73329403-E362-42FF-95AB-68B13DE13E8A}" type="pres">
      <dgm:prSet presAssocID="{A632F7D6-776D-4D39-B3F2-C043E7352F11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6771E05-1E2C-4C26-9525-7F33032521BB}" type="pres">
      <dgm:prSet presAssocID="{4717C004-A450-45FF-8C1D-C35AE4FCB678}" presName="bottomLine" presStyleLbl="alignNode1" presStyleIdx="7" presStyleCnt="10">
        <dgm:presLayoutVars/>
      </dgm:prSet>
      <dgm:spPr/>
    </dgm:pt>
    <dgm:pt modelId="{97E9EB24-B596-4545-9B10-32814AD11EA5}" type="pres">
      <dgm:prSet presAssocID="{4717C004-A450-45FF-8C1D-C35AE4FCB678}" presName="nodeText" presStyleLbl="bgAccFollowNode1" presStyleIdx="3" presStyleCnt="5">
        <dgm:presLayoutVars>
          <dgm:bulletEnabled val="1"/>
        </dgm:presLayoutVars>
      </dgm:prSet>
      <dgm:spPr/>
    </dgm:pt>
    <dgm:pt modelId="{698BD8A7-1064-4BF9-B7E6-5707F7E2478E}" type="pres">
      <dgm:prSet presAssocID="{A632F7D6-776D-4D39-B3F2-C043E7352F11}" presName="sibTrans" presStyleCnt="0"/>
      <dgm:spPr/>
    </dgm:pt>
    <dgm:pt modelId="{1E7450CE-38AE-4499-9DB6-9FB8453A1308}" type="pres">
      <dgm:prSet presAssocID="{0D6389AF-4753-47F1-ACA3-E7EAB455FA19}" presName="compositeNode" presStyleCnt="0">
        <dgm:presLayoutVars>
          <dgm:bulletEnabled val="1"/>
        </dgm:presLayoutVars>
      </dgm:prSet>
      <dgm:spPr/>
    </dgm:pt>
    <dgm:pt modelId="{2D79CAA6-A5D8-4738-A3C7-64987786C983}" type="pres">
      <dgm:prSet presAssocID="{0D6389AF-4753-47F1-ACA3-E7EAB455FA19}" presName="bgRect" presStyleLbl="bgAccFollowNode1" presStyleIdx="4" presStyleCnt="5"/>
      <dgm:spPr/>
    </dgm:pt>
    <dgm:pt modelId="{A84D5B19-B906-4107-9475-657BAE10F9FD}" type="pres">
      <dgm:prSet presAssocID="{66ADC8B0-DF6C-4EC0-93FD-CF02086C1169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1D59E17B-C945-4742-8656-4FCEC1F84966}" type="pres">
      <dgm:prSet presAssocID="{0D6389AF-4753-47F1-ACA3-E7EAB455FA19}" presName="bottomLine" presStyleLbl="alignNode1" presStyleIdx="9" presStyleCnt="10">
        <dgm:presLayoutVars/>
      </dgm:prSet>
      <dgm:spPr/>
    </dgm:pt>
    <dgm:pt modelId="{B327D226-D4DC-4FD9-94C2-B5FC6D75F710}" type="pres">
      <dgm:prSet presAssocID="{0D6389AF-4753-47F1-ACA3-E7EAB455FA19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381EA04-9BD3-4DB1-9085-6C88B7C2D4DC}" type="presOf" srcId="{9635D262-09CB-4841-AEAA-8CE9D8E40005}" destId="{3A5047A9-B583-4FAC-90E6-C7895F44C4B2}" srcOrd="1" destOrd="0" presId="urn:microsoft.com/office/officeart/2016/7/layout/BasicLinearProcessNumbered"/>
    <dgm:cxn modelId="{AF6E840C-E725-496A-B4AD-C61992B54179}" type="presOf" srcId="{0D6389AF-4753-47F1-ACA3-E7EAB455FA19}" destId="{2D79CAA6-A5D8-4738-A3C7-64987786C983}" srcOrd="0" destOrd="0" presId="urn:microsoft.com/office/officeart/2016/7/layout/BasicLinearProcessNumbered"/>
    <dgm:cxn modelId="{B9B4360E-5CD8-47F1-99C9-F3E9BD33F893}" type="presOf" srcId="{4717C004-A450-45FF-8C1D-C35AE4FCB678}" destId="{F7D6B255-4904-461D-8A58-D76718958233}" srcOrd="0" destOrd="0" presId="urn:microsoft.com/office/officeart/2016/7/layout/BasicLinearProcessNumbered"/>
    <dgm:cxn modelId="{73524510-31F9-4D6F-A3A0-2ACEDBC30C9A}" type="presOf" srcId="{66ADC8B0-DF6C-4EC0-93FD-CF02086C1169}" destId="{A84D5B19-B906-4107-9475-657BAE10F9FD}" srcOrd="0" destOrd="0" presId="urn:microsoft.com/office/officeart/2016/7/layout/BasicLinearProcessNumbered"/>
    <dgm:cxn modelId="{95A7542B-039F-4E2D-87F0-A3A6602C5CE9}" type="presOf" srcId="{776739C2-0768-4288-8427-EE6233E5BB0A}" destId="{474824E6-8A34-420F-AD02-C2BCEC689715}" srcOrd="0" destOrd="0" presId="urn:microsoft.com/office/officeart/2016/7/layout/BasicLinearProcessNumbered"/>
    <dgm:cxn modelId="{D026F247-6FDA-49BD-920F-10EE1CDA39C9}" type="presOf" srcId="{58D4538F-F6B9-402D-BD88-912F9BF66A39}" destId="{B7DAE2B9-87F1-41D6-AD23-E25B831C4C2C}" srcOrd="1" destOrd="0" presId="urn:microsoft.com/office/officeart/2016/7/layout/BasicLinearProcessNumbered"/>
    <dgm:cxn modelId="{90FCB648-044E-4C23-AB8F-21ED9D639A67}" type="presOf" srcId="{A632F7D6-776D-4D39-B3F2-C043E7352F11}" destId="{73329403-E362-42FF-95AB-68B13DE13E8A}" srcOrd="0" destOrd="0" presId="urn:microsoft.com/office/officeart/2016/7/layout/BasicLinearProcessNumbered"/>
    <dgm:cxn modelId="{89427073-44AE-48CB-844B-7092D564B169}" type="presOf" srcId="{2DC00E29-1EBE-4A24-919F-E89BFE48FEFE}" destId="{E37732FF-0F29-40CC-8E44-CB81C0CF5D74}" srcOrd="0" destOrd="0" presId="urn:microsoft.com/office/officeart/2016/7/layout/BasicLinearProcessNumbered"/>
    <dgm:cxn modelId="{17506B74-65B8-4D66-9209-B45B4EC7067C}" type="presOf" srcId="{58D4538F-F6B9-402D-BD88-912F9BF66A39}" destId="{E24AC3CA-D04F-4250-BD89-409B1CF1B24C}" srcOrd="0" destOrd="0" presId="urn:microsoft.com/office/officeart/2016/7/layout/BasicLinearProcessNumbered"/>
    <dgm:cxn modelId="{DB0FB754-5953-41CC-9664-D7D20257908F}" type="presOf" srcId="{4717C004-A450-45FF-8C1D-C35AE4FCB678}" destId="{97E9EB24-B596-4545-9B10-32814AD11EA5}" srcOrd="1" destOrd="0" presId="urn:microsoft.com/office/officeart/2016/7/layout/BasicLinearProcessNumbered"/>
    <dgm:cxn modelId="{330151B8-EC50-402B-97BE-1F2F10DE07F3}" srcId="{2B851388-0EDB-411D-A438-62AB94E68B79}" destId="{9635D262-09CB-4841-AEAA-8CE9D8E40005}" srcOrd="2" destOrd="0" parTransId="{B3FE7C45-2FA7-4D4C-834E-D50005DA3D79}" sibTransId="{1C44309C-941B-49DE-AA59-C761662034F3}"/>
    <dgm:cxn modelId="{81FE03C0-796E-44E7-A05E-0EE760A8DCE1}" type="presOf" srcId="{9635D262-09CB-4841-AEAA-8CE9D8E40005}" destId="{86BED07B-92CD-4EE7-BDC1-B6619022ED89}" srcOrd="0" destOrd="0" presId="urn:microsoft.com/office/officeart/2016/7/layout/BasicLinearProcessNumbered"/>
    <dgm:cxn modelId="{875CFEC1-AAF3-4D47-B112-54D623915799}" type="presOf" srcId="{2DC00E29-1EBE-4A24-919F-E89BFE48FEFE}" destId="{D9667DF8-8DCD-4B47-A7AE-39E2178F1BF2}" srcOrd="1" destOrd="0" presId="urn:microsoft.com/office/officeart/2016/7/layout/BasicLinearProcessNumbered"/>
    <dgm:cxn modelId="{5F4432D0-303A-4990-B5BA-27465BA98D3E}" type="presOf" srcId="{2B851388-0EDB-411D-A438-62AB94E68B79}" destId="{EE5E06B9-3217-4DB0-BE66-D6705E2F6544}" srcOrd="0" destOrd="0" presId="urn:microsoft.com/office/officeart/2016/7/layout/BasicLinearProcessNumbered"/>
    <dgm:cxn modelId="{A9D553DB-9243-4DEE-91B3-751760ABBDC4}" srcId="{2B851388-0EDB-411D-A438-62AB94E68B79}" destId="{58D4538F-F6B9-402D-BD88-912F9BF66A39}" srcOrd="0" destOrd="0" parTransId="{8C9FAAE5-876D-4532-A38C-9B08C20097B0}" sibTransId="{F31154AD-97FF-4DDC-BB31-5324B175DAFD}"/>
    <dgm:cxn modelId="{398C36DC-D92E-453C-80DB-C08849482EE6}" type="presOf" srcId="{1C44309C-941B-49DE-AA59-C761662034F3}" destId="{CB917F75-9614-456D-8662-6163BDBA58F0}" srcOrd="0" destOrd="0" presId="urn:microsoft.com/office/officeart/2016/7/layout/BasicLinearProcessNumbered"/>
    <dgm:cxn modelId="{48B1ACDE-95E5-4D84-B567-7FF69E726E97}" srcId="{2B851388-0EDB-411D-A438-62AB94E68B79}" destId="{2DC00E29-1EBE-4A24-919F-E89BFE48FEFE}" srcOrd="1" destOrd="0" parTransId="{24C685CD-BB08-4AD5-AF81-A5E0587A8E27}" sibTransId="{776739C2-0768-4288-8427-EE6233E5BB0A}"/>
    <dgm:cxn modelId="{DAA7A0E8-574F-4213-9B09-76B0752C60F6}" srcId="{2B851388-0EDB-411D-A438-62AB94E68B79}" destId="{4717C004-A450-45FF-8C1D-C35AE4FCB678}" srcOrd="3" destOrd="0" parTransId="{BBAA4A76-B6ED-4F4C-90F9-F2621592224B}" sibTransId="{A632F7D6-776D-4D39-B3F2-C043E7352F11}"/>
    <dgm:cxn modelId="{8201D4EC-69A8-4035-B13A-262858720C6D}" type="presOf" srcId="{0D6389AF-4753-47F1-ACA3-E7EAB455FA19}" destId="{B327D226-D4DC-4FD9-94C2-B5FC6D75F710}" srcOrd="1" destOrd="0" presId="urn:microsoft.com/office/officeart/2016/7/layout/BasicLinearProcessNumbered"/>
    <dgm:cxn modelId="{E7A102F8-2E87-40A6-9EB7-51B90736421B}" srcId="{2B851388-0EDB-411D-A438-62AB94E68B79}" destId="{0D6389AF-4753-47F1-ACA3-E7EAB455FA19}" srcOrd="4" destOrd="0" parTransId="{D5917E00-7923-4099-A57C-D29BAAC7CBDF}" sibTransId="{66ADC8B0-DF6C-4EC0-93FD-CF02086C1169}"/>
    <dgm:cxn modelId="{15822AFE-1756-4C97-B653-77F0EA66567A}" type="presOf" srcId="{F31154AD-97FF-4DDC-BB31-5324B175DAFD}" destId="{15C1C29E-AA82-4B3C-A517-0FF1F5E3721D}" srcOrd="0" destOrd="0" presId="urn:microsoft.com/office/officeart/2016/7/layout/BasicLinearProcessNumbered"/>
    <dgm:cxn modelId="{15684831-C214-4C26-83CD-34D3F1FEE8B0}" type="presParOf" srcId="{EE5E06B9-3217-4DB0-BE66-D6705E2F6544}" destId="{DE4D5DDA-3A61-46FD-91EA-B1FB307B0719}" srcOrd="0" destOrd="0" presId="urn:microsoft.com/office/officeart/2016/7/layout/BasicLinearProcessNumbered"/>
    <dgm:cxn modelId="{B5AA3A74-7700-4B9A-80CB-4678848DE6C0}" type="presParOf" srcId="{DE4D5DDA-3A61-46FD-91EA-B1FB307B0719}" destId="{E24AC3CA-D04F-4250-BD89-409B1CF1B24C}" srcOrd="0" destOrd="0" presId="urn:microsoft.com/office/officeart/2016/7/layout/BasicLinearProcessNumbered"/>
    <dgm:cxn modelId="{DB9A3593-D96A-478D-9C4E-13D1ACF2CA14}" type="presParOf" srcId="{DE4D5DDA-3A61-46FD-91EA-B1FB307B0719}" destId="{15C1C29E-AA82-4B3C-A517-0FF1F5E3721D}" srcOrd="1" destOrd="0" presId="urn:microsoft.com/office/officeart/2016/7/layout/BasicLinearProcessNumbered"/>
    <dgm:cxn modelId="{D0EBA1E7-62D3-44F3-B0AE-EF6E241EE76C}" type="presParOf" srcId="{DE4D5DDA-3A61-46FD-91EA-B1FB307B0719}" destId="{209F71F7-0287-4F56-A88D-F89C34BD38C5}" srcOrd="2" destOrd="0" presId="urn:microsoft.com/office/officeart/2016/7/layout/BasicLinearProcessNumbered"/>
    <dgm:cxn modelId="{730DF2E4-C0A7-4628-9EBE-81577C9B77F6}" type="presParOf" srcId="{DE4D5DDA-3A61-46FD-91EA-B1FB307B0719}" destId="{B7DAE2B9-87F1-41D6-AD23-E25B831C4C2C}" srcOrd="3" destOrd="0" presId="urn:microsoft.com/office/officeart/2016/7/layout/BasicLinearProcessNumbered"/>
    <dgm:cxn modelId="{5E57BE05-2343-4185-92E3-6AC83F366A74}" type="presParOf" srcId="{EE5E06B9-3217-4DB0-BE66-D6705E2F6544}" destId="{22210F88-90B3-4D98-8D26-191C8723CCB5}" srcOrd="1" destOrd="0" presId="urn:microsoft.com/office/officeart/2016/7/layout/BasicLinearProcessNumbered"/>
    <dgm:cxn modelId="{B8F014A8-D485-482B-8144-A33FB5769F82}" type="presParOf" srcId="{EE5E06B9-3217-4DB0-BE66-D6705E2F6544}" destId="{C1AF666E-3B18-4103-9CD8-1B58537A46B2}" srcOrd="2" destOrd="0" presId="urn:microsoft.com/office/officeart/2016/7/layout/BasicLinearProcessNumbered"/>
    <dgm:cxn modelId="{CD74755C-90DF-4474-8AC0-1E03742EF074}" type="presParOf" srcId="{C1AF666E-3B18-4103-9CD8-1B58537A46B2}" destId="{E37732FF-0F29-40CC-8E44-CB81C0CF5D74}" srcOrd="0" destOrd="0" presId="urn:microsoft.com/office/officeart/2016/7/layout/BasicLinearProcessNumbered"/>
    <dgm:cxn modelId="{1C1EBA2F-06E0-4746-B425-99A7B680DD2B}" type="presParOf" srcId="{C1AF666E-3B18-4103-9CD8-1B58537A46B2}" destId="{474824E6-8A34-420F-AD02-C2BCEC689715}" srcOrd="1" destOrd="0" presId="urn:microsoft.com/office/officeart/2016/7/layout/BasicLinearProcessNumbered"/>
    <dgm:cxn modelId="{B9E7D6AA-B2C2-4AE8-B449-F9F3DF8E3E43}" type="presParOf" srcId="{C1AF666E-3B18-4103-9CD8-1B58537A46B2}" destId="{0E296380-0607-4414-8A44-C063372C6820}" srcOrd="2" destOrd="0" presId="urn:microsoft.com/office/officeart/2016/7/layout/BasicLinearProcessNumbered"/>
    <dgm:cxn modelId="{9F462604-7AD8-462E-BFF7-3CEC3FB1A48F}" type="presParOf" srcId="{C1AF666E-3B18-4103-9CD8-1B58537A46B2}" destId="{D9667DF8-8DCD-4B47-A7AE-39E2178F1BF2}" srcOrd="3" destOrd="0" presId="urn:microsoft.com/office/officeart/2016/7/layout/BasicLinearProcessNumbered"/>
    <dgm:cxn modelId="{186C9AB5-31F5-44F4-88E6-9B9F01FF9BB9}" type="presParOf" srcId="{EE5E06B9-3217-4DB0-BE66-D6705E2F6544}" destId="{48D74F37-8050-457D-ACDE-F21002E9EDC3}" srcOrd="3" destOrd="0" presId="urn:microsoft.com/office/officeart/2016/7/layout/BasicLinearProcessNumbered"/>
    <dgm:cxn modelId="{6126E585-00C5-42A4-9B56-0A3E4E189BFE}" type="presParOf" srcId="{EE5E06B9-3217-4DB0-BE66-D6705E2F6544}" destId="{340F02D4-CDF6-492E-B9BE-67DDF571736B}" srcOrd="4" destOrd="0" presId="urn:microsoft.com/office/officeart/2016/7/layout/BasicLinearProcessNumbered"/>
    <dgm:cxn modelId="{F1F905AE-DCB2-4636-86CB-AEB05D479747}" type="presParOf" srcId="{340F02D4-CDF6-492E-B9BE-67DDF571736B}" destId="{86BED07B-92CD-4EE7-BDC1-B6619022ED89}" srcOrd="0" destOrd="0" presId="urn:microsoft.com/office/officeart/2016/7/layout/BasicLinearProcessNumbered"/>
    <dgm:cxn modelId="{FB4F6E80-BED3-4E8B-88B4-609198A38B2E}" type="presParOf" srcId="{340F02D4-CDF6-492E-B9BE-67DDF571736B}" destId="{CB917F75-9614-456D-8662-6163BDBA58F0}" srcOrd="1" destOrd="0" presId="urn:microsoft.com/office/officeart/2016/7/layout/BasicLinearProcessNumbered"/>
    <dgm:cxn modelId="{2BFEE615-AC07-4FD5-93CC-441B7A6F0E48}" type="presParOf" srcId="{340F02D4-CDF6-492E-B9BE-67DDF571736B}" destId="{AA7EDFA0-289C-468C-89D2-7E7ADF817270}" srcOrd="2" destOrd="0" presId="urn:microsoft.com/office/officeart/2016/7/layout/BasicLinearProcessNumbered"/>
    <dgm:cxn modelId="{B9640A8A-50E9-4FB9-804B-3A5108462319}" type="presParOf" srcId="{340F02D4-CDF6-492E-B9BE-67DDF571736B}" destId="{3A5047A9-B583-4FAC-90E6-C7895F44C4B2}" srcOrd="3" destOrd="0" presId="urn:microsoft.com/office/officeart/2016/7/layout/BasicLinearProcessNumbered"/>
    <dgm:cxn modelId="{BC30E6D4-B5E9-4FC0-AD40-62C12887223F}" type="presParOf" srcId="{EE5E06B9-3217-4DB0-BE66-D6705E2F6544}" destId="{9E59845D-05D0-49C6-9BFB-5DAFB6E8B4AF}" srcOrd="5" destOrd="0" presId="urn:microsoft.com/office/officeart/2016/7/layout/BasicLinearProcessNumbered"/>
    <dgm:cxn modelId="{49EB6916-E589-4F50-9CBC-F314977CB81E}" type="presParOf" srcId="{EE5E06B9-3217-4DB0-BE66-D6705E2F6544}" destId="{195277FC-D17A-45A3-A056-700B347B77A1}" srcOrd="6" destOrd="0" presId="urn:microsoft.com/office/officeart/2016/7/layout/BasicLinearProcessNumbered"/>
    <dgm:cxn modelId="{21A20690-3762-4AC8-BCFF-8769FCB8D667}" type="presParOf" srcId="{195277FC-D17A-45A3-A056-700B347B77A1}" destId="{F7D6B255-4904-461D-8A58-D76718958233}" srcOrd="0" destOrd="0" presId="urn:microsoft.com/office/officeart/2016/7/layout/BasicLinearProcessNumbered"/>
    <dgm:cxn modelId="{8DC1AB12-4DED-4E61-88BD-2CD2B384E66F}" type="presParOf" srcId="{195277FC-D17A-45A3-A056-700B347B77A1}" destId="{73329403-E362-42FF-95AB-68B13DE13E8A}" srcOrd="1" destOrd="0" presId="urn:microsoft.com/office/officeart/2016/7/layout/BasicLinearProcessNumbered"/>
    <dgm:cxn modelId="{F13E0A03-D25A-40B1-8042-0662F9549E4C}" type="presParOf" srcId="{195277FC-D17A-45A3-A056-700B347B77A1}" destId="{66771E05-1E2C-4C26-9525-7F33032521BB}" srcOrd="2" destOrd="0" presId="urn:microsoft.com/office/officeart/2016/7/layout/BasicLinearProcessNumbered"/>
    <dgm:cxn modelId="{21DB6761-4A91-4958-94EA-D58093C13E47}" type="presParOf" srcId="{195277FC-D17A-45A3-A056-700B347B77A1}" destId="{97E9EB24-B596-4545-9B10-32814AD11EA5}" srcOrd="3" destOrd="0" presId="urn:microsoft.com/office/officeart/2016/7/layout/BasicLinearProcessNumbered"/>
    <dgm:cxn modelId="{553F7B08-B5BF-44B6-A4C3-FDEAEF7067F2}" type="presParOf" srcId="{EE5E06B9-3217-4DB0-BE66-D6705E2F6544}" destId="{698BD8A7-1064-4BF9-B7E6-5707F7E2478E}" srcOrd="7" destOrd="0" presId="urn:microsoft.com/office/officeart/2016/7/layout/BasicLinearProcessNumbered"/>
    <dgm:cxn modelId="{8CE9A956-9FF5-401B-9039-2959DB053E7C}" type="presParOf" srcId="{EE5E06B9-3217-4DB0-BE66-D6705E2F6544}" destId="{1E7450CE-38AE-4499-9DB6-9FB8453A1308}" srcOrd="8" destOrd="0" presId="urn:microsoft.com/office/officeart/2016/7/layout/BasicLinearProcessNumbered"/>
    <dgm:cxn modelId="{A69CDBBE-5028-4A9D-A7F9-7F696890C442}" type="presParOf" srcId="{1E7450CE-38AE-4499-9DB6-9FB8453A1308}" destId="{2D79CAA6-A5D8-4738-A3C7-64987786C983}" srcOrd="0" destOrd="0" presId="urn:microsoft.com/office/officeart/2016/7/layout/BasicLinearProcessNumbered"/>
    <dgm:cxn modelId="{32FEC6C7-6AFC-4600-94BD-21C57A61BC62}" type="presParOf" srcId="{1E7450CE-38AE-4499-9DB6-9FB8453A1308}" destId="{A84D5B19-B906-4107-9475-657BAE10F9FD}" srcOrd="1" destOrd="0" presId="urn:microsoft.com/office/officeart/2016/7/layout/BasicLinearProcessNumbered"/>
    <dgm:cxn modelId="{210EBB84-1421-4093-8AB8-BBF763288C61}" type="presParOf" srcId="{1E7450CE-38AE-4499-9DB6-9FB8453A1308}" destId="{1D59E17B-C945-4742-8656-4FCEC1F84966}" srcOrd="2" destOrd="0" presId="urn:microsoft.com/office/officeart/2016/7/layout/BasicLinearProcessNumbered"/>
    <dgm:cxn modelId="{74F66EF7-BA39-44A3-9759-6A3BF8E9FD11}" type="presParOf" srcId="{1E7450CE-38AE-4499-9DB6-9FB8453A1308}" destId="{B327D226-D4DC-4FD9-94C2-B5FC6D75F71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E414BE-765C-4FD0-949C-0FAB641ECE5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CB68E3-ADBB-4C61-BA07-CDE8CEC61114}">
      <dgm:prSet/>
      <dgm:spPr/>
      <dgm:t>
        <a:bodyPr/>
        <a:lstStyle/>
        <a:p>
          <a:r>
            <a:rPr lang="en-US" b="1" i="0" baseline="0"/>
            <a:t>Backend:</a:t>
          </a:r>
          <a:r>
            <a:rPr lang="en-US" b="0" i="0" baseline="0"/>
            <a:t> Python (Flask)</a:t>
          </a:r>
          <a:endParaRPr lang="en-US"/>
        </a:p>
      </dgm:t>
    </dgm:pt>
    <dgm:pt modelId="{3B1879DE-620D-4A82-A647-AF95D2DBD30D}" type="parTrans" cxnId="{EE49261B-02DB-422D-83EA-836E6678DB7C}">
      <dgm:prSet/>
      <dgm:spPr/>
      <dgm:t>
        <a:bodyPr/>
        <a:lstStyle/>
        <a:p>
          <a:endParaRPr lang="en-US"/>
        </a:p>
      </dgm:t>
    </dgm:pt>
    <dgm:pt modelId="{E5B5C77E-D966-4E44-8E3A-6DA95C4FB3D8}" type="sibTrans" cxnId="{EE49261B-02DB-422D-83EA-836E6678DB7C}">
      <dgm:prSet/>
      <dgm:spPr/>
      <dgm:t>
        <a:bodyPr/>
        <a:lstStyle/>
        <a:p>
          <a:endParaRPr lang="en-US"/>
        </a:p>
      </dgm:t>
    </dgm:pt>
    <dgm:pt modelId="{F81D4054-17A8-47F6-B2CF-564D4131BD37}">
      <dgm:prSet/>
      <dgm:spPr/>
      <dgm:t>
        <a:bodyPr/>
        <a:lstStyle/>
        <a:p>
          <a:r>
            <a:rPr lang="en-US" b="1" i="0" baseline="0"/>
            <a:t>Frontend:</a:t>
          </a:r>
          <a:r>
            <a:rPr lang="en-US" b="0" i="0" baseline="0"/>
            <a:t> HTML5, CSS3, JavaScript</a:t>
          </a:r>
          <a:endParaRPr lang="en-US"/>
        </a:p>
      </dgm:t>
    </dgm:pt>
    <dgm:pt modelId="{71D33E0A-C266-4BF0-A409-F5DB0B4FEFBD}" type="parTrans" cxnId="{5FF20423-7B61-45DE-B0F6-EB9205FA8329}">
      <dgm:prSet/>
      <dgm:spPr/>
      <dgm:t>
        <a:bodyPr/>
        <a:lstStyle/>
        <a:p>
          <a:endParaRPr lang="en-US"/>
        </a:p>
      </dgm:t>
    </dgm:pt>
    <dgm:pt modelId="{D7924FF5-E3AF-4681-B898-63AC70D7617E}" type="sibTrans" cxnId="{5FF20423-7B61-45DE-B0F6-EB9205FA8329}">
      <dgm:prSet/>
      <dgm:spPr/>
      <dgm:t>
        <a:bodyPr/>
        <a:lstStyle/>
        <a:p>
          <a:endParaRPr lang="en-US"/>
        </a:p>
      </dgm:t>
    </dgm:pt>
    <dgm:pt modelId="{5590E93F-0B92-4AAA-BE24-482B628583D0}">
      <dgm:prSet/>
      <dgm:spPr/>
      <dgm:t>
        <a:bodyPr/>
        <a:lstStyle/>
        <a:p>
          <a:r>
            <a:rPr lang="en-US" b="1" i="0" baseline="0"/>
            <a:t>Database:</a:t>
          </a:r>
          <a:r>
            <a:rPr lang="en-US" b="0" i="0" baseline="0"/>
            <a:t> MySQL</a:t>
          </a:r>
          <a:endParaRPr lang="en-US"/>
        </a:p>
      </dgm:t>
    </dgm:pt>
    <dgm:pt modelId="{57E47489-1505-4A5B-8258-C1D8E1B0C6E9}" type="parTrans" cxnId="{E73AE7B6-2AF8-41E4-AD79-9DE2F3B10B6C}">
      <dgm:prSet/>
      <dgm:spPr/>
      <dgm:t>
        <a:bodyPr/>
        <a:lstStyle/>
        <a:p>
          <a:endParaRPr lang="en-US"/>
        </a:p>
      </dgm:t>
    </dgm:pt>
    <dgm:pt modelId="{B34ADC06-3CD4-4431-BAB9-52BF97586D93}" type="sibTrans" cxnId="{E73AE7B6-2AF8-41E4-AD79-9DE2F3B10B6C}">
      <dgm:prSet/>
      <dgm:spPr/>
      <dgm:t>
        <a:bodyPr/>
        <a:lstStyle/>
        <a:p>
          <a:endParaRPr lang="en-US"/>
        </a:p>
      </dgm:t>
    </dgm:pt>
    <dgm:pt modelId="{AB62E4B1-35F9-48CA-8343-92F29C1AFF23}">
      <dgm:prSet/>
      <dgm:spPr/>
      <dgm:t>
        <a:bodyPr/>
        <a:lstStyle/>
        <a:p>
          <a:r>
            <a:rPr lang="en-US" b="1" i="0" baseline="0"/>
            <a:t>Development:</a:t>
          </a:r>
          <a:r>
            <a:rPr lang="en-US" b="0" i="0" baseline="0"/>
            <a:t> VS Code, Git/GitHub</a:t>
          </a:r>
          <a:endParaRPr lang="en-US"/>
        </a:p>
      </dgm:t>
    </dgm:pt>
    <dgm:pt modelId="{D7306750-70D4-4B37-88CA-F54623DD02BC}" type="parTrans" cxnId="{FE82C6AC-C729-4211-9AFE-D13F76AFAA76}">
      <dgm:prSet/>
      <dgm:spPr/>
      <dgm:t>
        <a:bodyPr/>
        <a:lstStyle/>
        <a:p>
          <a:endParaRPr lang="en-US"/>
        </a:p>
      </dgm:t>
    </dgm:pt>
    <dgm:pt modelId="{25A7E34D-0D7D-4F22-8DF5-0344CBAA2FA2}" type="sibTrans" cxnId="{FE82C6AC-C729-4211-9AFE-D13F76AFAA76}">
      <dgm:prSet/>
      <dgm:spPr/>
      <dgm:t>
        <a:bodyPr/>
        <a:lstStyle/>
        <a:p>
          <a:endParaRPr lang="en-US"/>
        </a:p>
      </dgm:t>
    </dgm:pt>
    <dgm:pt modelId="{EC4AE5D7-2A46-4302-A6DE-E24CC3742755}">
      <dgm:prSet/>
      <dgm:spPr/>
      <dgm:t>
        <a:bodyPr/>
        <a:lstStyle/>
        <a:p>
          <a:r>
            <a:rPr lang="en-US" b="1" i="0" baseline="0"/>
            <a:t>Deployment:</a:t>
          </a:r>
          <a:r>
            <a:rPr lang="en-US" b="0" i="0" baseline="0"/>
            <a:t> Docker &amp; Docker Compose</a:t>
          </a:r>
          <a:endParaRPr lang="en-US"/>
        </a:p>
      </dgm:t>
    </dgm:pt>
    <dgm:pt modelId="{CD845570-1E82-4343-9859-5196B0821A71}" type="parTrans" cxnId="{B7DECA0B-61F3-45B9-B65B-0DD70E2D8FAC}">
      <dgm:prSet/>
      <dgm:spPr/>
      <dgm:t>
        <a:bodyPr/>
        <a:lstStyle/>
        <a:p>
          <a:endParaRPr lang="en-US"/>
        </a:p>
      </dgm:t>
    </dgm:pt>
    <dgm:pt modelId="{E7703FC4-074E-43C6-8149-7D6857BA7AD8}" type="sibTrans" cxnId="{B7DECA0B-61F3-45B9-B65B-0DD70E2D8FAC}">
      <dgm:prSet/>
      <dgm:spPr/>
      <dgm:t>
        <a:bodyPr/>
        <a:lstStyle/>
        <a:p>
          <a:endParaRPr lang="en-US"/>
        </a:p>
      </dgm:t>
    </dgm:pt>
    <dgm:pt modelId="{AF69F83B-506C-424F-A781-D2C71339CAE9}">
      <dgm:prSet/>
      <dgm:spPr/>
      <dgm:t>
        <a:bodyPr/>
        <a:lstStyle/>
        <a:p>
          <a:r>
            <a:rPr lang="en-US" b="1" i="0" baseline="0"/>
            <a:t>Testing:</a:t>
          </a:r>
          <a:r>
            <a:rPr lang="en-US" b="0" i="0" baseline="0"/>
            <a:t> PyTest / Unittest</a:t>
          </a:r>
          <a:endParaRPr lang="en-US"/>
        </a:p>
      </dgm:t>
    </dgm:pt>
    <dgm:pt modelId="{58696A26-CED4-4C34-9E09-FC172D113EE0}" type="parTrans" cxnId="{6E6AEF38-D06C-474B-8438-6BCE2FD9A2EA}">
      <dgm:prSet/>
      <dgm:spPr/>
      <dgm:t>
        <a:bodyPr/>
        <a:lstStyle/>
        <a:p>
          <a:endParaRPr lang="en-US"/>
        </a:p>
      </dgm:t>
    </dgm:pt>
    <dgm:pt modelId="{778BEDCF-7989-4758-8C2A-1B2EBB80573C}" type="sibTrans" cxnId="{6E6AEF38-D06C-474B-8438-6BCE2FD9A2EA}">
      <dgm:prSet/>
      <dgm:spPr/>
      <dgm:t>
        <a:bodyPr/>
        <a:lstStyle/>
        <a:p>
          <a:endParaRPr lang="en-US"/>
        </a:p>
      </dgm:t>
    </dgm:pt>
    <dgm:pt modelId="{907D9E8F-B762-403C-9FD0-F05FFDDA03B2}" type="pres">
      <dgm:prSet presAssocID="{62E414BE-765C-4FD0-949C-0FAB641ECE57}" presName="Name0" presStyleCnt="0">
        <dgm:presLayoutVars>
          <dgm:dir/>
          <dgm:resizeHandles val="exact"/>
        </dgm:presLayoutVars>
      </dgm:prSet>
      <dgm:spPr/>
    </dgm:pt>
    <dgm:pt modelId="{1643F68F-873D-4955-BBF6-4E9CC56E8364}" type="pres">
      <dgm:prSet presAssocID="{6CCB68E3-ADBB-4C61-BA07-CDE8CEC61114}" presName="node" presStyleLbl="node1" presStyleIdx="0" presStyleCnt="6">
        <dgm:presLayoutVars>
          <dgm:bulletEnabled val="1"/>
        </dgm:presLayoutVars>
      </dgm:prSet>
      <dgm:spPr/>
    </dgm:pt>
    <dgm:pt modelId="{5E385AFA-B6EA-4344-804E-EF94B1812C8D}" type="pres">
      <dgm:prSet presAssocID="{E5B5C77E-D966-4E44-8E3A-6DA95C4FB3D8}" presName="sibTrans" presStyleLbl="sibTrans1D1" presStyleIdx="0" presStyleCnt="5"/>
      <dgm:spPr/>
    </dgm:pt>
    <dgm:pt modelId="{71E1BF98-09EC-4FD2-A34E-D15B7A2D38AD}" type="pres">
      <dgm:prSet presAssocID="{E5B5C77E-D966-4E44-8E3A-6DA95C4FB3D8}" presName="connectorText" presStyleLbl="sibTrans1D1" presStyleIdx="0" presStyleCnt="5"/>
      <dgm:spPr/>
    </dgm:pt>
    <dgm:pt modelId="{6CC444CB-3724-4861-AB33-4AB3A0CF6A4D}" type="pres">
      <dgm:prSet presAssocID="{F81D4054-17A8-47F6-B2CF-564D4131BD37}" presName="node" presStyleLbl="node1" presStyleIdx="1" presStyleCnt="6">
        <dgm:presLayoutVars>
          <dgm:bulletEnabled val="1"/>
        </dgm:presLayoutVars>
      </dgm:prSet>
      <dgm:spPr/>
    </dgm:pt>
    <dgm:pt modelId="{6EE750F8-EFC2-4AEF-B7DB-C45C734A72CD}" type="pres">
      <dgm:prSet presAssocID="{D7924FF5-E3AF-4681-B898-63AC70D7617E}" presName="sibTrans" presStyleLbl="sibTrans1D1" presStyleIdx="1" presStyleCnt="5"/>
      <dgm:spPr/>
    </dgm:pt>
    <dgm:pt modelId="{B84B4596-E1D4-4A02-A97C-80C6AC489D9D}" type="pres">
      <dgm:prSet presAssocID="{D7924FF5-E3AF-4681-B898-63AC70D7617E}" presName="connectorText" presStyleLbl="sibTrans1D1" presStyleIdx="1" presStyleCnt="5"/>
      <dgm:spPr/>
    </dgm:pt>
    <dgm:pt modelId="{92E3D1E5-C872-46B8-91BE-79D7611B01C9}" type="pres">
      <dgm:prSet presAssocID="{5590E93F-0B92-4AAA-BE24-482B628583D0}" presName="node" presStyleLbl="node1" presStyleIdx="2" presStyleCnt="6">
        <dgm:presLayoutVars>
          <dgm:bulletEnabled val="1"/>
        </dgm:presLayoutVars>
      </dgm:prSet>
      <dgm:spPr/>
    </dgm:pt>
    <dgm:pt modelId="{509FF591-B226-4665-B5A8-650D9D8AD911}" type="pres">
      <dgm:prSet presAssocID="{B34ADC06-3CD4-4431-BAB9-52BF97586D93}" presName="sibTrans" presStyleLbl="sibTrans1D1" presStyleIdx="2" presStyleCnt="5"/>
      <dgm:spPr/>
    </dgm:pt>
    <dgm:pt modelId="{DA6E0033-2271-4679-83D2-9D0AB58F7A0B}" type="pres">
      <dgm:prSet presAssocID="{B34ADC06-3CD4-4431-BAB9-52BF97586D93}" presName="connectorText" presStyleLbl="sibTrans1D1" presStyleIdx="2" presStyleCnt="5"/>
      <dgm:spPr/>
    </dgm:pt>
    <dgm:pt modelId="{1C23CAE9-583E-4F6F-8609-6B44C0BEA7A5}" type="pres">
      <dgm:prSet presAssocID="{AB62E4B1-35F9-48CA-8343-92F29C1AFF23}" presName="node" presStyleLbl="node1" presStyleIdx="3" presStyleCnt="6">
        <dgm:presLayoutVars>
          <dgm:bulletEnabled val="1"/>
        </dgm:presLayoutVars>
      </dgm:prSet>
      <dgm:spPr/>
    </dgm:pt>
    <dgm:pt modelId="{95BD625A-E30F-410D-A78D-30350EDAC74A}" type="pres">
      <dgm:prSet presAssocID="{25A7E34D-0D7D-4F22-8DF5-0344CBAA2FA2}" presName="sibTrans" presStyleLbl="sibTrans1D1" presStyleIdx="3" presStyleCnt="5"/>
      <dgm:spPr/>
    </dgm:pt>
    <dgm:pt modelId="{3C64C699-46C8-4B00-B2A2-C3DFEB00D8E0}" type="pres">
      <dgm:prSet presAssocID="{25A7E34D-0D7D-4F22-8DF5-0344CBAA2FA2}" presName="connectorText" presStyleLbl="sibTrans1D1" presStyleIdx="3" presStyleCnt="5"/>
      <dgm:spPr/>
    </dgm:pt>
    <dgm:pt modelId="{ADD5920E-87CD-401E-A6F2-387494226FE1}" type="pres">
      <dgm:prSet presAssocID="{EC4AE5D7-2A46-4302-A6DE-E24CC3742755}" presName="node" presStyleLbl="node1" presStyleIdx="4" presStyleCnt="6">
        <dgm:presLayoutVars>
          <dgm:bulletEnabled val="1"/>
        </dgm:presLayoutVars>
      </dgm:prSet>
      <dgm:spPr/>
    </dgm:pt>
    <dgm:pt modelId="{FFD6630E-DA6F-48E0-B948-6ED772596F1B}" type="pres">
      <dgm:prSet presAssocID="{E7703FC4-074E-43C6-8149-7D6857BA7AD8}" presName="sibTrans" presStyleLbl="sibTrans1D1" presStyleIdx="4" presStyleCnt="5"/>
      <dgm:spPr/>
    </dgm:pt>
    <dgm:pt modelId="{3E5B0923-FF5E-4690-9769-074CAD0251E6}" type="pres">
      <dgm:prSet presAssocID="{E7703FC4-074E-43C6-8149-7D6857BA7AD8}" presName="connectorText" presStyleLbl="sibTrans1D1" presStyleIdx="4" presStyleCnt="5"/>
      <dgm:spPr/>
    </dgm:pt>
    <dgm:pt modelId="{D23E67B8-AABA-4DA5-A911-240D9913241B}" type="pres">
      <dgm:prSet presAssocID="{AF69F83B-506C-424F-A781-D2C71339CAE9}" presName="node" presStyleLbl="node1" presStyleIdx="5" presStyleCnt="6">
        <dgm:presLayoutVars>
          <dgm:bulletEnabled val="1"/>
        </dgm:presLayoutVars>
      </dgm:prSet>
      <dgm:spPr/>
    </dgm:pt>
  </dgm:ptLst>
  <dgm:cxnLst>
    <dgm:cxn modelId="{93502901-2C58-4A92-80FC-E2061C0C2368}" type="presOf" srcId="{B34ADC06-3CD4-4431-BAB9-52BF97586D93}" destId="{DA6E0033-2271-4679-83D2-9D0AB58F7A0B}" srcOrd="1" destOrd="0" presId="urn:microsoft.com/office/officeart/2016/7/layout/RepeatingBendingProcessNew"/>
    <dgm:cxn modelId="{B7DECA0B-61F3-45B9-B65B-0DD70E2D8FAC}" srcId="{62E414BE-765C-4FD0-949C-0FAB641ECE57}" destId="{EC4AE5D7-2A46-4302-A6DE-E24CC3742755}" srcOrd="4" destOrd="0" parTransId="{CD845570-1E82-4343-9859-5196B0821A71}" sibTransId="{E7703FC4-074E-43C6-8149-7D6857BA7AD8}"/>
    <dgm:cxn modelId="{091D620C-8848-490C-A68F-48E76962D879}" type="presOf" srcId="{25A7E34D-0D7D-4F22-8DF5-0344CBAA2FA2}" destId="{95BD625A-E30F-410D-A78D-30350EDAC74A}" srcOrd="0" destOrd="0" presId="urn:microsoft.com/office/officeart/2016/7/layout/RepeatingBendingProcessNew"/>
    <dgm:cxn modelId="{63EA601A-58CA-431E-A0E6-49AFC462EBB0}" type="presOf" srcId="{D7924FF5-E3AF-4681-B898-63AC70D7617E}" destId="{6EE750F8-EFC2-4AEF-B7DB-C45C734A72CD}" srcOrd="0" destOrd="0" presId="urn:microsoft.com/office/officeart/2016/7/layout/RepeatingBendingProcessNew"/>
    <dgm:cxn modelId="{EE49261B-02DB-422D-83EA-836E6678DB7C}" srcId="{62E414BE-765C-4FD0-949C-0FAB641ECE57}" destId="{6CCB68E3-ADBB-4C61-BA07-CDE8CEC61114}" srcOrd="0" destOrd="0" parTransId="{3B1879DE-620D-4A82-A647-AF95D2DBD30D}" sibTransId="{E5B5C77E-D966-4E44-8E3A-6DA95C4FB3D8}"/>
    <dgm:cxn modelId="{5FF20423-7B61-45DE-B0F6-EB9205FA8329}" srcId="{62E414BE-765C-4FD0-949C-0FAB641ECE57}" destId="{F81D4054-17A8-47F6-B2CF-564D4131BD37}" srcOrd="1" destOrd="0" parTransId="{71D33E0A-C266-4BF0-A409-F5DB0B4FEFBD}" sibTransId="{D7924FF5-E3AF-4681-B898-63AC70D7617E}"/>
    <dgm:cxn modelId="{8B2A9E31-218D-4670-881C-11D0AB3152CA}" type="presOf" srcId="{F81D4054-17A8-47F6-B2CF-564D4131BD37}" destId="{6CC444CB-3724-4861-AB33-4AB3A0CF6A4D}" srcOrd="0" destOrd="0" presId="urn:microsoft.com/office/officeart/2016/7/layout/RepeatingBendingProcessNew"/>
    <dgm:cxn modelId="{6E6AEF38-D06C-474B-8438-6BCE2FD9A2EA}" srcId="{62E414BE-765C-4FD0-949C-0FAB641ECE57}" destId="{AF69F83B-506C-424F-A781-D2C71339CAE9}" srcOrd="5" destOrd="0" parTransId="{58696A26-CED4-4C34-9E09-FC172D113EE0}" sibTransId="{778BEDCF-7989-4758-8C2A-1B2EBB80573C}"/>
    <dgm:cxn modelId="{F672E541-9C51-4BC4-A550-F38A6B65A221}" type="presOf" srcId="{62E414BE-765C-4FD0-949C-0FAB641ECE57}" destId="{907D9E8F-B762-403C-9FD0-F05FFDDA03B2}" srcOrd="0" destOrd="0" presId="urn:microsoft.com/office/officeart/2016/7/layout/RepeatingBendingProcessNew"/>
    <dgm:cxn modelId="{29BCBC67-5AB9-4FB7-8C01-7B987A08D4D7}" type="presOf" srcId="{E7703FC4-074E-43C6-8149-7D6857BA7AD8}" destId="{FFD6630E-DA6F-48E0-B948-6ED772596F1B}" srcOrd="0" destOrd="0" presId="urn:microsoft.com/office/officeart/2016/7/layout/RepeatingBendingProcessNew"/>
    <dgm:cxn modelId="{798B7449-9992-4A31-B5DB-362AF3B305B3}" type="presOf" srcId="{AF69F83B-506C-424F-A781-D2C71339CAE9}" destId="{D23E67B8-AABA-4DA5-A911-240D9913241B}" srcOrd="0" destOrd="0" presId="urn:microsoft.com/office/officeart/2016/7/layout/RepeatingBendingProcessNew"/>
    <dgm:cxn modelId="{C6B1C06D-634A-45E2-9B46-0515A0E56DF2}" type="presOf" srcId="{6CCB68E3-ADBB-4C61-BA07-CDE8CEC61114}" destId="{1643F68F-873D-4955-BBF6-4E9CC56E8364}" srcOrd="0" destOrd="0" presId="urn:microsoft.com/office/officeart/2016/7/layout/RepeatingBendingProcessNew"/>
    <dgm:cxn modelId="{4FB52154-421C-4742-A2BB-C5E9D5307E93}" type="presOf" srcId="{5590E93F-0B92-4AAA-BE24-482B628583D0}" destId="{92E3D1E5-C872-46B8-91BE-79D7611B01C9}" srcOrd="0" destOrd="0" presId="urn:microsoft.com/office/officeart/2016/7/layout/RepeatingBendingProcessNew"/>
    <dgm:cxn modelId="{E35FD276-A499-4E47-A021-9557151B302A}" type="presOf" srcId="{25A7E34D-0D7D-4F22-8DF5-0344CBAA2FA2}" destId="{3C64C699-46C8-4B00-B2A2-C3DFEB00D8E0}" srcOrd="1" destOrd="0" presId="urn:microsoft.com/office/officeart/2016/7/layout/RepeatingBendingProcessNew"/>
    <dgm:cxn modelId="{32DEE679-F2E2-4F1F-ACA3-03C832E86713}" type="presOf" srcId="{D7924FF5-E3AF-4681-B898-63AC70D7617E}" destId="{B84B4596-E1D4-4A02-A97C-80C6AC489D9D}" srcOrd="1" destOrd="0" presId="urn:microsoft.com/office/officeart/2016/7/layout/RepeatingBendingProcessNew"/>
    <dgm:cxn modelId="{3DCE007D-9EF4-42FD-8A5F-EA07BB4A1CEE}" type="presOf" srcId="{AB62E4B1-35F9-48CA-8343-92F29C1AFF23}" destId="{1C23CAE9-583E-4F6F-8609-6B44C0BEA7A5}" srcOrd="0" destOrd="0" presId="urn:microsoft.com/office/officeart/2016/7/layout/RepeatingBendingProcessNew"/>
    <dgm:cxn modelId="{0F187E87-5551-4A9C-9F63-C209FCFE795C}" type="presOf" srcId="{E7703FC4-074E-43C6-8149-7D6857BA7AD8}" destId="{3E5B0923-FF5E-4690-9769-074CAD0251E6}" srcOrd="1" destOrd="0" presId="urn:microsoft.com/office/officeart/2016/7/layout/RepeatingBendingProcessNew"/>
    <dgm:cxn modelId="{FE82C6AC-C729-4211-9AFE-D13F76AFAA76}" srcId="{62E414BE-765C-4FD0-949C-0FAB641ECE57}" destId="{AB62E4B1-35F9-48CA-8343-92F29C1AFF23}" srcOrd="3" destOrd="0" parTransId="{D7306750-70D4-4B37-88CA-F54623DD02BC}" sibTransId="{25A7E34D-0D7D-4F22-8DF5-0344CBAA2FA2}"/>
    <dgm:cxn modelId="{9272A9AE-607E-4255-93A8-5E9F0DB52309}" type="presOf" srcId="{E5B5C77E-D966-4E44-8E3A-6DA95C4FB3D8}" destId="{5E385AFA-B6EA-4344-804E-EF94B1812C8D}" srcOrd="0" destOrd="0" presId="urn:microsoft.com/office/officeart/2016/7/layout/RepeatingBendingProcessNew"/>
    <dgm:cxn modelId="{E73AE7B6-2AF8-41E4-AD79-9DE2F3B10B6C}" srcId="{62E414BE-765C-4FD0-949C-0FAB641ECE57}" destId="{5590E93F-0B92-4AAA-BE24-482B628583D0}" srcOrd="2" destOrd="0" parTransId="{57E47489-1505-4A5B-8258-C1D8E1B0C6E9}" sibTransId="{B34ADC06-3CD4-4431-BAB9-52BF97586D93}"/>
    <dgm:cxn modelId="{464917B7-5F1C-4AB4-A81A-7DEDA97287A0}" type="presOf" srcId="{B34ADC06-3CD4-4431-BAB9-52BF97586D93}" destId="{509FF591-B226-4665-B5A8-650D9D8AD911}" srcOrd="0" destOrd="0" presId="urn:microsoft.com/office/officeart/2016/7/layout/RepeatingBendingProcessNew"/>
    <dgm:cxn modelId="{0A9B4BCE-5B2D-4EAD-8406-B32EB1FA0020}" type="presOf" srcId="{E5B5C77E-D966-4E44-8E3A-6DA95C4FB3D8}" destId="{71E1BF98-09EC-4FD2-A34E-D15B7A2D38AD}" srcOrd="1" destOrd="0" presId="urn:microsoft.com/office/officeart/2016/7/layout/RepeatingBendingProcessNew"/>
    <dgm:cxn modelId="{03E8BCF2-265A-48EA-9B15-260D3DA1688F}" type="presOf" srcId="{EC4AE5D7-2A46-4302-A6DE-E24CC3742755}" destId="{ADD5920E-87CD-401E-A6F2-387494226FE1}" srcOrd="0" destOrd="0" presId="urn:microsoft.com/office/officeart/2016/7/layout/RepeatingBendingProcessNew"/>
    <dgm:cxn modelId="{4BA54B66-3224-433F-B35C-C2CDA0D7C914}" type="presParOf" srcId="{907D9E8F-B762-403C-9FD0-F05FFDDA03B2}" destId="{1643F68F-873D-4955-BBF6-4E9CC56E8364}" srcOrd="0" destOrd="0" presId="urn:microsoft.com/office/officeart/2016/7/layout/RepeatingBendingProcessNew"/>
    <dgm:cxn modelId="{4CFE9606-551F-4A3E-9205-E6AF594605B5}" type="presParOf" srcId="{907D9E8F-B762-403C-9FD0-F05FFDDA03B2}" destId="{5E385AFA-B6EA-4344-804E-EF94B1812C8D}" srcOrd="1" destOrd="0" presId="urn:microsoft.com/office/officeart/2016/7/layout/RepeatingBendingProcessNew"/>
    <dgm:cxn modelId="{46EE2513-800D-406F-A924-A432EC357B35}" type="presParOf" srcId="{5E385AFA-B6EA-4344-804E-EF94B1812C8D}" destId="{71E1BF98-09EC-4FD2-A34E-D15B7A2D38AD}" srcOrd="0" destOrd="0" presId="urn:microsoft.com/office/officeart/2016/7/layout/RepeatingBendingProcessNew"/>
    <dgm:cxn modelId="{33AF8BA2-BC7E-4ABD-AA89-A96EBF63BDBA}" type="presParOf" srcId="{907D9E8F-B762-403C-9FD0-F05FFDDA03B2}" destId="{6CC444CB-3724-4861-AB33-4AB3A0CF6A4D}" srcOrd="2" destOrd="0" presId="urn:microsoft.com/office/officeart/2016/7/layout/RepeatingBendingProcessNew"/>
    <dgm:cxn modelId="{B9949CFC-752D-4D0F-8EC4-7905464ED4E8}" type="presParOf" srcId="{907D9E8F-B762-403C-9FD0-F05FFDDA03B2}" destId="{6EE750F8-EFC2-4AEF-B7DB-C45C734A72CD}" srcOrd="3" destOrd="0" presId="urn:microsoft.com/office/officeart/2016/7/layout/RepeatingBendingProcessNew"/>
    <dgm:cxn modelId="{93B65EA2-55FA-44C2-84ED-D7C69C98C0F3}" type="presParOf" srcId="{6EE750F8-EFC2-4AEF-B7DB-C45C734A72CD}" destId="{B84B4596-E1D4-4A02-A97C-80C6AC489D9D}" srcOrd="0" destOrd="0" presId="urn:microsoft.com/office/officeart/2016/7/layout/RepeatingBendingProcessNew"/>
    <dgm:cxn modelId="{A27D51CD-5BEA-4534-B606-AE9366C2208F}" type="presParOf" srcId="{907D9E8F-B762-403C-9FD0-F05FFDDA03B2}" destId="{92E3D1E5-C872-46B8-91BE-79D7611B01C9}" srcOrd="4" destOrd="0" presId="urn:microsoft.com/office/officeart/2016/7/layout/RepeatingBendingProcessNew"/>
    <dgm:cxn modelId="{4E7BC5FF-99DC-486B-BBFA-240221B2E219}" type="presParOf" srcId="{907D9E8F-B762-403C-9FD0-F05FFDDA03B2}" destId="{509FF591-B226-4665-B5A8-650D9D8AD911}" srcOrd="5" destOrd="0" presId="urn:microsoft.com/office/officeart/2016/7/layout/RepeatingBendingProcessNew"/>
    <dgm:cxn modelId="{63C313AE-CDAE-42EA-9EFB-AD98528AF32A}" type="presParOf" srcId="{509FF591-B226-4665-B5A8-650D9D8AD911}" destId="{DA6E0033-2271-4679-83D2-9D0AB58F7A0B}" srcOrd="0" destOrd="0" presId="urn:microsoft.com/office/officeart/2016/7/layout/RepeatingBendingProcessNew"/>
    <dgm:cxn modelId="{FB5B1E35-AAEF-4743-9809-5A6541874487}" type="presParOf" srcId="{907D9E8F-B762-403C-9FD0-F05FFDDA03B2}" destId="{1C23CAE9-583E-4F6F-8609-6B44C0BEA7A5}" srcOrd="6" destOrd="0" presId="urn:microsoft.com/office/officeart/2016/7/layout/RepeatingBendingProcessNew"/>
    <dgm:cxn modelId="{86B026E8-D6D4-47DE-96FB-7109D979E223}" type="presParOf" srcId="{907D9E8F-B762-403C-9FD0-F05FFDDA03B2}" destId="{95BD625A-E30F-410D-A78D-30350EDAC74A}" srcOrd="7" destOrd="0" presId="urn:microsoft.com/office/officeart/2016/7/layout/RepeatingBendingProcessNew"/>
    <dgm:cxn modelId="{ED595394-8606-4F50-A8AC-E34753FED534}" type="presParOf" srcId="{95BD625A-E30F-410D-A78D-30350EDAC74A}" destId="{3C64C699-46C8-4B00-B2A2-C3DFEB00D8E0}" srcOrd="0" destOrd="0" presId="urn:microsoft.com/office/officeart/2016/7/layout/RepeatingBendingProcessNew"/>
    <dgm:cxn modelId="{BC815503-F5AC-4940-8482-DB339C0C0EE8}" type="presParOf" srcId="{907D9E8F-B762-403C-9FD0-F05FFDDA03B2}" destId="{ADD5920E-87CD-401E-A6F2-387494226FE1}" srcOrd="8" destOrd="0" presId="urn:microsoft.com/office/officeart/2016/7/layout/RepeatingBendingProcessNew"/>
    <dgm:cxn modelId="{20821BAD-182D-4B69-BF4F-CEF4AD8EE46F}" type="presParOf" srcId="{907D9E8F-B762-403C-9FD0-F05FFDDA03B2}" destId="{FFD6630E-DA6F-48E0-B948-6ED772596F1B}" srcOrd="9" destOrd="0" presId="urn:microsoft.com/office/officeart/2016/7/layout/RepeatingBendingProcessNew"/>
    <dgm:cxn modelId="{BF75073C-8C90-4EB9-B4A8-DD32628713A4}" type="presParOf" srcId="{FFD6630E-DA6F-48E0-B948-6ED772596F1B}" destId="{3E5B0923-FF5E-4690-9769-074CAD0251E6}" srcOrd="0" destOrd="0" presId="urn:microsoft.com/office/officeart/2016/7/layout/RepeatingBendingProcessNew"/>
    <dgm:cxn modelId="{D2467149-48E4-475D-9908-C1F0D5C06B7E}" type="presParOf" srcId="{907D9E8F-B762-403C-9FD0-F05FFDDA03B2}" destId="{D23E67B8-AABA-4DA5-A911-240D9913241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E9FAE-8581-4D01-AEE7-75C3F3B2BBD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F832E6-DD6B-42D2-AE1B-824615392FD1}">
      <dgm:prSet/>
      <dgm:spPr/>
      <dgm:t>
        <a:bodyPr/>
        <a:lstStyle/>
        <a:p>
          <a:r>
            <a:rPr lang="en-IN" b="1"/>
            <a:t>UI Pages Created</a:t>
          </a:r>
          <a:endParaRPr lang="en-US"/>
        </a:p>
      </dgm:t>
    </dgm:pt>
    <dgm:pt modelId="{52C583D8-9D30-4BB4-8775-E74A470D0D9C}" type="parTrans" cxnId="{707A3EDD-C111-4796-A43F-1CA2E7F3E23B}">
      <dgm:prSet/>
      <dgm:spPr/>
      <dgm:t>
        <a:bodyPr/>
        <a:lstStyle/>
        <a:p>
          <a:endParaRPr lang="en-US"/>
        </a:p>
      </dgm:t>
    </dgm:pt>
    <dgm:pt modelId="{A325E08C-DF9C-43C1-837E-F1867A63357C}" type="sibTrans" cxnId="{707A3EDD-C111-4796-A43F-1CA2E7F3E23B}">
      <dgm:prSet/>
      <dgm:spPr/>
      <dgm:t>
        <a:bodyPr/>
        <a:lstStyle/>
        <a:p>
          <a:endParaRPr lang="en-US"/>
        </a:p>
      </dgm:t>
    </dgm:pt>
    <dgm:pt modelId="{D2F60F8F-47BD-48AC-AA29-F5F3F9C43E40}">
      <dgm:prSet/>
      <dgm:spPr/>
      <dgm:t>
        <a:bodyPr/>
        <a:lstStyle/>
        <a:p>
          <a:r>
            <a:rPr lang="en-IN"/>
            <a:t>Homepage → café intro, featured menu items.</a:t>
          </a:r>
          <a:endParaRPr lang="en-US"/>
        </a:p>
      </dgm:t>
    </dgm:pt>
    <dgm:pt modelId="{A75E22A9-40A0-4C80-A5CD-55E4C0B81F6E}" type="parTrans" cxnId="{4F5F11C2-78E2-4623-B37E-D0C29093B820}">
      <dgm:prSet/>
      <dgm:spPr/>
      <dgm:t>
        <a:bodyPr/>
        <a:lstStyle/>
        <a:p>
          <a:endParaRPr lang="en-US"/>
        </a:p>
      </dgm:t>
    </dgm:pt>
    <dgm:pt modelId="{27CB5344-DA99-4C4E-A8A0-57D006F933CC}" type="sibTrans" cxnId="{4F5F11C2-78E2-4623-B37E-D0C29093B820}">
      <dgm:prSet/>
      <dgm:spPr/>
      <dgm:t>
        <a:bodyPr/>
        <a:lstStyle/>
        <a:p>
          <a:endParaRPr lang="en-US"/>
        </a:p>
      </dgm:t>
    </dgm:pt>
    <dgm:pt modelId="{8457DCF1-C60B-4ECF-BD79-78ECB81471E2}">
      <dgm:prSet/>
      <dgm:spPr/>
      <dgm:t>
        <a:bodyPr/>
        <a:lstStyle/>
        <a:p>
          <a:r>
            <a:rPr lang="en-IN" dirty="0"/>
            <a:t>Menu Page → list of food items with “Add to Cart” option.</a:t>
          </a:r>
          <a:endParaRPr lang="en-US" dirty="0"/>
        </a:p>
      </dgm:t>
    </dgm:pt>
    <dgm:pt modelId="{61F50401-420E-4012-AA50-19F0AC52A690}" type="parTrans" cxnId="{614DC99B-2A6C-4149-9C5E-666D739997F4}">
      <dgm:prSet/>
      <dgm:spPr/>
      <dgm:t>
        <a:bodyPr/>
        <a:lstStyle/>
        <a:p>
          <a:endParaRPr lang="en-US"/>
        </a:p>
      </dgm:t>
    </dgm:pt>
    <dgm:pt modelId="{A25DAF71-65DA-4608-8FCE-CAB38C7B79D6}" type="sibTrans" cxnId="{614DC99B-2A6C-4149-9C5E-666D739997F4}">
      <dgm:prSet/>
      <dgm:spPr/>
      <dgm:t>
        <a:bodyPr/>
        <a:lstStyle/>
        <a:p>
          <a:endParaRPr lang="en-US"/>
        </a:p>
      </dgm:t>
    </dgm:pt>
    <dgm:pt modelId="{9D47FFF3-3CE6-497C-9AC9-57DDB466E8CB}">
      <dgm:prSet/>
      <dgm:spPr/>
      <dgm:t>
        <a:bodyPr/>
        <a:lstStyle/>
        <a:p>
          <a:r>
            <a:rPr lang="en-IN" dirty="0"/>
            <a:t>Cart &amp; Checkout Page → selected items, quantity, bill amount &amp; time slot.</a:t>
          </a:r>
          <a:endParaRPr lang="en-US" dirty="0"/>
        </a:p>
      </dgm:t>
    </dgm:pt>
    <dgm:pt modelId="{FE48684A-7427-41A1-8D0B-AC86DBA2F601}" type="parTrans" cxnId="{6054F213-5D0B-4E14-97B3-F78CDFC44619}">
      <dgm:prSet/>
      <dgm:spPr/>
      <dgm:t>
        <a:bodyPr/>
        <a:lstStyle/>
        <a:p>
          <a:endParaRPr lang="en-US"/>
        </a:p>
      </dgm:t>
    </dgm:pt>
    <dgm:pt modelId="{A5B903F6-6258-46B6-A248-E472855731BE}" type="sibTrans" cxnId="{6054F213-5D0B-4E14-97B3-F78CDFC44619}">
      <dgm:prSet/>
      <dgm:spPr/>
      <dgm:t>
        <a:bodyPr/>
        <a:lstStyle/>
        <a:p>
          <a:endParaRPr lang="en-US"/>
        </a:p>
      </dgm:t>
    </dgm:pt>
    <dgm:pt modelId="{FDF767FA-EA38-43E0-8363-1480A8D3F383}">
      <dgm:prSet/>
      <dgm:spPr/>
      <dgm:t>
        <a:bodyPr/>
        <a:lstStyle/>
        <a:p>
          <a:r>
            <a:rPr lang="en-IN"/>
            <a:t>Table Booking Page → date &amp; time slot selection.</a:t>
          </a:r>
          <a:endParaRPr lang="en-US"/>
        </a:p>
      </dgm:t>
    </dgm:pt>
    <dgm:pt modelId="{3474CC70-BA6E-4725-8D1A-9C057B68D42B}" type="parTrans" cxnId="{05F2B58D-C700-4B32-816A-69394F1E6EB1}">
      <dgm:prSet/>
      <dgm:spPr/>
      <dgm:t>
        <a:bodyPr/>
        <a:lstStyle/>
        <a:p>
          <a:endParaRPr lang="en-US"/>
        </a:p>
      </dgm:t>
    </dgm:pt>
    <dgm:pt modelId="{8216D3AE-2498-4F67-B321-3FD52EAA6A13}" type="sibTrans" cxnId="{05F2B58D-C700-4B32-816A-69394F1E6EB1}">
      <dgm:prSet/>
      <dgm:spPr/>
      <dgm:t>
        <a:bodyPr/>
        <a:lstStyle/>
        <a:p>
          <a:endParaRPr lang="en-US"/>
        </a:p>
      </dgm:t>
    </dgm:pt>
    <dgm:pt modelId="{42D11532-3EF4-4EC4-9B16-2B1DE8550A47}">
      <dgm:prSet/>
      <dgm:spPr/>
      <dgm:t>
        <a:bodyPr/>
        <a:lstStyle/>
        <a:p>
          <a:r>
            <a:rPr lang="en-IN"/>
            <a:t>Login &amp; Signup Pages → user authentication.</a:t>
          </a:r>
          <a:endParaRPr lang="en-US"/>
        </a:p>
      </dgm:t>
    </dgm:pt>
    <dgm:pt modelId="{FBF3EE55-2F4F-4E9B-BD68-E0A85CC2F00B}" type="parTrans" cxnId="{65F5A1EE-C85D-43AD-8485-D5CA516433CE}">
      <dgm:prSet/>
      <dgm:spPr/>
      <dgm:t>
        <a:bodyPr/>
        <a:lstStyle/>
        <a:p>
          <a:endParaRPr lang="en-US"/>
        </a:p>
      </dgm:t>
    </dgm:pt>
    <dgm:pt modelId="{541DEDD9-CD2C-4C30-A901-E1C2EFABC4C8}" type="sibTrans" cxnId="{65F5A1EE-C85D-43AD-8485-D5CA516433CE}">
      <dgm:prSet/>
      <dgm:spPr/>
      <dgm:t>
        <a:bodyPr/>
        <a:lstStyle/>
        <a:p>
          <a:endParaRPr lang="en-US"/>
        </a:p>
      </dgm:t>
    </dgm:pt>
    <dgm:pt modelId="{1D71B4BC-F4BA-426C-BD86-C404B2811AA8}" type="pres">
      <dgm:prSet presAssocID="{6A5E9FAE-8581-4D01-AEE7-75C3F3B2BBD1}" presName="Name0" presStyleCnt="0">
        <dgm:presLayoutVars>
          <dgm:dir/>
          <dgm:resizeHandles val="exact"/>
        </dgm:presLayoutVars>
      </dgm:prSet>
      <dgm:spPr/>
    </dgm:pt>
    <dgm:pt modelId="{8DA7ADD7-2D0D-4EB1-8E49-D7ADACF2EEC4}" type="pres">
      <dgm:prSet presAssocID="{38F832E6-DD6B-42D2-AE1B-824615392FD1}" presName="node" presStyleLbl="node1" presStyleIdx="0" presStyleCnt="6">
        <dgm:presLayoutVars>
          <dgm:bulletEnabled val="1"/>
        </dgm:presLayoutVars>
      </dgm:prSet>
      <dgm:spPr/>
    </dgm:pt>
    <dgm:pt modelId="{0CEDE139-D678-4737-9D45-617A5BD2DBE4}" type="pres">
      <dgm:prSet presAssocID="{A325E08C-DF9C-43C1-837E-F1867A63357C}" presName="sibTrans" presStyleLbl="sibTrans1D1" presStyleIdx="0" presStyleCnt="5"/>
      <dgm:spPr/>
    </dgm:pt>
    <dgm:pt modelId="{3F830D8E-531C-401E-93E1-A7D41A2275DC}" type="pres">
      <dgm:prSet presAssocID="{A325E08C-DF9C-43C1-837E-F1867A63357C}" presName="connectorText" presStyleLbl="sibTrans1D1" presStyleIdx="0" presStyleCnt="5"/>
      <dgm:spPr/>
    </dgm:pt>
    <dgm:pt modelId="{0A850F81-FBAF-4184-A905-391C482B595B}" type="pres">
      <dgm:prSet presAssocID="{D2F60F8F-47BD-48AC-AA29-F5F3F9C43E40}" presName="node" presStyleLbl="node1" presStyleIdx="1" presStyleCnt="6">
        <dgm:presLayoutVars>
          <dgm:bulletEnabled val="1"/>
        </dgm:presLayoutVars>
      </dgm:prSet>
      <dgm:spPr/>
    </dgm:pt>
    <dgm:pt modelId="{7C329DD0-0F8D-4137-9F21-AA43EC696206}" type="pres">
      <dgm:prSet presAssocID="{27CB5344-DA99-4C4E-A8A0-57D006F933CC}" presName="sibTrans" presStyleLbl="sibTrans1D1" presStyleIdx="1" presStyleCnt="5"/>
      <dgm:spPr/>
    </dgm:pt>
    <dgm:pt modelId="{0D45A7D0-EA13-44DD-ACF9-BBFDF457BC4C}" type="pres">
      <dgm:prSet presAssocID="{27CB5344-DA99-4C4E-A8A0-57D006F933CC}" presName="connectorText" presStyleLbl="sibTrans1D1" presStyleIdx="1" presStyleCnt="5"/>
      <dgm:spPr/>
    </dgm:pt>
    <dgm:pt modelId="{1971E834-F6FB-487B-BEF0-323BE661E187}" type="pres">
      <dgm:prSet presAssocID="{8457DCF1-C60B-4ECF-BD79-78ECB81471E2}" presName="node" presStyleLbl="node1" presStyleIdx="2" presStyleCnt="6">
        <dgm:presLayoutVars>
          <dgm:bulletEnabled val="1"/>
        </dgm:presLayoutVars>
      </dgm:prSet>
      <dgm:spPr/>
    </dgm:pt>
    <dgm:pt modelId="{94737243-3CA8-498D-B108-AAD10CAAC10F}" type="pres">
      <dgm:prSet presAssocID="{A25DAF71-65DA-4608-8FCE-CAB38C7B79D6}" presName="sibTrans" presStyleLbl="sibTrans1D1" presStyleIdx="2" presStyleCnt="5"/>
      <dgm:spPr/>
    </dgm:pt>
    <dgm:pt modelId="{84E7DF7D-6250-46D0-A892-24F898B7683A}" type="pres">
      <dgm:prSet presAssocID="{A25DAF71-65DA-4608-8FCE-CAB38C7B79D6}" presName="connectorText" presStyleLbl="sibTrans1D1" presStyleIdx="2" presStyleCnt="5"/>
      <dgm:spPr/>
    </dgm:pt>
    <dgm:pt modelId="{750F6B6A-7779-4651-B1DC-485B806CB0B0}" type="pres">
      <dgm:prSet presAssocID="{9D47FFF3-3CE6-497C-9AC9-57DDB466E8CB}" presName="node" presStyleLbl="node1" presStyleIdx="3" presStyleCnt="6">
        <dgm:presLayoutVars>
          <dgm:bulletEnabled val="1"/>
        </dgm:presLayoutVars>
      </dgm:prSet>
      <dgm:spPr/>
    </dgm:pt>
    <dgm:pt modelId="{C7CE41A1-2096-42E4-80B7-83E0AEBE2BF9}" type="pres">
      <dgm:prSet presAssocID="{A5B903F6-6258-46B6-A248-E472855731BE}" presName="sibTrans" presStyleLbl="sibTrans1D1" presStyleIdx="3" presStyleCnt="5"/>
      <dgm:spPr/>
    </dgm:pt>
    <dgm:pt modelId="{D63FB229-61B5-45EF-A8C5-EC4E41E7078B}" type="pres">
      <dgm:prSet presAssocID="{A5B903F6-6258-46B6-A248-E472855731BE}" presName="connectorText" presStyleLbl="sibTrans1D1" presStyleIdx="3" presStyleCnt="5"/>
      <dgm:spPr/>
    </dgm:pt>
    <dgm:pt modelId="{31DF44E8-DE7F-4DDD-8D4A-867E135D17E9}" type="pres">
      <dgm:prSet presAssocID="{FDF767FA-EA38-43E0-8363-1480A8D3F383}" presName="node" presStyleLbl="node1" presStyleIdx="4" presStyleCnt="6">
        <dgm:presLayoutVars>
          <dgm:bulletEnabled val="1"/>
        </dgm:presLayoutVars>
      </dgm:prSet>
      <dgm:spPr/>
    </dgm:pt>
    <dgm:pt modelId="{CA5BC011-7EDD-4DC8-AD55-D6FD494A3EC5}" type="pres">
      <dgm:prSet presAssocID="{8216D3AE-2498-4F67-B321-3FD52EAA6A13}" presName="sibTrans" presStyleLbl="sibTrans1D1" presStyleIdx="4" presStyleCnt="5"/>
      <dgm:spPr/>
    </dgm:pt>
    <dgm:pt modelId="{ABF0A2B5-3B07-4E11-9682-2BB24AD82FDA}" type="pres">
      <dgm:prSet presAssocID="{8216D3AE-2498-4F67-B321-3FD52EAA6A13}" presName="connectorText" presStyleLbl="sibTrans1D1" presStyleIdx="4" presStyleCnt="5"/>
      <dgm:spPr/>
    </dgm:pt>
    <dgm:pt modelId="{1895CE7E-8941-4C10-93BF-C26A42A7F54C}" type="pres">
      <dgm:prSet presAssocID="{42D11532-3EF4-4EC4-9B16-2B1DE8550A47}" presName="node" presStyleLbl="node1" presStyleIdx="5" presStyleCnt="6">
        <dgm:presLayoutVars>
          <dgm:bulletEnabled val="1"/>
        </dgm:presLayoutVars>
      </dgm:prSet>
      <dgm:spPr/>
    </dgm:pt>
  </dgm:ptLst>
  <dgm:cxnLst>
    <dgm:cxn modelId="{67793306-9119-4230-BA3E-BF484DBABB7E}" type="presOf" srcId="{FDF767FA-EA38-43E0-8363-1480A8D3F383}" destId="{31DF44E8-DE7F-4DDD-8D4A-867E135D17E9}" srcOrd="0" destOrd="0" presId="urn:microsoft.com/office/officeart/2016/7/layout/RepeatingBendingProcessNew"/>
    <dgm:cxn modelId="{81577C07-CF9C-4356-BDAC-8E6F98C3306F}" type="presOf" srcId="{6A5E9FAE-8581-4D01-AEE7-75C3F3B2BBD1}" destId="{1D71B4BC-F4BA-426C-BD86-C404B2811AA8}" srcOrd="0" destOrd="0" presId="urn:microsoft.com/office/officeart/2016/7/layout/RepeatingBendingProcessNew"/>
    <dgm:cxn modelId="{6054F213-5D0B-4E14-97B3-F78CDFC44619}" srcId="{6A5E9FAE-8581-4D01-AEE7-75C3F3B2BBD1}" destId="{9D47FFF3-3CE6-497C-9AC9-57DDB466E8CB}" srcOrd="3" destOrd="0" parTransId="{FE48684A-7427-41A1-8D0B-AC86DBA2F601}" sibTransId="{A5B903F6-6258-46B6-A248-E472855731BE}"/>
    <dgm:cxn modelId="{27B53516-FEEB-498C-816B-A0F5839BE38D}" type="presOf" srcId="{27CB5344-DA99-4C4E-A8A0-57D006F933CC}" destId="{7C329DD0-0F8D-4137-9F21-AA43EC696206}" srcOrd="0" destOrd="0" presId="urn:microsoft.com/office/officeart/2016/7/layout/RepeatingBendingProcessNew"/>
    <dgm:cxn modelId="{ECE88126-B33D-4F97-9B14-EC5D778BFE41}" type="presOf" srcId="{8457DCF1-C60B-4ECF-BD79-78ECB81471E2}" destId="{1971E834-F6FB-487B-BEF0-323BE661E187}" srcOrd="0" destOrd="0" presId="urn:microsoft.com/office/officeart/2016/7/layout/RepeatingBendingProcessNew"/>
    <dgm:cxn modelId="{BBC6A326-E402-4081-A63A-A250A3314607}" type="presOf" srcId="{A25DAF71-65DA-4608-8FCE-CAB38C7B79D6}" destId="{94737243-3CA8-498D-B108-AAD10CAAC10F}" srcOrd="0" destOrd="0" presId="urn:microsoft.com/office/officeart/2016/7/layout/RepeatingBendingProcessNew"/>
    <dgm:cxn modelId="{385C972C-B844-4FF1-93AD-84CE13C4CF57}" type="presOf" srcId="{9D47FFF3-3CE6-497C-9AC9-57DDB466E8CB}" destId="{750F6B6A-7779-4651-B1DC-485B806CB0B0}" srcOrd="0" destOrd="0" presId="urn:microsoft.com/office/officeart/2016/7/layout/RepeatingBendingProcessNew"/>
    <dgm:cxn modelId="{448B8833-FB55-4A33-8217-0E505F56248B}" type="presOf" srcId="{8216D3AE-2498-4F67-B321-3FD52EAA6A13}" destId="{CA5BC011-7EDD-4DC8-AD55-D6FD494A3EC5}" srcOrd="0" destOrd="0" presId="urn:microsoft.com/office/officeart/2016/7/layout/RepeatingBendingProcessNew"/>
    <dgm:cxn modelId="{8DA89636-76B8-41B7-BE57-6FF8B7345BEC}" type="presOf" srcId="{A25DAF71-65DA-4608-8FCE-CAB38C7B79D6}" destId="{84E7DF7D-6250-46D0-A892-24F898B7683A}" srcOrd="1" destOrd="0" presId="urn:microsoft.com/office/officeart/2016/7/layout/RepeatingBendingProcessNew"/>
    <dgm:cxn modelId="{2CC6C546-5FAC-48D1-8AF0-446B8BECE56D}" type="presOf" srcId="{A325E08C-DF9C-43C1-837E-F1867A63357C}" destId="{3F830D8E-531C-401E-93E1-A7D41A2275DC}" srcOrd="1" destOrd="0" presId="urn:microsoft.com/office/officeart/2016/7/layout/RepeatingBendingProcessNew"/>
    <dgm:cxn modelId="{12F00D69-837B-4A43-A82F-CCE011D6DD13}" type="presOf" srcId="{8216D3AE-2498-4F67-B321-3FD52EAA6A13}" destId="{ABF0A2B5-3B07-4E11-9682-2BB24AD82FDA}" srcOrd="1" destOrd="0" presId="urn:microsoft.com/office/officeart/2016/7/layout/RepeatingBendingProcessNew"/>
    <dgm:cxn modelId="{1BD68975-F81B-498D-A38C-4FD8E058DBFE}" type="presOf" srcId="{A5B903F6-6258-46B6-A248-E472855731BE}" destId="{C7CE41A1-2096-42E4-80B7-83E0AEBE2BF9}" srcOrd="0" destOrd="0" presId="urn:microsoft.com/office/officeart/2016/7/layout/RepeatingBendingProcessNew"/>
    <dgm:cxn modelId="{05F2B58D-C700-4B32-816A-69394F1E6EB1}" srcId="{6A5E9FAE-8581-4D01-AEE7-75C3F3B2BBD1}" destId="{FDF767FA-EA38-43E0-8363-1480A8D3F383}" srcOrd="4" destOrd="0" parTransId="{3474CC70-BA6E-4725-8D1A-9C057B68D42B}" sibTransId="{8216D3AE-2498-4F67-B321-3FD52EAA6A13}"/>
    <dgm:cxn modelId="{36079E8F-70BC-42F1-9075-9F8F8A779080}" type="presOf" srcId="{A5B903F6-6258-46B6-A248-E472855731BE}" destId="{D63FB229-61B5-45EF-A8C5-EC4E41E7078B}" srcOrd="1" destOrd="0" presId="urn:microsoft.com/office/officeart/2016/7/layout/RepeatingBendingProcessNew"/>
    <dgm:cxn modelId="{0D5A9896-7DED-4816-8E0C-597120016016}" type="presOf" srcId="{27CB5344-DA99-4C4E-A8A0-57D006F933CC}" destId="{0D45A7D0-EA13-44DD-ACF9-BBFDF457BC4C}" srcOrd="1" destOrd="0" presId="urn:microsoft.com/office/officeart/2016/7/layout/RepeatingBendingProcessNew"/>
    <dgm:cxn modelId="{614DC99B-2A6C-4149-9C5E-666D739997F4}" srcId="{6A5E9FAE-8581-4D01-AEE7-75C3F3B2BBD1}" destId="{8457DCF1-C60B-4ECF-BD79-78ECB81471E2}" srcOrd="2" destOrd="0" parTransId="{61F50401-420E-4012-AA50-19F0AC52A690}" sibTransId="{A25DAF71-65DA-4608-8FCE-CAB38C7B79D6}"/>
    <dgm:cxn modelId="{44B6F99D-4E08-4D12-9710-661432A73325}" type="presOf" srcId="{42D11532-3EF4-4EC4-9B16-2B1DE8550A47}" destId="{1895CE7E-8941-4C10-93BF-C26A42A7F54C}" srcOrd="0" destOrd="0" presId="urn:microsoft.com/office/officeart/2016/7/layout/RepeatingBendingProcessNew"/>
    <dgm:cxn modelId="{CAE6A6AF-FB69-4071-8049-580B26D118BB}" type="presOf" srcId="{A325E08C-DF9C-43C1-837E-F1867A63357C}" destId="{0CEDE139-D678-4737-9D45-617A5BD2DBE4}" srcOrd="0" destOrd="0" presId="urn:microsoft.com/office/officeart/2016/7/layout/RepeatingBendingProcessNew"/>
    <dgm:cxn modelId="{4F5F11C2-78E2-4623-B37E-D0C29093B820}" srcId="{6A5E9FAE-8581-4D01-AEE7-75C3F3B2BBD1}" destId="{D2F60F8F-47BD-48AC-AA29-F5F3F9C43E40}" srcOrd="1" destOrd="0" parTransId="{A75E22A9-40A0-4C80-A5CD-55E4C0B81F6E}" sibTransId="{27CB5344-DA99-4C4E-A8A0-57D006F933CC}"/>
    <dgm:cxn modelId="{0F10EED5-9873-470C-8D5F-433DE2DFAB18}" type="presOf" srcId="{D2F60F8F-47BD-48AC-AA29-F5F3F9C43E40}" destId="{0A850F81-FBAF-4184-A905-391C482B595B}" srcOrd="0" destOrd="0" presId="urn:microsoft.com/office/officeart/2016/7/layout/RepeatingBendingProcessNew"/>
    <dgm:cxn modelId="{884168DA-192E-4044-818A-D909F8B740B0}" type="presOf" srcId="{38F832E6-DD6B-42D2-AE1B-824615392FD1}" destId="{8DA7ADD7-2D0D-4EB1-8E49-D7ADACF2EEC4}" srcOrd="0" destOrd="0" presId="urn:microsoft.com/office/officeart/2016/7/layout/RepeatingBendingProcessNew"/>
    <dgm:cxn modelId="{707A3EDD-C111-4796-A43F-1CA2E7F3E23B}" srcId="{6A5E9FAE-8581-4D01-AEE7-75C3F3B2BBD1}" destId="{38F832E6-DD6B-42D2-AE1B-824615392FD1}" srcOrd="0" destOrd="0" parTransId="{52C583D8-9D30-4BB4-8775-E74A470D0D9C}" sibTransId="{A325E08C-DF9C-43C1-837E-F1867A63357C}"/>
    <dgm:cxn modelId="{65F5A1EE-C85D-43AD-8485-D5CA516433CE}" srcId="{6A5E9FAE-8581-4D01-AEE7-75C3F3B2BBD1}" destId="{42D11532-3EF4-4EC4-9B16-2B1DE8550A47}" srcOrd="5" destOrd="0" parTransId="{FBF3EE55-2F4F-4E9B-BD68-E0A85CC2F00B}" sibTransId="{541DEDD9-CD2C-4C30-A901-E1C2EFABC4C8}"/>
    <dgm:cxn modelId="{759434DA-292F-4C21-B54C-0D56D1704DEF}" type="presParOf" srcId="{1D71B4BC-F4BA-426C-BD86-C404B2811AA8}" destId="{8DA7ADD7-2D0D-4EB1-8E49-D7ADACF2EEC4}" srcOrd="0" destOrd="0" presId="urn:microsoft.com/office/officeart/2016/7/layout/RepeatingBendingProcessNew"/>
    <dgm:cxn modelId="{6F582F0A-869F-4A62-8E66-719A3704E8F7}" type="presParOf" srcId="{1D71B4BC-F4BA-426C-BD86-C404B2811AA8}" destId="{0CEDE139-D678-4737-9D45-617A5BD2DBE4}" srcOrd="1" destOrd="0" presId="urn:microsoft.com/office/officeart/2016/7/layout/RepeatingBendingProcessNew"/>
    <dgm:cxn modelId="{E213494A-DF18-4F7C-BC5E-016CBFFD1B1F}" type="presParOf" srcId="{0CEDE139-D678-4737-9D45-617A5BD2DBE4}" destId="{3F830D8E-531C-401E-93E1-A7D41A2275DC}" srcOrd="0" destOrd="0" presId="urn:microsoft.com/office/officeart/2016/7/layout/RepeatingBendingProcessNew"/>
    <dgm:cxn modelId="{6860BD4E-7496-4413-AC2C-3B9B0A51580A}" type="presParOf" srcId="{1D71B4BC-F4BA-426C-BD86-C404B2811AA8}" destId="{0A850F81-FBAF-4184-A905-391C482B595B}" srcOrd="2" destOrd="0" presId="urn:microsoft.com/office/officeart/2016/7/layout/RepeatingBendingProcessNew"/>
    <dgm:cxn modelId="{4A5EF028-2911-4C3E-9737-460E0BD52486}" type="presParOf" srcId="{1D71B4BC-F4BA-426C-BD86-C404B2811AA8}" destId="{7C329DD0-0F8D-4137-9F21-AA43EC696206}" srcOrd="3" destOrd="0" presId="urn:microsoft.com/office/officeart/2016/7/layout/RepeatingBendingProcessNew"/>
    <dgm:cxn modelId="{EF59BD03-1430-4B0E-9A9A-82F8E0BFD1ED}" type="presParOf" srcId="{7C329DD0-0F8D-4137-9F21-AA43EC696206}" destId="{0D45A7D0-EA13-44DD-ACF9-BBFDF457BC4C}" srcOrd="0" destOrd="0" presId="urn:microsoft.com/office/officeart/2016/7/layout/RepeatingBendingProcessNew"/>
    <dgm:cxn modelId="{5FC6B6A2-2E4D-4B59-8618-3B78AAD751FC}" type="presParOf" srcId="{1D71B4BC-F4BA-426C-BD86-C404B2811AA8}" destId="{1971E834-F6FB-487B-BEF0-323BE661E187}" srcOrd="4" destOrd="0" presId="urn:microsoft.com/office/officeart/2016/7/layout/RepeatingBendingProcessNew"/>
    <dgm:cxn modelId="{BFDEF0F7-5831-4AAB-8E21-CF376344CE0C}" type="presParOf" srcId="{1D71B4BC-F4BA-426C-BD86-C404B2811AA8}" destId="{94737243-3CA8-498D-B108-AAD10CAAC10F}" srcOrd="5" destOrd="0" presId="urn:microsoft.com/office/officeart/2016/7/layout/RepeatingBendingProcessNew"/>
    <dgm:cxn modelId="{C5CF83D7-55D5-4255-ABBA-5830637E45E1}" type="presParOf" srcId="{94737243-3CA8-498D-B108-AAD10CAAC10F}" destId="{84E7DF7D-6250-46D0-A892-24F898B7683A}" srcOrd="0" destOrd="0" presId="urn:microsoft.com/office/officeart/2016/7/layout/RepeatingBendingProcessNew"/>
    <dgm:cxn modelId="{8C07DA24-20C0-42FE-9656-82E2DA0B726D}" type="presParOf" srcId="{1D71B4BC-F4BA-426C-BD86-C404B2811AA8}" destId="{750F6B6A-7779-4651-B1DC-485B806CB0B0}" srcOrd="6" destOrd="0" presId="urn:microsoft.com/office/officeart/2016/7/layout/RepeatingBendingProcessNew"/>
    <dgm:cxn modelId="{DB67B086-C6E2-4E94-9BA0-AD248CA5D7D7}" type="presParOf" srcId="{1D71B4BC-F4BA-426C-BD86-C404B2811AA8}" destId="{C7CE41A1-2096-42E4-80B7-83E0AEBE2BF9}" srcOrd="7" destOrd="0" presId="urn:microsoft.com/office/officeart/2016/7/layout/RepeatingBendingProcessNew"/>
    <dgm:cxn modelId="{C5C7F1D6-B343-49C1-B9F1-4AA6F0E1561A}" type="presParOf" srcId="{C7CE41A1-2096-42E4-80B7-83E0AEBE2BF9}" destId="{D63FB229-61B5-45EF-A8C5-EC4E41E7078B}" srcOrd="0" destOrd="0" presId="urn:microsoft.com/office/officeart/2016/7/layout/RepeatingBendingProcessNew"/>
    <dgm:cxn modelId="{1048357E-4677-46DB-BC3F-0CA70AFCF63C}" type="presParOf" srcId="{1D71B4BC-F4BA-426C-BD86-C404B2811AA8}" destId="{31DF44E8-DE7F-4DDD-8D4A-867E135D17E9}" srcOrd="8" destOrd="0" presId="urn:microsoft.com/office/officeart/2016/7/layout/RepeatingBendingProcessNew"/>
    <dgm:cxn modelId="{E8719F78-E977-463A-BCA9-9E21B9577F93}" type="presParOf" srcId="{1D71B4BC-F4BA-426C-BD86-C404B2811AA8}" destId="{CA5BC011-7EDD-4DC8-AD55-D6FD494A3EC5}" srcOrd="9" destOrd="0" presId="urn:microsoft.com/office/officeart/2016/7/layout/RepeatingBendingProcessNew"/>
    <dgm:cxn modelId="{75D135C0-86B7-4992-AC53-90002BF5569B}" type="presParOf" srcId="{CA5BC011-7EDD-4DC8-AD55-D6FD494A3EC5}" destId="{ABF0A2B5-3B07-4E11-9682-2BB24AD82FDA}" srcOrd="0" destOrd="0" presId="urn:microsoft.com/office/officeart/2016/7/layout/RepeatingBendingProcessNew"/>
    <dgm:cxn modelId="{85359988-EA59-48AB-AC73-D1B2CEE9D792}" type="presParOf" srcId="{1D71B4BC-F4BA-426C-BD86-C404B2811AA8}" destId="{1895CE7E-8941-4C10-93BF-C26A42A7F5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23C33-5EE4-43BC-A206-48F800A282E8}">
      <dsp:nvSpPr>
        <dsp:cNvPr id="0" name=""/>
        <dsp:cNvSpPr/>
      </dsp:nvSpPr>
      <dsp:spPr>
        <a:xfrm>
          <a:off x="3584" y="0"/>
          <a:ext cx="3075480" cy="307548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980C56-AE3B-4002-9D76-78947C2F22D7}">
      <dsp:nvSpPr>
        <dsp:cNvPr id="0" name=""/>
        <dsp:cNvSpPr/>
      </dsp:nvSpPr>
      <dsp:spPr>
        <a:xfrm>
          <a:off x="203490" y="199906"/>
          <a:ext cx="1230192" cy="12301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waste time waiting in cafes/restaurants.
</a:t>
          </a:r>
          <a:r>
            <a:rPr lang="en-US" sz="800" kern="1200" dirty="0"/>
            <a:t>
</a:t>
          </a:r>
        </a:p>
      </dsp:txBody>
      <dsp:txXfrm>
        <a:off x="263543" y="259959"/>
        <a:ext cx="1110086" cy="1110086"/>
      </dsp:txXfrm>
    </dsp:sp>
    <dsp:sp modelId="{A6D648E9-9EBE-4236-B4A6-758E6BCCDE03}">
      <dsp:nvSpPr>
        <dsp:cNvPr id="0" name=""/>
        <dsp:cNvSpPr/>
      </dsp:nvSpPr>
      <dsp:spPr>
        <a:xfrm>
          <a:off x="1648966" y="199906"/>
          <a:ext cx="1230192" cy="12301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Peak hours lead to long queues &amp; delayed service</a:t>
          </a:r>
          <a:r>
            <a:rPr lang="en-US" sz="1000" b="1" kern="1200" dirty="0">
              <a:solidFill>
                <a:schemeClr val="tx1"/>
              </a:solidFill>
            </a:rPr>
            <a:t>.
</a:t>
          </a:r>
          <a:r>
            <a:rPr lang="en-US" sz="1000" kern="1200" dirty="0"/>
            <a:t>
</a:t>
          </a:r>
        </a:p>
      </dsp:txBody>
      <dsp:txXfrm>
        <a:off x="1709019" y="259959"/>
        <a:ext cx="1110086" cy="1110086"/>
      </dsp:txXfrm>
    </dsp:sp>
    <dsp:sp modelId="{96FBF11F-C5DA-4699-BE2D-4CB3773556E4}">
      <dsp:nvSpPr>
        <dsp:cNvPr id="0" name=""/>
        <dsp:cNvSpPr/>
      </dsp:nvSpPr>
      <dsp:spPr>
        <a:xfrm>
          <a:off x="203490" y="1645381"/>
          <a:ext cx="1230192" cy="12301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Cafe prepares food as per time slot.</a:t>
          </a:r>
          <a:r>
            <a:rPr lang="en-US" sz="1400" kern="1200" dirty="0"/>
            <a:t>
</a:t>
          </a:r>
          <a:endParaRPr lang="en-IN" sz="1400" kern="1200" dirty="0"/>
        </a:p>
      </dsp:txBody>
      <dsp:txXfrm>
        <a:off x="263543" y="1705434"/>
        <a:ext cx="1110086" cy="1110086"/>
      </dsp:txXfrm>
    </dsp:sp>
    <dsp:sp modelId="{EC602220-F6F9-4C55-A2CE-867A3A9C2AE8}">
      <dsp:nvSpPr>
        <dsp:cNvPr id="0" name=""/>
        <dsp:cNvSpPr/>
      </dsp:nvSpPr>
      <dsp:spPr>
        <a:xfrm>
          <a:off x="1648966" y="1645381"/>
          <a:ext cx="1230192" cy="123019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 a table in advance.</a:t>
          </a:r>
          <a:r>
            <a:rPr lang="en-US" sz="1400" kern="1200" dirty="0"/>
            <a:t>
</a:t>
          </a:r>
          <a:endParaRPr lang="en-IN" sz="1400" kern="1200" dirty="0"/>
        </a:p>
      </dsp:txBody>
      <dsp:txXfrm>
        <a:off x="1709019" y="1705434"/>
        <a:ext cx="1110086" cy="1110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AC3CA-D04F-4250-BD89-409B1CF1B24C}">
      <dsp:nvSpPr>
        <dsp:cNvPr id="0" name=""/>
        <dsp:cNvSpPr/>
      </dsp:nvSpPr>
      <dsp:spPr>
        <a:xfrm>
          <a:off x="2622" y="1173017"/>
          <a:ext cx="1420158" cy="1988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21" tIns="330200" rIns="1107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user-friendly online ordering &amp; (optional) reservation platform.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2" y="1928541"/>
        <a:ext cx="1420158" cy="1192933"/>
      </dsp:txXfrm>
    </dsp:sp>
    <dsp:sp modelId="{15C1C29E-AA82-4B3C-A517-0FF1F5E3721D}">
      <dsp:nvSpPr>
        <dsp:cNvPr id="0" name=""/>
        <dsp:cNvSpPr/>
      </dsp:nvSpPr>
      <dsp:spPr>
        <a:xfrm>
          <a:off x="414468" y="1371839"/>
          <a:ext cx="596466" cy="5964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3" tIns="12700" rIns="46503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</a:t>
          </a:r>
        </a:p>
      </dsp:txBody>
      <dsp:txXfrm>
        <a:off x="501818" y="1459189"/>
        <a:ext cx="421766" cy="421766"/>
      </dsp:txXfrm>
    </dsp:sp>
    <dsp:sp modelId="{209F71F7-0287-4F56-A88D-F89C34BD38C5}">
      <dsp:nvSpPr>
        <dsp:cNvPr id="0" name=""/>
        <dsp:cNvSpPr/>
      </dsp:nvSpPr>
      <dsp:spPr>
        <a:xfrm>
          <a:off x="2622" y="3161166"/>
          <a:ext cx="1420158" cy="72"/>
        </a:xfrm>
        <a:prstGeom prst="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732FF-0F29-40CC-8E44-CB81C0CF5D74}">
      <dsp:nvSpPr>
        <dsp:cNvPr id="0" name=""/>
        <dsp:cNvSpPr/>
      </dsp:nvSpPr>
      <dsp:spPr>
        <a:xfrm>
          <a:off x="1564797" y="1173017"/>
          <a:ext cx="1420158" cy="1988221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21" tIns="330200" rIns="1107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latin typeface="Times New Roman" panose="02020603050405020304" pitchFamily="18" charset="0"/>
              <a:cs typeface="Times New Roman" panose="02020603050405020304" pitchFamily="18" charset="0"/>
            </a:rPr>
            <a:t>Allow customers to pre-order food with a time slot.
</a:t>
          </a:r>
        </a:p>
      </dsp:txBody>
      <dsp:txXfrm>
        <a:off x="1564797" y="1928541"/>
        <a:ext cx="1420158" cy="1192933"/>
      </dsp:txXfrm>
    </dsp:sp>
    <dsp:sp modelId="{474824E6-8A34-420F-AD02-C2BCEC689715}">
      <dsp:nvSpPr>
        <dsp:cNvPr id="0" name=""/>
        <dsp:cNvSpPr/>
      </dsp:nvSpPr>
      <dsp:spPr>
        <a:xfrm>
          <a:off x="1976643" y="1371839"/>
          <a:ext cx="596466" cy="596466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3" tIns="12700" rIns="46503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</a:t>
          </a:r>
        </a:p>
      </dsp:txBody>
      <dsp:txXfrm>
        <a:off x="2063993" y="1459189"/>
        <a:ext cx="421766" cy="421766"/>
      </dsp:txXfrm>
    </dsp:sp>
    <dsp:sp modelId="{0E296380-0607-4414-8A44-C063372C6820}">
      <dsp:nvSpPr>
        <dsp:cNvPr id="0" name=""/>
        <dsp:cNvSpPr/>
      </dsp:nvSpPr>
      <dsp:spPr>
        <a:xfrm>
          <a:off x="1564797" y="3161166"/>
          <a:ext cx="1420158" cy="7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ED07B-92CD-4EE7-BDC1-B6619022ED89}">
      <dsp:nvSpPr>
        <dsp:cNvPr id="0" name=""/>
        <dsp:cNvSpPr/>
      </dsp:nvSpPr>
      <dsp:spPr>
        <a:xfrm>
          <a:off x="3126971" y="1173017"/>
          <a:ext cx="1420158" cy="198822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21" tIns="330200" rIns="1107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cafe prepares food on time to avoid waiting.
</a:t>
          </a:r>
          <a:r>
            <a:rPr lang="en-US" sz="1100" kern="1200" dirty="0"/>
            <a:t>
</a:t>
          </a:r>
          <a:endParaRPr lang="en-IN" sz="1100" kern="1200" dirty="0"/>
        </a:p>
      </dsp:txBody>
      <dsp:txXfrm>
        <a:off x="3126971" y="1928541"/>
        <a:ext cx="1420158" cy="1192933"/>
      </dsp:txXfrm>
    </dsp:sp>
    <dsp:sp modelId="{CB917F75-9614-456D-8662-6163BDBA58F0}">
      <dsp:nvSpPr>
        <dsp:cNvPr id="0" name=""/>
        <dsp:cNvSpPr/>
      </dsp:nvSpPr>
      <dsp:spPr>
        <a:xfrm>
          <a:off x="3538817" y="1371839"/>
          <a:ext cx="596466" cy="596466"/>
        </a:xfrm>
        <a:prstGeom prst="ellipse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3" tIns="12700" rIns="46503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  <a:endParaRPr lang="en-IN" sz="2800" kern="1200" dirty="0"/>
        </a:p>
      </dsp:txBody>
      <dsp:txXfrm>
        <a:off x="3626167" y="1459189"/>
        <a:ext cx="421766" cy="421766"/>
      </dsp:txXfrm>
    </dsp:sp>
    <dsp:sp modelId="{AA7EDFA0-289C-468C-89D2-7E7ADF817270}">
      <dsp:nvSpPr>
        <dsp:cNvPr id="0" name=""/>
        <dsp:cNvSpPr/>
      </dsp:nvSpPr>
      <dsp:spPr>
        <a:xfrm>
          <a:off x="3126971" y="3161166"/>
          <a:ext cx="1420158" cy="72"/>
        </a:xfrm>
        <a:prstGeom prst="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6B255-4904-461D-8A58-D76718958233}">
      <dsp:nvSpPr>
        <dsp:cNvPr id="0" name=""/>
        <dsp:cNvSpPr/>
      </dsp:nvSpPr>
      <dsp:spPr>
        <a:xfrm>
          <a:off x="4689146" y="1173017"/>
          <a:ext cx="1420158" cy="1988221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21" tIns="330200" rIns="1107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scalability and portability via </a:t>
          </a:r>
          <a:r>
            <a:rPr lang="en-IN" sz="1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Dockerized</a:t>
          </a: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deployment</a:t>
          </a:r>
          <a:r>
            <a:rPr lang="en-IN" sz="1100" kern="1200" dirty="0"/>
            <a:t>.</a:t>
          </a:r>
          <a:endParaRPr lang="en-US" sz="1100" kern="1200" dirty="0"/>
        </a:p>
      </dsp:txBody>
      <dsp:txXfrm>
        <a:off x="4689146" y="1928541"/>
        <a:ext cx="1420158" cy="1192933"/>
      </dsp:txXfrm>
    </dsp:sp>
    <dsp:sp modelId="{73329403-E362-42FF-95AB-68B13DE13E8A}">
      <dsp:nvSpPr>
        <dsp:cNvPr id="0" name=""/>
        <dsp:cNvSpPr/>
      </dsp:nvSpPr>
      <dsp:spPr>
        <a:xfrm>
          <a:off x="5100992" y="1371839"/>
          <a:ext cx="596466" cy="596466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3" tIns="12700" rIns="46503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</a:t>
          </a:r>
        </a:p>
      </dsp:txBody>
      <dsp:txXfrm>
        <a:off x="5188342" y="1459189"/>
        <a:ext cx="421766" cy="421766"/>
      </dsp:txXfrm>
    </dsp:sp>
    <dsp:sp modelId="{66771E05-1E2C-4C26-9525-7F33032521BB}">
      <dsp:nvSpPr>
        <dsp:cNvPr id="0" name=""/>
        <dsp:cNvSpPr/>
      </dsp:nvSpPr>
      <dsp:spPr>
        <a:xfrm>
          <a:off x="4689146" y="3161166"/>
          <a:ext cx="1420158" cy="72"/>
        </a:xfrm>
        <a:prstGeom prst="rect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9CAA6-A5D8-4738-A3C7-64987786C983}">
      <dsp:nvSpPr>
        <dsp:cNvPr id="0" name=""/>
        <dsp:cNvSpPr/>
      </dsp:nvSpPr>
      <dsp:spPr>
        <a:xfrm>
          <a:off x="6251320" y="1173017"/>
          <a:ext cx="1420158" cy="198822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721" tIns="330200" rIns="11072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Deliver transparent pricing, order tracking, and digital receipts.</a:t>
          </a:r>
          <a:endParaRPr lang="en-US" sz="1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51320" y="1928541"/>
        <a:ext cx="1420158" cy="1192933"/>
      </dsp:txXfrm>
    </dsp:sp>
    <dsp:sp modelId="{A84D5B19-B906-4107-9475-657BAE10F9FD}">
      <dsp:nvSpPr>
        <dsp:cNvPr id="0" name=""/>
        <dsp:cNvSpPr/>
      </dsp:nvSpPr>
      <dsp:spPr>
        <a:xfrm>
          <a:off x="6663166" y="1371839"/>
          <a:ext cx="596466" cy="596466"/>
        </a:xfrm>
        <a:prstGeom prst="ellipse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503" tIns="12700" rIns="46503" bIns="1270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750516" y="1459189"/>
        <a:ext cx="421766" cy="421766"/>
      </dsp:txXfrm>
    </dsp:sp>
    <dsp:sp modelId="{1D59E17B-C945-4742-8656-4FCEC1F84966}">
      <dsp:nvSpPr>
        <dsp:cNvPr id="0" name=""/>
        <dsp:cNvSpPr/>
      </dsp:nvSpPr>
      <dsp:spPr>
        <a:xfrm>
          <a:off x="6251320" y="3161166"/>
          <a:ext cx="1420158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85AFA-B6EA-4344-804E-EF94B1812C8D}">
      <dsp:nvSpPr>
        <dsp:cNvPr id="0" name=""/>
        <dsp:cNvSpPr/>
      </dsp:nvSpPr>
      <dsp:spPr>
        <a:xfrm>
          <a:off x="2280144" y="984220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027322"/>
        <a:ext cx="26172" cy="5234"/>
      </dsp:txXfrm>
    </dsp:sp>
    <dsp:sp modelId="{1643F68F-873D-4955-BBF6-4E9CC56E8364}">
      <dsp:nvSpPr>
        <dsp:cNvPr id="0" name=""/>
        <dsp:cNvSpPr/>
      </dsp:nvSpPr>
      <dsp:spPr>
        <a:xfrm>
          <a:off x="6045" y="347170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Backend:</a:t>
          </a:r>
          <a:r>
            <a:rPr lang="en-US" sz="2300" b="0" i="0" kern="1200" baseline="0"/>
            <a:t> Python (Flask)</a:t>
          </a:r>
          <a:endParaRPr lang="en-US" sz="2300" kern="1200"/>
        </a:p>
      </dsp:txBody>
      <dsp:txXfrm>
        <a:off x="6045" y="347170"/>
        <a:ext cx="2275898" cy="1365538"/>
      </dsp:txXfrm>
    </dsp:sp>
    <dsp:sp modelId="{6EE750F8-EFC2-4AEF-B7DB-C45C734A72CD}">
      <dsp:nvSpPr>
        <dsp:cNvPr id="0" name=""/>
        <dsp:cNvSpPr/>
      </dsp:nvSpPr>
      <dsp:spPr>
        <a:xfrm>
          <a:off x="5079499" y="984220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027322"/>
        <a:ext cx="26172" cy="5234"/>
      </dsp:txXfrm>
    </dsp:sp>
    <dsp:sp modelId="{6CC444CB-3724-4861-AB33-4AB3A0CF6A4D}">
      <dsp:nvSpPr>
        <dsp:cNvPr id="0" name=""/>
        <dsp:cNvSpPr/>
      </dsp:nvSpPr>
      <dsp:spPr>
        <a:xfrm>
          <a:off x="2805400" y="347170"/>
          <a:ext cx="2275898" cy="1365538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Frontend:</a:t>
          </a:r>
          <a:r>
            <a:rPr lang="en-US" sz="2300" b="0" i="0" kern="1200" baseline="0"/>
            <a:t> HTML5, CSS3, JavaScript</a:t>
          </a:r>
          <a:endParaRPr lang="en-US" sz="2300" kern="1200"/>
        </a:p>
      </dsp:txBody>
      <dsp:txXfrm>
        <a:off x="2805400" y="347170"/>
        <a:ext cx="2275898" cy="1365538"/>
      </dsp:txXfrm>
    </dsp:sp>
    <dsp:sp modelId="{509FF591-B226-4665-B5A8-650D9D8AD911}">
      <dsp:nvSpPr>
        <dsp:cNvPr id="0" name=""/>
        <dsp:cNvSpPr/>
      </dsp:nvSpPr>
      <dsp:spPr>
        <a:xfrm>
          <a:off x="1143995" y="1710909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1954720"/>
        <a:ext cx="281156" cy="5234"/>
      </dsp:txXfrm>
    </dsp:sp>
    <dsp:sp modelId="{92E3D1E5-C872-46B8-91BE-79D7611B01C9}">
      <dsp:nvSpPr>
        <dsp:cNvPr id="0" name=""/>
        <dsp:cNvSpPr/>
      </dsp:nvSpPr>
      <dsp:spPr>
        <a:xfrm>
          <a:off x="5604755" y="347170"/>
          <a:ext cx="2275898" cy="1365538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Database:</a:t>
          </a:r>
          <a:r>
            <a:rPr lang="en-US" sz="2300" b="0" i="0" kern="1200" baseline="0"/>
            <a:t> MySQL</a:t>
          </a:r>
          <a:endParaRPr lang="en-US" sz="2300" kern="1200"/>
        </a:p>
      </dsp:txBody>
      <dsp:txXfrm>
        <a:off x="5604755" y="347170"/>
        <a:ext cx="2275898" cy="1365538"/>
      </dsp:txXfrm>
    </dsp:sp>
    <dsp:sp modelId="{95BD625A-E30F-410D-A78D-30350EDAC74A}">
      <dsp:nvSpPr>
        <dsp:cNvPr id="0" name=""/>
        <dsp:cNvSpPr/>
      </dsp:nvSpPr>
      <dsp:spPr>
        <a:xfrm>
          <a:off x="2280144" y="2873215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2916318"/>
        <a:ext cx="26172" cy="5234"/>
      </dsp:txXfrm>
    </dsp:sp>
    <dsp:sp modelId="{1C23CAE9-583E-4F6F-8609-6B44C0BEA7A5}">
      <dsp:nvSpPr>
        <dsp:cNvPr id="0" name=""/>
        <dsp:cNvSpPr/>
      </dsp:nvSpPr>
      <dsp:spPr>
        <a:xfrm>
          <a:off x="6045" y="2236166"/>
          <a:ext cx="2275898" cy="1365538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Development:</a:t>
          </a:r>
          <a:r>
            <a:rPr lang="en-US" sz="2300" b="0" i="0" kern="1200" baseline="0"/>
            <a:t> VS Code, Git/GitHub</a:t>
          </a:r>
          <a:endParaRPr lang="en-US" sz="2300" kern="1200"/>
        </a:p>
      </dsp:txBody>
      <dsp:txXfrm>
        <a:off x="6045" y="2236166"/>
        <a:ext cx="2275898" cy="1365538"/>
      </dsp:txXfrm>
    </dsp:sp>
    <dsp:sp modelId="{FFD6630E-DA6F-48E0-B948-6ED772596F1B}">
      <dsp:nvSpPr>
        <dsp:cNvPr id="0" name=""/>
        <dsp:cNvSpPr/>
      </dsp:nvSpPr>
      <dsp:spPr>
        <a:xfrm>
          <a:off x="5079499" y="2873215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2916318"/>
        <a:ext cx="26172" cy="5234"/>
      </dsp:txXfrm>
    </dsp:sp>
    <dsp:sp modelId="{ADD5920E-87CD-401E-A6F2-387494226FE1}">
      <dsp:nvSpPr>
        <dsp:cNvPr id="0" name=""/>
        <dsp:cNvSpPr/>
      </dsp:nvSpPr>
      <dsp:spPr>
        <a:xfrm>
          <a:off x="2805400" y="2236166"/>
          <a:ext cx="2275898" cy="1365538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Deployment:</a:t>
          </a:r>
          <a:r>
            <a:rPr lang="en-US" sz="2300" b="0" i="0" kern="1200" baseline="0"/>
            <a:t> Docker &amp; Docker Compose</a:t>
          </a:r>
          <a:endParaRPr lang="en-US" sz="2300" kern="1200"/>
        </a:p>
      </dsp:txBody>
      <dsp:txXfrm>
        <a:off x="2805400" y="2236166"/>
        <a:ext cx="2275898" cy="1365538"/>
      </dsp:txXfrm>
    </dsp:sp>
    <dsp:sp modelId="{D23E67B8-AABA-4DA5-A911-240D9913241B}">
      <dsp:nvSpPr>
        <dsp:cNvPr id="0" name=""/>
        <dsp:cNvSpPr/>
      </dsp:nvSpPr>
      <dsp:spPr>
        <a:xfrm>
          <a:off x="5604755" y="2236166"/>
          <a:ext cx="2275898" cy="136553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Testing:</a:t>
          </a:r>
          <a:r>
            <a:rPr lang="en-US" sz="2300" b="0" i="0" kern="1200" baseline="0"/>
            <a:t> PyTest / Unittest</a:t>
          </a:r>
          <a:endParaRPr lang="en-US" sz="2300" kern="1200"/>
        </a:p>
      </dsp:txBody>
      <dsp:txXfrm>
        <a:off x="5604755" y="2236166"/>
        <a:ext cx="2275898" cy="13655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DE139-D678-4737-9D45-617A5BD2DBE4}">
      <dsp:nvSpPr>
        <dsp:cNvPr id="0" name=""/>
        <dsp:cNvSpPr/>
      </dsp:nvSpPr>
      <dsp:spPr>
        <a:xfrm>
          <a:off x="2280144" y="984220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027322"/>
        <a:ext cx="26172" cy="5234"/>
      </dsp:txXfrm>
    </dsp:sp>
    <dsp:sp modelId="{8DA7ADD7-2D0D-4EB1-8E49-D7ADACF2EEC4}">
      <dsp:nvSpPr>
        <dsp:cNvPr id="0" name=""/>
        <dsp:cNvSpPr/>
      </dsp:nvSpPr>
      <dsp:spPr>
        <a:xfrm>
          <a:off x="6045" y="347170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UI Pages Created</a:t>
          </a:r>
          <a:endParaRPr lang="en-US" sz="1900" kern="1200"/>
        </a:p>
      </dsp:txBody>
      <dsp:txXfrm>
        <a:off x="6045" y="347170"/>
        <a:ext cx="2275898" cy="1365538"/>
      </dsp:txXfrm>
    </dsp:sp>
    <dsp:sp modelId="{7C329DD0-0F8D-4137-9F21-AA43EC696206}">
      <dsp:nvSpPr>
        <dsp:cNvPr id="0" name=""/>
        <dsp:cNvSpPr/>
      </dsp:nvSpPr>
      <dsp:spPr>
        <a:xfrm>
          <a:off x="5079499" y="984220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027322"/>
        <a:ext cx="26172" cy="5234"/>
      </dsp:txXfrm>
    </dsp:sp>
    <dsp:sp modelId="{0A850F81-FBAF-4184-A905-391C482B595B}">
      <dsp:nvSpPr>
        <dsp:cNvPr id="0" name=""/>
        <dsp:cNvSpPr/>
      </dsp:nvSpPr>
      <dsp:spPr>
        <a:xfrm>
          <a:off x="2805400" y="347170"/>
          <a:ext cx="2275898" cy="136553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Homepage → café intro, featured menu items.</a:t>
          </a:r>
          <a:endParaRPr lang="en-US" sz="1900" kern="1200"/>
        </a:p>
      </dsp:txBody>
      <dsp:txXfrm>
        <a:off x="2805400" y="347170"/>
        <a:ext cx="2275898" cy="1365538"/>
      </dsp:txXfrm>
    </dsp:sp>
    <dsp:sp modelId="{94737243-3CA8-498D-B108-AAD10CAAC10F}">
      <dsp:nvSpPr>
        <dsp:cNvPr id="0" name=""/>
        <dsp:cNvSpPr/>
      </dsp:nvSpPr>
      <dsp:spPr>
        <a:xfrm>
          <a:off x="1143995" y="1710909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1954720"/>
        <a:ext cx="281156" cy="5234"/>
      </dsp:txXfrm>
    </dsp:sp>
    <dsp:sp modelId="{1971E834-F6FB-487B-BEF0-323BE661E187}">
      <dsp:nvSpPr>
        <dsp:cNvPr id="0" name=""/>
        <dsp:cNvSpPr/>
      </dsp:nvSpPr>
      <dsp:spPr>
        <a:xfrm>
          <a:off x="5604755" y="347170"/>
          <a:ext cx="2275898" cy="1365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Menu Page → list of food items with “Add to Cart” option.</a:t>
          </a:r>
          <a:endParaRPr lang="en-US" sz="1900" kern="1200" dirty="0"/>
        </a:p>
      </dsp:txBody>
      <dsp:txXfrm>
        <a:off x="5604755" y="347170"/>
        <a:ext cx="2275898" cy="1365538"/>
      </dsp:txXfrm>
    </dsp:sp>
    <dsp:sp modelId="{C7CE41A1-2096-42E4-80B7-83E0AEBE2BF9}">
      <dsp:nvSpPr>
        <dsp:cNvPr id="0" name=""/>
        <dsp:cNvSpPr/>
      </dsp:nvSpPr>
      <dsp:spPr>
        <a:xfrm>
          <a:off x="2280144" y="2873215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2916318"/>
        <a:ext cx="26172" cy="5234"/>
      </dsp:txXfrm>
    </dsp:sp>
    <dsp:sp modelId="{750F6B6A-7779-4651-B1DC-485B806CB0B0}">
      <dsp:nvSpPr>
        <dsp:cNvPr id="0" name=""/>
        <dsp:cNvSpPr/>
      </dsp:nvSpPr>
      <dsp:spPr>
        <a:xfrm>
          <a:off x="6045" y="2236166"/>
          <a:ext cx="2275898" cy="13655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Cart &amp; Checkout Page → selected items, quantity, bill amount &amp; time slot.</a:t>
          </a:r>
          <a:endParaRPr lang="en-US" sz="1900" kern="1200" dirty="0"/>
        </a:p>
      </dsp:txBody>
      <dsp:txXfrm>
        <a:off x="6045" y="2236166"/>
        <a:ext cx="2275898" cy="1365538"/>
      </dsp:txXfrm>
    </dsp:sp>
    <dsp:sp modelId="{CA5BC011-7EDD-4DC8-AD55-D6FD494A3EC5}">
      <dsp:nvSpPr>
        <dsp:cNvPr id="0" name=""/>
        <dsp:cNvSpPr/>
      </dsp:nvSpPr>
      <dsp:spPr>
        <a:xfrm>
          <a:off x="5079499" y="2873215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2916318"/>
        <a:ext cx="26172" cy="5234"/>
      </dsp:txXfrm>
    </dsp:sp>
    <dsp:sp modelId="{31DF44E8-DE7F-4DDD-8D4A-867E135D17E9}">
      <dsp:nvSpPr>
        <dsp:cNvPr id="0" name=""/>
        <dsp:cNvSpPr/>
      </dsp:nvSpPr>
      <dsp:spPr>
        <a:xfrm>
          <a:off x="2805400" y="2236166"/>
          <a:ext cx="2275898" cy="136553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Table Booking Page → date &amp; time slot selection.</a:t>
          </a:r>
          <a:endParaRPr lang="en-US" sz="1900" kern="1200"/>
        </a:p>
      </dsp:txBody>
      <dsp:txXfrm>
        <a:off x="2805400" y="2236166"/>
        <a:ext cx="2275898" cy="1365538"/>
      </dsp:txXfrm>
    </dsp:sp>
    <dsp:sp modelId="{1895CE7E-8941-4C10-93BF-C26A42A7F54C}">
      <dsp:nvSpPr>
        <dsp:cNvPr id="0" name=""/>
        <dsp:cNvSpPr/>
      </dsp:nvSpPr>
      <dsp:spPr>
        <a:xfrm>
          <a:off x="5604755" y="2236166"/>
          <a:ext cx="2275898" cy="136553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Login &amp; Signup Pages → user authentication.</a:t>
          </a:r>
          <a:endParaRPr lang="en-US" sz="1900" kern="1200"/>
        </a:p>
      </dsp:txBody>
      <dsp:txXfrm>
        <a:off x="5604755" y="2236166"/>
        <a:ext cx="2275898" cy="1365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8696-5A64-4F5C-8138-0AAB99A329B8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46D7-5C6C-4681-8A88-BC7F3C80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6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09CE-A257-41C5-AA16-05F3697D0FCA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F201-2928-4987-9272-C7580973A85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9774-F88C-407F-9035-E957297A93A9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2F4C5-93CA-4899-A13E-1295C0AF897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B218-8DAD-4BDB-A2AB-2E37FF597991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1AE0-29A1-4BC4-9E52-53965A8997B9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B6E7-133E-4C66-B808-C1F0DF1992EB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95173-B9B5-434A-97D6-B743A2674776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579E-8FE8-4A14-97A2-35AA28477A12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A8F-647D-4E70-8BA2-712FC1DD11EF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AD056-A9EC-43F3-8E6A-FFE40B864A06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53D43-BE13-47E4-9702-91E3C4F5F5BA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rop-woman-taking-shot-of-food-on-mobile-phone-during-lunch-455213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60"/>
            <a:ext cx="6858000" cy="110143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10" y="2943214"/>
            <a:ext cx="6858000" cy="2239148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–Online Cafe Food Booking System</a:t>
            </a: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- Vishal Chaturvedi(240029140246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Vanshika Garg(240029140233)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Simran Tyagi(240029140206)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Shefali Yadav(240029140193)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143000" y="4444198"/>
            <a:ext cx="6858000" cy="5720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6867525" y="5351318"/>
            <a:ext cx="2276475" cy="1184564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Anita Yadav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Shruti  Aggarwal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Amit Kumar Gupta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1794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0465-8AF2-1C1C-B34F-077C12B7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07237-5FB8-14F9-3711-43AFC5FC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17576"/>
            <a:ext cx="818223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sp>
        <p:nvSpPr>
          <p:cNvPr id="10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493B0C-1AA5-CDA9-12C4-E404BAB9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48" y="2394284"/>
            <a:ext cx="8661654" cy="2750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3944D6-FA5F-CFD3-DE2A-28EEC0E49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5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CC3E9-402C-FD40-63C9-9BFABA1E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4282AE-ED24-5D07-6300-962E8F3C25B2}"/>
              </a:ext>
            </a:extLst>
          </p:cNvPr>
          <p:cNvSpPr/>
          <p:nvPr/>
        </p:nvSpPr>
        <p:spPr>
          <a:xfrm>
            <a:off x="5252773" y="3018652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 Orders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78DBE1-2F71-5673-C18E-B5DEAA9D5413}"/>
              </a:ext>
            </a:extLst>
          </p:cNvPr>
          <p:cNvSpPr/>
          <p:nvPr/>
        </p:nvSpPr>
        <p:spPr>
          <a:xfrm>
            <a:off x="807720" y="1402080"/>
            <a:ext cx="1356360" cy="762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Customer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660F4-041E-DD72-8D72-C651E9C2FD43}"/>
              </a:ext>
            </a:extLst>
          </p:cNvPr>
          <p:cNvSpPr/>
          <p:nvPr/>
        </p:nvSpPr>
        <p:spPr>
          <a:xfrm>
            <a:off x="768076" y="2926080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Tablet/phone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/laptop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122D8-889F-9D8C-2F84-3B79266014F3}"/>
              </a:ext>
            </a:extLst>
          </p:cNvPr>
          <p:cNvSpPr/>
          <p:nvPr/>
        </p:nvSpPr>
        <p:spPr>
          <a:xfrm>
            <a:off x="3044190" y="480059"/>
            <a:ext cx="1446670" cy="5800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Generate Reports/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And invoice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9DDC32-7627-39CE-8617-FDDF74AE427B}"/>
              </a:ext>
            </a:extLst>
          </p:cNvPr>
          <p:cNvSpPr/>
          <p:nvPr/>
        </p:nvSpPr>
        <p:spPr>
          <a:xfrm>
            <a:off x="7330440" y="1737456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View History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777152-0F3C-F56F-5B73-941C4C52A10C}"/>
              </a:ext>
            </a:extLst>
          </p:cNvPr>
          <p:cNvSpPr/>
          <p:nvPr/>
        </p:nvSpPr>
        <p:spPr>
          <a:xfrm>
            <a:off x="7314959" y="4218305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All Orders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258213-9A4F-C66A-DB59-708E1648E151}"/>
              </a:ext>
            </a:extLst>
          </p:cNvPr>
          <p:cNvSpPr/>
          <p:nvPr/>
        </p:nvSpPr>
        <p:spPr>
          <a:xfrm>
            <a:off x="3208020" y="4218305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place Orders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43AF6B-2DB2-3167-6087-5A3041D7383C}"/>
              </a:ext>
            </a:extLst>
          </p:cNvPr>
          <p:cNvCxnSpPr>
            <a:cxnSpLocks/>
          </p:cNvCxnSpPr>
          <p:nvPr/>
        </p:nvCxnSpPr>
        <p:spPr>
          <a:xfrm>
            <a:off x="1441030" y="2172415"/>
            <a:ext cx="10451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D00A1-9CDA-9A86-31F2-A04A74B62BEF}"/>
              </a:ext>
            </a:extLst>
          </p:cNvPr>
          <p:cNvSpPr/>
          <p:nvPr/>
        </p:nvSpPr>
        <p:spPr>
          <a:xfrm>
            <a:off x="747866" y="4219144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Access Orders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65ACBD-2BE4-3000-F571-B57EE7C6A3AD}"/>
              </a:ext>
            </a:extLst>
          </p:cNvPr>
          <p:cNvSpPr/>
          <p:nvPr/>
        </p:nvSpPr>
        <p:spPr>
          <a:xfrm>
            <a:off x="7315200" y="350520"/>
            <a:ext cx="1356360" cy="762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Admin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B77EBD-D3BD-23AB-3041-AADEFA15F735}"/>
              </a:ext>
            </a:extLst>
          </p:cNvPr>
          <p:cNvSpPr/>
          <p:nvPr/>
        </p:nvSpPr>
        <p:spPr>
          <a:xfrm>
            <a:off x="7772400" y="2889112"/>
            <a:ext cx="1356360" cy="762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Cafe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2C7EA3-28E6-E660-7EF2-4ED3B5245960}"/>
              </a:ext>
            </a:extLst>
          </p:cNvPr>
          <p:cNvSpPr txBox="1"/>
          <p:nvPr/>
        </p:nvSpPr>
        <p:spPr>
          <a:xfrm>
            <a:off x="547501" y="2240376"/>
            <a:ext cx="93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app on </a:t>
            </a:r>
            <a:endParaRPr lang="en-IN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1AAF3D-843A-3FDD-E135-BC00294A89C0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1426046" y="3429000"/>
            <a:ext cx="20210" cy="790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427447-ABB3-5490-6F3B-3BFC70651577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1783075" y="5742304"/>
            <a:ext cx="381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2F2B57-9A4D-D768-976B-DBCB2225D937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4564380" y="4469765"/>
            <a:ext cx="784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186D748-13E1-2D45-B2EB-099BF5F8420A}"/>
              </a:ext>
            </a:extLst>
          </p:cNvPr>
          <p:cNvCxnSpPr>
            <a:cxnSpLocks/>
            <a:stCxn id="31" idx="3"/>
            <a:endCxn id="8" idx="1"/>
          </p:cNvCxnSpPr>
          <p:nvPr/>
        </p:nvCxnSpPr>
        <p:spPr>
          <a:xfrm>
            <a:off x="6553200" y="4469765"/>
            <a:ext cx="761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B416F6-3C19-1CF3-BF85-C95682B9B571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flipH="1">
            <a:off x="6609133" y="3270112"/>
            <a:ext cx="1163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209F06-F1EC-E95A-E6AB-7A27F1199E71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2104226" y="4469765"/>
            <a:ext cx="1103794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5A0A0F-58EC-886F-FFD4-BFFC4D0197EC}"/>
              </a:ext>
            </a:extLst>
          </p:cNvPr>
          <p:cNvCxnSpPr>
            <a:cxnSpLocks/>
          </p:cNvCxnSpPr>
          <p:nvPr/>
        </p:nvCxnSpPr>
        <p:spPr>
          <a:xfrm flipV="1">
            <a:off x="8760788" y="3654921"/>
            <a:ext cx="0" cy="208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59E5FC3-4B30-A55E-89D2-FF4C5D2F1DE2}"/>
              </a:ext>
            </a:extLst>
          </p:cNvPr>
          <p:cNvSpPr txBox="1"/>
          <p:nvPr/>
        </p:nvSpPr>
        <p:spPr>
          <a:xfrm>
            <a:off x="1447800" y="3594268"/>
            <a:ext cx="93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Place order on</a:t>
            </a:r>
            <a:endParaRPr lang="en-IN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4BB126-3880-C8BF-C609-C3DDF51109A1}"/>
              </a:ext>
            </a:extLst>
          </p:cNvPr>
          <p:cNvSpPr/>
          <p:nvPr/>
        </p:nvSpPr>
        <p:spPr>
          <a:xfrm>
            <a:off x="5348751" y="4218305"/>
            <a:ext cx="1204449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Verify Orders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200CF0-5E43-2AAD-09F0-FC98E80CE49C}"/>
              </a:ext>
            </a:extLst>
          </p:cNvPr>
          <p:cNvSpPr txBox="1"/>
          <p:nvPr/>
        </p:nvSpPr>
        <p:spPr>
          <a:xfrm>
            <a:off x="2222720" y="4469765"/>
            <a:ext cx="938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menu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F90478-916F-C387-523B-7D294F48DE39}"/>
              </a:ext>
            </a:extLst>
          </p:cNvPr>
          <p:cNvSpPr txBox="1"/>
          <p:nvPr/>
        </p:nvSpPr>
        <p:spPr>
          <a:xfrm>
            <a:off x="6609133" y="4480733"/>
            <a:ext cx="93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verified</a:t>
            </a:r>
            <a:endParaRPr lang="en-IN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997F79D-2FD4-2E35-0849-0982991DE713}"/>
              </a:ext>
            </a:extLst>
          </p:cNvPr>
          <p:cNvSpPr/>
          <p:nvPr/>
        </p:nvSpPr>
        <p:spPr>
          <a:xfrm>
            <a:off x="2164080" y="5490844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D1         Product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55A1F5-C41E-52AB-2BC8-163891D04345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3520440" y="5712017"/>
            <a:ext cx="5240348" cy="30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015A7A-893F-5024-B43E-CA24A41F3493}"/>
              </a:ext>
            </a:extLst>
          </p:cNvPr>
          <p:cNvCxnSpPr/>
          <p:nvPr/>
        </p:nvCxnSpPr>
        <p:spPr>
          <a:xfrm>
            <a:off x="2628900" y="5490844"/>
            <a:ext cx="0" cy="5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C67A6B3-57C9-E92A-17B0-AC18209B6B7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93139" y="4721225"/>
            <a:ext cx="0" cy="8501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339DAB-28B0-5337-A06F-192CFD439E28}"/>
              </a:ext>
            </a:extLst>
          </p:cNvPr>
          <p:cNvCxnSpPr>
            <a:cxnSpLocks/>
          </p:cNvCxnSpPr>
          <p:nvPr/>
        </p:nvCxnSpPr>
        <p:spPr>
          <a:xfrm flipH="1">
            <a:off x="3520440" y="5586119"/>
            <a:ext cx="4472699" cy="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472B705-6411-D081-62DD-F728E76549F9}"/>
              </a:ext>
            </a:extLst>
          </p:cNvPr>
          <p:cNvSpPr txBox="1"/>
          <p:nvPr/>
        </p:nvSpPr>
        <p:spPr>
          <a:xfrm>
            <a:off x="4770120" y="5356322"/>
            <a:ext cx="1712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Product information</a:t>
            </a:r>
            <a:endParaRPr lang="en-IN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A8BBA6-E5F9-6040-2599-415B6F122AFA}"/>
              </a:ext>
            </a:extLst>
          </p:cNvPr>
          <p:cNvSpPr txBox="1"/>
          <p:nvPr/>
        </p:nvSpPr>
        <p:spPr>
          <a:xfrm>
            <a:off x="6140015" y="5668792"/>
            <a:ext cx="2133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Verified product information</a:t>
            </a:r>
            <a:endParaRPr lang="en-IN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EA2070-F6CA-A264-1607-824E5A0E29C2}"/>
              </a:ext>
            </a:extLst>
          </p:cNvPr>
          <p:cNvSpPr txBox="1"/>
          <p:nvPr/>
        </p:nvSpPr>
        <p:spPr>
          <a:xfrm>
            <a:off x="768076" y="5455920"/>
            <a:ext cx="130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Orders need to access in the database</a:t>
            </a:r>
            <a:endParaRPr lang="en-IN" sz="12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AE97F6-3DFF-34BB-1030-0213484EBCF1}"/>
              </a:ext>
            </a:extLst>
          </p:cNvPr>
          <p:cNvCxnSpPr>
            <a:cxnSpLocks/>
            <a:stCxn id="13" idx="2"/>
            <a:endCxn id="61" idx="0"/>
          </p:cNvCxnSpPr>
          <p:nvPr/>
        </p:nvCxnSpPr>
        <p:spPr>
          <a:xfrm flipH="1">
            <a:off x="1422236" y="4722064"/>
            <a:ext cx="3810" cy="733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1A03CE0-0EC1-103F-CD34-1311A08BA12F}"/>
              </a:ext>
            </a:extLst>
          </p:cNvPr>
          <p:cNvSpPr txBox="1"/>
          <p:nvPr/>
        </p:nvSpPr>
        <p:spPr>
          <a:xfrm>
            <a:off x="6701364" y="3242736"/>
            <a:ext cx="122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Verified orders</a:t>
            </a:r>
            <a:endParaRPr lang="en-IN" sz="12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5A2685-1A2E-8278-CBD3-A1D31E9F8519}"/>
              </a:ext>
            </a:extLst>
          </p:cNvPr>
          <p:cNvSpPr/>
          <p:nvPr/>
        </p:nvSpPr>
        <p:spPr>
          <a:xfrm>
            <a:off x="5130270" y="1752368"/>
            <a:ext cx="154552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D2         Transactions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6922868-9F81-ED67-1B9A-7DE01EEA295A}"/>
              </a:ext>
            </a:extLst>
          </p:cNvPr>
          <p:cNvCxnSpPr/>
          <p:nvPr/>
        </p:nvCxnSpPr>
        <p:spPr>
          <a:xfrm>
            <a:off x="5532120" y="1752368"/>
            <a:ext cx="0" cy="502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1FC35-A534-4204-A8D7-1EF988D61185}"/>
              </a:ext>
            </a:extLst>
          </p:cNvPr>
          <p:cNvCxnSpPr>
            <a:cxnSpLocks/>
            <a:stCxn id="3" idx="0"/>
            <a:endCxn id="69" idx="2"/>
          </p:cNvCxnSpPr>
          <p:nvPr/>
        </p:nvCxnSpPr>
        <p:spPr>
          <a:xfrm flipH="1" flipV="1">
            <a:off x="5903030" y="2255288"/>
            <a:ext cx="27923" cy="763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EE94B2-5658-3F36-70C3-B901AF4144D7}"/>
              </a:ext>
            </a:extLst>
          </p:cNvPr>
          <p:cNvCxnSpPr>
            <a:cxnSpLocks/>
          </p:cNvCxnSpPr>
          <p:nvPr/>
        </p:nvCxnSpPr>
        <p:spPr>
          <a:xfrm flipH="1">
            <a:off x="4490860" y="921671"/>
            <a:ext cx="1558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08EBB4-AAFE-90A1-B411-5F1B4E90D59D}"/>
              </a:ext>
            </a:extLst>
          </p:cNvPr>
          <p:cNvCxnSpPr>
            <a:cxnSpLocks/>
            <a:stCxn id="69" idx="3"/>
            <a:endCxn id="7" idx="1"/>
          </p:cNvCxnSpPr>
          <p:nvPr/>
        </p:nvCxnSpPr>
        <p:spPr>
          <a:xfrm flipV="1">
            <a:off x="6675790" y="1988916"/>
            <a:ext cx="654650" cy="14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633674-5C49-AB09-5F4D-AFF648DED2A1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8385995" y="2240376"/>
            <a:ext cx="64585" cy="64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2655CE-446B-2971-7794-9A7700948BFC}"/>
              </a:ext>
            </a:extLst>
          </p:cNvPr>
          <p:cNvCxnSpPr>
            <a:cxnSpLocks/>
            <a:stCxn id="7" idx="0"/>
            <a:endCxn id="15" idx="4"/>
          </p:cNvCxnSpPr>
          <p:nvPr/>
        </p:nvCxnSpPr>
        <p:spPr>
          <a:xfrm flipH="1" flipV="1">
            <a:off x="7993380" y="1112520"/>
            <a:ext cx="15240" cy="62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1CFFA0-FB1B-F6E6-A84E-03E5A9D8C81E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 flipV="1">
            <a:off x="4490860" y="731520"/>
            <a:ext cx="2824340" cy="3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DCC085B-4B73-BD7C-0917-5BCA09096190}"/>
              </a:ext>
            </a:extLst>
          </p:cNvPr>
          <p:cNvSpPr txBox="1"/>
          <p:nvPr/>
        </p:nvSpPr>
        <p:spPr>
          <a:xfrm>
            <a:off x="5241336" y="2418569"/>
            <a:ext cx="122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information</a:t>
            </a:r>
            <a:endParaRPr lang="en-IN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BCD1D6-6A6F-45E4-3B70-F547F6C51C74}"/>
              </a:ext>
            </a:extLst>
          </p:cNvPr>
          <p:cNvSpPr txBox="1"/>
          <p:nvPr/>
        </p:nvSpPr>
        <p:spPr>
          <a:xfrm>
            <a:off x="7078250" y="1236370"/>
            <a:ext cx="122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Transactions</a:t>
            </a:r>
            <a:endParaRPr lang="en-IN" sz="12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D74F7B-AA9D-DB9F-2AAB-E137E599EE2D}"/>
              </a:ext>
            </a:extLst>
          </p:cNvPr>
          <p:cNvSpPr txBox="1"/>
          <p:nvPr/>
        </p:nvSpPr>
        <p:spPr>
          <a:xfrm>
            <a:off x="5012667" y="1036828"/>
            <a:ext cx="1227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daily/monthly/ annually transaction</a:t>
            </a:r>
            <a:endParaRPr lang="en-IN" sz="1200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8238B05-2B23-A958-C145-08321590CCD4}"/>
              </a:ext>
            </a:extLst>
          </p:cNvPr>
          <p:cNvCxnSpPr/>
          <p:nvPr/>
        </p:nvCxnSpPr>
        <p:spPr>
          <a:xfrm>
            <a:off x="6049150" y="921671"/>
            <a:ext cx="0" cy="815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AAD71-4AB6-F587-B449-CF3B6AAAF97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485900" y="750797"/>
            <a:ext cx="1558290" cy="19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AEFA587-E222-8F70-02C0-CE2D2EFE4F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485900" y="731520"/>
            <a:ext cx="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4DCEB83-E2A4-4E0E-508B-27CD564A3EAE}"/>
              </a:ext>
            </a:extLst>
          </p:cNvPr>
          <p:cNvCxnSpPr>
            <a:cxnSpLocks/>
          </p:cNvCxnSpPr>
          <p:nvPr/>
        </p:nvCxnSpPr>
        <p:spPr>
          <a:xfrm flipH="1">
            <a:off x="4194048" y="3259095"/>
            <a:ext cx="1047288" cy="11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A72B31EF-12A8-62F0-263C-A4EDB0895F40}"/>
              </a:ext>
            </a:extLst>
          </p:cNvPr>
          <p:cNvSpPr/>
          <p:nvPr/>
        </p:nvSpPr>
        <p:spPr>
          <a:xfrm>
            <a:off x="2851982" y="2927201"/>
            <a:ext cx="1356360" cy="50292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Rezy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E8752AB-9969-5BED-62E2-58D0DB9FF0DA}"/>
              </a:ext>
            </a:extLst>
          </p:cNvPr>
          <p:cNvSpPr txBox="1"/>
          <p:nvPr/>
        </p:nvSpPr>
        <p:spPr>
          <a:xfrm>
            <a:off x="1962957" y="2643969"/>
            <a:ext cx="122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Finished order</a:t>
            </a:r>
            <a:endParaRPr lang="en-IN" sz="12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11E4DE7-74E7-8580-3F08-267574594AB4}"/>
              </a:ext>
            </a:extLst>
          </p:cNvPr>
          <p:cNvSpPr txBox="1"/>
          <p:nvPr/>
        </p:nvSpPr>
        <p:spPr>
          <a:xfrm>
            <a:off x="1595641" y="508744"/>
            <a:ext cx="122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Receipt/ invoice</a:t>
            </a:r>
            <a:endParaRPr lang="en-IN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388687-592D-5402-BEA4-4BA03D26EB7B}"/>
              </a:ext>
            </a:extLst>
          </p:cNvPr>
          <p:cNvSpPr txBox="1"/>
          <p:nvPr/>
        </p:nvSpPr>
        <p:spPr>
          <a:xfrm>
            <a:off x="5385592" y="527257"/>
            <a:ext cx="122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Reports </a:t>
            </a:r>
            <a:endParaRPr lang="en-IN" sz="12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FC25001-2BAF-B4D5-D0D8-641BC4D448C6}"/>
              </a:ext>
            </a:extLst>
          </p:cNvPr>
          <p:cNvSpPr txBox="1"/>
          <p:nvPr/>
        </p:nvSpPr>
        <p:spPr>
          <a:xfrm>
            <a:off x="7511766" y="2466297"/>
            <a:ext cx="122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Transactions</a:t>
            </a:r>
            <a:endParaRPr lang="en-IN" sz="12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80CD3C0-350B-4409-C4D9-4DD6A7D95A7F}"/>
              </a:ext>
            </a:extLst>
          </p:cNvPr>
          <p:cNvCxnSpPr>
            <a:cxnSpLocks/>
          </p:cNvCxnSpPr>
          <p:nvPr/>
        </p:nvCxnSpPr>
        <p:spPr>
          <a:xfrm flipV="1">
            <a:off x="1931672" y="4721225"/>
            <a:ext cx="0" cy="36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905925E-90B0-200F-3D35-F25CC816AEC9}"/>
              </a:ext>
            </a:extLst>
          </p:cNvPr>
          <p:cNvCxnSpPr>
            <a:cxnSpLocks/>
          </p:cNvCxnSpPr>
          <p:nvPr/>
        </p:nvCxnSpPr>
        <p:spPr>
          <a:xfrm flipV="1">
            <a:off x="1937901" y="5079241"/>
            <a:ext cx="4061286" cy="11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617FBCC-ACFB-DB54-0068-7C697E74A0FD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5950976" y="4721225"/>
            <a:ext cx="32071" cy="369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6648E31-06E0-3B1D-8F97-D12DEABDB04B}"/>
              </a:ext>
            </a:extLst>
          </p:cNvPr>
          <p:cNvSpPr txBox="1"/>
          <p:nvPr/>
        </p:nvSpPr>
        <p:spPr>
          <a:xfrm>
            <a:off x="4198619" y="3018652"/>
            <a:ext cx="122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Pick up confirmation</a:t>
            </a:r>
            <a:endParaRPr lang="en-IN" sz="1200" dirty="0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E594C93-869F-E295-E5A7-D6A9E1F22342}"/>
              </a:ext>
            </a:extLst>
          </p:cNvPr>
          <p:cNvCxnSpPr>
            <a:cxnSpLocks/>
            <a:stCxn id="116" idx="1"/>
            <a:endCxn id="5" idx="3"/>
          </p:cNvCxnSpPr>
          <p:nvPr/>
        </p:nvCxnSpPr>
        <p:spPr>
          <a:xfrm flipH="1" flipV="1">
            <a:off x="2124436" y="3177540"/>
            <a:ext cx="727546" cy="1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B14C24CC-73D3-F16F-1A08-745560475965}"/>
              </a:ext>
            </a:extLst>
          </p:cNvPr>
          <p:cNvSpPr txBox="1"/>
          <p:nvPr/>
        </p:nvSpPr>
        <p:spPr>
          <a:xfrm>
            <a:off x="3310780" y="4804348"/>
            <a:ext cx="13563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Accessed orders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5155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21FC-327C-FA09-3692-64411A22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4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A diagram of a restaurant&#10;&#10;AI-generated content may be incorrect.">
            <a:extLst>
              <a:ext uri="{FF2B5EF4-FFF2-40B4-BE49-F238E27FC236}">
                <a16:creationId xmlns:a16="http://schemas.microsoft.com/office/drawing/2014/main" id="{47BF8FE8-61D1-37F7-B9F4-C8011BB65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58027"/>
          <a:stretch>
            <a:fillRect/>
          </a:stretch>
        </p:blipFill>
        <p:spPr>
          <a:xfrm>
            <a:off x="1756288" y="1252458"/>
            <a:ext cx="2363592" cy="3105156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B6F27-A4AF-8B95-771E-072BBADA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" name="Content Placeholder 8" descr="A diagram of a restaurant&#10;&#10;AI-generated content may be incorrect.">
            <a:extLst>
              <a:ext uri="{FF2B5EF4-FFF2-40B4-BE49-F238E27FC236}">
                <a16:creationId xmlns:a16="http://schemas.microsoft.com/office/drawing/2014/main" id="{0F29752B-657E-6483-5B8F-C7646A4D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089" t="24124" b="33509"/>
          <a:stretch>
            <a:fillRect/>
          </a:stretch>
        </p:blipFill>
        <p:spPr>
          <a:xfrm>
            <a:off x="3232355" y="4021394"/>
            <a:ext cx="2401205" cy="119576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4406C1-9D1E-52FC-03A6-40F77C4C0CC3}"/>
              </a:ext>
            </a:extLst>
          </p:cNvPr>
          <p:cNvCxnSpPr>
            <a:cxnSpLocks/>
          </p:cNvCxnSpPr>
          <p:nvPr/>
        </p:nvCxnSpPr>
        <p:spPr>
          <a:xfrm>
            <a:off x="2621280" y="2383503"/>
            <a:ext cx="611075" cy="1421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E7AF683-5846-FADA-7811-A9459EB50346}"/>
              </a:ext>
            </a:extLst>
          </p:cNvPr>
          <p:cNvCxnSpPr>
            <a:cxnSpLocks/>
          </p:cNvCxnSpPr>
          <p:nvPr/>
        </p:nvCxnSpPr>
        <p:spPr>
          <a:xfrm flipH="1">
            <a:off x="4053840" y="4419600"/>
            <a:ext cx="655320" cy="589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89CC674-E7C7-267D-A9DA-6EDBB337CEB7}"/>
              </a:ext>
            </a:extLst>
          </p:cNvPr>
          <p:cNvCxnSpPr>
            <a:cxnSpLocks/>
          </p:cNvCxnSpPr>
          <p:nvPr/>
        </p:nvCxnSpPr>
        <p:spPr>
          <a:xfrm flipH="1">
            <a:off x="4053840" y="4419600"/>
            <a:ext cx="655320" cy="259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C0CB50-899C-B9B3-C132-2278BADF79B7}"/>
              </a:ext>
            </a:extLst>
          </p:cNvPr>
          <p:cNvCxnSpPr>
            <a:cxnSpLocks/>
          </p:cNvCxnSpPr>
          <p:nvPr/>
        </p:nvCxnSpPr>
        <p:spPr>
          <a:xfrm flipH="1" flipV="1">
            <a:off x="4053840" y="4322762"/>
            <a:ext cx="655320" cy="96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Content Placeholder 8" descr="A diagram of a restaurant&#10;&#10;AI-generated content may be incorrect.">
            <a:extLst>
              <a:ext uri="{FF2B5EF4-FFF2-40B4-BE49-F238E27FC236}">
                <a16:creationId xmlns:a16="http://schemas.microsoft.com/office/drawing/2014/main" id="{B08996B0-AAD0-91FE-A4BC-9A556D26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191" t="22864" r="3144" b="41969"/>
          <a:stretch>
            <a:fillRect/>
          </a:stretch>
        </p:blipFill>
        <p:spPr>
          <a:xfrm>
            <a:off x="4729320" y="2516066"/>
            <a:ext cx="904240" cy="992566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772DCE-E202-4CDA-1D8B-02F7D2E4658B}"/>
              </a:ext>
            </a:extLst>
          </p:cNvPr>
          <p:cNvCxnSpPr>
            <a:cxnSpLocks/>
          </p:cNvCxnSpPr>
          <p:nvPr/>
        </p:nvCxnSpPr>
        <p:spPr>
          <a:xfrm>
            <a:off x="4119880" y="2701226"/>
            <a:ext cx="553720" cy="1353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5C60EC-DE3B-0288-AF6F-C88890053EA7}"/>
              </a:ext>
            </a:extLst>
          </p:cNvPr>
          <p:cNvCxnSpPr>
            <a:cxnSpLocks/>
          </p:cNvCxnSpPr>
          <p:nvPr/>
        </p:nvCxnSpPr>
        <p:spPr>
          <a:xfrm flipV="1">
            <a:off x="4119880" y="2836606"/>
            <a:ext cx="553720" cy="216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3EBEAE-DB16-23F7-F313-A4EEAE6C2969}"/>
              </a:ext>
            </a:extLst>
          </p:cNvPr>
          <p:cNvCxnSpPr>
            <a:cxnSpLocks/>
          </p:cNvCxnSpPr>
          <p:nvPr/>
        </p:nvCxnSpPr>
        <p:spPr>
          <a:xfrm flipV="1">
            <a:off x="4119880" y="2836606"/>
            <a:ext cx="553720" cy="536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147481-5B59-1B41-BB68-05B83AFB6C09}"/>
              </a:ext>
            </a:extLst>
          </p:cNvPr>
          <p:cNvCxnSpPr>
            <a:cxnSpLocks/>
          </p:cNvCxnSpPr>
          <p:nvPr/>
        </p:nvCxnSpPr>
        <p:spPr>
          <a:xfrm flipV="1">
            <a:off x="4119880" y="2833529"/>
            <a:ext cx="553720" cy="97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E44899D-C147-4C9B-4804-987462B28745}"/>
              </a:ext>
            </a:extLst>
          </p:cNvPr>
          <p:cNvSpPr/>
          <p:nvPr/>
        </p:nvSpPr>
        <p:spPr>
          <a:xfrm>
            <a:off x="904240" y="1252458"/>
            <a:ext cx="6207760" cy="4785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5186C96-8B34-3982-0EC1-D65F48CC006C}"/>
              </a:ext>
            </a:extLst>
          </p:cNvPr>
          <p:cNvCxnSpPr>
            <a:cxnSpLocks/>
          </p:cNvCxnSpPr>
          <p:nvPr/>
        </p:nvCxnSpPr>
        <p:spPr>
          <a:xfrm>
            <a:off x="2621280" y="2383503"/>
            <a:ext cx="611075" cy="65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84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6D76F20-F293-06CC-E18F-029556E25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" y="797396"/>
            <a:ext cx="2064265" cy="2709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74625" cmpd="thinThick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b="1" dirty="0"/>
              <a:t>ER DIAGRAM</a:t>
            </a:r>
            <a:r>
              <a:rPr lang="en-US" sz="2400" b="1" kern="1200" dirty="0">
                <a:latin typeface="+mj-lt"/>
                <a:ea typeface="+mj-ea"/>
                <a:cs typeface="+mj-cs"/>
              </a:rPr>
              <a:t> </a:t>
            </a:r>
            <a:r>
              <a:rPr lang="en-US" sz="2400" kern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pic>
        <p:nvPicPr>
          <p:cNvPr id="8" name="Content Placeholder 7" descr="A diagram of a company&#10;&#10;AI-generated content may be incorrect.">
            <a:extLst>
              <a:ext uri="{FF2B5EF4-FFF2-40B4-BE49-F238E27FC236}">
                <a16:creationId xmlns:a16="http://schemas.microsoft.com/office/drawing/2014/main" id="{1631AF3A-B9FC-4D7A-AA80-DDADA2507A7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779248" y="1189703"/>
            <a:ext cx="5649769" cy="478831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B4276A-37AF-3C5E-EC08-4CC541F6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56DCD-8A72-834A-DB51-AC1665A0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Gantt Chart (Agile Methodology)</a:t>
            </a:r>
          </a:p>
        </p:txBody>
      </p:sp>
      <p:pic>
        <p:nvPicPr>
          <p:cNvPr id="5" name="Content Placeholder 4" descr="A graph showing a bar chart&#10;&#10;AI-generated content may be incorrect.">
            <a:extLst>
              <a:ext uri="{FF2B5EF4-FFF2-40B4-BE49-F238E27FC236}">
                <a16:creationId xmlns:a16="http://schemas.microsoft.com/office/drawing/2014/main" id="{66507D9A-4B4B-8925-41F3-0D0BDDC0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15" y="1675227"/>
            <a:ext cx="7416369" cy="4394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1A337A-3B07-4A4E-C5D5-AF8D72F4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4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504" y="2421683"/>
            <a:ext cx="3574461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payments with reconciliation and refunds.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recommendations and dynamic combos; chatbot ordering.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Rewards, coupons, and referrals.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cafe handling.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reservations and order scheduling; multi-branch support.</a:t>
            </a:r>
          </a:p>
          <a:p>
            <a:endParaRPr lang="en-US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1A4AAE6E-53D4-86B6-9D21-8298BF982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1294" y="2337435"/>
            <a:ext cx="3106674" cy="310667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8EA4-708E-A540-33E3-65777688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 b="1" u="sng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A81D80-39B3-E3F3-B366-EB74BBA8F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350" y="2470244"/>
            <a:ext cx="400064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Reduced manual errors and waiting time through a digital platform.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Real-time order tracking and user-friendly interface improved satisfaction.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Simplified menu updates, order management, and operational control for café staff.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Built with Flask, MySQL, and Docker to support future upgrades like online payments and AI-based recommendations.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3AB538C-0B46-F722-7FA9-318B0EBB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40" r="44598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A6CD3-F6BA-3C05-23ED-964EB57A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93231-03CD-E5EC-DB79-86F5B7A1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Consent Letter</a:t>
            </a:r>
            <a:endParaRPr lang="en-IN" b="1" dirty="0"/>
          </a:p>
        </p:txBody>
      </p:sp>
      <p:pic>
        <p:nvPicPr>
          <p:cNvPr id="5" name="Content Placeholder 4" descr="A piece of paper with writing on it&#10;&#10;AI-generated content may be incorrect.">
            <a:extLst>
              <a:ext uri="{FF2B5EF4-FFF2-40B4-BE49-F238E27FC236}">
                <a16:creationId xmlns:a16="http://schemas.microsoft.com/office/drawing/2014/main" id="{603CB913-7B27-0D49-6616-4C7C613EF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671" y="1417638"/>
            <a:ext cx="5978013" cy="544036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3FAA-9B8D-6585-7158-4EC2EE7D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AECB2-822F-C259-A4E8-808AE10DE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5" y="5279511"/>
            <a:ext cx="7261411" cy="739880"/>
          </a:xfrm>
        </p:spPr>
        <p:txBody>
          <a:bodyPr anchor="b">
            <a:normAutofit/>
          </a:bodyPr>
          <a:lstStyle/>
          <a:p>
            <a:r>
              <a:rPr 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erson using a tablet&#10;&#10;AI-generated content may be incorrect.">
            <a:extLst>
              <a:ext uri="{FF2B5EF4-FFF2-40B4-BE49-F238E27FC236}">
                <a16:creationId xmlns:a16="http://schemas.microsoft.com/office/drawing/2014/main" id="{21F54A8B-0415-76A4-83A0-2C9494E5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57"/>
          <a:stretch>
            <a:fillRect/>
          </a:stretch>
        </p:blipFill>
        <p:spPr>
          <a:xfrm>
            <a:off x="20" y="10"/>
            <a:ext cx="9143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AEEA32-7A31-307B-7289-5FBAF65B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463FB4-9B0D-9162-FD0E-D841E57A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71220"/>
              </p:ext>
            </p:extLst>
          </p:nvPr>
        </p:nvGraphicFramePr>
        <p:xfrm>
          <a:off x="1524000" y="1396999"/>
          <a:ext cx="6096000" cy="428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58441913"/>
                    </a:ext>
                  </a:extLst>
                </a:gridCol>
              </a:tblGrid>
              <a:tr h="42819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803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9F243-8A04-709F-26F4-A54A3C9DF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75770"/>
              </p:ext>
            </p:extLst>
          </p:nvPr>
        </p:nvGraphicFramePr>
        <p:xfrm>
          <a:off x="397042" y="1396999"/>
          <a:ext cx="8518358" cy="442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179">
                  <a:extLst>
                    <a:ext uri="{9D8B030D-6E8A-4147-A177-3AD203B41FA5}">
                      <a16:colId xmlns:a16="http://schemas.microsoft.com/office/drawing/2014/main" val="799871785"/>
                    </a:ext>
                  </a:extLst>
                </a:gridCol>
                <a:gridCol w="4259179">
                  <a:extLst>
                    <a:ext uri="{9D8B030D-6E8A-4147-A177-3AD203B41FA5}">
                      <a16:colId xmlns:a16="http://schemas.microsoft.com/office/drawing/2014/main" val="613140498"/>
                    </a:ext>
                  </a:extLst>
                </a:gridCol>
              </a:tblGrid>
              <a:tr h="702839">
                <a:tc>
                  <a:txBody>
                    <a:bodyPr/>
                    <a:lstStyle/>
                    <a:p>
                      <a:r>
                        <a:rPr lang="en-US" sz="3600" b="1" dirty="0"/>
                        <a:t>       Parameters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US" sz="3200" dirty="0"/>
                        <a:t>Marks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70242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Problem Statement &amp; Domain Understanding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</a:t>
                      </a:r>
                    </a:p>
                    <a:p>
                      <a:r>
                        <a:rPr lang="en-US" dirty="0"/>
                        <a:t>                      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50838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Defined Objectives, Scope &amp; Expected Outcomes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dirty="0"/>
                        <a:t>                      15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76831"/>
                  </a:ext>
                </a:extLst>
              </a:tr>
              <a:tr h="806366">
                <a:tc>
                  <a:txBody>
                    <a:bodyPr/>
                    <a:lstStyle/>
                    <a:p>
                      <a:r>
                        <a:rPr lang="en-US" dirty="0"/>
                        <a:t>Methodology Selection (Tech Stack, models ,tools ) and Initial Implementation Progress(UI/Architecture)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</a:t>
                      </a:r>
                    </a:p>
                    <a:p>
                      <a:r>
                        <a:rPr lang="en-US" dirty="0"/>
                        <a:t>                     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09686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Research Outcomes (Innovation/Research Publications / Patent)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</a:p>
                    <a:p>
                      <a:r>
                        <a:rPr lang="en-US" dirty="0"/>
                        <a:t>                     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51541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Presentation Clarity &amp; Quality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                 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70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E1E564-E0B0-44E8-9295-50FB7FAB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98514"/>
              </p:ext>
            </p:extLst>
          </p:nvPr>
        </p:nvGraphicFramePr>
        <p:xfrm>
          <a:off x="397042" y="5720124"/>
          <a:ext cx="8518358" cy="38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179">
                  <a:extLst>
                    <a:ext uri="{9D8B030D-6E8A-4147-A177-3AD203B41FA5}">
                      <a16:colId xmlns:a16="http://schemas.microsoft.com/office/drawing/2014/main" val="3701342754"/>
                    </a:ext>
                  </a:extLst>
                </a:gridCol>
                <a:gridCol w="4259179">
                  <a:extLst>
                    <a:ext uri="{9D8B030D-6E8A-4147-A177-3AD203B41FA5}">
                      <a16:colId xmlns:a16="http://schemas.microsoft.com/office/drawing/2014/main" val="2694436556"/>
                    </a:ext>
                  </a:extLst>
                </a:gridCol>
              </a:tblGrid>
              <a:tr h="38634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Total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43685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466B1C49-D3CA-AA28-568E-CC4FB9CA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3974"/>
            <a:ext cx="8642555" cy="78975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Bifurcation of CA 1 Marks is as Follows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6A46A-7098-9BCA-BDB6-E98C9FC9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9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65" y="0"/>
            <a:ext cx="35488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3D3B73-2B3A-8FB1-E5DF-7C0B42E75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" y="527313"/>
            <a:ext cx="3548835" cy="3477129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sz="17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solidFill>
                  <a:srgbClr val="595959"/>
                </a:solidFill>
              </a:rPr>
            </a:br>
            <a:br>
              <a:rPr lang="en-US" sz="1700" dirty="0">
                <a:solidFill>
                  <a:srgbClr val="595959"/>
                </a:solidFill>
              </a:rPr>
            </a:br>
            <a:r>
              <a:rPr lang="en-US" sz="1600" dirty="0">
                <a:solidFill>
                  <a:srgbClr val="595959"/>
                </a:solidFill>
              </a:rPr>
              <a:t>“</a:t>
            </a:r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Food Pre-Ordering &amp; Table Booking System”</a:t>
            </a:r>
            <a:b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rgbClr val="595959"/>
                </a:solidFill>
              </a:rPr>
            </a:br>
            <a:r>
              <a:rPr lang="en-US" sz="2700" dirty="0">
                <a:solidFill>
                  <a:srgbClr val="595959"/>
                </a:solidFill>
              </a:rPr>
              <a:t> “Skip the wait. Pick up or dine hassle-free.”</a:t>
            </a:r>
            <a:endParaRPr lang="en-IN" sz="2700" dirty="0">
              <a:solidFill>
                <a:srgbClr val="595959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175E33-A29A-DC7E-4CE8-D3D16FCB1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37" y="4348571"/>
            <a:ext cx="2193632" cy="1637987"/>
          </a:xfrm>
        </p:spPr>
        <p:txBody>
          <a:bodyPr anchor="t">
            <a:normAutofit/>
          </a:bodyPr>
          <a:lstStyle/>
          <a:p>
            <a:r>
              <a:rPr lang="en-US" sz="54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REZY </a:t>
            </a:r>
            <a:endParaRPr lang="en-IN" sz="54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erson sitting at a table with a phone&#10;&#10;AI-generated content may be incorrect.">
            <a:extLst>
              <a:ext uri="{FF2B5EF4-FFF2-40B4-BE49-F238E27FC236}">
                <a16:creationId xmlns:a16="http://schemas.microsoft.com/office/drawing/2014/main" id="{948FFEB4-E676-85CB-0F60-E8F9E56C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54" y="1209368"/>
            <a:ext cx="5094639" cy="441468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4DF82D-A756-D3DA-887F-2D01CD1D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erson taking a picture of food&#10;&#10;AI-generated content may be incorrect.">
            <a:extLst>
              <a:ext uri="{FF2B5EF4-FFF2-40B4-BE49-F238E27FC236}">
                <a16:creationId xmlns:a16="http://schemas.microsoft.com/office/drawing/2014/main" id="{AD93598C-37FD-68ED-7D5F-F132D074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812" r="26696" b="-1"/>
          <a:stretch>
            <a:fillRect/>
          </a:stretch>
        </p:blipFill>
        <p:spPr>
          <a:xfrm>
            <a:off x="20" y="10"/>
            <a:ext cx="4057417" cy="68579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1"/>
            <a:ext cx="5086350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423" y="685800"/>
            <a:ext cx="4057227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0" y="1253266"/>
            <a:ext cx="3082647" cy="907199"/>
          </a:xfrm>
        </p:spPr>
        <p:txBody>
          <a:bodyPr anchor="b">
            <a:normAutofit/>
          </a:bodyPr>
          <a:lstStyle/>
          <a:p>
            <a:r>
              <a:rPr lang="en-IN" sz="2800" b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D265109-9E29-034D-6E70-3B05D267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500" y="2458095"/>
            <a:ext cx="3082649" cy="3075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Café Food Booking System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is a web app that lets customers browse menus, place and track orders, while café staff manage them efficiently. It minimizes errors, reduces wait times, and enhances satisfaction using </a:t>
            </a:r>
            <a:r>
              <a:rPr lang="en-US" sz="17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Flask, MySQL, and Docker</a:t>
            </a: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en-IN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AutoShape 2" descr="Cafe ordering system | Coffee shop ordering system | Shopurfood">
            <a:extLst>
              <a:ext uri="{FF2B5EF4-FFF2-40B4-BE49-F238E27FC236}">
                <a16:creationId xmlns:a16="http://schemas.microsoft.com/office/drawing/2014/main" id="{307A0DBB-E598-A247-5215-61514576ED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727938" cy="37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A47CB-8796-1164-09CD-2372A75C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sitting around a table with laptops&#10;&#10;AI-generated content may be incorrect.">
            <a:extLst>
              <a:ext uri="{FF2B5EF4-FFF2-40B4-BE49-F238E27FC236}">
                <a16:creationId xmlns:a16="http://schemas.microsoft.com/office/drawing/2014/main" id="{0D932BA1-5CFC-32C4-640C-65713D6F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52" r="752"/>
          <a:stretch>
            <a:fillRect/>
          </a:stretch>
        </p:blipFill>
        <p:spPr>
          <a:xfrm>
            <a:off x="20" y="10"/>
            <a:ext cx="4057417" cy="685799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50" y="1"/>
            <a:ext cx="5086350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423" y="685800"/>
            <a:ext cx="4057227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0" y="1253266"/>
            <a:ext cx="3082647" cy="907199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Domain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90FD2-E550-6A2F-6B3C-83F54BC27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96883"/>
              </p:ext>
            </p:extLst>
          </p:nvPr>
        </p:nvGraphicFramePr>
        <p:xfrm>
          <a:off x="5059500" y="2458095"/>
          <a:ext cx="3082649" cy="3075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602BF6-74C1-C6A5-24E1-62CE2EBC9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906B895C-133B-CB71-A7DB-087F0ADD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99633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5F5605-EB8C-3EC8-1009-42433E2F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040" y="1070149"/>
            <a:ext cx="6719920" cy="1004836"/>
          </a:xfrm>
        </p:spPr>
        <p:txBody>
          <a:bodyPr anchor="ctr">
            <a:normAutofit/>
          </a:bodyPr>
          <a:lstStyle/>
          <a:p>
            <a:r>
              <a:rPr lang="en-IN" sz="28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&amp; Project Outcomes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12" y="2444376"/>
            <a:ext cx="8118138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89FD-AB70-BB2A-54AA-10B19541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768321"/>
            <a:ext cx="6719919" cy="2828543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ordering and reduced wait times enhance customer experience.</a:t>
            </a: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order logging, billing, and status tracking reduces human errors.</a:t>
            </a: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Scalable, secure architecture suitable for cafés of any size.</a:t>
            </a:r>
          </a:p>
          <a:p>
            <a:r>
              <a:rPr lang="en-IN" sz="17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café service efficiency.</a:t>
            </a:r>
          </a:p>
          <a:p>
            <a:r>
              <a:rPr lang="en-IN" sz="17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 satisfaction</a:t>
            </a:r>
            <a:r>
              <a:rPr lang="en-IN" sz="170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22D7B2-A126-6259-5C08-8D9CB973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Rectangle 1">
            <a:extLst>
              <a:ext uri="{FF2B5EF4-FFF2-40B4-BE49-F238E27FC236}">
                <a16:creationId xmlns:a16="http://schemas.microsoft.com/office/drawing/2014/main" id="{57741D29-66AE-34BC-F926-6F140E05E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78573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AF33D-B7F9-8354-638A-529565D6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214E-D772-20D2-57B4-018F9362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Implementation Progress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F209306-0145-8746-61A7-EA5E6EC578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7396425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FB469-E483-D2EC-1B5D-6F53F750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2442</TotalTime>
  <Words>676</Words>
  <Application>Microsoft Office PowerPoint</Application>
  <PresentationFormat>On-screen Show (4:3)</PresentationFormat>
  <Paragraphs>145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Times New Roman</vt:lpstr>
      <vt:lpstr>Office Theme</vt:lpstr>
      <vt:lpstr>REZY</vt:lpstr>
      <vt:lpstr>    The Future Bifurcation of CA 1 Marks is as Follows</vt:lpstr>
      <vt:lpstr>      Project Title    “Smart Food Pre-Ordering &amp; Table Booking System”    “Skip the wait. Pick up or dine hassle-free.”</vt:lpstr>
      <vt:lpstr>Introduction</vt:lpstr>
      <vt:lpstr>Problem Statement &amp; Domain Understanding</vt:lpstr>
      <vt:lpstr>Project Objectives</vt:lpstr>
      <vt:lpstr>Scope &amp; Project Outcomes</vt:lpstr>
      <vt:lpstr>Tools and Technologies</vt:lpstr>
      <vt:lpstr>Initial Implementation Progress</vt:lpstr>
      <vt:lpstr>Data Flow Diagram</vt:lpstr>
      <vt:lpstr>PowerPoint Presentation</vt:lpstr>
      <vt:lpstr>Use Case Diagram</vt:lpstr>
      <vt:lpstr>ER DIAGRAM Diagram</vt:lpstr>
      <vt:lpstr>Gantt Chart (Agile Methodology)</vt:lpstr>
      <vt:lpstr>Future Enhancements</vt:lpstr>
      <vt:lpstr>Conclusion</vt:lpstr>
      <vt:lpstr>Consent Letter</vt:lpstr>
      <vt:lpstr>ThankYou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Vibhor Garg</cp:lastModifiedBy>
  <cp:revision>17</cp:revision>
  <dcterms:created xsi:type="dcterms:W3CDTF">2013-01-27T09:14:16Z</dcterms:created>
  <dcterms:modified xsi:type="dcterms:W3CDTF">2025-08-28T05:24:36Z</dcterms:modified>
  <cp:category/>
</cp:coreProperties>
</file>