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68" r:id="rId3"/>
    <p:sldId id="258" r:id="rId4"/>
    <p:sldId id="259" r:id="rId5"/>
    <p:sldId id="263" r:id="rId6"/>
    <p:sldId id="264" r:id="rId7"/>
    <p:sldId id="269" r:id="rId8"/>
    <p:sldId id="265" r:id="rId9"/>
    <p:sldId id="261" r:id="rId10"/>
    <p:sldId id="260" r:id="rId11"/>
    <p:sldId id="262" r:id="rId12"/>
    <p:sldId id="266" r:id="rId13"/>
    <p:sldId id="27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3BBF76-A08C-43D6-A206-16DBEF98E057}" v="9" dt="2025-08-25T08:42:55.2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>
        <p:scale>
          <a:sx n="66" d="100"/>
          <a:sy n="66" d="100"/>
        </p:scale>
        <p:origin x="1024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IT RANJAN" userId="d397e01b74ac007f" providerId="LiveId" clId="{983BBF76-A08C-43D6-A206-16DBEF98E057}"/>
    <pc:docChg chg="undo custSel addSld delSld modSld sldOrd modMainMaster">
      <pc:chgData name="UDIT RANJAN" userId="d397e01b74ac007f" providerId="LiveId" clId="{983BBF76-A08C-43D6-A206-16DBEF98E057}" dt="2025-08-25T08:51:26.122" v="160" actId="207"/>
      <pc:docMkLst>
        <pc:docMk/>
      </pc:docMkLst>
      <pc:sldChg chg="modSp mod">
        <pc:chgData name="UDIT RANJAN" userId="d397e01b74ac007f" providerId="LiveId" clId="{983BBF76-A08C-43D6-A206-16DBEF98E057}" dt="2025-08-25T08:49:20.371" v="147" actId="207"/>
        <pc:sldMkLst>
          <pc:docMk/>
          <pc:sldMk cId="0" sldId="257"/>
        </pc:sldMkLst>
        <pc:spChg chg="mod">
          <ac:chgData name="UDIT RANJAN" userId="d397e01b74ac007f" providerId="LiveId" clId="{983BBF76-A08C-43D6-A206-16DBEF98E057}" dt="2025-08-22T09:35:19.550" v="7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UDIT RANJAN" userId="d397e01b74ac007f" providerId="LiveId" clId="{983BBF76-A08C-43D6-A206-16DBEF98E057}" dt="2025-08-25T08:49:20.371" v="147" actId="207"/>
          <ac:spMkLst>
            <pc:docMk/>
            <pc:sldMk cId="0" sldId="257"/>
            <ac:spMk id="4" creationId="{A23D0178-4D63-1FB7-4B2E-2E0634A24A5B}"/>
          </ac:spMkLst>
        </pc:spChg>
        <pc:spChg chg="mod">
          <ac:chgData name="UDIT RANJAN" userId="d397e01b74ac007f" providerId="LiveId" clId="{983BBF76-A08C-43D6-A206-16DBEF98E057}" dt="2025-08-25T08:43:18.992" v="107" actId="1076"/>
          <ac:spMkLst>
            <pc:docMk/>
            <pc:sldMk cId="0" sldId="257"/>
            <ac:spMk id="7" creationId="{D648C06C-F7F3-5150-6DA1-86EDF71C8424}"/>
          </ac:spMkLst>
        </pc:spChg>
      </pc:sldChg>
      <pc:sldChg chg="modSp mod">
        <pc:chgData name="UDIT RANJAN" userId="d397e01b74ac007f" providerId="LiveId" clId="{983BBF76-A08C-43D6-A206-16DBEF98E057}" dt="2025-08-25T08:49:57.141" v="149" actId="207"/>
        <pc:sldMkLst>
          <pc:docMk/>
          <pc:sldMk cId="4117151486" sldId="258"/>
        </pc:sldMkLst>
        <pc:spChg chg="mod">
          <ac:chgData name="UDIT RANJAN" userId="d397e01b74ac007f" providerId="LiveId" clId="{983BBF76-A08C-43D6-A206-16DBEF98E057}" dt="2025-08-25T08:49:57.141" v="149" actId="207"/>
          <ac:spMkLst>
            <pc:docMk/>
            <pc:sldMk cId="4117151486" sldId="258"/>
            <ac:spMk id="3" creationId="{4E83F9A3-DB0B-5871-6BFF-C65074F0D9F6}"/>
          </ac:spMkLst>
        </pc:spChg>
        <pc:spChg chg="mod">
          <ac:chgData name="UDIT RANJAN" userId="d397e01b74ac007f" providerId="LiveId" clId="{983BBF76-A08C-43D6-A206-16DBEF98E057}" dt="2025-08-25T08:47:11.831" v="132" actId="20577"/>
          <ac:spMkLst>
            <pc:docMk/>
            <pc:sldMk cId="4117151486" sldId="258"/>
            <ac:spMk id="5" creationId="{4AD30AE4-1C9D-4F26-8884-C30D15E187A7}"/>
          </ac:spMkLst>
        </pc:spChg>
      </pc:sldChg>
      <pc:sldChg chg="modSp mod">
        <pc:chgData name="UDIT RANJAN" userId="d397e01b74ac007f" providerId="LiveId" clId="{983BBF76-A08C-43D6-A206-16DBEF98E057}" dt="2025-08-25T08:50:03.741" v="150" actId="207"/>
        <pc:sldMkLst>
          <pc:docMk/>
          <pc:sldMk cId="2115622822" sldId="259"/>
        </pc:sldMkLst>
        <pc:spChg chg="mod">
          <ac:chgData name="UDIT RANJAN" userId="d397e01b74ac007f" providerId="LiveId" clId="{983BBF76-A08C-43D6-A206-16DBEF98E057}" dt="2025-08-25T08:27:48.684" v="41" actId="20577"/>
          <ac:spMkLst>
            <pc:docMk/>
            <pc:sldMk cId="2115622822" sldId="259"/>
            <ac:spMk id="3" creationId="{0F9AB3EB-CD49-7674-7BCF-832CEDF64B6B}"/>
          </ac:spMkLst>
        </pc:spChg>
        <pc:spChg chg="mod">
          <ac:chgData name="UDIT RANJAN" userId="d397e01b74ac007f" providerId="LiveId" clId="{983BBF76-A08C-43D6-A206-16DBEF98E057}" dt="2025-08-25T08:50:03.741" v="150" actId="207"/>
          <ac:spMkLst>
            <pc:docMk/>
            <pc:sldMk cId="2115622822" sldId="259"/>
            <ac:spMk id="4" creationId="{83E5AA39-68ED-060F-FF41-FA1E3AC01B74}"/>
          </ac:spMkLst>
        </pc:spChg>
      </pc:sldChg>
      <pc:sldChg chg="modSp mod">
        <pc:chgData name="UDIT RANJAN" userId="d397e01b74ac007f" providerId="LiveId" clId="{983BBF76-A08C-43D6-A206-16DBEF98E057}" dt="2025-08-25T08:50:59.223" v="156" actId="207"/>
        <pc:sldMkLst>
          <pc:docMk/>
          <pc:sldMk cId="807820237" sldId="260"/>
        </pc:sldMkLst>
        <pc:spChg chg="mod">
          <ac:chgData name="UDIT RANJAN" userId="d397e01b74ac007f" providerId="LiveId" clId="{983BBF76-A08C-43D6-A206-16DBEF98E057}" dt="2025-08-25T08:50:59.223" v="156" actId="207"/>
          <ac:spMkLst>
            <pc:docMk/>
            <pc:sldMk cId="807820237" sldId="260"/>
            <ac:spMk id="4" creationId="{C46462CA-E5CA-950C-1136-CEB6EF254E4E}"/>
          </ac:spMkLst>
        </pc:spChg>
      </pc:sldChg>
      <pc:sldChg chg="modSp mod">
        <pc:chgData name="UDIT RANJAN" userId="d397e01b74ac007f" providerId="LiveId" clId="{983BBF76-A08C-43D6-A206-16DBEF98E057}" dt="2025-08-25T08:50:50.956" v="155" actId="207"/>
        <pc:sldMkLst>
          <pc:docMk/>
          <pc:sldMk cId="2077436941" sldId="261"/>
        </pc:sldMkLst>
        <pc:spChg chg="mod">
          <ac:chgData name="UDIT RANJAN" userId="d397e01b74ac007f" providerId="LiveId" clId="{983BBF76-A08C-43D6-A206-16DBEF98E057}" dt="2025-08-25T08:50:50.956" v="155" actId="207"/>
          <ac:spMkLst>
            <pc:docMk/>
            <pc:sldMk cId="2077436941" sldId="261"/>
            <ac:spMk id="4" creationId="{B725A1A4-4BC9-D137-0537-193DE079526C}"/>
          </ac:spMkLst>
        </pc:spChg>
      </pc:sldChg>
      <pc:sldChg chg="modSp mod">
        <pc:chgData name="UDIT RANJAN" userId="d397e01b74ac007f" providerId="LiveId" clId="{983BBF76-A08C-43D6-A206-16DBEF98E057}" dt="2025-08-25T08:51:07.235" v="157" actId="207"/>
        <pc:sldMkLst>
          <pc:docMk/>
          <pc:sldMk cId="4201659129" sldId="262"/>
        </pc:sldMkLst>
        <pc:spChg chg="mod">
          <ac:chgData name="UDIT RANJAN" userId="d397e01b74ac007f" providerId="LiveId" clId="{983BBF76-A08C-43D6-A206-16DBEF98E057}" dt="2025-08-25T08:51:07.235" v="157" actId="207"/>
          <ac:spMkLst>
            <pc:docMk/>
            <pc:sldMk cId="4201659129" sldId="262"/>
            <ac:spMk id="4" creationId="{76B67FCD-C9B4-F148-5B18-A26DE5F4C36C}"/>
          </ac:spMkLst>
        </pc:spChg>
      </pc:sldChg>
      <pc:sldChg chg="modSp mod">
        <pc:chgData name="UDIT RANJAN" userId="d397e01b74ac007f" providerId="LiveId" clId="{983BBF76-A08C-43D6-A206-16DBEF98E057}" dt="2025-08-25T08:50:09.683" v="151" actId="207"/>
        <pc:sldMkLst>
          <pc:docMk/>
          <pc:sldMk cId="3010307835" sldId="263"/>
        </pc:sldMkLst>
        <pc:spChg chg="mod">
          <ac:chgData name="UDIT RANJAN" userId="d397e01b74ac007f" providerId="LiveId" clId="{983BBF76-A08C-43D6-A206-16DBEF98E057}" dt="2025-08-25T08:28:03.932" v="45" actId="20577"/>
          <ac:spMkLst>
            <pc:docMk/>
            <pc:sldMk cId="3010307835" sldId="263"/>
            <ac:spMk id="3" creationId="{7C183E73-9BDC-76F7-EC5F-31F81CA35C6C}"/>
          </ac:spMkLst>
        </pc:spChg>
        <pc:spChg chg="mod">
          <ac:chgData name="UDIT RANJAN" userId="d397e01b74ac007f" providerId="LiveId" clId="{983BBF76-A08C-43D6-A206-16DBEF98E057}" dt="2025-08-25T08:50:09.683" v="151" actId="207"/>
          <ac:spMkLst>
            <pc:docMk/>
            <pc:sldMk cId="3010307835" sldId="263"/>
            <ac:spMk id="4" creationId="{C2374CC0-9B2B-16BF-D52F-E851E58B8CB8}"/>
          </ac:spMkLst>
        </pc:spChg>
      </pc:sldChg>
      <pc:sldChg chg="modSp mod">
        <pc:chgData name="UDIT RANJAN" userId="d397e01b74ac007f" providerId="LiveId" clId="{983BBF76-A08C-43D6-A206-16DBEF98E057}" dt="2025-08-25T08:50:18.758" v="152" actId="207"/>
        <pc:sldMkLst>
          <pc:docMk/>
          <pc:sldMk cId="637107644" sldId="264"/>
        </pc:sldMkLst>
        <pc:spChg chg="mod">
          <ac:chgData name="UDIT RANJAN" userId="d397e01b74ac007f" providerId="LiveId" clId="{983BBF76-A08C-43D6-A206-16DBEF98E057}" dt="2025-08-25T08:50:18.758" v="152" actId="207"/>
          <ac:spMkLst>
            <pc:docMk/>
            <pc:sldMk cId="637107644" sldId="264"/>
            <ac:spMk id="3" creationId="{31F3408E-C431-14EA-04B4-C707091823C3}"/>
          </ac:spMkLst>
        </pc:spChg>
        <pc:spChg chg="mod">
          <ac:chgData name="UDIT RANJAN" userId="d397e01b74ac007f" providerId="LiveId" clId="{983BBF76-A08C-43D6-A206-16DBEF98E057}" dt="2025-08-25T08:28:32.252" v="47" actId="113"/>
          <ac:spMkLst>
            <pc:docMk/>
            <pc:sldMk cId="637107644" sldId="264"/>
            <ac:spMk id="5" creationId="{AC374E99-362A-2E20-DA53-31CFC8C2335E}"/>
          </ac:spMkLst>
        </pc:spChg>
      </pc:sldChg>
      <pc:sldChg chg="modSp mod">
        <pc:chgData name="UDIT RANJAN" userId="d397e01b74ac007f" providerId="LiveId" clId="{983BBF76-A08C-43D6-A206-16DBEF98E057}" dt="2025-08-25T08:50:43.625" v="154" actId="207"/>
        <pc:sldMkLst>
          <pc:docMk/>
          <pc:sldMk cId="3609671847" sldId="265"/>
        </pc:sldMkLst>
        <pc:spChg chg="mod">
          <ac:chgData name="UDIT RANJAN" userId="d397e01b74ac007f" providerId="LiveId" clId="{983BBF76-A08C-43D6-A206-16DBEF98E057}" dt="2025-08-25T08:50:43.625" v="154" actId="207"/>
          <ac:spMkLst>
            <pc:docMk/>
            <pc:sldMk cId="3609671847" sldId="265"/>
            <ac:spMk id="3" creationId="{A37B2715-3423-1D8C-51AA-0876CFF3A834}"/>
          </ac:spMkLst>
        </pc:spChg>
      </pc:sldChg>
      <pc:sldChg chg="modSp mod">
        <pc:chgData name="UDIT RANJAN" userId="d397e01b74ac007f" providerId="LiveId" clId="{983BBF76-A08C-43D6-A206-16DBEF98E057}" dt="2025-08-25T08:51:13.626" v="158" actId="207"/>
        <pc:sldMkLst>
          <pc:docMk/>
          <pc:sldMk cId="3538709356" sldId="266"/>
        </pc:sldMkLst>
        <pc:spChg chg="mod">
          <ac:chgData name="UDIT RANJAN" userId="d397e01b74ac007f" providerId="LiveId" clId="{983BBF76-A08C-43D6-A206-16DBEF98E057}" dt="2025-08-25T08:51:13.626" v="158" actId="207"/>
          <ac:spMkLst>
            <pc:docMk/>
            <pc:sldMk cId="3538709356" sldId="266"/>
            <ac:spMk id="4" creationId="{D21AB811-770B-EB7C-804C-FF6CC36D9F26}"/>
          </ac:spMkLst>
        </pc:spChg>
      </pc:sldChg>
      <pc:sldChg chg="modSp mod">
        <pc:chgData name="UDIT RANJAN" userId="d397e01b74ac007f" providerId="LiveId" clId="{983BBF76-A08C-43D6-A206-16DBEF98E057}" dt="2025-08-25T08:51:26.122" v="160" actId="207"/>
        <pc:sldMkLst>
          <pc:docMk/>
          <pc:sldMk cId="3496799205" sldId="267"/>
        </pc:sldMkLst>
        <pc:spChg chg="mod">
          <ac:chgData name="UDIT RANJAN" userId="d397e01b74ac007f" providerId="LiveId" clId="{983BBF76-A08C-43D6-A206-16DBEF98E057}" dt="2025-08-25T08:51:26.122" v="160" actId="207"/>
          <ac:spMkLst>
            <pc:docMk/>
            <pc:sldMk cId="3496799205" sldId="267"/>
            <ac:spMk id="3" creationId="{59899104-C0AA-0E8E-1D02-8FF328EE236F}"/>
          </ac:spMkLst>
        </pc:spChg>
      </pc:sldChg>
      <pc:sldChg chg="modSp mod ord">
        <pc:chgData name="UDIT RANJAN" userId="d397e01b74ac007f" providerId="LiveId" clId="{983BBF76-A08C-43D6-A206-16DBEF98E057}" dt="2025-08-25T08:49:49.248" v="148" actId="207"/>
        <pc:sldMkLst>
          <pc:docMk/>
          <pc:sldMk cId="0" sldId="268"/>
        </pc:sldMkLst>
        <pc:spChg chg="mod">
          <ac:chgData name="UDIT RANJAN" userId="d397e01b74ac007f" providerId="LiveId" clId="{983BBF76-A08C-43D6-A206-16DBEF98E057}" dt="2025-08-25T08:49:49.248" v="148" actId="207"/>
          <ac:spMkLst>
            <pc:docMk/>
            <pc:sldMk cId="0" sldId="268"/>
            <ac:spMk id="2" creationId="{D4953875-2E7F-7112-A8C5-83441E9BB9BE}"/>
          </ac:spMkLst>
        </pc:spChg>
      </pc:sldChg>
      <pc:sldChg chg="modSp mod">
        <pc:chgData name="UDIT RANJAN" userId="d397e01b74ac007f" providerId="LiveId" clId="{983BBF76-A08C-43D6-A206-16DBEF98E057}" dt="2025-08-25T08:50:36.026" v="153" actId="207"/>
        <pc:sldMkLst>
          <pc:docMk/>
          <pc:sldMk cId="637107644" sldId="269"/>
        </pc:sldMkLst>
        <pc:spChg chg="mod">
          <ac:chgData name="UDIT RANJAN" userId="d397e01b74ac007f" providerId="LiveId" clId="{983BBF76-A08C-43D6-A206-16DBEF98E057}" dt="2025-08-25T08:50:36.026" v="153" actId="207"/>
          <ac:spMkLst>
            <pc:docMk/>
            <pc:sldMk cId="637107644" sldId="269"/>
            <ac:spMk id="3" creationId="{F0233402-0222-14C1-D74B-3AF12EC1294E}"/>
          </ac:spMkLst>
        </pc:spChg>
      </pc:sldChg>
      <pc:sldChg chg="addSp delSp modSp add mod">
        <pc:chgData name="UDIT RANJAN" userId="d397e01b74ac007f" providerId="LiveId" clId="{983BBF76-A08C-43D6-A206-16DBEF98E057}" dt="2025-08-25T08:51:19.484" v="159" actId="207"/>
        <pc:sldMkLst>
          <pc:docMk/>
          <pc:sldMk cId="3701162316" sldId="270"/>
        </pc:sldMkLst>
        <pc:spChg chg="add del mod">
          <ac:chgData name="UDIT RANJAN" userId="d397e01b74ac007f" providerId="LiveId" clId="{983BBF76-A08C-43D6-A206-16DBEF98E057}" dt="2025-08-25T08:34:52.710" v="56"/>
          <ac:spMkLst>
            <pc:docMk/>
            <pc:sldMk cId="3701162316" sldId="270"/>
            <ac:spMk id="4" creationId="{01937ECD-FA16-1D43-B4F5-130A562D27E0}"/>
          </ac:spMkLst>
        </pc:spChg>
        <pc:spChg chg="mod">
          <ac:chgData name="UDIT RANJAN" userId="d397e01b74ac007f" providerId="LiveId" clId="{983BBF76-A08C-43D6-A206-16DBEF98E057}" dt="2025-08-25T08:51:19.484" v="159" actId="207"/>
          <ac:spMkLst>
            <pc:docMk/>
            <pc:sldMk cId="3701162316" sldId="270"/>
            <ac:spMk id="9" creationId="{E1C7C2BB-7D3C-6CD0-5AF7-400A3971A654}"/>
          </ac:spMkLst>
        </pc:spChg>
        <pc:picChg chg="add mod">
          <ac:chgData name="UDIT RANJAN" userId="d397e01b74ac007f" providerId="LiveId" clId="{983BBF76-A08C-43D6-A206-16DBEF98E057}" dt="2025-08-25T08:35:19.173" v="60" actId="14100"/>
          <ac:picMkLst>
            <pc:docMk/>
            <pc:sldMk cId="3701162316" sldId="270"/>
            <ac:picMk id="7" creationId="{C7593467-1179-C54C-5FD0-A3794CA19DCB}"/>
          </ac:picMkLst>
        </pc:picChg>
        <pc:picChg chg="del">
          <ac:chgData name="UDIT RANJAN" userId="d397e01b74ac007f" providerId="LiveId" clId="{983BBF76-A08C-43D6-A206-16DBEF98E057}" dt="2025-08-25T08:34:29.836" v="49" actId="478"/>
          <ac:picMkLst>
            <pc:docMk/>
            <pc:sldMk cId="3701162316" sldId="270"/>
            <ac:picMk id="8" creationId="{20EC22FC-8BC7-EBB7-29B7-757088A985D7}"/>
          </ac:picMkLst>
        </pc:picChg>
      </pc:sldChg>
      <pc:sldChg chg="addSp delSp modSp add del mod">
        <pc:chgData name="UDIT RANJAN" userId="d397e01b74ac007f" providerId="LiveId" clId="{983BBF76-A08C-43D6-A206-16DBEF98E057}" dt="2025-08-25T08:34:41.594" v="55"/>
        <pc:sldMkLst>
          <pc:docMk/>
          <pc:sldMk cId="250936426" sldId="271"/>
        </pc:sldMkLst>
        <pc:spChg chg="add del mod">
          <ac:chgData name="UDIT RANJAN" userId="d397e01b74ac007f" providerId="LiveId" clId="{983BBF76-A08C-43D6-A206-16DBEF98E057}" dt="2025-08-25T08:34:40.563" v="54" actId="478"/>
          <ac:spMkLst>
            <pc:docMk/>
            <pc:sldMk cId="250936426" sldId="271"/>
            <ac:spMk id="4" creationId="{4B9A0042-A140-EE95-1AD4-294609BB5267}"/>
          </ac:spMkLst>
        </pc:spChg>
        <pc:picChg chg="add del">
          <ac:chgData name="UDIT RANJAN" userId="d397e01b74ac007f" providerId="LiveId" clId="{983BBF76-A08C-43D6-A206-16DBEF98E057}" dt="2025-08-25T08:34:40.563" v="54" actId="478"/>
          <ac:picMkLst>
            <pc:docMk/>
            <pc:sldMk cId="250936426" sldId="271"/>
            <ac:picMk id="8" creationId="{80D2C6EF-CC34-ED1E-D0E2-7B7EA57ED670}"/>
          </ac:picMkLst>
        </pc:picChg>
      </pc:sldChg>
      <pc:sldChg chg="add del">
        <pc:chgData name="UDIT RANJAN" userId="d397e01b74ac007f" providerId="LiveId" clId="{983BBF76-A08C-43D6-A206-16DBEF98E057}" dt="2025-08-25T08:34:40.058" v="53"/>
        <pc:sldMkLst>
          <pc:docMk/>
          <pc:sldMk cId="1482568707" sldId="272"/>
        </pc:sldMkLst>
      </pc:sldChg>
      <pc:sldMasterChg chg="modSldLayout">
        <pc:chgData name="UDIT RANJAN" userId="d397e01b74ac007f" providerId="LiveId" clId="{983BBF76-A08C-43D6-A206-16DBEF98E057}" dt="2025-08-25T08:48:51.614" v="144" actId="1076"/>
        <pc:sldMasterMkLst>
          <pc:docMk/>
          <pc:sldMasterMk cId="1578874739" sldId="2147483648"/>
        </pc:sldMasterMkLst>
        <pc:sldLayoutChg chg="modSp mod">
          <pc:chgData name="UDIT RANJAN" userId="d397e01b74ac007f" providerId="LiveId" clId="{983BBF76-A08C-43D6-A206-16DBEF98E057}" dt="2025-08-25T08:48:51.614" v="144" actId="1076"/>
          <pc:sldLayoutMkLst>
            <pc:docMk/>
            <pc:sldMasterMk cId="1578874739" sldId="2147483648"/>
            <pc:sldLayoutMk cId="142685582" sldId="2147483650"/>
          </pc:sldLayoutMkLst>
          <pc:spChg chg="mod">
            <ac:chgData name="UDIT RANJAN" userId="d397e01b74ac007f" providerId="LiveId" clId="{983BBF76-A08C-43D6-A206-16DBEF98E057}" dt="2025-08-25T08:46:10.217" v="112" actId="1076"/>
            <ac:spMkLst>
              <pc:docMk/>
              <pc:sldMasterMk cId="1578874739" sldId="2147483648"/>
              <pc:sldLayoutMk cId="142685582" sldId="2147483650"/>
              <ac:spMk id="3" creationId="{3CB2054C-84B8-6A8C-B69F-48CC55D32BD7}"/>
            </ac:spMkLst>
          </pc:spChg>
          <pc:spChg chg="mod">
            <ac:chgData name="UDIT RANJAN" userId="d397e01b74ac007f" providerId="LiveId" clId="{983BBF76-A08C-43D6-A206-16DBEF98E057}" dt="2025-08-25T08:47:53.554" v="135" actId="1076"/>
            <ac:spMkLst>
              <pc:docMk/>
              <pc:sldMasterMk cId="1578874739" sldId="2147483648"/>
              <pc:sldLayoutMk cId="142685582" sldId="2147483650"/>
              <ac:spMk id="4" creationId="{8E38508D-160E-3747-355F-715495238BDB}"/>
            </ac:spMkLst>
          </pc:spChg>
          <pc:spChg chg="mod">
            <ac:chgData name="UDIT RANJAN" userId="d397e01b74ac007f" providerId="LiveId" clId="{983BBF76-A08C-43D6-A206-16DBEF98E057}" dt="2025-08-25T08:48:51.614" v="144" actId="1076"/>
            <ac:spMkLst>
              <pc:docMk/>
              <pc:sldMasterMk cId="1578874739" sldId="2147483648"/>
              <pc:sldLayoutMk cId="142685582" sldId="2147483650"/>
              <ac:spMk id="6" creationId="{3A99CDCD-C951-D992-92C8-0361174C60D6}"/>
            </ac:spMkLst>
          </pc:spChg>
        </pc:sldLayoutChg>
      </pc:sldMasterChg>
    </pc:docChg>
  </pc:docChgLst>
  <pc:docChgLst>
    <pc:chgData name="UDIT RANJAN" userId="d397e01b74ac007f" providerId="LiveId" clId="{A1CD128C-5F65-4C60-9156-8B11902604D5}"/>
    <pc:docChg chg="undo custSel addSld delSld modSld">
      <pc:chgData name="UDIT RANJAN" userId="d397e01b74ac007f" providerId="LiveId" clId="{A1CD128C-5F65-4C60-9156-8B11902604D5}" dt="2025-08-21T07:08:41.477" v="1213" actId="20577"/>
      <pc:docMkLst>
        <pc:docMk/>
      </pc:docMkLst>
      <pc:sldChg chg="del">
        <pc:chgData name="UDIT RANJAN" userId="d397e01b74ac007f" providerId="LiveId" clId="{A1CD128C-5F65-4C60-9156-8B11902604D5}" dt="2025-08-21T06:30:17.385" v="521" actId="47"/>
        <pc:sldMkLst>
          <pc:docMk/>
          <pc:sldMk cId="2938156042" sldId="256"/>
        </pc:sldMkLst>
      </pc:sldChg>
      <pc:sldChg chg="modSp mod">
        <pc:chgData name="UDIT RANJAN" userId="d397e01b74ac007f" providerId="LiveId" clId="{A1CD128C-5F65-4C60-9156-8B11902604D5}" dt="2025-08-21T06:40:36.095" v="994" actId="20577"/>
        <pc:sldMkLst>
          <pc:docMk/>
          <pc:sldMk cId="0" sldId="257"/>
        </pc:sldMkLst>
        <pc:spChg chg="mod">
          <ac:chgData name="UDIT RANJAN" userId="d397e01b74ac007f" providerId="LiveId" clId="{A1CD128C-5F65-4C60-9156-8B11902604D5}" dt="2025-08-20T18:19:17.346" v="16" actId="1076"/>
          <ac:spMkLst>
            <pc:docMk/>
            <pc:sldMk cId="0" sldId="257"/>
            <ac:spMk id="2" creationId="{00000000-0000-0000-0000-000000000000}"/>
          </ac:spMkLst>
        </pc:spChg>
        <pc:spChg chg="mod">
          <ac:chgData name="UDIT RANJAN" userId="d397e01b74ac007f" providerId="LiveId" clId="{A1CD128C-5F65-4C60-9156-8B11902604D5}" dt="2025-08-21T06:40:36.095" v="994" actId="20577"/>
          <ac:spMkLst>
            <pc:docMk/>
            <pc:sldMk cId="0" sldId="257"/>
            <ac:spMk id="3" creationId="{00000000-0000-0000-0000-000000000000}"/>
          </ac:spMkLst>
        </pc:spChg>
        <pc:spChg chg="mod">
          <ac:chgData name="UDIT RANJAN" userId="d397e01b74ac007f" providerId="LiveId" clId="{A1CD128C-5F65-4C60-9156-8B11902604D5}" dt="2025-08-21T06:38:47.392" v="942" actId="20577"/>
          <ac:spMkLst>
            <pc:docMk/>
            <pc:sldMk cId="0" sldId="257"/>
            <ac:spMk id="5" creationId="{00000000-0000-0000-0000-000000000000}"/>
          </ac:spMkLst>
        </pc:spChg>
        <pc:spChg chg="mod">
          <ac:chgData name="UDIT RANJAN" userId="d397e01b74ac007f" providerId="LiveId" clId="{A1CD128C-5F65-4C60-9156-8B11902604D5}" dt="2025-08-21T06:38:25.116" v="935" actId="20577"/>
          <ac:spMkLst>
            <pc:docMk/>
            <pc:sldMk cId="0" sldId="257"/>
            <ac:spMk id="7" creationId="{D648C06C-F7F3-5150-6DA1-86EDF71C8424}"/>
          </ac:spMkLst>
        </pc:spChg>
      </pc:sldChg>
      <pc:sldChg chg="modSp mod">
        <pc:chgData name="UDIT RANJAN" userId="d397e01b74ac007f" providerId="LiveId" clId="{A1CD128C-5F65-4C60-9156-8B11902604D5}" dt="2025-08-21T06:43:02.688" v="1141" actId="20577"/>
        <pc:sldMkLst>
          <pc:docMk/>
          <pc:sldMk cId="4117151486" sldId="258"/>
        </pc:sldMkLst>
        <pc:spChg chg="mod">
          <ac:chgData name="UDIT RANJAN" userId="d397e01b74ac007f" providerId="LiveId" clId="{A1CD128C-5F65-4C60-9156-8B11902604D5}" dt="2025-08-21T06:43:02.688" v="1141" actId="20577"/>
          <ac:spMkLst>
            <pc:docMk/>
            <pc:sldMk cId="4117151486" sldId="258"/>
            <ac:spMk id="5" creationId="{4AD30AE4-1C9D-4F26-8884-C30D15E187A7}"/>
          </ac:spMkLst>
        </pc:spChg>
      </pc:sldChg>
      <pc:sldChg chg="addSp delSp modSp mod">
        <pc:chgData name="UDIT RANJAN" userId="d397e01b74ac007f" providerId="LiveId" clId="{A1CD128C-5F65-4C60-9156-8B11902604D5}" dt="2025-08-21T05:47:14.779" v="144" actId="2711"/>
        <pc:sldMkLst>
          <pc:docMk/>
          <pc:sldMk cId="2115622822" sldId="259"/>
        </pc:sldMkLst>
        <pc:spChg chg="add mod">
          <ac:chgData name="UDIT RANJAN" userId="d397e01b74ac007f" providerId="LiveId" clId="{A1CD128C-5F65-4C60-9156-8B11902604D5}" dt="2025-08-21T05:47:14.779" v="144" actId="2711"/>
          <ac:spMkLst>
            <pc:docMk/>
            <pc:sldMk cId="2115622822" sldId="259"/>
            <ac:spMk id="3" creationId="{0F9AB3EB-CD49-7674-7BCF-832CEDF64B6B}"/>
          </ac:spMkLst>
        </pc:spChg>
      </pc:sldChg>
      <pc:sldChg chg="modSp add mod">
        <pc:chgData name="UDIT RANJAN" userId="d397e01b74ac007f" providerId="LiveId" clId="{A1CD128C-5F65-4C60-9156-8B11902604D5}" dt="2025-08-21T06:07:53.286" v="188" actId="2711"/>
        <pc:sldMkLst>
          <pc:docMk/>
          <pc:sldMk cId="3010307835" sldId="263"/>
        </pc:sldMkLst>
        <pc:spChg chg="mod">
          <ac:chgData name="UDIT RANJAN" userId="d397e01b74ac007f" providerId="LiveId" clId="{A1CD128C-5F65-4C60-9156-8B11902604D5}" dt="2025-08-21T06:05:26.517" v="169" actId="20577"/>
          <ac:spMkLst>
            <pc:docMk/>
            <pc:sldMk cId="3010307835" sldId="263"/>
            <ac:spMk id="2" creationId="{3DC6281B-6596-AC41-DD3D-11022706487A}"/>
          </ac:spMkLst>
        </pc:spChg>
        <pc:spChg chg="mod">
          <ac:chgData name="UDIT RANJAN" userId="d397e01b74ac007f" providerId="LiveId" clId="{A1CD128C-5F65-4C60-9156-8B11902604D5}" dt="2025-08-21T06:07:53.286" v="188" actId="2711"/>
          <ac:spMkLst>
            <pc:docMk/>
            <pc:sldMk cId="3010307835" sldId="263"/>
            <ac:spMk id="3" creationId="{7C183E73-9BDC-76F7-EC5F-31F81CA35C6C}"/>
          </ac:spMkLst>
        </pc:spChg>
      </pc:sldChg>
      <pc:sldChg chg="addSp delSp modSp add mod">
        <pc:chgData name="UDIT RANJAN" userId="d397e01b74ac007f" providerId="LiveId" clId="{A1CD128C-5F65-4C60-9156-8B11902604D5}" dt="2025-08-21T07:08:41.477" v="1213" actId="20577"/>
        <pc:sldMkLst>
          <pc:docMk/>
          <pc:sldMk cId="637107644" sldId="264"/>
        </pc:sldMkLst>
        <pc:spChg chg="mod">
          <ac:chgData name="UDIT RANJAN" userId="d397e01b74ac007f" providerId="LiveId" clId="{A1CD128C-5F65-4C60-9156-8B11902604D5}" dt="2025-08-21T06:15:37.551" v="462" actId="20577"/>
          <ac:spMkLst>
            <pc:docMk/>
            <pc:sldMk cId="637107644" sldId="264"/>
            <ac:spMk id="2" creationId="{0E5DAA6B-A652-4849-09A4-B571DB18FC05}"/>
          </ac:spMkLst>
        </pc:spChg>
        <pc:spChg chg="add mod">
          <ac:chgData name="UDIT RANJAN" userId="d397e01b74ac007f" providerId="LiveId" clId="{A1CD128C-5F65-4C60-9156-8B11902604D5}" dt="2025-08-21T07:08:41.477" v="1213" actId="20577"/>
          <ac:spMkLst>
            <pc:docMk/>
            <pc:sldMk cId="637107644" sldId="264"/>
            <ac:spMk id="5" creationId="{AC374E99-362A-2E20-DA53-31CFC8C2335E}"/>
          </ac:spMkLst>
        </pc:spChg>
      </pc:sldChg>
      <pc:sldChg chg="add del">
        <pc:chgData name="UDIT RANJAN" userId="d397e01b74ac007f" providerId="LiveId" clId="{A1CD128C-5F65-4C60-9156-8B11902604D5}" dt="2025-08-21T06:07:06.205" v="173" actId="2696"/>
        <pc:sldMkLst>
          <pc:docMk/>
          <pc:sldMk cId="2138630889" sldId="265"/>
        </pc:sldMkLst>
      </pc:sldChg>
      <pc:sldChg chg="addSp delSp modSp add mod">
        <pc:chgData name="UDIT RANJAN" userId="d397e01b74ac007f" providerId="LiveId" clId="{A1CD128C-5F65-4C60-9156-8B11902604D5}" dt="2025-08-21T06:23:28.746" v="519" actId="255"/>
        <pc:sldMkLst>
          <pc:docMk/>
          <pc:sldMk cId="3609671847" sldId="265"/>
        </pc:sldMkLst>
        <pc:spChg chg="mod">
          <ac:chgData name="UDIT RANJAN" userId="d397e01b74ac007f" providerId="LiveId" clId="{A1CD128C-5F65-4C60-9156-8B11902604D5}" dt="2025-08-21T06:21:16.405" v="514" actId="20577"/>
          <ac:spMkLst>
            <pc:docMk/>
            <pc:sldMk cId="3609671847" sldId="265"/>
            <ac:spMk id="2" creationId="{D574F813-3F25-FCE2-5536-0921FED6B2DC}"/>
          </ac:spMkLst>
        </pc:spChg>
      </pc:sldChg>
      <pc:sldChg chg="addSp modSp add mod">
        <pc:chgData name="UDIT RANJAN" userId="d397e01b74ac007f" providerId="LiveId" clId="{A1CD128C-5F65-4C60-9156-8B11902604D5}" dt="2025-08-21T06:32:49.399" v="792" actId="255"/>
        <pc:sldMkLst>
          <pc:docMk/>
          <pc:sldMk cId="3538709356" sldId="266"/>
        </pc:sldMkLst>
        <pc:spChg chg="mod">
          <ac:chgData name="UDIT RANJAN" userId="d397e01b74ac007f" providerId="LiveId" clId="{A1CD128C-5F65-4C60-9156-8B11902604D5}" dt="2025-08-21T06:30:48.737" v="557" actId="20577"/>
          <ac:spMkLst>
            <pc:docMk/>
            <pc:sldMk cId="3538709356" sldId="266"/>
            <ac:spMk id="2" creationId="{D2B5290E-0820-BFF3-6778-6EF97C7A4279}"/>
          </ac:spMkLst>
        </pc:spChg>
        <pc:spChg chg="mod">
          <ac:chgData name="UDIT RANJAN" userId="d397e01b74ac007f" providerId="LiveId" clId="{A1CD128C-5F65-4C60-9156-8B11902604D5}" dt="2025-08-21T06:31:52.961" v="788" actId="1076"/>
          <ac:spMkLst>
            <pc:docMk/>
            <pc:sldMk cId="3538709356" sldId="266"/>
            <ac:spMk id="3" creationId="{7156743E-03A6-70DC-7D31-3BD3730242C1}"/>
          </ac:spMkLst>
        </pc:spChg>
        <pc:spChg chg="add mod">
          <ac:chgData name="UDIT RANJAN" userId="d397e01b74ac007f" providerId="LiveId" clId="{A1CD128C-5F65-4C60-9156-8B11902604D5}" dt="2025-08-21T06:32:49.399" v="792" actId="255"/>
          <ac:spMkLst>
            <pc:docMk/>
            <pc:sldMk cId="3538709356" sldId="266"/>
            <ac:spMk id="5" creationId="{8B7AD482-A4F6-0FE2-6ADB-CBE35BD461C3}"/>
          </ac:spMkLst>
        </pc:spChg>
      </pc:sldChg>
      <pc:sldChg chg="add del">
        <pc:chgData name="UDIT RANJAN" userId="d397e01b74ac007f" providerId="LiveId" clId="{A1CD128C-5F65-4C60-9156-8B11902604D5}" dt="2025-08-21T06:31:39.663" v="785"/>
        <pc:sldMkLst>
          <pc:docMk/>
          <pc:sldMk cId="2576950846" sldId="267"/>
        </pc:sldMkLst>
      </pc:sldChg>
      <pc:sldChg chg="addSp delSp modSp add mod">
        <pc:chgData name="UDIT RANJAN" userId="d397e01b74ac007f" providerId="LiveId" clId="{A1CD128C-5F65-4C60-9156-8B11902604D5}" dt="2025-08-21T06:36:38.309" v="830" actId="931"/>
        <pc:sldMkLst>
          <pc:docMk/>
          <pc:sldMk cId="3496799205" sldId="267"/>
        </pc:sldMkLst>
        <pc:spChg chg="mod">
          <ac:chgData name="UDIT RANJAN" userId="d397e01b74ac007f" providerId="LiveId" clId="{A1CD128C-5F65-4C60-9156-8B11902604D5}" dt="2025-08-21T06:34:36.779" v="827" actId="6549"/>
          <ac:spMkLst>
            <pc:docMk/>
            <pc:sldMk cId="3496799205" sldId="267"/>
            <ac:spMk id="2" creationId="{6AD442A3-BCE9-4A4B-85B2-BAC0B3B0466F}"/>
          </ac:spMkLst>
        </pc:spChg>
        <pc:picChg chg="add mod">
          <ac:chgData name="UDIT RANJAN" userId="d397e01b74ac007f" providerId="LiveId" clId="{A1CD128C-5F65-4C60-9156-8B11902604D5}" dt="2025-08-21T06:34:45.331" v="829" actId="1076"/>
          <ac:picMkLst>
            <pc:docMk/>
            <pc:sldMk cId="3496799205" sldId="267"/>
            <ac:picMk id="6" creationId="{192C19B7-AE49-1600-BB9F-B9D0E392470A}"/>
          </ac:picMkLst>
        </pc:picChg>
        <pc:picChg chg="add mod">
          <ac:chgData name="UDIT RANJAN" userId="d397e01b74ac007f" providerId="LiveId" clId="{A1CD128C-5F65-4C60-9156-8B11902604D5}" dt="2025-08-21T06:36:38.309" v="830" actId="931"/>
          <ac:picMkLst>
            <pc:docMk/>
            <pc:sldMk cId="3496799205" sldId="267"/>
            <ac:picMk id="8" creationId="{9C929385-DA9F-7DD4-411F-02F2CD28D1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E9990-A63F-440D-B9F9-5295D75E9074}" type="datetimeFigureOut">
              <a:rPr lang="en-IN" smtClean="0"/>
              <a:pPr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36089-BAA7-462F-AC7E-AF167A8BC66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7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36089-BAA7-462F-AC7E-AF167A8BC663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6157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4F5ED-29BE-9D19-4562-50A454CF7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03DABF-3AE6-3D2B-2B02-810C2E0157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A6E6B1-EE9D-B73F-F908-7AF255726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CC52E-0FD1-3840-56B2-5E9A3A97DA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67406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8F328-ACCB-87D3-1D2C-116E3D871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97EAAD-8353-3181-B95B-3DCA1F9E9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8058D4-0FF9-0CED-D582-6CA3680960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2B81-05BD-F421-F706-03375F726F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85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898CF-139A-ECAE-AC8D-16A23A0FD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220979-35BF-5D16-B0C6-8B13234B5E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B6F156-83F2-7A2F-DD02-676FEFEDF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5430C-5F9A-7275-7476-591676904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744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75C61-77FA-1739-0BC6-37880EB6D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FC8832-4091-F7A6-19F4-FF420832C0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F96A26-A367-4A97-4282-2E8B267161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E2C7D7-C30C-B80D-6788-877152C95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703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4185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6BE56-EE12-A068-7411-268FC106A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120719-7949-65F4-8567-807B82470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093F43-CD27-67E6-F270-891B76509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49705-963A-05A0-9B13-88F583F8A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0149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198E7-4D0A-6CFB-B9B3-E00632BBB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9B362-4FCB-719C-6E57-758B744FFC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19B78E-F1D3-E736-5AC1-864B2D1F07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B302B-8631-2824-0652-BCD4AE98EE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077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2660F-1977-178D-1F8A-DA8E87DFA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7FA1E-9A59-E89D-F85A-9586AF236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FE90A8-FD25-7AD8-AE3A-FD72921A9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FA4B5-6529-029B-18E5-B07D226EA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45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2660F-1977-178D-1F8A-DA8E87DFA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B7FA1E-9A59-E89D-F85A-9586AF236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FE90A8-FD25-7AD8-AE3A-FD72921A9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FA4B5-6529-029B-18E5-B07D226EA0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145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B6B2E-6945-F08F-4A14-2DC80793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25668C-8E68-FFF2-3147-41A6B12ABE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78209B-B598-4F4B-1163-71CC84C7E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882BC-10C9-CE03-06E5-944124E813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2263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A98B7-6AF8-50B7-0821-4EF300BD1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A8F84-3645-4B4A-C81F-B470FB1CC8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778B7-F583-0786-46F3-D70F64D62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89B2B-3FD4-FA10-4D48-74A9BFFF7A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832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90C58-30EB-33E3-EF44-3DB9F34A5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FC2EB-83B8-88ED-F0B3-6821DDF228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F76099-BC16-C0D6-F315-4BC62070E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A9CDA9-0E55-9774-8481-CF12B566A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482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E4756-4E67-D680-8939-83565F5C2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16EC5-E2F2-74EA-425A-33586154EA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E0A86-1832-1A2D-F541-7DAA45CE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CE4D-8696-4118-A69F-D3273EA846C1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E874D-C408-ED91-3348-ABA73804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5349C-0763-4E3D-DDEF-D9EC28BBD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0205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7301-EBA2-2C47-A95C-8C653403C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3B09A-7C19-FA32-82D5-945E6C348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5A5EA-54F8-B4C9-2DC5-02641F164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AC3BD-F03E-4A15-A026-05565765CAA1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78B9A-80AE-491C-D855-9B9CAE3E5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D0EC1A-09D7-0104-969D-342C2976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734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4C7A00-7858-12DE-C2D3-F3AFAF8D68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52FA36-B13A-3EC6-59F0-5BC871CDC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F60B-9FDE-FC87-CB0D-1A576A8C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A76B-F507-4AF0-BFE9-D9685E08F75C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92A8A-9368-E785-FFEA-3F5115CB0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D8602-8F0F-961F-4903-9445E6C5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2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58FC-6CB8-17C0-0C44-10EE9756A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2054C-84B8-6A8C-B69F-48CC55D32B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8508D-160E-3747-355F-715495238B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61248" y="6356349"/>
            <a:ext cx="2743200" cy="365125"/>
          </a:xfrm>
        </p:spPr>
        <p:txBody>
          <a:bodyPr/>
          <a:lstStyle/>
          <a:p>
            <a:fld id="{20F2C1AD-309F-4BEE-9E95-D160C5CAF199}" type="datetime1">
              <a:rPr lang="en-IN" smtClean="0"/>
              <a:t>25-08-2025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DC22-F3CB-DDEF-17E2-2CFCB15B4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9CDCD-C951-D992-92C8-0361174C6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371600" y="6356348"/>
            <a:ext cx="2743200" cy="365125"/>
          </a:xfrm>
        </p:spPr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68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58AFE-DBB1-B7D9-B180-8E153198E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52B01A-8B40-1AFB-5AB3-2865FA475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EBAD8-0C7D-C100-F982-71A85246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70E93-0090-47BD-9751-2F4C94C2D1C0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B1A7F-4208-D630-720E-822A042A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E93A-508B-E1BC-988C-4575F4382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663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C2C95-A689-3BBF-BDE9-27FA18759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47FA6-D7A7-822A-C25A-67E4052385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CEB73-4997-91A5-57D2-51A585E887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CA3AC-0E2A-5BAF-E94B-CC3C9021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C149-11E3-45FE-A685-97239EE989DC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94648-19E2-4128-60FF-6C88019C5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E096-5797-6640-2358-A22D58A9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340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C3B-7457-CEB8-E879-A6AA35952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2B79F-EF28-2728-BB67-D7A71AB09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4F3BB5-DB0D-2D8B-423C-D7BC17507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E0D15-E984-44A8-AA3F-688E094A0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7382CE-177A-33F1-E0FD-3D2CB36D5C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336AED-BCCE-B6DE-71E8-D6EE65D4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368EE-92E6-4196-A275-E4B5BD922C53}" type="datetime1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C249E0-DFF3-9B3A-A268-8C575A9AF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52EA02-FA79-DB25-417B-8A0CA8C4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88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CA472-3CF7-F9A1-1055-734E03D21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EA6A45-7EEC-6427-4922-2AE8BBFD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48C63-7DF7-4253-809F-97D2B2DC6600}" type="datetime1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FBAF8-3457-1AC6-C956-C0F48462D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39CB5-220E-E36A-2801-C03CE9ACE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7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DDB6F6-1A6F-519E-0482-5A843979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8C22-5F6D-4498-AC5E-2EE9D640A823}" type="datetime1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76939A-AED1-07CE-C961-9184C270B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AA420-12E0-158D-C52B-1D388CCB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581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D6713-B228-3115-E8A2-991A56654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1248-EFB1-3834-C198-70D785D6A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A10B0A-E688-3F45-4CE6-E987A6653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D7B58-92B6-3B30-58E0-630A9E5EA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8A3A2-BA62-4315-B2FA-A448B1863DEE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7CC50-C871-7268-640F-193B513F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3612D-7164-6E43-50BB-932CA6A89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0613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1910-D8E0-1D4B-60CF-07066FD2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1AA2D-AE7E-7830-3AE9-B55BC54C6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12469C-319C-F114-09C9-143A2F3FA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8A886A-B0B0-E3D7-68F4-116776D0A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110AB-F0D3-47B2-922F-08D0DE498078}" type="datetime1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03D47D-1E53-3B10-D459-418CFE8F8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9C914-75E5-1EA7-DFC2-35E35D849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59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0BAA85-F2D9-0F6B-A4F8-EFAB67F62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6757-CD9D-E782-670B-2EEDA0F9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9825-A66B-375B-94C8-9FBD9B1EC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8786F-D801-4584-9020-6B18DB7418E3}" type="datetime1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2DE0-12AD-F85D-DE3D-4E3AD1D3A7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C7426-20FD-0BD2-EC75-F502DF366A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6A8D7-FDBD-4D39-AFDA-CFEB90412C6A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8874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877" y="1771718"/>
            <a:ext cx="7439659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Project</a:t>
            </a:r>
            <a:r>
              <a:rPr b="1" spc="-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CA301P</a:t>
            </a:r>
            <a:r>
              <a:rPr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1314" y="2536358"/>
            <a:ext cx="11625558" cy="3222677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356360" marR="1442085" indent="5715" algn="ctr">
              <a:lnSpc>
                <a:spcPts val="3750"/>
              </a:lnSpc>
              <a:spcBef>
                <a:spcPts val="630"/>
              </a:spcBef>
            </a:pPr>
            <a:r>
              <a:rPr lang="en-US" sz="3500" spc="-40" dirty="0">
                <a:latin typeface="Times New Roman"/>
                <a:cs typeface="Times New Roman"/>
              </a:rPr>
              <a:t>Odd</a:t>
            </a:r>
            <a:r>
              <a:rPr sz="3500" spc="-4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Semester </a:t>
            </a:r>
            <a:endParaRPr lang="en-US" sz="3500" spc="-10" dirty="0">
              <a:latin typeface="Times New Roman"/>
              <a:cs typeface="Times New Roman"/>
            </a:endParaRPr>
          </a:p>
          <a:p>
            <a:pPr marL="1356360" marR="1442085" indent="5715" algn="ctr">
              <a:lnSpc>
                <a:spcPts val="3750"/>
              </a:lnSpc>
              <a:spcBef>
                <a:spcPts val="630"/>
              </a:spcBef>
            </a:pPr>
            <a:r>
              <a:rPr sz="3500" dirty="0">
                <a:latin typeface="Times New Roman"/>
                <a:cs typeface="Times New Roman"/>
              </a:rPr>
              <a:t>Session</a:t>
            </a:r>
            <a:r>
              <a:rPr sz="3500" spc="-100" dirty="0">
                <a:latin typeface="Times New Roman"/>
                <a:cs typeface="Times New Roman"/>
              </a:rPr>
              <a:t> </a:t>
            </a:r>
            <a:r>
              <a:rPr sz="3500" spc="-10" dirty="0">
                <a:latin typeface="Times New Roman"/>
                <a:cs typeface="Times New Roman"/>
              </a:rPr>
              <a:t>202</a:t>
            </a:r>
            <a:r>
              <a:rPr lang="en-US" sz="3500" spc="-10" dirty="0">
                <a:latin typeface="Times New Roman"/>
                <a:cs typeface="Times New Roman"/>
              </a:rPr>
              <a:t>5</a:t>
            </a:r>
            <a:r>
              <a:rPr sz="3500" spc="-10" dirty="0">
                <a:latin typeface="Times New Roman"/>
                <a:cs typeface="Times New Roman"/>
              </a:rPr>
              <a:t>-</a:t>
            </a:r>
            <a:r>
              <a:rPr sz="3500" spc="-25" dirty="0">
                <a:latin typeface="Times New Roman"/>
                <a:cs typeface="Times New Roman"/>
              </a:rPr>
              <a:t>2</a:t>
            </a:r>
            <a:r>
              <a:rPr lang="en-US" sz="3500" spc="-25" dirty="0">
                <a:latin typeface="Times New Roman"/>
                <a:cs typeface="Times New Roman"/>
              </a:rPr>
              <a:t>6</a:t>
            </a:r>
            <a:endParaRPr sz="35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05"/>
              </a:spcBef>
            </a:pPr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/>
                <a:cs typeface="Times New Roman"/>
              </a:rPr>
              <a:t>Automated Response Generation for Negative College Reviews Using Sentiment Analysis</a:t>
            </a:r>
          </a:p>
          <a:p>
            <a:pPr algn="ctr">
              <a:lnSpc>
                <a:spcPct val="100000"/>
              </a:lnSpc>
              <a:spcBef>
                <a:spcPts val="1405"/>
              </a:spcBef>
            </a:pPr>
            <a:r>
              <a:rPr lang="en-US" sz="2000" dirty="0">
                <a:latin typeface="Times New Roman"/>
                <a:cs typeface="Times New Roman"/>
              </a:rPr>
              <a:t>Team Leader:-Suchita</a:t>
            </a:r>
            <a:r>
              <a:rPr lang="en-US" sz="2000" spc="-35" dirty="0">
                <a:latin typeface="Times New Roman"/>
                <a:cs typeface="Times New Roman"/>
              </a:rPr>
              <a:t> </a:t>
            </a:r>
            <a:r>
              <a:rPr lang="en-US" sz="2000" dirty="0">
                <a:latin typeface="Times New Roman"/>
                <a:cs typeface="Times New Roman"/>
              </a:rPr>
              <a:t>Singh</a:t>
            </a:r>
            <a:r>
              <a:rPr lang="en-US" sz="2000" b="1" spc="-70" dirty="0">
                <a:latin typeface="Times New Roman"/>
                <a:cs typeface="Times New Roman"/>
              </a:rPr>
              <a:t> </a:t>
            </a:r>
            <a:r>
              <a:rPr lang="en-IN" sz="2000" spc="-10" dirty="0">
                <a:latin typeface="Times New Roman"/>
                <a:cs typeface="Times New Roman"/>
              </a:rPr>
              <a:t>2400290140210</a:t>
            </a:r>
            <a:endParaRPr sz="2000" dirty="0">
              <a:latin typeface="Times New Roman"/>
              <a:cs typeface="Times New Roman"/>
            </a:endParaRPr>
          </a:p>
          <a:p>
            <a:pPr marR="80010" algn="ctr">
              <a:lnSpc>
                <a:spcPct val="100000"/>
              </a:lnSpc>
              <a:spcBef>
                <a:spcPts val="530"/>
              </a:spcBef>
            </a:pPr>
            <a:r>
              <a:rPr lang="en-US" sz="2000" spc="-65" dirty="0">
                <a:latin typeface="Times New Roman"/>
                <a:cs typeface="Times New Roman"/>
              </a:rPr>
              <a:t>Team members:-</a:t>
            </a:r>
          </a:p>
          <a:p>
            <a:pPr marR="80010" algn="ctr">
              <a:lnSpc>
                <a:spcPct val="100000"/>
              </a:lnSpc>
              <a:spcBef>
                <a:spcPts val="530"/>
              </a:spcBef>
            </a:pPr>
            <a:r>
              <a:rPr lang="en-US" sz="2000" spc="-65" dirty="0">
                <a:latin typeface="Times New Roman"/>
                <a:cs typeface="Times New Roman"/>
              </a:rPr>
              <a:t>Udit Ranjan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lang="en-IN" sz="2000" spc="-10" dirty="0">
                <a:latin typeface="Times New Roman"/>
                <a:cs typeface="Times New Roman"/>
              </a:rPr>
              <a:t>2400290140227</a:t>
            </a:r>
            <a:endParaRPr lang="en-US" sz="2000" spc="-10" dirty="0">
              <a:latin typeface="Times New Roman"/>
              <a:cs typeface="Times New Roman"/>
            </a:endParaRPr>
          </a:p>
          <a:p>
            <a:pPr marR="80010" algn="ctr">
              <a:lnSpc>
                <a:spcPct val="100000"/>
              </a:lnSpc>
              <a:spcBef>
                <a:spcPts val="530"/>
              </a:spcBef>
            </a:pPr>
            <a:r>
              <a:rPr lang="en-US" sz="2000" spc="-10" dirty="0">
                <a:latin typeface="Times New Roman"/>
                <a:cs typeface="Times New Roman"/>
              </a:rPr>
              <a:t>Shweta Patel </a:t>
            </a:r>
            <a:r>
              <a:rPr lang="en-IN" sz="2000" spc="-10" dirty="0">
                <a:latin typeface="Times New Roman"/>
                <a:cs typeface="Times New Roman"/>
              </a:rPr>
              <a:t>2400290140204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265606" y="5123540"/>
            <a:ext cx="2540899" cy="12998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sz="24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Project</a:t>
            </a:r>
            <a:r>
              <a:rPr sz="2400" b="1" u="sng" spc="-6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Supervisor: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lang="en-US" sz="2400" b="1" spc="-10" dirty="0">
                <a:latin typeface="Times New Roman"/>
                <a:cs typeface="Times New Roman"/>
              </a:rPr>
              <a:t>       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M</a:t>
            </a: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s. Neelam Rawat</a:t>
            </a:r>
          </a:p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lang="en-US" sz="2400" dirty="0">
                <a:solidFill>
                  <a:srgbClr val="FF0000"/>
                </a:solidFill>
                <a:latin typeface="Times New Roman"/>
                <a:cs typeface="Times New Roman"/>
              </a:rPr>
              <a:t>  </a:t>
            </a:r>
            <a:endParaRPr sz="2400" dirty="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67" y="0"/>
            <a:ext cx="12136932" cy="1390650"/>
          </a:xfrm>
          <a:prstGeom prst="rect">
            <a:avLst/>
          </a:prstGeom>
        </p:spPr>
      </p:pic>
      <p:sp>
        <p:nvSpPr>
          <p:cNvPr id="7" name="object 5">
            <a:extLst>
              <a:ext uri="{FF2B5EF4-FFF2-40B4-BE49-F238E27FC236}">
                <a16:creationId xmlns:a16="http://schemas.microsoft.com/office/drawing/2014/main" id="{D648C06C-F7F3-5150-6DA1-86EDF71C8424}"/>
              </a:ext>
            </a:extLst>
          </p:cNvPr>
          <p:cNvSpPr txBox="1"/>
          <p:nvPr/>
        </p:nvSpPr>
        <p:spPr>
          <a:xfrm>
            <a:off x="8682893" y="6331092"/>
            <a:ext cx="4044992" cy="403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lang="en-US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Mr. Amit Kumar Gupta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D648C06C-F7F3-5150-6DA1-86EDF71C8424}"/>
              </a:ext>
            </a:extLst>
          </p:cNvPr>
          <p:cNvSpPr txBox="1"/>
          <p:nvPr/>
        </p:nvSpPr>
        <p:spPr>
          <a:xfrm>
            <a:off x="8666618" y="5959709"/>
            <a:ext cx="4044992" cy="4375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47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lang="en-US"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Ms. Shruti Aggarwal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D0178-4D63-1FB7-4B2E-2E0634A24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1</a:t>
            </a:fld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A0FE-3324-1AC2-EBAA-076DFFF4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C7DF6-5F84-CA0C-90EA-F70F26C4C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6F454E1-BD8D-FC12-6921-FA56428EE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922294"/>
            <a:ext cx="9626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9B62E53-AC9C-0924-ADE1-A030B42CBD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74" y="1258952"/>
            <a:ext cx="10359659" cy="545874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462CA-E5CA-950C-1136-CEB6EF25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10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7820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8F69-1A19-11D6-8227-75C76F197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7045-A31F-A15D-6BB6-DB825044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37CBAF-849A-5F8D-AF0C-686CD0AA67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922294"/>
            <a:ext cx="9626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BF974F-69CF-3A7D-2FCD-5ED97D1D5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06" y="1440085"/>
            <a:ext cx="10948786" cy="48591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67FCD-C9B4-F148-5B18-A26DE5F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11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659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C78A00-A7AF-791E-8B63-5E90231C4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290E-0820-BFF3-6778-6EF97C7A4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Research Outcome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156743E-03A6-70DC-7D31-3BD3730242C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47252" y="6624826"/>
            <a:ext cx="415498" cy="911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B7AD482-A4F6-0FE2-6ADB-CBE35BD46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4823" y="2035520"/>
            <a:ext cx="893218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Multilingual, aspect-based &amp; emotion-aware framework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response generation for negative reviews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New multilingual dataset for future NLP research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accuracy with deep learning &amp; transformer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Explainable AI → transparency in results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Dashboard for insights to students &amp; institutions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Scope for publication / patent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1AB811-770B-EB7C-804C-FF6CC36D9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12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709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8FE00-DA22-8568-D897-13E9CE7DB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691D-2F98-C9E9-9B04-27A675B87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7B8632B0-6791-6256-C45D-31B0C0DD853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36932" cy="1390650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7593467-1179-C54C-5FD0-A3794CA19D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281" y="1416570"/>
            <a:ext cx="3722338" cy="5313251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C7C2BB-7D3C-6CD0-5AF7-400A3971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13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162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0AE3C-F3AA-B45E-9D76-FB61F22AA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442A3-BCE9-4A4B-85B2-BAC0B3B04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C929385-DA9F-7DD4-411F-02F2CD28D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192C19B7-AE49-1600-BB9F-B9D0E392470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2136932" cy="139065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9899104-C0AA-0E8E-1D02-8FF328EE2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14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9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Times New Roman" pitchFamily="18" charset="0"/>
                <a:cs typeface="Times New Roman" pitchFamily="18" charset="0"/>
              </a:rPr>
              <a:t>Evaluation Criteria</a:t>
            </a:r>
            <a:endParaRPr lang="en-IN" b="1" dirty="0">
              <a:latin typeface="Times New Roman" pitchFamily="18" charset="0"/>
              <a:ea typeface="Tahoma" panose="020B0604030504040204" pitchFamily="34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90777" y="1388853"/>
            <a:ext cx="8469223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953875-2E7F-7112-A8C5-83441E9BB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2</a:t>
            </a:fld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B72F0-7EB3-A394-ABD6-7A41EF3C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30AE4-1C9D-4F26-8884-C30D15E18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457200" algn="just">
              <a:buAutoNum type="arabicPeriod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457200" indent="-457200" algn="just">
              <a:buAutoNum type="arabicPeriod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57200" indent="-457200" algn="just">
              <a:buAutoNum type="arabicPeriod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</a:t>
            </a:r>
          </a:p>
          <a:p>
            <a:pPr marL="457200" indent="-457200" algn="just">
              <a:buAutoNum type="arabicPeriod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</a:p>
          <a:p>
            <a:pPr marL="457200" indent="-457200" algn="just">
              <a:buAutoNum type="arabicPeriod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 marL="457200" indent="-457200" algn="just">
              <a:buAutoNum type="arabicPeriod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 </a:t>
            </a:r>
          </a:p>
          <a:p>
            <a:pPr marL="457200" indent="-457200" algn="just">
              <a:buAutoNum type="arabicPeriod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Outcome</a:t>
            </a:r>
          </a:p>
          <a:p>
            <a:pPr marL="457200" indent="-457200" algn="just">
              <a:buAutoNum type="arabicPeriod"/>
            </a:pPr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Consent Letter</a:t>
            </a:r>
          </a:p>
          <a:p>
            <a:pPr marL="0" indent="0" algn="just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IN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endParaRPr lang="en-IN" sz="25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  <a:tabLst>
                <a:tab pos="457200" algn="l"/>
              </a:tabLst>
            </a:pPr>
            <a:endParaRPr lang="en-IN" sz="25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83F9A3-DB0B-5871-6BFF-C65074F0D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3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15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6102F-978C-3EAF-61E2-60C25A98C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5F62-65DD-AD75-A67D-7D11353D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F9AB3EB-CD49-7674-7BCF-832CEDF64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5163" y="2232607"/>
            <a:ext cx="10193816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Choosing the right college is a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decision.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 rely on online reviews (Google, Quora, Twitter, websites).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Reviews are unstructured, multilingual, and scattered.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research → only binary classification, small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Few works on aspects, emotions, or automated responses.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project: multilingual, aspect-based, emotion-aware framework +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replies.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5AA39-68ED-060F-FF41-FA1E3AC01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4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622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7D745-40F9-6575-9C63-B00FB8105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281B-6596-AC41-DD3D-110227064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IN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bjectives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C183E73-9BDC-76F7-EC5F-31F81CA35C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5163" y="2557311"/>
            <a:ext cx="9532674" cy="2459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 and preprocess multilingual college reviews.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 aspect-based and emotion-aware sentiment analysis.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automated responses for negative reviews.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interactive dashboard for students and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74CC0-9B2B-16BF-D52F-E851E58B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5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0307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38F39-6F4E-0C62-FD18-7BA25658C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AA6B-A652-4849-09A4-B571DB18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IN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cope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374E99-362A-2E20-DA53-31CFC8C23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9383" y="1524824"/>
            <a:ext cx="1017220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analyzing student opinions for better decision-making in education.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fair and transparent representation of institutional performance through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voices.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 the communication gap between students and institutions via automated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responses.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data-driven insights that support quality improvement in higher education.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 the foundation for future research in sentiment analysis, emotion detection,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response automation.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3408E-C431-14EA-04B4-C70709182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6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07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38F39-6F4E-0C62-FD18-7BA25658C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DAA6B-A652-4849-09A4-B571DB18F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Expected Outcomes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374E99-362A-2E20-DA53-31CFC8C233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6438" y="3052396"/>
            <a:ext cx="1105302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Expected Outcomes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Research Paper Publication in IEEE Scopus-Indexed Conference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creation, publications, patents, commercialization.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233402-0222-14C1-D74B-3AF12EC1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7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107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F7542-29A0-5CFE-E4BD-DE3B968BA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F813-3F25-FCE2-5536-0921FED6B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b="1" kern="1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Methodology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 descr="Methodology_Stages_HighRes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18301" y="1825625"/>
            <a:ext cx="9955397" cy="4351338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7B2715-3423-1D8C-51AA-0876CFF3A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8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967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27BDF-4312-6BB4-9067-4AD376551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3859-AED7-4C05-917E-747B5D301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30FBA35-5FD2-040F-8DAE-434B4B755F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922294"/>
            <a:ext cx="96266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90D91-3ACD-42B4-B41F-409ACACFC267}"/>
              </a:ext>
            </a:extLst>
          </p:cNvPr>
          <p:cNvSpPr txBox="1"/>
          <p:nvPr/>
        </p:nvSpPr>
        <p:spPr>
          <a:xfrm>
            <a:off x="270933" y="1721290"/>
            <a:ext cx="11015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studied existing research papers related to sentiment analysis in education and student feedback.</a:t>
            </a: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903C37-0CC5-7CB3-01B6-DD90C2199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76" y="2169823"/>
            <a:ext cx="10638523" cy="448861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5A1A4-4BC9-D137-0537-193DE0795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6A8D7-FDBD-4D39-AFDA-CFEB90412C6A}" type="slidenum">
              <a:rPr lang="en-IN" smtClean="0">
                <a:solidFill>
                  <a:schemeClr val="tx1"/>
                </a:solidFill>
              </a:rPr>
              <a:pPr/>
              <a:t>9</a:t>
            </a:fld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36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353</TotalTime>
  <Words>494</Words>
  <Application>Microsoft Office PowerPoint</Application>
  <PresentationFormat>Widescreen</PresentationFormat>
  <Paragraphs>107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Major Project (CA301P)</vt:lpstr>
      <vt:lpstr>Evaluation Criteria</vt:lpstr>
      <vt:lpstr>Content</vt:lpstr>
      <vt:lpstr>Introduction</vt:lpstr>
      <vt:lpstr>Objectives</vt:lpstr>
      <vt:lpstr>Scope</vt:lpstr>
      <vt:lpstr> Expected Outcomes</vt:lpstr>
      <vt:lpstr>Methodology</vt:lpstr>
      <vt:lpstr>Literature Review</vt:lpstr>
      <vt:lpstr>Literature Review</vt:lpstr>
      <vt:lpstr>Literature Review</vt:lpstr>
      <vt:lpstr>Research Outcome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Major Project (CA301P)</dc:title>
  <dc:creator>UDIT RANJAN</dc:creator>
  <cp:lastModifiedBy>UDIT RANJAN</cp:lastModifiedBy>
  <cp:revision>7</cp:revision>
  <dcterms:created xsi:type="dcterms:W3CDTF">2025-08-20T17:43:55Z</dcterms:created>
  <dcterms:modified xsi:type="dcterms:W3CDTF">2025-08-25T09:22:27Z</dcterms:modified>
</cp:coreProperties>
</file>