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7" r:id="rId9"/>
    <p:sldId id="269" r:id="rId10"/>
    <p:sldId id="268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850" autoAdjust="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A341E-1834-1A45-B594-3CD153D39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7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09" y="1253258"/>
            <a:ext cx="9144000" cy="176097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Project-II (AI101B)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071" y="3321908"/>
            <a:ext cx="7191969" cy="2282834"/>
          </a:xfrm>
        </p:spPr>
        <p:txBody>
          <a:bodyPr>
            <a:normAutofit fontScale="55000" lnSpcReduction="20000"/>
          </a:bodyPr>
          <a:lstStyle/>
          <a:p>
            <a:r>
              <a:rPr lang="en-US" sz="5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 with sequence models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Devansh Batta 202410116100058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Anurag S. Kushwaha 202410116100039</a:t>
            </a:r>
          </a:p>
          <a:p>
            <a:r>
              <a:rPr lang="en-US"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Chitransha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Bhatt 202410116100054</a:t>
            </a:r>
          </a:p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Bhavna Rajput 202410116100049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252695" y="4151446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085334" y="5191886"/>
            <a:ext cx="3726426" cy="17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Apoorv  Jain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Ass.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"/>
            <a:ext cx="12192000" cy="9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19D4E0C-457E-666D-658E-80636A702C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9207" y="1829935"/>
            <a:ext cx="594508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Transformers Documentation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Framework Official Docs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Langdetect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 GitHub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 UI Guide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 on machine translation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repositories 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MarianMT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examples</a:t>
            </a: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EAC03-3EAD-F8E7-BB2F-10E0BE688D85}"/>
              </a:ext>
            </a:extLst>
          </p:cNvPr>
          <p:cNvSpPr/>
          <p:nvPr/>
        </p:nvSpPr>
        <p:spPr>
          <a:xfrm>
            <a:off x="0" y="-134911"/>
            <a:ext cx="12191999" cy="6992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 Black" panose="020B0A04020102020204" pitchFamily="34" charset="0"/>
              </a:rPr>
              <a:t>THANKYOU</a:t>
            </a:r>
            <a:endParaRPr lang="en-GB" sz="9600" b="1" dirty="0">
              <a:solidFill>
                <a:schemeClr val="tx2">
                  <a:lumMod val="90000"/>
                  <a:lumOff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5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Literature Review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the Project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Used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Reports</a:t>
            </a:r>
          </a:p>
          <a:p>
            <a:pPr marL="514350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7FDC09-2316-C6F0-7F86-7AD27873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195" t="10369" r="11005"/>
          <a:stretch/>
        </p:blipFill>
        <p:spPr>
          <a:xfrm>
            <a:off x="6096000" y="1231393"/>
            <a:ext cx="6096000" cy="56266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60" y="2191173"/>
            <a:ext cx="5380740" cy="3924673"/>
          </a:xfrm>
        </p:spPr>
        <p:txBody>
          <a:bodyPr>
            <a:normAutofit fontScale="92500"/>
          </a:bodyPr>
          <a:lstStyle/>
          <a:p>
            <a:pPr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application that enables real-time language translation using Flask and Hugging Face models.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streamlines multilingual communication through a simple UI and robust backend.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languages for translation across various use cases.</a:t>
            </a:r>
            <a:br>
              <a:rPr lang="en-US" dirty="0"/>
            </a:br>
            <a:endParaRPr lang="en-US" sz="2400" dirty="0"/>
          </a:p>
          <a:p>
            <a:pPr marL="0" lvl="0" indent="0"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14" y="1948625"/>
            <a:ext cx="11031940" cy="512465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Overview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demand for real-time translation in global communication.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Traditional 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external services, inconsistent performance, no offline models.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Market Solutions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powerful but not customizable or open-source.</a:t>
            </a: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F9F016-1FFD-39FF-4A73-418653E3A0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661" t="10179" r="22823"/>
          <a:stretch/>
        </p:blipFill>
        <p:spPr>
          <a:xfrm>
            <a:off x="5889522" y="1111045"/>
            <a:ext cx="6302478" cy="5746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942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19A1F5-A5F2-9F0B-52B2-45717798F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4742" y="1533323"/>
            <a:ext cx="543478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efficient language translation system.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an easy-to-use interface for real-time translation.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experience by auto-detecting languages.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scalable backend using open-source tools.</a:t>
            </a: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</a:t>
            </a:r>
            <a:r>
              <a:rPr lang="en-IN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46" y="1651432"/>
            <a:ext cx="6732343" cy="51328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(Python)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Transformers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MarianMT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Langdetect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language detection)</a:t>
            </a:r>
          </a:p>
          <a:p>
            <a:pPr marL="0" indent="0">
              <a:buNone/>
            </a:pPr>
            <a:endParaRPr lang="en-IN" sz="3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484C7D-364B-7335-5214-BF6F664FA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555" y="2090172"/>
            <a:ext cx="969509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Input area, target language selector, result display.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Handles source detection, translation logic.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/translate endpoint for backend communication.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Handles unsupported languages and bad inputs.</a:t>
            </a: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8" y="1849650"/>
            <a:ext cx="10919395" cy="40380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enters text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target language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request sent to backend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detects language, translates, returns result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displayed in frontend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Documentation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Architecture, modules, code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References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Flask, Hugging Face,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Langdetect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Bootstrap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Info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MarianMT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Hugging 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 speech input, offline mode, caching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456</Words>
  <Application>Microsoft Office PowerPoint</Application>
  <PresentationFormat>Widescreen</PresentationFormat>
  <Paragraphs>100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Times New Roman</vt:lpstr>
      <vt:lpstr>Wingdings</vt:lpstr>
      <vt:lpstr>Office Theme</vt:lpstr>
      <vt:lpstr>AI Project-II (AI101B) Even Semester Session 2024-25</vt:lpstr>
      <vt:lpstr>Content</vt:lpstr>
      <vt:lpstr>Introduction</vt:lpstr>
      <vt:lpstr>Literature Review</vt:lpstr>
      <vt:lpstr>Objective of the Project</vt:lpstr>
      <vt:lpstr>Technology Used</vt:lpstr>
      <vt:lpstr>Modules</vt:lpstr>
      <vt:lpstr>Workflow/Gantt Chart</vt:lpstr>
      <vt:lpstr>Reports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Devansh Batta</cp:lastModifiedBy>
  <cp:revision>17</cp:revision>
  <dcterms:created xsi:type="dcterms:W3CDTF">2024-09-12T08:34:15Z</dcterms:created>
  <dcterms:modified xsi:type="dcterms:W3CDTF">2025-04-22T09:35:42Z</dcterms:modified>
</cp:coreProperties>
</file>