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0"/>
  </p:notesMasterIdLst>
  <p:sldIdLst>
    <p:sldId id="256" r:id="rId2"/>
    <p:sldId id="257" r:id="rId3"/>
    <p:sldId id="258" r:id="rId4"/>
    <p:sldId id="267" r:id="rId5"/>
    <p:sldId id="259" r:id="rId6"/>
    <p:sldId id="271" r:id="rId7"/>
    <p:sldId id="270" r:id="rId8"/>
    <p:sldId id="265" r:id="rId9"/>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837" autoAdjust="0"/>
  </p:normalViewPr>
  <p:slideViewPr>
    <p:cSldViewPr snapToGrid="0">
      <p:cViewPr varScale="1">
        <p:scale>
          <a:sx n="58" d="100"/>
          <a:sy n="58" d="100"/>
        </p:scale>
        <p:origin x="58" y="36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3A374-E257-BA40-8027-2F76366D0775}" type="datetimeFigureOut">
              <a:rPr lang="en-US" smtClean="0"/>
              <a:t>4/3/2025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0A341E-1834-1A45-B594-3CD153D3973B}" type="slidenum">
              <a:rPr lang="en-US" smtClean="0"/>
              <a:t>‹#›</a:t>
            </a:fld>
            <a:endParaRPr lang="en-US"/>
          </a:p>
        </p:txBody>
      </p:sp>
    </p:spTree>
    <p:extLst>
      <p:ext uri="{BB962C8B-B14F-4D97-AF65-F5344CB8AC3E}">
        <p14:creationId xmlns:p14="http://schemas.microsoft.com/office/powerpoint/2010/main" val="3830509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t>2</a:t>
            </a:fld>
            <a:endParaRPr lang="en-IN"/>
          </a:p>
        </p:txBody>
      </p:sp>
    </p:spTree>
    <p:extLst>
      <p:ext uri="{BB962C8B-B14F-4D97-AF65-F5344CB8AC3E}">
        <p14:creationId xmlns:p14="http://schemas.microsoft.com/office/powerpoint/2010/main" val="1162418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6BE56-EE12-A068-7411-268FC106A0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120719-7949-65F4-8567-807B824705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093F43-CD27-67E6-F270-891B76509BC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7549705-963A-05A0-9B13-88F583F8A0CD}"/>
              </a:ext>
            </a:extLst>
          </p:cNvPr>
          <p:cNvSpPr>
            <a:spLocks noGrp="1"/>
          </p:cNvSpPr>
          <p:nvPr>
            <p:ph type="sldNum" sz="quarter" idx="5"/>
          </p:nvPr>
        </p:nvSpPr>
        <p:spPr/>
        <p:txBody>
          <a:bodyPr/>
          <a:lstStyle/>
          <a:p>
            <a:fld id="{7919DA09-95EA-445C-8C87-C274365D506A}" type="slidenum">
              <a:rPr lang="en-IN" smtClean="0"/>
              <a:t>3</a:t>
            </a:fld>
            <a:endParaRPr lang="en-IN"/>
          </a:p>
        </p:txBody>
      </p:sp>
    </p:spTree>
    <p:extLst>
      <p:ext uri="{BB962C8B-B14F-4D97-AF65-F5344CB8AC3E}">
        <p14:creationId xmlns:p14="http://schemas.microsoft.com/office/powerpoint/2010/main" val="3640149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988C5D-2E45-13C2-359A-F0F932B112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866146-AFC9-4BA1-D151-D980631C40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84CB44-0D73-68CC-8256-A4C3D944A6C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91B1CCA8-AE7D-D379-8B8D-1CE268BCE03D}"/>
              </a:ext>
            </a:extLst>
          </p:cNvPr>
          <p:cNvSpPr>
            <a:spLocks noGrp="1"/>
          </p:cNvSpPr>
          <p:nvPr>
            <p:ph type="sldNum" sz="quarter" idx="5"/>
          </p:nvPr>
        </p:nvSpPr>
        <p:spPr/>
        <p:txBody>
          <a:bodyPr/>
          <a:lstStyle/>
          <a:p>
            <a:fld id="{7919DA09-95EA-445C-8C87-C274365D506A}" type="slidenum">
              <a:rPr lang="en-IN" smtClean="0"/>
              <a:t>4</a:t>
            </a:fld>
            <a:endParaRPr lang="en-IN"/>
          </a:p>
        </p:txBody>
      </p:sp>
    </p:spTree>
    <p:extLst>
      <p:ext uri="{BB962C8B-B14F-4D97-AF65-F5344CB8AC3E}">
        <p14:creationId xmlns:p14="http://schemas.microsoft.com/office/powerpoint/2010/main" val="3794382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9BF5A8-2FE1-23F1-E68A-95E46CBC1B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8A6F30-820C-E581-F745-9176BA1040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866F97-0642-6546-7A4E-D5D3D23A08A8}"/>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2206DE1A-0D7E-EEF3-28CB-08C921773D28}"/>
              </a:ext>
            </a:extLst>
          </p:cNvPr>
          <p:cNvSpPr>
            <a:spLocks noGrp="1"/>
          </p:cNvSpPr>
          <p:nvPr>
            <p:ph type="sldNum" sz="quarter" idx="5"/>
          </p:nvPr>
        </p:nvSpPr>
        <p:spPr/>
        <p:txBody>
          <a:bodyPr/>
          <a:lstStyle/>
          <a:p>
            <a:fld id="{7919DA09-95EA-445C-8C87-C274365D506A}" type="slidenum">
              <a:rPr lang="en-IN" smtClean="0"/>
              <a:t>5</a:t>
            </a:fld>
            <a:endParaRPr lang="en-IN"/>
          </a:p>
        </p:txBody>
      </p:sp>
    </p:spTree>
    <p:extLst>
      <p:ext uri="{BB962C8B-B14F-4D97-AF65-F5344CB8AC3E}">
        <p14:creationId xmlns:p14="http://schemas.microsoft.com/office/powerpoint/2010/main" val="3120679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3E77A3-05DA-174A-8D60-0B4B5798AD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BEC01A-5975-1CE6-A6B9-854C5A6877F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36AD2B-DC3B-61D9-FAA0-1C6A0B09CF81}"/>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F5CCC0F2-28F5-F111-4698-2845E65DC6AA}"/>
              </a:ext>
            </a:extLst>
          </p:cNvPr>
          <p:cNvSpPr>
            <a:spLocks noGrp="1"/>
          </p:cNvSpPr>
          <p:nvPr>
            <p:ph type="sldNum" sz="quarter" idx="5"/>
          </p:nvPr>
        </p:nvSpPr>
        <p:spPr/>
        <p:txBody>
          <a:bodyPr/>
          <a:lstStyle/>
          <a:p>
            <a:fld id="{7919DA09-95EA-445C-8C87-C274365D506A}" type="slidenum">
              <a:rPr lang="en-IN" smtClean="0"/>
              <a:t>6</a:t>
            </a:fld>
            <a:endParaRPr lang="en-IN"/>
          </a:p>
        </p:txBody>
      </p:sp>
    </p:spTree>
    <p:extLst>
      <p:ext uri="{BB962C8B-B14F-4D97-AF65-F5344CB8AC3E}">
        <p14:creationId xmlns:p14="http://schemas.microsoft.com/office/powerpoint/2010/main" val="3788638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53ECB-CF53-A5BF-0489-038F3FC6C1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813B71-F893-025B-E61F-C7586C688A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FC56DC-8EC5-D135-1464-6E3D5EE5A9F0}"/>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351D0770-EBE6-14F6-B0FC-0BBA24576F2D}"/>
              </a:ext>
            </a:extLst>
          </p:cNvPr>
          <p:cNvSpPr>
            <a:spLocks noGrp="1"/>
          </p:cNvSpPr>
          <p:nvPr>
            <p:ph type="sldNum" sz="quarter" idx="5"/>
          </p:nvPr>
        </p:nvSpPr>
        <p:spPr/>
        <p:txBody>
          <a:bodyPr/>
          <a:lstStyle/>
          <a:p>
            <a:fld id="{7919DA09-95EA-445C-8C87-C274365D506A}" type="slidenum">
              <a:rPr lang="en-IN" smtClean="0"/>
              <a:t>7</a:t>
            </a:fld>
            <a:endParaRPr lang="en-IN"/>
          </a:p>
        </p:txBody>
      </p:sp>
    </p:spTree>
    <p:extLst>
      <p:ext uri="{BB962C8B-B14F-4D97-AF65-F5344CB8AC3E}">
        <p14:creationId xmlns:p14="http://schemas.microsoft.com/office/powerpoint/2010/main" val="4196998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67E67-3BFC-BDEF-8A87-69915E0289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9C607F-B2C3-67D4-ECF1-8B50363CFC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665FB2-1C9D-4050-EC01-3E3199597CB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F26BA3AD-C1FB-EA75-B7B4-E8A6244F1F42}"/>
              </a:ext>
            </a:extLst>
          </p:cNvPr>
          <p:cNvSpPr>
            <a:spLocks noGrp="1"/>
          </p:cNvSpPr>
          <p:nvPr>
            <p:ph type="sldNum" sz="quarter" idx="5"/>
          </p:nvPr>
        </p:nvSpPr>
        <p:spPr/>
        <p:txBody>
          <a:bodyPr/>
          <a:lstStyle/>
          <a:p>
            <a:fld id="{7919DA09-95EA-445C-8C87-C274365D506A}" type="slidenum">
              <a:rPr lang="en-IN" smtClean="0"/>
              <a:t>8</a:t>
            </a:fld>
            <a:endParaRPr lang="en-IN"/>
          </a:p>
        </p:txBody>
      </p:sp>
    </p:spTree>
    <p:extLst>
      <p:ext uri="{BB962C8B-B14F-4D97-AF65-F5344CB8AC3E}">
        <p14:creationId xmlns:p14="http://schemas.microsoft.com/office/powerpoint/2010/main" val="3009000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4033B-C1CB-1754-9CFB-86BF8AE30DE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77F7485-6AB7-ED91-AD1E-F6AF83215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112DE61-1E8E-21E6-91F5-9ACFEE0A5AF2}"/>
              </a:ext>
            </a:extLst>
          </p:cNvPr>
          <p:cNvSpPr>
            <a:spLocks noGrp="1"/>
          </p:cNvSpPr>
          <p:nvPr>
            <p:ph type="dt" sz="half" idx="10"/>
          </p:nvPr>
        </p:nvSpPr>
        <p:spPr/>
        <p:txBody>
          <a:bodyPr/>
          <a:lstStyle/>
          <a:p>
            <a:fld id="{CCD0576A-07DB-3B46-AC99-97A70AE23956}" type="datetimeFigureOut">
              <a:rPr lang="en-US" smtClean="0"/>
              <a:t>4/3/2025</a:t>
            </a:fld>
            <a:endParaRPr lang="en-US"/>
          </a:p>
        </p:txBody>
      </p:sp>
      <p:sp>
        <p:nvSpPr>
          <p:cNvPr id="5" name="Footer Placeholder 4">
            <a:extLst>
              <a:ext uri="{FF2B5EF4-FFF2-40B4-BE49-F238E27FC236}">
                <a16:creationId xmlns:a16="http://schemas.microsoft.com/office/drawing/2014/main" id="{3BB0C74B-DB87-D74C-25EF-E2DFA9BBC0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4EB34-C25C-43DD-1A50-13C7E6692AB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85319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9D28-A6C4-84CC-7AD0-1AF88C70EEC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E933BF9-1D81-F7B1-6917-58E88F5D0D2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F466503-6FF8-76D4-851E-BF686B74DF52}"/>
              </a:ext>
            </a:extLst>
          </p:cNvPr>
          <p:cNvSpPr>
            <a:spLocks noGrp="1"/>
          </p:cNvSpPr>
          <p:nvPr>
            <p:ph type="dt" sz="half" idx="10"/>
          </p:nvPr>
        </p:nvSpPr>
        <p:spPr/>
        <p:txBody>
          <a:bodyPr/>
          <a:lstStyle/>
          <a:p>
            <a:fld id="{CCD0576A-07DB-3B46-AC99-97A70AE23956}" type="datetimeFigureOut">
              <a:rPr lang="en-US" smtClean="0"/>
              <a:t>4/3/2025</a:t>
            </a:fld>
            <a:endParaRPr lang="en-US"/>
          </a:p>
        </p:txBody>
      </p:sp>
      <p:sp>
        <p:nvSpPr>
          <p:cNvPr id="5" name="Footer Placeholder 4">
            <a:extLst>
              <a:ext uri="{FF2B5EF4-FFF2-40B4-BE49-F238E27FC236}">
                <a16:creationId xmlns:a16="http://schemas.microsoft.com/office/drawing/2014/main" id="{25A06448-39D6-5009-B041-CA30D4724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60FC16-7BF7-6E7E-42AB-25069EB7AC12}"/>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411388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F52CA7-F9AD-0C1E-852C-42392B02D3C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144B219-750C-7F94-6064-31521601535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217404-C2CA-70FA-A5B4-9AE95C7F9A93}"/>
              </a:ext>
            </a:extLst>
          </p:cNvPr>
          <p:cNvSpPr>
            <a:spLocks noGrp="1"/>
          </p:cNvSpPr>
          <p:nvPr>
            <p:ph type="dt" sz="half" idx="10"/>
          </p:nvPr>
        </p:nvSpPr>
        <p:spPr/>
        <p:txBody>
          <a:bodyPr/>
          <a:lstStyle/>
          <a:p>
            <a:fld id="{CCD0576A-07DB-3B46-AC99-97A70AE23956}" type="datetimeFigureOut">
              <a:rPr lang="en-US" smtClean="0"/>
              <a:t>4/3/2025</a:t>
            </a:fld>
            <a:endParaRPr lang="en-US"/>
          </a:p>
        </p:txBody>
      </p:sp>
      <p:sp>
        <p:nvSpPr>
          <p:cNvPr id="5" name="Footer Placeholder 4">
            <a:extLst>
              <a:ext uri="{FF2B5EF4-FFF2-40B4-BE49-F238E27FC236}">
                <a16:creationId xmlns:a16="http://schemas.microsoft.com/office/drawing/2014/main" id="{2743AD08-86AD-4165-1C92-6B56C79B7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2F7B6-7C91-353F-2D5E-37F732F3E00D}"/>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296410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85E8-D1F0-3201-C513-282DAD84649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A2AC0AD-2C49-613F-7309-CA7169803DD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711593B-EACA-5742-BD7F-BBE8EF098D91}"/>
              </a:ext>
            </a:extLst>
          </p:cNvPr>
          <p:cNvSpPr>
            <a:spLocks noGrp="1"/>
          </p:cNvSpPr>
          <p:nvPr>
            <p:ph type="dt" sz="half" idx="10"/>
          </p:nvPr>
        </p:nvSpPr>
        <p:spPr/>
        <p:txBody>
          <a:bodyPr/>
          <a:lstStyle/>
          <a:p>
            <a:fld id="{CCD0576A-07DB-3B46-AC99-97A70AE23956}" type="datetimeFigureOut">
              <a:rPr lang="en-US" smtClean="0"/>
              <a:t>4/3/2025</a:t>
            </a:fld>
            <a:endParaRPr lang="en-US"/>
          </a:p>
        </p:txBody>
      </p:sp>
      <p:sp>
        <p:nvSpPr>
          <p:cNvPr id="5" name="Footer Placeholder 4">
            <a:extLst>
              <a:ext uri="{FF2B5EF4-FFF2-40B4-BE49-F238E27FC236}">
                <a16:creationId xmlns:a16="http://schemas.microsoft.com/office/drawing/2014/main" id="{C6032B52-D214-778D-EBBC-4D434F2DF0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A6133C-3644-B4AE-38D1-B6502E79464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4262088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390C2-0E03-59D3-2EC9-A7CEBD2A0C3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063D4C1-E515-B744-7095-139C57B2CA3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8609EE3-1AD3-FA54-93C5-86879BAC8DA5}"/>
              </a:ext>
            </a:extLst>
          </p:cNvPr>
          <p:cNvSpPr>
            <a:spLocks noGrp="1"/>
          </p:cNvSpPr>
          <p:nvPr>
            <p:ph type="dt" sz="half" idx="10"/>
          </p:nvPr>
        </p:nvSpPr>
        <p:spPr/>
        <p:txBody>
          <a:bodyPr/>
          <a:lstStyle/>
          <a:p>
            <a:fld id="{CCD0576A-07DB-3B46-AC99-97A70AE23956}" type="datetimeFigureOut">
              <a:rPr lang="en-US" smtClean="0"/>
              <a:t>4/3/2025</a:t>
            </a:fld>
            <a:endParaRPr lang="en-US"/>
          </a:p>
        </p:txBody>
      </p:sp>
      <p:sp>
        <p:nvSpPr>
          <p:cNvPr id="5" name="Footer Placeholder 4">
            <a:extLst>
              <a:ext uri="{FF2B5EF4-FFF2-40B4-BE49-F238E27FC236}">
                <a16:creationId xmlns:a16="http://schemas.microsoft.com/office/drawing/2014/main" id="{9019E5D3-42E2-501B-4318-0A159470A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B1FAE-A829-24D5-8503-C294C28F83B0}"/>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501454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3B38F-72B4-7564-C133-A8CAF7D4EC1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0B9F648-9D9E-7763-6BAB-B390C53F903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3456F47-3898-C18D-71A7-B777853035E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C2CE839-A226-7F30-2E42-D8C07E5146FB}"/>
              </a:ext>
            </a:extLst>
          </p:cNvPr>
          <p:cNvSpPr>
            <a:spLocks noGrp="1"/>
          </p:cNvSpPr>
          <p:nvPr>
            <p:ph type="dt" sz="half" idx="10"/>
          </p:nvPr>
        </p:nvSpPr>
        <p:spPr/>
        <p:txBody>
          <a:bodyPr/>
          <a:lstStyle/>
          <a:p>
            <a:fld id="{CCD0576A-07DB-3B46-AC99-97A70AE23956}" type="datetimeFigureOut">
              <a:rPr lang="en-US" smtClean="0"/>
              <a:t>4/3/2025</a:t>
            </a:fld>
            <a:endParaRPr lang="en-US"/>
          </a:p>
        </p:txBody>
      </p:sp>
      <p:sp>
        <p:nvSpPr>
          <p:cNvPr id="6" name="Footer Placeholder 5">
            <a:extLst>
              <a:ext uri="{FF2B5EF4-FFF2-40B4-BE49-F238E27FC236}">
                <a16:creationId xmlns:a16="http://schemas.microsoft.com/office/drawing/2014/main" id="{CDCF7FCD-23EC-B0DD-BE70-3A095C4943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794252-86A4-63D0-754B-CBB385D3C73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740062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D59CE-6C76-046E-841B-6EA0F787154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7BA51E6-7D4F-39D6-DA6C-601B639020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8D4CA2B-944D-91E6-F3C1-9E8B8804FA7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9667490-A622-5F5B-FFA5-1191FC5F8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9E8B953-35E2-D50D-3C23-96F3EA8A961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D078F9F-EF39-1158-FFBB-B082D766A6DE}"/>
              </a:ext>
            </a:extLst>
          </p:cNvPr>
          <p:cNvSpPr>
            <a:spLocks noGrp="1"/>
          </p:cNvSpPr>
          <p:nvPr>
            <p:ph type="dt" sz="half" idx="10"/>
          </p:nvPr>
        </p:nvSpPr>
        <p:spPr/>
        <p:txBody>
          <a:bodyPr/>
          <a:lstStyle/>
          <a:p>
            <a:fld id="{CCD0576A-07DB-3B46-AC99-97A70AE23956}" type="datetimeFigureOut">
              <a:rPr lang="en-US" smtClean="0"/>
              <a:t>4/3/2025</a:t>
            </a:fld>
            <a:endParaRPr lang="en-US"/>
          </a:p>
        </p:txBody>
      </p:sp>
      <p:sp>
        <p:nvSpPr>
          <p:cNvPr id="8" name="Footer Placeholder 7">
            <a:extLst>
              <a:ext uri="{FF2B5EF4-FFF2-40B4-BE49-F238E27FC236}">
                <a16:creationId xmlns:a16="http://schemas.microsoft.com/office/drawing/2014/main" id="{E17A79C8-D42A-D086-9A2C-59BDC44BBD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C02294-325E-C44F-6A05-FBDBCF942B4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49084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E6425-17EE-1CF7-BD80-9B51FD9611B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B714A2E-804D-2430-8785-8198012E9AE4}"/>
              </a:ext>
            </a:extLst>
          </p:cNvPr>
          <p:cNvSpPr>
            <a:spLocks noGrp="1"/>
          </p:cNvSpPr>
          <p:nvPr>
            <p:ph type="dt" sz="half" idx="10"/>
          </p:nvPr>
        </p:nvSpPr>
        <p:spPr/>
        <p:txBody>
          <a:bodyPr/>
          <a:lstStyle/>
          <a:p>
            <a:fld id="{CCD0576A-07DB-3B46-AC99-97A70AE23956}" type="datetimeFigureOut">
              <a:rPr lang="en-US" smtClean="0"/>
              <a:t>4/3/2025</a:t>
            </a:fld>
            <a:endParaRPr lang="en-US"/>
          </a:p>
        </p:txBody>
      </p:sp>
      <p:sp>
        <p:nvSpPr>
          <p:cNvPr id="4" name="Footer Placeholder 3">
            <a:extLst>
              <a:ext uri="{FF2B5EF4-FFF2-40B4-BE49-F238E27FC236}">
                <a16:creationId xmlns:a16="http://schemas.microsoft.com/office/drawing/2014/main" id="{BB6E586F-1A2C-46B0-E88F-42E97FF8F1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40DCC0-E42B-4E16-2659-DE7666BDE83A}"/>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896704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4DC0D8-D29F-7928-5C8E-932C35C7999E}"/>
              </a:ext>
            </a:extLst>
          </p:cNvPr>
          <p:cNvSpPr>
            <a:spLocks noGrp="1"/>
          </p:cNvSpPr>
          <p:nvPr>
            <p:ph type="dt" sz="half" idx="10"/>
          </p:nvPr>
        </p:nvSpPr>
        <p:spPr/>
        <p:txBody>
          <a:bodyPr/>
          <a:lstStyle/>
          <a:p>
            <a:fld id="{CCD0576A-07DB-3B46-AC99-97A70AE23956}" type="datetimeFigureOut">
              <a:rPr lang="en-US" smtClean="0"/>
              <a:t>4/3/2025</a:t>
            </a:fld>
            <a:endParaRPr lang="en-US"/>
          </a:p>
        </p:txBody>
      </p:sp>
      <p:sp>
        <p:nvSpPr>
          <p:cNvPr id="3" name="Footer Placeholder 2">
            <a:extLst>
              <a:ext uri="{FF2B5EF4-FFF2-40B4-BE49-F238E27FC236}">
                <a16:creationId xmlns:a16="http://schemas.microsoft.com/office/drawing/2014/main" id="{A46381DF-626E-EA82-70A9-10E124594E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6DBE00-CBB3-2EA9-A8AD-EED32DAA2585}"/>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683688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6360-D970-1460-9ACE-C05150BFB3B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9589798-D111-FBE5-6324-CC95E2CD34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540DC15-10D0-0F6F-3033-BC7F116A9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4F4E66B-040C-17B4-ADF5-813D37631EB3}"/>
              </a:ext>
            </a:extLst>
          </p:cNvPr>
          <p:cNvSpPr>
            <a:spLocks noGrp="1"/>
          </p:cNvSpPr>
          <p:nvPr>
            <p:ph type="dt" sz="half" idx="10"/>
          </p:nvPr>
        </p:nvSpPr>
        <p:spPr/>
        <p:txBody>
          <a:bodyPr/>
          <a:lstStyle/>
          <a:p>
            <a:fld id="{CCD0576A-07DB-3B46-AC99-97A70AE23956}" type="datetimeFigureOut">
              <a:rPr lang="en-US" smtClean="0"/>
              <a:t>4/3/2025</a:t>
            </a:fld>
            <a:endParaRPr lang="en-US"/>
          </a:p>
        </p:txBody>
      </p:sp>
      <p:sp>
        <p:nvSpPr>
          <p:cNvPr id="6" name="Footer Placeholder 5">
            <a:extLst>
              <a:ext uri="{FF2B5EF4-FFF2-40B4-BE49-F238E27FC236}">
                <a16:creationId xmlns:a16="http://schemas.microsoft.com/office/drawing/2014/main" id="{261D7DC8-6E0F-8333-626D-418440093A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94196-7598-4217-57B3-7873D5820FF6}"/>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14233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5154-D40A-B42C-288E-C719D539AB1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DA1DA1E-1E67-5A29-051C-8438263049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F18FC5-2DD3-C9EF-C7BF-36F167EC5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60F03EC-88F4-EC8D-270C-34F4D1181910}"/>
              </a:ext>
            </a:extLst>
          </p:cNvPr>
          <p:cNvSpPr>
            <a:spLocks noGrp="1"/>
          </p:cNvSpPr>
          <p:nvPr>
            <p:ph type="dt" sz="half" idx="10"/>
          </p:nvPr>
        </p:nvSpPr>
        <p:spPr/>
        <p:txBody>
          <a:bodyPr/>
          <a:lstStyle/>
          <a:p>
            <a:fld id="{CCD0576A-07DB-3B46-AC99-97A70AE23956}" type="datetimeFigureOut">
              <a:rPr lang="en-US" smtClean="0"/>
              <a:t>4/3/2025</a:t>
            </a:fld>
            <a:endParaRPr lang="en-US"/>
          </a:p>
        </p:txBody>
      </p:sp>
      <p:sp>
        <p:nvSpPr>
          <p:cNvPr id="6" name="Footer Placeholder 5">
            <a:extLst>
              <a:ext uri="{FF2B5EF4-FFF2-40B4-BE49-F238E27FC236}">
                <a16:creationId xmlns:a16="http://schemas.microsoft.com/office/drawing/2014/main" id="{B33DC8FE-1BCB-047D-5F52-E902AC39BD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B3D0D-1060-1C28-1F1A-231E43E411E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763956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132A7A-246A-E18A-4C93-A4BA988EEF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C4919EB-94FF-60FF-BB8D-B66AF177AF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34F8F3A-267F-D219-664F-DEDAAC19EF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D0576A-07DB-3B46-AC99-97A70AE23956}" type="datetimeFigureOut">
              <a:rPr lang="en-US" smtClean="0"/>
              <a:t>4/3/2025</a:t>
            </a:fld>
            <a:endParaRPr lang="en-US"/>
          </a:p>
        </p:txBody>
      </p:sp>
      <p:sp>
        <p:nvSpPr>
          <p:cNvPr id="5" name="Footer Placeholder 4">
            <a:extLst>
              <a:ext uri="{FF2B5EF4-FFF2-40B4-BE49-F238E27FC236}">
                <a16:creationId xmlns:a16="http://schemas.microsoft.com/office/drawing/2014/main" id="{16C10F51-7255-50C1-18D0-94D395A5F0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535A5A-9156-5F50-DE6D-645C17C794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5EAFB7-D942-8C40-850B-F7A53EC532FC}" type="slidenum">
              <a:rPr lang="en-US" smtClean="0"/>
              <a:t>‹#›</a:t>
            </a:fld>
            <a:endParaRPr lang="en-US"/>
          </a:p>
        </p:txBody>
      </p:sp>
    </p:spTree>
    <p:extLst>
      <p:ext uri="{BB962C8B-B14F-4D97-AF65-F5344CB8AC3E}">
        <p14:creationId xmlns:p14="http://schemas.microsoft.com/office/powerpoint/2010/main" val="204653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openai.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C05F-6C10-AAB8-B9A1-704086EB8325}"/>
              </a:ext>
            </a:extLst>
          </p:cNvPr>
          <p:cNvSpPr>
            <a:spLocks noGrp="1"/>
          </p:cNvSpPr>
          <p:nvPr>
            <p:ph type="ctrTitle"/>
          </p:nvPr>
        </p:nvSpPr>
        <p:spPr>
          <a:xfrm>
            <a:off x="786153" y="2043708"/>
            <a:ext cx="9418020" cy="1624563"/>
          </a:xfrm>
        </p:spPr>
        <p:txBody>
          <a:bodyPr>
            <a:normAutofit fontScale="90000"/>
          </a:bodyPr>
          <a:lstStyle/>
          <a:p>
            <a:r>
              <a:rPr lang="en-US" sz="4400" b="1" dirty="0">
                <a:latin typeface="Times New Roman" panose="02020603050405020304" pitchFamily="18" charset="0"/>
                <a:ea typeface="STKaiti" panose="02010600040101010101" pitchFamily="2" charset="-122"/>
                <a:cs typeface="Times New Roman" panose="02020603050405020304" pitchFamily="18" charset="0"/>
              </a:rPr>
              <a:t>AI Project (AI101B)</a:t>
            </a:r>
            <a:br>
              <a:rPr lang="en-IN" sz="2400" b="1" dirty="0">
                <a:latin typeface="Times New Roman" panose="02020603050405020304" pitchFamily="18" charset="0"/>
                <a:ea typeface="STKaiti" panose="02010600040101010101" pitchFamily="2" charset="-122"/>
                <a:cs typeface="Times New Roman" panose="02020603050405020304" pitchFamily="18" charset="0"/>
              </a:rPr>
            </a:br>
            <a:r>
              <a:rPr lang="en-IN" sz="3500" b="1" dirty="0">
                <a:latin typeface="Times New Roman" panose="02020603050405020304" pitchFamily="18" charset="0"/>
                <a:ea typeface="STKaiti" panose="02010600040101010101" pitchFamily="2" charset="-122"/>
                <a:cs typeface="Times New Roman" panose="02020603050405020304" pitchFamily="18" charset="0"/>
              </a:rPr>
              <a:t>Even Semester</a:t>
            </a:r>
            <a:br>
              <a:rPr lang="en-IN" sz="3500" b="1" dirty="0">
                <a:latin typeface="Times New Roman" panose="02020603050405020304" pitchFamily="18" charset="0"/>
                <a:ea typeface="STKaiti" panose="02010600040101010101" pitchFamily="2" charset="-122"/>
                <a:cs typeface="Times New Roman" panose="02020603050405020304" pitchFamily="18" charset="0"/>
              </a:rPr>
            </a:br>
            <a:r>
              <a:rPr lang="en-IN" sz="3500" b="1" dirty="0">
                <a:latin typeface="Times New Roman" panose="02020603050405020304" pitchFamily="18" charset="0"/>
                <a:ea typeface="STKaiti" panose="02010600040101010101" pitchFamily="2" charset="-122"/>
                <a:cs typeface="Times New Roman" panose="02020603050405020304" pitchFamily="18" charset="0"/>
              </a:rPr>
              <a:t>Session - 2024-25</a:t>
            </a:r>
            <a:endParaRPr lang="en-US" sz="3500" b="1" dirty="0">
              <a:latin typeface="Times New Roman" panose="02020603050405020304" pitchFamily="18" charset="0"/>
              <a:ea typeface="STKaiti" panose="02010600040101010101" pitchFamily="2" charset="-122"/>
              <a:cs typeface="Times New Roman" panose="02020603050405020304" pitchFamily="18" charset="0"/>
            </a:endParaRPr>
          </a:p>
        </p:txBody>
      </p:sp>
      <p:sp>
        <p:nvSpPr>
          <p:cNvPr id="4" name="Subtitle 2">
            <a:extLst>
              <a:ext uri="{FF2B5EF4-FFF2-40B4-BE49-F238E27FC236}">
                <a16:creationId xmlns:a16="http://schemas.microsoft.com/office/drawing/2014/main" id="{C7EFE38A-2987-AEC9-33EC-1BC6CB5C10DA}"/>
              </a:ext>
            </a:extLst>
          </p:cNvPr>
          <p:cNvSpPr txBox="1">
            <a:spLocks/>
          </p:cNvSpPr>
          <p:nvPr/>
        </p:nvSpPr>
        <p:spPr>
          <a:xfrm>
            <a:off x="1524000" y="4782598"/>
            <a:ext cx="9144000" cy="7626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Subtitle 2">
            <a:extLst>
              <a:ext uri="{FF2B5EF4-FFF2-40B4-BE49-F238E27FC236}">
                <a16:creationId xmlns:a16="http://schemas.microsoft.com/office/drawing/2014/main" id="{43043289-20F1-1B73-C850-CE92562B546B}"/>
              </a:ext>
            </a:extLst>
          </p:cNvPr>
          <p:cNvSpPr txBox="1">
            <a:spLocks/>
          </p:cNvSpPr>
          <p:nvPr/>
        </p:nvSpPr>
        <p:spPr>
          <a:xfrm>
            <a:off x="8945819" y="5702917"/>
            <a:ext cx="3246181" cy="80430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N" b="1" u="sng" dirty="0">
                <a:latin typeface="Times New Roman" panose="02020603050405020304" pitchFamily="18" charset="0"/>
                <a:cs typeface="Times New Roman" panose="02020603050405020304" pitchFamily="18" charset="0"/>
              </a:rPr>
              <a:t>Project Supervisor:</a:t>
            </a:r>
          </a:p>
          <a:p>
            <a:pPr algn="just"/>
            <a:r>
              <a:rPr lang="en-IN" sz="2000" dirty="0">
                <a:solidFill>
                  <a:srgbClr val="FF0000"/>
                </a:solidFill>
                <a:latin typeface="Times New Roman" panose="02020603050405020304" pitchFamily="18" charset="0"/>
                <a:cs typeface="Times New Roman" panose="02020603050405020304" pitchFamily="18" charset="0"/>
              </a:rPr>
              <a:t>Ms. KOMAL SALGOTRA</a:t>
            </a:r>
          </a:p>
        </p:txBody>
      </p:sp>
      <p:pic>
        <p:nvPicPr>
          <p:cNvPr id="8" name="Picture 7">
            <a:extLst>
              <a:ext uri="{FF2B5EF4-FFF2-40B4-BE49-F238E27FC236}">
                <a16:creationId xmlns:a16="http://schemas.microsoft.com/office/drawing/2014/main" id="{29A50B94-DBEB-9815-4684-223EC27F9F0D}"/>
              </a:ext>
            </a:extLst>
          </p:cNvPr>
          <p:cNvPicPr>
            <a:picLocks noChangeAspect="1"/>
          </p:cNvPicPr>
          <p:nvPr/>
        </p:nvPicPr>
        <p:blipFill>
          <a:blip r:embed="rId2"/>
          <a:stretch>
            <a:fillRect/>
          </a:stretch>
        </p:blipFill>
        <p:spPr>
          <a:xfrm>
            <a:off x="0" y="5615"/>
            <a:ext cx="12192000" cy="1384490"/>
          </a:xfrm>
          <a:prstGeom prst="rect">
            <a:avLst/>
          </a:prstGeom>
        </p:spPr>
      </p:pic>
      <p:sp>
        <p:nvSpPr>
          <p:cNvPr id="9" name="TextBox 8">
            <a:extLst>
              <a:ext uri="{FF2B5EF4-FFF2-40B4-BE49-F238E27FC236}">
                <a16:creationId xmlns:a16="http://schemas.microsoft.com/office/drawing/2014/main" id="{3C5AFC1B-6B9C-B2EC-D5B2-9AA458B419FB}"/>
              </a:ext>
            </a:extLst>
          </p:cNvPr>
          <p:cNvSpPr txBox="1"/>
          <p:nvPr/>
        </p:nvSpPr>
        <p:spPr>
          <a:xfrm>
            <a:off x="340242" y="3965943"/>
            <a:ext cx="7931888" cy="2062103"/>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 </a:t>
            </a:r>
            <a:r>
              <a:rPr lang="en-US" sz="3200" b="1" dirty="0">
                <a:solidFill>
                  <a:srgbClr val="C00000"/>
                </a:solidFill>
                <a:latin typeface="Times New Roman" panose="02020603050405020304" pitchFamily="18" charset="0"/>
                <a:cs typeface="Times New Roman" panose="02020603050405020304" pitchFamily="18" charset="0"/>
              </a:rPr>
              <a:t>“PRIME NUMBER GENERATION”</a:t>
            </a:r>
            <a:endParaRPr lang="en-US" sz="3200" b="1" dirty="0">
              <a:latin typeface="Times New Roman" panose="02020603050405020304" pitchFamily="18" charset="0"/>
              <a:cs typeface="Times New Roman" panose="02020603050405020304" pitchFamily="18" charset="0"/>
            </a:endParaRPr>
          </a:p>
          <a:p>
            <a:pPr algn="ctr"/>
            <a:r>
              <a:rPr lang="en-US" b="1" dirty="0">
                <a:latin typeface="Bodoni MT" panose="02070603080606020203" pitchFamily="18" charset="0"/>
                <a:cs typeface="Times New Roman" panose="02020603050405020304" pitchFamily="18" charset="0"/>
              </a:rPr>
              <a:t>      </a:t>
            </a:r>
            <a:r>
              <a:rPr lang="en-US" sz="2400" b="1" dirty="0">
                <a:latin typeface="Bodoni MT" panose="02070603080606020203" pitchFamily="18" charset="0"/>
                <a:cs typeface="Times New Roman" panose="02020603050405020304" pitchFamily="18" charset="0"/>
              </a:rPr>
              <a:t>Team Leader Name - Tanishka Gupta(202410116100218)</a:t>
            </a:r>
          </a:p>
          <a:p>
            <a:pPr algn="ctr"/>
            <a:r>
              <a:rPr lang="en-US" sz="2400" b="1" dirty="0">
                <a:latin typeface="Bodoni MT" panose="02070603080606020203" pitchFamily="18" charset="0"/>
                <a:cs typeface="Times New Roman" panose="02020603050405020304" pitchFamily="18" charset="0"/>
              </a:rPr>
              <a:t>Member Name	   -   Vanshika Garg(202410116100235)</a:t>
            </a:r>
          </a:p>
          <a:p>
            <a:pPr algn="ctr"/>
            <a:r>
              <a:rPr lang="en-US" sz="2400" b="1" dirty="0">
                <a:latin typeface="Bodoni MT" panose="02070603080606020203" pitchFamily="18" charset="0"/>
                <a:cs typeface="Times New Roman" panose="02020603050405020304" pitchFamily="18" charset="0"/>
              </a:rPr>
              <a:t>			Shipra Upadhyay(202410116100196)</a:t>
            </a:r>
          </a:p>
          <a:p>
            <a:pPr algn="ctr"/>
            <a:r>
              <a:rPr lang="en-US" sz="2400" b="1" dirty="0">
                <a:latin typeface="Bodoni MT" panose="02070603080606020203" pitchFamily="18" charset="0"/>
                <a:cs typeface="Times New Roman" panose="02020603050405020304" pitchFamily="18" charset="0"/>
              </a:rPr>
              <a:t>		       Tripti Rajpoot(202410116100225)</a:t>
            </a:r>
            <a:endParaRPr lang="en-IN" sz="2400" dirty="0"/>
          </a:p>
        </p:txBody>
      </p:sp>
    </p:spTree>
    <p:extLst>
      <p:ext uri="{BB962C8B-B14F-4D97-AF65-F5344CB8AC3E}">
        <p14:creationId xmlns:p14="http://schemas.microsoft.com/office/powerpoint/2010/main" val="1493161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B72F0-7EB3-A394-ABD6-7A41EF3CE737}"/>
              </a:ext>
            </a:extLst>
          </p:cNvPr>
          <p:cNvSpPr>
            <a:spLocks noGrp="1"/>
          </p:cNvSpPr>
          <p:nvPr>
            <p:ph type="title"/>
          </p:nvPr>
        </p:nvSpPr>
        <p:spPr>
          <a:xfrm>
            <a:off x="0" y="0"/>
            <a:ext cx="12192000" cy="1267968"/>
          </a:xfrm>
          <a:solidFill>
            <a:schemeClr val="accent2">
              <a:lumMod val="40000"/>
              <a:lumOff val="60000"/>
            </a:schemeClr>
          </a:solidFill>
        </p:spPr>
        <p:txBody>
          <a:bodyPr>
            <a:normAutofit/>
          </a:bodyPr>
          <a:lstStyle/>
          <a:p>
            <a:pPr algn="ctr"/>
            <a:r>
              <a:rPr lang="en-IN" b="1" dirty="0">
                <a:latin typeface="Amasis MT Pro Black" panose="02040A04050005020304" pitchFamily="18" charset="0"/>
                <a:ea typeface="Tahoma" panose="020B0604030504040204" pitchFamily="34" charset="0"/>
                <a:cs typeface="Times New Roman" panose="02020603050405020304" pitchFamily="18" charset="0"/>
              </a:rPr>
              <a:t>Content</a:t>
            </a:r>
          </a:p>
        </p:txBody>
      </p:sp>
      <p:sp>
        <p:nvSpPr>
          <p:cNvPr id="5" name="Content Placeholder 4">
            <a:extLst>
              <a:ext uri="{FF2B5EF4-FFF2-40B4-BE49-F238E27FC236}">
                <a16:creationId xmlns:a16="http://schemas.microsoft.com/office/drawing/2014/main" id="{4AD30AE4-1C9D-4F26-8884-C30D15E187A7}"/>
              </a:ext>
            </a:extLst>
          </p:cNvPr>
          <p:cNvSpPr>
            <a:spLocks noGrp="1"/>
          </p:cNvSpPr>
          <p:nvPr>
            <p:ph idx="1"/>
          </p:nvPr>
        </p:nvSpPr>
        <p:spPr/>
        <p:txBody>
          <a:bodyPr>
            <a:normAutofit/>
          </a:bodyPr>
          <a:lstStyle/>
          <a:p>
            <a:pPr lvl="0">
              <a:buFont typeface="Wingdings" pitchFamily="2" charset="2"/>
              <a:buChar char="Ø"/>
              <a:tabLst>
                <a:tab pos="457200" algn="l"/>
              </a:tabLst>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Introduction </a:t>
            </a:r>
          </a:p>
          <a:p>
            <a:pPr lvl="0">
              <a:buFont typeface="Wingdings" pitchFamily="2" charset="2"/>
              <a:buChar char="Ø"/>
              <a:tabLst>
                <a:tab pos="457200" algn="l"/>
              </a:tabLst>
            </a:pPr>
            <a:r>
              <a:rPr lang="en-IN" sz="2000" kern="100" dirty="0">
                <a:latin typeface="Times New Roman" panose="02020603050405020304" pitchFamily="18" charset="0"/>
                <a:ea typeface="Aptos" panose="020B0004020202020204" pitchFamily="34" charset="0"/>
                <a:cs typeface="Times New Roman" panose="02020603050405020304" pitchFamily="18" charset="0"/>
              </a:rPr>
              <a:t>Methodology </a:t>
            </a:r>
          </a:p>
          <a:p>
            <a:pPr lvl="1">
              <a:tabLst>
                <a:tab pos="457200" algn="l"/>
              </a:tabLst>
            </a:pPr>
            <a:r>
              <a:rPr lang="en-IN" sz="2000" kern="100" dirty="0">
                <a:latin typeface="Times New Roman" panose="02020603050405020304" pitchFamily="18" charset="0"/>
                <a:ea typeface="Aptos" panose="020B0004020202020204" pitchFamily="34" charset="0"/>
                <a:cs typeface="Times New Roman" panose="02020603050405020304" pitchFamily="18" charset="0"/>
              </a:rPr>
              <a:t>	Step 1: Prime Number Generation.</a:t>
            </a:r>
          </a:p>
          <a:p>
            <a:pPr lvl="1">
              <a:tabLst>
                <a:tab pos="457200" algn="l"/>
              </a:tabLst>
            </a:pPr>
            <a:r>
              <a:rPr lang="en-IN" sz="2000" kern="100" dirty="0">
                <a:latin typeface="Times New Roman" panose="02020603050405020304" pitchFamily="18" charset="0"/>
                <a:ea typeface="Aptos" panose="020B0004020202020204" pitchFamily="34" charset="0"/>
                <a:cs typeface="Times New Roman" panose="02020603050405020304" pitchFamily="18" charset="0"/>
              </a:rPr>
              <a:t>	Step 2: Data Visualization.</a:t>
            </a:r>
          </a:p>
          <a:p>
            <a:pPr lvl="1">
              <a:tabLst>
                <a:tab pos="457200" algn="l"/>
              </a:tabLst>
            </a:pPr>
            <a:r>
              <a:rPr lang="en-IN" sz="2000" kern="100" dirty="0">
                <a:latin typeface="Times New Roman" panose="02020603050405020304" pitchFamily="18" charset="0"/>
                <a:ea typeface="Aptos" panose="020B0004020202020204" pitchFamily="34" charset="0"/>
                <a:cs typeface="Times New Roman" panose="02020603050405020304" pitchFamily="18" charset="0"/>
              </a:rPr>
              <a:t>	Step 3: User Input &amp; Execution.</a:t>
            </a:r>
          </a:p>
          <a:p>
            <a:pPr lvl="0">
              <a:buFont typeface="Wingdings" pitchFamily="2" charset="2"/>
              <a:buChar char="Ø"/>
              <a:tabLst>
                <a:tab pos="457200" algn="l"/>
              </a:tabLst>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Result</a:t>
            </a:r>
          </a:p>
          <a:p>
            <a:pPr lvl="0">
              <a:buFont typeface="Wingdings" pitchFamily="2" charset="2"/>
              <a:buChar char="Ø"/>
              <a:tabLst>
                <a:tab pos="457200" algn="l"/>
              </a:tabLst>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Analysis</a:t>
            </a:r>
          </a:p>
          <a:p>
            <a:pPr lvl="0">
              <a:buFont typeface="Wingdings" pitchFamily="2" charset="2"/>
              <a:buChar char="Ø"/>
              <a:tabLst>
                <a:tab pos="457200" algn="l"/>
              </a:tabLst>
            </a:pPr>
            <a:r>
              <a:rPr lang="en-IN" sz="2000" kern="100" dirty="0">
                <a:latin typeface="Times New Roman" panose="02020603050405020304" pitchFamily="18" charset="0"/>
                <a:ea typeface="Aptos" panose="020B0004020202020204" pitchFamily="34" charset="0"/>
                <a:cs typeface="Times New Roman" panose="02020603050405020304" pitchFamily="18" charset="0"/>
              </a:rPr>
              <a:t>Conclusion</a:t>
            </a:r>
          </a:p>
          <a:p>
            <a:pPr lvl="0">
              <a:buFont typeface="Wingdings" pitchFamily="2" charset="2"/>
              <a:buChar char="Ø"/>
              <a:tabLst>
                <a:tab pos="457200" algn="l"/>
              </a:tabLst>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References</a:t>
            </a:r>
          </a:p>
        </p:txBody>
      </p:sp>
    </p:spTree>
    <p:extLst>
      <p:ext uri="{BB962C8B-B14F-4D97-AF65-F5344CB8AC3E}">
        <p14:creationId xmlns:p14="http://schemas.microsoft.com/office/powerpoint/2010/main" val="4117151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6102F-978C-3EAF-61E2-60C25A98C7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1A5F62-65DD-AD75-A67D-7D11353DC281}"/>
              </a:ext>
            </a:extLst>
          </p:cNvPr>
          <p:cNvSpPr>
            <a:spLocks noGrp="1"/>
          </p:cNvSpPr>
          <p:nvPr>
            <p:ph type="title"/>
          </p:nvPr>
        </p:nvSpPr>
        <p:spPr>
          <a:xfrm>
            <a:off x="0" y="0"/>
            <a:ext cx="12192000" cy="1234567"/>
          </a:xfrm>
          <a:solidFill>
            <a:schemeClr val="accent2">
              <a:lumMod val="40000"/>
              <a:lumOff val="60000"/>
            </a:schemeClr>
          </a:solidFill>
        </p:spPr>
        <p:txBody>
          <a:bodyPr>
            <a:normAutofit/>
          </a:bodyPr>
          <a:lstStyle/>
          <a:p>
            <a:pPr algn="ctr"/>
            <a:r>
              <a:rPr lang="en-IN" sz="4400" b="1" kern="100" dirty="0">
                <a:effectLst/>
                <a:latin typeface="Tahoma" panose="020B0604030504040204" pitchFamily="34" charset="0"/>
                <a:ea typeface="Tahoma" panose="020B0604030504040204" pitchFamily="34" charset="0"/>
                <a:cs typeface="Tahoma" panose="020B0604030504040204" pitchFamily="34" charset="0"/>
              </a:rPr>
              <a:t>Introduction</a:t>
            </a:r>
            <a:endParaRPr lang="en-IN" b="1" dirty="0">
              <a:latin typeface="Tahoma" panose="020B0604030504040204" pitchFamily="34" charset="0"/>
              <a:ea typeface="Tahoma" panose="020B0604030504040204" pitchFamily="34" charset="0"/>
              <a:cs typeface="Tahoma" panose="020B0604030504040204" pitchFamily="34" charset="0"/>
            </a:endParaRPr>
          </a:p>
        </p:txBody>
      </p:sp>
      <p:sp>
        <p:nvSpPr>
          <p:cNvPr id="5" name="Content Placeholder 4">
            <a:extLst>
              <a:ext uri="{FF2B5EF4-FFF2-40B4-BE49-F238E27FC236}">
                <a16:creationId xmlns:a16="http://schemas.microsoft.com/office/drawing/2014/main" id="{5417BD6D-03AD-639D-0D53-24A0683B6D63}"/>
              </a:ext>
            </a:extLst>
          </p:cNvPr>
          <p:cNvSpPr>
            <a:spLocks noGrp="1"/>
          </p:cNvSpPr>
          <p:nvPr>
            <p:ph idx="1"/>
          </p:nvPr>
        </p:nvSpPr>
        <p:spPr>
          <a:xfrm>
            <a:off x="556591" y="1665515"/>
            <a:ext cx="10797209" cy="4841302"/>
          </a:xfrm>
        </p:spPr>
        <p:txBody>
          <a:bodyPr>
            <a:noAutofit/>
          </a:bodyPr>
          <a:lstStyle/>
          <a:p>
            <a:pPr marL="0" indent="0" algn="just">
              <a:lnSpc>
                <a:spcPct val="100000"/>
              </a:lnSpc>
              <a:buNone/>
            </a:pPr>
            <a:r>
              <a:rPr lang="en-IN" sz="1800" dirty="0">
                <a:effectLst/>
                <a:latin typeface="Times New Roman" panose="02020603050405020304" pitchFamily="18" charset="0"/>
                <a:ea typeface="Aptos" panose="020B0004020202020204" pitchFamily="34" charset="0"/>
                <a:cs typeface="Times New Roman" panose="02020603050405020304" pitchFamily="18" charset="0"/>
              </a:rPr>
              <a:t>Prime numbers as integers larger than 1 which are only divisible by 1 and themselves are a basic premise in number theory. Prime numbers are the cornerstone of all natural numbers, the same way that atoms are to chemistry. Prime numbers play extremely important roles across many disciplines such as cryptography, computer science, and algorithmics. The intent of this project is to obtain prime numbers of a specified interval and study how they are distributed.</a:t>
            </a:r>
          </a:p>
          <a:p>
            <a:pPr marL="0" indent="0" algn="just">
              <a:lnSpc>
                <a:spcPct val="100000"/>
              </a:lnSpc>
              <a:buNone/>
            </a:pPr>
            <a:endParaRPr lang="en-IN" sz="1800" dirty="0">
              <a:effectLst/>
              <a:latin typeface="Times New Roman" panose="02020603050405020304" pitchFamily="18" charset="0"/>
              <a:ea typeface="Aptos" panose="020B0004020202020204" pitchFamily="34" charset="0"/>
              <a:cs typeface="Times New Roman" panose="02020603050405020304" pitchFamily="18" charset="0"/>
            </a:endParaRPr>
          </a:p>
          <a:p>
            <a:pPr algn="just">
              <a:lnSpc>
                <a:spcPct val="100000"/>
              </a:lnSpc>
              <a:spcAft>
                <a:spcPts val="800"/>
              </a:spcAft>
              <a:buNone/>
            </a:pPr>
            <a:r>
              <a:rPr lang="en-IN" sz="1800" dirty="0">
                <a:effectLst/>
                <a:latin typeface="Times New Roman" panose="02020603050405020304" pitchFamily="18" charset="0"/>
                <a:ea typeface="Aptos" panose="020B0004020202020204" pitchFamily="34" charset="0"/>
                <a:cs typeface="Times New Roman" panose="02020603050405020304" pitchFamily="18" charset="0"/>
              </a:rPr>
              <a:t>In this analysis, we concentrate on two main features of prime numbers:</a:t>
            </a:r>
          </a:p>
          <a:p>
            <a:pPr marL="342900" lvl="0" indent="-342900" algn="just">
              <a:lnSpc>
                <a:spcPct val="100000"/>
              </a:lnSpc>
              <a:buFont typeface="Symbol" panose="05050102010706020507" pitchFamily="18" charset="2"/>
              <a:buChar char=""/>
            </a:pPr>
            <a:r>
              <a:rPr lang="en-IN" sz="1800" dirty="0">
                <a:effectLst/>
                <a:latin typeface="Times New Roman" panose="02020603050405020304" pitchFamily="18" charset="0"/>
                <a:ea typeface="Aptos" panose="020B0004020202020204" pitchFamily="34" charset="0"/>
                <a:cs typeface="Times New Roman" panose="02020603050405020304" pitchFamily="18" charset="0"/>
              </a:rPr>
              <a:t>Prime number generation: Employing a fast algorithm, the Sieve of Eratosthenes, to generate all prime numbers up to a given limit.</a:t>
            </a:r>
          </a:p>
          <a:p>
            <a:pPr marL="342900" lvl="0" indent="-342900" algn="just">
              <a:lnSpc>
                <a:spcPct val="100000"/>
              </a:lnSpc>
              <a:spcAft>
                <a:spcPts val="800"/>
              </a:spcAft>
              <a:buFont typeface="Symbol" panose="05050102010706020507" pitchFamily="18" charset="2"/>
              <a:buChar char=""/>
            </a:pPr>
            <a:r>
              <a:rPr lang="en-IN" sz="1800" dirty="0">
                <a:effectLst/>
                <a:latin typeface="Times New Roman" panose="02020603050405020304" pitchFamily="18" charset="0"/>
                <a:ea typeface="Aptos" panose="020B0004020202020204" pitchFamily="34" charset="0"/>
                <a:cs typeface="Times New Roman" panose="02020603050405020304" pitchFamily="18" charset="0"/>
              </a:rPr>
              <a:t>Visual analysis: Looking at the distribution of prime numbers and the gaps between consecutive primes. We represent these features in histograms and Kernel Density Estimation (KDE) plots.</a:t>
            </a:r>
            <a:endParaRPr lang="en-IN" sz="1800" dirty="0">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gn="just">
              <a:lnSpc>
                <a:spcPct val="100000"/>
              </a:lnSpc>
              <a:spcAft>
                <a:spcPts val="800"/>
              </a:spcAft>
              <a:buFont typeface="Symbol" panose="05050102010706020507" pitchFamily="18" charset="2"/>
              <a:buChar char=""/>
            </a:pPr>
            <a:r>
              <a:rPr lang="en-IN" sz="1800" dirty="0">
                <a:effectLst/>
                <a:latin typeface="Times New Roman" panose="02020603050405020304" pitchFamily="18" charset="0"/>
                <a:ea typeface="Aptos" panose="020B0004020202020204" pitchFamily="34" charset="0"/>
                <a:cs typeface="Times New Roman" panose="02020603050405020304" pitchFamily="18" charset="0"/>
              </a:rPr>
              <a:t>This research will give insight into the prime numbers' behaviour and how the gaps between them change as numbers increase.</a:t>
            </a:r>
          </a:p>
          <a:p>
            <a:pPr marL="0" indent="0">
              <a:buNone/>
            </a:pP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11562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ABB4D0-9DB7-1265-3F99-AB24F877A8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78EF7B-96AB-0F6B-BF4B-41C8472CD66E}"/>
              </a:ext>
            </a:extLst>
          </p:cNvPr>
          <p:cNvSpPr>
            <a:spLocks noGrp="1"/>
          </p:cNvSpPr>
          <p:nvPr>
            <p:ph type="title"/>
          </p:nvPr>
        </p:nvSpPr>
        <p:spPr>
          <a:xfrm>
            <a:off x="0" y="0"/>
            <a:ext cx="12192000" cy="1234567"/>
          </a:xfrm>
          <a:solidFill>
            <a:schemeClr val="accent2">
              <a:lumMod val="40000"/>
              <a:lumOff val="60000"/>
            </a:schemeClr>
          </a:solidFill>
        </p:spPr>
        <p:txBody>
          <a:bodyPr>
            <a:normAutofit/>
          </a:bodyPr>
          <a:lstStyle/>
          <a:p>
            <a:pPr algn="ctr"/>
            <a:r>
              <a:rPr lang="en-US" b="1" dirty="0">
                <a:latin typeface="Tahoma" panose="020B0604030504040204" pitchFamily="34" charset="0"/>
                <a:ea typeface="Tahoma" panose="020B0604030504040204" pitchFamily="34" charset="0"/>
                <a:cs typeface="Tahoma" panose="020B0604030504040204" pitchFamily="34" charset="0"/>
              </a:rPr>
              <a:t>Methodology</a:t>
            </a:r>
            <a:endParaRPr lang="en-IN" b="1" dirty="0">
              <a:latin typeface="Tahoma" panose="020B0604030504040204" pitchFamily="34" charset="0"/>
              <a:ea typeface="Tahoma" panose="020B0604030504040204" pitchFamily="34" charset="0"/>
              <a:cs typeface="Tahoma" panose="020B0604030504040204" pitchFamily="34" charset="0"/>
            </a:endParaRPr>
          </a:p>
        </p:txBody>
      </p:sp>
      <p:sp>
        <p:nvSpPr>
          <p:cNvPr id="4" name="Content Placeholder 3">
            <a:extLst>
              <a:ext uri="{FF2B5EF4-FFF2-40B4-BE49-F238E27FC236}">
                <a16:creationId xmlns:a16="http://schemas.microsoft.com/office/drawing/2014/main" id="{8253DA19-2DA4-0FC5-BB27-68605792E76D}"/>
              </a:ext>
            </a:extLst>
          </p:cNvPr>
          <p:cNvSpPr>
            <a:spLocks noGrp="1"/>
          </p:cNvSpPr>
          <p:nvPr>
            <p:ph idx="1"/>
          </p:nvPr>
        </p:nvSpPr>
        <p:spPr>
          <a:xfrm>
            <a:off x="838200" y="1825625"/>
            <a:ext cx="10515600" cy="4005332"/>
          </a:xfrm>
        </p:spPr>
        <p:txBody>
          <a:bodyPr>
            <a:normAutofit/>
          </a:bodyPr>
          <a:lstStyle/>
          <a:p>
            <a:pPr algn="just">
              <a:lnSpc>
                <a:spcPct val="100000"/>
              </a:lnSpc>
              <a:spcAft>
                <a:spcPts val="800"/>
              </a:spcAft>
            </a:pPr>
            <a:r>
              <a:rPr lang="en-US" sz="20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Step 1: </a:t>
            </a:r>
            <a:r>
              <a:rPr lang="en-IN" sz="1800" b="1" dirty="0">
                <a:effectLst/>
                <a:latin typeface="Times New Roman" panose="02020603050405020304" pitchFamily="18" charset="0"/>
                <a:ea typeface="Aptos" panose="020B0004020202020204" pitchFamily="34" charset="0"/>
              </a:rPr>
              <a:t>Generation of Prime Numbers </a:t>
            </a:r>
          </a:p>
          <a:p>
            <a:pPr marL="0" indent="0" algn="just">
              <a:lnSpc>
                <a:spcPct val="100000"/>
              </a:lnSpc>
              <a:spcAft>
                <a:spcPts val="800"/>
              </a:spcAft>
              <a:buNone/>
            </a:pPr>
            <a:r>
              <a:rPr lang="en-IN" sz="1800" dirty="0">
                <a:effectLst/>
                <a:latin typeface="Times New Roman" panose="02020603050405020304" pitchFamily="18" charset="0"/>
                <a:ea typeface="Aptos" panose="020B0004020202020204" pitchFamily="34" charset="0"/>
                <a:cs typeface="Times New Roman" panose="02020603050405020304" pitchFamily="18" charset="0"/>
              </a:rPr>
              <a:t>The Sieve of Eratosthenes algorithm is utilized for generating prime numbers. It is an old algorithm that effectively identifies prime numbers by iteratively marking the multiples of each prime beginning from 2. </a:t>
            </a:r>
          </a:p>
          <a:p>
            <a:pPr>
              <a:lnSpc>
                <a:spcPct val="100000"/>
              </a:lnSpc>
            </a:pPr>
            <a:r>
              <a:rPr lang="en-US" sz="1800" b="1" dirty="0">
                <a:latin typeface="Times New Roman" panose="02020603050405020304" pitchFamily="18" charset="0"/>
                <a:cs typeface="Times New Roman" panose="02020603050405020304" pitchFamily="18" charset="0"/>
              </a:rPr>
              <a:t>Step 2:</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Data Visualization </a:t>
            </a:r>
          </a:p>
          <a:p>
            <a:pPr marL="0" indent="0">
              <a:lnSpc>
                <a:spcPct val="100000"/>
              </a:lnSpc>
              <a:buNone/>
            </a:pPr>
            <a:r>
              <a:rPr lang="en-US" sz="1800" dirty="0">
                <a:latin typeface="Times New Roman" panose="02020603050405020304" pitchFamily="18" charset="0"/>
                <a:cs typeface="Times New Roman" panose="02020603050405020304" pitchFamily="18" charset="0"/>
              </a:rPr>
              <a:t>Prime Number Distribution: Histogram to show the frequency of prime numbers. </a:t>
            </a:r>
          </a:p>
          <a:p>
            <a:pPr marL="0" indent="0">
              <a:lnSpc>
                <a:spcPct val="100000"/>
              </a:lnSpc>
              <a:buNone/>
            </a:pPr>
            <a:r>
              <a:rPr lang="en-US" sz="1800" dirty="0">
                <a:latin typeface="Times New Roman" panose="02020603050405020304" pitchFamily="18" charset="0"/>
                <a:cs typeface="Times New Roman" panose="02020603050405020304" pitchFamily="18" charset="0"/>
              </a:rPr>
              <a:t>Prime Gaps: Compute gaps between consecutive primes and visualize them.</a:t>
            </a:r>
          </a:p>
          <a:p>
            <a:pPr>
              <a:lnSpc>
                <a:spcPct val="100000"/>
              </a:lnSpc>
            </a:pPr>
            <a:r>
              <a:rPr lang="en-US" sz="1800" b="1" dirty="0">
                <a:latin typeface="Times New Roman" panose="02020603050405020304" pitchFamily="18" charset="0"/>
                <a:cs typeface="Times New Roman" panose="02020603050405020304" pitchFamily="18" charset="0"/>
              </a:rPr>
              <a:t>Step 3: User Input &amp; Execution</a:t>
            </a:r>
            <a:r>
              <a:rPr lang="en-US" sz="1800" dirty="0">
                <a:latin typeface="Times New Roman" panose="02020603050405020304" pitchFamily="18" charset="0"/>
                <a:cs typeface="Times New Roman" panose="02020603050405020304" pitchFamily="18" charset="0"/>
              </a:rPr>
              <a:t> </a:t>
            </a:r>
          </a:p>
          <a:p>
            <a:pPr marL="0" indent="0">
              <a:lnSpc>
                <a:spcPct val="100000"/>
              </a:lnSpc>
              <a:buNone/>
            </a:pPr>
            <a:r>
              <a:rPr lang="en-US" sz="1800" dirty="0">
                <a:latin typeface="Times New Roman" panose="02020603050405020304" pitchFamily="18" charset="0"/>
                <a:cs typeface="Times New Roman" panose="02020603050405020304" pitchFamily="18" charset="0"/>
              </a:rPr>
              <a:t>Accepts user input for upper limit.</a:t>
            </a:r>
          </a:p>
          <a:p>
            <a:pPr marL="0" indent="0">
              <a:lnSpc>
                <a:spcPct val="100000"/>
              </a:lnSpc>
              <a:buNone/>
            </a:pPr>
            <a:r>
              <a:rPr lang="en-US" sz="1800" dirty="0">
                <a:latin typeface="Times New Roman" panose="02020603050405020304" pitchFamily="18" charset="0"/>
                <a:cs typeface="Times New Roman" panose="02020603050405020304" pitchFamily="18" charset="0"/>
              </a:rPr>
              <a:t>Computes primes and displays results graphically.</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4645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EAB9AA-7A49-CD37-703E-2A5F10DED7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8C8321-F162-6493-C818-0A05C3FC92F2}"/>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US" b="1" dirty="0">
                <a:latin typeface="Tahoma" panose="020B0604030504040204" pitchFamily="34" charset="0"/>
                <a:ea typeface="Tahoma" panose="020B0604030504040204" pitchFamily="34" charset="0"/>
                <a:cs typeface="Tahoma" panose="020B0604030504040204" pitchFamily="34" charset="0"/>
              </a:rPr>
              <a:t>Result</a:t>
            </a:r>
            <a:endParaRPr lang="en-IN" b="1" dirty="0">
              <a:latin typeface="Tahoma" panose="020B0604030504040204" pitchFamily="34" charset="0"/>
              <a:ea typeface="Tahoma" panose="020B0604030504040204" pitchFamily="34" charset="0"/>
              <a:cs typeface="Tahoma" panose="020B0604030504040204" pitchFamily="34" charset="0"/>
            </a:endParaRPr>
          </a:p>
        </p:txBody>
      </p:sp>
      <p:sp>
        <p:nvSpPr>
          <p:cNvPr id="5" name="Content Placeholder 4">
            <a:extLst>
              <a:ext uri="{FF2B5EF4-FFF2-40B4-BE49-F238E27FC236}">
                <a16:creationId xmlns:a16="http://schemas.microsoft.com/office/drawing/2014/main" id="{94BA59A2-37FE-8099-9EC0-EEC8B655E832}"/>
              </a:ext>
            </a:extLst>
          </p:cNvPr>
          <p:cNvSpPr>
            <a:spLocks noGrp="1"/>
          </p:cNvSpPr>
          <p:nvPr>
            <p:ph idx="1"/>
          </p:nvPr>
        </p:nvSpPr>
        <p:spPr>
          <a:xfrm>
            <a:off x="305655" y="1895916"/>
            <a:ext cx="11580690" cy="4518136"/>
          </a:xfrm>
        </p:spPr>
        <p:txBody>
          <a:bodyPr>
            <a:noAutofit/>
          </a:bodyPr>
          <a:lstStyle/>
          <a:p>
            <a:pPr marL="457200" lvl="0" indent="-457200">
              <a:lnSpc>
                <a:spcPct val="100000"/>
              </a:lnSpc>
              <a:buAutoNum type="arabicPeriod"/>
              <a:tabLst>
                <a:tab pos="457200" algn="l"/>
              </a:tabLst>
            </a:pP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The program generates </a:t>
            </a:r>
            <a:r>
              <a:rPr lang="en-US" sz="2000" b="1" kern="100" dirty="0">
                <a:effectLst/>
                <a:latin typeface="Times New Roman" panose="02020603050405020304" pitchFamily="18" charset="0"/>
                <a:ea typeface="Aptos" panose="020B0004020202020204" pitchFamily="34" charset="0"/>
                <a:cs typeface="Times New Roman" panose="02020603050405020304" pitchFamily="18" charset="0"/>
              </a:rPr>
              <a:t>all prime numbers up to a user-specified limit </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correctly using the Sieve of Eratosthenes algorithm.</a:t>
            </a:r>
          </a:p>
          <a:p>
            <a:pPr marL="457200" lvl="0" indent="-457200">
              <a:lnSpc>
                <a:spcPct val="100000"/>
              </a:lnSpc>
              <a:buAutoNum type="arabicPeriod"/>
              <a:tabLst>
                <a:tab pos="457200" algn="l"/>
              </a:tabLst>
            </a:pPr>
            <a:endParaRPr lang="en-US" sz="20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457200" lvl="0" indent="-457200">
              <a:lnSpc>
                <a:spcPct val="100000"/>
              </a:lnSpc>
              <a:buAutoNum type="arabicPeriod"/>
              <a:tabLst>
                <a:tab pos="457200" algn="l"/>
              </a:tabLst>
            </a:pP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For the input limit of 80, the generated prime numbers are:</a:t>
            </a:r>
          </a:p>
          <a:p>
            <a:pPr marL="0" lvl="0" indent="0">
              <a:lnSpc>
                <a:spcPct val="100000"/>
              </a:lnSpc>
              <a:buNone/>
              <a:tabLst>
                <a:tab pos="457200" algn="l"/>
              </a:tabLst>
            </a:pPr>
            <a:r>
              <a:rPr lang="en-US" sz="2000" kern="100" dirty="0">
                <a:latin typeface="Times New Roman" panose="02020603050405020304" pitchFamily="18" charset="0"/>
                <a:ea typeface="Aptos" panose="020B0004020202020204" pitchFamily="34" charset="0"/>
                <a:cs typeface="Times New Roman" panose="02020603050405020304" pitchFamily="18" charset="0"/>
              </a:rPr>
              <a:t>	</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[2, 3, 5, 7, 11, 13, 17, 19, 23, 29, 31, 37, 41, 43, 47, 53, 59, 61, 67, 71, 73, 79]</a:t>
            </a:r>
          </a:p>
          <a:p>
            <a:pPr marL="0" lvl="0" indent="0">
              <a:lnSpc>
                <a:spcPct val="100000"/>
              </a:lnSpc>
              <a:buNone/>
              <a:tabLst>
                <a:tab pos="457200" algn="l"/>
              </a:tabLst>
            </a:pPr>
            <a:endParaRPr lang="en-US" sz="20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lvl="0" indent="0">
              <a:lnSpc>
                <a:spcPct val="100000"/>
              </a:lnSpc>
              <a:buNone/>
              <a:tabLst>
                <a:tab pos="457200" algn="l"/>
              </a:tabLst>
            </a:pP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3. The program plots:   </a:t>
            </a:r>
          </a:p>
          <a:p>
            <a:pPr lvl="0">
              <a:lnSpc>
                <a:spcPct val="100000"/>
              </a:lnSpc>
              <a:tabLst>
                <a:tab pos="457200" algn="l"/>
              </a:tabLst>
            </a:pP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Prime number distribution (Histogram &amp; KDE plot) → Indicates that primes are more concentrated in lower ranges and thin out as numbers grow.</a:t>
            </a:r>
          </a:p>
          <a:p>
            <a:pPr lvl="0">
              <a:lnSpc>
                <a:spcPct val="100000"/>
              </a:lnSpc>
              <a:tabLst>
                <a:tab pos="457200" algn="l"/>
              </a:tabLst>
            </a:pP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Distribution of Prime gaps (Histogram &amp; KDE plot) → Shows that small gaps (particularly 2, 4, and 6) are more common than larger gaps.</a:t>
            </a:r>
            <a:endParaRPr lang="en-IN" sz="20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494096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C1058C-F375-3E4F-71A5-E3B7169ED9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EC3D00-DAFB-DB91-B4DB-34FB579D1854}"/>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US" b="1" dirty="0">
                <a:latin typeface="Tahoma" panose="020B0604030504040204" pitchFamily="34" charset="0"/>
                <a:ea typeface="Tahoma" panose="020B0604030504040204" pitchFamily="34" charset="0"/>
                <a:cs typeface="Tahoma" panose="020B0604030504040204" pitchFamily="34" charset="0"/>
              </a:rPr>
              <a:t>Analysis</a:t>
            </a:r>
            <a:endParaRPr lang="en-IN" b="1" dirty="0">
              <a:latin typeface="Tahoma" panose="020B0604030504040204" pitchFamily="34" charset="0"/>
              <a:ea typeface="Tahoma" panose="020B0604030504040204" pitchFamily="34" charset="0"/>
              <a:cs typeface="Tahoma" panose="020B0604030504040204" pitchFamily="34" charset="0"/>
            </a:endParaRPr>
          </a:p>
        </p:txBody>
      </p:sp>
      <p:sp>
        <p:nvSpPr>
          <p:cNvPr id="5" name="Content Placeholder 4">
            <a:extLst>
              <a:ext uri="{FF2B5EF4-FFF2-40B4-BE49-F238E27FC236}">
                <a16:creationId xmlns:a16="http://schemas.microsoft.com/office/drawing/2014/main" id="{18394192-EC58-B33F-6511-B0D916AA71CB}"/>
              </a:ext>
            </a:extLst>
          </p:cNvPr>
          <p:cNvSpPr>
            <a:spLocks noGrp="1"/>
          </p:cNvSpPr>
          <p:nvPr>
            <p:ph idx="1"/>
          </p:nvPr>
        </p:nvSpPr>
        <p:spPr>
          <a:xfrm>
            <a:off x="437535" y="1922421"/>
            <a:ext cx="11316929" cy="3842275"/>
          </a:xfrm>
        </p:spPr>
        <p:txBody>
          <a:bodyPr>
            <a:noAutofit/>
          </a:bodyPr>
          <a:lstStyle/>
          <a:p>
            <a:pPr marL="457200" lvl="0" indent="-457200">
              <a:lnSpc>
                <a:spcPct val="100000"/>
              </a:lnSpc>
              <a:buAutoNum type="arabicPeriod"/>
              <a:tabLst>
                <a:tab pos="457200" algn="l"/>
              </a:tabLst>
            </a:pPr>
            <a:r>
              <a:rPr lang="en-US" sz="2000" b="1" kern="100" dirty="0">
                <a:effectLst/>
                <a:latin typeface="Times New Roman" panose="02020603050405020304" pitchFamily="18" charset="0"/>
                <a:ea typeface="Aptos" panose="020B0004020202020204" pitchFamily="34" charset="0"/>
                <a:cs typeface="Times New Roman" panose="02020603050405020304" pitchFamily="18" charset="0"/>
              </a:rPr>
              <a:t>Prime Density:- </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Prime numbers are more common among lower ranges but rare as numbers get larger. This is confirmed by the Prime Number Theorem, where it is indicated that the primes' density tends to decrease logarithmically. </a:t>
            </a:r>
          </a:p>
          <a:p>
            <a:pPr marL="457200" lvl="0" indent="-457200">
              <a:lnSpc>
                <a:spcPct val="100000"/>
              </a:lnSpc>
              <a:buAutoNum type="arabicPeriod"/>
              <a:tabLst>
                <a:tab pos="457200" algn="l"/>
              </a:tabLst>
            </a:pPr>
            <a:r>
              <a:rPr lang="en-US" sz="2000" b="1" kern="100" dirty="0">
                <a:effectLst/>
                <a:latin typeface="Times New Roman" panose="02020603050405020304" pitchFamily="18" charset="0"/>
                <a:ea typeface="Aptos" panose="020B0004020202020204" pitchFamily="34" charset="0"/>
                <a:cs typeface="Times New Roman" panose="02020603050405020304" pitchFamily="18" charset="0"/>
              </a:rPr>
              <a:t>Prime Gaps:</a:t>
            </a:r>
          </a:p>
          <a:p>
            <a:pPr marL="0" lvl="0" indent="0">
              <a:lnSpc>
                <a:spcPct val="100000"/>
              </a:lnSpc>
              <a:buNone/>
              <a:tabLst>
                <a:tab pos="457200" algn="l"/>
              </a:tabLst>
            </a:pPr>
            <a:r>
              <a:rPr lang="en-US" sz="2000" b="1" kern="100" dirty="0">
                <a:latin typeface="Times New Roman" panose="02020603050405020304" pitchFamily="18" charset="0"/>
                <a:ea typeface="Aptos" panose="020B0004020202020204" pitchFamily="34" charset="0"/>
                <a:cs typeface="Times New Roman" panose="02020603050405020304" pitchFamily="18" charset="0"/>
              </a:rPr>
              <a:t>	</a:t>
            </a:r>
            <a:r>
              <a:rPr lang="en-US" sz="20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Most common prime gap is 2, demonstrating that twin primes (pairs of primes with difference 2) are fairly prevalent.".</a:t>
            </a:r>
          </a:p>
          <a:p>
            <a:pPr marL="0" lvl="0" indent="0">
              <a:lnSpc>
                <a:spcPct val="100000"/>
              </a:lnSpc>
              <a:buNone/>
              <a:tabLst>
                <a:tab pos="457200" algn="l"/>
              </a:tabLst>
            </a:pPr>
            <a:r>
              <a:rPr lang="en-US" sz="2000" kern="100" dirty="0">
                <a:latin typeface="Times New Roman" panose="02020603050405020304" pitchFamily="18" charset="0"/>
                <a:ea typeface="Aptos" panose="020B0004020202020204" pitchFamily="34" charset="0"/>
                <a:cs typeface="Times New Roman" panose="02020603050405020304" pitchFamily="18" charset="0"/>
              </a:rPr>
              <a:t>	</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As value goes up, gaps between primes open wider, thus verifying that primes are less common at larger values.</a:t>
            </a:r>
          </a:p>
          <a:p>
            <a:pPr marL="0" lvl="0" indent="0">
              <a:lnSpc>
                <a:spcPct val="100000"/>
              </a:lnSpc>
              <a:buNone/>
              <a:tabLst>
                <a:tab pos="457200" algn="l"/>
              </a:tabLst>
            </a:pPr>
            <a:r>
              <a:rPr lang="en-US" sz="2000" b="1" kern="100" dirty="0">
                <a:effectLst/>
                <a:latin typeface="Times New Roman" panose="02020603050405020304" pitchFamily="18" charset="0"/>
                <a:ea typeface="Aptos" panose="020B0004020202020204" pitchFamily="34" charset="0"/>
                <a:cs typeface="Times New Roman" panose="02020603050405020304" pitchFamily="18" charset="0"/>
              </a:rPr>
              <a:t>3.	Efficiency of Algorithm:- </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The Sieve of Eratosthenes accurately determines prime numbers in O(n log 	log n) time complexity, so it is amongst the most effective algorithms for it.</a:t>
            </a:r>
            <a:endParaRPr lang="en-IN" sz="20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253542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4F8C06-BD0D-CD5F-3CC3-EC7DC234E1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B0B1F2-D7A8-28F8-344F-249A66C0B868}"/>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US" b="1" dirty="0">
                <a:latin typeface="Tahoma" panose="020B0604030504040204" pitchFamily="34" charset="0"/>
                <a:ea typeface="Tahoma" panose="020B0604030504040204" pitchFamily="34" charset="0"/>
                <a:cs typeface="Tahoma" panose="020B0604030504040204" pitchFamily="34" charset="0"/>
              </a:rPr>
              <a:t>Conclusion </a:t>
            </a:r>
            <a:endParaRPr lang="en-IN" b="1" dirty="0">
              <a:latin typeface="Tahoma" panose="020B0604030504040204" pitchFamily="34" charset="0"/>
              <a:ea typeface="Tahoma" panose="020B0604030504040204" pitchFamily="34" charset="0"/>
              <a:cs typeface="Tahoma" panose="020B0604030504040204" pitchFamily="34" charset="0"/>
            </a:endParaRPr>
          </a:p>
        </p:txBody>
      </p:sp>
      <p:sp>
        <p:nvSpPr>
          <p:cNvPr id="5" name="Content Placeholder 4">
            <a:extLst>
              <a:ext uri="{FF2B5EF4-FFF2-40B4-BE49-F238E27FC236}">
                <a16:creationId xmlns:a16="http://schemas.microsoft.com/office/drawing/2014/main" id="{CFFFDD72-7E99-8F15-2724-651A6878ED80}"/>
              </a:ext>
            </a:extLst>
          </p:cNvPr>
          <p:cNvSpPr>
            <a:spLocks noGrp="1"/>
          </p:cNvSpPr>
          <p:nvPr>
            <p:ph idx="1"/>
          </p:nvPr>
        </p:nvSpPr>
        <p:spPr>
          <a:xfrm>
            <a:off x="838200" y="1904526"/>
            <a:ext cx="10515600" cy="3608378"/>
          </a:xfrm>
        </p:spPr>
        <p:txBody>
          <a:bodyPr>
            <a:noAutofit/>
          </a:bodyPr>
          <a:lstStyle/>
          <a:p>
            <a:pPr marL="0" indent="0">
              <a:lnSpc>
                <a:spcPct val="100000"/>
              </a:lnSpc>
              <a:buNone/>
            </a:pPr>
            <a:r>
              <a:rPr lang="en-US" sz="2000" dirty="0">
                <a:latin typeface="Times New Roman" panose="02020603050405020304" pitchFamily="18" charset="0"/>
                <a:cs typeface="Times New Roman" panose="02020603050405020304" pitchFamily="18" charset="0"/>
              </a:rPr>
              <a:t>1. This project successfully creates and examines </a:t>
            </a:r>
            <a:r>
              <a:rPr lang="en-US" sz="2000" b="1" dirty="0">
                <a:latin typeface="Times New Roman" panose="02020603050405020304" pitchFamily="18" charset="0"/>
                <a:cs typeface="Times New Roman" panose="02020603050405020304" pitchFamily="18" charset="0"/>
              </a:rPr>
              <a:t>prime numbers</a:t>
            </a:r>
            <a:r>
              <a:rPr lang="en-US" sz="2000" dirty="0">
                <a:latin typeface="Times New Roman" panose="02020603050405020304" pitchFamily="18" charset="0"/>
                <a:cs typeface="Times New Roman" panose="02020603050405020304" pitchFamily="18" charset="0"/>
              </a:rPr>
              <a:t> through the Sieve of Eratosthenes, a fast algorithm with O(n log </a:t>
            </a:r>
            <a:r>
              <a:rPr lang="en-US" sz="2000" dirty="0" err="1">
                <a:latin typeface="Times New Roman" panose="02020603050405020304" pitchFamily="18" charset="0"/>
                <a:cs typeface="Times New Roman" panose="02020603050405020304" pitchFamily="18" charset="0"/>
              </a:rPr>
              <a:t>log</a:t>
            </a:r>
            <a:r>
              <a:rPr lang="en-US" sz="2000" dirty="0">
                <a:latin typeface="Times New Roman" panose="02020603050405020304" pitchFamily="18" charset="0"/>
                <a:cs typeface="Times New Roman" panose="02020603050405020304" pitchFamily="18" charset="0"/>
              </a:rPr>
              <a:t> n) complexity. The findings indicate that prime numbers occur more often at smaller values and become rare as numbers grow.</a:t>
            </a: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a:p>
            <a:pPr marL="0" indent="0">
              <a:lnSpc>
                <a:spcPct val="100000"/>
              </a:lnSpc>
              <a:buNone/>
            </a:pPr>
            <a:r>
              <a:rPr lang="en-US" sz="2000" dirty="0">
                <a:latin typeface="Times New Roman" panose="02020603050405020304" pitchFamily="18" charset="0"/>
                <a:cs typeface="Times New Roman" panose="02020603050405020304" pitchFamily="18" charset="0"/>
              </a:rPr>
              <a:t>2. With histograms and density plots, we found that twin primes occur more frequently, pointing towards the presence of small prime gaps (2, 4, 6). Results match number theory and find application in cryptography and computational mathematics.</a:t>
            </a:r>
          </a:p>
          <a:p>
            <a:pPr>
              <a:lnSpc>
                <a:spcPct val="100000"/>
              </a:lnSpc>
            </a:pPr>
            <a:endParaRPr lang="en-US" sz="2000" dirty="0">
              <a:latin typeface="Times New Roman" panose="02020603050405020304" pitchFamily="18" charset="0"/>
              <a:cs typeface="Times New Roman" panose="02020603050405020304" pitchFamily="18" charset="0"/>
            </a:endParaRPr>
          </a:p>
          <a:p>
            <a:pPr marL="0" indent="0">
              <a:lnSpc>
                <a:spcPct val="100000"/>
              </a:lnSpc>
              <a:buNone/>
            </a:pPr>
            <a:r>
              <a:rPr lang="en-US" sz="2000" dirty="0">
                <a:latin typeface="Times New Roman" panose="02020603050405020304" pitchFamily="18" charset="0"/>
                <a:cs typeface="Times New Roman" panose="02020603050405020304" pitchFamily="18" charset="0"/>
              </a:rPr>
              <a:t>3. The project, in all, adds to knowledge about prime number behavior and illustrates the use of Python for mathematical computing and visualization.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3340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35E0D-1D75-E91F-E75B-C4DDF801DE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D98D0A-C035-F4F3-2047-44489595050A}"/>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ahoma" panose="020B0604030504040204" pitchFamily="34" charset="0"/>
                <a:ea typeface="Tahoma" panose="020B0604030504040204" pitchFamily="34" charset="0"/>
                <a:cs typeface="Tahoma" panose="020B0604030504040204" pitchFamily="34" charset="0"/>
              </a:rPr>
              <a:t>References</a:t>
            </a:r>
            <a:endParaRPr lang="en-IN" b="1" dirty="0">
              <a:latin typeface="Tahoma" panose="020B0604030504040204" pitchFamily="34" charset="0"/>
              <a:ea typeface="Tahoma" panose="020B0604030504040204" pitchFamily="34" charset="0"/>
              <a:cs typeface="Tahoma" panose="020B0604030504040204" pitchFamily="34" charset="0"/>
            </a:endParaRPr>
          </a:p>
        </p:txBody>
      </p:sp>
      <p:sp>
        <p:nvSpPr>
          <p:cNvPr id="3" name="Rectangle 1">
            <a:extLst>
              <a:ext uri="{FF2B5EF4-FFF2-40B4-BE49-F238E27FC236}">
                <a16:creationId xmlns:a16="http://schemas.microsoft.com/office/drawing/2014/main" id="{F5BFD529-1EC4-2D9B-E632-970F1D2E1D3C}"/>
              </a:ext>
            </a:extLst>
          </p:cNvPr>
          <p:cNvSpPr>
            <a:spLocks noGrp="1" noChangeArrowheads="1"/>
          </p:cNvSpPr>
          <p:nvPr>
            <p:ph idx="1"/>
          </p:nvPr>
        </p:nvSpPr>
        <p:spPr bwMode="auto">
          <a:xfrm>
            <a:off x="152400" y="1905303"/>
            <a:ext cx="11702143"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lang="en-US" altLang="en-US" sz="2000" dirty="0"/>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OpenAI (2023) –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Exploring GPT-4 for Language-Based AI Applications. Retrieved from </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3"/>
              </a:rPr>
              <a:t>www.openai.com</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0" indent="-457200" algn="l" defTabSz="914400" rtl="0" eaLnBrk="0" fontAlgn="base" latinLnBrk="0" hangingPunct="0">
              <a:lnSpc>
                <a:spcPct val="150000"/>
              </a:lnSpc>
              <a:spcBef>
                <a:spcPct val="0"/>
              </a:spcBef>
              <a:spcAft>
                <a:spcPct val="0"/>
              </a:spcAft>
              <a:buClrTx/>
              <a:buSzTx/>
              <a:buAutoNum type="arabicPeriod" startAt="2"/>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Python Documentation –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Official Python libraries such as NumPy and Matplotlib used for prime number computation and visualization.</a:t>
            </a:r>
          </a:p>
          <a:p>
            <a:pPr marL="457200" marR="0" lvl="0" indent="-457200" algn="l" defTabSz="914400" rtl="0" eaLnBrk="0" fontAlgn="base" latinLnBrk="0" hangingPunct="0">
              <a:lnSpc>
                <a:spcPct val="150000"/>
              </a:lnSpc>
              <a:spcBef>
                <a:spcPct val="0"/>
              </a:spcBef>
              <a:spcAft>
                <a:spcPct val="0"/>
              </a:spcAft>
              <a:buClrTx/>
              <a:buSzTx/>
              <a:buAutoNum type="arabicPeriod" startAt="2"/>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Wikipedia Contributors -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Sieve of Eratosthenes. Wikipedia, The Free Encyclopedia. Available Online – Detailed explanation and pseudocode.</a:t>
            </a:r>
          </a:p>
          <a:p>
            <a:pPr marL="457200" marR="0" lvl="0" indent="-457200" algn="l" defTabSz="914400" rtl="0" eaLnBrk="0" fontAlgn="base" latinLnBrk="0" hangingPunct="0">
              <a:lnSpc>
                <a:spcPct val="100000"/>
              </a:lnSpc>
              <a:spcBef>
                <a:spcPct val="0"/>
              </a:spcBef>
              <a:spcAft>
                <a:spcPct val="0"/>
              </a:spcAft>
              <a:buClrTx/>
              <a:buSzTx/>
              <a:buAutoNum type="arabicPeriod" startAt="2"/>
              <a:tabLst/>
            </a:pP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709787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526</TotalTime>
  <Words>904</Words>
  <Application>Microsoft Office PowerPoint</Application>
  <PresentationFormat>Widescreen</PresentationFormat>
  <Paragraphs>75</Paragraphs>
  <Slides>8</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Amasis MT Pro Black</vt:lpstr>
      <vt:lpstr>Aptos</vt:lpstr>
      <vt:lpstr>Aptos Display</vt:lpstr>
      <vt:lpstr>Arial</vt:lpstr>
      <vt:lpstr>Bodoni MT</vt:lpstr>
      <vt:lpstr>Symbol</vt:lpstr>
      <vt:lpstr>Tahoma</vt:lpstr>
      <vt:lpstr>Times New Roman</vt:lpstr>
      <vt:lpstr>Wingdings</vt:lpstr>
      <vt:lpstr>Office Theme</vt:lpstr>
      <vt:lpstr>AI Project (AI101B) Even Semester Session - 2024-25</vt:lpstr>
      <vt:lpstr>Content</vt:lpstr>
      <vt:lpstr>Introduction</vt:lpstr>
      <vt:lpstr>Methodology</vt:lpstr>
      <vt:lpstr>Result</vt:lpstr>
      <vt:lpstr>Analysis</vt:lpstr>
      <vt:lpstr>Conclusion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tanishka</dc:creator>
  <cp:lastModifiedBy>Shreyansh Srivastava</cp:lastModifiedBy>
  <cp:revision>10</cp:revision>
  <dcterms:modified xsi:type="dcterms:W3CDTF">2025-04-03T16:56:21Z</dcterms:modified>
</cp:coreProperties>
</file>