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8128000" cy="4572000"/>
  <p:notesSz cx="8128000" cy="4572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85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" y="182880"/>
            <a:ext cx="7315200" cy="73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563" y="0"/>
            <a:ext cx="7216678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09284" cy="31526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193" y="0"/>
            <a:ext cx="7807806" cy="42364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563" y="0"/>
            <a:ext cx="7832436" cy="42394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33915" cy="37684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462981" cy="32265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721" y="0"/>
            <a:ext cx="7826278" cy="37684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666" y="0"/>
            <a:ext cx="7789333" cy="30048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0</Words>
  <Application>Microsoft Office PowerPoint</Application>
  <PresentationFormat>Custom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harshit singh</dc:creator>
  <cp:lastModifiedBy>harshit singh</cp:lastModifiedBy>
  <cp:revision>2</cp:revision>
  <dcterms:created xsi:type="dcterms:W3CDTF">2025-04-03T18:46:45Z</dcterms:created>
  <dcterms:modified xsi:type="dcterms:W3CDTF">2025-04-03T18:54:58Z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2025-04-04T00:00:00Z</vt:filetime>
  </property>
  <property fmtid="{D5CDD505-2E9C-101B-9397-08002B2CF9AE}" pid="3" name="LastSaved">
    <vt:filetime>2025-04-03T00:00:00Z</vt:filetime>
  </property>
  <property fmtid="{D5CDD505-2E9C-101B-9397-08002B2CF9AE}" pid="4" name="Producer">
    <vt:lpwstr>3-Heights(TM) PDF Security Shell 4.8.25.2 (http://www.pdf-tools.com)</vt:lpwstr>
  </property>
</Properties>
</file>