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slideLayouts/slideLayout7.xml" ContentType="application/vnd.openxmlformats-officedocument.presentationml.slideLayout+xml"/>
  <Override PartName="/ppt/theme/theme6.xml" ContentType="application/vnd.openxmlformats-officedocument.theme+xml"/>
  <Override PartName="/ppt/slideLayouts/slideLayout8.xml" ContentType="application/vnd.openxmlformats-officedocument.presentationml.slideLayout+xml"/>
  <Override PartName="/ppt/theme/theme7.xml" ContentType="application/vnd.openxmlformats-officedocument.theme+xml"/>
  <Override PartName="/ppt/slideLayouts/slideLayout9.xml" ContentType="application/vnd.openxmlformats-officedocument.presentationml.slideLayout+xml"/>
  <Override PartName="/ppt/theme/theme8.xml" ContentType="application/vnd.openxmlformats-officedocument.theme+xml"/>
  <Override PartName="/ppt/slideLayouts/slideLayout10.xml" ContentType="application/vnd.openxmlformats-officedocument.presentationml.slideLayout+xml"/>
  <Override PartName="/ppt/theme/theme9.xml" ContentType="application/vnd.openxmlformats-officedocument.theme+xml"/>
  <Override PartName="/ppt/slideLayouts/slideLayout11.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theme/theme11.xml" ContentType="application/vnd.openxmlformats-officedocument.theme+xml"/>
  <Override PartName="/ppt/slideLayouts/slideLayout13.xml" ContentType="application/vnd.openxmlformats-officedocument.presentationml.slideLayout+xml"/>
  <Override PartName="/ppt/theme/theme12.xml" ContentType="application/vnd.openxmlformats-officedocument.theme+xml"/>
  <Override PartName="/ppt/slideLayouts/slideLayout14.xml" ContentType="application/vnd.openxmlformats-officedocument.presentationml.slideLayout+xml"/>
  <Override PartName="/ppt/theme/theme13.xml" ContentType="application/vnd.openxmlformats-officedocument.theme+xml"/>
  <Override PartName="/ppt/slideLayouts/slideLayout15.xml" ContentType="application/vnd.openxmlformats-officedocument.presentationml.slideLayout+xml"/>
  <Override PartName="/ppt/theme/theme14.xml" ContentType="application/vnd.openxmlformats-officedocument.theme+xml"/>
  <Override PartName="/ppt/slideLayouts/slideLayout16.xml" ContentType="application/vnd.openxmlformats-officedocument.presentationml.slideLayout+xml"/>
  <Override PartName="/ppt/theme/theme15.xml" ContentType="application/vnd.openxmlformats-officedocument.theme+xml"/>
  <Override PartName="/ppt/slideLayouts/slideLayout17.xml" ContentType="application/vnd.openxmlformats-officedocument.presentationml.slideLayout+xml"/>
  <Override PartName="/ppt/theme/theme16.xml" ContentType="application/vnd.openxmlformats-officedocument.theme+xml"/>
  <Override PartName="/ppt/slideLayouts/slideLayout18.xml" ContentType="application/vnd.openxmlformats-officedocument.presentationml.slideLayout+xml"/>
  <Override PartName="/ppt/theme/theme17.xml" ContentType="application/vnd.openxmlformats-officedocument.theme+xml"/>
  <Override PartName="/ppt/slideLayouts/slideLayout19.xml" ContentType="application/vnd.openxmlformats-officedocument.presentationml.slideLayout+xml"/>
  <Override PartName="/ppt/theme/theme18.xml" ContentType="application/vnd.openxmlformats-officedocument.theme+xml"/>
  <Override PartName="/ppt/slideLayouts/slideLayout20.xml" ContentType="application/vnd.openxmlformats-officedocument.presentationml.slideLayout+xml"/>
  <Override PartName="/ppt/theme/theme19.xml" ContentType="application/vnd.openxmlformats-officedocument.theme+xml"/>
  <Override PartName="/ppt/slideLayouts/slideLayout21.xml" ContentType="application/vnd.openxmlformats-officedocument.presentationml.slideLayout+xml"/>
  <Override PartName="/ppt/theme/theme20.xml" ContentType="application/vnd.openxmlformats-officedocument.theme+xml"/>
  <Override PartName="/ppt/slideLayouts/slideLayout22.xml" ContentType="application/vnd.openxmlformats-officedocument.presentationml.slideLayout+xml"/>
  <Override PartName="/ppt/theme/theme21.xml" ContentType="application/vnd.openxmlformats-officedocument.theme+xml"/>
  <Override PartName="/ppt/slideLayouts/slideLayout23.xml" ContentType="application/vnd.openxmlformats-officedocument.presentationml.slideLayout+xml"/>
  <Override PartName="/ppt/theme/theme22.xml" ContentType="application/vnd.openxmlformats-officedocument.theme+xml"/>
  <Override PartName="/ppt/slideLayouts/slideLayout24.xml" ContentType="application/vnd.openxmlformats-officedocument.presentationml.slideLayout+xml"/>
  <Override PartName="/ppt/theme/theme23.xml" ContentType="application/vnd.openxmlformats-officedocument.theme+xml"/>
  <Override PartName="/ppt/slideLayouts/slideLayout25.xml" ContentType="application/vnd.openxmlformats-officedocument.presentationml.slideLayout+xml"/>
  <Override PartName="/ppt/theme/theme24.xml" ContentType="application/vnd.openxmlformats-officedocument.theme+xml"/>
  <Override PartName="/ppt/slideLayouts/slideLayout26.xml" ContentType="application/vnd.openxmlformats-officedocument.presentationml.slideLayout+xml"/>
  <Override PartName="/ppt/theme/theme2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 id="2147483694" r:id="rId23"/>
    <p:sldMasterId id="2147483696" r:id="rId24"/>
    <p:sldMasterId id="2147483698" r:id="rId25"/>
  </p:sldMasterIdLst>
  <p:sldIdLst>
    <p:sldId id="269" r:id="rId26"/>
    <p:sldId id="257" r:id="rId27"/>
    <p:sldId id="258" r:id="rId28"/>
    <p:sldId id="259" r:id="rId29"/>
    <p:sldId id="260" r:id="rId30"/>
    <p:sldId id="261" r:id="rId31"/>
    <p:sldId id="262" r:id="rId32"/>
    <p:sldId id="263" r:id="rId33"/>
    <p:sldId id="264" r:id="rId34"/>
    <p:sldId id="265" r:id="rId35"/>
    <p:sldId id="266" r:id="rId36"/>
    <p:sldId id="267" r:id="rId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749"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1.xml"/><Relationship Id="rId39" Type="http://schemas.openxmlformats.org/officeDocument/2006/relationships/viewProps" Target="viewProps.xml"/><Relationship Id="rId21" Type="http://schemas.openxmlformats.org/officeDocument/2006/relationships/slideMaster" Target="slideMasters/slideMaster21.xml"/><Relationship Id="rId34" Type="http://schemas.openxmlformats.org/officeDocument/2006/relationships/slide" Target="slides/slide9.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4.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7.xml"/><Relationship Id="rId37" Type="http://schemas.openxmlformats.org/officeDocument/2006/relationships/slide" Target="slides/slide12.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3.xml"/><Relationship Id="rId36" Type="http://schemas.openxmlformats.org/officeDocument/2006/relationships/slide" Target="slides/slide1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6.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2.xml"/><Relationship Id="rId30" Type="http://schemas.openxmlformats.org/officeDocument/2006/relationships/slide" Target="slides/slide5.xml"/><Relationship Id="rId35" Type="http://schemas.openxmlformats.org/officeDocument/2006/relationships/slide" Target="slides/slide10.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8.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US"/>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CCD0576A-07DB-3B46-AC99-97A70AE23956}"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981919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3.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15.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5.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6.xml"/><Relationship Id="rId1" Type="http://schemas.openxmlformats.org/officeDocument/2006/relationships/slideLayout" Target="../slideLayouts/slideLayout17.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7.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19.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20.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2.xml"/><Relationship Id="rId1" Type="http://schemas.openxmlformats.org/officeDocument/2006/relationships/slideLayout" Target="../slideLayouts/slideLayout23.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4.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5.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5.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4"/>
          <a:srcRect t="1844" r="1844"/>
          <a:stretch/>
        </p:blipFill>
        <p:spPr>
          <a:xfrm>
            <a:off x="0" y="0"/>
            <a:ext cx="9143640" cy="5143320"/>
          </a:xfrm>
          <a:prstGeom prst="rect">
            <a:avLst/>
          </a:prstGeom>
          <a:ln w="0">
            <a:noFill/>
          </a:ln>
        </p:spPr>
      </p:pic>
      <p:pic>
        <p:nvPicPr>
          <p:cNvPr id="8" name="Google Shape;10;p2"/>
          <p:cNvPicPr/>
          <p:nvPr/>
        </p:nvPicPr>
        <p:blipFill>
          <a:blip r:embed="rId5">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6">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6">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70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59" name="Google Shape;529;p19"/>
          <p:cNvPicPr/>
          <p:nvPr/>
        </p:nvPicPr>
        <p:blipFill>
          <a:blip r:embed="rId3"/>
          <a:srcRect t="1844" r="1844"/>
          <a:stretch/>
        </p:blipFill>
        <p:spPr>
          <a:xfrm>
            <a:off x="0" y="0"/>
            <a:ext cx="9143640" cy="5143320"/>
          </a:xfrm>
          <a:prstGeom prst="rect">
            <a:avLst/>
          </a:prstGeom>
          <a:ln w="0">
            <a:noFill/>
          </a:ln>
        </p:spPr>
      </p:pic>
      <p:pic>
        <p:nvPicPr>
          <p:cNvPr id="260" name="Google Shape;530;p19"/>
          <p:cNvPicPr/>
          <p:nvPr/>
        </p:nvPicPr>
        <p:blipFill>
          <a:blip r:embed="rId4"/>
          <a:srcRect l="7208" r="48305" b="45432"/>
          <a:stretch/>
        </p:blipFill>
        <p:spPr>
          <a:xfrm flipH="1">
            <a:off x="7925040" y="2289240"/>
            <a:ext cx="1218960" cy="2854080"/>
          </a:xfrm>
          <a:prstGeom prst="rect">
            <a:avLst/>
          </a:prstGeom>
          <a:ln w="0">
            <a:noFill/>
          </a:ln>
        </p:spPr>
      </p:pic>
      <p:pic>
        <p:nvPicPr>
          <p:cNvPr id="261" name="Google Shape;531;p19"/>
          <p:cNvPicPr/>
          <p:nvPr/>
        </p:nvPicPr>
        <p:blipFill>
          <a:blip r:embed="rId5">
            <a:alphaModFix amt="50000"/>
          </a:blip>
          <a:stretch/>
        </p:blipFill>
        <p:spPr>
          <a:xfrm rot="12280200" flipH="1">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p:cNvPicPr/>
            <p:nvPr/>
          </p:nvPicPr>
          <p:blipFill>
            <a:blip r:embed="rId6">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95" name="Google Shape;578;p20"/>
          <p:cNvPicPr/>
          <p:nvPr/>
        </p:nvPicPr>
        <p:blipFill>
          <a:blip r:embed="rId3"/>
          <a:srcRect t="1844" r="1844"/>
          <a:stretch/>
        </p:blipFill>
        <p:spPr>
          <a:xfrm rot="10800000">
            <a:off x="360" y="0"/>
            <a:ext cx="9143640" cy="5143320"/>
          </a:xfrm>
          <a:prstGeom prst="rect">
            <a:avLst/>
          </a:prstGeom>
          <a:ln w="0">
            <a:noFill/>
          </a:ln>
        </p:spPr>
      </p:pic>
      <p:pic>
        <p:nvPicPr>
          <p:cNvPr id="296" name="Google Shape;579;p20"/>
          <p:cNvPicPr/>
          <p:nvPr/>
        </p:nvPicPr>
        <p:blipFill>
          <a:blip r:embed="rId4"/>
          <a:srcRect l="7208" r="48305" b="45432"/>
          <a:stretch/>
        </p:blipFill>
        <p:spPr>
          <a:xfrm rot="10800000" flipH="1">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p:cNvPicPr/>
            <p:nvPr/>
          </p:nvPicPr>
          <p:blipFill>
            <a:blip r:embed="rId5">
              <a:alphaModFix amt="50000"/>
            </a:blip>
            <a:stretch/>
          </p:blipFill>
          <p:spPr>
            <a:xfrm rot="7507200">
              <a:off x="7163280" y="3111480"/>
              <a:ext cx="3409920" cy="3335760"/>
            </a:xfrm>
            <a:prstGeom prst="rect">
              <a:avLst/>
            </a:prstGeom>
            <a:ln w="0">
              <a:noFill/>
            </a:ln>
          </p:spPr>
        </p:pic>
        <p:pic>
          <p:nvPicPr>
            <p:cNvPr id="299" name="Google Shape;582;p20"/>
            <p:cNvPicPr/>
            <p:nvPr/>
          </p:nvPicPr>
          <p:blipFill>
            <a:blip r:embed="rId5">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p:cNvPicPr/>
              <p:nvPr/>
            </p:nvPicPr>
            <p:blipFill>
              <a:blip r:embed="rId6">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p:cNvPicPr/>
              <p:nvPr/>
            </p:nvPicPr>
            <p:blipFill>
              <a:blip r:embed="rId6">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a:srcRect t="1844" r="1844"/>
          <a:stretch/>
        </p:blipFill>
        <p:spPr>
          <a:xfrm>
            <a:off x="0" y="0"/>
            <a:ext cx="9143640" cy="5143320"/>
          </a:xfrm>
          <a:prstGeom prst="rect">
            <a:avLst/>
          </a:prstGeom>
          <a:ln w="0">
            <a:noFill/>
          </a:ln>
        </p:spPr>
      </p:pic>
      <p:pic>
        <p:nvPicPr>
          <p:cNvPr id="351" name="Google Shape;18;p3"/>
          <p:cNvPicPr/>
          <p:nvPr/>
        </p:nvPicPr>
        <p:blipFill>
          <a:blip r:embed="rId4">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99" name="Google Shape;637;p21"/>
          <p:cNvPicPr/>
          <p:nvPr/>
        </p:nvPicPr>
        <p:blipFill>
          <a:blip r:embed="rId3"/>
          <a:srcRect t="1844" r="1844"/>
          <a:stretch/>
        </p:blipFill>
        <p:spPr>
          <a:xfrm rot="10800000" flipH="1">
            <a:off x="0" y="0"/>
            <a:ext cx="9143640" cy="5143320"/>
          </a:xfrm>
          <a:prstGeom prst="rect">
            <a:avLst/>
          </a:prstGeom>
          <a:ln w="0">
            <a:noFill/>
          </a:ln>
        </p:spPr>
      </p:pic>
      <p:pic>
        <p:nvPicPr>
          <p:cNvPr id="400" name="Google Shape;638;p21"/>
          <p:cNvPicPr/>
          <p:nvPr/>
        </p:nvPicPr>
        <p:blipFill>
          <a:blip r:embed="rId4">
            <a:alphaModFix amt="50000"/>
          </a:blip>
          <a:stretch/>
        </p:blipFill>
        <p:spPr>
          <a:xfrm rot="19152600" flipH="1">
            <a:off x="7219800" y="-2005920"/>
            <a:ext cx="3541680" cy="3464640"/>
          </a:xfrm>
          <a:prstGeom prst="rect">
            <a:avLst/>
          </a:prstGeom>
          <a:ln w="0">
            <a:noFill/>
          </a:ln>
        </p:spPr>
      </p:pic>
      <p:pic>
        <p:nvPicPr>
          <p:cNvPr id="401" name="Google Shape;639;p21"/>
          <p:cNvPicPr/>
          <p:nvPr/>
        </p:nvPicPr>
        <p:blipFill>
          <a:blip r:embed="rId5"/>
          <a:srcRect l="7208" r="48305" b="45432"/>
          <a:stretch/>
        </p:blipFill>
        <p:spPr>
          <a:xfrm rot="10800000" flipH="1">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p:cNvPicPr/>
            <p:nvPr/>
          </p:nvPicPr>
          <p:blipFill>
            <a:blip r:embed="rId6">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27" name="Google Shape;666;p22"/>
          <p:cNvPicPr/>
          <p:nvPr/>
        </p:nvPicPr>
        <p:blipFill>
          <a:blip r:embed="rId3"/>
          <a:srcRect t="1844" r="1844"/>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p:cNvPicPr/>
            <p:nvPr/>
          </p:nvPicPr>
          <p:blipFill>
            <a:blip r:embed="rId4">
              <a:alphaModFix amt="50000"/>
            </a:blip>
            <a:stretch/>
          </p:blipFill>
          <p:spPr>
            <a:xfrm rot="5400000" flipH="1">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437" name="Google Shape;676;p22"/>
          <p:cNvPicPr/>
          <p:nvPr/>
        </p:nvPicPr>
        <p:blipFill>
          <a:blip r:embed="rId5">
            <a:alphaModFix amt="50000"/>
          </a:blip>
          <a:stretch/>
        </p:blipFill>
        <p:spPr>
          <a:xfrm rot="12280200" flipH="1">
            <a:off x="-2127240" y="-1840680"/>
            <a:ext cx="3541680" cy="3464640"/>
          </a:xfrm>
          <a:prstGeom prst="rect">
            <a:avLst/>
          </a:prstGeom>
          <a:ln w="0">
            <a:noFill/>
          </a:ln>
        </p:spPr>
      </p:pic>
      <p:pic>
        <p:nvPicPr>
          <p:cNvPr id="438" name="Google Shape;677;p22"/>
          <p:cNvPicPr/>
          <p:nvPr/>
        </p:nvPicPr>
        <p:blipFill>
          <a:blip r:embed="rId6"/>
          <a:srcRect l="7208"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97" name="Google Shape;738;p24"/>
          <p:cNvPicPr/>
          <p:nvPr/>
        </p:nvPicPr>
        <p:blipFill>
          <a:blip r:embed="rId3"/>
          <a:srcRect t="1844" r="1844"/>
          <a:stretch/>
        </p:blipFill>
        <p:spPr>
          <a:xfrm>
            <a:off x="0" y="0"/>
            <a:ext cx="9143640" cy="5143320"/>
          </a:xfrm>
          <a:prstGeom prst="rect">
            <a:avLst/>
          </a:prstGeom>
          <a:ln w="0">
            <a:noFill/>
          </a:ln>
        </p:spPr>
      </p:pic>
      <p:pic>
        <p:nvPicPr>
          <p:cNvPr id="498" name="Google Shape;739;p24"/>
          <p:cNvPicPr/>
          <p:nvPr/>
        </p:nvPicPr>
        <p:blipFill>
          <a:blip r:embed="rId4">
            <a:alphaModFix amt="60000"/>
          </a:blip>
          <a:srcRect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p:cNvPicPr/>
            <p:nvPr/>
          </p:nvPicPr>
          <p:blipFill>
            <a:blip r:embed="rId5">
              <a:alphaModFix amt="50000"/>
            </a:blip>
            <a:stretch/>
          </p:blipFill>
          <p:spPr>
            <a:xfrm rot="1120800">
              <a:off x="6818760" y="-1288440"/>
              <a:ext cx="3541680" cy="3464640"/>
            </a:xfrm>
            <a:prstGeom prst="rect">
              <a:avLst/>
            </a:prstGeom>
            <a:ln w="0">
              <a:noFill/>
            </a:ln>
          </p:spPr>
        </p:pic>
        <p:pic>
          <p:nvPicPr>
            <p:cNvPr id="501" name="Google Shape;742;p24"/>
            <p:cNvPicPr/>
            <p:nvPr/>
          </p:nvPicPr>
          <p:blipFill>
            <a:blip r:embed="rId5">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p:cNvPicPr/>
              <p:nvPr/>
            </p:nvPicPr>
            <p:blipFill>
              <a:blip r:embed="rId6">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p:cNvPicPr/>
              <p:nvPr/>
            </p:nvPicPr>
            <p:blipFill>
              <a:blip r:embed="rId6">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43" name="Google Shape;785;p25"/>
          <p:cNvPicPr/>
          <p:nvPr/>
        </p:nvPicPr>
        <p:blipFill>
          <a:blip r:embed="rId3"/>
          <a:srcRect t="1844" r="1844"/>
          <a:stretch/>
        </p:blipFill>
        <p:spPr>
          <a:xfrm rot="10800000">
            <a:off x="360" y="0"/>
            <a:ext cx="9143640" cy="5143320"/>
          </a:xfrm>
          <a:prstGeom prst="rect">
            <a:avLst/>
          </a:prstGeom>
          <a:ln w="0">
            <a:noFill/>
          </a:ln>
        </p:spPr>
      </p:pic>
      <p:pic>
        <p:nvPicPr>
          <p:cNvPr id="544" name="Google Shape;786;p25"/>
          <p:cNvPicPr/>
          <p:nvPr/>
        </p:nvPicPr>
        <p:blipFill>
          <a:blip r:embed="rId4"/>
          <a:srcRect l="7208"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p:cNvPicPr/>
            <p:nvPr/>
          </p:nvPicPr>
          <p:blipFill>
            <a:blip r:embed="rId5">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558" name="Google Shape;800;p25"/>
          <p:cNvPicPr/>
          <p:nvPr/>
        </p:nvPicPr>
        <p:blipFill>
          <a:blip r:embed="rId6">
            <a:alphaModFix amt="50000"/>
          </a:blip>
          <a:stretch/>
        </p:blipFill>
        <p:spPr>
          <a:xfrm rot="5829600">
            <a:off x="-1656000" y="3238200"/>
            <a:ext cx="3541680" cy="346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59" name="Google Shape;66;p4"/>
          <p:cNvPicPr/>
          <p:nvPr/>
        </p:nvPicPr>
        <p:blipFill>
          <a:blip r:embed="rId3"/>
          <a:srcRect t="1844" r="1844"/>
          <a:stretch/>
        </p:blipFill>
        <p:spPr>
          <a:xfrm rot="10800000">
            <a:off x="360" y="0"/>
            <a:ext cx="9143640" cy="5143320"/>
          </a:xfrm>
          <a:prstGeom prst="rect">
            <a:avLst/>
          </a:prstGeom>
          <a:ln w="0">
            <a:noFill/>
          </a:ln>
        </p:spPr>
      </p:pic>
      <p:pic>
        <p:nvPicPr>
          <p:cNvPr id="560" name="Google Shape;67;p4"/>
          <p:cNvPicPr/>
          <p:nvPr/>
        </p:nvPicPr>
        <p:blipFill>
          <a:blip r:embed="rId4">
            <a:alphaModFix amt="60000"/>
          </a:blip>
          <a:srcRect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p:cNvPicPr/>
            <p:nvPr/>
          </p:nvPicPr>
          <p:blipFill>
            <a:blip r:embed="rId5">
              <a:alphaModFix amt="50000"/>
            </a:blip>
            <a:stretch/>
          </p:blipFill>
          <p:spPr>
            <a:xfrm rot="16719600" flipH="1">
              <a:off x="6088320" y="2691360"/>
              <a:ext cx="3541680" cy="3464640"/>
            </a:xfrm>
            <a:prstGeom prst="rect">
              <a:avLst/>
            </a:prstGeom>
            <a:ln w="0">
              <a:noFill/>
            </a:ln>
          </p:spPr>
        </p:pic>
        <p:pic>
          <p:nvPicPr>
            <p:cNvPr id="563" name="Google Shape;70;p4"/>
            <p:cNvPicPr/>
            <p:nvPr/>
          </p:nvPicPr>
          <p:blipFill>
            <a:blip r:embed="rId5">
              <a:alphaModFix amt="50000"/>
            </a:blip>
            <a:stretch/>
          </p:blipFill>
          <p:spPr>
            <a:xfrm rot="19275600" flipH="1">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p:cNvPicPr/>
            <p:nvPr/>
          </p:nvPicPr>
          <p:blipFill>
            <a:blip r:embed="rId6">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87" name="Google Shape;93;p5"/>
          <p:cNvPicPr/>
          <p:nvPr/>
        </p:nvPicPr>
        <p:blipFill>
          <a:blip r:embed="rId3"/>
          <a:srcRect t="1844" r="1844"/>
          <a:stretch/>
        </p:blipFill>
        <p:spPr>
          <a:xfrm rot="10800000">
            <a:off x="360" y="0"/>
            <a:ext cx="9143640" cy="5143320"/>
          </a:xfrm>
          <a:prstGeom prst="rect">
            <a:avLst/>
          </a:prstGeom>
          <a:ln w="0">
            <a:noFill/>
          </a:ln>
        </p:spPr>
      </p:pic>
      <p:pic>
        <p:nvPicPr>
          <p:cNvPr id="588" name="Google Shape;94;p5"/>
          <p:cNvPicPr/>
          <p:nvPr/>
        </p:nvPicPr>
        <p:blipFill>
          <a:blip r:embed="rId4"/>
          <a:srcRect l="7208"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p:cNvPicPr/>
            <p:nvPr/>
          </p:nvPicPr>
          <p:blipFill>
            <a:blip r:embed="rId5">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p:cNvPicPr/>
            <p:nvPr/>
          </p:nvPicPr>
          <p:blipFill>
            <a:blip r:embed="rId6">
              <a:alphaModFix amt="50000"/>
            </a:blip>
            <a:stretch/>
          </p:blipFill>
          <p:spPr>
            <a:xfrm rot="2277600" flipH="1">
              <a:off x="7359480" y="3474000"/>
              <a:ext cx="3541680" cy="3464640"/>
            </a:xfrm>
            <a:prstGeom prst="rect">
              <a:avLst/>
            </a:prstGeom>
            <a:ln w="0">
              <a:noFill/>
            </a:ln>
          </p:spPr>
        </p:pic>
        <p:pic>
          <p:nvPicPr>
            <p:cNvPr id="623" name="Google Shape;129;p5"/>
            <p:cNvPicPr/>
            <p:nvPr/>
          </p:nvPicPr>
          <p:blipFill>
            <a:blip r:embed="rId6">
              <a:alphaModFix amt="50000"/>
            </a:blip>
            <a:stretch/>
          </p:blipFill>
          <p:spPr>
            <a:xfrm rot="7843800" flipH="1">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28" name="Google Shape;136;p6"/>
          <p:cNvPicPr/>
          <p:nvPr/>
        </p:nvPicPr>
        <p:blipFill>
          <a:blip r:embed="rId3"/>
          <a:srcRect t="1844" r="1844"/>
          <a:stretch/>
        </p:blipFill>
        <p:spPr>
          <a:xfrm rot="10800000">
            <a:off x="360" y="0"/>
            <a:ext cx="9143640" cy="5143320"/>
          </a:xfrm>
          <a:prstGeom prst="rect">
            <a:avLst/>
          </a:prstGeom>
          <a:ln w="0">
            <a:noFill/>
          </a:ln>
        </p:spPr>
      </p:pic>
      <p:pic>
        <p:nvPicPr>
          <p:cNvPr id="629" name="Google Shape;137;p6"/>
          <p:cNvPicPr/>
          <p:nvPr/>
        </p:nvPicPr>
        <p:blipFill>
          <a:blip r:embed="rId4"/>
          <a:srcRect l="7208"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p:cNvPicPr/>
            <p:nvPr/>
          </p:nvPicPr>
          <p:blipFill>
            <a:blip r:embed="rId5">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643" name="Google Shape;151;p6"/>
          <p:cNvPicPr/>
          <p:nvPr/>
        </p:nvPicPr>
        <p:blipFill>
          <a:blip r:embed="rId6">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9" name="Google Shape;248;p11"/>
          <p:cNvPicPr/>
          <p:nvPr/>
        </p:nvPicPr>
        <p:blipFill>
          <a:blip r:embed="rId3"/>
          <a:srcRect t="1844" r="1844"/>
          <a:stretch/>
        </p:blipFill>
        <p:spPr>
          <a:xfrm>
            <a:off x="0" y="0"/>
            <a:ext cx="9143640" cy="5143320"/>
          </a:xfrm>
          <a:prstGeom prst="rect">
            <a:avLst/>
          </a:prstGeom>
          <a:ln w="0">
            <a:noFill/>
          </a:ln>
        </p:spPr>
      </p:pic>
      <p:pic>
        <p:nvPicPr>
          <p:cNvPr id="10" name="Google Shape;249;p11"/>
          <p:cNvPicPr/>
          <p:nvPr/>
        </p:nvPicPr>
        <p:blipFill>
          <a:blip r:embed="rId4">
            <a:alphaModFix amt="60000"/>
          </a:blip>
          <a:srcRect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p:cNvPicPr/>
            <p:nvPr/>
          </p:nvPicPr>
          <p:blipFill>
            <a:blip r:embed="rId5">
              <a:alphaModFix amt="50000"/>
            </a:blip>
            <a:stretch/>
          </p:blipFill>
          <p:spPr>
            <a:xfrm rot="6622200">
              <a:off x="-1410480" y="2959560"/>
              <a:ext cx="3541680" cy="3464640"/>
            </a:xfrm>
            <a:prstGeom prst="rect">
              <a:avLst/>
            </a:prstGeom>
            <a:ln w="0">
              <a:noFill/>
            </a:ln>
          </p:spPr>
        </p:pic>
        <p:pic>
          <p:nvPicPr>
            <p:cNvPr id="13" name="Google Shape;252;p11"/>
            <p:cNvPicPr/>
            <p:nvPr/>
          </p:nvPicPr>
          <p:blipFill>
            <a:blip r:embed="rId5">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p:cNvPicPr/>
              <p:nvPr/>
            </p:nvPicPr>
            <p:blipFill>
              <a:blip r:embed="rId6">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p:cNvPicPr/>
              <p:nvPr/>
            </p:nvPicPr>
            <p:blipFill>
              <a:blip r:embed="rId6">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Montserrat"/>
                <a:ea typeface="Montserra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46" name="Google Shape;154;p7"/>
          <p:cNvPicPr/>
          <p:nvPr/>
        </p:nvPicPr>
        <p:blipFill>
          <a:blip r:embed="rId3"/>
          <a:srcRect t="1844" r="1844"/>
          <a:stretch/>
        </p:blipFill>
        <p:spPr>
          <a:xfrm rot="10800000" flipH="1">
            <a:off x="0" y="0"/>
            <a:ext cx="9143640" cy="5143320"/>
          </a:xfrm>
          <a:prstGeom prst="rect">
            <a:avLst/>
          </a:prstGeom>
          <a:ln w="0">
            <a:noFill/>
          </a:ln>
        </p:spPr>
      </p:pic>
      <p:pic>
        <p:nvPicPr>
          <p:cNvPr id="647" name="Google Shape;155;p7"/>
          <p:cNvPicPr/>
          <p:nvPr/>
        </p:nvPicPr>
        <p:blipFill>
          <a:blip r:embed="rId4"/>
          <a:srcRect l="7208" r="48305" b="45432"/>
          <a:stretch/>
        </p:blipFill>
        <p:spPr>
          <a:xfrm rot="10800000">
            <a:off x="7925040" y="-75960"/>
            <a:ext cx="1218960" cy="2854080"/>
          </a:xfrm>
          <a:prstGeom prst="rect">
            <a:avLst/>
          </a:prstGeom>
          <a:ln w="0">
            <a:noFill/>
          </a:ln>
        </p:spPr>
      </p:pic>
      <p:pic>
        <p:nvPicPr>
          <p:cNvPr id="648" name="Google Shape;156;p7"/>
          <p:cNvPicPr/>
          <p:nvPr/>
        </p:nvPicPr>
        <p:blipFill>
          <a:blip r:embed="rId5">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p:cNvPicPr/>
            <p:nvPr/>
          </p:nvPicPr>
          <p:blipFill>
            <a:blip r:embed="rId6">
              <a:alphaModFix amt="50000"/>
            </a:blip>
            <a:stretch/>
          </p:blipFill>
          <p:spPr>
            <a:xfrm rot="5400000" flipH="1">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62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60" name="Google Shape;170;p8"/>
          <p:cNvPicPr/>
          <p:nvPr/>
        </p:nvPicPr>
        <p:blipFill>
          <a:blip r:embed="rId3"/>
          <a:srcRect t="1844" r="1844"/>
          <a:stretch/>
        </p:blipFill>
        <p:spPr>
          <a:xfrm flipH="1">
            <a:off x="360" y="0"/>
            <a:ext cx="9143640" cy="5143320"/>
          </a:xfrm>
          <a:prstGeom prst="rect">
            <a:avLst/>
          </a:prstGeom>
          <a:ln w="0">
            <a:noFill/>
          </a:ln>
        </p:spPr>
      </p:pic>
      <p:pic>
        <p:nvPicPr>
          <p:cNvPr id="661" name="Google Shape;171;p8"/>
          <p:cNvPicPr/>
          <p:nvPr/>
        </p:nvPicPr>
        <p:blipFill>
          <a:blip r:embed="rId4">
            <a:alphaModFix amt="60000"/>
          </a:blip>
          <a:srcRect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p:cNvPicPr/>
            <p:nvPr/>
          </p:nvPicPr>
          <p:blipFill>
            <a:blip r:embed="rId5">
              <a:alphaModFix amt="50000"/>
            </a:blip>
            <a:stretch/>
          </p:blipFill>
          <p:spPr>
            <a:xfrm rot="14977800" flipH="1">
              <a:off x="6854040" y="2959560"/>
              <a:ext cx="3541680" cy="3464640"/>
            </a:xfrm>
            <a:prstGeom prst="rect">
              <a:avLst/>
            </a:prstGeom>
            <a:ln w="0">
              <a:noFill/>
            </a:ln>
          </p:spPr>
        </p:pic>
        <p:pic>
          <p:nvPicPr>
            <p:cNvPr id="664" name="Google Shape;174;p8"/>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p:cNvPicPr/>
            <p:nvPr/>
          </p:nvPicPr>
          <p:blipFill>
            <a:blip r:embed="rId6">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85" name="Google Shape;196;p9"/>
          <p:cNvPicPr/>
          <p:nvPr/>
        </p:nvPicPr>
        <p:blipFill>
          <a:blip r:embed="rId3"/>
          <a:srcRect t="1844" r="1844"/>
          <a:stretch/>
        </p:blipFill>
        <p:spPr>
          <a:xfrm>
            <a:off x="0" y="0"/>
            <a:ext cx="9143640" cy="5143320"/>
          </a:xfrm>
          <a:prstGeom prst="rect">
            <a:avLst/>
          </a:prstGeom>
          <a:ln w="0">
            <a:noFill/>
          </a:ln>
        </p:spPr>
      </p:pic>
      <p:pic>
        <p:nvPicPr>
          <p:cNvPr id="686" name="Google Shape;197;p9"/>
          <p:cNvPicPr/>
          <p:nvPr/>
        </p:nvPicPr>
        <p:blipFill>
          <a:blip r:embed="rId4">
            <a:alphaModFix amt="60000"/>
          </a:blip>
          <a:srcRect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p:cNvPicPr/>
              <p:nvPr/>
            </p:nvPicPr>
            <p:blipFill>
              <a:blip r:embed="rId5">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p:cNvPicPr/>
              <p:nvPr/>
            </p:nvPicPr>
            <p:blipFill>
              <a:blip r:embed="rId5">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p:cNvPicPr/>
            <p:nvPr/>
          </p:nvPicPr>
          <p:blipFill>
            <a:blip r:embed="rId6">
              <a:alphaModFix amt="50000"/>
            </a:blip>
            <a:stretch/>
          </p:blipFill>
          <p:spPr>
            <a:xfrm rot="17422200">
              <a:off x="6854400" y="-1707480"/>
              <a:ext cx="3541680" cy="3464640"/>
            </a:xfrm>
            <a:prstGeom prst="rect">
              <a:avLst/>
            </a:prstGeom>
            <a:ln w="0">
              <a:noFill/>
            </a:ln>
          </p:spPr>
        </p:pic>
        <p:pic>
          <p:nvPicPr>
            <p:cNvPr id="730" name="Google Shape;241;p9"/>
            <p:cNvPicPr/>
            <p:nvPr/>
          </p:nvPicPr>
          <p:blipFill>
            <a:blip r:embed="rId6">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6" name="Google Shape;298;p13"/>
          <p:cNvPicPr/>
          <p:nvPr/>
        </p:nvPicPr>
        <p:blipFill>
          <a:blip r:embed="rId3"/>
          <a:srcRect t="1844" r="1844"/>
          <a:stretch/>
        </p:blipFill>
        <p:spPr>
          <a:xfrm>
            <a:off x="0" y="0"/>
            <a:ext cx="9143640" cy="5143320"/>
          </a:xfrm>
          <a:prstGeom prst="rect">
            <a:avLst/>
          </a:prstGeom>
          <a:ln w="0">
            <a:noFill/>
          </a:ln>
        </p:spPr>
      </p:pic>
      <p:pic>
        <p:nvPicPr>
          <p:cNvPr id="57" name="Google Shape;299;p13"/>
          <p:cNvPicPr/>
          <p:nvPr/>
        </p:nvPicPr>
        <p:blipFill>
          <a:blip r:embed="rId4">
            <a:alphaModFix amt="60000"/>
          </a:blip>
          <a:srcRect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p:cNvPicPr/>
              <p:nvPr/>
            </p:nvPicPr>
            <p:blipFill>
              <a:blip r:embed="rId5">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p:cNvPicPr/>
              <p:nvPr/>
            </p:nvPicPr>
            <p:blipFill>
              <a:blip r:embed="rId5">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p:cNvPicPr/>
            <p:nvPr/>
          </p:nvPicPr>
          <p:blipFill>
            <a:blip r:embed="rId6">
              <a:alphaModFix amt="50000"/>
            </a:blip>
            <a:stretch/>
          </p:blipFill>
          <p:spPr>
            <a:xfrm rot="3138600">
              <a:off x="-1972440" y="-2080440"/>
              <a:ext cx="3541680" cy="3464640"/>
            </a:xfrm>
            <a:prstGeom prst="rect">
              <a:avLst/>
            </a:prstGeom>
            <a:ln w="0">
              <a:noFill/>
            </a:ln>
          </p:spPr>
        </p:pic>
        <p:pic>
          <p:nvPicPr>
            <p:cNvPr id="117" name="Google Shape;359;p13"/>
            <p:cNvPicPr/>
            <p:nvPr/>
          </p:nvPicPr>
          <p:blipFill>
            <a:blip r:embed="rId6">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51" name="Google Shape;401;p15"/>
          <p:cNvPicPr/>
          <p:nvPr/>
        </p:nvPicPr>
        <p:blipFill>
          <a:blip r:embed="rId3"/>
          <a:srcRect t="1844" r="1844"/>
          <a:stretch/>
        </p:blipFill>
        <p:spPr>
          <a:xfrm flipH="1">
            <a:off x="360" y="0"/>
            <a:ext cx="9143640" cy="5143320"/>
          </a:xfrm>
          <a:prstGeom prst="rect">
            <a:avLst/>
          </a:prstGeom>
          <a:ln w="0">
            <a:noFill/>
          </a:ln>
        </p:spPr>
      </p:pic>
      <p:pic>
        <p:nvPicPr>
          <p:cNvPr id="152" name="Google Shape;402;p15"/>
          <p:cNvPicPr/>
          <p:nvPr/>
        </p:nvPicPr>
        <p:blipFill>
          <a:blip r:embed="rId4"/>
          <a:srcRect l="7208"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p:cNvPicPr/>
            <p:nvPr/>
          </p:nvPicPr>
          <p:blipFill>
            <a:blip r:embed="rId5">
              <a:alphaModFix amt="50000"/>
            </a:blip>
            <a:stretch/>
          </p:blipFill>
          <p:spPr>
            <a:xfrm rot="17422200">
              <a:off x="6854400" y="-1707480"/>
              <a:ext cx="3541680" cy="3464640"/>
            </a:xfrm>
            <a:prstGeom prst="rect">
              <a:avLst/>
            </a:prstGeom>
            <a:ln w="0">
              <a:noFill/>
            </a:ln>
          </p:spPr>
        </p:pic>
        <p:pic>
          <p:nvPicPr>
            <p:cNvPr id="155" name="Google Shape;405;p15"/>
            <p:cNvPicPr/>
            <p:nvPr/>
          </p:nvPicPr>
          <p:blipFill>
            <a:blip r:embed="rId5">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p:cNvPicPr/>
            <p:nvPr/>
          </p:nvPicPr>
          <p:blipFill>
            <a:blip r:embed="rId6">
              <a:alphaModFix amt="50000"/>
            </a:blip>
            <a:stretch/>
          </p:blipFill>
          <p:spPr>
            <a:xfrm rot="5400000" flipH="1">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7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83" name="Google Shape;437;p17"/>
          <p:cNvPicPr/>
          <p:nvPr/>
        </p:nvPicPr>
        <p:blipFill>
          <a:blip r:embed="rId3"/>
          <a:srcRect t="1844" r="1844"/>
          <a:stretch/>
        </p:blipFill>
        <p:spPr>
          <a:xfrm>
            <a:off x="0" y="0"/>
            <a:ext cx="9143640" cy="5143320"/>
          </a:xfrm>
          <a:prstGeom prst="rect">
            <a:avLst/>
          </a:prstGeom>
          <a:ln w="0">
            <a:noFill/>
          </a:ln>
        </p:spPr>
      </p:pic>
      <p:pic>
        <p:nvPicPr>
          <p:cNvPr id="184" name="Google Shape;438;p17"/>
          <p:cNvPicPr/>
          <p:nvPr/>
        </p:nvPicPr>
        <p:blipFill>
          <a:blip r:embed="rId4"/>
          <a:srcRect l="7208" r="48305" b="45432"/>
          <a:stretch/>
        </p:blipFill>
        <p:spPr>
          <a:xfrm rot="10800000" flipH="1">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p:cNvPicPr/>
            <p:nvPr/>
          </p:nvPicPr>
          <p:blipFill>
            <a:blip r:embed="rId5">
              <a:alphaModFix amt="50000"/>
            </a:blip>
            <a:stretch/>
          </p:blipFill>
          <p:spPr>
            <a:xfrm rot="6957600">
              <a:off x="7895520" y="3190320"/>
              <a:ext cx="3541680" cy="3464640"/>
            </a:xfrm>
            <a:prstGeom prst="rect">
              <a:avLst/>
            </a:prstGeom>
            <a:ln w="0">
              <a:noFill/>
            </a:ln>
          </p:spPr>
        </p:pic>
        <p:pic>
          <p:nvPicPr>
            <p:cNvPr id="187" name="Google Shape;441;p17"/>
            <p:cNvPicPr/>
            <p:nvPr/>
          </p:nvPicPr>
          <p:blipFill>
            <a:blip r:embed="rId5">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p:cNvPicPr/>
            <p:nvPr/>
          </p:nvPicPr>
          <p:blipFill>
            <a:blip r:embed="rId6">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21" name="Google Shape;482;p18"/>
          <p:cNvPicPr/>
          <p:nvPr/>
        </p:nvPicPr>
        <p:blipFill>
          <a:blip r:embed="rId3"/>
          <a:srcRect t="1844" r="1844"/>
          <a:stretch/>
        </p:blipFill>
        <p:spPr>
          <a:xfrm rot="10800000" flipH="1">
            <a:off x="0" y="0"/>
            <a:ext cx="9143640" cy="5143320"/>
          </a:xfrm>
          <a:prstGeom prst="rect">
            <a:avLst/>
          </a:prstGeom>
          <a:ln w="0">
            <a:noFill/>
          </a:ln>
        </p:spPr>
      </p:pic>
      <p:pic>
        <p:nvPicPr>
          <p:cNvPr id="222" name="Google Shape;483;p18"/>
          <p:cNvPicPr/>
          <p:nvPr/>
        </p:nvPicPr>
        <p:blipFill>
          <a:blip r:embed="rId4"/>
          <a:srcRect l="7208"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p:cNvPicPr/>
            <p:nvPr/>
          </p:nvPicPr>
          <p:blipFill>
            <a:blip r:embed="rId5">
              <a:alphaModFix amt="50000"/>
            </a:blip>
            <a:stretch/>
          </p:blipFill>
          <p:spPr>
            <a:xfrm rot="20138400" flipH="1">
              <a:off x="7759080" y="-1469520"/>
              <a:ext cx="3541680" cy="3464640"/>
            </a:xfrm>
            <a:prstGeom prst="rect">
              <a:avLst/>
            </a:prstGeom>
            <a:ln w="0">
              <a:noFill/>
            </a:ln>
          </p:spPr>
        </p:pic>
        <p:pic>
          <p:nvPicPr>
            <p:cNvPr id="225" name="Google Shape;486;p18"/>
            <p:cNvPicPr/>
            <p:nvPr/>
          </p:nvPicPr>
          <p:blipFill>
            <a:blip r:embed="rId5">
              <a:alphaModFix amt="50000"/>
            </a:blip>
            <a:stretch/>
          </p:blipFill>
          <p:spPr>
            <a:xfrm rot="157800" flipH="1">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p:cNvPicPr/>
            <p:nvPr/>
          </p:nvPicPr>
          <p:blipFill>
            <a:blip r:embed="rId6">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7763" y="1500572"/>
            <a:ext cx="6858000" cy="1343168"/>
          </a:xfrm>
        </p:spPr>
        <p:txBody>
          <a:bodyPr>
            <a:normAutofit fontScale="90000"/>
          </a:bodyPr>
          <a:lstStyle/>
          <a:p>
            <a:r>
              <a:rPr lang="en-US" sz="3300" b="1" dirty="0">
                <a:latin typeface="Times New Roman" panose="02020603050405020304" pitchFamily="18" charset="0"/>
                <a:cs typeface="Times New Roman" panose="02020603050405020304" pitchFamily="18" charset="0"/>
              </a:rPr>
              <a:t>Introduction to AI </a:t>
            </a:r>
            <a:r>
              <a:rPr lang="en-IN" sz="2200" b="1" kern="0" dirty="0">
                <a:effectLst/>
                <a:latin typeface="Times New Roman" panose="02020603050405020304" pitchFamily="18" charset="0"/>
                <a:ea typeface="Times New Roman" panose="02020603050405020304" pitchFamily="18" charset="0"/>
              </a:rPr>
              <a:t>(AI101B)</a:t>
            </a:r>
            <a:br>
              <a:rPr lang="en-IN" sz="1800" b="1" dirty="0">
                <a:latin typeface="Times New Roman" panose="02020603050405020304" pitchFamily="18" charset="0"/>
                <a:cs typeface="Times New Roman" panose="02020603050405020304" pitchFamily="18" charset="0"/>
              </a:rPr>
            </a:br>
            <a:r>
              <a:rPr lang="en-IN" sz="2625" b="1" dirty="0">
                <a:latin typeface="Times New Roman" panose="02020603050405020304" pitchFamily="18" charset="0"/>
                <a:cs typeface="Times New Roman" panose="02020603050405020304" pitchFamily="18" charset="0"/>
              </a:rPr>
              <a:t>Even Semester</a:t>
            </a:r>
            <a:br>
              <a:rPr lang="en-IN" sz="2625" b="1" dirty="0">
                <a:latin typeface="Times New Roman" panose="02020603050405020304" pitchFamily="18" charset="0"/>
                <a:cs typeface="Times New Roman" panose="02020603050405020304" pitchFamily="18" charset="0"/>
              </a:rPr>
            </a:br>
            <a:r>
              <a:rPr lang="en-IN" sz="2625" b="1" dirty="0">
                <a:latin typeface="Times New Roman" panose="02020603050405020304" pitchFamily="18" charset="0"/>
                <a:cs typeface="Times New Roman" panose="02020603050405020304" pitchFamily="18" charset="0"/>
              </a:rPr>
              <a:t>Session 2025-26</a:t>
            </a:r>
            <a:br>
              <a:rPr lang="en-IN" sz="2625" b="1" dirty="0">
                <a:latin typeface="Times New Roman" panose="02020603050405020304" pitchFamily="18" charset="0"/>
                <a:cs typeface="Times New Roman" panose="02020603050405020304" pitchFamily="18" charset="0"/>
              </a:rPr>
            </a:br>
            <a:endParaRPr lang="en-US" sz="2625"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43000" y="3058144"/>
            <a:ext cx="6858000" cy="1802614"/>
          </a:xfrm>
        </p:spPr>
        <p:txBody>
          <a:bodyPr>
            <a:normAutofit/>
          </a:bodyPr>
          <a:lstStyle/>
          <a:p>
            <a:pPr>
              <a:lnSpc>
                <a:spcPts val="2449"/>
              </a:lnSpc>
              <a:spcBef>
                <a:spcPts val="158"/>
              </a:spcBef>
              <a:defRPr/>
            </a:pPr>
            <a:r>
              <a:rPr lang="en-IN" sz="1800" b="1" kern="0" dirty="0">
                <a:effectLst/>
                <a:latin typeface="Times New Roman" panose="02020603050405020304" pitchFamily="18" charset="0"/>
                <a:ea typeface="Times New Roman" panose="02020603050405020304" pitchFamily="18" charset="0"/>
              </a:rPr>
              <a:t>Simple AI Game for rock paper scissor</a:t>
            </a:r>
          </a:p>
          <a:p>
            <a:pPr>
              <a:lnSpc>
                <a:spcPts val="2449"/>
              </a:lnSpc>
              <a:spcBef>
                <a:spcPts val="158"/>
              </a:spcBef>
              <a:defRPr/>
            </a:pPr>
            <a:r>
              <a:rPr lang="en-US" b="1" dirty="0">
                <a:latin typeface="Times New Roman" panose="02020603050405020304"/>
              </a:rPr>
              <a:t>AASHI(</a:t>
            </a:r>
            <a:r>
              <a:rPr lang="en-IN" b="1" i="0" u="none" strike="noStrike" dirty="0">
                <a:effectLst/>
                <a:latin typeface="opensans"/>
              </a:rPr>
              <a:t>202410116100004</a:t>
            </a:r>
            <a:r>
              <a:rPr lang="en-US" b="1" dirty="0">
                <a:latin typeface="Times New Roman" panose="02020603050405020304"/>
              </a:rPr>
              <a:t>)</a:t>
            </a:r>
          </a:p>
          <a:p>
            <a:pPr>
              <a:lnSpc>
                <a:spcPts val="2449"/>
              </a:lnSpc>
              <a:spcBef>
                <a:spcPts val="0"/>
              </a:spcBef>
              <a:defRPr/>
            </a:pPr>
            <a:r>
              <a:rPr lang="en-US" b="1" dirty="0">
                <a:latin typeface="Times New Roman" panose="02020603050405020304"/>
              </a:rPr>
              <a:t>ANTRA PRAKASH(</a:t>
            </a:r>
            <a:r>
              <a:rPr lang="en-IN" b="1" i="0" u="none" strike="noStrike" dirty="0">
                <a:effectLst/>
                <a:latin typeface="opensans"/>
              </a:rPr>
              <a:t>202410116100035</a:t>
            </a:r>
            <a:r>
              <a:rPr lang="en-US" b="1" dirty="0">
                <a:latin typeface="Times New Roman" panose="02020603050405020304"/>
              </a:rPr>
              <a:t>)</a:t>
            </a:r>
          </a:p>
          <a:p>
            <a:pPr>
              <a:lnSpc>
                <a:spcPts val="2449"/>
              </a:lnSpc>
              <a:spcBef>
                <a:spcPts val="0"/>
              </a:spcBef>
              <a:defRPr/>
            </a:pPr>
            <a:r>
              <a:rPr lang="en-US" b="1" dirty="0">
                <a:latin typeface="Times New Roman" panose="02020603050405020304"/>
              </a:rPr>
              <a:t>AYUSH SAINI(</a:t>
            </a:r>
            <a:r>
              <a:rPr lang="en-IN" b="1" i="0" u="none" strike="noStrike" dirty="0">
                <a:effectLst/>
                <a:latin typeface="opensans"/>
              </a:rPr>
              <a:t>202410116100046</a:t>
            </a:r>
            <a:r>
              <a:rPr lang="en-US" b="1" dirty="0">
                <a:latin typeface="Times New Roman" panose="02020603050405020304"/>
              </a:rPr>
              <a:t>)</a:t>
            </a:r>
          </a:p>
          <a:p>
            <a:r>
              <a:rPr lang="en-US" b="1" dirty="0">
                <a:latin typeface="Times New Roman" panose="02020603050405020304"/>
              </a:rPr>
              <a:t>ADITYA SHARMA(</a:t>
            </a:r>
            <a:r>
              <a:rPr lang="en-IN" b="1" i="0" u="none" strike="noStrike" dirty="0">
                <a:effectLst/>
                <a:latin typeface="opensans"/>
              </a:rPr>
              <a:t>202410116100011</a:t>
            </a:r>
            <a:r>
              <a:rPr lang="en-US" b="1" dirty="0">
                <a:latin typeface="Times New Roman" panose="02020603050405020304"/>
              </a:rPr>
              <a:t>)</a:t>
            </a:r>
          </a:p>
          <a:p>
            <a:endParaRPr lang="en-US" b="1" dirty="0">
              <a:latin typeface="Times New Roman" panose="02020603050405020304" pitchFamily="18" charset="0"/>
              <a:cs typeface="Times New Roman" panose="02020603050405020304" pitchFamily="18" charset="0"/>
            </a:endParaRPr>
          </a:p>
        </p:txBody>
      </p:sp>
      <p:sp>
        <p:nvSpPr>
          <p:cNvPr id="4" name="Subtitle 2"/>
          <p:cNvSpPr txBox="1"/>
          <p:nvPr/>
        </p:nvSpPr>
        <p:spPr>
          <a:xfrm>
            <a:off x="1143000" y="3586948"/>
            <a:ext cx="6858000" cy="572024"/>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dirty="0"/>
          </a:p>
        </p:txBody>
      </p:sp>
      <p:sp>
        <p:nvSpPr>
          <p:cNvPr id="5" name="Subtitle 2"/>
          <p:cNvSpPr txBox="1"/>
          <p:nvPr/>
        </p:nvSpPr>
        <p:spPr>
          <a:xfrm>
            <a:off x="6867525" y="4225528"/>
            <a:ext cx="2276475" cy="917972"/>
          </a:xfrm>
          <a:prstGeom prst="rect">
            <a:avLst/>
          </a:prstGeom>
        </p:spPr>
        <p:txBody>
          <a:bodyPr vert="horz" lIns="68580" tIns="34290" rIns="68580" bIns="3429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sz="1800" b="1" u="sng" dirty="0">
                <a:latin typeface="Times New Roman" panose="02020603050405020304" pitchFamily="18" charset="0"/>
                <a:cs typeface="Times New Roman" panose="02020603050405020304" pitchFamily="18" charset="0"/>
              </a:rPr>
              <a:t>Project Supervisor:</a:t>
            </a:r>
          </a:p>
          <a:p>
            <a:pPr algn="just"/>
            <a:r>
              <a:rPr lang="en-IN" sz="1800" dirty="0">
                <a:solidFill>
                  <a:srgbClr val="FF0000"/>
                </a:solidFill>
                <a:latin typeface="Times New Roman" panose="02020603050405020304" pitchFamily="18" charset="0"/>
                <a:cs typeface="Times New Roman" panose="02020603050405020304" pitchFamily="18" charset="0"/>
              </a:rPr>
              <a:t>Mr. Apoorv Jain</a:t>
            </a:r>
          </a:p>
          <a:p>
            <a:pPr algn="just"/>
            <a:endParaRPr lang="en-IN" sz="1800" b="1" u="sng"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0" y="1882"/>
            <a:ext cx="9144000" cy="10383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PlaceHolder 1"/>
          <p:cNvSpPr>
            <a:spLocks noGrp="1"/>
          </p:cNvSpPr>
          <p:nvPr>
            <p:ph type="title"/>
          </p:nvPr>
        </p:nvSpPr>
        <p:spPr>
          <a:xfrm>
            <a:off x="1150620" y="586740"/>
            <a:ext cx="5916540" cy="14418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Real-life applications of AI in gaming</a:t>
            </a:r>
            <a:endParaRPr lang="fr-FR" sz="3000" b="0" strike="noStrike" spc="-1" dirty="0">
              <a:solidFill>
                <a:schemeClr val="dk1"/>
              </a:solidFill>
              <a:latin typeface="Arial"/>
            </a:endParaRPr>
          </a:p>
        </p:txBody>
      </p:sp>
      <p:sp>
        <p:nvSpPr>
          <p:cNvPr id="757" name="PlaceHolder 2"/>
          <p:cNvSpPr>
            <a:spLocks noGrp="1"/>
          </p:cNvSpPr>
          <p:nvPr>
            <p:ph type="subTitle"/>
          </p:nvPr>
        </p:nvSpPr>
        <p:spPr>
          <a:xfrm>
            <a:off x="617220" y="2028600"/>
            <a:ext cx="6449940" cy="2143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1"/>
                </a:solidFill>
                <a:latin typeface="Actor"/>
                <a:ea typeface="Actor"/>
              </a:rPr>
              <a:t>AI in gaming extends beyond Rock, Paper, Scissors to more complex games and simulations. It is used for developing adaptive gameplay in video games, creating smarter NPCs (non-player characters), and enhancing user experiences through personalized gaming environments and challenges.</a:t>
            </a:r>
            <a:endParaRPr lang="en-US" sz="1600" b="0" strike="noStrike" spc="-1" dirty="0">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PlaceHolder 1"/>
          <p:cNvSpPr>
            <a:spLocks noGrp="1"/>
          </p:cNvSpPr>
          <p:nvPr>
            <p:ph type="title"/>
          </p:nvPr>
        </p:nvSpPr>
        <p:spPr>
          <a:xfrm>
            <a:off x="1577340" y="800100"/>
            <a:ext cx="5489820" cy="122850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Conclusion</a:t>
            </a:r>
            <a:endParaRPr lang="fr-FR" sz="3000" b="0" strike="noStrike" spc="-1" dirty="0">
              <a:solidFill>
                <a:schemeClr val="dk1"/>
              </a:solidFill>
              <a:latin typeface="Arial"/>
            </a:endParaRPr>
          </a:p>
        </p:txBody>
      </p:sp>
      <p:sp>
        <p:nvSpPr>
          <p:cNvPr id="759" name="PlaceHolder 2"/>
          <p:cNvSpPr>
            <a:spLocks noGrp="1"/>
          </p:cNvSpPr>
          <p:nvPr>
            <p:ph type="subTitle"/>
          </p:nvPr>
        </p:nvSpPr>
        <p:spPr>
          <a:xfrm>
            <a:off x="1097280" y="1935480"/>
            <a:ext cx="5969880" cy="2236200"/>
          </a:xfrm>
          <a:prstGeom prst="rect">
            <a:avLst/>
          </a:prstGeom>
          <a:noFill/>
          <a:ln w="0">
            <a:noFill/>
          </a:ln>
        </p:spPr>
        <p:txBody>
          <a:bodyPr lIns="91440" tIns="91440" rIns="91440" bIns="91440" anchor="t">
            <a:normAutofit/>
          </a:bodyPr>
          <a:lstStyle/>
          <a:p>
            <a:pPr indent="0">
              <a:lnSpc>
                <a:spcPct val="100000"/>
              </a:lnSpc>
              <a:buNone/>
              <a:tabLst>
                <a:tab pos="0" algn="l"/>
              </a:tabLst>
            </a:pPr>
            <a:endParaRPr lang="en" sz="1600" b="0" strike="noStrike" spc="-1" dirty="0">
              <a:solidFill>
                <a:schemeClr val="dk1"/>
              </a:solidFill>
              <a:latin typeface="Actor"/>
              <a:ea typeface="Actor"/>
            </a:endParaRPr>
          </a:p>
          <a:p>
            <a:pPr indent="0">
              <a:lnSpc>
                <a:spcPct val="100000"/>
              </a:lnSpc>
              <a:buNone/>
              <a:tabLst>
                <a:tab pos="0" algn="l"/>
              </a:tabLst>
            </a:pPr>
            <a:r>
              <a:rPr lang="en" sz="1600" b="0" strike="noStrike" spc="-1" dirty="0">
                <a:solidFill>
                  <a:schemeClr val="dk1"/>
                </a:solidFill>
                <a:latin typeface="Actor"/>
                <a:ea typeface="Actor"/>
              </a:rPr>
              <a:t>Rock, Paper, Scissors is not just a simple game; it serves as a platform for exploring AI capabilities in gaming. The integration of AI not only makes the game more exciting but also illustrates the potential of artificial intelligence to innovate and enhance user interactions across various gaming formats.</a:t>
            </a:r>
            <a:endParaRPr lang="en-US" sz="1600" b="0" strike="noStrike" spc="-1" dirty="0">
              <a:solidFill>
                <a:srgbClr val="FFFFFF"/>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AF9332-AED5-6372-F978-E6F722D48719}"/>
              </a:ext>
            </a:extLst>
          </p:cNvPr>
          <p:cNvSpPr/>
          <p:nvPr/>
        </p:nvSpPr>
        <p:spPr>
          <a:xfrm>
            <a:off x="2863841" y="2110085"/>
            <a:ext cx="3416320"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Thank you</a:t>
            </a:r>
          </a:p>
        </p:txBody>
      </p:sp>
    </p:spTree>
    <p:extLst>
      <p:ext uri="{BB962C8B-B14F-4D97-AF65-F5344CB8AC3E}">
        <p14:creationId xmlns:p14="http://schemas.microsoft.com/office/powerpoint/2010/main" val="1917633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Introduction</a:t>
            </a:r>
            <a:endParaRPr lang="fr-FR" sz="3000" b="0" strike="noStrike" spc="-1">
              <a:solidFill>
                <a:schemeClr val="dk1"/>
              </a:solidFill>
              <a:latin typeface="Arial"/>
            </a:endParaRPr>
          </a:p>
        </p:txBody>
      </p:sp>
      <p:sp>
        <p:nvSpPr>
          <p:cNvPr id="739"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1"/>
                </a:solidFill>
                <a:latin typeface="Actor"/>
                <a:ea typeface="Actor"/>
              </a:rPr>
              <a:t>This presentation delves into the game of Rock, Paper, Scissors, focusing on the fundamental mechanics and how artificial intelligence is transforming gameplay experiences.</a:t>
            </a:r>
            <a:endParaRPr lang="en-US" sz="1600" b="0" strike="noStrike" spc="-1" dirty="0">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Game Basics</a:t>
            </a:r>
            <a:endParaRPr lang="fr-FR" sz="4800" b="0" strike="noStrike" spc="-1">
              <a:solidFill>
                <a:schemeClr val="dk1"/>
              </a:solidFill>
              <a:latin typeface="Arial"/>
            </a:endParaRPr>
          </a:p>
        </p:txBody>
      </p:sp>
      <p:sp>
        <p:nvSpPr>
          <p:cNvPr id="741"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Objective of the game</a:t>
            </a:r>
            <a:endParaRPr lang="fr-FR" sz="3000" b="0" strike="noStrike" spc="-1">
              <a:solidFill>
                <a:schemeClr val="dk1"/>
              </a:solidFill>
              <a:latin typeface="Arial"/>
            </a:endParaRPr>
          </a:p>
        </p:txBody>
      </p:sp>
      <p:sp>
        <p:nvSpPr>
          <p:cNvPr id="743" name="PlaceHolder 2"/>
          <p:cNvSpPr>
            <a:spLocks noGrp="1"/>
          </p:cNvSpPr>
          <p:nvPr>
            <p:ph type="subTitle"/>
          </p:nvPr>
        </p:nvSpPr>
        <p:spPr>
          <a:xfrm>
            <a:off x="1249680" y="2028600"/>
            <a:ext cx="5817480" cy="2143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Actor"/>
                <a:ea typeface="Actor"/>
              </a:rPr>
              <a:t>The objective of Rock, Paper, Scissors is simple: players must choose one of three options (rock, paper, or scissors) and play against an opponent's choice. The winner is determined by the rules: rock crushes scissors, scissors cuts paper, and paper covers rock. The game is often used to make decisions in a fun and engaging way.</a:t>
            </a:r>
            <a:endParaRPr lang="en-US" sz="1400" b="0" strike="noStrike" spc="-1" dirty="0">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PlaceHolder 1"/>
          <p:cNvSpPr>
            <a:spLocks noGrp="1"/>
          </p:cNvSpPr>
          <p:nvPr>
            <p:ph type="title"/>
          </p:nvPr>
        </p:nvSpPr>
        <p:spPr>
          <a:xfrm>
            <a:off x="714240" y="510540"/>
            <a:ext cx="3981240" cy="13942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Game rules</a:t>
            </a:r>
            <a:endParaRPr lang="fr-FR" sz="3000" b="0" strike="noStrike" spc="-1" dirty="0">
              <a:solidFill>
                <a:schemeClr val="dk1"/>
              </a:solidFill>
              <a:latin typeface="Arial"/>
            </a:endParaRPr>
          </a:p>
        </p:txBody>
      </p:sp>
      <p:sp>
        <p:nvSpPr>
          <p:cNvPr id="745" name="PlaceHolder 2"/>
          <p:cNvSpPr>
            <a:spLocks noGrp="1"/>
          </p:cNvSpPr>
          <p:nvPr>
            <p:ph type="subTitle"/>
          </p:nvPr>
        </p:nvSpPr>
        <p:spPr>
          <a:xfrm>
            <a:off x="198120" y="1962000"/>
            <a:ext cx="4497360" cy="24957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Actor"/>
                <a:ea typeface="Actor"/>
              </a:rPr>
              <a:t>Each player simultaneously forms one of three shapes with their hand. The possible outcomes are a win, loss, or a </a:t>
            </a:r>
            <a:r>
              <a:rPr lang="en" sz="1400" spc="-1" dirty="0">
                <a:solidFill>
                  <a:schemeClr val="dk1"/>
                </a:solidFill>
                <a:latin typeface="Actor"/>
                <a:ea typeface="Actor"/>
              </a:rPr>
              <a:t>tie</a:t>
            </a:r>
            <a:r>
              <a:rPr lang="en" sz="1400" b="0" strike="noStrike" spc="-1" dirty="0">
                <a:solidFill>
                  <a:schemeClr val="dk1"/>
                </a:solidFill>
                <a:latin typeface="Actor"/>
                <a:ea typeface="Actor"/>
              </a:rPr>
              <a:t>. Players typically play in rounds, with a predetermined number of rounds or until a player reaches a winning score. The game emphasizes quick decision-making and can be influenced by psychological strategies.</a:t>
            </a:r>
            <a:endParaRPr lang="en-US" sz="1400" b="0" strike="noStrike" spc="-1" dirty="0">
              <a:solidFill>
                <a:srgbClr val="FFFFFF"/>
              </a:solidFill>
              <a:latin typeface="OpenSymbol"/>
            </a:endParaRPr>
          </a:p>
        </p:txBody>
      </p:sp>
      <p:pic>
        <p:nvPicPr>
          <p:cNvPr id="746"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PlaceHolder 1"/>
          <p:cNvSpPr>
            <a:spLocks noGrp="1"/>
          </p:cNvSpPr>
          <p:nvPr>
            <p:ph type="title"/>
          </p:nvPr>
        </p:nvSpPr>
        <p:spPr>
          <a:xfrm>
            <a:off x="1342920" y="152400"/>
            <a:ext cx="5419440" cy="14723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Benefits of playing</a:t>
            </a:r>
            <a:endParaRPr lang="fr-FR" sz="3000" b="0" strike="noStrike" spc="-1" dirty="0">
              <a:solidFill>
                <a:schemeClr val="dk1"/>
              </a:solidFill>
              <a:latin typeface="Arial"/>
            </a:endParaRPr>
          </a:p>
        </p:txBody>
      </p:sp>
      <p:sp>
        <p:nvSpPr>
          <p:cNvPr id="748" name="PlaceHolder 2"/>
          <p:cNvSpPr>
            <a:spLocks noGrp="1"/>
          </p:cNvSpPr>
          <p:nvPr>
            <p:ph type="subTitle"/>
          </p:nvPr>
        </p:nvSpPr>
        <p:spPr>
          <a:xfrm>
            <a:off x="1181100" y="2028960"/>
            <a:ext cx="5886060" cy="23754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Actor"/>
                <a:ea typeface="Actor"/>
              </a:rPr>
              <a:t>Playing Rock, Paper, Scissors offers several benefits, including enhancing decision-making skills, promoting quick thinking, and providing an enjoyable experience that can serve as a stress reliever. The simplicity of the game allows players to engage in strategic thinking and psychological tactics, improving their cognitive flexibility.</a:t>
            </a:r>
            <a:endParaRPr lang="en-US" sz="1400" b="0" strike="noStrike" spc="-1" dirty="0">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AI Integration</a:t>
            </a:r>
            <a:endParaRPr lang="fr-FR" sz="4800" b="0" strike="noStrike" spc="-1">
              <a:solidFill>
                <a:schemeClr val="dk1"/>
              </a:solidFill>
              <a:latin typeface="Arial"/>
            </a:endParaRPr>
          </a:p>
        </p:txBody>
      </p:sp>
      <p:sp>
        <p:nvSpPr>
          <p:cNvPr id="750"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PlaceHolder 1"/>
          <p:cNvSpPr>
            <a:spLocks noGrp="1"/>
          </p:cNvSpPr>
          <p:nvPr>
            <p:ph type="title"/>
          </p:nvPr>
        </p:nvSpPr>
        <p:spPr>
          <a:xfrm>
            <a:off x="714240" y="548640"/>
            <a:ext cx="3981240" cy="13561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How AI enhances gameplay</a:t>
            </a:r>
            <a:endParaRPr lang="fr-FR" sz="3000" b="0" strike="noStrike" spc="-1" dirty="0">
              <a:solidFill>
                <a:schemeClr val="dk1"/>
              </a:solidFill>
              <a:latin typeface="Arial"/>
            </a:endParaRPr>
          </a:p>
        </p:txBody>
      </p:sp>
      <p:sp>
        <p:nvSpPr>
          <p:cNvPr id="752" name="PlaceHolder 2"/>
          <p:cNvSpPr>
            <a:spLocks noGrp="1"/>
          </p:cNvSpPr>
          <p:nvPr>
            <p:ph type="subTitle"/>
          </p:nvPr>
        </p:nvSpPr>
        <p:spPr>
          <a:xfrm>
            <a:off x="373380" y="1962000"/>
            <a:ext cx="432210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Actor"/>
                <a:ea typeface="Actor"/>
              </a:rPr>
              <a:t>Artificial Intelligence enhances Rock, Paper, Scissors by introducing complex strategies that can predict opponent moves, making the game more challenging and engaging. AI systems analyze player patterns and adapt strategies in real-time, providing a dynamic gaming experience.</a:t>
            </a:r>
            <a:endParaRPr lang="en-US" sz="1400" b="0" strike="noStrike" spc="-1" dirty="0">
              <a:solidFill>
                <a:srgbClr val="FFFFFF"/>
              </a:solidFill>
              <a:latin typeface="OpenSymbol"/>
            </a:endParaRPr>
          </a:p>
        </p:txBody>
      </p:sp>
      <p:pic>
        <p:nvPicPr>
          <p:cNvPr id="753"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PlaceHolder 1"/>
          <p:cNvSpPr>
            <a:spLocks noGrp="1"/>
          </p:cNvSpPr>
          <p:nvPr>
            <p:ph type="title"/>
          </p:nvPr>
        </p:nvSpPr>
        <p:spPr>
          <a:xfrm>
            <a:off x="1402080" y="746760"/>
            <a:ext cx="5665080" cy="1281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Algorithms used by AI</a:t>
            </a:r>
            <a:endParaRPr lang="fr-FR" sz="3000" b="0" strike="noStrike" spc="-1" dirty="0">
              <a:solidFill>
                <a:schemeClr val="dk1"/>
              </a:solidFill>
              <a:latin typeface="Arial"/>
            </a:endParaRPr>
          </a:p>
        </p:txBody>
      </p:sp>
      <p:sp>
        <p:nvSpPr>
          <p:cNvPr id="755" name="PlaceHolder 2"/>
          <p:cNvSpPr>
            <a:spLocks noGrp="1"/>
          </p:cNvSpPr>
          <p:nvPr>
            <p:ph type="subTitle"/>
          </p:nvPr>
        </p:nvSpPr>
        <p:spPr>
          <a:xfrm>
            <a:off x="1257300" y="2028600"/>
            <a:ext cx="5809860" cy="21430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0" strike="noStrike" spc="-1" dirty="0">
                <a:solidFill>
                  <a:schemeClr val="dk1"/>
                </a:solidFill>
                <a:latin typeface="Actor"/>
                <a:ea typeface="Actor"/>
              </a:rPr>
              <a:t>Various algorithms, such as machine learning techniques and neural networks, are employed in AI systems for Rock, Paper, Scissors. These algorithms learn from past games, recognizing patterns in player choices to refine their decision-making processes. They can also use randomization to simulate human unpredictability.</a:t>
            </a:r>
            <a:endParaRPr lang="en-US" sz="1400" b="0" strike="noStrike" spc="-1" dirty="0">
              <a:solidFill>
                <a:srgbClr val="FFFFFF"/>
              </a:solidFill>
              <a:latin typeface="OpenSymbol"/>
            </a:endParaRPr>
          </a:p>
        </p:txBody>
      </p:sp>
    </p:spTree>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211</TotalTime>
  <Words>482</Words>
  <Application>Microsoft Office PowerPoint</Application>
  <PresentationFormat>On-screen Show (16:9)</PresentationFormat>
  <Paragraphs>30</Paragraphs>
  <Slides>12</Slides>
  <Notes>0</Notes>
  <HiddenSlides>0</HiddenSlides>
  <MMClips>0</MMClips>
  <ScaleCrop>false</ScaleCrop>
  <HeadingPairs>
    <vt:vector size="6" baseType="variant">
      <vt:variant>
        <vt:lpstr>Fonts Used</vt:lpstr>
      </vt:variant>
      <vt:variant>
        <vt:i4>8</vt:i4>
      </vt:variant>
      <vt:variant>
        <vt:lpstr>Theme</vt:lpstr>
      </vt:variant>
      <vt:variant>
        <vt:i4>25</vt:i4>
      </vt:variant>
      <vt:variant>
        <vt:lpstr>Slide Titles</vt:lpstr>
      </vt:variant>
      <vt:variant>
        <vt:i4>12</vt:i4>
      </vt:variant>
    </vt:vector>
  </HeadingPairs>
  <TitlesOfParts>
    <vt:vector size="45" baseType="lpstr">
      <vt:lpstr>Actor</vt:lpstr>
      <vt:lpstr>Arial</vt:lpstr>
      <vt:lpstr>Montserrat</vt:lpstr>
      <vt:lpstr>opensans</vt:lpstr>
      <vt:lpstr>OpenSymbol</vt:lpstr>
      <vt:lpstr>Symbol</vt:lpstr>
      <vt:lpstr>Times New Roman</vt:lpstr>
      <vt:lpstr>Wingdings</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Slidesgo Final Pages</vt:lpstr>
      <vt:lpstr>Slidesgo Final Pages</vt:lpstr>
      <vt:lpstr>Introduction to AI (AI101B) Even Semester Session 2025-26 </vt:lpstr>
      <vt:lpstr>Introduction</vt:lpstr>
      <vt:lpstr>Game Basics</vt:lpstr>
      <vt:lpstr>Objective of the game</vt:lpstr>
      <vt:lpstr>Game rules</vt:lpstr>
      <vt:lpstr>Benefits of playing</vt:lpstr>
      <vt:lpstr>AI Integration</vt:lpstr>
      <vt:lpstr>How AI enhances gameplay</vt:lpstr>
      <vt:lpstr>Algorithms used by AI</vt:lpstr>
      <vt:lpstr>Real-life applications of AI in gaming</vt:lpstr>
      <vt:lpstr>Conclusion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Antra Prakash</cp:lastModifiedBy>
  <cp:revision>1</cp:revision>
  <dcterms:modified xsi:type="dcterms:W3CDTF">2025-04-04T08:12:54Z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2025-04-04T04:38:02Z</dcterms:created>
  <dc:creator>Unknown Creator</dc:creator>
  <dc:description/>
  <dc:language>en-US</dc:language>
  <cp:lastModifiedBy>Unknown Creator</cp:lastModifiedBy>
  <dcterms:modified xsi:type="dcterms:W3CDTF">2025-04-04T04:38:02Z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