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7" r:id="rId7"/>
    <p:sldId id="264" r:id="rId8"/>
    <p:sldId id="265" r:id="rId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8DBF85-336A-4226-B04C-D31CFE4181E0}" v="1" dt="2025-04-22T07:54:45.40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300" y="1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IT RANJAN" userId="d397e01b74ac007f" providerId="LiveId" clId="{9F8DBF85-336A-4226-B04C-D31CFE4181E0}"/>
    <pc:docChg chg="undo custSel modSld">
      <pc:chgData name="UDIT RANJAN" userId="d397e01b74ac007f" providerId="LiveId" clId="{9F8DBF85-336A-4226-B04C-D31CFE4181E0}" dt="2025-04-22T07:28:39.753" v="119" actId="20577"/>
      <pc:docMkLst>
        <pc:docMk/>
      </pc:docMkLst>
      <pc:sldChg chg="modSp mod">
        <pc:chgData name="UDIT RANJAN" userId="d397e01b74ac007f" providerId="LiveId" clId="{9F8DBF85-336A-4226-B04C-D31CFE4181E0}" dt="2025-04-22T07:28:39.753" v="119" actId="20577"/>
        <pc:sldMkLst>
          <pc:docMk/>
          <pc:sldMk cId="0" sldId="264"/>
        </pc:sldMkLst>
        <pc:spChg chg="mod">
          <ac:chgData name="UDIT RANJAN" userId="d397e01b74ac007f" providerId="LiveId" clId="{9F8DBF85-336A-4226-B04C-D31CFE4181E0}" dt="2025-04-22T07:28:39.753" v="119" actId="20577"/>
          <ac:spMkLst>
            <pc:docMk/>
            <pc:sldMk cId="0" sldId="264"/>
            <ac:spMk id="6" creationId="{AA800511-EB4D-23EE-7C2F-030D3731EF8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8301" y="3037091"/>
            <a:ext cx="3501848" cy="79857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91250" y="2381123"/>
            <a:ext cx="3529076" cy="24527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257300"/>
          </a:xfrm>
          <a:custGeom>
            <a:avLst/>
            <a:gdLst/>
            <a:ahLst/>
            <a:cxnLst/>
            <a:rect l="l" t="t" r="r" b="b"/>
            <a:pathLst>
              <a:path w="12192000" h="1257300">
                <a:moveTo>
                  <a:pt x="12192000" y="0"/>
                </a:moveTo>
                <a:lnTo>
                  <a:pt x="0" y="0"/>
                </a:lnTo>
                <a:lnTo>
                  <a:pt x="0" y="1257300"/>
                </a:lnTo>
                <a:lnTo>
                  <a:pt x="12192000" y="12573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6C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1872" y="210502"/>
            <a:ext cx="10168254" cy="717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575" y="1771649"/>
            <a:ext cx="7295515" cy="1856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6170" y="1981200"/>
            <a:ext cx="7439659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Artificial</a:t>
            </a:r>
            <a:r>
              <a:rPr spc="-175" dirty="0"/>
              <a:t> </a:t>
            </a:r>
            <a:r>
              <a:rPr dirty="0"/>
              <a:t>Intelligence</a:t>
            </a:r>
            <a:r>
              <a:rPr spc="-210" dirty="0"/>
              <a:t> </a:t>
            </a:r>
            <a:r>
              <a:rPr spc="-10" dirty="0"/>
              <a:t>(AI101B)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54628" y="2778760"/>
            <a:ext cx="5779135" cy="3302186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356360" marR="1442085" indent="5715" algn="ctr">
              <a:lnSpc>
                <a:spcPts val="3750"/>
              </a:lnSpc>
              <a:spcBef>
                <a:spcPts val="630"/>
              </a:spcBef>
            </a:pPr>
            <a:r>
              <a:rPr sz="3500" b="1" dirty="0">
                <a:latin typeface="Times New Roman"/>
                <a:cs typeface="Times New Roman"/>
              </a:rPr>
              <a:t>Even</a:t>
            </a:r>
            <a:r>
              <a:rPr sz="3500" b="1" spc="-40" dirty="0">
                <a:latin typeface="Times New Roman"/>
                <a:cs typeface="Times New Roman"/>
              </a:rPr>
              <a:t> </a:t>
            </a:r>
            <a:r>
              <a:rPr sz="3500" b="1" spc="-10" dirty="0">
                <a:latin typeface="Times New Roman"/>
                <a:cs typeface="Times New Roman"/>
              </a:rPr>
              <a:t>Semester </a:t>
            </a:r>
            <a:r>
              <a:rPr sz="3500" b="1" dirty="0">
                <a:latin typeface="Times New Roman"/>
                <a:cs typeface="Times New Roman"/>
              </a:rPr>
              <a:t>Session</a:t>
            </a:r>
            <a:r>
              <a:rPr sz="3500" b="1" spc="-100" dirty="0">
                <a:latin typeface="Times New Roman"/>
                <a:cs typeface="Times New Roman"/>
              </a:rPr>
              <a:t> </a:t>
            </a:r>
            <a:r>
              <a:rPr sz="3500" b="1" spc="-10" dirty="0">
                <a:latin typeface="Times New Roman"/>
                <a:cs typeface="Times New Roman"/>
              </a:rPr>
              <a:t>2024-</a:t>
            </a:r>
            <a:r>
              <a:rPr sz="3500" b="1" spc="-25" dirty="0">
                <a:latin typeface="Times New Roman"/>
                <a:cs typeface="Times New Roman"/>
              </a:rPr>
              <a:t>25</a:t>
            </a:r>
            <a:endParaRPr sz="35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05"/>
              </a:spcBef>
            </a:pPr>
            <a:r>
              <a:rPr lang="en-US" sz="3600" b="1" dirty="0">
                <a:latin typeface="Times New Roman"/>
                <a:cs typeface="Times New Roman"/>
              </a:rPr>
              <a:t>Speech-to-Text Conversion</a:t>
            </a:r>
            <a:endParaRPr lang="en-IN" sz="3600" dirty="0">
              <a:latin typeface="Times New Roman"/>
              <a:cs typeface="Times New Roman"/>
            </a:endParaRPr>
          </a:p>
          <a:p>
            <a:pPr marR="76200" algn="ctr">
              <a:spcBef>
                <a:spcPts val="560"/>
              </a:spcBef>
            </a:pPr>
            <a:r>
              <a:rPr lang="en-IN" sz="2000" b="1" dirty="0">
                <a:latin typeface="Times New Roman"/>
                <a:cs typeface="Times New Roman"/>
              </a:rPr>
              <a:t>Udit</a:t>
            </a:r>
            <a:r>
              <a:rPr lang="en-IN" sz="2000" b="1" spc="-40" dirty="0">
                <a:latin typeface="Times New Roman"/>
                <a:cs typeface="Times New Roman"/>
              </a:rPr>
              <a:t> </a:t>
            </a:r>
            <a:r>
              <a:rPr lang="en-IN" sz="2000" b="1" dirty="0">
                <a:latin typeface="Times New Roman"/>
                <a:cs typeface="Times New Roman"/>
              </a:rPr>
              <a:t>Ranjan</a:t>
            </a:r>
            <a:r>
              <a:rPr lang="en-IN" sz="2000" b="1" spc="-40" dirty="0">
                <a:latin typeface="Times New Roman"/>
                <a:cs typeface="Times New Roman"/>
              </a:rPr>
              <a:t> </a:t>
            </a:r>
            <a:r>
              <a:rPr lang="en-IN" sz="2000" b="1" spc="-10" dirty="0">
                <a:latin typeface="Times New Roman"/>
                <a:cs typeface="Times New Roman"/>
              </a:rPr>
              <a:t>202410116100229</a:t>
            </a:r>
            <a:endParaRPr lang="en-IN" sz="2000" b="1" dirty="0">
              <a:latin typeface="Times New Roman"/>
              <a:cs typeface="Times New Roman"/>
            </a:endParaRPr>
          </a:p>
          <a:p>
            <a:pPr marR="76200" algn="ctr">
              <a:lnSpc>
                <a:spcPct val="100000"/>
              </a:lnSpc>
              <a:spcBef>
                <a:spcPts val="560"/>
              </a:spcBef>
            </a:pPr>
            <a:r>
              <a:rPr lang="en-US" sz="2000" b="1" dirty="0">
                <a:latin typeface="Times New Roman"/>
                <a:cs typeface="Times New Roman"/>
              </a:rPr>
              <a:t>  </a:t>
            </a:r>
            <a:r>
              <a:rPr sz="2000" b="1" dirty="0">
                <a:latin typeface="Times New Roman"/>
                <a:cs typeface="Times New Roman"/>
              </a:rPr>
              <a:t>Suchita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Singh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202410116100212</a:t>
            </a:r>
            <a:endParaRPr sz="2000" dirty="0">
              <a:latin typeface="Times New Roman"/>
              <a:cs typeface="Times New Roman"/>
            </a:endParaRPr>
          </a:p>
          <a:p>
            <a:pPr marR="80010" algn="ctr">
              <a:lnSpc>
                <a:spcPct val="100000"/>
              </a:lnSpc>
              <a:spcBef>
                <a:spcPts val="530"/>
              </a:spcBef>
            </a:pPr>
            <a:r>
              <a:rPr lang="en-US" sz="2000" b="1" dirty="0">
                <a:latin typeface="Times New Roman"/>
                <a:cs typeface="Times New Roman"/>
              </a:rPr>
              <a:t>    </a:t>
            </a:r>
            <a:r>
              <a:rPr sz="2000" b="1" dirty="0">
                <a:latin typeface="Times New Roman"/>
                <a:cs typeface="Times New Roman"/>
              </a:rPr>
              <a:t>Shyam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Sundar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202410116100207</a:t>
            </a:r>
            <a:endParaRPr lang="en-US" sz="2000" b="1" spc="-10" dirty="0">
              <a:latin typeface="Times New Roman"/>
              <a:cs typeface="Times New Roman"/>
            </a:endParaRPr>
          </a:p>
          <a:p>
            <a:pPr marR="80010" algn="ctr">
              <a:lnSpc>
                <a:spcPct val="100000"/>
              </a:lnSpc>
              <a:spcBef>
                <a:spcPts val="530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1146" y="5638800"/>
            <a:ext cx="4335654" cy="387927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lang="en-US" sz="2000" b="1" dirty="0">
                <a:latin typeface="Times New Roman"/>
                <a:cs typeface="Times New Roman"/>
              </a:rPr>
              <a:t>  </a:t>
            </a:r>
            <a:r>
              <a:rPr sz="2000" b="1" dirty="0">
                <a:latin typeface="Times New Roman"/>
                <a:cs typeface="Times New Roman"/>
              </a:rPr>
              <a:t>Shweta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Patel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202410116100206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42425" y="5535676"/>
            <a:ext cx="2575560" cy="1284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700"/>
              </a:lnSpc>
              <a:spcBef>
                <a:spcPts val="100"/>
              </a:spcBef>
            </a:pPr>
            <a:r>
              <a:rPr sz="2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Project</a:t>
            </a:r>
            <a:r>
              <a:rPr sz="2400" b="1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Supervisor: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Ms.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Komal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Salgotra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(Assistant</a:t>
            </a:r>
            <a:r>
              <a:rPr sz="24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Professor)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67" y="0"/>
            <a:ext cx="12136932" cy="13906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228725"/>
          </a:xfrm>
          <a:custGeom>
            <a:avLst/>
            <a:gdLst/>
            <a:ahLst/>
            <a:cxnLst/>
            <a:rect l="l" t="t" r="r" b="b"/>
            <a:pathLst>
              <a:path w="12192000" h="1228725">
                <a:moveTo>
                  <a:pt x="12192000" y="0"/>
                </a:moveTo>
                <a:lnTo>
                  <a:pt x="0" y="0"/>
                </a:lnTo>
                <a:lnTo>
                  <a:pt x="0" y="1228725"/>
                </a:lnTo>
                <a:lnTo>
                  <a:pt x="12192000" y="12287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F6C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7124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Introduction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BCA869-48EC-FC8F-8815-56B8ED2869D4}"/>
              </a:ext>
            </a:extLst>
          </p:cNvPr>
          <p:cNvSpPr txBox="1"/>
          <p:nvPr/>
        </p:nvSpPr>
        <p:spPr>
          <a:xfrm>
            <a:off x="533400" y="1752600"/>
            <a:ext cx="104394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Implements speech-to-text in Python using Google’s Web Speech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pre-recorded audio and real-time microphone input.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• Voice Note-Taking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• Speech-Based Virtual Assistants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• Automated Transcription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• Format conversion (MP3/OGG to WAV)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• CLI-based user interface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• Robust error handling for unclear speech and connectivity issues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872" y="210502"/>
            <a:ext cx="10168254" cy="717232"/>
          </a:xfrm>
          <a:prstGeom prst="rect">
            <a:avLst/>
          </a:prstGeom>
        </p:spPr>
        <p:txBody>
          <a:bodyPr vert="horz" wrap="square" lIns="0" tIns="73342" rIns="0" bIns="0" rtlCol="0">
            <a:spAutoFit/>
          </a:bodyPr>
          <a:lstStyle/>
          <a:p>
            <a:pPr marL="3661410">
              <a:lnSpc>
                <a:spcPct val="100000"/>
              </a:lnSpc>
              <a:spcBef>
                <a:spcPts val="130"/>
              </a:spcBef>
            </a:pPr>
            <a:r>
              <a:rPr sz="3950" spc="-10" dirty="0"/>
              <a:t>Methodology</a:t>
            </a:r>
            <a:endParaRPr sz="395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701BE642-7489-4E93-8DB8-7A815E4A7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37065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0A9351-C2F7-4170-9DD6-61653C822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081734"/>
            <a:ext cx="292068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657649-44E2-9854-F941-E22CD36A4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A9EEA-B215-153D-3015-07B4A9EC05CD}"/>
              </a:ext>
            </a:extLst>
          </p:cNvPr>
          <p:cNvSpPr txBox="1"/>
          <p:nvPr/>
        </p:nvSpPr>
        <p:spPr>
          <a:xfrm>
            <a:off x="381000" y="1828800"/>
            <a:ext cx="9906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 1: File-Based Transcription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• Upload via Google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• Detect file format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• Convert to WAV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pydub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ffmpeg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• Transcribe using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recognize_google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• Handle silent audio &amp; API issues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 2: Real-Time Microphone Input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• Choose microphone via CLI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• Calibrate for ambient noise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• Transcribe &amp; handle errors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228725"/>
          </a:xfrm>
          <a:custGeom>
            <a:avLst/>
            <a:gdLst/>
            <a:ahLst/>
            <a:cxnLst/>
            <a:rect l="l" t="t" r="r" b="b"/>
            <a:pathLst>
              <a:path w="12192000" h="1228725">
                <a:moveTo>
                  <a:pt x="12192000" y="0"/>
                </a:moveTo>
                <a:lnTo>
                  <a:pt x="0" y="0"/>
                </a:lnTo>
                <a:lnTo>
                  <a:pt x="0" y="1228725"/>
                </a:lnTo>
                <a:lnTo>
                  <a:pt x="12192000" y="12287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F6C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2332" y="223041"/>
            <a:ext cx="10168254" cy="71723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073785" algn="ctr">
              <a:lnSpc>
                <a:spcPct val="100000"/>
              </a:lnSpc>
              <a:spcBef>
                <a:spcPts val="130"/>
              </a:spcBef>
            </a:pPr>
            <a:r>
              <a:rPr lang="en-US" dirty="0"/>
              <a:t>Code</a:t>
            </a:r>
            <a:endParaRPr spc="-1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5141E2B-2BD2-4DA8-A846-C0BAAB6D2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678152"/>
            <a:ext cx="292068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328B31-873C-976B-6F9E-C2202014A711}"/>
              </a:ext>
            </a:extLst>
          </p:cNvPr>
          <p:cNvSpPr txBox="1"/>
          <p:nvPr/>
        </p:nvSpPr>
        <p:spPr>
          <a:xfrm>
            <a:off x="914400" y="1858166"/>
            <a:ext cx="831532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 dependencies: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SpeechRecognition,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pydub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ffmpeg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Upload file and detect format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 to WAV if necessary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speech_recognition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load and transcribe audio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CLI for microphone input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 errors: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unknown audio, API failure, or ambient issues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10168254" cy="71723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/>
            <a:r>
              <a:rPr lang="en-US" dirty="0"/>
              <a:t>Output Screenshots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CE83FB-EDFE-CC4A-55AE-29666FCCC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71600"/>
            <a:ext cx="5731510" cy="24168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B9ED45-AC1A-AF83-E6DC-F5DCECD36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088" y="1447800"/>
            <a:ext cx="5731510" cy="1755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237B9C-DF27-85E9-77FA-7B0AB2752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3577039"/>
            <a:ext cx="5731510" cy="1339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2FBA47-847D-43C9-8564-F5D0BE31A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10" y="5181600"/>
            <a:ext cx="10591800" cy="1339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B5F59-A723-1728-EAEF-B061E7973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5813FC2-22B8-BE08-22AC-534FA1885B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10168254" cy="71723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/>
            <a:r>
              <a:rPr lang="en-US" dirty="0"/>
              <a:t>Output Screenshots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1ABEB-B41B-AD49-2A38-7F1E33ADF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11078"/>
            <a:ext cx="573151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859A62-A64F-D34A-DEF5-7F41301AA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982910"/>
            <a:ext cx="5731510" cy="1284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91E1A2-4DD2-6B6A-DAF7-54D6804FD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398005"/>
            <a:ext cx="5731510" cy="2320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4521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63537"/>
            <a:ext cx="10168254" cy="71723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174115" algn="ctr">
              <a:lnSpc>
                <a:spcPct val="100000"/>
              </a:lnSpc>
              <a:spcBef>
                <a:spcPts val="130"/>
              </a:spcBef>
            </a:pPr>
            <a:r>
              <a:rPr dirty="0"/>
              <a:t>Conclusio</a:t>
            </a:r>
            <a:r>
              <a:rPr lang="en-US" dirty="0"/>
              <a:t>n</a:t>
            </a:r>
            <a:endParaRPr spc="-1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800511-EB4D-23EE-7C2F-030D3731EF8F}"/>
              </a:ext>
            </a:extLst>
          </p:cNvPr>
          <p:cNvSpPr txBox="1"/>
          <p:nvPr/>
        </p:nvSpPr>
        <p:spPr>
          <a:xfrm>
            <a:off x="914400" y="2273664"/>
            <a:ext cx="83153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Supporting audio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Have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speech recognition (live mic input)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Auto-conversion to WAV ensures compatibility.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Google’s API ensures accurate transcription.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CLI design for simplicity.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1576" y="2648267"/>
            <a:ext cx="5778500" cy="1364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750" spc="-229" dirty="0">
                <a:solidFill>
                  <a:srgbClr val="6F2F9F"/>
                </a:solidFill>
                <a:latin typeface="Trebuchet MS"/>
                <a:cs typeface="Trebuchet MS"/>
              </a:rPr>
              <a:t>THANK</a:t>
            </a:r>
            <a:r>
              <a:rPr sz="8750" spc="-85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8750" b="0" spc="-25" dirty="0">
                <a:solidFill>
                  <a:srgbClr val="6F2F9F"/>
                </a:solidFill>
                <a:latin typeface="Trebuchet MS"/>
                <a:cs typeface="Trebuchet MS"/>
              </a:rPr>
              <a:t>YOU</a:t>
            </a:r>
            <a:endParaRPr sz="8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261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Trebuchet MS</vt:lpstr>
      <vt:lpstr>Office Theme</vt:lpstr>
      <vt:lpstr>Artificial Intelligence (AI101B)</vt:lpstr>
      <vt:lpstr>Introduction</vt:lpstr>
      <vt:lpstr>Methodology</vt:lpstr>
      <vt:lpstr>Code</vt:lpstr>
      <vt:lpstr>Output Screenshots</vt:lpstr>
      <vt:lpstr>Output Screenshots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(AI101B)</dc:title>
  <dc:creator>acer</dc:creator>
  <cp:lastModifiedBy>UDIT RANJAN</cp:lastModifiedBy>
  <cp:revision>13</cp:revision>
  <dcterms:created xsi:type="dcterms:W3CDTF">2025-04-21T13:11:39Z</dcterms:created>
  <dcterms:modified xsi:type="dcterms:W3CDTF">2025-04-22T07:54:54Z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2025-04-03T00:00:00Z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2025-04-03T00:00:00Z</vt:filetime>
  </property>
</Properties>
</file>