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4630400" cy="8229600"/>
  <p:notesSz cx="8229600" cy="146304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49" d="100"/>
          <a:sy n="49" d="100"/>
        </p:scale>
        <p:origin x="94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5654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1E40B9-441D-48D6-703F-0FDF3261BE5F}"/>
              </a:ext>
            </a:extLst>
          </p:cNvPr>
          <p:cNvSpPr/>
          <p:nvPr/>
        </p:nvSpPr>
        <p:spPr>
          <a:xfrm>
            <a:off x="12791661" y="7762461"/>
            <a:ext cx="1769165" cy="467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Google Shape;92;p13">
            <a:extLst>
              <a:ext uri="{FF2B5EF4-FFF2-40B4-BE49-F238E27FC236}">
                <a16:creationId xmlns:a16="http://schemas.microsoft.com/office/drawing/2014/main" id="{7C49668C-D1C0-80BF-2DA8-5335B673A97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"/>
            <a:ext cx="14630400" cy="14919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B1E10D-F212-DCCB-FC00-AE3B8F1737B2}"/>
              </a:ext>
            </a:extLst>
          </p:cNvPr>
          <p:cNvSpPr txBox="1"/>
          <p:nvPr/>
        </p:nvSpPr>
        <p:spPr>
          <a:xfrm>
            <a:off x="2756263" y="1920242"/>
            <a:ext cx="8660675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800" b="1" dirty="0">
                <a:latin typeface="Times New Roman"/>
                <a:ea typeface="Times New Roman"/>
                <a:cs typeface="Times New Roman"/>
                <a:sym typeface="Times New Roman"/>
              </a:rPr>
              <a:t>Introduction To AI (AI101B)</a:t>
            </a:r>
            <a:br>
              <a:rPr lang="en-IN" sz="28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800" b="1" dirty="0">
                <a:latin typeface="Times New Roman"/>
                <a:ea typeface="Times New Roman"/>
                <a:cs typeface="Times New Roman"/>
                <a:sym typeface="Times New Roman"/>
              </a:rPr>
              <a:t>THE PHENOMS</a:t>
            </a:r>
            <a:br>
              <a:rPr lang="en-IN" sz="40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IN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FD9B6E-5009-DDAE-DE39-C27D1744AB67}"/>
              </a:ext>
            </a:extLst>
          </p:cNvPr>
          <p:cNvSpPr txBox="1"/>
          <p:nvPr/>
        </p:nvSpPr>
        <p:spPr>
          <a:xfrm>
            <a:off x="3657600" y="3524895"/>
            <a:ext cx="7955280" cy="2803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4000" b="1" dirty="0">
                <a:latin typeface="Times New Roman"/>
                <a:cs typeface="Times New Roman"/>
                <a:sym typeface="Times New Roman"/>
              </a:rPr>
              <a:t>SUDOKU SOLVER</a:t>
            </a:r>
            <a:endParaRPr lang="en-IN" sz="40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3200" b="1" dirty="0">
                <a:latin typeface="Times New Roman"/>
                <a:ea typeface="Times New Roman"/>
                <a:cs typeface="Times New Roman"/>
                <a:sym typeface="Times New Roman"/>
              </a:rPr>
              <a:t>Vidushi Agrawal 2426MCA316,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3200" b="1" dirty="0">
                <a:latin typeface="Times New Roman"/>
                <a:ea typeface="Times New Roman"/>
                <a:cs typeface="Times New Roman"/>
                <a:sym typeface="Times New Roman"/>
              </a:rPr>
              <a:t>Yashvi Chaudhary 2426MCA2207</a:t>
            </a:r>
            <a:endParaRPr lang="en-IN" sz="32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3200" b="1" dirty="0">
                <a:latin typeface="Times New Roman"/>
                <a:ea typeface="Times New Roman"/>
                <a:cs typeface="Times New Roman"/>
                <a:sym typeface="Times New Roman"/>
              </a:rPr>
              <a:t>Vaibhav Singh </a:t>
            </a:r>
            <a:r>
              <a:rPr lang="en-IN" sz="3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Kalura</a:t>
            </a:r>
            <a:r>
              <a:rPr lang="en-IN" sz="3200" b="1" dirty="0">
                <a:latin typeface="Times New Roman"/>
                <a:ea typeface="Times New Roman"/>
                <a:cs typeface="Times New Roman"/>
                <a:sym typeface="Times New Roman"/>
              </a:rPr>
              <a:t> 2426MCA2325, Vaishnavi Yadav 2426MCA196</a:t>
            </a:r>
            <a:endParaRPr lang="en-IN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DE79D8-88B5-DCD3-EA86-1DA7EBDD54E0}"/>
              </a:ext>
            </a:extLst>
          </p:cNvPr>
          <p:cNvSpPr txBox="1"/>
          <p:nvPr/>
        </p:nvSpPr>
        <p:spPr>
          <a:xfrm flipH="1">
            <a:off x="11416937" y="6326174"/>
            <a:ext cx="2886892" cy="1474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Supervisor:</a:t>
            </a:r>
            <a:endParaRPr lang="en-US" dirty="0"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en-US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Mrs. Komal </a:t>
            </a:r>
            <a:r>
              <a:rPr lang="en-US" b="0" i="0" u="none" strike="noStrike" cap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Salgotra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US" dirty="0"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</a:t>
            </a:r>
            <a:endParaRPr lang="en-US" dirty="0"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lang="en-US" sz="1800" b="1" i="0" u="sng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819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22944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Sudoku Solver with AI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278386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presentation introduces our Sudoku solver project. It demonstrates AI concepts using a practical example. We'll cover Sudoku, our solver's objectives, and significance.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62224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solver uses backtracking. We aim to solve Sudoku puzzles automatically.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916305" y="5752743"/>
            <a:ext cx="362903" cy="396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FFFFFF"/>
                </a:solidFill>
                <a:latin typeface="Open Sans Medium" pitchFamily="34" charset="0"/>
                <a:ea typeface="Open Sans Medium" pitchFamily="34" charset="-122"/>
                <a:cs typeface="Open Sans Medium" pitchFamily="34" charset="-120"/>
              </a:rPr>
              <a:t>y</a:t>
            </a:r>
            <a:endParaRPr lang="en-US" sz="750" dirty="0"/>
          </a:p>
        </p:txBody>
      </p:sp>
      <p:sp>
        <p:nvSpPr>
          <p:cNvPr id="8" name="Text 5"/>
          <p:cNvSpPr/>
          <p:nvPr/>
        </p:nvSpPr>
        <p:spPr>
          <a:xfrm>
            <a:off x="1270040" y="5603200"/>
            <a:ext cx="1726883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0098" y="612934"/>
            <a:ext cx="5572601" cy="6965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What is Sudoku?</a:t>
            </a:r>
            <a:endParaRPr lang="en-US" sz="4350" dirty="0"/>
          </a:p>
        </p:txBody>
      </p:sp>
      <p:sp>
        <p:nvSpPr>
          <p:cNvPr id="3" name="Text 1"/>
          <p:cNvSpPr/>
          <p:nvPr/>
        </p:nvSpPr>
        <p:spPr>
          <a:xfrm>
            <a:off x="780098" y="1866662"/>
            <a:ext cx="2786301" cy="3482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The Basics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780098" y="2437805"/>
            <a:ext cx="6263164" cy="10697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Sudoku is a logic-based puzzle on a 9x9 grid. The grid is divided into 3x3 sub-grids. Some numbers are pre-filled at the start.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80098" y="3708083"/>
            <a:ext cx="6263164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Rows contain 1-9 (no repeats).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80098" y="4142661"/>
            <a:ext cx="6263164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Columns contain 1-9 (no repeats).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80098" y="4577239"/>
            <a:ext cx="6263164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3x3 sub-grids contain 1-9 (no repeats).</a:t>
            </a:r>
            <a:endParaRPr lang="en-US" sz="175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759" y="1894523"/>
            <a:ext cx="6263164" cy="4285298"/>
          </a:xfrm>
          <a:prstGeom prst="rect">
            <a:avLst/>
          </a:prstGeom>
        </p:spPr>
      </p:pic>
      <p:sp>
        <p:nvSpPr>
          <p:cNvPr id="9" name="Text 6"/>
          <p:cNvSpPr/>
          <p:nvPr/>
        </p:nvSpPr>
        <p:spPr>
          <a:xfrm>
            <a:off x="7594759" y="6430566"/>
            <a:ext cx="6263164" cy="10697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goal is to fill the grid following these rules. Difficulty varies based on pre-filled numbers. Sudoku is popular for entertainment and mental exercise.</a:t>
            </a:r>
            <a:endParaRPr lang="en-US" sz="17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68B307-C87C-5F33-8CDA-3EAEFF743CC1}"/>
              </a:ext>
            </a:extLst>
          </p:cNvPr>
          <p:cNvSpPr/>
          <p:nvPr/>
        </p:nvSpPr>
        <p:spPr>
          <a:xfrm>
            <a:off x="12791661" y="7762461"/>
            <a:ext cx="1769165" cy="467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9652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Project Objective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00061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3043118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30006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Automated Solving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530906" y="3491032"/>
            <a:ext cx="38421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Automatically solve valid Sudoku puzzles.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5599867" y="300061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4937" y="3043118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336983" y="30006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Input and Output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6336983" y="3491032"/>
            <a:ext cx="38421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Take unsolved puzzles as input.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793790" y="469880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860" y="4741307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530906" y="46988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Efficient Algorithm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530906" y="5189220"/>
            <a:ext cx="86481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 an efficient solving algorithm. The output is a solved Sudoku grid.</a:t>
            </a:r>
            <a:endParaRPr lang="en-US" sz="1750" dirty="0"/>
          </a:p>
        </p:txBody>
      </p:sp>
      <p:sp>
        <p:nvSpPr>
          <p:cNvPr id="16" name="Text 10"/>
          <p:cNvSpPr/>
          <p:nvPr/>
        </p:nvSpPr>
        <p:spPr>
          <a:xfrm>
            <a:off x="793790" y="5807273"/>
            <a:ext cx="93852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is a practical example of computational problem-solving. It is a great example of algorithmic thinking in practice.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64256"/>
            <a:ext cx="624339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Significance of the Project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713196"/>
            <a:ext cx="4579263" cy="1322189"/>
          </a:xfrm>
          <a:prstGeom prst="roundRect">
            <a:avLst>
              <a:gd name="adj" fmla="val 7205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2947630"/>
            <a:ext cx="322361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Automates Sudoku Solving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438049"/>
            <a:ext cx="41103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Provides quick, reliable solutions.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599867" y="2713196"/>
            <a:ext cx="4579263" cy="1322189"/>
          </a:xfrm>
          <a:prstGeom prst="roundRect">
            <a:avLst>
              <a:gd name="adj" fmla="val 7205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834301" y="29476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Recursive Algorithms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834301" y="3438049"/>
            <a:ext cx="41103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Demonstrates efficient recursion.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262199"/>
            <a:ext cx="9385221" cy="1322189"/>
          </a:xfrm>
          <a:prstGeom prst="roundRect">
            <a:avLst>
              <a:gd name="adj" fmla="val 7205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8224" y="44966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Constraint Satisfaction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4987052"/>
            <a:ext cx="89163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Enhances understanding of CSPs.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93790" y="5839539"/>
            <a:ext cx="93852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project lays the foundation for AI-based solvers. It helps understand constraints and logical problem-solving.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331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406979" y="588764"/>
            <a:ext cx="6305074" cy="669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Methodology: Backtracking</a:t>
            </a:r>
            <a:endParaRPr lang="en-US" sz="42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979" y="1579007"/>
            <a:ext cx="1070610" cy="128480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98701" y="1793081"/>
            <a:ext cx="2676644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Find Empty Cell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5798701" y="2256115"/>
            <a:ext cx="8082320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Locate an empty cell.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6979" y="2863810"/>
            <a:ext cx="1070610" cy="128480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798701" y="3077885"/>
            <a:ext cx="2676644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Try Numbers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5798701" y="3540919"/>
            <a:ext cx="8082320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Try 1-9 in the cell.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6979" y="4148614"/>
            <a:ext cx="1070610" cy="128480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798701" y="4362688"/>
            <a:ext cx="2676644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Check Validity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5798701" y="4825722"/>
            <a:ext cx="8082320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Check Sudoku rules.</a:t>
            </a:r>
            <a:endParaRPr lang="en-US" sz="16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6979" y="5433417"/>
            <a:ext cx="1070610" cy="1284803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5798701" y="5647492"/>
            <a:ext cx="2676644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Recur or Backtrack</a:t>
            </a:r>
            <a:endParaRPr lang="en-US" sz="2100" dirty="0"/>
          </a:p>
        </p:txBody>
      </p:sp>
      <p:sp>
        <p:nvSpPr>
          <p:cNvPr id="15" name="Text 8"/>
          <p:cNvSpPr/>
          <p:nvPr/>
        </p:nvSpPr>
        <p:spPr>
          <a:xfrm>
            <a:off x="5798701" y="6110526"/>
            <a:ext cx="8082320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Move or undo if needed.</a:t>
            </a:r>
            <a:endParaRPr lang="en-US" sz="1650" dirty="0"/>
          </a:p>
        </p:txBody>
      </p:sp>
      <p:sp>
        <p:nvSpPr>
          <p:cNvPr id="16" name="Text 9"/>
          <p:cNvSpPr/>
          <p:nvPr/>
        </p:nvSpPr>
        <p:spPr>
          <a:xfrm>
            <a:off x="4406979" y="6959084"/>
            <a:ext cx="9474041" cy="685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Backtracking tries all combinations to solve problems. It systematically explores and eliminates incorrect solutions.</a:t>
            </a:r>
            <a:endParaRPr lang="en-US" sz="16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89601B-0ADC-73EA-294B-C2F129B6B176}"/>
              </a:ext>
            </a:extLst>
          </p:cNvPr>
          <p:cNvSpPr/>
          <p:nvPr/>
        </p:nvSpPr>
        <p:spPr>
          <a:xfrm>
            <a:off x="12791661" y="7762461"/>
            <a:ext cx="1769165" cy="467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507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Steps for Backtracking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313146"/>
            <a:ext cx="2173724" cy="1306949"/>
          </a:xfrm>
          <a:prstGeom prst="roundRect">
            <a:avLst>
              <a:gd name="adj" fmla="val 728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167" y="2767251"/>
            <a:ext cx="318968" cy="39862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194328" y="2539960"/>
            <a:ext cx="235743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Check Empty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3194328" y="3030379"/>
            <a:ext cx="23574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Is there an empty cell?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3080861" y="3604855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D1C8C6"/>
          </a:solidFill>
          <a:ln/>
        </p:spPr>
      </p:sp>
      <p:sp>
        <p:nvSpPr>
          <p:cNvPr id="8" name="Shape 5"/>
          <p:cNvSpPr/>
          <p:nvPr/>
        </p:nvSpPr>
        <p:spPr>
          <a:xfrm>
            <a:off x="793790" y="3733443"/>
            <a:ext cx="4347567" cy="1306949"/>
          </a:xfrm>
          <a:prstGeom prst="roundRect">
            <a:avLst>
              <a:gd name="adj" fmla="val 728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089" y="4187547"/>
            <a:ext cx="318968" cy="398621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368171" y="3960257"/>
            <a:ext cx="158043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Try Numbers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5368171" y="4450675"/>
            <a:ext cx="15804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Try 1-9 if valid.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254704" y="5025152"/>
            <a:ext cx="8468558" cy="15240"/>
          </a:xfrm>
          <a:prstGeom prst="roundRect">
            <a:avLst>
              <a:gd name="adj" fmla="val 625116"/>
            </a:avLst>
          </a:prstGeom>
          <a:solidFill>
            <a:srgbClr val="D1C8C6"/>
          </a:solidFill>
          <a:ln/>
        </p:spPr>
      </p:sp>
      <p:sp>
        <p:nvSpPr>
          <p:cNvPr id="13" name="Shape 9"/>
          <p:cNvSpPr/>
          <p:nvPr/>
        </p:nvSpPr>
        <p:spPr>
          <a:xfrm>
            <a:off x="793790" y="5153739"/>
            <a:ext cx="6521410" cy="1306949"/>
          </a:xfrm>
          <a:prstGeom prst="roundRect">
            <a:avLst>
              <a:gd name="adj" fmla="val 728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011" y="5607844"/>
            <a:ext cx="318968" cy="398621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542014" y="5380553"/>
            <a:ext cx="17204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Backtrack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42014" y="5870972"/>
            <a:ext cx="17204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Remove if stuck.</a:t>
            </a:r>
            <a:endParaRPr lang="en-US" sz="1750" dirty="0"/>
          </a:p>
        </p:txBody>
      </p:sp>
      <p:sp>
        <p:nvSpPr>
          <p:cNvPr id="17" name="Text 12"/>
          <p:cNvSpPr/>
          <p:nvPr/>
        </p:nvSpPr>
        <p:spPr>
          <a:xfrm>
            <a:off x="793790" y="671583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Repeat until all cells are correctly filled. If there are no available options, backtrack until the solution is found.</a:t>
            </a:r>
            <a:endParaRPr lang="en-US" sz="17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83868-E817-C37F-E564-36D71BA981CC}"/>
              </a:ext>
            </a:extLst>
          </p:cNvPr>
          <p:cNvSpPr/>
          <p:nvPr/>
        </p:nvSpPr>
        <p:spPr>
          <a:xfrm>
            <a:off x="12791661" y="7762461"/>
            <a:ext cx="1769165" cy="467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451390" y="227623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Tools and Technologies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390" y="3325178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51390" y="41189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Python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4451390" y="4609386"/>
            <a:ext cx="2901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Programming Language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3104" y="3325178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93104" y="41189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Backtracking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693104" y="4609386"/>
            <a:ext cx="29016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Solving Algorithm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4938" y="3325178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934938" y="41189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Google Colab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0934938" y="4609386"/>
            <a:ext cx="29016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 Used</a:t>
            </a:r>
            <a:endParaRPr lang="en-US" sz="1750" dirty="0"/>
          </a:p>
        </p:txBody>
      </p:sp>
      <p:sp>
        <p:nvSpPr>
          <p:cNvPr id="13" name="Text 7"/>
          <p:cNvSpPr/>
          <p:nvPr/>
        </p:nvSpPr>
        <p:spPr>
          <a:xfrm>
            <a:off x="4451390" y="5227439"/>
            <a:ext cx="93852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used Python for its simplicity. We implemented backtracking directly. No external libraries were needed for this program.</a:t>
            </a:r>
            <a:endParaRPr lang="en-US" sz="17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F717FF-85D0-C8D9-A4E3-72E8BB6903E3}"/>
              </a:ext>
            </a:extLst>
          </p:cNvPr>
          <p:cNvSpPr/>
          <p:nvPr/>
        </p:nvSpPr>
        <p:spPr>
          <a:xfrm>
            <a:off x="12791661" y="7762461"/>
            <a:ext cx="1769165" cy="467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55543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604379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Sudoku solver effectively uses backtracking. It solves puzzles automatically. This project highlights AI problem-solving techniques. It showcases the potential of constraint satisfaction.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94823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Further work could explore AI-based improvements. Thanks for your attention!</a:t>
            </a:r>
            <a:endParaRPr lang="en-US" sz="17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C6C4E4-D47D-CA7F-53E1-938C962B7E03}"/>
              </a:ext>
            </a:extLst>
          </p:cNvPr>
          <p:cNvSpPr/>
          <p:nvPr/>
        </p:nvSpPr>
        <p:spPr>
          <a:xfrm>
            <a:off x="12791661" y="7762461"/>
            <a:ext cx="1769165" cy="467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438</Words>
  <Application>Microsoft Office PowerPoint</Application>
  <PresentationFormat>Custom</PresentationFormat>
  <Paragraphs>72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Open Sans Medium</vt:lpstr>
      <vt:lpstr>Times New Roman</vt:lpstr>
      <vt:lpstr>Arial</vt:lpstr>
      <vt:lpstr>Crimson Pro Bold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Vidushi Agrawal</cp:lastModifiedBy>
  <cp:revision>2</cp:revision>
  <dcterms:created xsi:type="dcterms:W3CDTF">2025-04-03T15:19:56Z</dcterms:created>
  <dcterms:modified xsi:type="dcterms:W3CDTF">2025-04-03T18:04:33Z</dcterms:modified>
</cp:coreProperties>
</file>