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1" r:id="rId12"/>
    <p:sldId id="272" r:id="rId13"/>
    <p:sldId id="273" r:id="rId14"/>
    <p:sldId id="266" r:id="rId15"/>
    <p:sldId id="267" r:id="rId16"/>
    <p:sldId id="268" r:id="rId17"/>
    <p:sldId id="269" r:id="rId18"/>
    <p:sldId id="270"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B3870EF-02E5-4F35-88D3-93DA587D1CB2}">
          <p14:sldIdLst>
            <p14:sldId id="256"/>
            <p14:sldId id="257"/>
            <p14:sldId id="258"/>
            <p14:sldId id="259"/>
            <p14:sldId id="260"/>
            <p14:sldId id="261"/>
            <p14:sldId id="262"/>
            <p14:sldId id="263"/>
            <p14:sldId id="264"/>
            <p14:sldId id="265"/>
            <p14:sldId id="271"/>
            <p14:sldId id="272"/>
            <p14:sldId id="273"/>
            <p14:sldId id="266"/>
            <p14:sldId id="267"/>
            <p14:sldId id="268"/>
            <p14:sldId id="269"/>
            <p14:sldId id="270"/>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E04738-81CB-473C-9EAB-A185BF54D753}" v="50" dt="2025-04-03T18:54:23.3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6" autoAdjust="0"/>
    <p:restoredTop sz="94660"/>
  </p:normalViewPr>
  <p:slideViewPr>
    <p:cSldViewPr snapToGrid="0">
      <p:cViewPr varScale="1">
        <p:scale>
          <a:sx n="83" d="100"/>
          <a:sy n="83" d="100"/>
        </p:scale>
        <p:origin x="39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vansh kumar" userId="a42cecec1e6b969d" providerId="LiveId" clId="{72E04738-81CB-473C-9EAB-A185BF54D753}"/>
    <pc:docChg chg="undo redo custSel addSld delSld modSld modSection">
      <pc:chgData name="Devansh kumar" userId="a42cecec1e6b969d" providerId="LiveId" clId="{72E04738-81CB-473C-9EAB-A185BF54D753}" dt="2025-04-04T04:31:47.273" v="1004" actId="20577"/>
      <pc:docMkLst>
        <pc:docMk/>
      </pc:docMkLst>
      <pc:sldChg chg="modSp mod">
        <pc:chgData name="Devansh kumar" userId="a42cecec1e6b969d" providerId="LiveId" clId="{72E04738-81CB-473C-9EAB-A185BF54D753}" dt="2025-04-04T04:31:47.273" v="1004" actId="20577"/>
        <pc:sldMkLst>
          <pc:docMk/>
          <pc:sldMk cId="2975830271" sldId="256"/>
        </pc:sldMkLst>
        <pc:spChg chg="mod">
          <ac:chgData name="Devansh kumar" userId="a42cecec1e6b969d" providerId="LiveId" clId="{72E04738-81CB-473C-9EAB-A185BF54D753}" dt="2025-04-03T17:38:51.244" v="152"/>
          <ac:spMkLst>
            <pc:docMk/>
            <pc:sldMk cId="2975830271" sldId="256"/>
            <ac:spMk id="2" creationId="{245CF7BA-7E83-7497-1EF2-A47899B80EDE}"/>
          </ac:spMkLst>
        </pc:spChg>
        <pc:spChg chg="mod">
          <ac:chgData name="Devansh kumar" userId="a42cecec1e6b969d" providerId="LiveId" clId="{72E04738-81CB-473C-9EAB-A185BF54D753}" dt="2025-04-04T04:31:47.273" v="1004" actId="20577"/>
          <ac:spMkLst>
            <pc:docMk/>
            <pc:sldMk cId="2975830271" sldId="256"/>
            <ac:spMk id="3" creationId="{235C714B-8F53-B06C-E983-C968F6634017}"/>
          </ac:spMkLst>
        </pc:spChg>
      </pc:sldChg>
      <pc:sldChg chg="modSp mod">
        <pc:chgData name="Devansh kumar" userId="a42cecec1e6b969d" providerId="LiveId" clId="{72E04738-81CB-473C-9EAB-A185BF54D753}" dt="2025-04-03T17:40:39.004" v="179" actId="20577"/>
        <pc:sldMkLst>
          <pc:docMk/>
          <pc:sldMk cId="3762522971" sldId="258"/>
        </pc:sldMkLst>
        <pc:spChg chg="mod">
          <ac:chgData name="Devansh kumar" userId="a42cecec1e6b969d" providerId="LiveId" clId="{72E04738-81CB-473C-9EAB-A185BF54D753}" dt="2025-04-03T17:40:39.004" v="179" actId="20577"/>
          <ac:spMkLst>
            <pc:docMk/>
            <pc:sldMk cId="3762522971" sldId="258"/>
            <ac:spMk id="3" creationId="{D2B35554-D650-14B1-B83E-AC16A7523B08}"/>
          </ac:spMkLst>
        </pc:spChg>
      </pc:sldChg>
      <pc:sldChg chg="modSp mod">
        <pc:chgData name="Devansh kumar" userId="a42cecec1e6b969d" providerId="LiveId" clId="{72E04738-81CB-473C-9EAB-A185BF54D753}" dt="2025-04-03T17:41:41.015" v="184"/>
        <pc:sldMkLst>
          <pc:docMk/>
          <pc:sldMk cId="2774744761" sldId="259"/>
        </pc:sldMkLst>
        <pc:spChg chg="mod">
          <ac:chgData name="Devansh kumar" userId="a42cecec1e6b969d" providerId="LiveId" clId="{72E04738-81CB-473C-9EAB-A185BF54D753}" dt="2025-04-03T17:41:41.015" v="184"/>
          <ac:spMkLst>
            <pc:docMk/>
            <pc:sldMk cId="2774744761" sldId="259"/>
            <ac:spMk id="3" creationId="{FB103BB4-CE68-4049-DDA4-9AE532FBC034}"/>
          </ac:spMkLst>
        </pc:spChg>
      </pc:sldChg>
      <pc:sldChg chg="addSp delSp modSp mod">
        <pc:chgData name="Devansh kumar" userId="a42cecec1e6b969d" providerId="LiveId" clId="{72E04738-81CB-473C-9EAB-A185BF54D753}" dt="2025-04-03T17:48:55.343" v="344" actId="20577"/>
        <pc:sldMkLst>
          <pc:docMk/>
          <pc:sldMk cId="559720073" sldId="260"/>
        </pc:sldMkLst>
        <pc:spChg chg="mod">
          <ac:chgData name="Devansh kumar" userId="a42cecec1e6b969d" providerId="LiveId" clId="{72E04738-81CB-473C-9EAB-A185BF54D753}" dt="2025-04-03T17:48:55.343" v="344" actId="20577"/>
          <ac:spMkLst>
            <pc:docMk/>
            <pc:sldMk cId="559720073" sldId="260"/>
            <ac:spMk id="3" creationId="{CCFB9C98-DB44-D4A7-1199-5526AD62F2CB}"/>
          </ac:spMkLst>
        </pc:spChg>
        <pc:spChg chg="add del mod">
          <ac:chgData name="Devansh kumar" userId="a42cecec1e6b969d" providerId="LiveId" clId="{72E04738-81CB-473C-9EAB-A185BF54D753}" dt="2025-04-03T17:48:11.757" v="325"/>
          <ac:spMkLst>
            <pc:docMk/>
            <pc:sldMk cId="559720073" sldId="260"/>
            <ac:spMk id="4" creationId="{3044D98F-F652-8EDD-A458-2FBDCDCCE09C}"/>
          </ac:spMkLst>
        </pc:spChg>
        <pc:spChg chg="add del mod">
          <ac:chgData name="Devansh kumar" userId="a42cecec1e6b969d" providerId="LiveId" clId="{72E04738-81CB-473C-9EAB-A185BF54D753}" dt="2025-04-03T17:48:49.798" v="343" actId="47"/>
          <ac:spMkLst>
            <pc:docMk/>
            <pc:sldMk cId="559720073" sldId="260"/>
            <ac:spMk id="5" creationId="{4ECD0303-81EE-22F2-DDD8-47A12D5D0192}"/>
          </ac:spMkLst>
        </pc:spChg>
        <pc:spChg chg="add">
          <ac:chgData name="Devansh kumar" userId="a42cecec1e6b969d" providerId="LiveId" clId="{72E04738-81CB-473C-9EAB-A185BF54D753}" dt="2025-04-03T17:46:23.982" v="298"/>
          <ac:spMkLst>
            <pc:docMk/>
            <pc:sldMk cId="559720073" sldId="260"/>
            <ac:spMk id="6" creationId="{F92EB6B8-8E01-96D7-3EDF-BB9D3B4CCD23}"/>
          </ac:spMkLst>
        </pc:spChg>
      </pc:sldChg>
      <pc:sldChg chg="addSp delSp modSp mod">
        <pc:chgData name="Devansh kumar" userId="a42cecec1e6b969d" providerId="LiveId" clId="{72E04738-81CB-473C-9EAB-A185BF54D753}" dt="2025-04-03T17:55:09.655" v="699" actId="5793"/>
        <pc:sldMkLst>
          <pc:docMk/>
          <pc:sldMk cId="3572315911" sldId="261"/>
        </pc:sldMkLst>
        <pc:spChg chg="mod">
          <ac:chgData name="Devansh kumar" userId="a42cecec1e6b969d" providerId="LiveId" clId="{72E04738-81CB-473C-9EAB-A185BF54D753}" dt="2025-04-03T17:55:09.655" v="699" actId="5793"/>
          <ac:spMkLst>
            <pc:docMk/>
            <pc:sldMk cId="3572315911" sldId="261"/>
            <ac:spMk id="3" creationId="{1A2A7CD7-FC36-3812-B310-222F4A6C4200}"/>
          </ac:spMkLst>
        </pc:spChg>
        <pc:spChg chg="add">
          <ac:chgData name="Devansh kumar" userId="a42cecec1e6b969d" providerId="LiveId" clId="{72E04738-81CB-473C-9EAB-A185BF54D753}" dt="2025-04-03T17:50:09.442" v="362"/>
          <ac:spMkLst>
            <pc:docMk/>
            <pc:sldMk cId="3572315911" sldId="261"/>
            <ac:spMk id="4" creationId="{E4FACF8E-0E04-EB2E-E32A-00314C9C8ACE}"/>
          </ac:spMkLst>
        </pc:spChg>
        <pc:spChg chg="add mod">
          <ac:chgData name="Devansh kumar" userId="a42cecec1e6b969d" providerId="LiveId" clId="{72E04738-81CB-473C-9EAB-A185BF54D753}" dt="2025-04-03T17:50:13.364" v="364"/>
          <ac:spMkLst>
            <pc:docMk/>
            <pc:sldMk cId="3572315911" sldId="261"/>
            <ac:spMk id="5" creationId="{CC997688-1F86-B01F-2615-E7C14BF0D24D}"/>
          </ac:spMkLst>
        </pc:spChg>
        <pc:spChg chg="add">
          <ac:chgData name="Devansh kumar" userId="a42cecec1e6b969d" providerId="LiveId" clId="{72E04738-81CB-473C-9EAB-A185BF54D753}" dt="2025-04-03T17:50:26.592" v="365"/>
          <ac:spMkLst>
            <pc:docMk/>
            <pc:sldMk cId="3572315911" sldId="261"/>
            <ac:spMk id="6" creationId="{32E7F825-3F2F-E715-2440-B68E813981A1}"/>
          </ac:spMkLst>
        </pc:spChg>
        <pc:spChg chg="add">
          <ac:chgData name="Devansh kumar" userId="a42cecec1e6b969d" providerId="LiveId" clId="{72E04738-81CB-473C-9EAB-A185BF54D753}" dt="2025-04-03T17:51:50.911" v="366"/>
          <ac:spMkLst>
            <pc:docMk/>
            <pc:sldMk cId="3572315911" sldId="261"/>
            <ac:spMk id="7" creationId="{3B4B7E1B-47B1-AC01-F3F4-B3E975C29EA2}"/>
          </ac:spMkLst>
        </pc:spChg>
        <pc:spChg chg="add">
          <ac:chgData name="Devansh kumar" userId="a42cecec1e6b969d" providerId="LiveId" clId="{72E04738-81CB-473C-9EAB-A185BF54D753}" dt="2025-04-03T17:51:57.244" v="367"/>
          <ac:spMkLst>
            <pc:docMk/>
            <pc:sldMk cId="3572315911" sldId="261"/>
            <ac:spMk id="8" creationId="{32604DDC-E88A-4BE1-A586-51F6F7AAEECF}"/>
          </ac:spMkLst>
        </pc:spChg>
        <pc:spChg chg="add del mod">
          <ac:chgData name="Devansh kumar" userId="a42cecec1e6b969d" providerId="LiveId" clId="{72E04738-81CB-473C-9EAB-A185BF54D753}" dt="2025-04-03T17:53:04.104" v="570"/>
          <ac:spMkLst>
            <pc:docMk/>
            <pc:sldMk cId="3572315911" sldId="261"/>
            <ac:spMk id="9" creationId="{D14D29F4-79B1-DBB0-847F-3C2672DB1C0A}"/>
          </ac:spMkLst>
        </pc:spChg>
        <pc:spChg chg="add mod">
          <ac:chgData name="Devansh kumar" userId="a42cecec1e6b969d" providerId="LiveId" clId="{72E04738-81CB-473C-9EAB-A185BF54D753}" dt="2025-04-03T17:52:35.306" v="491"/>
          <ac:spMkLst>
            <pc:docMk/>
            <pc:sldMk cId="3572315911" sldId="261"/>
            <ac:spMk id="10" creationId="{E2117FC4-61B8-45B6-9FD2-427FD7B0B884}"/>
          </ac:spMkLst>
        </pc:spChg>
      </pc:sldChg>
      <pc:sldChg chg="modSp mod">
        <pc:chgData name="Devansh kumar" userId="a42cecec1e6b969d" providerId="LiveId" clId="{72E04738-81CB-473C-9EAB-A185BF54D753}" dt="2025-04-03T18:26:44.152" v="864" actId="27636"/>
        <pc:sldMkLst>
          <pc:docMk/>
          <pc:sldMk cId="1634022869" sldId="262"/>
        </pc:sldMkLst>
        <pc:spChg chg="mod">
          <ac:chgData name="Devansh kumar" userId="a42cecec1e6b969d" providerId="LiveId" clId="{72E04738-81CB-473C-9EAB-A185BF54D753}" dt="2025-04-03T18:26:44.152" v="864" actId="27636"/>
          <ac:spMkLst>
            <pc:docMk/>
            <pc:sldMk cId="1634022869" sldId="262"/>
            <ac:spMk id="3" creationId="{91B13C30-6B49-BB09-357E-BC18550CD0BE}"/>
          </ac:spMkLst>
        </pc:spChg>
      </pc:sldChg>
      <pc:sldChg chg="modSp mod">
        <pc:chgData name="Devansh kumar" userId="a42cecec1e6b969d" providerId="LiveId" clId="{72E04738-81CB-473C-9EAB-A185BF54D753}" dt="2025-04-03T18:27:05.780" v="866" actId="27636"/>
        <pc:sldMkLst>
          <pc:docMk/>
          <pc:sldMk cId="2432808786" sldId="263"/>
        </pc:sldMkLst>
        <pc:spChg chg="mod">
          <ac:chgData name="Devansh kumar" userId="a42cecec1e6b969d" providerId="LiveId" clId="{72E04738-81CB-473C-9EAB-A185BF54D753}" dt="2025-04-03T18:27:05.780" v="866" actId="27636"/>
          <ac:spMkLst>
            <pc:docMk/>
            <pc:sldMk cId="2432808786" sldId="263"/>
            <ac:spMk id="3" creationId="{53034461-D0C6-4107-26E0-F8F7059BDC0E}"/>
          </ac:spMkLst>
        </pc:spChg>
      </pc:sldChg>
      <pc:sldChg chg="modSp mod">
        <pc:chgData name="Devansh kumar" userId="a42cecec1e6b969d" providerId="LiveId" clId="{72E04738-81CB-473C-9EAB-A185BF54D753}" dt="2025-04-03T18:27:43.899" v="868" actId="2711"/>
        <pc:sldMkLst>
          <pc:docMk/>
          <pc:sldMk cId="749480752" sldId="264"/>
        </pc:sldMkLst>
        <pc:spChg chg="mod">
          <ac:chgData name="Devansh kumar" userId="a42cecec1e6b969d" providerId="LiveId" clId="{72E04738-81CB-473C-9EAB-A185BF54D753}" dt="2025-04-03T18:27:43.899" v="868" actId="2711"/>
          <ac:spMkLst>
            <pc:docMk/>
            <pc:sldMk cId="749480752" sldId="264"/>
            <ac:spMk id="3" creationId="{F0222E7E-CAFE-DA4F-E66B-39A284EB95FE}"/>
          </ac:spMkLst>
        </pc:spChg>
      </pc:sldChg>
      <pc:sldChg chg="modSp mod">
        <pc:chgData name="Devansh kumar" userId="a42cecec1e6b969d" providerId="LiveId" clId="{72E04738-81CB-473C-9EAB-A185BF54D753}" dt="2025-04-03T18:28:05.099" v="871" actId="404"/>
        <pc:sldMkLst>
          <pc:docMk/>
          <pc:sldMk cId="2536607238" sldId="265"/>
        </pc:sldMkLst>
        <pc:spChg chg="mod">
          <ac:chgData name="Devansh kumar" userId="a42cecec1e6b969d" providerId="LiveId" clId="{72E04738-81CB-473C-9EAB-A185BF54D753}" dt="2025-04-03T18:28:05.099" v="871" actId="404"/>
          <ac:spMkLst>
            <pc:docMk/>
            <pc:sldMk cId="2536607238" sldId="265"/>
            <ac:spMk id="3" creationId="{95883707-62D6-B64A-94E3-A527E36F158D}"/>
          </ac:spMkLst>
        </pc:spChg>
      </pc:sldChg>
      <pc:sldChg chg="addSp delSp modSp mod">
        <pc:chgData name="Devansh kumar" userId="a42cecec1e6b969d" providerId="LiveId" clId="{72E04738-81CB-473C-9EAB-A185BF54D753}" dt="2025-04-03T18:49:04.992" v="940" actId="14100"/>
        <pc:sldMkLst>
          <pc:docMk/>
          <pc:sldMk cId="1169874717" sldId="266"/>
        </pc:sldMkLst>
        <pc:spChg chg="add del mod">
          <ac:chgData name="Devansh kumar" userId="a42cecec1e6b969d" providerId="LiveId" clId="{72E04738-81CB-473C-9EAB-A185BF54D753}" dt="2025-04-03T18:48:56.694" v="938"/>
          <ac:spMkLst>
            <pc:docMk/>
            <pc:sldMk cId="1169874717" sldId="266"/>
            <ac:spMk id="3" creationId="{903D3A1B-6425-8E20-9C39-76FB98A74579}"/>
          </ac:spMkLst>
        </pc:spChg>
        <pc:picChg chg="add mod">
          <ac:chgData name="Devansh kumar" userId="a42cecec1e6b969d" providerId="LiveId" clId="{72E04738-81CB-473C-9EAB-A185BF54D753}" dt="2025-04-03T18:49:04.992" v="940" actId="14100"/>
          <ac:picMkLst>
            <pc:docMk/>
            <pc:sldMk cId="1169874717" sldId="266"/>
            <ac:picMk id="4" creationId="{7AE223A5-2875-C9E0-862C-CCD1CDCCE6AD}"/>
          </ac:picMkLst>
        </pc:picChg>
        <pc:picChg chg="del">
          <ac:chgData name="Devansh kumar" userId="a42cecec1e6b969d" providerId="LiveId" clId="{72E04738-81CB-473C-9EAB-A185BF54D753}" dt="2025-04-03T18:36:37.712" v="931" actId="478"/>
          <ac:picMkLst>
            <pc:docMk/>
            <pc:sldMk cId="1169874717" sldId="266"/>
            <ac:picMk id="5" creationId="{31611645-CE6F-5026-66E1-FED906634740}"/>
          </ac:picMkLst>
        </pc:picChg>
        <pc:picChg chg="add del">
          <ac:chgData name="Devansh kumar" userId="a42cecec1e6b969d" providerId="LiveId" clId="{72E04738-81CB-473C-9EAB-A185BF54D753}" dt="2025-04-03T18:36:37.712" v="931" actId="478"/>
          <ac:picMkLst>
            <pc:docMk/>
            <pc:sldMk cId="1169874717" sldId="266"/>
            <ac:picMk id="3074" creationId="{8C297F56-5F0B-A19B-7978-EEA4FE796A29}"/>
          </ac:picMkLst>
        </pc:picChg>
        <pc:picChg chg="add mod">
          <ac:chgData name="Devansh kumar" userId="a42cecec1e6b969d" providerId="LiveId" clId="{72E04738-81CB-473C-9EAB-A185BF54D753}" dt="2025-04-03T18:48:56.668" v="937"/>
          <ac:picMkLst>
            <pc:docMk/>
            <pc:sldMk cId="1169874717" sldId="266"/>
            <ac:picMk id="3076" creationId="{A571BCC5-DD40-AF35-A6FB-1911264BF448}"/>
          </ac:picMkLst>
        </pc:picChg>
      </pc:sldChg>
      <pc:sldChg chg="addSp delSp modSp mod">
        <pc:chgData name="Devansh kumar" userId="a42cecec1e6b969d" providerId="LiveId" clId="{72E04738-81CB-473C-9EAB-A185BF54D753}" dt="2025-04-03T18:50:40.241" v="950" actId="14100"/>
        <pc:sldMkLst>
          <pc:docMk/>
          <pc:sldMk cId="2181790019" sldId="267"/>
        </pc:sldMkLst>
        <pc:spChg chg="add del mod">
          <ac:chgData name="Devansh kumar" userId="a42cecec1e6b969d" providerId="LiveId" clId="{72E04738-81CB-473C-9EAB-A185BF54D753}" dt="2025-04-03T18:50:29.751" v="947"/>
          <ac:spMkLst>
            <pc:docMk/>
            <pc:sldMk cId="2181790019" sldId="267"/>
            <ac:spMk id="4" creationId="{B2F919E5-2CB9-2B1E-76D9-78E08D62688D}"/>
          </ac:spMkLst>
        </pc:spChg>
        <pc:picChg chg="del">
          <ac:chgData name="Devansh kumar" userId="a42cecec1e6b969d" providerId="LiveId" clId="{72E04738-81CB-473C-9EAB-A185BF54D753}" dt="2025-04-03T18:49:51.050" v="941" actId="478"/>
          <ac:picMkLst>
            <pc:docMk/>
            <pc:sldMk cId="2181790019" sldId="267"/>
            <ac:picMk id="5" creationId="{04C41CEB-7FB6-A8BF-1A7A-C026F397200E}"/>
          </ac:picMkLst>
        </pc:picChg>
        <pc:picChg chg="add del">
          <ac:chgData name="Devansh kumar" userId="a42cecec1e6b969d" providerId="LiveId" clId="{72E04738-81CB-473C-9EAB-A185BF54D753}" dt="2025-04-03T18:49:56.879" v="943" actId="478"/>
          <ac:picMkLst>
            <pc:docMk/>
            <pc:sldMk cId="2181790019" sldId="267"/>
            <ac:picMk id="4098" creationId="{2B736DF7-BEC6-F329-98D3-D68503065317}"/>
          </ac:picMkLst>
        </pc:picChg>
        <pc:picChg chg="add del">
          <ac:chgData name="Devansh kumar" userId="a42cecec1e6b969d" providerId="LiveId" clId="{72E04738-81CB-473C-9EAB-A185BF54D753}" dt="2025-04-03T18:50:10.874" v="945" actId="478"/>
          <ac:picMkLst>
            <pc:docMk/>
            <pc:sldMk cId="2181790019" sldId="267"/>
            <ac:picMk id="4100" creationId="{EB52D223-B40C-97F0-6F18-4923C6B789BC}"/>
          </ac:picMkLst>
        </pc:picChg>
        <pc:picChg chg="add mod">
          <ac:chgData name="Devansh kumar" userId="a42cecec1e6b969d" providerId="LiveId" clId="{72E04738-81CB-473C-9EAB-A185BF54D753}" dt="2025-04-03T18:50:40.241" v="950" actId="14100"/>
          <ac:picMkLst>
            <pc:docMk/>
            <pc:sldMk cId="2181790019" sldId="267"/>
            <ac:picMk id="4102" creationId="{30B875C2-3C85-D359-B7C8-1C78F9E69B13}"/>
          </ac:picMkLst>
        </pc:picChg>
      </pc:sldChg>
      <pc:sldChg chg="addSp delSp modSp mod">
        <pc:chgData name="Devansh kumar" userId="a42cecec1e6b969d" providerId="LiveId" clId="{72E04738-81CB-473C-9EAB-A185BF54D753}" dt="2025-04-03T18:51:09.902" v="953"/>
        <pc:sldMkLst>
          <pc:docMk/>
          <pc:sldMk cId="2581970031" sldId="268"/>
        </pc:sldMkLst>
        <pc:spChg chg="add del mod">
          <ac:chgData name="Devansh kumar" userId="a42cecec1e6b969d" providerId="LiveId" clId="{72E04738-81CB-473C-9EAB-A185BF54D753}" dt="2025-04-03T18:51:09.902" v="953"/>
          <ac:spMkLst>
            <pc:docMk/>
            <pc:sldMk cId="2581970031" sldId="268"/>
            <ac:spMk id="4" creationId="{A6DCA520-6342-5577-2F13-E3CFCC39CBE8}"/>
          </ac:spMkLst>
        </pc:spChg>
        <pc:picChg chg="del">
          <ac:chgData name="Devansh kumar" userId="a42cecec1e6b969d" providerId="LiveId" clId="{72E04738-81CB-473C-9EAB-A185BF54D753}" dt="2025-04-03T18:50:59.344" v="951" actId="478"/>
          <ac:picMkLst>
            <pc:docMk/>
            <pc:sldMk cId="2581970031" sldId="268"/>
            <ac:picMk id="5" creationId="{05338C6D-B5AC-1145-A7C4-C32BE7D75E6B}"/>
          </ac:picMkLst>
        </pc:picChg>
        <pc:picChg chg="add mod">
          <ac:chgData name="Devansh kumar" userId="a42cecec1e6b969d" providerId="LiveId" clId="{72E04738-81CB-473C-9EAB-A185BF54D753}" dt="2025-04-03T18:51:09.902" v="953"/>
          <ac:picMkLst>
            <pc:docMk/>
            <pc:sldMk cId="2581970031" sldId="268"/>
            <ac:picMk id="5122" creationId="{BD46A786-2D18-BBE0-EBFE-F49F215AEF74}"/>
          </ac:picMkLst>
        </pc:picChg>
      </pc:sldChg>
      <pc:sldChg chg="addSp delSp modSp mod">
        <pc:chgData name="Devansh kumar" userId="a42cecec1e6b969d" providerId="LiveId" clId="{72E04738-81CB-473C-9EAB-A185BF54D753}" dt="2025-04-03T18:52:03.697" v="956"/>
        <pc:sldMkLst>
          <pc:docMk/>
          <pc:sldMk cId="1460437925" sldId="269"/>
        </pc:sldMkLst>
        <pc:spChg chg="add del mod">
          <ac:chgData name="Devansh kumar" userId="a42cecec1e6b969d" providerId="LiveId" clId="{72E04738-81CB-473C-9EAB-A185BF54D753}" dt="2025-04-03T18:52:03.697" v="956"/>
          <ac:spMkLst>
            <pc:docMk/>
            <pc:sldMk cId="1460437925" sldId="269"/>
            <ac:spMk id="4" creationId="{0288F91E-9013-8311-B62A-0024AB068C9C}"/>
          </ac:spMkLst>
        </pc:spChg>
        <pc:picChg chg="del">
          <ac:chgData name="Devansh kumar" userId="a42cecec1e6b969d" providerId="LiveId" clId="{72E04738-81CB-473C-9EAB-A185BF54D753}" dt="2025-04-03T18:51:48.359" v="954" actId="478"/>
          <ac:picMkLst>
            <pc:docMk/>
            <pc:sldMk cId="1460437925" sldId="269"/>
            <ac:picMk id="5" creationId="{289767F1-4507-E487-74F6-46121EBE7054}"/>
          </ac:picMkLst>
        </pc:picChg>
        <pc:picChg chg="add mod">
          <ac:chgData name="Devansh kumar" userId="a42cecec1e6b969d" providerId="LiveId" clId="{72E04738-81CB-473C-9EAB-A185BF54D753}" dt="2025-04-03T18:52:03.697" v="956"/>
          <ac:picMkLst>
            <pc:docMk/>
            <pc:sldMk cId="1460437925" sldId="269"/>
            <ac:picMk id="6146" creationId="{95BE571B-B5F3-9E7D-B96F-4EF5C3D8FCB5}"/>
          </ac:picMkLst>
        </pc:picChg>
      </pc:sldChg>
      <pc:sldChg chg="addSp delSp modSp mod">
        <pc:chgData name="Devansh kumar" userId="a42cecec1e6b969d" providerId="LiveId" clId="{72E04738-81CB-473C-9EAB-A185BF54D753}" dt="2025-04-03T18:52:58.093" v="966"/>
        <pc:sldMkLst>
          <pc:docMk/>
          <pc:sldMk cId="3604477791" sldId="270"/>
        </pc:sldMkLst>
        <pc:spChg chg="add del mod">
          <ac:chgData name="Devansh kumar" userId="a42cecec1e6b969d" providerId="LiveId" clId="{72E04738-81CB-473C-9EAB-A185BF54D753}" dt="2025-04-03T18:52:21.287" v="959"/>
          <ac:spMkLst>
            <pc:docMk/>
            <pc:sldMk cId="3604477791" sldId="270"/>
            <ac:spMk id="4" creationId="{A3A598EA-A707-EDB6-F491-C448F4B5EE19}"/>
          </ac:spMkLst>
        </pc:spChg>
        <pc:spChg chg="add del mod">
          <ac:chgData name="Devansh kumar" userId="a42cecec1e6b969d" providerId="LiveId" clId="{72E04738-81CB-473C-9EAB-A185BF54D753}" dt="2025-04-03T18:52:58.093" v="966"/>
          <ac:spMkLst>
            <pc:docMk/>
            <pc:sldMk cId="3604477791" sldId="270"/>
            <ac:spMk id="6" creationId="{637C03A3-268C-CB66-DFE7-1386D085849E}"/>
          </ac:spMkLst>
        </pc:spChg>
        <pc:picChg chg="del">
          <ac:chgData name="Devansh kumar" userId="a42cecec1e6b969d" providerId="LiveId" clId="{72E04738-81CB-473C-9EAB-A185BF54D753}" dt="2025-04-03T18:52:17.528" v="957" actId="478"/>
          <ac:picMkLst>
            <pc:docMk/>
            <pc:sldMk cId="3604477791" sldId="270"/>
            <ac:picMk id="5" creationId="{3F336AFC-F836-EA8C-B8B5-767920BD023C}"/>
          </ac:picMkLst>
        </pc:picChg>
        <pc:picChg chg="add mod">
          <ac:chgData name="Devansh kumar" userId="a42cecec1e6b969d" providerId="LiveId" clId="{72E04738-81CB-473C-9EAB-A185BF54D753}" dt="2025-04-03T18:52:58.093" v="966"/>
          <ac:picMkLst>
            <pc:docMk/>
            <pc:sldMk cId="3604477791" sldId="270"/>
            <ac:picMk id="7" creationId="{C3E9E3D0-2FDC-A667-39F1-402929C5D453}"/>
          </ac:picMkLst>
        </pc:picChg>
        <pc:picChg chg="add del mod">
          <ac:chgData name="Devansh kumar" userId="a42cecec1e6b969d" providerId="LiveId" clId="{72E04738-81CB-473C-9EAB-A185BF54D753}" dt="2025-04-03T18:52:24.759" v="960" actId="478"/>
          <ac:picMkLst>
            <pc:docMk/>
            <pc:sldMk cId="3604477791" sldId="270"/>
            <ac:picMk id="7170" creationId="{6E2A1DA0-7714-4FD9-A29C-D3C9B1282FE4}"/>
          </ac:picMkLst>
        </pc:picChg>
        <pc:picChg chg="add mod">
          <ac:chgData name="Devansh kumar" userId="a42cecec1e6b969d" providerId="LiveId" clId="{72E04738-81CB-473C-9EAB-A185BF54D753}" dt="2025-04-03T18:52:58.062" v="965"/>
          <ac:picMkLst>
            <pc:docMk/>
            <pc:sldMk cId="3604477791" sldId="270"/>
            <ac:picMk id="7172" creationId="{5EE647BC-90F5-2080-7E03-34508C67AC00}"/>
          </ac:picMkLst>
        </pc:picChg>
      </pc:sldChg>
      <pc:sldChg chg="modSp new mod">
        <pc:chgData name="Devansh kumar" userId="a42cecec1e6b969d" providerId="LiveId" clId="{72E04738-81CB-473C-9EAB-A185BF54D753}" dt="2025-04-03T18:30:25.554" v="899" actId="403"/>
        <pc:sldMkLst>
          <pc:docMk/>
          <pc:sldMk cId="3041858215" sldId="271"/>
        </pc:sldMkLst>
        <pc:spChg chg="mod">
          <ac:chgData name="Devansh kumar" userId="a42cecec1e6b969d" providerId="LiveId" clId="{72E04738-81CB-473C-9EAB-A185BF54D753}" dt="2025-04-03T18:29:33.554" v="891" actId="122"/>
          <ac:spMkLst>
            <pc:docMk/>
            <pc:sldMk cId="3041858215" sldId="271"/>
            <ac:spMk id="2" creationId="{727DF2E4-CA3F-BC94-5349-975C86B66D3B}"/>
          </ac:spMkLst>
        </pc:spChg>
        <pc:spChg chg="mod">
          <ac:chgData name="Devansh kumar" userId="a42cecec1e6b969d" providerId="LiveId" clId="{72E04738-81CB-473C-9EAB-A185BF54D753}" dt="2025-04-03T18:30:25.554" v="899" actId="403"/>
          <ac:spMkLst>
            <pc:docMk/>
            <pc:sldMk cId="3041858215" sldId="271"/>
            <ac:spMk id="3" creationId="{D00B58A5-9801-E101-0FEE-A5E8C1F27DE2}"/>
          </ac:spMkLst>
        </pc:spChg>
      </pc:sldChg>
      <pc:sldChg chg="new del">
        <pc:chgData name="Devansh kumar" userId="a42cecec1e6b969d" providerId="LiveId" clId="{72E04738-81CB-473C-9EAB-A185BF54D753}" dt="2025-04-03T18:28:29.038" v="873" actId="2696"/>
        <pc:sldMkLst>
          <pc:docMk/>
          <pc:sldMk cId="4131211172" sldId="271"/>
        </pc:sldMkLst>
      </pc:sldChg>
      <pc:sldChg chg="modSp new mod">
        <pc:chgData name="Devansh kumar" userId="a42cecec1e6b969d" providerId="LiveId" clId="{72E04738-81CB-473C-9EAB-A185BF54D753}" dt="2025-04-03T18:32:16.436" v="918" actId="255"/>
        <pc:sldMkLst>
          <pc:docMk/>
          <pc:sldMk cId="2759493193" sldId="272"/>
        </pc:sldMkLst>
        <pc:spChg chg="mod">
          <ac:chgData name="Devansh kumar" userId="a42cecec1e6b969d" providerId="LiveId" clId="{72E04738-81CB-473C-9EAB-A185BF54D753}" dt="2025-04-03T18:31:04.483" v="902" actId="122"/>
          <ac:spMkLst>
            <pc:docMk/>
            <pc:sldMk cId="2759493193" sldId="272"/>
            <ac:spMk id="2" creationId="{5BD3C6A1-B31C-E6A2-5DE4-2C0C50A2A808}"/>
          </ac:spMkLst>
        </pc:spChg>
        <pc:spChg chg="mod">
          <ac:chgData name="Devansh kumar" userId="a42cecec1e6b969d" providerId="LiveId" clId="{72E04738-81CB-473C-9EAB-A185BF54D753}" dt="2025-04-03T18:32:16.436" v="918" actId="255"/>
          <ac:spMkLst>
            <pc:docMk/>
            <pc:sldMk cId="2759493193" sldId="272"/>
            <ac:spMk id="3" creationId="{3026B010-E5FE-6635-9846-FB27D0081798}"/>
          </ac:spMkLst>
        </pc:spChg>
      </pc:sldChg>
      <pc:sldChg chg="modSp new mod">
        <pc:chgData name="Devansh kumar" userId="a42cecec1e6b969d" providerId="LiveId" clId="{72E04738-81CB-473C-9EAB-A185BF54D753}" dt="2025-04-03T18:33:46.109" v="927" actId="404"/>
        <pc:sldMkLst>
          <pc:docMk/>
          <pc:sldMk cId="3008698631" sldId="273"/>
        </pc:sldMkLst>
        <pc:spChg chg="mod">
          <ac:chgData name="Devansh kumar" userId="a42cecec1e6b969d" providerId="LiveId" clId="{72E04738-81CB-473C-9EAB-A185BF54D753}" dt="2025-04-03T18:33:15.009" v="922" actId="122"/>
          <ac:spMkLst>
            <pc:docMk/>
            <pc:sldMk cId="3008698631" sldId="273"/>
            <ac:spMk id="2" creationId="{29374928-7F45-AD12-1A40-16332E78CA41}"/>
          </ac:spMkLst>
        </pc:spChg>
        <pc:spChg chg="mod">
          <ac:chgData name="Devansh kumar" userId="a42cecec1e6b969d" providerId="LiveId" clId="{72E04738-81CB-473C-9EAB-A185BF54D753}" dt="2025-04-03T18:33:46.109" v="927" actId="404"/>
          <ac:spMkLst>
            <pc:docMk/>
            <pc:sldMk cId="3008698631" sldId="273"/>
            <ac:spMk id="3" creationId="{3148F976-AC66-C753-CB69-DE516E081DB1}"/>
          </ac:spMkLst>
        </pc:spChg>
      </pc:sldChg>
      <pc:sldChg chg="new del">
        <pc:chgData name="Devansh kumar" userId="a42cecec1e6b969d" providerId="LiveId" clId="{72E04738-81CB-473C-9EAB-A185BF54D753}" dt="2025-04-03T18:36:30.085" v="929" actId="2696"/>
        <pc:sldMkLst>
          <pc:docMk/>
          <pc:sldMk cId="2324448520" sldId="274"/>
        </pc:sldMkLst>
      </pc:sldChg>
      <pc:sldChg chg="addSp delSp modSp new mod">
        <pc:chgData name="Devansh kumar" userId="a42cecec1e6b969d" providerId="LiveId" clId="{72E04738-81CB-473C-9EAB-A185BF54D753}" dt="2025-04-03T18:54:23.303" v="1000"/>
        <pc:sldMkLst>
          <pc:docMk/>
          <pc:sldMk cId="3587525285" sldId="274"/>
        </pc:sldMkLst>
        <pc:spChg chg="mod">
          <ac:chgData name="Devansh kumar" userId="a42cecec1e6b969d" providerId="LiveId" clId="{72E04738-81CB-473C-9EAB-A185BF54D753}" dt="2025-04-03T18:54:12.574" v="994" actId="404"/>
          <ac:spMkLst>
            <pc:docMk/>
            <pc:sldMk cId="3587525285" sldId="274"/>
            <ac:spMk id="2" creationId="{835A18EB-3CCD-D668-E8C6-B2777C930260}"/>
          </ac:spMkLst>
        </pc:spChg>
        <pc:spChg chg="add del mod">
          <ac:chgData name="Devansh kumar" userId="a42cecec1e6b969d" providerId="LiveId" clId="{72E04738-81CB-473C-9EAB-A185BF54D753}" dt="2025-04-03T18:54:23.303" v="1000"/>
          <ac:spMkLst>
            <pc:docMk/>
            <pc:sldMk cId="3587525285" sldId="274"/>
            <ac:spMk id="3" creationId="{F307D905-6FFE-F913-3F23-B9A74694CE92}"/>
          </ac:spMkLst>
        </pc:spChg>
        <pc:picChg chg="add mod">
          <ac:chgData name="Devansh kumar" userId="a42cecec1e6b969d" providerId="LiveId" clId="{72E04738-81CB-473C-9EAB-A185BF54D753}" dt="2025-04-03T18:54:23.303" v="1000"/>
          <ac:picMkLst>
            <pc:docMk/>
            <pc:sldMk cId="3587525285" sldId="274"/>
            <ac:picMk id="4" creationId="{CA527BA1-4659-92C7-FCDA-2C8729D6C4A2}"/>
          </ac:picMkLst>
        </pc:picChg>
        <pc:picChg chg="add mod">
          <ac:chgData name="Devansh kumar" userId="a42cecec1e6b969d" providerId="LiveId" clId="{72E04738-81CB-473C-9EAB-A185BF54D753}" dt="2025-04-03T18:54:23.290" v="999"/>
          <ac:picMkLst>
            <pc:docMk/>
            <pc:sldMk cId="3587525285" sldId="274"/>
            <ac:picMk id="8194" creationId="{E8A4CDAB-B970-F733-9D47-5CCE527753D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10B1A-96FF-63BA-9B59-32529D6B15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D8429B5-2C94-2D49-F542-E87614871E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43E05FB-D247-056F-27AB-5A6126999C7F}"/>
              </a:ext>
            </a:extLst>
          </p:cNvPr>
          <p:cNvSpPr>
            <a:spLocks noGrp="1"/>
          </p:cNvSpPr>
          <p:nvPr>
            <p:ph type="dt" sz="half" idx="10"/>
          </p:nvPr>
        </p:nvSpPr>
        <p:spPr/>
        <p:txBody>
          <a:bodyPr/>
          <a:lstStyle/>
          <a:p>
            <a:fld id="{97C079CD-D3CA-404F-873A-B3E0C9C17FDF}" type="datetimeFigureOut">
              <a:rPr lang="en-IN" smtClean="0"/>
              <a:t>04-04-2025</a:t>
            </a:fld>
            <a:endParaRPr lang="en-IN"/>
          </a:p>
        </p:txBody>
      </p:sp>
      <p:sp>
        <p:nvSpPr>
          <p:cNvPr id="5" name="Footer Placeholder 4">
            <a:extLst>
              <a:ext uri="{FF2B5EF4-FFF2-40B4-BE49-F238E27FC236}">
                <a16:creationId xmlns:a16="http://schemas.microsoft.com/office/drawing/2014/main" id="{75668BD0-D6EC-0330-F541-6434CFEF93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2FDD2B-8FF4-D402-A849-09E3A05E4C19}"/>
              </a:ext>
            </a:extLst>
          </p:cNvPr>
          <p:cNvSpPr>
            <a:spLocks noGrp="1"/>
          </p:cNvSpPr>
          <p:nvPr>
            <p:ph type="sldNum" sz="quarter" idx="12"/>
          </p:nvPr>
        </p:nvSpPr>
        <p:spPr/>
        <p:txBody>
          <a:bodyPr/>
          <a:lstStyle/>
          <a:p>
            <a:fld id="{B41CD009-6892-4ECF-B662-2AEFFEB25C2D}" type="slidenum">
              <a:rPr lang="en-IN" smtClean="0"/>
              <a:t>‹#›</a:t>
            </a:fld>
            <a:endParaRPr lang="en-IN"/>
          </a:p>
        </p:txBody>
      </p:sp>
    </p:spTree>
    <p:extLst>
      <p:ext uri="{BB962C8B-B14F-4D97-AF65-F5344CB8AC3E}">
        <p14:creationId xmlns:p14="http://schemas.microsoft.com/office/powerpoint/2010/main" val="3142884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EA387-937B-10D3-745C-E3E7F8238EB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F3849A-E6F6-44FD-775E-B50E5DEAB7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81A430-4537-A4CF-A498-97EBCBFA7A17}"/>
              </a:ext>
            </a:extLst>
          </p:cNvPr>
          <p:cNvSpPr>
            <a:spLocks noGrp="1"/>
          </p:cNvSpPr>
          <p:nvPr>
            <p:ph type="dt" sz="half" idx="10"/>
          </p:nvPr>
        </p:nvSpPr>
        <p:spPr/>
        <p:txBody>
          <a:bodyPr/>
          <a:lstStyle/>
          <a:p>
            <a:fld id="{97C079CD-D3CA-404F-873A-B3E0C9C17FDF}" type="datetimeFigureOut">
              <a:rPr lang="en-IN" smtClean="0"/>
              <a:t>04-04-2025</a:t>
            </a:fld>
            <a:endParaRPr lang="en-IN"/>
          </a:p>
        </p:txBody>
      </p:sp>
      <p:sp>
        <p:nvSpPr>
          <p:cNvPr id="5" name="Footer Placeholder 4">
            <a:extLst>
              <a:ext uri="{FF2B5EF4-FFF2-40B4-BE49-F238E27FC236}">
                <a16:creationId xmlns:a16="http://schemas.microsoft.com/office/drawing/2014/main" id="{63970A48-C145-ABA2-5D20-3885525BB4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798250-A4B1-40A1-4C43-15B888B058D9}"/>
              </a:ext>
            </a:extLst>
          </p:cNvPr>
          <p:cNvSpPr>
            <a:spLocks noGrp="1"/>
          </p:cNvSpPr>
          <p:nvPr>
            <p:ph type="sldNum" sz="quarter" idx="12"/>
          </p:nvPr>
        </p:nvSpPr>
        <p:spPr/>
        <p:txBody>
          <a:bodyPr/>
          <a:lstStyle/>
          <a:p>
            <a:fld id="{B41CD009-6892-4ECF-B662-2AEFFEB25C2D}" type="slidenum">
              <a:rPr lang="en-IN" smtClean="0"/>
              <a:t>‹#›</a:t>
            </a:fld>
            <a:endParaRPr lang="en-IN"/>
          </a:p>
        </p:txBody>
      </p:sp>
    </p:spTree>
    <p:extLst>
      <p:ext uri="{BB962C8B-B14F-4D97-AF65-F5344CB8AC3E}">
        <p14:creationId xmlns:p14="http://schemas.microsoft.com/office/powerpoint/2010/main" val="1750528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8872B4-A14C-1E39-8F35-AD2999906BA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B6B0044-3C9B-B6E7-9D15-AFFB18DDDD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C92DCA-5F0C-DADA-79BF-D97B621BC843}"/>
              </a:ext>
            </a:extLst>
          </p:cNvPr>
          <p:cNvSpPr>
            <a:spLocks noGrp="1"/>
          </p:cNvSpPr>
          <p:nvPr>
            <p:ph type="dt" sz="half" idx="10"/>
          </p:nvPr>
        </p:nvSpPr>
        <p:spPr/>
        <p:txBody>
          <a:bodyPr/>
          <a:lstStyle/>
          <a:p>
            <a:fld id="{97C079CD-D3CA-404F-873A-B3E0C9C17FDF}" type="datetimeFigureOut">
              <a:rPr lang="en-IN" smtClean="0"/>
              <a:t>04-04-2025</a:t>
            </a:fld>
            <a:endParaRPr lang="en-IN"/>
          </a:p>
        </p:txBody>
      </p:sp>
      <p:sp>
        <p:nvSpPr>
          <p:cNvPr id="5" name="Footer Placeholder 4">
            <a:extLst>
              <a:ext uri="{FF2B5EF4-FFF2-40B4-BE49-F238E27FC236}">
                <a16:creationId xmlns:a16="http://schemas.microsoft.com/office/drawing/2014/main" id="{9F6CD982-B76A-C9E5-6C4C-FC3F6A0B21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07B89F-82E2-291A-12F6-9D9ABD683BC9}"/>
              </a:ext>
            </a:extLst>
          </p:cNvPr>
          <p:cNvSpPr>
            <a:spLocks noGrp="1"/>
          </p:cNvSpPr>
          <p:nvPr>
            <p:ph type="sldNum" sz="quarter" idx="12"/>
          </p:nvPr>
        </p:nvSpPr>
        <p:spPr/>
        <p:txBody>
          <a:bodyPr/>
          <a:lstStyle/>
          <a:p>
            <a:fld id="{B41CD009-6892-4ECF-B662-2AEFFEB25C2D}" type="slidenum">
              <a:rPr lang="en-IN" smtClean="0"/>
              <a:t>‹#›</a:t>
            </a:fld>
            <a:endParaRPr lang="en-IN"/>
          </a:p>
        </p:txBody>
      </p:sp>
    </p:spTree>
    <p:extLst>
      <p:ext uri="{BB962C8B-B14F-4D97-AF65-F5344CB8AC3E}">
        <p14:creationId xmlns:p14="http://schemas.microsoft.com/office/powerpoint/2010/main" val="3888304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097AC-975E-2EF6-D7B2-8A0D529F815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C39C6FF-1849-E3E3-2BF4-4A21984429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32B8B3-F013-9D5B-F22B-B618C176C1D1}"/>
              </a:ext>
            </a:extLst>
          </p:cNvPr>
          <p:cNvSpPr>
            <a:spLocks noGrp="1"/>
          </p:cNvSpPr>
          <p:nvPr>
            <p:ph type="dt" sz="half" idx="10"/>
          </p:nvPr>
        </p:nvSpPr>
        <p:spPr/>
        <p:txBody>
          <a:bodyPr/>
          <a:lstStyle/>
          <a:p>
            <a:fld id="{97C079CD-D3CA-404F-873A-B3E0C9C17FDF}" type="datetimeFigureOut">
              <a:rPr lang="en-IN" smtClean="0"/>
              <a:t>04-04-2025</a:t>
            </a:fld>
            <a:endParaRPr lang="en-IN"/>
          </a:p>
        </p:txBody>
      </p:sp>
      <p:sp>
        <p:nvSpPr>
          <p:cNvPr id="5" name="Footer Placeholder 4">
            <a:extLst>
              <a:ext uri="{FF2B5EF4-FFF2-40B4-BE49-F238E27FC236}">
                <a16:creationId xmlns:a16="http://schemas.microsoft.com/office/drawing/2014/main" id="{FD172CAE-23FE-377C-9250-5D938CCF43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AB5130-6537-4758-19C3-C2D3E994CF35}"/>
              </a:ext>
            </a:extLst>
          </p:cNvPr>
          <p:cNvSpPr>
            <a:spLocks noGrp="1"/>
          </p:cNvSpPr>
          <p:nvPr>
            <p:ph type="sldNum" sz="quarter" idx="12"/>
          </p:nvPr>
        </p:nvSpPr>
        <p:spPr/>
        <p:txBody>
          <a:bodyPr/>
          <a:lstStyle/>
          <a:p>
            <a:fld id="{B41CD009-6892-4ECF-B662-2AEFFEB25C2D}" type="slidenum">
              <a:rPr lang="en-IN" smtClean="0"/>
              <a:t>‹#›</a:t>
            </a:fld>
            <a:endParaRPr lang="en-IN"/>
          </a:p>
        </p:txBody>
      </p:sp>
    </p:spTree>
    <p:extLst>
      <p:ext uri="{BB962C8B-B14F-4D97-AF65-F5344CB8AC3E}">
        <p14:creationId xmlns:p14="http://schemas.microsoft.com/office/powerpoint/2010/main" val="3669992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020DB-14BB-972B-C0B8-EC9BC48048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CC4BE01-A09D-0145-A56E-49A5257A7A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BD69C6-22FC-4C8C-96D7-003F9C21C62D}"/>
              </a:ext>
            </a:extLst>
          </p:cNvPr>
          <p:cNvSpPr>
            <a:spLocks noGrp="1"/>
          </p:cNvSpPr>
          <p:nvPr>
            <p:ph type="dt" sz="half" idx="10"/>
          </p:nvPr>
        </p:nvSpPr>
        <p:spPr/>
        <p:txBody>
          <a:bodyPr/>
          <a:lstStyle/>
          <a:p>
            <a:fld id="{97C079CD-D3CA-404F-873A-B3E0C9C17FDF}" type="datetimeFigureOut">
              <a:rPr lang="en-IN" smtClean="0"/>
              <a:t>04-04-2025</a:t>
            </a:fld>
            <a:endParaRPr lang="en-IN"/>
          </a:p>
        </p:txBody>
      </p:sp>
      <p:sp>
        <p:nvSpPr>
          <p:cNvPr id="5" name="Footer Placeholder 4">
            <a:extLst>
              <a:ext uri="{FF2B5EF4-FFF2-40B4-BE49-F238E27FC236}">
                <a16:creationId xmlns:a16="http://schemas.microsoft.com/office/drawing/2014/main" id="{CB57D0E5-3C0B-8F4E-7ABF-B01F6D8B5E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60D1AD-660A-2A89-6236-CF4B6D2142D7}"/>
              </a:ext>
            </a:extLst>
          </p:cNvPr>
          <p:cNvSpPr>
            <a:spLocks noGrp="1"/>
          </p:cNvSpPr>
          <p:nvPr>
            <p:ph type="sldNum" sz="quarter" idx="12"/>
          </p:nvPr>
        </p:nvSpPr>
        <p:spPr/>
        <p:txBody>
          <a:bodyPr/>
          <a:lstStyle/>
          <a:p>
            <a:fld id="{B41CD009-6892-4ECF-B662-2AEFFEB25C2D}" type="slidenum">
              <a:rPr lang="en-IN" smtClean="0"/>
              <a:t>‹#›</a:t>
            </a:fld>
            <a:endParaRPr lang="en-IN"/>
          </a:p>
        </p:txBody>
      </p:sp>
    </p:spTree>
    <p:extLst>
      <p:ext uri="{BB962C8B-B14F-4D97-AF65-F5344CB8AC3E}">
        <p14:creationId xmlns:p14="http://schemas.microsoft.com/office/powerpoint/2010/main" val="2358920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88599-9767-3ED9-3EF9-E4C93A61697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52CAEAF-0D09-94CC-7CC2-14CE345900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B3DC81C-ED5A-ADF6-F8E8-CA8494EBF7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8BBF421-20E9-5DBB-FA83-51E7222EE7F1}"/>
              </a:ext>
            </a:extLst>
          </p:cNvPr>
          <p:cNvSpPr>
            <a:spLocks noGrp="1"/>
          </p:cNvSpPr>
          <p:nvPr>
            <p:ph type="dt" sz="half" idx="10"/>
          </p:nvPr>
        </p:nvSpPr>
        <p:spPr/>
        <p:txBody>
          <a:bodyPr/>
          <a:lstStyle/>
          <a:p>
            <a:fld id="{97C079CD-D3CA-404F-873A-B3E0C9C17FDF}" type="datetimeFigureOut">
              <a:rPr lang="en-IN" smtClean="0"/>
              <a:t>04-04-2025</a:t>
            </a:fld>
            <a:endParaRPr lang="en-IN"/>
          </a:p>
        </p:txBody>
      </p:sp>
      <p:sp>
        <p:nvSpPr>
          <p:cNvPr id="6" name="Footer Placeholder 5">
            <a:extLst>
              <a:ext uri="{FF2B5EF4-FFF2-40B4-BE49-F238E27FC236}">
                <a16:creationId xmlns:a16="http://schemas.microsoft.com/office/drawing/2014/main" id="{9EB53C5B-E0C2-A3EC-F1CA-43E2F222AC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A2DFA70-18D8-3363-535E-D6E88606F211}"/>
              </a:ext>
            </a:extLst>
          </p:cNvPr>
          <p:cNvSpPr>
            <a:spLocks noGrp="1"/>
          </p:cNvSpPr>
          <p:nvPr>
            <p:ph type="sldNum" sz="quarter" idx="12"/>
          </p:nvPr>
        </p:nvSpPr>
        <p:spPr/>
        <p:txBody>
          <a:bodyPr/>
          <a:lstStyle/>
          <a:p>
            <a:fld id="{B41CD009-6892-4ECF-B662-2AEFFEB25C2D}" type="slidenum">
              <a:rPr lang="en-IN" smtClean="0"/>
              <a:t>‹#›</a:t>
            </a:fld>
            <a:endParaRPr lang="en-IN"/>
          </a:p>
        </p:txBody>
      </p:sp>
    </p:spTree>
    <p:extLst>
      <p:ext uri="{BB962C8B-B14F-4D97-AF65-F5344CB8AC3E}">
        <p14:creationId xmlns:p14="http://schemas.microsoft.com/office/powerpoint/2010/main" val="946416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732A5-F2CF-0A26-20AF-B7576B01BBF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128BEC9-456F-B280-89DF-DADC260B61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D55F44-BA1F-59E8-5556-25D3ACAEBE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643FCF7-3771-3F63-96B5-8F0217D0C3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6E41ED-5A28-5CEC-7924-A2318B8AA1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2B6D685-7B5B-2236-1AD3-1554A12EAF95}"/>
              </a:ext>
            </a:extLst>
          </p:cNvPr>
          <p:cNvSpPr>
            <a:spLocks noGrp="1"/>
          </p:cNvSpPr>
          <p:nvPr>
            <p:ph type="dt" sz="half" idx="10"/>
          </p:nvPr>
        </p:nvSpPr>
        <p:spPr/>
        <p:txBody>
          <a:bodyPr/>
          <a:lstStyle/>
          <a:p>
            <a:fld id="{97C079CD-D3CA-404F-873A-B3E0C9C17FDF}" type="datetimeFigureOut">
              <a:rPr lang="en-IN" smtClean="0"/>
              <a:t>04-04-2025</a:t>
            </a:fld>
            <a:endParaRPr lang="en-IN"/>
          </a:p>
        </p:txBody>
      </p:sp>
      <p:sp>
        <p:nvSpPr>
          <p:cNvPr id="8" name="Footer Placeholder 7">
            <a:extLst>
              <a:ext uri="{FF2B5EF4-FFF2-40B4-BE49-F238E27FC236}">
                <a16:creationId xmlns:a16="http://schemas.microsoft.com/office/drawing/2014/main" id="{91D71C91-CDA6-F0AA-3F11-E65C7BC36BE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D30A5F9-F69D-078C-FF9B-A302FEE8C30D}"/>
              </a:ext>
            </a:extLst>
          </p:cNvPr>
          <p:cNvSpPr>
            <a:spLocks noGrp="1"/>
          </p:cNvSpPr>
          <p:nvPr>
            <p:ph type="sldNum" sz="quarter" idx="12"/>
          </p:nvPr>
        </p:nvSpPr>
        <p:spPr/>
        <p:txBody>
          <a:bodyPr/>
          <a:lstStyle/>
          <a:p>
            <a:fld id="{B41CD009-6892-4ECF-B662-2AEFFEB25C2D}" type="slidenum">
              <a:rPr lang="en-IN" smtClean="0"/>
              <a:t>‹#›</a:t>
            </a:fld>
            <a:endParaRPr lang="en-IN"/>
          </a:p>
        </p:txBody>
      </p:sp>
    </p:spTree>
    <p:extLst>
      <p:ext uri="{BB962C8B-B14F-4D97-AF65-F5344CB8AC3E}">
        <p14:creationId xmlns:p14="http://schemas.microsoft.com/office/powerpoint/2010/main" val="1728269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DC8A3-8BE3-879C-6BB7-98DB14D023C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699D561-8036-5DA7-957B-D7B419C8EF0F}"/>
              </a:ext>
            </a:extLst>
          </p:cNvPr>
          <p:cNvSpPr>
            <a:spLocks noGrp="1"/>
          </p:cNvSpPr>
          <p:nvPr>
            <p:ph type="dt" sz="half" idx="10"/>
          </p:nvPr>
        </p:nvSpPr>
        <p:spPr/>
        <p:txBody>
          <a:bodyPr/>
          <a:lstStyle/>
          <a:p>
            <a:fld id="{97C079CD-D3CA-404F-873A-B3E0C9C17FDF}" type="datetimeFigureOut">
              <a:rPr lang="en-IN" smtClean="0"/>
              <a:t>04-04-2025</a:t>
            </a:fld>
            <a:endParaRPr lang="en-IN"/>
          </a:p>
        </p:txBody>
      </p:sp>
      <p:sp>
        <p:nvSpPr>
          <p:cNvPr id="4" name="Footer Placeholder 3">
            <a:extLst>
              <a:ext uri="{FF2B5EF4-FFF2-40B4-BE49-F238E27FC236}">
                <a16:creationId xmlns:a16="http://schemas.microsoft.com/office/drawing/2014/main" id="{96007A6B-3699-2166-4805-853DADDEA4F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03EF54A-3D02-41ED-581F-871B717C7EC1}"/>
              </a:ext>
            </a:extLst>
          </p:cNvPr>
          <p:cNvSpPr>
            <a:spLocks noGrp="1"/>
          </p:cNvSpPr>
          <p:nvPr>
            <p:ph type="sldNum" sz="quarter" idx="12"/>
          </p:nvPr>
        </p:nvSpPr>
        <p:spPr/>
        <p:txBody>
          <a:bodyPr/>
          <a:lstStyle/>
          <a:p>
            <a:fld id="{B41CD009-6892-4ECF-B662-2AEFFEB25C2D}" type="slidenum">
              <a:rPr lang="en-IN" smtClean="0"/>
              <a:t>‹#›</a:t>
            </a:fld>
            <a:endParaRPr lang="en-IN"/>
          </a:p>
        </p:txBody>
      </p:sp>
    </p:spTree>
    <p:extLst>
      <p:ext uri="{BB962C8B-B14F-4D97-AF65-F5344CB8AC3E}">
        <p14:creationId xmlns:p14="http://schemas.microsoft.com/office/powerpoint/2010/main" val="1060893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3E9092-71AF-3637-D1BC-1BBE4A6A7465}"/>
              </a:ext>
            </a:extLst>
          </p:cNvPr>
          <p:cNvSpPr>
            <a:spLocks noGrp="1"/>
          </p:cNvSpPr>
          <p:nvPr>
            <p:ph type="dt" sz="half" idx="10"/>
          </p:nvPr>
        </p:nvSpPr>
        <p:spPr/>
        <p:txBody>
          <a:bodyPr/>
          <a:lstStyle/>
          <a:p>
            <a:fld id="{97C079CD-D3CA-404F-873A-B3E0C9C17FDF}" type="datetimeFigureOut">
              <a:rPr lang="en-IN" smtClean="0"/>
              <a:t>04-04-2025</a:t>
            </a:fld>
            <a:endParaRPr lang="en-IN"/>
          </a:p>
        </p:txBody>
      </p:sp>
      <p:sp>
        <p:nvSpPr>
          <p:cNvPr id="3" name="Footer Placeholder 2">
            <a:extLst>
              <a:ext uri="{FF2B5EF4-FFF2-40B4-BE49-F238E27FC236}">
                <a16:creationId xmlns:a16="http://schemas.microsoft.com/office/drawing/2014/main" id="{A399EA2F-3C4B-1846-29C4-142A6B66F44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94F7707-69F6-CB6B-0257-D270A0C6CA32}"/>
              </a:ext>
            </a:extLst>
          </p:cNvPr>
          <p:cNvSpPr>
            <a:spLocks noGrp="1"/>
          </p:cNvSpPr>
          <p:nvPr>
            <p:ph type="sldNum" sz="quarter" idx="12"/>
          </p:nvPr>
        </p:nvSpPr>
        <p:spPr/>
        <p:txBody>
          <a:bodyPr/>
          <a:lstStyle/>
          <a:p>
            <a:fld id="{B41CD009-6892-4ECF-B662-2AEFFEB25C2D}" type="slidenum">
              <a:rPr lang="en-IN" smtClean="0"/>
              <a:t>‹#›</a:t>
            </a:fld>
            <a:endParaRPr lang="en-IN"/>
          </a:p>
        </p:txBody>
      </p:sp>
    </p:spTree>
    <p:extLst>
      <p:ext uri="{BB962C8B-B14F-4D97-AF65-F5344CB8AC3E}">
        <p14:creationId xmlns:p14="http://schemas.microsoft.com/office/powerpoint/2010/main" val="1563878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5DBAE-6D49-1188-58C5-88F6595363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B2FA845-E2AD-C7D2-3FAC-25D1F4AAD5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07297F5-79CB-74B3-D1C8-38551F16C0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501AE9-6B05-5FB3-6B36-44C589FF52BB}"/>
              </a:ext>
            </a:extLst>
          </p:cNvPr>
          <p:cNvSpPr>
            <a:spLocks noGrp="1"/>
          </p:cNvSpPr>
          <p:nvPr>
            <p:ph type="dt" sz="half" idx="10"/>
          </p:nvPr>
        </p:nvSpPr>
        <p:spPr/>
        <p:txBody>
          <a:bodyPr/>
          <a:lstStyle/>
          <a:p>
            <a:fld id="{97C079CD-D3CA-404F-873A-B3E0C9C17FDF}" type="datetimeFigureOut">
              <a:rPr lang="en-IN" smtClean="0"/>
              <a:t>04-04-2025</a:t>
            </a:fld>
            <a:endParaRPr lang="en-IN"/>
          </a:p>
        </p:txBody>
      </p:sp>
      <p:sp>
        <p:nvSpPr>
          <p:cNvPr id="6" name="Footer Placeholder 5">
            <a:extLst>
              <a:ext uri="{FF2B5EF4-FFF2-40B4-BE49-F238E27FC236}">
                <a16:creationId xmlns:a16="http://schemas.microsoft.com/office/drawing/2014/main" id="{C19FE3C8-CD9E-6B03-18DD-4C66E20BFD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7AB41F-53FF-2460-2B41-78320B442B39}"/>
              </a:ext>
            </a:extLst>
          </p:cNvPr>
          <p:cNvSpPr>
            <a:spLocks noGrp="1"/>
          </p:cNvSpPr>
          <p:nvPr>
            <p:ph type="sldNum" sz="quarter" idx="12"/>
          </p:nvPr>
        </p:nvSpPr>
        <p:spPr/>
        <p:txBody>
          <a:bodyPr/>
          <a:lstStyle/>
          <a:p>
            <a:fld id="{B41CD009-6892-4ECF-B662-2AEFFEB25C2D}" type="slidenum">
              <a:rPr lang="en-IN" smtClean="0"/>
              <a:t>‹#›</a:t>
            </a:fld>
            <a:endParaRPr lang="en-IN"/>
          </a:p>
        </p:txBody>
      </p:sp>
    </p:spTree>
    <p:extLst>
      <p:ext uri="{BB962C8B-B14F-4D97-AF65-F5344CB8AC3E}">
        <p14:creationId xmlns:p14="http://schemas.microsoft.com/office/powerpoint/2010/main" val="223409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7B736-5733-78F1-3E03-25C559F492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81DD67C-EFC3-95BD-AF26-6E9E778869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FD3F720-D477-90B1-76F0-27313B6D0F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C4166D-608D-D504-7CB6-664F349B8188}"/>
              </a:ext>
            </a:extLst>
          </p:cNvPr>
          <p:cNvSpPr>
            <a:spLocks noGrp="1"/>
          </p:cNvSpPr>
          <p:nvPr>
            <p:ph type="dt" sz="half" idx="10"/>
          </p:nvPr>
        </p:nvSpPr>
        <p:spPr/>
        <p:txBody>
          <a:bodyPr/>
          <a:lstStyle/>
          <a:p>
            <a:fld id="{97C079CD-D3CA-404F-873A-B3E0C9C17FDF}" type="datetimeFigureOut">
              <a:rPr lang="en-IN" smtClean="0"/>
              <a:t>04-04-2025</a:t>
            </a:fld>
            <a:endParaRPr lang="en-IN"/>
          </a:p>
        </p:txBody>
      </p:sp>
      <p:sp>
        <p:nvSpPr>
          <p:cNvPr id="6" name="Footer Placeholder 5">
            <a:extLst>
              <a:ext uri="{FF2B5EF4-FFF2-40B4-BE49-F238E27FC236}">
                <a16:creationId xmlns:a16="http://schemas.microsoft.com/office/drawing/2014/main" id="{C6F67263-3CD7-5B11-3AF0-720527E825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DADE03-31D3-CBB1-99B2-5E98C29CCED4}"/>
              </a:ext>
            </a:extLst>
          </p:cNvPr>
          <p:cNvSpPr>
            <a:spLocks noGrp="1"/>
          </p:cNvSpPr>
          <p:nvPr>
            <p:ph type="sldNum" sz="quarter" idx="12"/>
          </p:nvPr>
        </p:nvSpPr>
        <p:spPr/>
        <p:txBody>
          <a:bodyPr/>
          <a:lstStyle/>
          <a:p>
            <a:fld id="{B41CD009-6892-4ECF-B662-2AEFFEB25C2D}" type="slidenum">
              <a:rPr lang="en-IN" smtClean="0"/>
              <a:t>‹#›</a:t>
            </a:fld>
            <a:endParaRPr lang="en-IN"/>
          </a:p>
        </p:txBody>
      </p:sp>
    </p:spTree>
    <p:extLst>
      <p:ext uri="{BB962C8B-B14F-4D97-AF65-F5344CB8AC3E}">
        <p14:creationId xmlns:p14="http://schemas.microsoft.com/office/powerpoint/2010/main" val="511051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339C03-489E-FED6-2F56-355192ED40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D17A851-63AE-E8A7-FA8A-B5F2474529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FC50D9-A5E7-CB50-78DD-076178A5DE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C079CD-D3CA-404F-873A-B3E0C9C17FDF}" type="datetimeFigureOut">
              <a:rPr lang="en-IN" smtClean="0"/>
              <a:t>04-04-2025</a:t>
            </a:fld>
            <a:endParaRPr lang="en-IN"/>
          </a:p>
        </p:txBody>
      </p:sp>
      <p:sp>
        <p:nvSpPr>
          <p:cNvPr id="5" name="Footer Placeholder 4">
            <a:extLst>
              <a:ext uri="{FF2B5EF4-FFF2-40B4-BE49-F238E27FC236}">
                <a16:creationId xmlns:a16="http://schemas.microsoft.com/office/drawing/2014/main" id="{6D36C960-8819-47BF-467E-F2796A5AC3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4A992F7-025D-0BB3-7016-E82356F106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1CD009-6892-4ECF-B662-2AEFFEB25C2D}" type="slidenum">
              <a:rPr lang="en-IN" smtClean="0"/>
              <a:t>‹#›</a:t>
            </a:fld>
            <a:endParaRPr lang="en-IN"/>
          </a:p>
        </p:txBody>
      </p:sp>
    </p:spTree>
    <p:extLst>
      <p:ext uri="{BB962C8B-B14F-4D97-AF65-F5344CB8AC3E}">
        <p14:creationId xmlns:p14="http://schemas.microsoft.com/office/powerpoint/2010/main" val="24787439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CF7BA-7E83-7497-1EF2-A47899B80EDE}"/>
              </a:ext>
            </a:extLst>
          </p:cNvPr>
          <p:cNvSpPr>
            <a:spLocks noGrp="1"/>
          </p:cNvSpPr>
          <p:nvPr>
            <p:ph type="ctrTitle"/>
          </p:nvPr>
        </p:nvSpPr>
        <p:spPr>
          <a:xfrm>
            <a:off x="960407" y="1742536"/>
            <a:ext cx="10110159" cy="1748794"/>
          </a:xfrm>
        </p:spPr>
        <p:txBody>
          <a:bodyPr>
            <a:normAutofit fontScale="90000"/>
          </a:bodyPr>
          <a:lstStyle/>
          <a:p>
            <a:br>
              <a:rPr lang="en-US" sz="3200" b="1" dirty="0">
                <a:latin typeface="Arial Black" panose="020B0A04020102020204" pitchFamily="34" charset="0"/>
              </a:rPr>
            </a:br>
            <a:r>
              <a:rPr lang="en-US" sz="4000" b="1" dirty="0">
                <a:latin typeface="Times New Roman" panose="02020603050405020304" pitchFamily="18" charset="0"/>
                <a:cs typeface="Times New Roman" panose="02020603050405020304" pitchFamily="18" charset="0"/>
              </a:rPr>
              <a:t>Introduction to AI(AI101B)</a:t>
            </a:r>
            <a:br>
              <a:rPr lang="en-US" sz="3200" b="1" dirty="0">
                <a:latin typeface="Arial Black" panose="020B0A04020102020204" pitchFamily="34" charset="0"/>
              </a:rPr>
            </a:br>
            <a:r>
              <a:rPr lang="en-US" sz="3200" b="1" dirty="0">
                <a:latin typeface="Times New Roman" panose="02020603050405020304" pitchFamily="18" charset="0"/>
                <a:cs typeface="Times New Roman" panose="02020603050405020304" pitchFamily="18" charset="0"/>
              </a:rPr>
              <a:t>Analyzing website traffic data</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session 2024-25</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Even Semester</a:t>
            </a:r>
            <a:endParaRPr lang="en-IN" sz="3200" b="1" dirty="0">
              <a:latin typeface="Arial Black" panose="020B0A04020102020204" pitchFamily="34" charset="0"/>
            </a:endParaRPr>
          </a:p>
        </p:txBody>
      </p:sp>
      <p:sp>
        <p:nvSpPr>
          <p:cNvPr id="3" name="Subtitle 2">
            <a:extLst>
              <a:ext uri="{FF2B5EF4-FFF2-40B4-BE49-F238E27FC236}">
                <a16:creationId xmlns:a16="http://schemas.microsoft.com/office/drawing/2014/main" id="{235C714B-8F53-B06C-E983-C968F6634017}"/>
              </a:ext>
            </a:extLst>
          </p:cNvPr>
          <p:cNvSpPr>
            <a:spLocks noGrp="1"/>
          </p:cNvSpPr>
          <p:nvPr>
            <p:ph type="subTitle" idx="1"/>
          </p:nvPr>
        </p:nvSpPr>
        <p:spPr>
          <a:xfrm>
            <a:off x="730370" y="3947094"/>
            <a:ext cx="10765765" cy="2695245"/>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Team Leader: </a:t>
            </a:r>
            <a:r>
              <a:rPr lang="en-US" b="1" dirty="0">
                <a:latin typeface="Times New Roman" panose="02020603050405020304" pitchFamily="18" charset="0"/>
                <a:cs typeface="Times New Roman" panose="02020603050405020304" pitchFamily="18" charset="0"/>
              </a:rPr>
              <a:t>Deepak Sharma </a:t>
            </a:r>
            <a:r>
              <a:rPr lang="en-US" dirty="0">
                <a:latin typeface="Times New Roman" panose="02020603050405020304" pitchFamily="18" charset="0"/>
                <a:cs typeface="Times New Roman" panose="02020603050405020304" pitchFamily="18" charset="0"/>
              </a:rPr>
              <a:t>and University Roll no. : </a:t>
            </a:r>
            <a:r>
              <a:rPr lang="en-US" b="1" dirty="0">
                <a:latin typeface="Times New Roman" panose="02020603050405020304" pitchFamily="18" charset="0"/>
                <a:cs typeface="Times New Roman" panose="02020603050405020304" pitchFamily="18" charset="0"/>
              </a:rPr>
              <a:t>202410116100055</a:t>
            </a:r>
          </a:p>
          <a:p>
            <a:r>
              <a:rPr lang="en-US" dirty="0">
                <a:latin typeface="Times New Roman" panose="02020603050405020304" pitchFamily="18" charset="0"/>
                <a:cs typeface="Times New Roman" panose="02020603050405020304" pitchFamily="18" charset="0"/>
              </a:rPr>
              <a:t>Member Name: </a:t>
            </a:r>
            <a:r>
              <a:rPr lang="en-US" b="1" dirty="0" err="1">
                <a:latin typeface="Times New Roman" panose="02020603050405020304" pitchFamily="18" charset="0"/>
                <a:cs typeface="Times New Roman" panose="02020603050405020304" pitchFamily="18" charset="0"/>
              </a:rPr>
              <a:t>Chetanya</a:t>
            </a:r>
            <a:r>
              <a:rPr lang="en-US" b="1" dirty="0">
                <a:latin typeface="Times New Roman" panose="02020603050405020304" pitchFamily="18" charset="0"/>
                <a:cs typeface="Times New Roman" panose="02020603050405020304" pitchFamily="18" charset="0"/>
              </a:rPr>
              <a:t> Bedi</a:t>
            </a:r>
            <a:r>
              <a:rPr lang="en-US" dirty="0">
                <a:latin typeface="Times New Roman" panose="02020603050405020304" pitchFamily="18" charset="0"/>
                <a:cs typeface="Times New Roman" panose="02020603050405020304" pitchFamily="18" charset="0"/>
              </a:rPr>
              <a:t> and University Roll no. : </a:t>
            </a:r>
            <a:r>
              <a:rPr lang="en-US" b="1" dirty="0">
                <a:latin typeface="Times New Roman" panose="02020603050405020304" pitchFamily="18" charset="0"/>
                <a:cs typeface="Times New Roman" panose="02020603050405020304" pitchFamily="18" charset="0"/>
              </a:rPr>
              <a:t>202410116100053</a:t>
            </a:r>
          </a:p>
          <a:p>
            <a:r>
              <a:rPr lang="en-US" dirty="0">
                <a:latin typeface="Times New Roman" panose="02020603050405020304" pitchFamily="18" charset="0"/>
                <a:cs typeface="Times New Roman" panose="02020603050405020304" pitchFamily="18" charset="0"/>
              </a:rPr>
              <a:t>Member Name: </a:t>
            </a:r>
            <a:r>
              <a:rPr lang="en-US" b="1" dirty="0">
                <a:latin typeface="Times New Roman" panose="02020603050405020304" pitchFamily="18" charset="0"/>
                <a:cs typeface="Times New Roman" panose="02020603050405020304" pitchFamily="18" charset="0"/>
              </a:rPr>
              <a:t>Devansh Kumar </a:t>
            </a:r>
            <a:r>
              <a:rPr lang="en-US" dirty="0">
                <a:latin typeface="Times New Roman" panose="02020603050405020304" pitchFamily="18" charset="0"/>
                <a:cs typeface="Times New Roman" panose="02020603050405020304" pitchFamily="18" charset="0"/>
              </a:rPr>
              <a:t>and University Roll no. : </a:t>
            </a:r>
            <a:r>
              <a:rPr lang="en-US" b="1" dirty="0">
                <a:latin typeface="Times New Roman" panose="02020603050405020304" pitchFamily="18" charset="0"/>
                <a:cs typeface="Times New Roman" panose="02020603050405020304" pitchFamily="18" charset="0"/>
              </a:rPr>
              <a:t>202410116100059</a:t>
            </a:r>
          </a:p>
          <a:p>
            <a:r>
              <a:rPr lang="en-US" dirty="0">
                <a:latin typeface="Times New Roman" panose="02020603050405020304" pitchFamily="18" charset="0"/>
                <a:cs typeface="Times New Roman" panose="02020603050405020304" pitchFamily="18" charset="0"/>
              </a:rPr>
              <a:t>Member Name: </a:t>
            </a:r>
            <a:r>
              <a:rPr lang="en-US" b="1" dirty="0">
                <a:latin typeface="Times New Roman" panose="02020603050405020304" pitchFamily="18" charset="0"/>
                <a:cs typeface="Times New Roman" panose="02020603050405020304" pitchFamily="18" charset="0"/>
              </a:rPr>
              <a:t>Dhruv Bathla </a:t>
            </a:r>
            <a:r>
              <a:rPr lang="en-US" dirty="0">
                <a:latin typeface="Times New Roman" panose="02020603050405020304" pitchFamily="18" charset="0"/>
                <a:cs typeface="Times New Roman" panose="02020603050405020304" pitchFamily="18" charset="0"/>
              </a:rPr>
              <a:t>and University Roll no. </a:t>
            </a:r>
            <a:r>
              <a:rPr lang="en-US">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202410116100062</a:t>
            </a:r>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						Project Supervisor : Mr. Apoorv Jain</a:t>
            </a:r>
          </a:p>
        </p:txBody>
      </p:sp>
      <p:pic>
        <p:nvPicPr>
          <p:cNvPr id="5" name="Picture 4">
            <a:extLst>
              <a:ext uri="{FF2B5EF4-FFF2-40B4-BE49-F238E27FC236}">
                <a16:creationId xmlns:a16="http://schemas.microsoft.com/office/drawing/2014/main" id="{5AAF5AA3-4997-F05D-63EA-77DE5967D0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72950" cy="1419225"/>
          </a:xfrm>
          <a:prstGeom prst="rect">
            <a:avLst/>
          </a:prstGeom>
        </p:spPr>
      </p:pic>
    </p:spTree>
    <p:extLst>
      <p:ext uri="{BB962C8B-B14F-4D97-AF65-F5344CB8AC3E}">
        <p14:creationId xmlns:p14="http://schemas.microsoft.com/office/powerpoint/2010/main" val="2975830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86E1F-3375-CE78-DB81-3FFA11AEFD7D}"/>
              </a:ext>
            </a:extLst>
          </p:cNvPr>
          <p:cNvSpPr>
            <a:spLocks noGrp="1"/>
          </p:cNvSpPr>
          <p:nvPr>
            <p:ph type="title"/>
          </p:nvPr>
        </p:nvSpPr>
        <p:spPr>
          <a:xfrm>
            <a:off x="838200" y="365125"/>
            <a:ext cx="10515600" cy="808067"/>
          </a:xfrm>
        </p:spPr>
        <p:txBody>
          <a:bodyPr/>
          <a:lstStyle/>
          <a:p>
            <a:pPr algn="ctr"/>
            <a:r>
              <a:rPr lang="en-US" dirty="0">
                <a:latin typeface="Times New Roman" panose="02020603050405020304" pitchFamily="18" charset="0"/>
                <a:cs typeface="Times New Roman" panose="02020603050405020304" pitchFamily="18" charset="0"/>
              </a:rPr>
              <a:t>Code Typed</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5883707-62D6-B64A-94E3-A527E36F158D}"/>
              </a:ext>
            </a:extLst>
          </p:cNvPr>
          <p:cNvSpPr>
            <a:spLocks noGrp="1"/>
          </p:cNvSpPr>
          <p:nvPr>
            <p:ph idx="1"/>
          </p:nvPr>
        </p:nvSpPr>
        <p:spPr>
          <a:xfrm>
            <a:off x="838200" y="1173192"/>
            <a:ext cx="10515600" cy="4917057"/>
          </a:xfrm>
        </p:spPr>
        <p:txBody>
          <a:bodyPr>
            <a:noAutofit/>
          </a:bodyPr>
          <a:lstStyle/>
          <a:p>
            <a:pPr marL="0" indent="0">
              <a:buNone/>
            </a:pPr>
            <a:r>
              <a:rPr lang="en-IN" sz="1600" dirty="0">
                <a:latin typeface="Times New Roman" panose="02020603050405020304" pitchFamily="18" charset="0"/>
                <a:cs typeface="Times New Roman" panose="02020603050405020304" pitchFamily="18" charset="0"/>
              </a:rPr>
              <a:t>or col in columns:</a:t>
            </a:r>
          </a:p>
          <a:p>
            <a:pPr marL="0" indent="0">
              <a:buNone/>
            </a:pPr>
            <a:r>
              <a:rPr lang="en-IN" sz="1600" dirty="0">
                <a:latin typeface="Times New Roman" panose="02020603050405020304" pitchFamily="18" charset="0"/>
                <a:cs typeface="Times New Roman" panose="02020603050405020304" pitchFamily="18" charset="0"/>
              </a:rPr>
              <a:t>    q1, q3 = </a:t>
            </a:r>
            <a:r>
              <a:rPr lang="en-IN" sz="1600" dirty="0" err="1">
                <a:latin typeface="Times New Roman" panose="02020603050405020304" pitchFamily="18" charset="0"/>
                <a:cs typeface="Times New Roman" panose="02020603050405020304" pitchFamily="18" charset="0"/>
              </a:rPr>
              <a:t>np.percentile</a:t>
            </a:r>
            <a:r>
              <a:rPr lang="en-IN" sz="1600" dirty="0">
                <a:latin typeface="Times New Roman" panose="02020603050405020304" pitchFamily="18" charset="0"/>
                <a:cs typeface="Times New Roman" panose="02020603050405020304" pitchFamily="18" charset="0"/>
              </a:rPr>
              <a:t>(traffic[col], [25, 75])</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iqr</a:t>
            </a:r>
            <a:r>
              <a:rPr lang="en-IN" sz="1600" dirty="0">
                <a:latin typeface="Times New Roman" panose="02020603050405020304" pitchFamily="18" charset="0"/>
                <a:cs typeface="Times New Roman" panose="02020603050405020304" pitchFamily="18" charset="0"/>
              </a:rPr>
              <a:t> = q3 - q1</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lower_bound</a:t>
            </a:r>
            <a:r>
              <a:rPr lang="en-IN" sz="1600" dirty="0">
                <a:latin typeface="Times New Roman" panose="02020603050405020304" pitchFamily="18" charset="0"/>
                <a:cs typeface="Times New Roman" panose="02020603050405020304" pitchFamily="18" charset="0"/>
              </a:rPr>
              <a:t> = q1 - (1.5 * </a:t>
            </a:r>
            <a:r>
              <a:rPr lang="en-IN" sz="1600" dirty="0" err="1">
                <a:latin typeface="Times New Roman" panose="02020603050405020304" pitchFamily="18" charset="0"/>
                <a:cs typeface="Times New Roman" panose="02020603050405020304" pitchFamily="18" charset="0"/>
              </a:rPr>
              <a:t>iqr</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upper_bound</a:t>
            </a:r>
            <a:r>
              <a:rPr lang="en-IN" sz="1600" dirty="0">
                <a:latin typeface="Times New Roman" panose="02020603050405020304" pitchFamily="18" charset="0"/>
                <a:cs typeface="Times New Roman" panose="02020603050405020304" pitchFamily="18" charset="0"/>
              </a:rPr>
              <a:t> = q3 + (1.5 * </a:t>
            </a:r>
            <a:r>
              <a:rPr lang="en-IN" sz="1600" dirty="0" err="1">
                <a:latin typeface="Times New Roman" panose="02020603050405020304" pitchFamily="18" charset="0"/>
                <a:cs typeface="Times New Roman" panose="02020603050405020304" pitchFamily="18" charset="0"/>
              </a:rPr>
              <a:t>iqr</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    traffic = traffic[(traffic[col] &gt;= </a:t>
            </a:r>
            <a:r>
              <a:rPr lang="en-IN" sz="1600" dirty="0" err="1">
                <a:latin typeface="Times New Roman" panose="02020603050405020304" pitchFamily="18" charset="0"/>
                <a:cs typeface="Times New Roman" panose="02020603050405020304" pitchFamily="18" charset="0"/>
              </a:rPr>
              <a:t>lower_bound</a:t>
            </a:r>
            <a:r>
              <a:rPr lang="en-IN" sz="1600" dirty="0">
                <a:latin typeface="Times New Roman" panose="02020603050405020304" pitchFamily="18" charset="0"/>
                <a:cs typeface="Times New Roman" panose="02020603050405020304" pitchFamily="18" charset="0"/>
              </a:rPr>
              <a:t>) &amp; (traffic[col] &lt;= </a:t>
            </a:r>
            <a:r>
              <a:rPr lang="en-IN" sz="1600" dirty="0" err="1">
                <a:latin typeface="Times New Roman" panose="02020603050405020304" pitchFamily="18" charset="0"/>
                <a:cs typeface="Times New Roman" panose="02020603050405020304" pitchFamily="18" charset="0"/>
              </a:rPr>
              <a:t>upper_bound</a:t>
            </a:r>
            <a:r>
              <a:rPr lang="en-IN" sz="1600" dirty="0">
                <a:latin typeface="Times New Roman" panose="02020603050405020304" pitchFamily="18" charset="0"/>
                <a:cs typeface="Times New Roman" panose="02020603050405020304" pitchFamily="18" charset="0"/>
              </a:rPr>
              <a:t>)]</a:t>
            </a: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print("Dropped outliers successfully!")</a:t>
            </a: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 EXAMINING CORRELATIONS</a:t>
            </a:r>
          </a:p>
          <a:p>
            <a:pPr marL="0" indent="0">
              <a:buNone/>
            </a:pPr>
            <a:r>
              <a:rPr lang="en-IN" sz="1600" dirty="0" err="1">
                <a:latin typeface="Times New Roman" panose="02020603050405020304" pitchFamily="18" charset="0"/>
                <a:cs typeface="Times New Roman" panose="02020603050405020304" pitchFamily="18" charset="0"/>
              </a:rPr>
              <a:t>traffic_clean_num</a:t>
            </a:r>
            <a:r>
              <a:rPr lang="en-IN" sz="1600" dirty="0">
                <a:latin typeface="Times New Roman" panose="02020603050405020304" pitchFamily="18" charset="0"/>
                <a:cs typeface="Times New Roman" panose="02020603050405020304" pitchFamily="18" charset="0"/>
              </a:rPr>
              <a:t> = </a:t>
            </a:r>
            <a:r>
              <a:rPr lang="en-IN" sz="1600" dirty="0" err="1">
                <a:latin typeface="Times New Roman" panose="02020603050405020304" pitchFamily="18" charset="0"/>
                <a:cs typeface="Times New Roman" panose="02020603050405020304" pitchFamily="18" charset="0"/>
              </a:rPr>
              <a:t>traffic.drop</a:t>
            </a:r>
            <a:r>
              <a:rPr lang="en-IN" sz="1600" dirty="0">
                <a:latin typeface="Times New Roman" panose="02020603050405020304" pitchFamily="18" charset="0"/>
                <a:cs typeface="Times New Roman" panose="02020603050405020304" pitchFamily="18" charset="0"/>
              </a:rPr>
              <a:t>('Traffic Source', axis=1)</a:t>
            </a:r>
          </a:p>
          <a:p>
            <a:pPr marL="0" indent="0">
              <a:buNone/>
            </a:pPr>
            <a:r>
              <a:rPr lang="en-IN" sz="1600" dirty="0" err="1">
                <a:latin typeface="Times New Roman" panose="02020603050405020304" pitchFamily="18" charset="0"/>
                <a:cs typeface="Times New Roman" panose="02020603050405020304" pitchFamily="18" charset="0"/>
              </a:rPr>
              <a:t>corr</a:t>
            </a:r>
            <a:r>
              <a:rPr lang="en-IN" sz="1600" dirty="0">
                <a:latin typeface="Times New Roman" panose="02020603050405020304" pitchFamily="18" charset="0"/>
                <a:cs typeface="Times New Roman" panose="02020603050405020304" pitchFamily="18" charset="0"/>
              </a:rPr>
              <a:t> = </a:t>
            </a:r>
            <a:r>
              <a:rPr lang="en-IN" sz="1600" dirty="0" err="1">
                <a:latin typeface="Times New Roman" panose="02020603050405020304" pitchFamily="18" charset="0"/>
                <a:cs typeface="Times New Roman" panose="02020603050405020304" pitchFamily="18" charset="0"/>
              </a:rPr>
              <a:t>traffic_clean_num.drop</a:t>
            </a:r>
            <a:r>
              <a:rPr lang="en-IN" sz="1600" dirty="0">
                <a:latin typeface="Times New Roman" panose="02020603050405020304" pitchFamily="18" charset="0"/>
                <a:cs typeface="Times New Roman" panose="02020603050405020304" pitchFamily="18" charset="0"/>
              </a:rPr>
              <a:t>('Conversion Rate', axis=1).</a:t>
            </a:r>
            <a:r>
              <a:rPr lang="en-IN" sz="1600" dirty="0" err="1">
                <a:latin typeface="Times New Roman" panose="02020603050405020304" pitchFamily="18" charset="0"/>
                <a:cs typeface="Times New Roman" panose="02020603050405020304" pitchFamily="18" charset="0"/>
              </a:rPr>
              <a:t>corr</a:t>
            </a:r>
            <a:r>
              <a:rPr lang="en-IN" sz="1600" dirty="0">
                <a:latin typeface="Times New Roman" panose="02020603050405020304" pitchFamily="18" charset="0"/>
                <a:cs typeface="Times New Roman" panose="02020603050405020304" pitchFamily="18" charset="0"/>
              </a:rPr>
              <a:t>()</a:t>
            </a:r>
          </a:p>
          <a:p>
            <a:pPr marL="0" indent="0">
              <a:buNone/>
            </a:pPr>
            <a:r>
              <a:rPr lang="en-IN" sz="1600" dirty="0" err="1">
                <a:latin typeface="Times New Roman" panose="02020603050405020304" pitchFamily="18" charset="0"/>
                <a:cs typeface="Times New Roman" panose="02020603050405020304" pitchFamily="18" charset="0"/>
              </a:rPr>
              <a:t>plt.figure</a:t>
            </a:r>
            <a:r>
              <a:rPr lang="en-IN" sz="1600" dirty="0">
                <a:latin typeface="Times New Roman" panose="02020603050405020304" pitchFamily="18" charset="0"/>
                <a:cs typeface="Times New Roman" panose="02020603050405020304" pitchFamily="18" charset="0"/>
              </a:rPr>
              <a:t>(dpi=100)</a:t>
            </a:r>
          </a:p>
          <a:p>
            <a:pPr marL="0" indent="0">
              <a:buNone/>
            </a:pPr>
            <a:r>
              <a:rPr lang="en-IN" sz="1600" dirty="0" err="1">
                <a:latin typeface="Times New Roman" panose="02020603050405020304" pitchFamily="18" charset="0"/>
                <a:cs typeface="Times New Roman" panose="02020603050405020304" pitchFamily="18" charset="0"/>
              </a:rPr>
              <a:t>sns.heatmap</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corr</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annot</a:t>
            </a:r>
            <a:r>
              <a:rPr lang="en-IN" sz="1600" dirty="0">
                <a:latin typeface="Times New Roman" panose="02020603050405020304" pitchFamily="18" charset="0"/>
                <a:cs typeface="Times New Roman" panose="02020603050405020304" pitchFamily="18" charset="0"/>
              </a:rPr>
              <a:t>=True, </a:t>
            </a:r>
            <a:r>
              <a:rPr lang="en-IN" sz="1600" dirty="0" err="1">
                <a:latin typeface="Times New Roman" panose="02020603050405020304" pitchFamily="18" charset="0"/>
                <a:cs typeface="Times New Roman" panose="02020603050405020304" pitchFamily="18" charset="0"/>
              </a:rPr>
              <a:t>fmt</a:t>
            </a:r>
            <a:r>
              <a:rPr lang="en-IN" sz="1600" dirty="0">
                <a:latin typeface="Times New Roman" panose="02020603050405020304" pitchFamily="18" charset="0"/>
                <a:cs typeface="Times New Roman" panose="02020603050405020304" pitchFamily="18" charset="0"/>
              </a:rPr>
              <a:t>= '.2f')</a:t>
            </a:r>
          </a:p>
          <a:p>
            <a:pPr marL="0" indent="0">
              <a:buNone/>
            </a:pPr>
            <a:r>
              <a:rPr lang="en-IN" sz="1600" dirty="0" err="1">
                <a:latin typeface="Times New Roman" panose="02020603050405020304" pitchFamily="18" charset="0"/>
                <a:cs typeface="Times New Roman" panose="02020603050405020304" pitchFamily="18" charset="0"/>
              </a:rPr>
              <a:t>plt.show</a:t>
            </a:r>
            <a:r>
              <a:rPr lang="en-IN" sz="1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36607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DF2E4-CA3F-BC94-5349-975C86B66D3B}"/>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Code Typed</a:t>
            </a:r>
            <a:endParaRPr lang="en-IN" dirty="0"/>
          </a:p>
        </p:txBody>
      </p:sp>
      <p:sp>
        <p:nvSpPr>
          <p:cNvPr id="3" name="Content Placeholder 2">
            <a:extLst>
              <a:ext uri="{FF2B5EF4-FFF2-40B4-BE49-F238E27FC236}">
                <a16:creationId xmlns:a16="http://schemas.microsoft.com/office/drawing/2014/main" id="{D00B58A5-9801-E101-0FEE-A5E8C1F27DE2}"/>
              </a:ext>
            </a:extLst>
          </p:cNvPr>
          <p:cNvSpPr>
            <a:spLocks noGrp="1"/>
          </p:cNvSpPr>
          <p:nvPr>
            <p:ph idx="1"/>
          </p:nvPr>
        </p:nvSpPr>
        <p:spPr/>
        <p:txBody>
          <a:bodyPr>
            <a:normAutofit fontScale="40000" lnSpcReduction="20000"/>
          </a:bodyPr>
          <a:lstStyle/>
          <a:p>
            <a:pPr marL="0" indent="0">
              <a:buNone/>
            </a:pPr>
            <a:r>
              <a:rPr lang="en-IN" dirty="0"/>
              <a:t>#</a:t>
            </a:r>
            <a:r>
              <a:rPr lang="en-IN" sz="3000" dirty="0"/>
              <a:t> DATA VISUALIZATION &amp; TRAFFIC SOURCE DISTRIBUTION</a:t>
            </a:r>
          </a:p>
          <a:p>
            <a:pPr marL="0" indent="0">
              <a:buNone/>
            </a:pPr>
            <a:r>
              <a:rPr lang="en-IN" sz="3000" dirty="0" err="1"/>
              <a:t>traffic_counts</a:t>
            </a:r>
            <a:r>
              <a:rPr lang="en-IN" sz="3000" dirty="0"/>
              <a:t> = traffic['Traffic Source'].</a:t>
            </a:r>
            <a:r>
              <a:rPr lang="en-IN" sz="3000" dirty="0" err="1"/>
              <a:t>value_counts</a:t>
            </a:r>
            <a:r>
              <a:rPr lang="en-IN" sz="3000" dirty="0"/>
              <a:t>()</a:t>
            </a:r>
          </a:p>
          <a:p>
            <a:pPr marL="0" indent="0">
              <a:buNone/>
            </a:pPr>
            <a:endParaRPr lang="en-IN" sz="3000" dirty="0"/>
          </a:p>
          <a:p>
            <a:pPr marL="0" indent="0">
              <a:buNone/>
            </a:pPr>
            <a:r>
              <a:rPr lang="en-IN" sz="3000" dirty="0"/>
              <a:t># CREATING A BAR GRAPH</a:t>
            </a:r>
          </a:p>
          <a:p>
            <a:pPr marL="0" indent="0">
              <a:buNone/>
            </a:pPr>
            <a:r>
              <a:rPr lang="en-IN" sz="3000" dirty="0" err="1"/>
              <a:t>traffic_counts.plot</a:t>
            </a:r>
            <a:r>
              <a:rPr lang="en-IN" sz="3000" dirty="0"/>
              <a:t>(kind='bar', </a:t>
            </a:r>
            <a:r>
              <a:rPr lang="en-IN" sz="3000" dirty="0" err="1"/>
              <a:t>figsize</a:t>
            </a:r>
            <a:r>
              <a:rPr lang="en-IN" sz="3000" dirty="0"/>
              <a:t>=(10, 6))</a:t>
            </a:r>
          </a:p>
          <a:p>
            <a:pPr marL="0" indent="0">
              <a:buNone/>
            </a:pPr>
            <a:r>
              <a:rPr lang="en-IN" sz="3000" dirty="0" err="1"/>
              <a:t>plt.title</a:t>
            </a:r>
            <a:r>
              <a:rPr lang="en-IN" sz="3000" dirty="0"/>
              <a:t>('Traffic Source Distribution')</a:t>
            </a:r>
          </a:p>
          <a:p>
            <a:pPr marL="0" indent="0">
              <a:buNone/>
            </a:pPr>
            <a:r>
              <a:rPr lang="en-IN" sz="3000" dirty="0" err="1"/>
              <a:t>plt.xlabel</a:t>
            </a:r>
            <a:r>
              <a:rPr lang="en-IN" sz="3000" dirty="0"/>
              <a:t>('Traffic Source')</a:t>
            </a:r>
          </a:p>
          <a:p>
            <a:pPr marL="0" indent="0">
              <a:buNone/>
            </a:pPr>
            <a:r>
              <a:rPr lang="en-IN" sz="3000" dirty="0" err="1"/>
              <a:t>plt.ylabel</a:t>
            </a:r>
            <a:r>
              <a:rPr lang="en-IN" sz="3000" dirty="0"/>
              <a:t>('Count')</a:t>
            </a:r>
          </a:p>
          <a:p>
            <a:pPr marL="0" indent="0">
              <a:buNone/>
            </a:pPr>
            <a:r>
              <a:rPr lang="en-IN" sz="3000" dirty="0" err="1"/>
              <a:t>plt.show</a:t>
            </a:r>
            <a:r>
              <a:rPr lang="en-IN" sz="3000" dirty="0"/>
              <a:t>()</a:t>
            </a:r>
          </a:p>
          <a:p>
            <a:pPr marL="0" indent="0">
              <a:buNone/>
            </a:pPr>
            <a:endParaRPr lang="en-IN" sz="3000" dirty="0"/>
          </a:p>
          <a:p>
            <a:pPr marL="0" indent="0">
              <a:buNone/>
            </a:pPr>
            <a:r>
              <a:rPr lang="en-IN" sz="3000" dirty="0"/>
              <a:t># RELATIONSHIP BETWEEN SESSION DURATION AND BOUNCE RATE</a:t>
            </a:r>
          </a:p>
          <a:p>
            <a:pPr marL="0" indent="0">
              <a:buNone/>
            </a:pPr>
            <a:r>
              <a:rPr lang="en-IN" sz="3000" dirty="0" err="1"/>
              <a:t>plt.figure</a:t>
            </a:r>
            <a:r>
              <a:rPr lang="en-IN" sz="3000" dirty="0"/>
              <a:t>(</a:t>
            </a:r>
            <a:r>
              <a:rPr lang="en-IN" sz="3000" dirty="0" err="1"/>
              <a:t>figsize</a:t>
            </a:r>
            <a:r>
              <a:rPr lang="en-IN" sz="3000" dirty="0"/>
              <a:t>=(10, 6))</a:t>
            </a:r>
          </a:p>
          <a:p>
            <a:pPr marL="0" indent="0">
              <a:buNone/>
            </a:pPr>
            <a:r>
              <a:rPr lang="en-IN" sz="3000" dirty="0" err="1"/>
              <a:t>sns.scatterplot</a:t>
            </a:r>
            <a:r>
              <a:rPr lang="en-IN" sz="3000" dirty="0"/>
              <a:t>(x='Session Duration', y='Bounce Rate', data=</a:t>
            </a:r>
            <a:r>
              <a:rPr lang="en-IN" sz="3000" dirty="0" err="1"/>
              <a:t>traffic_clean_num</a:t>
            </a:r>
            <a:r>
              <a:rPr lang="en-IN" sz="3000" dirty="0"/>
              <a:t>)</a:t>
            </a:r>
          </a:p>
          <a:p>
            <a:pPr marL="0" indent="0">
              <a:buNone/>
            </a:pPr>
            <a:r>
              <a:rPr lang="en-IN" sz="3000" dirty="0" err="1"/>
              <a:t>plt.title</a:t>
            </a:r>
            <a:r>
              <a:rPr lang="en-IN" sz="3000" dirty="0"/>
              <a:t>('Session Duration vs Bounce Rate')</a:t>
            </a:r>
          </a:p>
          <a:p>
            <a:pPr marL="0" indent="0">
              <a:buNone/>
            </a:pPr>
            <a:r>
              <a:rPr lang="en-IN" sz="3000" dirty="0" err="1"/>
              <a:t>plt.xlabel</a:t>
            </a:r>
            <a:r>
              <a:rPr lang="en-IN" sz="3000" dirty="0"/>
              <a:t>('Session Duration (in minutes)')</a:t>
            </a:r>
          </a:p>
          <a:p>
            <a:pPr marL="0" indent="0">
              <a:buNone/>
            </a:pPr>
            <a:r>
              <a:rPr lang="en-IN" sz="3000" dirty="0" err="1"/>
              <a:t>plt.ylabel</a:t>
            </a:r>
            <a:r>
              <a:rPr lang="en-IN" sz="3000" dirty="0"/>
              <a:t>('Bounce Rate (in percentage)')</a:t>
            </a:r>
          </a:p>
          <a:p>
            <a:pPr marL="0" indent="0">
              <a:buNone/>
            </a:pPr>
            <a:r>
              <a:rPr lang="en-IN" sz="3000" dirty="0" err="1"/>
              <a:t>plt.show</a:t>
            </a:r>
            <a:r>
              <a:rPr lang="en-IN" sz="3000" dirty="0"/>
              <a:t>()</a:t>
            </a:r>
          </a:p>
        </p:txBody>
      </p:sp>
    </p:spTree>
    <p:extLst>
      <p:ext uri="{BB962C8B-B14F-4D97-AF65-F5344CB8AC3E}">
        <p14:creationId xmlns:p14="http://schemas.microsoft.com/office/powerpoint/2010/main" val="3041858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3C6A1-B31C-E6A2-5DE4-2C0C50A2A808}"/>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Code Typed</a:t>
            </a:r>
            <a:endParaRPr lang="en-IN" dirty="0"/>
          </a:p>
        </p:txBody>
      </p:sp>
      <p:sp>
        <p:nvSpPr>
          <p:cNvPr id="3" name="Content Placeholder 2">
            <a:extLst>
              <a:ext uri="{FF2B5EF4-FFF2-40B4-BE49-F238E27FC236}">
                <a16:creationId xmlns:a16="http://schemas.microsoft.com/office/drawing/2014/main" id="{3026B010-E5FE-6635-9846-FB27D0081798}"/>
              </a:ext>
            </a:extLst>
          </p:cNvPr>
          <p:cNvSpPr>
            <a:spLocks noGrp="1"/>
          </p:cNvSpPr>
          <p:nvPr>
            <p:ph idx="1"/>
          </p:nvPr>
        </p:nvSpPr>
        <p:spPr/>
        <p:txBody>
          <a:bodyPr>
            <a:noAutofit/>
          </a:bodyPr>
          <a:lstStyle/>
          <a:p>
            <a:pPr marL="0" indent="0">
              <a:buNone/>
            </a:pPr>
            <a:r>
              <a:rPr lang="en-IN" sz="1000" dirty="0">
                <a:latin typeface="Times New Roman" panose="02020603050405020304" pitchFamily="18" charset="0"/>
                <a:cs typeface="Times New Roman" panose="02020603050405020304" pitchFamily="18" charset="0"/>
              </a:rPr>
              <a:t># RELATIONSHIP BETWEEN PAGE VIEWS AND SESSION DURATION</a:t>
            </a:r>
          </a:p>
          <a:p>
            <a:pPr marL="0" indent="0">
              <a:buNone/>
            </a:pPr>
            <a:r>
              <a:rPr lang="en-IN" sz="1000" dirty="0" err="1">
                <a:latin typeface="Times New Roman" panose="02020603050405020304" pitchFamily="18" charset="0"/>
                <a:cs typeface="Times New Roman" panose="02020603050405020304" pitchFamily="18" charset="0"/>
              </a:rPr>
              <a:t>page_views</a:t>
            </a:r>
            <a:r>
              <a:rPr lang="en-IN" sz="1000" dirty="0">
                <a:latin typeface="Times New Roman" panose="02020603050405020304" pitchFamily="18" charset="0"/>
                <a:cs typeface="Times New Roman" panose="02020603050405020304" pitchFamily="18" charset="0"/>
              </a:rPr>
              <a:t> = </a:t>
            </a:r>
            <a:r>
              <a:rPr lang="en-IN" sz="1000" dirty="0" err="1">
                <a:latin typeface="Times New Roman" panose="02020603050405020304" pitchFamily="18" charset="0"/>
                <a:cs typeface="Times New Roman" panose="02020603050405020304" pitchFamily="18" charset="0"/>
              </a:rPr>
              <a:t>traffic_clean_num</a:t>
            </a:r>
            <a:r>
              <a:rPr lang="en-IN" sz="1000" dirty="0">
                <a:latin typeface="Times New Roman" panose="02020603050405020304" pitchFamily="18" charset="0"/>
                <a:cs typeface="Times New Roman" panose="02020603050405020304" pitchFamily="18" charset="0"/>
              </a:rPr>
              <a:t>['Page Views']</a:t>
            </a:r>
          </a:p>
          <a:p>
            <a:pPr marL="0" indent="0">
              <a:buNone/>
            </a:pPr>
            <a:r>
              <a:rPr lang="en-IN" sz="1000" dirty="0" err="1">
                <a:latin typeface="Times New Roman" panose="02020603050405020304" pitchFamily="18" charset="0"/>
                <a:cs typeface="Times New Roman" panose="02020603050405020304" pitchFamily="18" charset="0"/>
              </a:rPr>
              <a:t>session_duration</a:t>
            </a:r>
            <a:r>
              <a:rPr lang="en-IN" sz="1000" dirty="0">
                <a:latin typeface="Times New Roman" panose="02020603050405020304" pitchFamily="18" charset="0"/>
                <a:cs typeface="Times New Roman" panose="02020603050405020304" pitchFamily="18" charset="0"/>
              </a:rPr>
              <a:t> = </a:t>
            </a:r>
            <a:r>
              <a:rPr lang="en-IN" sz="1000" dirty="0" err="1">
                <a:latin typeface="Times New Roman" panose="02020603050405020304" pitchFamily="18" charset="0"/>
                <a:cs typeface="Times New Roman" panose="02020603050405020304" pitchFamily="18" charset="0"/>
              </a:rPr>
              <a:t>traffic_clean_num</a:t>
            </a:r>
            <a:r>
              <a:rPr lang="en-IN" sz="1000" dirty="0">
                <a:latin typeface="Times New Roman" panose="02020603050405020304" pitchFamily="18" charset="0"/>
                <a:cs typeface="Times New Roman" panose="02020603050405020304" pitchFamily="18" charset="0"/>
              </a:rPr>
              <a:t>['Session Duration']</a:t>
            </a:r>
          </a:p>
          <a:p>
            <a:pPr marL="0" indent="0">
              <a:buNone/>
            </a:pPr>
            <a:endParaRPr lang="en-IN" sz="1000" dirty="0">
              <a:latin typeface="Times New Roman" panose="02020603050405020304" pitchFamily="18" charset="0"/>
              <a:cs typeface="Times New Roman" panose="02020603050405020304" pitchFamily="18" charset="0"/>
            </a:endParaRPr>
          </a:p>
          <a:p>
            <a:pPr marL="0" indent="0">
              <a:buNone/>
            </a:pPr>
            <a:r>
              <a:rPr lang="en-IN" sz="1000" dirty="0" err="1">
                <a:latin typeface="Times New Roman" panose="02020603050405020304" pitchFamily="18" charset="0"/>
                <a:cs typeface="Times New Roman" panose="02020603050405020304" pitchFamily="18" charset="0"/>
              </a:rPr>
              <a:t>plt.figure</a:t>
            </a:r>
            <a:r>
              <a:rPr lang="en-IN" sz="1000" dirty="0">
                <a:latin typeface="Times New Roman" panose="02020603050405020304" pitchFamily="18" charset="0"/>
                <a:cs typeface="Times New Roman" panose="02020603050405020304" pitchFamily="18" charset="0"/>
              </a:rPr>
              <a:t>(</a:t>
            </a:r>
            <a:r>
              <a:rPr lang="en-IN" sz="1000" dirty="0" err="1">
                <a:latin typeface="Times New Roman" panose="02020603050405020304" pitchFamily="18" charset="0"/>
                <a:cs typeface="Times New Roman" panose="02020603050405020304" pitchFamily="18" charset="0"/>
              </a:rPr>
              <a:t>figsize</a:t>
            </a:r>
            <a:r>
              <a:rPr lang="en-IN" sz="1000" dirty="0">
                <a:latin typeface="Times New Roman" panose="02020603050405020304" pitchFamily="18" charset="0"/>
                <a:cs typeface="Times New Roman" panose="02020603050405020304" pitchFamily="18" charset="0"/>
              </a:rPr>
              <a:t>=(8, 4))</a:t>
            </a:r>
          </a:p>
          <a:p>
            <a:pPr marL="0" indent="0">
              <a:buNone/>
            </a:pPr>
            <a:r>
              <a:rPr lang="en-IN" sz="1000" dirty="0" err="1">
                <a:latin typeface="Times New Roman" panose="02020603050405020304" pitchFamily="18" charset="0"/>
                <a:cs typeface="Times New Roman" panose="02020603050405020304" pitchFamily="18" charset="0"/>
              </a:rPr>
              <a:t>plt.bar</a:t>
            </a:r>
            <a:r>
              <a:rPr lang="en-IN" sz="1000" dirty="0">
                <a:latin typeface="Times New Roman" panose="02020603050405020304" pitchFamily="18" charset="0"/>
                <a:cs typeface="Times New Roman" panose="02020603050405020304" pitchFamily="18" charset="0"/>
              </a:rPr>
              <a:t>(</a:t>
            </a:r>
            <a:r>
              <a:rPr lang="en-IN" sz="1000" dirty="0" err="1">
                <a:latin typeface="Times New Roman" panose="02020603050405020304" pitchFamily="18" charset="0"/>
                <a:cs typeface="Times New Roman" panose="02020603050405020304" pitchFamily="18" charset="0"/>
              </a:rPr>
              <a:t>page_views</a:t>
            </a:r>
            <a:r>
              <a:rPr lang="en-IN" sz="1000" dirty="0">
                <a:latin typeface="Times New Roman" panose="02020603050405020304" pitchFamily="18" charset="0"/>
                <a:cs typeface="Times New Roman" panose="02020603050405020304" pitchFamily="18" charset="0"/>
              </a:rPr>
              <a:t>, </a:t>
            </a:r>
            <a:r>
              <a:rPr lang="en-IN" sz="1000" dirty="0" err="1">
                <a:latin typeface="Times New Roman" panose="02020603050405020304" pitchFamily="18" charset="0"/>
                <a:cs typeface="Times New Roman" panose="02020603050405020304" pitchFamily="18" charset="0"/>
              </a:rPr>
              <a:t>session_duration</a:t>
            </a:r>
            <a:r>
              <a:rPr lang="en-IN" sz="1000" dirty="0">
                <a:latin typeface="Times New Roman" panose="02020603050405020304" pitchFamily="18" charset="0"/>
                <a:cs typeface="Times New Roman" panose="02020603050405020304" pitchFamily="18" charset="0"/>
              </a:rPr>
              <a:t>)</a:t>
            </a:r>
          </a:p>
          <a:p>
            <a:pPr marL="0" indent="0">
              <a:buNone/>
            </a:pPr>
            <a:r>
              <a:rPr lang="en-IN" sz="1000" dirty="0" err="1">
                <a:latin typeface="Times New Roman" panose="02020603050405020304" pitchFamily="18" charset="0"/>
                <a:cs typeface="Times New Roman" panose="02020603050405020304" pitchFamily="18" charset="0"/>
              </a:rPr>
              <a:t>plt.title</a:t>
            </a:r>
            <a:r>
              <a:rPr lang="en-IN" sz="1000" dirty="0">
                <a:latin typeface="Times New Roman" panose="02020603050405020304" pitchFamily="18" charset="0"/>
                <a:cs typeface="Times New Roman" panose="02020603050405020304" pitchFamily="18" charset="0"/>
              </a:rPr>
              <a:t>('Page Views vs Session Duration')</a:t>
            </a:r>
          </a:p>
          <a:p>
            <a:pPr marL="0" indent="0">
              <a:buNone/>
            </a:pPr>
            <a:r>
              <a:rPr lang="en-IN" sz="1000" dirty="0" err="1">
                <a:latin typeface="Times New Roman" panose="02020603050405020304" pitchFamily="18" charset="0"/>
                <a:cs typeface="Times New Roman" panose="02020603050405020304" pitchFamily="18" charset="0"/>
              </a:rPr>
              <a:t>plt.xlabel</a:t>
            </a:r>
            <a:r>
              <a:rPr lang="en-IN" sz="1000" dirty="0">
                <a:latin typeface="Times New Roman" panose="02020603050405020304" pitchFamily="18" charset="0"/>
                <a:cs typeface="Times New Roman" panose="02020603050405020304" pitchFamily="18" charset="0"/>
              </a:rPr>
              <a:t>('Page Views')</a:t>
            </a:r>
          </a:p>
          <a:p>
            <a:pPr marL="0" indent="0">
              <a:buNone/>
            </a:pPr>
            <a:r>
              <a:rPr lang="en-IN" sz="1000" dirty="0" err="1">
                <a:latin typeface="Times New Roman" panose="02020603050405020304" pitchFamily="18" charset="0"/>
                <a:cs typeface="Times New Roman" panose="02020603050405020304" pitchFamily="18" charset="0"/>
              </a:rPr>
              <a:t>plt.ylabel</a:t>
            </a:r>
            <a:r>
              <a:rPr lang="en-IN" sz="1000" dirty="0">
                <a:latin typeface="Times New Roman" panose="02020603050405020304" pitchFamily="18" charset="0"/>
                <a:cs typeface="Times New Roman" panose="02020603050405020304" pitchFamily="18" charset="0"/>
              </a:rPr>
              <a:t>('Session Duration (in minutes)')</a:t>
            </a:r>
          </a:p>
          <a:p>
            <a:pPr marL="0" indent="0">
              <a:buNone/>
            </a:pPr>
            <a:r>
              <a:rPr lang="en-IN" sz="1000" dirty="0" err="1">
                <a:latin typeface="Times New Roman" panose="02020603050405020304" pitchFamily="18" charset="0"/>
                <a:cs typeface="Times New Roman" panose="02020603050405020304" pitchFamily="18" charset="0"/>
              </a:rPr>
              <a:t>plt.show</a:t>
            </a:r>
            <a:r>
              <a:rPr lang="en-IN" sz="1000" dirty="0">
                <a:latin typeface="Times New Roman" panose="02020603050405020304" pitchFamily="18" charset="0"/>
                <a:cs typeface="Times New Roman" panose="02020603050405020304" pitchFamily="18" charset="0"/>
              </a:rPr>
              <a:t>()</a:t>
            </a:r>
          </a:p>
          <a:p>
            <a:pPr marL="0" indent="0">
              <a:buNone/>
            </a:pPr>
            <a:endParaRPr lang="en-IN" sz="1000" dirty="0">
              <a:latin typeface="Times New Roman" panose="02020603050405020304" pitchFamily="18" charset="0"/>
              <a:cs typeface="Times New Roman" panose="02020603050405020304" pitchFamily="18" charset="0"/>
            </a:endParaRPr>
          </a:p>
          <a:p>
            <a:pPr marL="0" indent="0">
              <a:buNone/>
            </a:pPr>
            <a:r>
              <a:rPr lang="en-IN" sz="1000" dirty="0">
                <a:latin typeface="Times New Roman" panose="02020603050405020304" pitchFamily="18" charset="0"/>
                <a:cs typeface="Times New Roman" panose="02020603050405020304" pitchFamily="18" charset="0"/>
              </a:rPr>
              <a:t># RELATIONSHIP BETWEEN TIME ON PAGE AND CONVERSION RATE</a:t>
            </a:r>
          </a:p>
          <a:p>
            <a:pPr marL="0" indent="0">
              <a:buNone/>
            </a:pPr>
            <a:r>
              <a:rPr lang="en-IN" sz="1000" dirty="0" err="1">
                <a:latin typeface="Times New Roman" panose="02020603050405020304" pitchFamily="18" charset="0"/>
                <a:cs typeface="Times New Roman" panose="02020603050405020304" pitchFamily="18" charset="0"/>
              </a:rPr>
              <a:t>plt.figure</a:t>
            </a:r>
            <a:r>
              <a:rPr lang="en-IN" sz="1000" dirty="0">
                <a:latin typeface="Times New Roman" panose="02020603050405020304" pitchFamily="18" charset="0"/>
                <a:cs typeface="Times New Roman" panose="02020603050405020304" pitchFamily="18" charset="0"/>
              </a:rPr>
              <a:t>(</a:t>
            </a:r>
            <a:r>
              <a:rPr lang="en-IN" sz="1000" dirty="0" err="1">
                <a:latin typeface="Times New Roman" panose="02020603050405020304" pitchFamily="18" charset="0"/>
                <a:cs typeface="Times New Roman" panose="02020603050405020304" pitchFamily="18" charset="0"/>
              </a:rPr>
              <a:t>figsize</a:t>
            </a:r>
            <a:r>
              <a:rPr lang="en-IN" sz="1000" dirty="0">
                <a:latin typeface="Times New Roman" panose="02020603050405020304" pitchFamily="18" charset="0"/>
                <a:cs typeface="Times New Roman" panose="02020603050405020304" pitchFamily="18" charset="0"/>
              </a:rPr>
              <a:t>=(8,4))</a:t>
            </a:r>
          </a:p>
          <a:p>
            <a:pPr marL="0" indent="0">
              <a:buNone/>
            </a:pPr>
            <a:r>
              <a:rPr lang="en-IN" sz="1000" dirty="0" err="1">
                <a:latin typeface="Times New Roman" panose="02020603050405020304" pitchFamily="18" charset="0"/>
                <a:cs typeface="Times New Roman" panose="02020603050405020304" pitchFamily="18" charset="0"/>
              </a:rPr>
              <a:t>sns.scatterplot</a:t>
            </a:r>
            <a:r>
              <a:rPr lang="en-IN" sz="1000" dirty="0">
                <a:latin typeface="Times New Roman" panose="02020603050405020304" pitchFamily="18" charset="0"/>
                <a:cs typeface="Times New Roman" panose="02020603050405020304" pitchFamily="18" charset="0"/>
              </a:rPr>
              <a:t>(x='Time on Page', y='Conversion Rate', data=</a:t>
            </a:r>
            <a:r>
              <a:rPr lang="en-IN" sz="1000" dirty="0" err="1">
                <a:latin typeface="Times New Roman" panose="02020603050405020304" pitchFamily="18" charset="0"/>
                <a:cs typeface="Times New Roman" panose="02020603050405020304" pitchFamily="18" charset="0"/>
              </a:rPr>
              <a:t>traffic_clean_num</a:t>
            </a:r>
            <a:r>
              <a:rPr lang="en-IN" sz="1000" dirty="0">
                <a:latin typeface="Times New Roman" panose="02020603050405020304" pitchFamily="18" charset="0"/>
                <a:cs typeface="Times New Roman" panose="02020603050405020304" pitchFamily="18" charset="0"/>
              </a:rPr>
              <a:t>)</a:t>
            </a:r>
          </a:p>
          <a:p>
            <a:pPr marL="0" indent="0">
              <a:buNone/>
            </a:pPr>
            <a:r>
              <a:rPr lang="en-IN" sz="1000" dirty="0" err="1">
                <a:latin typeface="Times New Roman" panose="02020603050405020304" pitchFamily="18" charset="0"/>
                <a:cs typeface="Times New Roman" panose="02020603050405020304" pitchFamily="18" charset="0"/>
              </a:rPr>
              <a:t>plt.title</a:t>
            </a:r>
            <a:r>
              <a:rPr lang="en-IN" sz="1000" dirty="0">
                <a:latin typeface="Times New Roman" panose="02020603050405020304" pitchFamily="18" charset="0"/>
                <a:cs typeface="Times New Roman" panose="02020603050405020304" pitchFamily="18" charset="0"/>
              </a:rPr>
              <a:t>('Time On Page vs Conversion Rate')</a:t>
            </a:r>
          </a:p>
          <a:p>
            <a:pPr marL="0" indent="0">
              <a:buNone/>
            </a:pPr>
            <a:r>
              <a:rPr lang="en-IN" sz="1000" dirty="0" err="1">
                <a:latin typeface="Times New Roman" panose="02020603050405020304" pitchFamily="18" charset="0"/>
                <a:cs typeface="Times New Roman" panose="02020603050405020304" pitchFamily="18" charset="0"/>
              </a:rPr>
              <a:t>plt.xlabel</a:t>
            </a:r>
            <a:r>
              <a:rPr lang="en-IN" sz="1000" dirty="0">
                <a:latin typeface="Times New Roman" panose="02020603050405020304" pitchFamily="18" charset="0"/>
                <a:cs typeface="Times New Roman" panose="02020603050405020304" pitchFamily="18" charset="0"/>
              </a:rPr>
              <a:t>('Time On Page')</a:t>
            </a:r>
          </a:p>
          <a:p>
            <a:pPr marL="0" indent="0">
              <a:buNone/>
            </a:pPr>
            <a:r>
              <a:rPr lang="en-IN" sz="1000" dirty="0" err="1">
                <a:latin typeface="Times New Roman" panose="02020603050405020304" pitchFamily="18" charset="0"/>
                <a:cs typeface="Times New Roman" panose="02020603050405020304" pitchFamily="18" charset="0"/>
              </a:rPr>
              <a:t>plt.ylabel</a:t>
            </a:r>
            <a:r>
              <a:rPr lang="en-IN" sz="1000" dirty="0">
                <a:latin typeface="Times New Roman" panose="02020603050405020304" pitchFamily="18" charset="0"/>
                <a:cs typeface="Times New Roman" panose="02020603050405020304" pitchFamily="18" charset="0"/>
              </a:rPr>
              <a:t>('Conversion Rate (in percentage)')</a:t>
            </a:r>
          </a:p>
          <a:p>
            <a:pPr marL="0" indent="0">
              <a:buNone/>
            </a:pPr>
            <a:r>
              <a:rPr lang="en-IN" sz="1000" dirty="0" err="1">
                <a:latin typeface="Times New Roman" panose="02020603050405020304" pitchFamily="18" charset="0"/>
                <a:cs typeface="Times New Roman" panose="02020603050405020304" pitchFamily="18" charset="0"/>
              </a:rPr>
              <a:t>plt.show</a:t>
            </a:r>
            <a:r>
              <a:rPr lang="en-IN" sz="1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759493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74928-7F45-AD12-1A40-16332E78CA41}"/>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Code Typed</a:t>
            </a:r>
            <a:endParaRPr lang="en-IN" dirty="0"/>
          </a:p>
        </p:txBody>
      </p:sp>
      <p:sp>
        <p:nvSpPr>
          <p:cNvPr id="3" name="Content Placeholder 2">
            <a:extLst>
              <a:ext uri="{FF2B5EF4-FFF2-40B4-BE49-F238E27FC236}">
                <a16:creationId xmlns:a16="http://schemas.microsoft.com/office/drawing/2014/main" id="{3148F976-AC66-C753-CB69-DE516E081DB1}"/>
              </a:ext>
            </a:extLst>
          </p:cNvPr>
          <p:cNvSpPr>
            <a:spLocks noGrp="1"/>
          </p:cNvSpPr>
          <p:nvPr>
            <p:ph idx="1"/>
          </p:nvPr>
        </p:nvSpPr>
        <p:spPr/>
        <p:txBody>
          <a:bodyPr>
            <a:normAutofit/>
          </a:bodyPr>
          <a:lstStyle/>
          <a:p>
            <a:pPr marL="0" indent="0">
              <a:buNone/>
            </a:pPr>
            <a:r>
              <a:rPr lang="en-IN" sz="2000" dirty="0">
                <a:latin typeface="Times New Roman" panose="02020603050405020304" pitchFamily="18" charset="0"/>
                <a:cs typeface="Times New Roman" panose="02020603050405020304" pitchFamily="18" charset="0"/>
              </a:rPr>
              <a:t># RELATIONSHIP BETWEEN TIME ON PAGE AND BOUNCE RATE</a:t>
            </a:r>
          </a:p>
          <a:p>
            <a:pPr marL="0" indent="0">
              <a:buNone/>
            </a:pPr>
            <a:r>
              <a:rPr lang="en-IN" sz="2000" dirty="0" err="1">
                <a:latin typeface="Times New Roman" panose="02020603050405020304" pitchFamily="18" charset="0"/>
                <a:cs typeface="Times New Roman" panose="02020603050405020304" pitchFamily="18" charset="0"/>
              </a:rPr>
              <a:t>plt.figure</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figsize</a:t>
            </a:r>
            <a:r>
              <a:rPr lang="en-IN" sz="2000" dirty="0">
                <a:latin typeface="Times New Roman" panose="02020603050405020304" pitchFamily="18" charset="0"/>
                <a:cs typeface="Times New Roman" panose="02020603050405020304" pitchFamily="18" charset="0"/>
              </a:rPr>
              <a:t>=(8,4))</a:t>
            </a:r>
          </a:p>
          <a:p>
            <a:pPr marL="0" indent="0">
              <a:buNone/>
            </a:pPr>
            <a:r>
              <a:rPr lang="en-IN" sz="2000" dirty="0" err="1">
                <a:latin typeface="Times New Roman" panose="02020603050405020304" pitchFamily="18" charset="0"/>
                <a:cs typeface="Times New Roman" panose="02020603050405020304" pitchFamily="18" charset="0"/>
              </a:rPr>
              <a:t>sns.scatterplot</a:t>
            </a:r>
            <a:r>
              <a:rPr lang="en-IN" sz="2000" dirty="0">
                <a:latin typeface="Times New Roman" panose="02020603050405020304" pitchFamily="18" charset="0"/>
                <a:cs typeface="Times New Roman" panose="02020603050405020304" pitchFamily="18" charset="0"/>
              </a:rPr>
              <a:t>(x='Time on Page', y='Bounce Rate', data=</a:t>
            </a:r>
            <a:r>
              <a:rPr lang="en-IN" sz="2000" dirty="0" err="1">
                <a:latin typeface="Times New Roman" panose="02020603050405020304" pitchFamily="18" charset="0"/>
                <a:cs typeface="Times New Roman" panose="02020603050405020304" pitchFamily="18" charset="0"/>
              </a:rPr>
              <a:t>traffic_clean_num</a:t>
            </a:r>
            <a:r>
              <a:rPr lang="en-IN" sz="2000" dirty="0">
                <a:latin typeface="Times New Roman" panose="02020603050405020304" pitchFamily="18" charset="0"/>
                <a:cs typeface="Times New Roman" panose="02020603050405020304" pitchFamily="18" charset="0"/>
              </a:rPr>
              <a:t>)</a:t>
            </a:r>
          </a:p>
          <a:p>
            <a:pPr marL="0" indent="0">
              <a:buNone/>
            </a:pPr>
            <a:r>
              <a:rPr lang="en-IN" sz="2000" dirty="0" err="1">
                <a:latin typeface="Times New Roman" panose="02020603050405020304" pitchFamily="18" charset="0"/>
                <a:cs typeface="Times New Roman" panose="02020603050405020304" pitchFamily="18" charset="0"/>
              </a:rPr>
              <a:t>plt.title</a:t>
            </a:r>
            <a:r>
              <a:rPr lang="en-IN" sz="2000" dirty="0">
                <a:latin typeface="Times New Roman" panose="02020603050405020304" pitchFamily="18" charset="0"/>
                <a:cs typeface="Times New Roman" panose="02020603050405020304" pitchFamily="18" charset="0"/>
              </a:rPr>
              <a:t>('Time On Page vs Bounce Rate')</a:t>
            </a:r>
          </a:p>
          <a:p>
            <a:pPr marL="0" indent="0">
              <a:buNone/>
            </a:pPr>
            <a:r>
              <a:rPr lang="en-IN" sz="2000" dirty="0" err="1">
                <a:latin typeface="Times New Roman" panose="02020603050405020304" pitchFamily="18" charset="0"/>
                <a:cs typeface="Times New Roman" panose="02020603050405020304" pitchFamily="18" charset="0"/>
              </a:rPr>
              <a:t>plt.xlabel</a:t>
            </a:r>
            <a:r>
              <a:rPr lang="en-IN" sz="2000" dirty="0">
                <a:latin typeface="Times New Roman" panose="02020603050405020304" pitchFamily="18" charset="0"/>
                <a:cs typeface="Times New Roman" panose="02020603050405020304" pitchFamily="18" charset="0"/>
              </a:rPr>
              <a:t>('Time On Page')</a:t>
            </a:r>
          </a:p>
          <a:p>
            <a:pPr marL="0" indent="0">
              <a:buNone/>
            </a:pPr>
            <a:r>
              <a:rPr lang="en-IN" sz="2000" dirty="0" err="1">
                <a:latin typeface="Times New Roman" panose="02020603050405020304" pitchFamily="18" charset="0"/>
                <a:cs typeface="Times New Roman" panose="02020603050405020304" pitchFamily="18" charset="0"/>
              </a:rPr>
              <a:t>plt.ylabel</a:t>
            </a:r>
            <a:r>
              <a:rPr lang="en-IN" sz="2000" dirty="0">
                <a:latin typeface="Times New Roman" panose="02020603050405020304" pitchFamily="18" charset="0"/>
                <a:cs typeface="Times New Roman" panose="02020603050405020304" pitchFamily="18" charset="0"/>
              </a:rPr>
              <a:t>('Bounce Rate (in percentage)')</a:t>
            </a:r>
          </a:p>
          <a:p>
            <a:pPr marL="0" indent="0">
              <a:buNone/>
            </a:pPr>
            <a:r>
              <a:rPr lang="en-IN" sz="2000" dirty="0" err="1">
                <a:latin typeface="Times New Roman" panose="02020603050405020304" pitchFamily="18" charset="0"/>
                <a:cs typeface="Times New Roman" panose="02020603050405020304" pitchFamily="18" charset="0"/>
              </a:rPr>
              <a:t>plt.show</a:t>
            </a:r>
            <a:r>
              <a:rPr lang="en-I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008698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6DD44-B7DD-A052-17F9-D2538DCEE0FC}"/>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Screenshots Output</a:t>
            </a:r>
            <a:endParaRPr lang="en-IN"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7AE223A5-2875-C9E0-862C-CCD1CDCCE6AD}"/>
              </a:ext>
            </a:extLst>
          </p:cNvPr>
          <p:cNvPicPr>
            <a:picLocks noGrp="1" noChangeAspect="1"/>
          </p:cNvPicPr>
          <p:nvPr>
            <p:ph idx="1"/>
          </p:nvPr>
        </p:nvPicPr>
        <p:blipFill>
          <a:blip r:embed="rId2"/>
          <a:stretch>
            <a:fillRect/>
          </a:stretch>
        </p:blipFill>
        <p:spPr>
          <a:xfrm>
            <a:off x="1851804" y="1825625"/>
            <a:ext cx="7942053" cy="4351338"/>
          </a:xfrm>
          <a:prstGeom prst="rect">
            <a:avLst/>
          </a:prstGeom>
        </p:spPr>
      </p:pic>
    </p:spTree>
    <p:extLst>
      <p:ext uri="{BB962C8B-B14F-4D97-AF65-F5344CB8AC3E}">
        <p14:creationId xmlns:p14="http://schemas.microsoft.com/office/powerpoint/2010/main" val="1169874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9118B-08C3-44A0-9292-B790358D52CD}"/>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Screenshots Output</a:t>
            </a:r>
            <a:endParaRPr lang="en-IN" dirty="0"/>
          </a:p>
        </p:txBody>
      </p:sp>
      <p:pic>
        <p:nvPicPr>
          <p:cNvPr id="4102" name="Picture 6">
            <a:extLst>
              <a:ext uri="{FF2B5EF4-FFF2-40B4-BE49-F238E27FC236}">
                <a16:creationId xmlns:a16="http://schemas.microsoft.com/office/drawing/2014/main" id="{30B875C2-3C85-D359-B7C8-1C78F9E69B1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78324" y="1825625"/>
            <a:ext cx="8275607" cy="4667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1790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71474-4EEA-2F79-596F-644711F11FC0}"/>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Screenshots Output</a:t>
            </a:r>
            <a:endParaRPr lang="en-IN" dirty="0"/>
          </a:p>
        </p:txBody>
      </p:sp>
      <p:pic>
        <p:nvPicPr>
          <p:cNvPr id="5122" name="Picture 2">
            <a:extLst>
              <a:ext uri="{FF2B5EF4-FFF2-40B4-BE49-F238E27FC236}">
                <a16:creationId xmlns:a16="http://schemas.microsoft.com/office/drawing/2014/main" id="{BD46A786-2D18-BBE0-EBFE-F49F215AEF7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31072" y="1825625"/>
            <a:ext cx="672985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1970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AB30C-A7FF-B798-D1D9-98964069B56F}"/>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Screenshots Output</a:t>
            </a:r>
            <a:endParaRPr lang="en-IN" dirty="0"/>
          </a:p>
        </p:txBody>
      </p:sp>
      <p:pic>
        <p:nvPicPr>
          <p:cNvPr id="6146" name="Picture 2">
            <a:extLst>
              <a:ext uri="{FF2B5EF4-FFF2-40B4-BE49-F238E27FC236}">
                <a16:creationId xmlns:a16="http://schemas.microsoft.com/office/drawing/2014/main" id="{95BE571B-B5F3-9E7D-B96F-4EF5C3D8FCB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95593" y="2204494"/>
            <a:ext cx="6400813" cy="3593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0437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6AF22-E3A4-E275-26D4-26256BE71C0E}"/>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Screenshots Output</a:t>
            </a:r>
            <a:endParaRPr lang="en-IN" dirty="0"/>
          </a:p>
        </p:txBody>
      </p:sp>
      <p:pic>
        <p:nvPicPr>
          <p:cNvPr id="7" name="Content Placeholder 6">
            <a:extLst>
              <a:ext uri="{FF2B5EF4-FFF2-40B4-BE49-F238E27FC236}">
                <a16:creationId xmlns:a16="http://schemas.microsoft.com/office/drawing/2014/main" id="{C3E9E3D0-2FDC-A667-39F1-402929C5D453}"/>
              </a:ext>
            </a:extLst>
          </p:cNvPr>
          <p:cNvPicPr>
            <a:picLocks noGrp="1" noChangeAspect="1"/>
          </p:cNvPicPr>
          <p:nvPr>
            <p:ph idx="1"/>
          </p:nvPr>
        </p:nvPicPr>
        <p:blipFill>
          <a:blip r:embed="rId2"/>
          <a:stretch>
            <a:fillRect/>
          </a:stretch>
        </p:blipFill>
        <p:spPr>
          <a:xfrm>
            <a:off x="2805112" y="2129631"/>
            <a:ext cx="6581775" cy="3743325"/>
          </a:xfrm>
          <a:prstGeom prst="rect">
            <a:avLst/>
          </a:prstGeom>
        </p:spPr>
      </p:pic>
    </p:spTree>
    <p:extLst>
      <p:ext uri="{BB962C8B-B14F-4D97-AF65-F5344CB8AC3E}">
        <p14:creationId xmlns:p14="http://schemas.microsoft.com/office/powerpoint/2010/main" val="3604477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A18EB-3CCD-D668-E8C6-B2777C930260}"/>
              </a:ext>
            </a:extLst>
          </p:cNvPr>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  Screenshots Output</a:t>
            </a:r>
            <a:endParaRPr lang="en-IN" sz="40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CA527BA1-4659-92C7-FCDA-2C8729D6C4A2}"/>
              </a:ext>
            </a:extLst>
          </p:cNvPr>
          <p:cNvPicPr>
            <a:picLocks noGrp="1" noChangeAspect="1"/>
          </p:cNvPicPr>
          <p:nvPr>
            <p:ph idx="1"/>
          </p:nvPr>
        </p:nvPicPr>
        <p:blipFill>
          <a:blip r:embed="rId2"/>
          <a:stretch>
            <a:fillRect/>
          </a:stretch>
        </p:blipFill>
        <p:spPr>
          <a:xfrm>
            <a:off x="2805112" y="2129631"/>
            <a:ext cx="6581775" cy="3743325"/>
          </a:xfrm>
          <a:prstGeom prst="rect">
            <a:avLst/>
          </a:prstGeom>
        </p:spPr>
      </p:pic>
    </p:spTree>
    <p:extLst>
      <p:ext uri="{BB962C8B-B14F-4D97-AF65-F5344CB8AC3E}">
        <p14:creationId xmlns:p14="http://schemas.microsoft.com/office/powerpoint/2010/main" val="3587525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B75DA-8C8F-15B4-5D8C-87A12D4B2455}"/>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Content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9878C8E-1EA4-8629-A198-792BEC2EA807}"/>
              </a:ext>
            </a:extLst>
          </p:cNvPr>
          <p:cNvSpPr>
            <a:spLocks noGrp="1"/>
          </p:cNvSpPr>
          <p:nvPr>
            <p:ph idx="1"/>
          </p:nvPr>
        </p:nvSpPr>
        <p:spPr/>
        <p:txBody>
          <a:bodyPr/>
          <a:lstStyle/>
          <a:p>
            <a:pPr>
              <a:buFont typeface="Wingdings" panose="05000000000000000000" pitchFamily="2" charset="2"/>
              <a:buChar char="Ø"/>
            </a:pPr>
            <a:r>
              <a:rPr lang="en-US" dirty="0"/>
              <a:t> </a:t>
            </a:r>
            <a:r>
              <a:rPr lang="en-US" b="1" dirty="0">
                <a:latin typeface="Times New Roman" panose="02020603050405020304" pitchFamily="18" charset="0"/>
                <a:cs typeface="Times New Roman" panose="02020603050405020304" pitchFamily="18" charset="0"/>
              </a:rPr>
              <a:t>Introduction </a:t>
            </a:r>
          </a:p>
          <a:p>
            <a:pPr>
              <a:buFont typeface="Wingdings" panose="05000000000000000000" pitchFamily="2" charset="2"/>
              <a:buChar char="Ø"/>
            </a:pPr>
            <a:endParaRPr lang="en-US" dirty="0"/>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Methodology</a:t>
            </a:r>
          </a:p>
          <a:p>
            <a:pPr>
              <a:buFont typeface="Wingdings" panose="05000000000000000000" pitchFamily="2" charset="2"/>
              <a:buChar char="Ø"/>
            </a:pPr>
            <a:endParaRPr lang="en-US" dirty="0"/>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Code </a:t>
            </a:r>
          </a:p>
          <a:p>
            <a:pPr>
              <a:buFont typeface="Wingdings" panose="05000000000000000000" pitchFamily="2" charset="2"/>
              <a:buChar char="Ø"/>
            </a:pPr>
            <a:endParaRPr lang="en-US" dirty="0"/>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Screenshots Output </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9038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D090F-0EE4-0F24-A72F-04BFFD22DD8E}"/>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2B35554-D650-14B1-B83E-AC16A7523B08}"/>
              </a:ext>
            </a:extLst>
          </p:cNvPr>
          <p:cNvSpPr>
            <a:spLocks noGrp="1"/>
          </p:cNvSpPr>
          <p:nvPr>
            <p:ph idx="1"/>
          </p:nvPr>
        </p:nvSpPr>
        <p:spPr/>
        <p:txBody>
          <a:bodyPr>
            <a:normAutofit fontScale="92500"/>
          </a:bodyPr>
          <a:lstStyle/>
          <a:p>
            <a:pPr marL="0" indent="0">
              <a:buNone/>
            </a:pPr>
            <a:r>
              <a:rPr lang="en-US" dirty="0"/>
              <a:t>In the digital era, understanding website traffic is crucial for optimizing user experience and improving business strategies. This project, </a:t>
            </a:r>
            <a:r>
              <a:rPr lang="en-US" i="1" dirty="0"/>
              <a:t>Analyzing Website Traffic Data</a:t>
            </a:r>
            <a:r>
              <a:rPr lang="en-US" dirty="0"/>
              <a:t>, focuses on collecting, processing, and interpreting visitor data to uncover patterns, trends, and user behavior. By leveraging analytical tools and techniques, we aim to identify key performance metrics such as page views, bounce rates, session durations, and traffic sources</a:t>
            </a:r>
            <a:r>
              <a:rPr lang="en-US" dirty="0">
                <a:latin typeface="Times New Roman" panose="02020603050405020304" pitchFamily="18" charset="0"/>
                <a:cs typeface="Times New Roman" panose="02020603050405020304" pitchFamily="18" charset="0"/>
              </a:rPr>
              <a:t>.</a:t>
            </a:r>
          </a:p>
          <a:p>
            <a:pPr marL="0" indent="0">
              <a:buNone/>
            </a:pPr>
            <a:endParaRPr lang="en-US" dirty="0"/>
          </a:p>
          <a:p>
            <a:pPr marL="0" indent="0">
              <a:buNone/>
            </a:pPr>
            <a:r>
              <a:rPr lang="en-US" dirty="0"/>
              <a:t>The insights gained will help enhance website efficiency, boost engagement, and drive data-driven decision-making. This study provides a structured approach to web analytics, offering valuable recommendations for businesses to refine their online presence and achieve strategic goals.</a:t>
            </a:r>
            <a:endParaRPr lang="en-IN" dirty="0"/>
          </a:p>
        </p:txBody>
      </p:sp>
    </p:spTree>
    <p:extLst>
      <p:ext uri="{BB962C8B-B14F-4D97-AF65-F5344CB8AC3E}">
        <p14:creationId xmlns:p14="http://schemas.microsoft.com/office/powerpoint/2010/main" val="3762522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6C5C7-B128-D299-496E-E30B46B18DD9}"/>
              </a:ext>
            </a:extLst>
          </p:cNvPr>
          <p:cNvSpPr>
            <a:spLocks noGrp="1"/>
          </p:cNvSpPr>
          <p:nvPr>
            <p:ph type="title"/>
          </p:nvPr>
        </p:nvSpPr>
        <p:spPr>
          <a:xfrm flipH="1">
            <a:off x="11353799" y="365125"/>
            <a:ext cx="45719" cy="45719"/>
          </a:xfrm>
        </p:spPr>
        <p:txBody>
          <a:bodyPr>
            <a:normAutofit fontScale="90000"/>
          </a:bodyPr>
          <a:lstStyle/>
          <a:p>
            <a:r>
              <a:rPr lang="en-US" dirty="0"/>
              <a:t> </a:t>
            </a:r>
            <a:endParaRPr lang="en-IN" dirty="0"/>
          </a:p>
        </p:txBody>
      </p:sp>
      <p:sp>
        <p:nvSpPr>
          <p:cNvPr id="3" name="Content Placeholder 2">
            <a:extLst>
              <a:ext uri="{FF2B5EF4-FFF2-40B4-BE49-F238E27FC236}">
                <a16:creationId xmlns:a16="http://schemas.microsoft.com/office/drawing/2014/main" id="{FB103BB4-CE68-4049-DDA4-9AE532FBC034}"/>
              </a:ext>
            </a:extLst>
          </p:cNvPr>
          <p:cNvSpPr>
            <a:spLocks noGrp="1"/>
          </p:cNvSpPr>
          <p:nvPr>
            <p:ph idx="1"/>
          </p:nvPr>
        </p:nvSpPr>
        <p:spPr>
          <a:xfrm>
            <a:off x="838200" y="410844"/>
            <a:ext cx="10515600" cy="5766119"/>
          </a:xfrm>
        </p:spPr>
        <p:txBody>
          <a:bodyPr/>
          <a:lstStyle/>
          <a:p>
            <a:pPr marL="0" indent="0">
              <a:buNone/>
            </a:pPr>
            <a:r>
              <a:rPr lang="en-US" dirty="0"/>
              <a:t>This project, </a:t>
            </a:r>
            <a:r>
              <a:rPr lang="en-US" i="1" dirty="0"/>
              <a:t>Analyzing Website Traffic Data</a:t>
            </a:r>
            <a:r>
              <a:rPr lang="en-US" dirty="0"/>
              <a:t>, aims to explore how users interact with websites by examining key metrics such as traffic sources, session duration, bounce rates, and user demographics. By leveraging data analysis techniques, we can uncover patterns, detect trends, and identify potential areas for improvement.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t>The insights gained will help optimize website performance, enhance marketing strategies, and improve user engagement. This project will provide a data-driven approach to decision-making, enabling businesses to refine their digital presence and maximize their online impact.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4744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8AC39-F14C-B719-4658-079D765B5367}"/>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Methodology</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CFB9C98-DB44-D4A7-1199-5526AD62F2CB}"/>
              </a:ext>
            </a:extLst>
          </p:cNvPr>
          <p:cNvSpPr>
            <a:spLocks noGrp="1"/>
          </p:cNvSpPr>
          <p:nvPr>
            <p:ph idx="1"/>
          </p:nvPr>
        </p:nvSpPr>
        <p:spPr/>
        <p:txBody>
          <a:bodyPr/>
          <a:lstStyle/>
          <a:p>
            <a:pP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Data Collection</a:t>
            </a:r>
            <a:r>
              <a:rPr lang="en-US" sz="1800" b="1" dirty="0">
                <a:latin typeface="Times New Roman" panose="02020603050405020304" pitchFamily="18" charset="0"/>
                <a:cs typeface="Times New Roman" panose="02020603050405020304" pitchFamily="18" charset="0"/>
              </a:rPr>
              <a:t> :</a:t>
            </a:r>
          </a:p>
          <a:p>
            <a:pPr marL="0" indent="0">
              <a:buNone/>
            </a:pPr>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Gather website traffic data using tools like Google Analytics, server logs, or third-party tracking software. </a:t>
            </a:r>
          </a:p>
          <a:p>
            <a:r>
              <a:rPr lang="en-US" sz="1800" b="1" dirty="0">
                <a:latin typeface="Times New Roman" panose="02020603050405020304" pitchFamily="18" charset="0"/>
                <a:cs typeface="Times New Roman" panose="02020603050405020304" pitchFamily="18" charset="0"/>
              </a:rPr>
              <a:t>Record key metrics such as page views, sessions, traffic sources, and bounce rates.</a:t>
            </a:r>
          </a:p>
          <a:p>
            <a:pPr marL="0" indent="0">
              <a:buNone/>
            </a:pPr>
            <a:endParaRPr lang="en-US" sz="1800"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Data Preprocessing :</a:t>
            </a:r>
          </a:p>
          <a:p>
            <a:pPr marL="0" indent="0">
              <a:buNone/>
            </a:pPr>
            <a:endParaRPr lang="en-US" sz="18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Clean and filter data to remove inconsistencies, duplicates, and missing values.</a:t>
            </a:r>
          </a:p>
          <a:p>
            <a:r>
              <a:rPr lang="en-US" sz="1800" b="1" dirty="0">
                <a:latin typeface="Times New Roman" panose="02020603050405020304" pitchFamily="18" charset="0"/>
                <a:cs typeface="Times New Roman" panose="02020603050405020304" pitchFamily="18" charset="0"/>
              </a:rPr>
              <a:t>Structure data for accurate analysis.</a:t>
            </a:r>
          </a:p>
        </p:txBody>
      </p:sp>
      <p:sp>
        <p:nvSpPr>
          <p:cNvPr id="5" name="Rectangle 2">
            <a:extLst>
              <a:ext uri="{FF2B5EF4-FFF2-40B4-BE49-F238E27FC236}">
                <a16:creationId xmlns:a16="http://schemas.microsoft.com/office/drawing/2014/main" id="{4ECD0303-81EE-22F2-DDD8-47A12D5D0192}"/>
              </a:ext>
            </a:extLst>
          </p:cNvPr>
          <p:cNvSpPr>
            <a:spLocks noChangeArrowheads="1"/>
          </p:cNvSpPr>
          <p:nvPr/>
        </p:nvSpPr>
        <p:spPr bwMode="auto">
          <a:xfrm>
            <a:off x="0" y="739288"/>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59720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146BD-D9B1-FAAE-60A4-92ADF700FF75}"/>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Methodology</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A2A7CD7-FC36-3812-B310-222F4A6C4200}"/>
              </a:ext>
            </a:extLst>
          </p:cNvPr>
          <p:cNvSpPr>
            <a:spLocks noGrp="1"/>
          </p:cNvSpPr>
          <p:nvPr>
            <p:ph idx="1"/>
          </p:nvPr>
        </p:nvSpPr>
        <p:spPr/>
        <p:txBody>
          <a:bodyPr/>
          <a:lstStyle/>
          <a:p>
            <a:pP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Data Analysis :</a:t>
            </a:r>
          </a:p>
          <a:p>
            <a:pPr marL="0" indent="0">
              <a:buNone/>
            </a:pPr>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Apply statistical and analytical techniques to identify trends and patterns.</a:t>
            </a:r>
            <a:endParaRPr lang="en-US" sz="1200"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 Use </a:t>
            </a:r>
            <a:r>
              <a:rPr lang="en-US" sz="1800" b="1" dirty="0">
                <a:latin typeface="Times New Roman" panose="02020603050405020304" pitchFamily="18" charset="0"/>
                <a:cs typeface="Times New Roman" panose="02020603050405020304" pitchFamily="18" charset="0"/>
              </a:rPr>
              <a:t>visualization tools (graphs, charts) to interpret findings</a:t>
            </a:r>
            <a:endParaRPr lang="en-IN" sz="1200" dirty="0">
              <a:latin typeface="Times New Roman" panose="02020603050405020304" pitchFamily="18" charset="0"/>
              <a:cs typeface="Times New Roman" panose="02020603050405020304" pitchFamily="18" charset="0"/>
            </a:endParaRPr>
          </a:p>
          <a:p>
            <a:pPr marL="0" indent="0">
              <a:buNone/>
            </a:pPr>
            <a:endParaRPr lang="en-IN" sz="12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b="1" dirty="0">
                <a:latin typeface="Times New Roman" panose="02020603050405020304" pitchFamily="18" charset="0"/>
                <a:cs typeface="Times New Roman" panose="02020603050405020304" pitchFamily="18" charset="0"/>
              </a:rPr>
              <a:t>Interpretation &amp; Reporting</a:t>
            </a:r>
            <a:r>
              <a:rPr lang="en-IN" sz="1800" b="1" dirty="0">
                <a:latin typeface="Times New Roman" panose="02020603050405020304" pitchFamily="18" charset="0"/>
                <a:cs typeface="Times New Roman" panose="02020603050405020304" pitchFamily="18" charset="0"/>
              </a:rPr>
              <a:t> :</a:t>
            </a:r>
          </a:p>
          <a:p>
            <a:pPr marL="0" indent="0">
              <a:buNone/>
            </a:pPr>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Summarize findings into reports with actionable insights.</a:t>
            </a:r>
          </a:p>
          <a:p>
            <a:r>
              <a:rPr lang="en-US" sz="1800" b="1" dirty="0">
                <a:latin typeface="Times New Roman" panose="02020603050405020304" pitchFamily="18" charset="0"/>
                <a:cs typeface="Times New Roman" panose="02020603050405020304" pitchFamily="18" charset="0"/>
              </a:rPr>
              <a:t>Provide recommendations to optimize website performance and user experience.</a:t>
            </a:r>
            <a:endParaRPr lang="en-IN"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2315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A6932-BCC0-85D0-2D4F-1F28486B725C}"/>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Code Typed</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1B13C30-6B49-BB09-357E-BC18550CD0BE}"/>
              </a:ext>
            </a:extLst>
          </p:cNvPr>
          <p:cNvSpPr>
            <a:spLocks noGrp="1"/>
          </p:cNvSpPr>
          <p:nvPr>
            <p:ph idx="1"/>
          </p:nvPr>
        </p:nvSpPr>
        <p:spPr/>
        <p:txBody>
          <a:bodyPr>
            <a:normAutofit fontScale="47500" lnSpcReduction="20000"/>
          </a:bodyPr>
          <a:lstStyle/>
          <a:p>
            <a:pPr marL="0" indent="0">
              <a:buNone/>
            </a:pPr>
            <a:r>
              <a:rPr lang="en-US" sz="2000" dirty="0">
                <a:latin typeface="Arial" panose="020B0604020202020204" pitchFamily="34" charset="0"/>
                <a:cs typeface="Arial" panose="020B0604020202020204" pitchFamily="34" charset="0"/>
              </a:rPr>
              <a:t># IMPORTING BASIC LIBRARIES</a:t>
            </a:r>
          </a:p>
          <a:p>
            <a:pPr marL="0" indent="0">
              <a:buNone/>
            </a:pPr>
            <a:r>
              <a:rPr lang="en-US" sz="2000" dirty="0">
                <a:latin typeface="Arial" panose="020B0604020202020204" pitchFamily="34" charset="0"/>
                <a:cs typeface="Arial" panose="020B0604020202020204" pitchFamily="34" charset="0"/>
              </a:rPr>
              <a:t>import pandas as pd</a:t>
            </a:r>
          </a:p>
          <a:p>
            <a:pPr marL="0" indent="0">
              <a:buNone/>
            </a:pPr>
            <a:r>
              <a:rPr lang="en-US" sz="2000" dirty="0">
                <a:latin typeface="Arial" panose="020B0604020202020204" pitchFamily="34" charset="0"/>
                <a:cs typeface="Arial" panose="020B0604020202020204" pitchFamily="34" charset="0"/>
              </a:rPr>
              <a:t>import </a:t>
            </a:r>
            <a:r>
              <a:rPr lang="en-US" sz="2000" dirty="0" err="1">
                <a:latin typeface="Arial" panose="020B0604020202020204" pitchFamily="34" charset="0"/>
                <a:cs typeface="Arial" panose="020B0604020202020204" pitchFamily="34" charset="0"/>
              </a:rPr>
              <a:t>numpy</a:t>
            </a:r>
            <a:r>
              <a:rPr lang="en-US" sz="2000" dirty="0">
                <a:latin typeface="Arial" panose="020B0604020202020204" pitchFamily="34" charset="0"/>
                <a:cs typeface="Arial" panose="020B0604020202020204" pitchFamily="34" charset="0"/>
              </a:rPr>
              <a:t> as np</a:t>
            </a:r>
          </a:p>
          <a:p>
            <a:pPr marL="0" indent="0">
              <a:buNone/>
            </a:pPr>
            <a:r>
              <a:rPr lang="en-US" sz="2000" dirty="0">
                <a:latin typeface="Arial" panose="020B0604020202020204" pitchFamily="34" charset="0"/>
                <a:cs typeface="Arial" panose="020B0604020202020204" pitchFamily="34" charset="0"/>
              </a:rPr>
              <a:t>import </a:t>
            </a:r>
            <a:r>
              <a:rPr lang="en-US" sz="2000" dirty="0" err="1">
                <a:latin typeface="Arial" panose="020B0604020202020204" pitchFamily="34" charset="0"/>
                <a:cs typeface="Arial" panose="020B0604020202020204" pitchFamily="34" charset="0"/>
              </a:rPr>
              <a:t>matplotlib.pyplot</a:t>
            </a:r>
            <a:r>
              <a:rPr lang="en-US" sz="2000" dirty="0">
                <a:latin typeface="Arial" panose="020B0604020202020204" pitchFamily="34" charset="0"/>
                <a:cs typeface="Arial" panose="020B0604020202020204" pitchFamily="34" charset="0"/>
              </a:rPr>
              <a:t> as </a:t>
            </a:r>
            <a:r>
              <a:rPr lang="en-US" sz="2000" dirty="0" err="1">
                <a:latin typeface="Arial" panose="020B0604020202020204" pitchFamily="34" charset="0"/>
                <a:cs typeface="Arial" panose="020B0604020202020204" pitchFamily="34" charset="0"/>
              </a:rPr>
              <a:t>plt</a:t>
            </a:r>
            <a:endParaRPr lang="en-US"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import seaborn as </a:t>
            </a:r>
            <a:r>
              <a:rPr lang="en-US" sz="2000" dirty="0" err="1">
                <a:latin typeface="Arial" panose="020B0604020202020204" pitchFamily="34" charset="0"/>
                <a:cs typeface="Arial" panose="020B0604020202020204" pitchFamily="34" charset="0"/>
              </a:rPr>
              <a:t>sns</a:t>
            </a: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 LOADING THE DATASET USING PANDAS PD.READ_CSV() FUNCTION</a:t>
            </a:r>
          </a:p>
          <a:p>
            <a:pPr marL="0" indent="0">
              <a:buNone/>
            </a:pPr>
            <a:r>
              <a:rPr lang="en-US" sz="2000" dirty="0">
                <a:latin typeface="Arial" panose="020B0604020202020204" pitchFamily="34" charset="0"/>
                <a:cs typeface="Arial" panose="020B0604020202020204" pitchFamily="34" charset="0"/>
              </a:rPr>
              <a:t>traffic = </a:t>
            </a:r>
            <a:r>
              <a:rPr lang="en-US" sz="2000" dirty="0" err="1">
                <a:latin typeface="Arial" panose="020B0604020202020204" pitchFamily="34" charset="0"/>
                <a:cs typeface="Arial" panose="020B0604020202020204" pitchFamily="34" charset="0"/>
              </a:rPr>
              <a:t>pd.read_csv</a:t>
            </a:r>
            <a:r>
              <a:rPr lang="en-US" sz="2000" dirty="0">
                <a:latin typeface="Arial" panose="020B0604020202020204" pitchFamily="34" charset="0"/>
                <a:cs typeface="Arial" panose="020B0604020202020204" pitchFamily="34" charset="0"/>
              </a:rPr>
              <a:t>("website_trafficdata.csv")</a:t>
            </a:r>
          </a:p>
          <a:p>
            <a:pPr marL="0" indent="0">
              <a:buNone/>
            </a:pPr>
            <a:r>
              <a:rPr lang="en-US" sz="2000" dirty="0">
                <a:latin typeface="Arial" panose="020B0604020202020204" pitchFamily="34" charset="0"/>
                <a:cs typeface="Arial" panose="020B0604020202020204" pitchFamily="34" charset="0"/>
              </a:rPr>
              <a:t>print("Dataset Loaded Successfully")</a:t>
            </a:r>
          </a:p>
          <a:p>
            <a:pPr marL="0" indent="0">
              <a:buNone/>
            </a:pPr>
            <a:endParaRPr lang="en-US"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 DISPLAYING TOP 5 ENTRIES OF THE DATASET</a:t>
            </a:r>
          </a:p>
          <a:p>
            <a:pPr marL="0" indent="0">
              <a:buNone/>
            </a:pPr>
            <a:r>
              <a:rPr lang="en-US" sz="2000" dirty="0" err="1">
                <a:latin typeface="Arial" panose="020B0604020202020204" pitchFamily="34" charset="0"/>
                <a:cs typeface="Arial" panose="020B0604020202020204" pitchFamily="34" charset="0"/>
              </a:rPr>
              <a:t>traffic.head</a:t>
            </a:r>
            <a:r>
              <a:rPr lang="en-US" sz="2000" dirty="0">
                <a:latin typeface="Arial" panose="020B0604020202020204" pitchFamily="34" charset="0"/>
                <a:cs typeface="Arial" panose="020B0604020202020204" pitchFamily="34" charset="0"/>
              </a:rPr>
              <a:t>()</a:t>
            </a:r>
          </a:p>
          <a:p>
            <a:pPr marL="0" indent="0">
              <a:buNone/>
            </a:pPr>
            <a:endParaRPr lang="en-US"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 DISPLAYING LAST 5 ENTRIES OF THE DATASET</a:t>
            </a:r>
          </a:p>
          <a:p>
            <a:pPr marL="0" indent="0">
              <a:buNone/>
            </a:pPr>
            <a:r>
              <a:rPr lang="en-US" sz="2000" dirty="0" err="1">
                <a:latin typeface="Arial" panose="020B0604020202020204" pitchFamily="34" charset="0"/>
                <a:cs typeface="Arial" panose="020B0604020202020204" pitchFamily="34" charset="0"/>
              </a:rPr>
              <a:t>traffic.tail</a:t>
            </a:r>
            <a:r>
              <a:rPr lang="en-US" sz="2000" dirty="0">
                <a:latin typeface="Arial" panose="020B0604020202020204" pitchFamily="34" charset="0"/>
                <a:cs typeface="Arial" panose="020B0604020202020204" pitchFamily="34" charset="0"/>
              </a:rPr>
              <a:t>()</a:t>
            </a:r>
          </a:p>
          <a:p>
            <a:pPr marL="0" indent="0">
              <a:buNone/>
            </a:pPr>
            <a:endParaRPr lang="en-US"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 DESCRIPTIVE ANALYSIS</a:t>
            </a:r>
          </a:p>
          <a:p>
            <a:pPr marL="0" indent="0">
              <a:buNone/>
            </a:pPr>
            <a:r>
              <a:rPr lang="en-US" sz="2000" dirty="0" err="1">
                <a:latin typeface="Arial" panose="020B0604020202020204" pitchFamily="34" charset="0"/>
                <a:cs typeface="Arial" panose="020B0604020202020204" pitchFamily="34" charset="0"/>
              </a:rPr>
              <a:t>traffic.describe</a:t>
            </a:r>
            <a:r>
              <a:rPr lang="en-US" sz="2000" dirty="0">
                <a:latin typeface="Arial" panose="020B0604020202020204" pitchFamily="34" charset="0"/>
                <a:cs typeface="Arial" panose="020B0604020202020204" pitchFamily="34" charset="0"/>
              </a:rPr>
              <a:t>()</a:t>
            </a:r>
            <a:endParaRPr lang="en-IN" dirty="0"/>
          </a:p>
        </p:txBody>
      </p:sp>
    </p:spTree>
    <p:extLst>
      <p:ext uri="{BB962C8B-B14F-4D97-AF65-F5344CB8AC3E}">
        <p14:creationId xmlns:p14="http://schemas.microsoft.com/office/powerpoint/2010/main" val="1634022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7F4F7-D95D-8270-CC29-AA2485DD3685}"/>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Code Typed</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3034461-D0C6-4107-26E0-F8F7059BDC0E}"/>
              </a:ext>
            </a:extLst>
          </p:cNvPr>
          <p:cNvSpPr>
            <a:spLocks noGrp="1"/>
          </p:cNvSpPr>
          <p:nvPr>
            <p:ph idx="1"/>
          </p:nvPr>
        </p:nvSpPr>
        <p:spPr/>
        <p:txBody>
          <a:bodyPr>
            <a:normAutofit fontScale="32500" lnSpcReduction="20000"/>
          </a:bodyPr>
          <a:lstStyle/>
          <a:p>
            <a:pPr marL="0" indent="0">
              <a:buNone/>
            </a:pPr>
            <a:r>
              <a:rPr lang="en-US" sz="3500" dirty="0">
                <a:latin typeface="Arial" panose="020B0604020202020204" pitchFamily="34" charset="0"/>
                <a:cs typeface="Arial" panose="020B0604020202020204" pitchFamily="34" charset="0"/>
              </a:rPr>
              <a:t># EXAMINING DATASET'S SHAPE</a:t>
            </a:r>
          </a:p>
          <a:p>
            <a:pPr marL="0" indent="0">
              <a:buNone/>
            </a:pPr>
            <a:r>
              <a:rPr lang="en-US" sz="3500" dirty="0" err="1">
                <a:latin typeface="Arial" panose="020B0604020202020204" pitchFamily="34" charset="0"/>
                <a:cs typeface="Arial" panose="020B0604020202020204" pitchFamily="34" charset="0"/>
              </a:rPr>
              <a:t>traffic.shape</a:t>
            </a:r>
            <a:endParaRPr lang="en-US" sz="3500" dirty="0">
              <a:latin typeface="Arial" panose="020B0604020202020204" pitchFamily="34" charset="0"/>
              <a:cs typeface="Arial" panose="020B0604020202020204" pitchFamily="34" charset="0"/>
            </a:endParaRPr>
          </a:p>
          <a:p>
            <a:pPr marL="0" indent="0">
              <a:buNone/>
            </a:pPr>
            <a:endParaRPr lang="en-US" sz="3500" dirty="0">
              <a:latin typeface="Arial" panose="020B0604020202020204" pitchFamily="34" charset="0"/>
              <a:cs typeface="Arial" panose="020B0604020202020204" pitchFamily="34" charset="0"/>
            </a:endParaRPr>
          </a:p>
          <a:p>
            <a:pPr marL="0" indent="0">
              <a:buNone/>
            </a:pPr>
            <a:r>
              <a:rPr lang="en-US" sz="3500" dirty="0">
                <a:latin typeface="Arial" panose="020B0604020202020204" pitchFamily="34" charset="0"/>
                <a:cs typeface="Arial" panose="020B0604020202020204" pitchFamily="34" charset="0"/>
              </a:rPr>
              <a:t># GOING THROUGH DATA'S BASIC INFORMATION</a:t>
            </a:r>
          </a:p>
          <a:p>
            <a:pPr marL="0" indent="0">
              <a:buNone/>
            </a:pPr>
            <a:r>
              <a:rPr lang="en-US" sz="3500" dirty="0">
                <a:latin typeface="Arial" panose="020B0604020202020204" pitchFamily="34" charset="0"/>
                <a:cs typeface="Arial" panose="020B0604020202020204" pitchFamily="34" charset="0"/>
              </a:rPr>
              <a:t>traffic.info()</a:t>
            </a:r>
          </a:p>
          <a:p>
            <a:pPr marL="0" indent="0">
              <a:buNone/>
            </a:pPr>
            <a:endParaRPr lang="en-US" sz="3500" dirty="0">
              <a:latin typeface="Arial" panose="020B0604020202020204" pitchFamily="34" charset="0"/>
              <a:cs typeface="Arial" panose="020B0604020202020204" pitchFamily="34" charset="0"/>
            </a:endParaRPr>
          </a:p>
          <a:p>
            <a:pPr marL="0" indent="0">
              <a:buNone/>
            </a:pPr>
            <a:r>
              <a:rPr lang="en-US" sz="3500" dirty="0">
                <a:latin typeface="Arial" panose="020B0604020202020204" pitchFamily="34" charset="0"/>
                <a:cs typeface="Arial" panose="020B0604020202020204" pitchFamily="34" charset="0"/>
              </a:rPr>
              <a:t># FINDING NULL VALUES</a:t>
            </a:r>
          </a:p>
          <a:p>
            <a:pPr marL="0" indent="0">
              <a:buNone/>
            </a:pPr>
            <a:r>
              <a:rPr lang="en-US" sz="3500" dirty="0" err="1">
                <a:latin typeface="Arial" panose="020B0604020202020204" pitchFamily="34" charset="0"/>
                <a:cs typeface="Arial" panose="020B0604020202020204" pitchFamily="34" charset="0"/>
              </a:rPr>
              <a:t>traffic.isnull</a:t>
            </a:r>
            <a:r>
              <a:rPr lang="en-US" sz="3500" dirty="0">
                <a:latin typeface="Arial" panose="020B0604020202020204" pitchFamily="34" charset="0"/>
                <a:cs typeface="Arial" panose="020B0604020202020204" pitchFamily="34" charset="0"/>
              </a:rPr>
              <a:t>().sum()</a:t>
            </a:r>
          </a:p>
          <a:p>
            <a:pPr marL="0" indent="0">
              <a:buNone/>
            </a:pPr>
            <a:endParaRPr lang="en-US" sz="3500" dirty="0">
              <a:latin typeface="Arial" panose="020B0604020202020204" pitchFamily="34" charset="0"/>
              <a:cs typeface="Arial" panose="020B0604020202020204" pitchFamily="34" charset="0"/>
            </a:endParaRPr>
          </a:p>
          <a:p>
            <a:pPr marL="0" indent="0">
              <a:buNone/>
            </a:pPr>
            <a:r>
              <a:rPr lang="en-US" sz="3500" dirty="0">
                <a:latin typeface="Arial" panose="020B0604020202020204" pitchFamily="34" charset="0"/>
                <a:cs typeface="Arial" panose="020B0604020202020204" pitchFamily="34" charset="0"/>
              </a:rPr>
              <a:t># EXAMINING UNIQUE VALUES OF DATASET</a:t>
            </a:r>
          </a:p>
          <a:p>
            <a:pPr marL="0" indent="0">
              <a:buNone/>
            </a:pPr>
            <a:r>
              <a:rPr lang="en-US" sz="3500" dirty="0" err="1">
                <a:latin typeface="Arial" panose="020B0604020202020204" pitchFamily="34" charset="0"/>
                <a:cs typeface="Arial" panose="020B0604020202020204" pitchFamily="34" charset="0"/>
              </a:rPr>
              <a:t>traffic.nunique</a:t>
            </a:r>
            <a:r>
              <a:rPr lang="en-US" sz="3500" dirty="0">
                <a:latin typeface="Arial" panose="020B0604020202020204" pitchFamily="34" charset="0"/>
                <a:cs typeface="Arial" panose="020B0604020202020204" pitchFamily="34" charset="0"/>
              </a:rPr>
              <a:t>()</a:t>
            </a:r>
          </a:p>
          <a:p>
            <a:pPr marL="0" indent="0">
              <a:buNone/>
            </a:pPr>
            <a:endParaRPr lang="en-US" sz="3500" dirty="0">
              <a:latin typeface="Arial" panose="020B0604020202020204" pitchFamily="34" charset="0"/>
              <a:cs typeface="Arial" panose="020B0604020202020204" pitchFamily="34" charset="0"/>
            </a:endParaRPr>
          </a:p>
          <a:p>
            <a:pPr marL="0" indent="0">
              <a:buNone/>
            </a:pPr>
            <a:r>
              <a:rPr lang="en-US" sz="3500" dirty="0">
                <a:latin typeface="Arial" panose="020B0604020202020204" pitchFamily="34" charset="0"/>
                <a:cs typeface="Arial" panose="020B0604020202020204" pitchFamily="34" charset="0"/>
              </a:rPr>
              <a:t># FINDING VALUE COUNT OF '1.0' IN CONVERSION RATE COLUMN</a:t>
            </a:r>
          </a:p>
          <a:p>
            <a:pPr marL="0" indent="0">
              <a:buNone/>
            </a:pPr>
            <a:r>
              <a:rPr lang="en-US" sz="3500" dirty="0" err="1">
                <a:latin typeface="Arial" panose="020B0604020202020204" pitchFamily="34" charset="0"/>
                <a:cs typeface="Arial" panose="020B0604020202020204" pitchFamily="34" charset="0"/>
              </a:rPr>
              <a:t>con_count</a:t>
            </a:r>
            <a:r>
              <a:rPr lang="en-US" sz="3500" dirty="0">
                <a:latin typeface="Arial" panose="020B0604020202020204" pitchFamily="34" charset="0"/>
                <a:cs typeface="Arial" panose="020B0604020202020204" pitchFamily="34" charset="0"/>
              </a:rPr>
              <a:t> = traffic['Conversion Rate'].</a:t>
            </a:r>
            <a:r>
              <a:rPr lang="en-US" sz="3500" dirty="0" err="1">
                <a:latin typeface="Arial" panose="020B0604020202020204" pitchFamily="34" charset="0"/>
                <a:cs typeface="Arial" panose="020B0604020202020204" pitchFamily="34" charset="0"/>
              </a:rPr>
              <a:t>value_counts</a:t>
            </a:r>
            <a:r>
              <a:rPr lang="en-US" sz="3500" dirty="0">
                <a:latin typeface="Arial" panose="020B0604020202020204" pitchFamily="34" charset="0"/>
                <a:cs typeface="Arial" panose="020B0604020202020204" pitchFamily="34" charset="0"/>
              </a:rPr>
              <a:t>().get(1.0, 0)</a:t>
            </a:r>
          </a:p>
          <a:p>
            <a:pPr marL="0" indent="0">
              <a:buNone/>
            </a:pPr>
            <a:endParaRPr lang="en-US" sz="3500" dirty="0">
              <a:latin typeface="Arial" panose="020B0604020202020204" pitchFamily="34" charset="0"/>
              <a:cs typeface="Arial" panose="020B0604020202020204" pitchFamily="34" charset="0"/>
            </a:endParaRPr>
          </a:p>
          <a:p>
            <a:pPr marL="0" indent="0">
              <a:buNone/>
            </a:pPr>
            <a:r>
              <a:rPr lang="en-US" sz="3500" dirty="0">
                <a:latin typeface="Arial" panose="020B0604020202020204" pitchFamily="34" charset="0"/>
                <a:cs typeface="Arial" panose="020B0604020202020204" pitchFamily="34" charset="0"/>
              </a:rPr>
              <a:t># PRINTING VALUE COUNT</a:t>
            </a:r>
          </a:p>
          <a:p>
            <a:pPr marL="0" indent="0">
              <a:buNone/>
            </a:pPr>
            <a:r>
              <a:rPr lang="en-US" sz="3500" dirty="0" err="1">
                <a:latin typeface="Arial" panose="020B0604020202020204" pitchFamily="34" charset="0"/>
                <a:cs typeface="Arial" panose="020B0604020202020204" pitchFamily="34" charset="0"/>
              </a:rPr>
              <a:t>con_count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32808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AEB97-EC0B-66B3-83BF-0C3ED71436FA}"/>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Code Typed</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0222E7E-CAFE-DA4F-E66B-39A284EB95FE}"/>
              </a:ext>
            </a:extLst>
          </p:cNvPr>
          <p:cNvSpPr>
            <a:spLocks noGrp="1"/>
          </p:cNvSpPr>
          <p:nvPr>
            <p:ph idx="1"/>
          </p:nvPr>
        </p:nvSpPr>
        <p:spPr>
          <a:xfrm>
            <a:off x="602410" y="1538078"/>
            <a:ext cx="10515600" cy="4799462"/>
          </a:xfrm>
        </p:spPr>
        <p:txBody>
          <a:bodyPr>
            <a:noAutofit/>
          </a:bodyPr>
          <a:lstStyle/>
          <a:p>
            <a:pPr marL="0" indent="0">
              <a:buNone/>
            </a:pPr>
            <a:r>
              <a:rPr lang="en-US" sz="1100" b="1" dirty="0">
                <a:latin typeface="Times New Roman" panose="02020603050405020304" pitchFamily="18" charset="0"/>
                <a:cs typeface="Times New Roman" panose="02020603050405020304" pitchFamily="18" charset="0"/>
              </a:rPr>
              <a:t>np.int64(1773)</a:t>
            </a:r>
          </a:p>
          <a:p>
            <a:pPr marL="0" indent="0">
              <a:buNone/>
            </a:pPr>
            <a:endParaRPr lang="en-US" sz="1100" b="1" dirty="0">
              <a:latin typeface="Times New Roman" panose="02020603050405020304" pitchFamily="18" charset="0"/>
              <a:cs typeface="Times New Roman" panose="02020603050405020304" pitchFamily="18" charset="0"/>
            </a:endParaRPr>
          </a:p>
          <a:p>
            <a:pPr marL="0" indent="0">
              <a:buNone/>
            </a:pPr>
            <a:r>
              <a:rPr lang="en-US" sz="1100" b="1" dirty="0">
                <a:latin typeface="Times New Roman" panose="02020603050405020304" pitchFamily="18" charset="0"/>
                <a:cs typeface="Times New Roman" panose="02020603050405020304" pitchFamily="18" charset="0"/>
              </a:rPr>
              <a:t># EXAMINING OUTLIERS</a:t>
            </a:r>
          </a:p>
          <a:p>
            <a:pPr marL="0" indent="0">
              <a:buNone/>
            </a:pPr>
            <a:r>
              <a:rPr lang="en-US" sz="1100" b="1" dirty="0" err="1">
                <a:latin typeface="Times New Roman" panose="02020603050405020304" pitchFamily="18" charset="0"/>
                <a:cs typeface="Times New Roman" panose="02020603050405020304" pitchFamily="18" charset="0"/>
              </a:rPr>
              <a:t>traffic_num</a:t>
            </a:r>
            <a:r>
              <a:rPr lang="en-US" sz="1100" b="1" dirty="0">
                <a:latin typeface="Times New Roman" panose="02020603050405020304" pitchFamily="18" charset="0"/>
                <a:cs typeface="Times New Roman" panose="02020603050405020304" pitchFamily="18" charset="0"/>
              </a:rPr>
              <a:t> = </a:t>
            </a:r>
            <a:r>
              <a:rPr lang="en-US" sz="1100" b="1" dirty="0" err="1">
                <a:latin typeface="Times New Roman" panose="02020603050405020304" pitchFamily="18" charset="0"/>
                <a:cs typeface="Times New Roman" panose="02020603050405020304" pitchFamily="18" charset="0"/>
              </a:rPr>
              <a:t>traffic.drop</a:t>
            </a:r>
            <a:r>
              <a:rPr lang="en-US" sz="1100" b="1" dirty="0">
                <a:latin typeface="Times New Roman" panose="02020603050405020304" pitchFamily="18" charset="0"/>
                <a:cs typeface="Times New Roman" panose="02020603050405020304" pitchFamily="18" charset="0"/>
              </a:rPr>
              <a:t>('Traffic Source', axis=1)</a:t>
            </a:r>
          </a:p>
          <a:p>
            <a:pPr marL="0" indent="0">
              <a:buNone/>
            </a:pPr>
            <a:endParaRPr lang="en-US" sz="1100" b="1" dirty="0">
              <a:latin typeface="Times New Roman" panose="02020603050405020304" pitchFamily="18" charset="0"/>
              <a:cs typeface="Times New Roman" panose="02020603050405020304" pitchFamily="18" charset="0"/>
            </a:endParaRPr>
          </a:p>
          <a:p>
            <a:pPr marL="0" indent="0">
              <a:buNone/>
            </a:pPr>
            <a:r>
              <a:rPr lang="en-US" sz="1100" b="1" dirty="0">
                <a:latin typeface="Times New Roman" panose="02020603050405020304" pitchFamily="18" charset="0"/>
                <a:cs typeface="Times New Roman" panose="02020603050405020304" pitchFamily="18" charset="0"/>
              </a:rPr>
              <a:t># CREATING A BOX PLOT</a:t>
            </a:r>
          </a:p>
          <a:p>
            <a:pPr marL="0" indent="0">
              <a:buNone/>
            </a:pPr>
            <a:r>
              <a:rPr lang="en-US" sz="1100" b="1" dirty="0">
                <a:latin typeface="Times New Roman" panose="02020603050405020304" pitchFamily="18" charset="0"/>
                <a:cs typeface="Times New Roman" panose="02020603050405020304" pitchFamily="18" charset="0"/>
              </a:rPr>
              <a:t>fig, </a:t>
            </a:r>
            <a:r>
              <a:rPr lang="en-US" sz="1100" b="1" dirty="0" err="1">
                <a:latin typeface="Times New Roman" panose="02020603050405020304" pitchFamily="18" charset="0"/>
                <a:cs typeface="Times New Roman" panose="02020603050405020304" pitchFamily="18" charset="0"/>
              </a:rPr>
              <a:t>axs</a:t>
            </a:r>
            <a:r>
              <a:rPr lang="en-US" sz="1100" b="1" dirty="0">
                <a:latin typeface="Times New Roman" panose="02020603050405020304" pitchFamily="18" charset="0"/>
                <a:cs typeface="Times New Roman" panose="02020603050405020304" pitchFamily="18" charset="0"/>
              </a:rPr>
              <a:t> = </a:t>
            </a:r>
            <a:r>
              <a:rPr lang="en-US" sz="1100" b="1" dirty="0" err="1">
                <a:latin typeface="Times New Roman" panose="02020603050405020304" pitchFamily="18" charset="0"/>
                <a:cs typeface="Times New Roman" panose="02020603050405020304" pitchFamily="18" charset="0"/>
              </a:rPr>
              <a:t>plt.subplots</a:t>
            </a:r>
            <a:r>
              <a:rPr lang="en-US" sz="1100" b="1" dirty="0">
                <a:latin typeface="Times New Roman" panose="02020603050405020304" pitchFamily="18" charset="0"/>
                <a:cs typeface="Times New Roman" panose="02020603050405020304" pitchFamily="18" charset="0"/>
              </a:rPr>
              <a:t>(6,1,dpi=95, </a:t>
            </a:r>
            <a:r>
              <a:rPr lang="en-US" sz="1100" b="1" dirty="0" err="1">
                <a:latin typeface="Times New Roman" panose="02020603050405020304" pitchFamily="18" charset="0"/>
                <a:cs typeface="Times New Roman" panose="02020603050405020304" pitchFamily="18" charset="0"/>
              </a:rPr>
              <a:t>figsize</a:t>
            </a:r>
            <a:r>
              <a:rPr lang="en-US" sz="1100" b="1" dirty="0">
                <a:latin typeface="Times New Roman" panose="02020603050405020304" pitchFamily="18" charset="0"/>
                <a:cs typeface="Times New Roman" panose="02020603050405020304" pitchFamily="18" charset="0"/>
              </a:rPr>
              <a:t>=(7,17))</a:t>
            </a:r>
          </a:p>
          <a:p>
            <a:pPr marL="0" indent="0">
              <a:buNone/>
            </a:pPr>
            <a:r>
              <a:rPr lang="en-US" sz="1100" b="1" dirty="0" err="1">
                <a:latin typeface="Times New Roman" panose="02020603050405020304" pitchFamily="18" charset="0"/>
                <a:cs typeface="Times New Roman" panose="02020603050405020304" pitchFamily="18" charset="0"/>
              </a:rPr>
              <a:t>i</a:t>
            </a:r>
            <a:r>
              <a:rPr lang="en-US" sz="1100" b="1" dirty="0">
                <a:latin typeface="Times New Roman" panose="02020603050405020304" pitchFamily="18" charset="0"/>
                <a:cs typeface="Times New Roman" panose="02020603050405020304" pitchFamily="18" charset="0"/>
              </a:rPr>
              <a:t> = 0</a:t>
            </a:r>
          </a:p>
          <a:p>
            <a:pPr marL="0" indent="0">
              <a:buNone/>
            </a:pPr>
            <a:r>
              <a:rPr lang="en-US" sz="1100" b="1" dirty="0">
                <a:latin typeface="Times New Roman" panose="02020603050405020304" pitchFamily="18" charset="0"/>
                <a:cs typeface="Times New Roman" panose="02020603050405020304" pitchFamily="18" charset="0"/>
              </a:rPr>
              <a:t>for col in </a:t>
            </a:r>
            <a:r>
              <a:rPr lang="en-US" sz="1100" b="1" dirty="0" err="1">
                <a:latin typeface="Times New Roman" panose="02020603050405020304" pitchFamily="18" charset="0"/>
                <a:cs typeface="Times New Roman" panose="02020603050405020304" pitchFamily="18" charset="0"/>
              </a:rPr>
              <a:t>traffic_num.columns</a:t>
            </a:r>
            <a:r>
              <a:rPr lang="en-US" sz="1100" b="1" dirty="0">
                <a:latin typeface="Times New Roman" panose="02020603050405020304" pitchFamily="18" charset="0"/>
                <a:cs typeface="Times New Roman" panose="02020603050405020304" pitchFamily="18" charset="0"/>
              </a:rPr>
              <a:t>:</a:t>
            </a:r>
          </a:p>
          <a:p>
            <a:pPr marL="0" indent="0">
              <a:buNone/>
            </a:pPr>
            <a:r>
              <a:rPr lang="en-US" sz="1100" b="1" dirty="0">
                <a:latin typeface="Times New Roman" panose="02020603050405020304" pitchFamily="18" charset="0"/>
                <a:cs typeface="Times New Roman" panose="02020603050405020304" pitchFamily="18" charset="0"/>
              </a:rPr>
              <a:t>  </a:t>
            </a:r>
            <a:r>
              <a:rPr lang="en-US" sz="1100" b="1" dirty="0" err="1">
                <a:latin typeface="Times New Roman" panose="02020603050405020304" pitchFamily="18" charset="0"/>
                <a:cs typeface="Times New Roman" panose="02020603050405020304" pitchFamily="18" charset="0"/>
              </a:rPr>
              <a:t>axs</a:t>
            </a:r>
            <a:r>
              <a:rPr lang="en-US" sz="1100" b="1" dirty="0">
                <a:latin typeface="Times New Roman" panose="02020603050405020304" pitchFamily="18" charset="0"/>
                <a:cs typeface="Times New Roman" panose="02020603050405020304" pitchFamily="18" charset="0"/>
              </a:rPr>
              <a:t>[</a:t>
            </a:r>
            <a:r>
              <a:rPr lang="en-US" sz="1100" b="1" dirty="0" err="1">
                <a:latin typeface="Times New Roman" panose="02020603050405020304" pitchFamily="18" charset="0"/>
                <a:cs typeface="Times New Roman" panose="02020603050405020304" pitchFamily="18" charset="0"/>
              </a:rPr>
              <a:t>i</a:t>
            </a:r>
            <a:r>
              <a:rPr lang="en-US" sz="1100" b="1" dirty="0">
                <a:latin typeface="Times New Roman" panose="02020603050405020304" pitchFamily="18" charset="0"/>
                <a:cs typeface="Times New Roman" panose="02020603050405020304" pitchFamily="18" charset="0"/>
              </a:rPr>
              <a:t>].boxplot(</a:t>
            </a:r>
            <a:r>
              <a:rPr lang="en-US" sz="1100" b="1" dirty="0" err="1">
                <a:latin typeface="Times New Roman" panose="02020603050405020304" pitchFamily="18" charset="0"/>
                <a:cs typeface="Times New Roman" panose="02020603050405020304" pitchFamily="18" charset="0"/>
              </a:rPr>
              <a:t>traffic_num</a:t>
            </a:r>
            <a:r>
              <a:rPr lang="en-US" sz="1100" b="1" dirty="0">
                <a:latin typeface="Times New Roman" panose="02020603050405020304" pitchFamily="18" charset="0"/>
                <a:cs typeface="Times New Roman" panose="02020603050405020304" pitchFamily="18" charset="0"/>
              </a:rPr>
              <a:t>[col], vert=False)</a:t>
            </a:r>
          </a:p>
          <a:p>
            <a:pPr marL="0" indent="0">
              <a:buNone/>
            </a:pPr>
            <a:r>
              <a:rPr lang="en-US" sz="1100" b="1" dirty="0">
                <a:latin typeface="Times New Roman" panose="02020603050405020304" pitchFamily="18" charset="0"/>
                <a:cs typeface="Times New Roman" panose="02020603050405020304" pitchFamily="18" charset="0"/>
              </a:rPr>
              <a:t>  </a:t>
            </a:r>
            <a:r>
              <a:rPr lang="en-US" sz="1100" b="1" dirty="0" err="1">
                <a:latin typeface="Times New Roman" panose="02020603050405020304" pitchFamily="18" charset="0"/>
                <a:cs typeface="Times New Roman" panose="02020603050405020304" pitchFamily="18" charset="0"/>
              </a:rPr>
              <a:t>axs</a:t>
            </a:r>
            <a:r>
              <a:rPr lang="en-US" sz="1100" b="1" dirty="0">
                <a:latin typeface="Times New Roman" panose="02020603050405020304" pitchFamily="18" charset="0"/>
                <a:cs typeface="Times New Roman" panose="02020603050405020304" pitchFamily="18" charset="0"/>
              </a:rPr>
              <a:t>[</a:t>
            </a:r>
            <a:r>
              <a:rPr lang="en-US" sz="1100" b="1" dirty="0" err="1">
                <a:latin typeface="Times New Roman" panose="02020603050405020304" pitchFamily="18" charset="0"/>
                <a:cs typeface="Times New Roman" panose="02020603050405020304" pitchFamily="18" charset="0"/>
              </a:rPr>
              <a:t>i</a:t>
            </a:r>
            <a:r>
              <a:rPr lang="en-US" sz="1100" b="1" dirty="0">
                <a:latin typeface="Times New Roman" panose="02020603050405020304" pitchFamily="18" charset="0"/>
                <a:cs typeface="Times New Roman" panose="02020603050405020304" pitchFamily="18" charset="0"/>
              </a:rPr>
              <a:t>].</a:t>
            </a:r>
            <a:r>
              <a:rPr lang="en-US" sz="1100" b="1" dirty="0" err="1">
                <a:latin typeface="Times New Roman" panose="02020603050405020304" pitchFamily="18" charset="0"/>
                <a:cs typeface="Times New Roman" panose="02020603050405020304" pitchFamily="18" charset="0"/>
              </a:rPr>
              <a:t>set_ylabel</a:t>
            </a:r>
            <a:r>
              <a:rPr lang="en-US" sz="1100" b="1" dirty="0">
                <a:latin typeface="Times New Roman" panose="02020603050405020304" pitchFamily="18" charset="0"/>
                <a:cs typeface="Times New Roman" panose="02020603050405020304" pitchFamily="18" charset="0"/>
              </a:rPr>
              <a:t>(col)</a:t>
            </a:r>
          </a:p>
          <a:p>
            <a:pPr marL="0" indent="0">
              <a:buNone/>
            </a:pPr>
            <a:r>
              <a:rPr lang="en-US" sz="1100" b="1" dirty="0">
                <a:latin typeface="Times New Roman" panose="02020603050405020304" pitchFamily="18" charset="0"/>
                <a:cs typeface="Times New Roman" panose="02020603050405020304" pitchFamily="18" charset="0"/>
              </a:rPr>
              <a:t>  </a:t>
            </a:r>
            <a:r>
              <a:rPr lang="en-US" sz="1100" b="1" dirty="0" err="1">
                <a:latin typeface="Times New Roman" panose="02020603050405020304" pitchFamily="18" charset="0"/>
                <a:cs typeface="Times New Roman" panose="02020603050405020304" pitchFamily="18" charset="0"/>
              </a:rPr>
              <a:t>i</a:t>
            </a:r>
            <a:r>
              <a:rPr lang="en-US" sz="1100" b="1" dirty="0">
                <a:latin typeface="Times New Roman" panose="02020603050405020304" pitchFamily="18" charset="0"/>
                <a:cs typeface="Times New Roman" panose="02020603050405020304" pitchFamily="18" charset="0"/>
              </a:rPr>
              <a:t> += 1</a:t>
            </a:r>
          </a:p>
          <a:p>
            <a:pPr marL="0" indent="0">
              <a:buNone/>
            </a:pPr>
            <a:r>
              <a:rPr lang="en-US" sz="1100" b="1" dirty="0" err="1">
                <a:latin typeface="Times New Roman" panose="02020603050405020304" pitchFamily="18" charset="0"/>
                <a:cs typeface="Times New Roman" panose="02020603050405020304" pitchFamily="18" charset="0"/>
              </a:rPr>
              <a:t>plt.show</a:t>
            </a:r>
            <a:r>
              <a:rPr lang="en-US" sz="1100" b="1" dirty="0">
                <a:latin typeface="Times New Roman" panose="02020603050405020304" pitchFamily="18" charset="0"/>
                <a:cs typeface="Times New Roman" panose="02020603050405020304" pitchFamily="18" charset="0"/>
              </a:rPr>
              <a:t>()</a:t>
            </a:r>
          </a:p>
          <a:p>
            <a:pPr marL="0" indent="0">
              <a:buNone/>
            </a:pPr>
            <a:endParaRPr lang="en-US" sz="1100" b="1" dirty="0">
              <a:latin typeface="Times New Roman" panose="02020603050405020304" pitchFamily="18" charset="0"/>
              <a:cs typeface="Times New Roman" panose="02020603050405020304" pitchFamily="18" charset="0"/>
            </a:endParaRPr>
          </a:p>
          <a:p>
            <a:pPr marL="0" indent="0">
              <a:buNone/>
            </a:pPr>
            <a:r>
              <a:rPr lang="en-US" sz="1100" b="1" dirty="0">
                <a:latin typeface="Times New Roman" panose="02020603050405020304" pitchFamily="18" charset="0"/>
                <a:cs typeface="Times New Roman" panose="02020603050405020304" pitchFamily="18" charset="0"/>
              </a:rPr>
              <a:t># DROPPING OUTLIERS</a:t>
            </a:r>
          </a:p>
          <a:p>
            <a:pPr marL="0" indent="0">
              <a:buNone/>
            </a:pPr>
            <a:r>
              <a:rPr lang="en-US" sz="1100" b="1" dirty="0">
                <a:latin typeface="Times New Roman" panose="02020603050405020304" pitchFamily="18" charset="0"/>
                <a:cs typeface="Times New Roman" panose="02020603050405020304" pitchFamily="18" charset="0"/>
              </a:rPr>
              <a:t>columns = ['Page Views', 'Session Duration', 'Bounce Rate', 'Time on Page', 'Previous Visits', 'Conversion Rate']</a:t>
            </a:r>
          </a:p>
        </p:txBody>
      </p:sp>
    </p:spTree>
    <p:extLst>
      <p:ext uri="{BB962C8B-B14F-4D97-AF65-F5344CB8AC3E}">
        <p14:creationId xmlns:p14="http://schemas.microsoft.com/office/powerpoint/2010/main" val="7494807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TotalTime>
  <Words>1242</Words>
  <Application>Microsoft Office PowerPoint</Application>
  <PresentationFormat>Widescreen</PresentationFormat>
  <Paragraphs>165</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Arial Black</vt:lpstr>
      <vt:lpstr>Calibri</vt:lpstr>
      <vt:lpstr>Calibri Light</vt:lpstr>
      <vt:lpstr>Times New Roman</vt:lpstr>
      <vt:lpstr>Wingdings</vt:lpstr>
      <vt:lpstr>Office Theme</vt:lpstr>
      <vt:lpstr> Introduction to AI(AI101B) Analyzing website traffic data session 2024-25 Even Semester</vt:lpstr>
      <vt:lpstr>Content</vt:lpstr>
      <vt:lpstr>Introduction</vt:lpstr>
      <vt:lpstr> </vt:lpstr>
      <vt:lpstr>Methodology</vt:lpstr>
      <vt:lpstr>Methodology</vt:lpstr>
      <vt:lpstr>Code Typed</vt:lpstr>
      <vt:lpstr>Code Typed</vt:lpstr>
      <vt:lpstr>Code Typed</vt:lpstr>
      <vt:lpstr>Code Typed</vt:lpstr>
      <vt:lpstr>Code Typed</vt:lpstr>
      <vt:lpstr>Code Typed</vt:lpstr>
      <vt:lpstr>Code Typed</vt:lpstr>
      <vt:lpstr>Screenshots Output</vt:lpstr>
      <vt:lpstr>Screenshots Output</vt:lpstr>
      <vt:lpstr>Screenshots Output</vt:lpstr>
      <vt:lpstr>Screenshots Output</vt:lpstr>
      <vt:lpstr>Screenshots Output</vt:lpstr>
      <vt:lpstr>  Screenshots Output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Devansh kumar</dc:creator>
  <cp:lastModifiedBy>Devansh kumar</cp:lastModifiedBy>
  <cp:revision>1</cp:revision>
  <dcterms:created xsi:type="dcterms:W3CDTF">2025-04-03T15:09:09Z</dcterms:created>
  <dcterms:modified xsi:type="dcterms:W3CDTF">2025-04-04T04:31:48Z</dcterms:modified>
</cp:coreProperties>
</file>