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9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Alexandria Semi Bold" panose="020B0604020202020204" charset="-78"/>
      <p:regular r:id="rId13"/>
    </p:embeddedFont>
    <p:embeddedFont>
      <p:font typeface="Sora Light" panose="020B0604020202020204" charset="0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48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36" y="910742"/>
            <a:ext cx="12070080" cy="42793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6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61" y="5346744"/>
            <a:ext cx="12070080" cy="1371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 algn="ctr">
              <a:buNone/>
              <a:defRPr sz="288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3892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67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97734"/>
            <a:ext cx="3154680" cy="6908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97734"/>
            <a:ext cx="9281160" cy="6908906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986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94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55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79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001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83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4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6868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04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7672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93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910742"/>
            <a:ext cx="12070080" cy="427939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5343754"/>
            <a:ext cx="12070080" cy="1371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954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735" y="2214881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1504" y="2214882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007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736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1504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504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657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42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1491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" y="0"/>
            <a:ext cx="486094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848085" y="0"/>
            <a:ext cx="7681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13231"/>
            <a:ext cx="3840480" cy="2743200"/>
          </a:xfrm>
        </p:spPr>
        <p:txBody>
          <a:bodyPr anchor="b">
            <a:norm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0" y="877824"/>
            <a:ext cx="7790688" cy="6309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3511296"/>
            <a:ext cx="3840480" cy="405494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8614" y="7751743"/>
            <a:ext cx="3142212" cy="438150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0720" y="7751743"/>
            <a:ext cx="5577840" cy="4381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13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943600"/>
            <a:ext cx="1462659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5898091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089904"/>
            <a:ext cx="12135917" cy="987552"/>
          </a:xfrm>
        </p:spPr>
        <p:txBody>
          <a:bodyPr lIns="91440" tIns="0" rIns="91440" bIns="0" anchor="b">
            <a:no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0"/>
            <a:ext cx="14630382" cy="589809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840">
                <a:solidFill>
                  <a:schemeClr val="bg1"/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736" y="7088428"/>
            <a:ext cx="12135917" cy="7132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20"/>
              </a:spcAft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993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80960"/>
            <a:ext cx="1463040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7601179"/>
            <a:ext cx="14630401" cy="79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4881"/>
            <a:ext cx="12070080" cy="4828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6737" y="7751743"/>
            <a:ext cx="29667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3422" y="7751743"/>
            <a:ext cx="57873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550" y="7751743"/>
            <a:ext cx="15744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32238" y="2085414"/>
            <a:ext cx="119603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9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5760" kern="1200" spc="-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0858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0314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99770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1922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2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6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0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4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B46A-DF33-0EA1-EF1E-D442E83D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36" y="910742"/>
            <a:ext cx="12070080" cy="2311960"/>
          </a:xfrm>
        </p:spPr>
        <p:txBody>
          <a:bodyPr/>
          <a:lstStyle/>
          <a:p>
            <a:r>
              <a:rPr lang="en-US" sz="96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A* Pathfinding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D1F3E-E627-3C0F-099E-971333F42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061" y="5346744"/>
            <a:ext cx="12070080" cy="1689676"/>
          </a:xfrm>
        </p:spPr>
        <p:txBody>
          <a:bodyPr>
            <a:normAutofit/>
          </a:bodyPr>
          <a:lstStyle/>
          <a:p>
            <a:r>
              <a:rPr lang="en-IN" dirty="0"/>
              <a:t>				Presented by :- </a:t>
            </a:r>
            <a:r>
              <a:rPr lang="en-IN" dirty="0" err="1"/>
              <a:t>alok</a:t>
            </a:r>
            <a:r>
              <a:rPr lang="en-IN" dirty="0"/>
              <a:t> </a:t>
            </a:r>
            <a:r>
              <a:rPr lang="en-IN" dirty="0" err="1"/>
              <a:t>kumar</a:t>
            </a:r>
            <a:r>
              <a:rPr lang="en-IN" dirty="0"/>
              <a:t> Singh</a:t>
            </a:r>
          </a:p>
          <a:p>
            <a:r>
              <a:rPr lang="en-IN" dirty="0"/>
              <a:t>							</a:t>
            </a:r>
            <a:r>
              <a:rPr lang="en-IN" dirty="0" err="1"/>
              <a:t>aman</a:t>
            </a:r>
            <a:r>
              <a:rPr lang="en-IN" dirty="0"/>
              <a:t> </a:t>
            </a:r>
            <a:r>
              <a:rPr lang="en-IN" dirty="0" err="1"/>
              <a:t>nayak</a:t>
            </a:r>
            <a:r>
              <a:rPr lang="en-IN" dirty="0"/>
              <a:t>   							 	 </a:t>
            </a:r>
            <a:r>
              <a:rPr lang="en-IN" dirty="0" err="1"/>
              <a:t>ansh</a:t>
            </a:r>
            <a:r>
              <a:rPr lang="en-IN" dirty="0"/>
              <a:t> raj	</a:t>
            </a:r>
          </a:p>
        </p:txBody>
      </p:sp>
    </p:spTree>
    <p:extLst>
      <p:ext uri="{BB962C8B-B14F-4D97-AF65-F5344CB8AC3E}">
        <p14:creationId xmlns:p14="http://schemas.microsoft.com/office/powerpoint/2010/main" val="18484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603313"/>
            <a:ext cx="1030866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 and Further Exploration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5640943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The A* algorithm is defined by its key features, including optimality and completeness. Explore books, articles, and online courses for more learning. Investigate variations and optimizations of A*.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3223617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6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# Introduction to A* Pathfinding</a:t>
            </a:r>
            <a:endParaRPr lang="en-US" sz="3600" b="1" dirty="0"/>
          </a:p>
        </p:txBody>
      </p:sp>
      <p:sp>
        <p:nvSpPr>
          <p:cNvPr id="4" name="Text 1"/>
          <p:cNvSpPr/>
          <p:nvPr/>
        </p:nvSpPr>
        <p:spPr>
          <a:xfrm>
            <a:off x="6244709" y="3814048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Pathfinding finds the shortest route between points. Common uses include games, robotics, and logistics. The A* algorithm is defined by its goal to find the most efficient and optimal paths. Its popularity stems from its efficiency and optimality.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99555"/>
            <a:ext cx="1133820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Core Components: Grid Representation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480905"/>
            <a:ext cx="6292572" cy="430541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79521" y="2432090"/>
            <a:ext cx="6300190" cy="3310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environment is represented as nodes and edges in a grid. Cost values are assigned to different paths. Values represent aspects such as distance and difficulty. Heuristics estimate the cost to the goal.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67226"/>
            <a:ext cx="1181873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Core Components: Open and Closed Sets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1813203"/>
            <a:ext cx="6394371" cy="395192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309" y="60358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Open Set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58309" y="6522006"/>
            <a:ext cx="63943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Nodes to be evaluated are kept in an open set. This is usually implemented as a priority queue.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601" y="1813203"/>
            <a:ext cx="6394490" cy="39520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77601" y="60359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Closed Set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77601" y="6522125"/>
            <a:ext cx="639449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Nodes already evaluated are placed in a closed set. Sets are managed by adding, removing, and checking membership.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23530"/>
            <a:ext cx="1054405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A* Algorithm: Step-by-Step Example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669506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Initialize the grid with start, goal, and obstacles</a:t>
            </a: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409194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Calculate f(n) for neighbors of the start node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51437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Select the node with the lowest f(n) from the open set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493680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Move the selected node to the closed set.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58309" y="535924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Repeat until goal reached or no path exists.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43608"/>
            <a:ext cx="1185576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Detailed Example: Visualizing the Search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9" y="2529364"/>
            <a:ext cx="4250650" cy="42506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815" y="2529364"/>
            <a:ext cx="4250650" cy="425065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3702" y="2529364"/>
            <a:ext cx="4250650" cy="4250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99555"/>
            <a:ext cx="1175206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Heuristic Functions: Manhattan Distance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480905"/>
            <a:ext cx="6292572" cy="430541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7139" y="2432090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Calculate Manhattan distance using the formula: |x1 - x2| + |y1 - y2|. An admissible heuristic never overestimates the cost. Consistency means the heuristic satisfies the triangle inequality.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83214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Advantages of A*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3869769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Completeness: Guarantees a path if one exists.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4460200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Optimality: Finds the lowest cost path.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58309" y="5050631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Efficiency: Explores fewer nodes vs uninformed search.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47578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Disadvantages and Limitations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22612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Memory consumption can be high with large open and closed sets.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81655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Performance depends on the accuracy of the heuristic design.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44709" y="5406985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May result in suboptimal paths if the heuristic is inadmissible.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407</Words>
  <Application>Microsoft Office PowerPoint</Application>
  <PresentationFormat>Custom</PresentationFormat>
  <Paragraphs>40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Sora Light</vt:lpstr>
      <vt:lpstr>Calibri Light</vt:lpstr>
      <vt:lpstr>Alexandria Semi Bold</vt:lpstr>
      <vt:lpstr>Calibri</vt:lpstr>
      <vt:lpstr>Retrospect</vt:lpstr>
      <vt:lpstr>A* Pathfinding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Aman Nayak</cp:lastModifiedBy>
  <cp:revision>3</cp:revision>
  <dcterms:created xsi:type="dcterms:W3CDTF">2025-04-03T10:55:23Z</dcterms:created>
  <dcterms:modified xsi:type="dcterms:W3CDTF">2025-04-03T17:15:32Z</dcterms:modified>
</cp:coreProperties>
</file>