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65107B-9254-4061-95B3-2A0A98063E2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DBDF7B-36EA-4662-8B5C-72964D53EA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Sample bilingual sentences (20 pairs)</a:t>
          </a:r>
        </a:p>
      </dgm:t>
    </dgm:pt>
    <dgm:pt modelId="{DCA27963-1F02-42DA-B281-FC398C0BAB9C}" type="parTrans" cxnId="{2984C573-A76E-4F52-82E4-E4DCD44E6B6E}">
      <dgm:prSet/>
      <dgm:spPr/>
      <dgm:t>
        <a:bodyPr/>
        <a:lstStyle/>
        <a:p>
          <a:endParaRPr lang="en-US"/>
        </a:p>
      </dgm:t>
    </dgm:pt>
    <dgm:pt modelId="{B83CBB2B-EB4A-4C06-944B-F2F460E59A9B}" type="sibTrans" cxnId="{2984C573-A76E-4F52-82E4-E4DCD44E6B6E}">
      <dgm:prSet/>
      <dgm:spPr/>
      <dgm:t>
        <a:bodyPr/>
        <a:lstStyle/>
        <a:p>
          <a:endParaRPr lang="en-US"/>
        </a:p>
      </dgm:t>
    </dgm:pt>
    <dgm:pt modelId="{EF01427C-B7F4-403D-9BCE-C3E0802AE9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English ➝ French</a:t>
          </a:r>
        </a:p>
      </dgm:t>
    </dgm:pt>
    <dgm:pt modelId="{FD2452D3-65DC-4E70-8E96-E2009DD3185C}" type="parTrans" cxnId="{04DFE4BA-E3E0-4A13-AEF7-D1FAF57485C8}">
      <dgm:prSet/>
      <dgm:spPr/>
      <dgm:t>
        <a:bodyPr/>
        <a:lstStyle/>
        <a:p>
          <a:endParaRPr lang="en-US"/>
        </a:p>
      </dgm:t>
    </dgm:pt>
    <dgm:pt modelId="{E50F52FF-6B4D-4FA5-8412-6D49C39CCED6}" type="sibTrans" cxnId="{04DFE4BA-E3E0-4A13-AEF7-D1FAF57485C8}">
      <dgm:prSet/>
      <dgm:spPr/>
      <dgm:t>
        <a:bodyPr/>
        <a:lstStyle/>
        <a:p>
          <a:endParaRPr lang="en-US"/>
        </a:p>
      </dgm:t>
    </dgm:pt>
    <dgm:pt modelId="{FE3CF69E-8E77-47D8-9338-A6D7C2CD3F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French wrapped with &lt;start&gt; and &lt;end&gt; tokens</a:t>
          </a:r>
        </a:p>
      </dgm:t>
    </dgm:pt>
    <dgm:pt modelId="{DF3676DB-DCF2-4C8C-9D40-96B153EE7ECD}" type="parTrans" cxnId="{F1275CEC-F9F0-425D-B149-A6BC5AC88485}">
      <dgm:prSet/>
      <dgm:spPr/>
      <dgm:t>
        <a:bodyPr/>
        <a:lstStyle/>
        <a:p>
          <a:endParaRPr lang="en-US"/>
        </a:p>
      </dgm:t>
    </dgm:pt>
    <dgm:pt modelId="{0B0AB7A9-577E-4F70-BADE-B9F2A2DD0194}" type="sibTrans" cxnId="{F1275CEC-F9F0-425D-B149-A6BC5AC88485}">
      <dgm:prSet/>
      <dgm:spPr/>
      <dgm:t>
        <a:bodyPr/>
        <a:lstStyle/>
        <a:p>
          <a:endParaRPr lang="en-US"/>
        </a:p>
      </dgm:t>
    </dgm:pt>
    <dgm:pt modelId="{9E42F4E3-F11E-4870-8C86-2F78EFBC2E13}" type="pres">
      <dgm:prSet presAssocID="{ED65107B-9254-4061-95B3-2A0A98063E2C}" presName="root" presStyleCnt="0">
        <dgm:presLayoutVars>
          <dgm:dir/>
          <dgm:resizeHandles val="exact"/>
        </dgm:presLayoutVars>
      </dgm:prSet>
      <dgm:spPr/>
    </dgm:pt>
    <dgm:pt modelId="{AD16F6A0-E10C-4560-B9EC-C3A0CC658448}" type="pres">
      <dgm:prSet presAssocID="{BFDBDF7B-36EA-4662-8B5C-72964D53EAAB}" presName="compNode" presStyleCnt="0"/>
      <dgm:spPr/>
    </dgm:pt>
    <dgm:pt modelId="{7EAA04A1-74F1-4671-9E4E-285DD29D970D}" type="pres">
      <dgm:prSet presAssocID="{BFDBDF7B-36EA-4662-8B5C-72964D53EAA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2E7C71C9-C0AD-4EBF-B0C0-7E866BC7F515}" type="pres">
      <dgm:prSet presAssocID="{BFDBDF7B-36EA-4662-8B5C-72964D53EAAB}" presName="spaceRect" presStyleCnt="0"/>
      <dgm:spPr/>
    </dgm:pt>
    <dgm:pt modelId="{48800893-E4AA-4725-B2D5-56798F65CB9A}" type="pres">
      <dgm:prSet presAssocID="{BFDBDF7B-36EA-4662-8B5C-72964D53EAAB}" presName="textRect" presStyleLbl="revTx" presStyleIdx="0" presStyleCnt="3">
        <dgm:presLayoutVars>
          <dgm:chMax val="1"/>
          <dgm:chPref val="1"/>
        </dgm:presLayoutVars>
      </dgm:prSet>
      <dgm:spPr/>
    </dgm:pt>
    <dgm:pt modelId="{3B302869-0889-4B41-950E-E302EBB5AC9C}" type="pres">
      <dgm:prSet presAssocID="{B83CBB2B-EB4A-4C06-944B-F2F460E59A9B}" presName="sibTrans" presStyleCnt="0"/>
      <dgm:spPr/>
    </dgm:pt>
    <dgm:pt modelId="{D5317F9E-2D75-4653-AB9B-4F0C0F84FE34}" type="pres">
      <dgm:prSet presAssocID="{EF01427C-B7F4-403D-9BCE-C3E0802AE982}" presName="compNode" presStyleCnt="0"/>
      <dgm:spPr/>
    </dgm:pt>
    <dgm:pt modelId="{9469FB5E-E680-4AD9-B654-67F154C63003}" type="pres">
      <dgm:prSet presAssocID="{EF01427C-B7F4-403D-9BCE-C3E0802AE98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D4997CD4-359A-4992-BAA0-1228D4280663}" type="pres">
      <dgm:prSet presAssocID="{EF01427C-B7F4-403D-9BCE-C3E0802AE982}" presName="spaceRect" presStyleCnt="0"/>
      <dgm:spPr/>
    </dgm:pt>
    <dgm:pt modelId="{41760731-966B-4005-922E-7959ECC77602}" type="pres">
      <dgm:prSet presAssocID="{EF01427C-B7F4-403D-9BCE-C3E0802AE982}" presName="textRect" presStyleLbl="revTx" presStyleIdx="1" presStyleCnt="3">
        <dgm:presLayoutVars>
          <dgm:chMax val="1"/>
          <dgm:chPref val="1"/>
        </dgm:presLayoutVars>
      </dgm:prSet>
      <dgm:spPr/>
    </dgm:pt>
    <dgm:pt modelId="{BF7CE867-8A06-413E-8EA5-B188E9C19B89}" type="pres">
      <dgm:prSet presAssocID="{E50F52FF-6B4D-4FA5-8412-6D49C39CCED6}" presName="sibTrans" presStyleCnt="0"/>
      <dgm:spPr/>
    </dgm:pt>
    <dgm:pt modelId="{209E4957-EDFC-4E53-957B-D07823CA75AD}" type="pres">
      <dgm:prSet presAssocID="{FE3CF69E-8E77-47D8-9338-A6D7C2CD3F68}" presName="compNode" presStyleCnt="0"/>
      <dgm:spPr/>
    </dgm:pt>
    <dgm:pt modelId="{309D3AEB-D461-402B-AC3F-968868D5C5CF}" type="pres">
      <dgm:prSet presAssocID="{FE3CF69E-8E77-47D8-9338-A6D7C2CD3F6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238CB0D-1D71-4918-A9F2-D2D24C5F2F57}" type="pres">
      <dgm:prSet presAssocID="{FE3CF69E-8E77-47D8-9338-A6D7C2CD3F68}" presName="spaceRect" presStyleCnt="0"/>
      <dgm:spPr/>
    </dgm:pt>
    <dgm:pt modelId="{7E4E01DB-5862-46E3-8141-3B7CB2DAC2B8}" type="pres">
      <dgm:prSet presAssocID="{FE3CF69E-8E77-47D8-9338-A6D7C2CD3F6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D304948-6F5F-4FF2-8256-95C26969A1ED}" type="presOf" srcId="{BFDBDF7B-36EA-4662-8B5C-72964D53EAAB}" destId="{48800893-E4AA-4725-B2D5-56798F65CB9A}" srcOrd="0" destOrd="0" presId="urn:microsoft.com/office/officeart/2018/2/layout/IconLabelList"/>
    <dgm:cxn modelId="{8ACE5D70-36B3-453E-A2EF-7324A2A52B10}" type="presOf" srcId="{ED65107B-9254-4061-95B3-2A0A98063E2C}" destId="{9E42F4E3-F11E-4870-8C86-2F78EFBC2E13}" srcOrd="0" destOrd="0" presId="urn:microsoft.com/office/officeart/2018/2/layout/IconLabelList"/>
    <dgm:cxn modelId="{C1072571-EA6D-4040-9FEA-CFFA8CCCE000}" type="presOf" srcId="{EF01427C-B7F4-403D-9BCE-C3E0802AE982}" destId="{41760731-966B-4005-922E-7959ECC77602}" srcOrd="0" destOrd="0" presId="urn:microsoft.com/office/officeart/2018/2/layout/IconLabelList"/>
    <dgm:cxn modelId="{2984C573-A76E-4F52-82E4-E4DCD44E6B6E}" srcId="{ED65107B-9254-4061-95B3-2A0A98063E2C}" destId="{BFDBDF7B-36EA-4662-8B5C-72964D53EAAB}" srcOrd="0" destOrd="0" parTransId="{DCA27963-1F02-42DA-B281-FC398C0BAB9C}" sibTransId="{B83CBB2B-EB4A-4C06-944B-F2F460E59A9B}"/>
    <dgm:cxn modelId="{60347B99-5D37-4F1D-8C04-FB79832251B5}" type="presOf" srcId="{FE3CF69E-8E77-47D8-9338-A6D7C2CD3F68}" destId="{7E4E01DB-5862-46E3-8141-3B7CB2DAC2B8}" srcOrd="0" destOrd="0" presId="urn:microsoft.com/office/officeart/2018/2/layout/IconLabelList"/>
    <dgm:cxn modelId="{04DFE4BA-E3E0-4A13-AEF7-D1FAF57485C8}" srcId="{ED65107B-9254-4061-95B3-2A0A98063E2C}" destId="{EF01427C-B7F4-403D-9BCE-C3E0802AE982}" srcOrd="1" destOrd="0" parTransId="{FD2452D3-65DC-4E70-8E96-E2009DD3185C}" sibTransId="{E50F52FF-6B4D-4FA5-8412-6D49C39CCED6}"/>
    <dgm:cxn modelId="{F1275CEC-F9F0-425D-B149-A6BC5AC88485}" srcId="{ED65107B-9254-4061-95B3-2A0A98063E2C}" destId="{FE3CF69E-8E77-47D8-9338-A6D7C2CD3F68}" srcOrd="2" destOrd="0" parTransId="{DF3676DB-DCF2-4C8C-9D40-96B153EE7ECD}" sibTransId="{0B0AB7A9-577E-4F70-BADE-B9F2A2DD0194}"/>
    <dgm:cxn modelId="{9A04DB28-4398-4602-AEAE-EB7C160C8765}" type="presParOf" srcId="{9E42F4E3-F11E-4870-8C86-2F78EFBC2E13}" destId="{AD16F6A0-E10C-4560-B9EC-C3A0CC658448}" srcOrd="0" destOrd="0" presId="urn:microsoft.com/office/officeart/2018/2/layout/IconLabelList"/>
    <dgm:cxn modelId="{FD961FF7-9013-40B0-94C7-7624D223F17D}" type="presParOf" srcId="{AD16F6A0-E10C-4560-B9EC-C3A0CC658448}" destId="{7EAA04A1-74F1-4671-9E4E-285DD29D970D}" srcOrd="0" destOrd="0" presId="urn:microsoft.com/office/officeart/2018/2/layout/IconLabelList"/>
    <dgm:cxn modelId="{084439BA-68E3-4CC8-A4A5-3EBAB942A364}" type="presParOf" srcId="{AD16F6A0-E10C-4560-B9EC-C3A0CC658448}" destId="{2E7C71C9-C0AD-4EBF-B0C0-7E866BC7F515}" srcOrd="1" destOrd="0" presId="urn:microsoft.com/office/officeart/2018/2/layout/IconLabelList"/>
    <dgm:cxn modelId="{9F813CBF-6C85-42B5-9DE4-3C81CC067A03}" type="presParOf" srcId="{AD16F6A0-E10C-4560-B9EC-C3A0CC658448}" destId="{48800893-E4AA-4725-B2D5-56798F65CB9A}" srcOrd="2" destOrd="0" presId="urn:microsoft.com/office/officeart/2018/2/layout/IconLabelList"/>
    <dgm:cxn modelId="{59701F2E-0453-46EB-85F6-C70CA469127A}" type="presParOf" srcId="{9E42F4E3-F11E-4870-8C86-2F78EFBC2E13}" destId="{3B302869-0889-4B41-950E-E302EBB5AC9C}" srcOrd="1" destOrd="0" presId="urn:microsoft.com/office/officeart/2018/2/layout/IconLabelList"/>
    <dgm:cxn modelId="{CECFC21F-4028-4825-BE84-E6408D37F89C}" type="presParOf" srcId="{9E42F4E3-F11E-4870-8C86-2F78EFBC2E13}" destId="{D5317F9E-2D75-4653-AB9B-4F0C0F84FE34}" srcOrd="2" destOrd="0" presId="urn:microsoft.com/office/officeart/2018/2/layout/IconLabelList"/>
    <dgm:cxn modelId="{3A614910-EAE6-4A2C-9086-BF7FA3ED0209}" type="presParOf" srcId="{D5317F9E-2D75-4653-AB9B-4F0C0F84FE34}" destId="{9469FB5E-E680-4AD9-B654-67F154C63003}" srcOrd="0" destOrd="0" presId="urn:microsoft.com/office/officeart/2018/2/layout/IconLabelList"/>
    <dgm:cxn modelId="{8BD9A264-43E8-4416-BEFA-7BBAE5B1D243}" type="presParOf" srcId="{D5317F9E-2D75-4653-AB9B-4F0C0F84FE34}" destId="{D4997CD4-359A-4992-BAA0-1228D4280663}" srcOrd="1" destOrd="0" presId="urn:microsoft.com/office/officeart/2018/2/layout/IconLabelList"/>
    <dgm:cxn modelId="{362FFFD4-EB9A-4847-9B13-56FA88936D30}" type="presParOf" srcId="{D5317F9E-2D75-4653-AB9B-4F0C0F84FE34}" destId="{41760731-966B-4005-922E-7959ECC77602}" srcOrd="2" destOrd="0" presId="urn:microsoft.com/office/officeart/2018/2/layout/IconLabelList"/>
    <dgm:cxn modelId="{2BBE5737-9E6A-4C26-9C19-8A739C79F506}" type="presParOf" srcId="{9E42F4E3-F11E-4870-8C86-2F78EFBC2E13}" destId="{BF7CE867-8A06-413E-8EA5-B188E9C19B89}" srcOrd="3" destOrd="0" presId="urn:microsoft.com/office/officeart/2018/2/layout/IconLabelList"/>
    <dgm:cxn modelId="{D08CB283-894B-4577-AE5D-279A2945EB2A}" type="presParOf" srcId="{9E42F4E3-F11E-4870-8C86-2F78EFBC2E13}" destId="{209E4957-EDFC-4E53-957B-D07823CA75AD}" srcOrd="4" destOrd="0" presId="urn:microsoft.com/office/officeart/2018/2/layout/IconLabelList"/>
    <dgm:cxn modelId="{852C5DD4-6719-4F24-9763-2078EAAD30C7}" type="presParOf" srcId="{209E4957-EDFC-4E53-957B-D07823CA75AD}" destId="{309D3AEB-D461-402B-AC3F-968868D5C5CF}" srcOrd="0" destOrd="0" presId="urn:microsoft.com/office/officeart/2018/2/layout/IconLabelList"/>
    <dgm:cxn modelId="{DEDF26C1-4B37-4092-B460-04A409C75E72}" type="presParOf" srcId="{209E4957-EDFC-4E53-957B-D07823CA75AD}" destId="{7238CB0D-1D71-4918-A9F2-D2D24C5F2F57}" srcOrd="1" destOrd="0" presId="urn:microsoft.com/office/officeart/2018/2/layout/IconLabelList"/>
    <dgm:cxn modelId="{198D58D2-092B-4090-8AAD-C610F9E23105}" type="presParOf" srcId="{209E4957-EDFC-4E53-957B-D07823CA75AD}" destId="{7E4E01DB-5862-46E3-8141-3B7CB2DAC2B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4E8AA0-1FAA-42D0-A50C-C14BC8065C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8FDFE9A-9C22-445F-834A-258BBE063808}">
      <dgm:prSet/>
      <dgm:spPr/>
      <dgm:t>
        <a:bodyPr/>
        <a:lstStyle/>
        <a:p>
          <a:r>
            <a:rPr lang="en-US"/>
            <a:t>Tokenization using Keras Tokenizer</a:t>
          </a:r>
        </a:p>
      </dgm:t>
    </dgm:pt>
    <dgm:pt modelId="{9D96AC7D-8D63-44BE-8769-390095748003}" type="parTrans" cxnId="{17C9B1FF-7D39-43C6-A519-EB2B50E27D56}">
      <dgm:prSet/>
      <dgm:spPr/>
      <dgm:t>
        <a:bodyPr/>
        <a:lstStyle/>
        <a:p>
          <a:endParaRPr lang="en-US"/>
        </a:p>
      </dgm:t>
    </dgm:pt>
    <dgm:pt modelId="{F4AE4566-F010-496F-938E-9E67A402E1BB}" type="sibTrans" cxnId="{17C9B1FF-7D39-43C6-A519-EB2B50E27D56}">
      <dgm:prSet/>
      <dgm:spPr/>
      <dgm:t>
        <a:bodyPr/>
        <a:lstStyle/>
        <a:p>
          <a:endParaRPr lang="en-US"/>
        </a:p>
      </dgm:t>
    </dgm:pt>
    <dgm:pt modelId="{53243B6B-9F25-4D05-B69B-E264D06BBDFB}">
      <dgm:prSet/>
      <dgm:spPr/>
      <dgm:t>
        <a:bodyPr/>
        <a:lstStyle/>
        <a:p>
          <a:r>
            <a:rPr lang="en-US"/>
            <a:t>Padding with pad_sequences</a:t>
          </a:r>
        </a:p>
      </dgm:t>
    </dgm:pt>
    <dgm:pt modelId="{F654DEEB-36DD-40C3-8BD9-D9EE19B04C8C}" type="parTrans" cxnId="{F63C3AB4-A308-4AA3-96A3-DA430A5DA941}">
      <dgm:prSet/>
      <dgm:spPr/>
      <dgm:t>
        <a:bodyPr/>
        <a:lstStyle/>
        <a:p>
          <a:endParaRPr lang="en-US"/>
        </a:p>
      </dgm:t>
    </dgm:pt>
    <dgm:pt modelId="{E077B1C4-6585-47CE-937A-8B96722EEAA5}" type="sibTrans" cxnId="{F63C3AB4-A308-4AA3-96A3-DA430A5DA941}">
      <dgm:prSet/>
      <dgm:spPr/>
      <dgm:t>
        <a:bodyPr/>
        <a:lstStyle/>
        <a:p>
          <a:endParaRPr lang="en-US"/>
        </a:p>
      </dgm:t>
    </dgm:pt>
    <dgm:pt modelId="{EE51A51C-9AC3-4AE7-9751-EB6B17C51F69}">
      <dgm:prSet/>
      <dgm:spPr/>
      <dgm:t>
        <a:bodyPr/>
        <a:lstStyle/>
        <a:p>
          <a:r>
            <a:rPr lang="en-US"/>
            <a:t>Decoder Input: all tokens except last</a:t>
          </a:r>
        </a:p>
      </dgm:t>
    </dgm:pt>
    <dgm:pt modelId="{A64A9F71-B050-4860-B485-EA9ADD232C62}" type="parTrans" cxnId="{ABAC5B54-CDE3-420C-B7EF-DD0F198225FD}">
      <dgm:prSet/>
      <dgm:spPr/>
      <dgm:t>
        <a:bodyPr/>
        <a:lstStyle/>
        <a:p>
          <a:endParaRPr lang="en-US"/>
        </a:p>
      </dgm:t>
    </dgm:pt>
    <dgm:pt modelId="{E30846C1-4834-44B1-9807-E39D36C34FCB}" type="sibTrans" cxnId="{ABAC5B54-CDE3-420C-B7EF-DD0F198225FD}">
      <dgm:prSet/>
      <dgm:spPr/>
      <dgm:t>
        <a:bodyPr/>
        <a:lstStyle/>
        <a:p>
          <a:endParaRPr lang="en-US"/>
        </a:p>
      </dgm:t>
    </dgm:pt>
    <dgm:pt modelId="{5A4ED150-1B3F-4CE0-ABD5-B1839B1C3140}">
      <dgm:prSet/>
      <dgm:spPr/>
      <dgm:t>
        <a:bodyPr/>
        <a:lstStyle/>
        <a:p>
          <a:r>
            <a:rPr lang="en-US"/>
            <a:t>Decoder Target: all tokens except first</a:t>
          </a:r>
        </a:p>
      </dgm:t>
    </dgm:pt>
    <dgm:pt modelId="{592C32BE-78AC-4C1E-AE77-B240A1F2C3A8}" type="parTrans" cxnId="{64BBBDE7-D0F9-4CA5-9D53-0281E7F81C8C}">
      <dgm:prSet/>
      <dgm:spPr/>
      <dgm:t>
        <a:bodyPr/>
        <a:lstStyle/>
        <a:p>
          <a:endParaRPr lang="en-US"/>
        </a:p>
      </dgm:t>
    </dgm:pt>
    <dgm:pt modelId="{7864886F-2194-4370-AF8F-9F9BD6E4D841}" type="sibTrans" cxnId="{64BBBDE7-D0F9-4CA5-9D53-0281E7F81C8C}">
      <dgm:prSet/>
      <dgm:spPr/>
      <dgm:t>
        <a:bodyPr/>
        <a:lstStyle/>
        <a:p>
          <a:endParaRPr lang="en-US"/>
        </a:p>
      </dgm:t>
    </dgm:pt>
    <dgm:pt modelId="{34AF0873-467C-42B5-A73E-331F3A61B830}" type="pres">
      <dgm:prSet presAssocID="{A84E8AA0-1FAA-42D0-A50C-C14BC8065C3C}" presName="linear" presStyleCnt="0">
        <dgm:presLayoutVars>
          <dgm:animLvl val="lvl"/>
          <dgm:resizeHandles val="exact"/>
        </dgm:presLayoutVars>
      </dgm:prSet>
      <dgm:spPr/>
    </dgm:pt>
    <dgm:pt modelId="{2EA11C7B-E6D9-4048-92B6-F3039F226F20}" type="pres">
      <dgm:prSet presAssocID="{E8FDFE9A-9C22-445F-834A-258BBE06380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BE0ABD5-17C4-4AD2-A173-D4B55DD32D59}" type="pres">
      <dgm:prSet presAssocID="{F4AE4566-F010-496F-938E-9E67A402E1BB}" presName="spacer" presStyleCnt="0"/>
      <dgm:spPr/>
    </dgm:pt>
    <dgm:pt modelId="{DC91B89E-6806-446C-9C5B-4C56EE7FF0C0}" type="pres">
      <dgm:prSet presAssocID="{53243B6B-9F25-4D05-B69B-E264D06BBDF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1E3CC26-8246-4D8D-A803-2955A13236F0}" type="pres">
      <dgm:prSet presAssocID="{E077B1C4-6585-47CE-937A-8B96722EEAA5}" presName="spacer" presStyleCnt="0"/>
      <dgm:spPr/>
    </dgm:pt>
    <dgm:pt modelId="{90FACE06-D2E7-4C08-B54B-BDC986002E70}" type="pres">
      <dgm:prSet presAssocID="{EE51A51C-9AC3-4AE7-9751-EB6B17C51F6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9DCDDAA-5F8A-4C4F-8EA4-FE03970147D6}" type="pres">
      <dgm:prSet presAssocID="{E30846C1-4834-44B1-9807-E39D36C34FCB}" presName="spacer" presStyleCnt="0"/>
      <dgm:spPr/>
    </dgm:pt>
    <dgm:pt modelId="{5A493F7A-064B-48D6-8703-AC82FD81D854}" type="pres">
      <dgm:prSet presAssocID="{5A4ED150-1B3F-4CE0-ABD5-B1839B1C314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7D92F01-B210-4D35-B7B7-29811F7279C5}" type="presOf" srcId="{E8FDFE9A-9C22-445F-834A-258BBE063808}" destId="{2EA11C7B-E6D9-4048-92B6-F3039F226F20}" srcOrd="0" destOrd="0" presId="urn:microsoft.com/office/officeart/2005/8/layout/vList2"/>
    <dgm:cxn modelId="{51F7FC6F-3728-4F67-B74A-7A60E7E3FBE0}" type="presOf" srcId="{53243B6B-9F25-4D05-B69B-E264D06BBDFB}" destId="{DC91B89E-6806-446C-9C5B-4C56EE7FF0C0}" srcOrd="0" destOrd="0" presId="urn:microsoft.com/office/officeart/2005/8/layout/vList2"/>
    <dgm:cxn modelId="{ABAC5B54-CDE3-420C-B7EF-DD0F198225FD}" srcId="{A84E8AA0-1FAA-42D0-A50C-C14BC8065C3C}" destId="{EE51A51C-9AC3-4AE7-9751-EB6B17C51F69}" srcOrd="2" destOrd="0" parTransId="{A64A9F71-B050-4860-B485-EA9ADD232C62}" sibTransId="{E30846C1-4834-44B1-9807-E39D36C34FCB}"/>
    <dgm:cxn modelId="{E29BD358-C280-4B1A-8275-D5764C439881}" type="presOf" srcId="{EE51A51C-9AC3-4AE7-9751-EB6B17C51F69}" destId="{90FACE06-D2E7-4C08-B54B-BDC986002E70}" srcOrd="0" destOrd="0" presId="urn:microsoft.com/office/officeart/2005/8/layout/vList2"/>
    <dgm:cxn modelId="{F63C3AB4-A308-4AA3-96A3-DA430A5DA941}" srcId="{A84E8AA0-1FAA-42D0-A50C-C14BC8065C3C}" destId="{53243B6B-9F25-4D05-B69B-E264D06BBDFB}" srcOrd="1" destOrd="0" parTransId="{F654DEEB-36DD-40C3-8BD9-D9EE19B04C8C}" sibTransId="{E077B1C4-6585-47CE-937A-8B96722EEAA5}"/>
    <dgm:cxn modelId="{64BBBDE7-D0F9-4CA5-9D53-0281E7F81C8C}" srcId="{A84E8AA0-1FAA-42D0-A50C-C14BC8065C3C}" destId="{5A4ED150-1B3F-4CE0-ABD5-B1839B1C3140}" srcOrd="3" destOrd="0" parTransId="{592C32BE-78AC-4C1E-AE77-B240A1F2C3A8}" sibTransId="{7864886F-2194-4370-AF8F-9F9BD6E4D841}"/>
    <dgm:cxn modelId="{FB98E3FA-2747-42BF-98BE-198A897AE3ED}" type="presOf" srcId="{A84E8AA0-1FAA-42D0-A50C-C14BC8065C3C}" destId="{34AF0873-467C-42B5-A73E-331F3A61B830}" srcOrd="0" destOrd="0" presId="urn:microsoft.com/office/officeart/2005/8/layout/vList2"/>
    <dgm:cxn modelId="{FD833EFE-705A-499B-AA98-088892B88084}" type="presOf" srcId="{5A4ED150-1B3F-4CE0-ABD5-B1839B1C3140}" destId="{5A493F7A-064B-48D6-8703-AC82FD81D854}" srcOrd="0" destOrd="0" presId="urn:microsoft.com/office/officeart/2005/8/layout/vList2"/>
    <dgm:cxn modelId="{17C9B1FF-7D39-43C6-A519-EB2B50E27D56}" srcId="{A84E8AA0-1FAA-42D0-A50C-C14BC8065C3C}" destId="{E8FDFE9A-9C22-445F-834A-258BBE063808}" srcOrd="0" destOrd="0" parTransId="{9D96AC7D-8D63-44BE-8769-390095748003}" sibTransId="{F4AE4566-F010-496F-938E-9E67A402E1BB}"/>
    <dgm:cxn modelId="{8F43D3C5-56E3-4BE2-ACD0-8A8701BF047E}" type="presParOf" srcId="{34AF0873-467C-42B5-A73E-331F3A61B830}" destId="{2EA11C7B-E6D9-4048-92B6-F3039F226F20}" srcOrd="0" destOrd="0" presId="urn:microsoft.com/office/officeart/2005/8/layout/vList2"/>
    <dgm:cxn modelId="{FBEDAA3A-2CAC-48A5-9A26-30950B828D7B}" type="presParOf" srcId="{34AF0873-467C-42B5-A73E-331F3A61B830}" destId="{9BE0ABD5-17C4-4AD2-A173-D4B55DD32D59}" srcOrd="1" destOrd="0" presId="urn:microsoft.com/office/officeart/2005/8/layout/vList2"/>
    <dgm:cxn modelId="{3B6102CD-68D1-4299-B1B6-4AF65313F467}" type="presParOf" srcId="{34AF0873-467C-42B5-A73E-331F3A61B830}" destId="{DC91B89E-6806-446C-9C5B-4C56EE7FF0C0}" srcOrd="2" destOrd="0" presId="urn:microsoft.com/office/officeart/2005/8/layout/vList2"/>
    <dgm:cxn modelId="{EBF0B7C9-C4B9-4483-8080-6F6B58022C26}" type="presParOf" srcId="{34AF0873-467C-42B5-A73E-331F3A61B830}" destId="{A1E3CC26-8246-4D8D-A803-2955A13236F0}" srcOrd="3" destOrd="0" presId="urn:microsoft.com/office/officeart/2005/8/layout/vList2"/>
    <dgm:cxn modelId="{11EAE8CB-6083-48D4-8497-35A5CE5DE30B}" type="presParOf" srcId="{34AF0873-467C-42B5-A73E-331F3A61B830}" destId="{90FACE06-D2E7-4C08-B54B-BDC986002E70}" srcOrd="4" destOrd="0" presId="urn:microsoft.com/office/officeart/2005/8/layout/vList2"/>
    <dgm:cxn modelId="{2FA5193F-7A45-4B2D-8888-3CA2C5C3F6D9}" type="presParOf" srcId="{34AF0873-467C-42B5-A73E-331F3A61B830}" destId="{69DCDDAA-5F8A-4C4F-8EA4-FE03970147D6}" srcOrd="5" destOrd="0" presId="urn:microsoft.com/office/officeart/2005/8/layout/vList2"/>
    <dgm:cxn modelId="{459DB8BB-D978-46B2-B5E6-729A4A2B22C8}" type="presParOf" srcId="{34AF0873-467C-42B5-A73E-331F3A61B830}" destId="{5A493F7A-064B-48D6-8703-AC82FD81D85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2BEAEC-F144-47F3-97C9-08FF7850EB26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410F43-C332-4BB6-9F13-C8123485E021}">
      <dgm:prSet custT="1"/>
      <dgm:spPr/>
      <dgm:t>
        <a:bodyPr/>
        <a:lstStyle/>
        <a:p>
          <a:r>
            <a:rPr lang="en-US" sz="1200" dirty="0"/>
            <a:t>def translate(</a:t>
          </a:r>
          <a:r>
            <a:rPr lang="en-US" sz="1200" dirty="0" err="1"/>
            <a:t>input_text</a:t>
          </a:r>
          <a:r>
            <a:rPr lang="en-US" sz="1200" dirty="0"/>
            <a:t>):</a:t>
          </a:r>
        </a:p>
      </dgm:t>
    </dgm:pt>
    <dgm:pt modelId="{BD2D76AE-958C-448A-B427-FBD1865E7AF6}" type="parTrans" cxnId="{FEC3E359-15C1-4B40-919E-F4791D1C58BB}">
      <dgm:prSet/>
      <dgm:spPr/>
      <dgm:t>
        <a:bodyPr/>
        <a:lstStyle/>
        <a:p>
          <a:endParaRPr lang="en-US"/>
        </a:p>
      </dgm:t>
    </dgm:pt>
    <dgm:pt modelId="{8E90055D-93B7-4E02-9AA2-E8664B567721}" type="sibTrans" cxnId="{FEC3E359-15C1-4B40-919E-F4791D1C58BB}">
      <dgm:prSet/>
      <dgm:spPr/>
      <dgm:t>
        <a:bodyPr/>
        <a:lstStyle/>
        <a:p>
          <a:endParaRPr lang="en-US"/>
        </a:p>
      </dgm:t>
    </dgm:pt>
    <dgm:pt modelId="{364D3EA9-FE01-4B15-AC9C-9C9AA58166B2}">
      <dgm:prSet custT="1"/>
      <dgm:spPr/>
      <dgm:t>
        <a:bodyPr/>
        <a:lstStyle/>
        <a:p>
          <a:r>
            <a:rPr lang="en-US" sz="1200" dirty="0" err="1"/>
            <a:t>input_seq</a:t>
          </a:r>
          <a:r>
            <a:rPr lang="en-US" sz="1200" dirty="0"/>
            <a:t> = </a:t>
          </a:r>
          <a:r>
            <a:rPr lang="en-US" sz="1200" dirty="0" err="1"/>
            <a:t>eng_tokenizer.texts_to_sequences</a:t>
          </a:r>
          <a:r>
            <a:rPr lang="en-US" sz="1200" dirty="0"/>
            <a:t>([</a:t>
          </a:r>
          <a:r>
            <a:rPr lang="en-US" sz="1200" dirty="0" err="1"/>
            <a:t>input_text</a:t>
          </a:r>
          <a:r>
            <a:rPr lang="en-US" sz="1200" dirty="0"/>
            <a:t>])</a:t>
          </a:r>
        </a:p>
      </dgm:t>
    </dgm:pt>
    <dgm:pt modelId="{B4F5355A-8C79-4968-9172-04D832544A49}" type="parTrans" cxnId="{31CA5D0A-B405-49EA-8DDB-AA2E11195A4A}">
      <dgm:prSet/>
      <dgm:spPr/>
      <dgm:t>
        <a:bodyPr/>
        <a:lstStyle/>
        <a:p>
          <a:endParaRPr lang="en-US"/>
        </a:p>
      </dgm:t>
    </dgm:pt>
    <dgm:pt modelId="{7643FED8-2CB9-4666-8785-377021B51352}" type="sibTrans" cxnId="{31CA5D0A-B405-49EA-8DDB-AA2E11195A4A}">
      <dgm:prSet/>
      <dgm:spPr/>
      <dgm:t>
        <a:bodyPr/>
        <a:lstStyle/>
        <a:p>
          <a:endParaRPr lang="en-US"/>
        </a:p>
      </dgm:t>
    </dgm:pt>
    <dgm:pt modelId="{3A2D1BE4-3530-4208-A0F8-6F8E5F13B12A}">
      <dgm:prSet custT="1"/>
      <dgm:spPr/>
      <dgm:t>
        <a:bodyPr/>
        <a:lstStyle/>
        <a:p>
          <a:r>
            <a:rPr lang="en-US" sz="1100" dirty="0" err="1"/>
            <a:t>input_seq</a:t>
          </a:r>
          <a:r>
            <a:rPr lang="en-US" sz="1100" dirty="0"/>
            <a:t> = </a:t>
          </a:r>
          <a:r>
            <a:rPr lang="en-US" sz="1100" dirty="0" err="1"/>
            <a:t>pad_sequences</a:t>
          </a:r>
          <a:r>
            <a:rPr lang="en-US" sz="1100" dirty="0"/>
            <a:t>(</a:t>
          </a:r>
          <a:r>
            <a:rPr lang="en-US" sz="1100" dirty="0" err="1"/>
            <a:t>input_seq</a:t>
          </a:r>
          <a:r>
            <a:rPr lang="en-US" sz="1100" dirty="0"/>
            <a:t>, </a:t>
          </a:r>
          <a:r>
            <a:rPr lang="en-US" sz="1100" dirty="0" err="1"/>
            <a:t>maxlen</a:t>
          </a:r>
          <a:r>
            <a:rPr lang="en-US" sz="1100" dirty="0"/>
            <a:t>=</a:t>
          </a:r>
          <a:r>
            <a:rPr lang="en-US" sz="1100" dirty="0" err="1"/>
            <a:t>max_encoder_seq_length</a:t>
          </a:r>
          <a:r>
            <a:rPr lang="en-US" sz="1100" dirty="0"/>
            <a:t>, padding='post')</a:t>
          </a:r>
        </a:p>
      </dgm:t>
    </dgm:pt>
    <dgm:pt modelId="{210BB587-CCC3-4D93-8A87-FA9F249A63A0}" type="parTrans" cxnId="{E46FF139-4BCC-4EEF-8358-08859618E395}">
      <dgm:prSet/>
      <dgm:spPr/>
      <dgm:t>
        <a:bodyPr/>
        <a:lstStyle/>
        <a:p>
          <a:endParaRPr lang="en-US"/>
        </a:p>
      </dgm:t>
    </dgm:pt>
    <dgm:pt modelId="{EABD2E24-2161-4961-8E7B-2622CC2CD505}" type="sibTrans" cxnId="{E46FF139-4BCC-4EEF-8358-08859618E395}">
      <dgm:prSet/>
      <dgm:spPr/>
      <dgm:t>
        <a:bodyPr/>
        <a:lstStyle/>
        <a:p>
          <a:endParaRPr lang="en-US"/>
        </a:p>
      </dgm:t>
    </dgm:pt>
    <dgm:pt modelId="{9BF6E7C4-E77F-4080-B759-BD0CE42EF2FD}">
      <dgm:prSet custT="1"/>
      <dgm:spPr/>
      <dgm:t>
        <a:bodyPr/>
        <a:lstStyle/>
        <a:p>
          <a:r>
            <a:rPr lang="en-US" sz="1200" dirty="0"/>
            <a:t>return </a:t>
          </a:r>
          <a:r>
            <a:rPr lang="en-US" sz="1200" dirty="0" err="1"/>
            <a:t>decode_sequence</a:t>
          </a:r>
          <a:r>
            <a:rPr lang="en-US" sz="1200" dirty="0"/>
            <a:t>(</a:t>
          </a:r>
          <a:r>
            <a:rPr lang="en-US" sz="1200" dirty="0" err="1"/>
            <a:t>input_seq</a:t>
          </a:r>
          <a:r>
            <a:rPr lang="en-US" sz="1200" dirty="0"/>
            <a:t>)</a:t>
          </a:r>
        </a:p>
      </dgm:t>
    </dgm:pt>
    <dgm:pt modelId="{D8ABCC0F-EEAF-43AA-B47A-241B5AC1CEF0}" type="parTrans" cxnId="{E1E7B261-C331-4A15-A350-8017C0A344B3}">
      <dgm:prSet/>
      <dgm:spPr/>
      <dgm:t>
        <a:bodyPr/>
        <a:lstStyle/>
        <a:p>
          <a:endParaRPr lang="en-US"/>
        </a:p>
      </dgm:t>
    </dgm:pt>
    <dgm:pt modelId="{BAEB1FB0-4626-4C15-BD0C-9954F17FBB95}" type="sibTrans" cxnId="{E1E7B261-C331-4A15-A350-8017C0A344B3}">
      <dgm:prSet/>
      <dgm:spPr/>
      <dgm:t>
        <a:bodyPr/>
        <a:lstStyle/>
        <a:p>
          <a:endParaRPr lang="en-US"/>
        </a:p>
      </dgm:t>
    </dgm:pt>
    <dgm:pt modelId="{7E71FAEE-DA15-4762-865F-8F6E4138CC7B}" type="pres">
      <dgm:prSet presAssocID="{A82BEAEC-F144-47F3-97C9-08FF7850EB26}" presName="diagram" presStyleCnt="0">
        <dgm:presLayoutVars>
          <dgm:dir/>
          <dgm:resizeHandles val="exact"/>
        </dgm:presLayoutVars>
      </dgm:prSet>
      <dgm:spPr/>
    </dgm:pt>
    <dgm:pt modelId="{2C6E3C90-A1DF-4E0D-ADBF-6F01E236061B}" type="pres">
      <dgm:prSet presAssocID="{96410F43-C332-4BB6-9F13-C8123485E021}" presName="node" presStyleLbl="node1" presStyleIdx="0" presStyleCnt="4">
        <dgm:presLayoutVars>
          <dgm:bulletEnabled val="1"/>
        </dgm:presLayoutVars>
      </dgm:prSet>
      <dgm:spPr/>
    </dgm:pt>
    <dgm:pt modelId="{DEC7630B-D39D-4DF3-B551-D27C16FA8BED}" type="pres">
      <dgm:prSet presAssocID="{8E90055D-93B7-4E02-9AA2-E8664B567721}" presName="sibTrans" presStyleLbl="sibTrans2D1" presStyleIdx="0" presStyleCnt="3"/>
      <dgm:spPr/>
    </dgm:pt>
    <dgm:pt modelId="{AEE7FF13-FE9B-4AB3-A53A-492DF8C0FF1B}" type="pres">
      <dgm:prSet presAssocID="{8E90055D-93B7-4E02-9AA2-E8664B567721}" presName="connectorText" presStyleLbl="sibTrans2D1" presStyleIdx="0" presStyleCnt="3"/>
      <dgm:spPr/>
    </dgm:pt>
    <dgm:pt modelId="{46CBCCFB-BE68-4FE7-BBAE-C3BCC6EAA5FF}" type="pres">
      <dgm:prSet presAssocID="{364D3EA9-FE01-4B15-AC9C-9C9AA58166B2}" presName="node" presStyleLbl="node1" presStyleIdx="1" presStyleCnt="4">
        <dgm:presLayoutVars>
          <dgm:bulletEnabled val="1"/>
        </dgm:presLayoutVars>
      </dgm:prSet>
      <dgm:spPr/>
    </dgm:pt>
    <dgm:pt modelId="{479374D4-843D-4A16-A0B9-EC075CCB9EF6}" type="pres">
      <dgm:prSet presAssocID="{7643FED8-2CB9-4666-8785-377021B51352}" presName="sibTrans" presStyleLbl="sibTrans2D1" presStyleIdx="1" presStyleCnt="3"/>
      <dgm:spPr/>
    </dgm:pt>
    <dgm:pt modelId="{7260C061-A80D-4177-A4E1-F71AAF59E266}" type="pres">
      <dgm:prSet presAssocID="{7643FED8-2CB9-4666-8785-377021B51352}" presName="connectorText" presStyleLbl="sibTrans2D1" presStyleIdx="1" presStyleCnt="3"/>
      <dgm:spPr/>
    </dgm:pt>
    <dgm:pt modelId="{C49427CD-1600-4867-9542-E2D6729C635A}" type="pres">
      <dgm:prSet presAssocID="{3A2D1BE4-3530-4208-A0F8-6F8E5F13B12A}" presName="node" presStyleLbl="node1" presStyleIdx="2" presStyleCnt="4">
        <dgm:presLayoutVars>
          <dgm:bulletEnabled val="1"/>
        </dgm:presLayoutVars>
      </dgm:prSet>
      <dgm:spPr/>
    </dgm:pt>
    <dgm:pt modelId="{08741BDD-580F-4594-89BE-52DF9CC124E8}" type="pres">
      <dgm:prSet presAssocID="{EABD2E24-2161-4961-8E7B-2622CC2CD505}" presName="sibTrans" presStyleLbl="sibTrans2D1" presStyleIdx="2" presStyleCnt="3"/>
      <dgm:spPr/>
    </dgm:pt>
    <dgm:pt modelId="{1C92AD12-D495-4831-BF70-162646D3A994}" type="pres">
      <dgm:prSet presAssocID="{EABD2E24-2161-4961-8E7B-2622CC2CD505}" presName="connectorText" presStyleLbl="sibTrans2D1" presStyleIdx="2" presStyleCnt="3"/>
      <dgm:spPr/>
    </dgm:pt>
    <dgm:pt modelId="{A0419C63-C12F-4BBC-8A96-F280B8781483}" type="pres">
      <dgm:prSet presAssocID="{9BF6E7C4-E77F-4080-B759-BD0CE42EF2FD}" presName="node" presStyleLbl="node1" presStyleIdx="3" presStyleCnt="4">
        <dgm:presLayoutVars>
          <dgm:bulletEnabled val="1"/>
        </dgm:presLayoutVars>
      </dgm:prSet>
      <dgm:spPr/>
    </dgm:pt>
  </dgm:ptLst>
  <dgm:cxnLst>
    <dgm:cxn modelId="{E352AF08-6CC4-4294-B244-C7330B880A0F}" type="presOf" srcId="{EABD2E24-2161-4961-8E7B-2622CC2CD505}" destId="{1C92AD12-D495-4831-BF70-162646D3A994}" srcOrd="1" destOrd="0" presId="urn:microsoft.com/office/officeart/2005/8/layout/process5"/>
    <dgm:cxn modelId="{31CA5D0A-B405-49EA-8DDB-AA2E11195A4A}" srcId="{A82BEAEC-F144-47F3-97C9-08FF7850EB26}" destId="{364D3EA9-FE01-4B15-AC9C-9C9AA58166B2}" srcOrd="1" destOrd="0" parTransId="{B4F5355A-8C79-4968-9172-04D832544A49}" sibTransId="{7643FED8-2CB9-4666-8785-377021B51352}"/>
    <dgm:cxn modelId="{F8F51231-5DB6-4CA3-B9C9-5FA5C643682D}" type="presOf" srcId="{7643FED8-2CB9-4666-8785-377021B51352}" destId="{7260C061-A80D-4177-A4E1-F71AAF59E266}" srcOrd="1" destOrd="0" presId="urn:microsoft.com/office/officeart/2005/8/layout/process5"/>
    <dgm:cxn modelId="{E46FF139-4BCC-4EEF-8358-08859618E395}" srcId="{A82BEAEC-F144-47F3-97C9-08FF7850EB26}" destId="{3A2D1BE4-3530-4208-A0F8-6F8E5F13B12A}" srcOrd="2" destOrd="0" parTransId="{210BB587-CCC3-4D93-8A87-FA9F249A63A0}" sibTransId="{EABD2E24-2161-4961-8E7B-2622CC2CD505}"/>
    <dgm:cxn modelId="{E1E7B261-C331-4A15-A350-8017C0A344B3}" srcId="{A82BEAEC-F144-47F3-97C9-08FF7850EB26}" destId="{9BF6E7C4-E77F-4080-B759-BD0CE42EF2FD}" srcOrd="3" destOrd="0" parTransId="{D8ABCC0F-EEAF-43AA-B47A-241B5AC1CEF0}" sibTransId="{BAEB1FB0-4626-4C15-BD0C-9954F17FBB95}"/>
    <dgm:cxn modelId="{B3186F44-3621-4327-B51F-76581DBE9913}" type="presOf" srcId="{EABD2E24-2161-4961-8E7B-2622CC2CD505}" destId="{08741BDD-580F-4594-89BE-52DF9CC124E8}" srcOrd="0" destOrd="0" presId="urn:microsoft.com/office/officeart/2005/8/layout/process5"/>
    <dgm:cxn modelId="{C7E6516B-1E9D-4290-B5EA-1A6C9EFE5FC1}" type="presOf" srcId="{364D3EA9-FE01-4B15-AC9C-9C9AA58166B2}" destId="{46CBCCFB-BE68-4FE7-BBAE-C3BCC6EAA5FF}" srcOrd="0" destOrd="0" presId="urn:microsoft.com/office/officeart/2005/8/layout/process5"/>
    <dgm:cxn modelId="{FEC3E359-15C1-4B40-919E-F4791D1C58BB}" srcId="{A82BEAEC-F144-47F3-97C9-08FF7850EB26}" destId="{96410F43-C332-4BB6-9F13-C8123485E021}" srcOrd="0" destOrd="0" parTransId="{BD2D76AE-958C-448A-B427-FBD1865E7AF6}" sibTransId="{8E90055D-93B7-4E02-9AA2-E8664B567721}"/>
    <dgm:cxn modelId="{F599E281-5447-4175-ADD9-10C2B62A6FDB}" type="presOf" srcId="{96410F43-C332-4BB6-9F13-C8123485E021}" destId="{2C6E3C90-A1DF-4E0D-ADBF-6F01E236061B}" srcOrd="0" destOrd="0" presId="urn:microsoft.com/office/officeart/2005/8/layout/process5"/>
    <dgm:cxn modelId="{FC290F84-C2AA-4F57-A8B0-F01E2C7C5BB7}" type="presOf" srcId="{8E90055D-93B7-4E02-9AA2-E8664B567721}" destId="{DEC7630B-D39D-4DF3-B551-D27C16FA8BED}" srcOrd="0" destOrd="0" presId="urn:microsoft.com/office/officeart/2005/8/layout/process5"/>
    <dgm:cxn modelId="{E05771BD-2037-41C2-BEE3-19152E2D54B1}" type="presOf" srcId="{3A2D1BE4-3530-4208-A0F8-6F8E5F13B12A}" destId="{C49427CD-1600-4867-9542-E2D6729C635A}" srcOrd="0" destOrd="0" presId="urn:microsoft.com/office/officeart/2005/8/layout/process5"/>
    <dgm:cxn modelId="{88D15BC7-CBEA-4109-A27F-F988056F3CB7}" type="presOf" srcId="{A82BEAEC-F144-47F3-97C9-08FF7850EB26}" destId="{7E71FAEE-DA15-4762-865F-8F6E4138CC7B}" srcOrd="0" destOrd="0" presId="urn:microsoft.com/office/officeart/2005/8/layout/process5"/>
    <dgm:cxn modelId="{0EE2F9CC-403E-433C-A753-5EC289BA1640}" type="presOf" srcId="{7643FED8-2CB9-4666-8785-377021B51352}" destId="{479374D4-843D-4A16-A0B9-EC075CCB9EF6}" srcOrd="0" destOrd="0" presId="urn:microsoft.com/office/officeart/2005/8/layout/process5"/>
    <dgm:cxn modelId="{B0D232D3-1511-4C92-827E-CA4BBBC06362}" type="presOf" srcId="{8E90055D-93B7-4E02-9AA2-E8664B567721}" destId="{AEE7FF13-FE9B-4AB3-A53A-492DF8C0FF1B}" srcOrd="1" destOrd="0" presId="urn:microsoft.com/office/officeart/2005/8/layout/process5"/>
    <dgm:cxn modelId="{DEA87FD5-8BDC-4D77-845A-B382D53BF8FD}" type="presOf" srcId="{9BF6E7C4-E77F-4080-B759-BD0CE42EF2FD}" destId="{A0419C63-C12F-4BBC-8A96-F280B8781483}" srcOrd="0" destOrd="0" presId="urn:microsoft.com/office/officeart/2005/8/layout/process5"/>
    <dgm:cxn modelId="{ED06F11D-708C-4ABD-9F33-90761FC2004B}" type="presParOf" srcId="{7E71FAEE-DA15-4762-865F-8F6E4138CC7B}" destId="{2C6E3C90-A1DF-4E0D-ADBF-6F01E236061B}" srcOrd="0" destOrd="0" presId="urn:microsoft.com/office/officeart/2005/8/layout/process5"/>
    <dgm:cxn modelId="{F6D7D3B7-5014-44EC-BD8D-C4FB9D526E38}" type="presParOf" srcId="{7E71FAEE-DA15-4762-865F-8F6E4138CC7B}" destId="{DEC7630B-D39D-4DF3-B551-D27C16FA8BED}" srcOrd="1" destOrd="0" presId="urn:microsoft.com/office/officeart/2005/8/layout/process5"/>
    <dgm:cxn modelId="{9DA43FBC-BFFC-4D1E-8FDC-F9A66905B48A}" type="presParOf" srcId="{DEC7630B-D39D-4DF3-B551-D27C16FA8BED}" destId="{AEE7FF13-FE9B-4AB3-A53A-492DF8C0FF1B}" srcOrd="0" destOrd="0" presId="urn:microsoft.com/office/officeart/2005/8/layout/process5"/>
    <dgm:cxn modelId="{CDD4E6A3-A410-431A-9B13-CA5AF6C839EE}" type="presParOf" srcId="{7E71FAEE-DA15-4762-865F-8F6E4138CC7B}" destId="{46CBCCFB-BE68-4FE7-BBAE-C3BCC6EAA5FF}" srcOrd="2" destOrd="0" presId="urn:microsoft.com/office/officeart/2005/8/layout/process5"/>
    <dgm:cxn modelId="{59BF95E3-AA89-4B83-AAFF-D1239B5DBAAC}" type="presParOf" srcId="{7E71FAEE-DA15-4762-865F-8F6E4138CC7B}" destId="{479374D4-843D-4A16-A0B9-EC075CCB9EF6}" srcOrd="3" destOrd="0" presId="urn:microsoft.com/office/officeart/2005/8/layout/process5"/>
    <dgm:cxn modelId="{1AC13E59-B50D-4751-8BC7-63ACCA13C2D4}" type="presParOf" srcId="{479374D4-843D-4A16-A0B9-EC075CCB9EF6}" destId="{7260C061-A80D-4177-A4E1-F71AAF59E266}" srcOrd="0" destOrd="0" presId="urn:microsoft.com/office/officeart/2005/8/layout/process5"/>
    <dgm:cxn modelId="{C08CEACB-3251-4799-8CA1-00A03F397735}" type="presParOf" srcId="{7E71FAEE-DA15-4762-865F-8F6E4138CC7B}" destId="{C49427CD-1600-4867-9542-E2D6729C635A}" srcOrd="4" destOrd="0" presId="urn:microsoft.com/office/officeart/2005/8/layout/process5"/>
    <dgm:cxn modelId="{B87D82D1-599F-4147-9D9C-963A0F660155}" type="presParOf" srcId="{7E71FAEE-DA15-4762-865F-8F6E4138CC7B}" destId="{08741BDD-580F-4594-89BE-52DF9CC124E8}" srcOrd="5" destOrd="0" presId="urn:microsoft.com/office/officeart/2005/8/layout/process5"/>
    <dgm:cxn modelId="{7B95C0B5-98AF-4188-AB00-B925DEBD1C77}" type="presParOf" srcId="{08741BDD-580F-4594-89BE-52DF9CC124E8}" destId="{1C92AD12-D495-4831-BF70-162646D3A994}" srcOrd="0" destOrd="0" presId="urn:microsoft.com/office/officeart/2005/8/layout/process5"/>
    <dgm:cxn modelId="{BC2C20B4-CD0D-45D0-9220-05A3D917D683}" type="presParOf" srcId="{7E71FAEE-DA15-4762-865F-8F6E4138CC7B}" destId="{A0419C63-C12F-4BBC-8A96-F280B8781483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C1C5ED-39D4-4DFC-B34C-EC81382E4DF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DBC4751-02B6-4ABC-86E0-D82280A958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larger dataset (e.g., Tatoeba)</a:t>
          </a:r>
        </a:p>
      </dgm:t>
    </dgm:pt>
    <dgm:pt modelId="{90CA6F8E-A009-43AA-9CEC-39A8183074D9}" type="parTrans" cxnId="{D52C4691-5958-4191-9421-68B93A5A9FA7}">
      <dgm:prSet/>
      <dgm:spPr/>
      <dgm:t>
        <a:bodyPr/>
        <a:lstStyle/>
        <a:p>
          <a:endParaRPr lang="en-US"/>
        </a:p>
      </dgm:t>
    </dgm:pt>
    <dgm:pt modelId="{CE8043F9-64C5-443A-8847-E474BF7C04FC}" type="sibTrans" cxnId="{D52C4691-5958-4191-9421-68B93A5A9FA7}">
      <dgm:prSet/>
      <dgm:spPr/>
      <dgm:t>
        <a:bodyPr/>
        <a:lstStyle/>
        <a:p>
          <a:endParaRPr lang="en-US"/>
        </a:p>
      </dgm:t>
    </dgm:pt>
    <dgm:pt modelId="{A52A34DE-FC31-426C-9C70-D939573BB1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 attention mechanism</a:t>
          </a:r>
        </a:p>
      </dgm:t>
    </dgm:pt>
    <dgm:pt modelId="{44B587CE-15E2-468A-9BC4-899CCC4EAFF7}" type="parTrans" cxnId="{83261847-7BD1-4CF0-AF25-7839F3142850}">
      <dgm:prSet/>
      <dgm:spPr/>
      <dgm:t>
        <a:bodyPr/>
        <a:lstStyle/>
        <a:p>
          <a:endParaRPr lang="en-US"/>
        </a:p>
      </dgm:t>
    </dgm:pt>
    <dgm:pt modelId="{C3CA8BC2-CBF8-48A3-B3D9-14411D59A5FB}" type="sibTrans" cxnId="{83261847-7BD1-4CF0-AF25-7839F3142850}">
      <dgm:prSet/>
      <dgm:spPr/>
      <dgm:t>
        <a:bodyPr/>
        <a:lstStyle/>
        <a:p>
          <a:endParaRPr lang="en-US"/>
        </a:p>
      </dgm:t>
    </dgm:pt>
    <dgm:pt modelId="{C5CA61EE-39C7-4465-85AC-BE8FDA9CF9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Add more languages to translate</a:t>
          </a:r>
        </a:p>
      </dgm:t>
    </dgm:pt>
    <dgm:pt modelId="{E1F9092D-7095-4A21-97E2-DD2FABB36EF4}" type="parTrans" cxnId="{3045C087-435A-450F-841B-BEEC90B6A0CD}">
      <dgm:prSet/>
      <dgm:spPr/>
      <dgm:t>
        <a:bodyPr/>
        <a:lstStyle/>
        <a:p>
          <a:endParaRPr lang="en-US"/>
        </a:p>
      </dgm:t>
    </dgm:pt>
    <dgm:pt modelId="{DBB4BAFE-2E18-4A54-8C35-9225F1330F41}" type="sibTrans" cxnId="{3045C087-435A-450F-841B-BEEC90B6A0CD}">
      <dgm:prSet/>
      <dgm:spPr/>
      <dgm:t>
        <a:bodyPr/>
        <a:lstStyle/>
        <a:p>
          <a:endParaRPr lang="en-US"/>
        </a:p>
      </dgm:t>
    </dgm:pt>
    <dgm:pt modelId="{37BE35FF-278A-4BF1-A184-51F045EAC858}" type="pres">
      <dgm:prSet presAssocID="{BDC1C5ED-39D4-4DFC-B34C-EC81382E4DFE}" presName="root" presStyleCnt="0">
        <dgm:presLayoutVars>
          <dgm:dir/>
          <dgm:resizeHandles val="exact"/>
        </dgm:presLayoutVars>
      </dgm:prSet>
      <dgm:spPr/>
    </dgm:pt>
    <dgm:pt modelId="{CE03DF46-5F79-4932-83F0-F82915146B84}" type="pres">
      <dgm:prSet presAssocID="{3DBC4751-02B6-4ABC-86E0-D82280A95804}" presName="compNode" presStyleCnt="0"/>
      <dgm:spPr/>
    </dgm:pt>
    <dgm:pt modelId="{39E3EC31-9171-437C-B33C-550A8FB5C391}" type="pres">
      <dgm:prSet presAssocID="{3DBC4751-02B6-4ABC-86E0-D82280A95804}" presName="bgRect" presStyleLbl="bgShp" presStyleIdx="0" presStyleCnt="3"/>
      <dgm:spPr/>
    </dgm:pt>
    <dgm:pt modelId="{0D8225EA-7D6A-4428-A6F0-BDE31B010F28}" type="pres">
      <dgm:prSet presAssocID="{3DBC4751-02B6-4ABC-86E0-D82280A9580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927E42A-684F-43E8-97F1-F348E4668704}" type="pres">
      <dgm:prSet presAssocID="{3DBC4751-02B6-4ABC-86E0-D82280A95804}" presName="spaceRect" presStyleCnt="0"/>
      <dgm:spPr/>
    </dgm:pt>
    <dgm:pt modelId="{117787BE-EC2F-4643-9D87-F14763165134}" type="pres">
      <dgm:prSet presAssocID="{3DBC4751-02B6-4ABC-86E0-D82280A95804}" presName="parTx" presStyleLbl="revTx" presStyleIdx="0" presStyleCnt="3">
        <dgm:presLayoutVars>
          <dgm:chMax val="0"/>
          <dgm:chPref val="0"/>
        </dgm:presLayoutVars>
      </dgm:prSet>
      <dgm:spPr/>
    </dgm:pt>
    <dgm:pt modelId="{834AD59D-A6B5-49E0-BCC5-C3AA75361AB3}" type="pres">
      <dgm:prSet presAssocID="{CE8043F9-64C5-443A-8847-E474BF7C04FC}" presName="sibTrans" presStyleCnt="0"/>
      <dgm:spPr/>
    </dgm:pt>
    <dgm:pt modelId="{A60F443D-9B3B-4EE6-AE5B-11679EBC6244}" type="pres">
      <dgm:prSet presAssocID="{A52A34DE-FC31-426C-9C70-D939573BB16D}" presName="compNode" presStyleCnt="0"/>
      <dgm:spPr/>
    </dgm:pt>
    <dgm:pt modelId="{25DD8DA7-AA30-4D2F-A6F2-3FB30CCBD1E0}" type="pres">
      <dgm:prSet presAssocID="{A52A34DE-FC31-426C-9C70-D939573BB16D}" presName="bgRect" presStyleLbl="bgShp" presStyleIdx="1" presStyleCnt="3"/>
      <dgm:spPr/>
    </dgm:pt>
    <dgm:pt modelId="{CDDA93B5-215B-43B3-85A7-6ACC99D0576E}" type="pres">
      <dgm:prSet presAssocID="{A52A34DE-FC31-426C-9C70-D939573BB1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6E8622BF-ACDC-444B-8EFA-085051C32AB5}" type="pres">
      <dgm:prSet presAssocID="{A52A34DE-FC31-426C-9C70-D939573BB16D}" presName="spaceRect" presStyleCnt="0"/>
      <dgm:spPr/>
    </dgm:pt>
    <dgm:pt modelId="{E6FA0098-CDA9-4090-80DA-1450C5B4941F}" type="pres">
      <dgm:prSet presAssocID="{A52A34DE-FC31-426C-9C70-D939573BB16D}" presName="parTx" presStyleLbl="revTx" presStyleIdx="1" presStyleCnt="3">
        <dgm:presLayoutVars>
          <dgm:chMax val="0"/>
          <dgm:chPref val="0"/>
        </dgm:presLayoutVars>
      </dgm:prSet>
      <dgm:spPr/>
    </dgm:pt>
    <dgm:pt modelId="{1A40F5B3-AA9A-4587-BD8D-681BA12893BA}" type="pres">
      <dgm:prSet presAssocID="{C3CA8BC2-CBF8-48A3-B3D9-14411D59A5FB}" presName="sibTrans" presStyleCnt="0"/>
      <dgm:spPr/>
    </dgm:pt>
    <dgm:pt modelId="{CE10B49D-AA50-489D-919D-982D30736ECF}" type="pres">
      <dgm:prSet presAssocID="{C5CA61EE-39C7-4465-85AC-BE8FDA9CF9EA}" presName="compNode" presStyleCnt="0"/>
      <dgm:spPr/>
    </dgm:pt>
    <dgm:pt modelId="{C9085ABE-A9CA-4CDA-9531-09C4F86DA1AF}" type="pres">
      <dgm:prSet presAssocID="{C5CA61EE-39C7-4465-85AC-BE8FDA9CF9EA}" presName="bgRect" presStyleLbl="bgShp" presStyleIdx="2" presStyleCnt="3"/>
      <dgm:spPr/>
    </dgm:pt>
    <dgm:pt modelId="{25A9F730-80F9-439C-9F87-DC888EE791D1}" type="pres">
      <dgm:prSet presAssocID="{C5CA61EE-39C7-4465-85AC-BE8FDA9CF9E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70FC2ADB-9568-4221-BDD5-96EE136092E9}" type="pres">
      <dgm:prSet presAssocID="{C5CA61EE-39C7-4465-85AC-BE8FDA9CF9EA}" presName="spaceRect" presStyleCnt="0"/>
      <dgm:spPr/>
    </dgm:pt>
    <dgm:pt modelId="{062EF2BD-79E2-4888-9454-13289ED27C32}" type="pres">
      <dgm:prSet presAssocID="{C5CA61EE-39C7-4465-85AC-BE8FDA9CF9E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95C3043-C95C-4694-B826-2184D8B9CE92}" type="presOf" srcId="{A52A34DE-FC31-426C-9C70-D939573BB16D}" destId="{E6FA0098-CDA9-4090-80DA-1450C5B4941F}" srcOrd="0" destOrd="0" presId="urn:microsoft.com/office/officeart/2018/2/layout/IconVerticalSolidList"/>
    <dgm:cxn modelId="{83261847-7BD1-4CF0-AF25-7839F3142850}" srcId="{BDC1C5ED-39D4-4DFC-B34C-EC81382E4DFE}" destId="{A52A34DE-FC31-426C-9C70-D939573BB16D}" srcOrd="1" destOrd="0" parTransId="{44B587CE-15E2-468A-9BC4-899CCC4EAFF7}" sibTransId="{C3CA8BC2-CBF8-48A3-B3D9-14411D59A5FB}"/>
    <dgm:cxn modelId="{864C1656-EE5E-412D-A23B-12106B4E7566}" type="presOf" srcId="{C5CA61EE-39C7-4465-85AC-BE8FDA9CF9EA}" destId="{062EF2BD-79E2-4888-9454-13289ED27C32}" srcOrd="0" destOrd="0" presId="urn:microsoft.com/office/officeart/2018/2/layout/IconVerticalSolidList"/>
    <dgm:cxn modelId="{520AEF7C-B134-4FAE-A95D-CA846686E444}" type="presOf" srcId="{BDC1C5ED-39D4-4DFC-B34C-EC81382E4DFE}" destId="{37BE35FF-278A-4BF1-A184-51F045EAC858}" srcOrd="0" destOrd="0" presId="urn:microsoft.com/office/officeart/2018/2/layout/IconVerticalSolidList"/>
    <dgm:cxn modelId="{3045C087-435A-450F-841B-BEEC90B6A0CD}" srcId="{BDC1C5ED-39D4-4DFC-B34C-EC81382E4DFE}" destId="{C5CA61EE-39C7-4465-85AC-BE8FDA9CF9EA}" srcOrd="2" destOrd="0" parTransId="{E1F9092D-7095-4A21-97E2-DD2FABB36EF4}" sibTransId="{DBB4BAFE-2E18-4A54-8C35-9225F1330F41}"/>
    <dgm:cxn modelId="{D52C4691-5958-4191-9421-68B93A5A9FA7}" srcId="{BDC1C5ED-39D4-4DFC-B34C-EC81382E4DFE}" destId="{3DBC4751-02B6-4ABC-86E0-D82280A95804}" srcOrd="0" destOrd="0" parTransId="{90CA6F8E-A009-43AA-9CEC-39A8183074D9}" sibTransId="{CE8043F9-64C5-443A-8847-E474BF7C04FC}"/>
    <dgm:cxn modelId="{B1BC14B4-2FCB-4482-86F1-3D92CEB249A5}" type="presOf" srcId="{3DBC4751-02B6-4ABC-86E0-D82280A95804}" destId="{117787BE-EC2F-4643-9D87-F14763165134}" srcOrd="0" destOrd="0" presId="urn:microsoft.com/office/officeart/2018/2/layout/IconVerticalSolidList"/>
    <dgm:cxn modelId="{A68DCDE8-3440-44CD-AA25-B0EE97D05790}" type="presParOf" srcId="{37BE35FF-278A-4BF1-A184-51F045EAC858}" destId="{CE03DF46-5F79-4932-83F0-F82915146B84}" srcOrd="0" destOrd="0" presId="urn:microsoft.com/office/officeart/2018/2/layout/IconVerticalSolidList"/>
    <dgm:cxn modelId="{82A27A6C-37B1-4771-8F2C-482F170716CA}" type="presParOf" srcId="{CE03DF46-5F79-4932-83F0-F82915146B84}" destId="{39E3EC31-9171-437C-B33C-550A8FB5C391}" srcOrd="0" destOrd="0" presId="urn:microsoft.com/office/officeart/2018/2/layout/IconVerticalSolidList"/>
    <dgm:cxn modelId="{70F2784B-A843-4B15-911F-867FD6DABD35}" type="presParOf" srcId="{CE03DF46-5F79-4932-83F0-F82915146B84}" destId="{0D8225EA-7D6A-4428-A6F0-BDE31B010F28}" srcOrd="1" destOrd="0" presId="urn:microsoft.com/office/officeart/2018/2/layout/IconVerticalSolidList"/>
    <dgm:cxn modelId="{29DBBAEF-B636-497F-ADE7-0732703FCF92}" type="presParOf" srcId="{CE03DF46-5F79-4932-83F0-F82915146B84}" destId="{A927E42A-684F-43E8-97F1-F348E4668704}" srcOrd="2" destOrd="0" presId="urn:microsoft.com/office/officeart/2018/2/layout/IconVerticalSolidList"/>
    <dgm:cxn modelId="{3D175970-E1A5-406E-B2E7-D4B1AE85BD9B}" type="presParOf" srcId="{CE03DF46-5F79-4932-83F0-F82915146B84}" destId="{117787BE-EC2F-4643-9D87-F14763165134}" srcOrd="3" destOrd="0" presId="urn:microsoft.com/office/officeart/2018/2/layout/IconVerticalSolidList"/>
    <dgm:cxn modelId="{B17D213D-AE08-4D3D-B183-E481B6B22E34}" type="presParOf" srcId="{37BE35FF-278A-4BF1-A184-51F045EAC858}" destId="{834AD59D-A6B5-49E0-BCC5-C3AA75361AB3}" srcOrd="1" destOrd="0" presId="urn:microsoft.com/office/officeart/2018/2/layout/IconVerticalSolidList"/>
    <dgm:cxn modelId="{8C7C09C1-9579-4D86-AA0F-F6D51C0238B6}" type="presParOf" srcId="{37BE35FF-278A-4BF1-A184-51F045EAC858}" destId="{A60F443D-9B3B-4EE6-AE5B-11679EBC6244}" srcOrd="2" destOrd="0" presId="urn:microsoft.com/office/officeart/2018/2/layout/IconVerticalSolidList"/>
    <dgm:cxn modelId="{6F8792CE-5296-4A89-9DC0-7FDA56934C53}" type="presParOf" srcId="{A60F443D-9B3B-4EE6-AE5B-11679EBC6244}" destId="{25DD8DA7-AA30-4D2F-A6F2-3FB30CCBD1E0}" srcOrd="0" destOrd="0" presId="urn:microsoft.com/office/officeart/2018/2/layout/IconVerticalSolidList"/>
    <dgm:cxn modelId="{5BE31E34-A8FB-4BBF-B095-83428F8E0735}" type="presParOf" srcId="{A60F443D-9B3B-4EE6-AE5B-11679EBC6244}" destId="{CDDA93B5-215B-43B3-85A7-6ACC99D0576E}" srcOrd="1" destOrd="0" presId="urn:microsoft.com/office/officeart/2018/2/layout/IconVerticalSolidList"/>
    <dgm:cxn modelId="{4B4AF105-7836-45B5-ACC1-94958B04ED4A}" type="presParOf" srcId="{A60F443D-9B3B-4EE6-AE5B-11679EBC6244}" destId="{6E8622BF-ACDC-444B-8EFA-085051C32AB5}" srcOrd="2" destOrd="0" presId="urn:microsoft.com/office/officeart/2018/2/layout/IconVerticalSolidList"/>
    <dgm:cxn modelId="{31F9EFE5-C954-4882-8269-78CD412E22AB}" type="presParOf" srcId="{A60F443D-9B3B-4EE6-AE5B-11679EBC6244}" destId="{E6FA0098-CDA9-4090-80DA-1450C5B4941F}" srcOrd="3" destOrd="0" presId="urn:microsoft.com/office/officeart/2018/2/layout/IconVerticalSolidList"/>
    <dgm:cxn modelId="{4B4FDB39-8A3D-469A-9613-1D2DD37302BA}" type="presParOf" srcId="{37BE35FF-278A-4BF1-A184-51F045EAC858}" destId="{1A40F5B3-AA9A-4587-BD8D-681BA12893BA}" srcOrd="3" destOrd="0" presId="urn:microsoft.com/office/officeart/2018/2/layout/IconVerticalSolidList"/>
    <dgm:cxn modelId="{9C7B75EC-7E20-4947-8191-2B9A80BA6DB1}" type="presParOf" srcId="{37BE35FF-278A-4BF1-A184-51F045EAC858}" destId="{CE10B49D-AA50-489D-919D-982D30736ECF}" srcOrd="4" destOrd="0" presId="urn:microsoft.com/office/officeart/2018/2/layout/IconVerticalSolidList"/>
    <dgm:cxn modelId="{E0DF6B5B-1DAA-4FD1-A7C7-728BD510E0F3}" type="presParOf" srcId="{CE10B49D-AA50-489D-919D-982D30736ECF}" destId="{C9085ABE-A9CA-4CDA-9531-09C4F86DA1AF}" srcOrd="0" destOrd="0" presId="urn:microsoft.com/office/officeart/2018/2/layout/IconVerticalSolidList"/>
    <dgm:cxn modelId="{C81936DB-9DC8-4A79-8118-727E02B12FAE}" type="presParOf" srcId="{CE10B49D-AA50-489D-919D-982D30736ECF}" destId="{25A9F730-80F9-439C-9F87-DC888EE791D1}" srcOrd="1" destOrd="0" presId="urn:microsoft.com/office/officeart/2018/2/layout/IconVerticalSolidList"/>
    <dgm:cxn modelId="{829FE2C9-B8FF-4D54-B565-58140CB31B96}" type="presParOf" srcId="{CE10B49D-AA50-489D-919D-982D30736ECF}" destId="{70FC2ADB-9568-4221-BDD5-96EE136092E9}" srcOrd="2" destOrd="0" presId="urn:microsoft.com/office/officeart/2018/2/layout/IconVerticalSolidList"/>
    <dgm:cxn modelId="{A9174963-B377-4E1C-B482-7B677118976C}" type="presParOf" srcId="{CE10B49D-AA50-489D-919D-982D30736ECF}" destId="{062EF2BD-79E2-4888-9454-13289ED27C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AA04A1-74F1-4671-9E4E-285DD29D970D}">
      <dsp:nvSpPr>
        <dsp:cNvPr id="0" name=""/>
        <dsp:cNvSpPr/>
      </dsp:nvSpPr>
      <dsp:spPr>
        <a:xfrm>
          <a:off x="750914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00893-E4AA-4725-B2D5-56798F65CB9A}">
      <dsp:nvSpPr>
        <dsp:cNvPr id="0" name=""/>
        <dsp:cNvSpPr/>
      </dsp:nvSpPr>
      <dsp:spPr>
        <a:xfrm>
          <a:off x="90151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Sample bilingual sentences (20 pairs)</a:t>
          </a:r>
        </a:p>
      </dsp:txBody>
      <dsp:txXfrm>
        <a:off x="90151" y="2602589"/>
        <a:ext cx="2402775" cy="720000"/>
      </dsp:txXfrm>
    </dsp:sp>
    <dsp:sp modelId="{9469FB5E-E680-4AD9-B654-67F154C63003}">
      <dsp:nvSpPr>
        <dsp:cNvPr id="0" name=""/>
        <dsp:cNvSpPr/>
      </dsp:nvSpPr>
      <dsp:spPr>
        <a:xfrm>
          <a:off x="3574175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60731-966B-4005-922E-7959ECC77602}">
      <dsp:nvSpPr>
        <dsp:cNvPr id="0" name=""/>
        <dsp:cNvSpPr/>
      </dsp:nvSpPr>
      <dsp:spPr>
        <a:xfrm>
          <a:off x="2913412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English ➝ French</a:t>
          </a:r>
        </a:p>
      </dsp:txBody>
      <dsp:txXfrm>
        <a:off x="2913412" y="2602589"/>
        <a:ext cx="2402775" cy="720000"/>
      </dsp:txXfrm>
    </dsp:sp>
    <dsp:sp modelId="{309D3AEB-D461-402B-AC3F-968868D5C5CF}">
      <dsp:nvSpPr>
        <dsp:cNvPr id="0" name=""/>
        <dsp:cNvSpPr/>
      </dsp:nvSpPr>
      <dsp:spPr>
        <a:xfrm>
          <a:off x="6397436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E01DB-5862-46E3-8141-3B7CB2DAC2B8}">
      <dsp:nvSpPr>
        <dsp:cNvPr id="0" name=""/>
        <dsp:cNvSpPr/>
      </dsp:nvSpPr>
      <dsp:spPr>
        <a:xfrm>
          <a:off x="5736673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French wrapped with &lt;start&gt; and &lt;end&gt; tokens</a:t>
          </a:r>
        </a:p>
      </dsp:txBody>
      <dsp:txXfrm>
        <a:off x="5736673" y="2602589"/>
        <a:ext cx="240277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11C7B-E6D9-4048-92B6-F3039F226F20}">
      <dsp:nvSpPr>
        <dsp:cNvPr id="0" name=""/>
        <dsp:cNvSpPr/>
      </dsp:nvSpPr>
      <dsp:spPr>
        <a:xfrm>
          <a:off x="0" y="171381"/>
          <a:ext cx="822960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Tokenization using Keras Tokenizer</a:t>
          </a:r>
        </a:p>
      </dsp:txBody>
      <dsp:txXfrm>
        <a:off x="46834" y="218215"/>
        <a:ext cx="8135932" cy="865732"/>
      </dsp:txXfrm>
    </dsp:sp>
    <dsp:sp modelId="{DC91B89E-6806-446C-9C5B-4C56EE7FF0C0}">
      <dsp:nvSpPr>
        <dsp:cNvPr id="0" name=""/>
        <dsp:cNvSpPr/>
      </dsp:nvSpPr>
      <dsp:spPr>
        <a:xfrm>
          <a:off x="0" y="1245981"/>
          <a:ext cx="822960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Padding with pad_sequences</a:t>
          </a:r>
        </a:p>
      </dsp:txBody>
      <dsp:txXfrm>
        <a:off x="46834" y="1292815"/>
        <a:ext cx="8135932" cy="865732"/>
      </dsp:txXfrm>
    </dsp:sp>
    <dsp:sp modelId="{90FACE06-D2E7-4C08-B54B-BDC986002E70}">
      <dsp:nvSpPr>
        <dsp:cNvPr id="0" name=""/>
        <dsp:cNvSpPr/>
      </dsp:nvSpPr>
      <dsp:spPr>
        <a:xfrm>
          <a:off x="0" y="2320581"/>
          <a:ext cx="822960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Decoder Input: all tokens except last</a:t>
          </a:r>
        </a:p>
      </dsp:txBody>
      <dsp:txXfrm>
        <a:off x="46834" y="2367415"/>
        <a:ext cx="8135932" cy="865732"/>
      </dsp:txXfrm>
    </dsp:sp>
    <dsp:sp modelId="{5A493F7A-064B-48D6-8703-AC82FD81D854}">
      <dsp:nvSpPr>
        <dsp:cNvPr id="0" name=""/>
        <dsp:cNvSpPr/>
      </dsp:nvSpPr>
      <dsp:spPr>
        <a:xfrm>
          <a:off x="0" y="3395181"/>
          <a:ext cx="822960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Decoder Target: all tokens except first</a:t>
          </a:r>
        </a:p>
      </dsp:txBody>
      <dsp:txXfrm>
        <a:off x="46834" y="3442015"/>
        <a:ext cx="8135932" cy="8657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E3C90-A1DF-4E0D-ADBF-6F01E236061B}">
      <dsp:nvSpPr>
        <dsp:cNvPr id="0" name=""/>
        <dsp:cNvSpPr/>
      </dsp:nvSpPr>
      <dsp:spPr>
        <a:xfrm>
          <a:off x="890" y="1284438"/>
          <a:ext cx="1899378" cy="1139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def translate(</a:t>
          </a:r>
          <a:r>
            <a:rPr lang="en-US" sz="1200" kern="1200" dirty="0" err="1"/>
            <a:t>input_text</a:t>
          </a:r>
          <a:r>
            <a:rPr lang="en-US" sz="1200" kern="1200" dirty="0"/>
            <a:t>):</a:t>
          </a:r>
        </a:p>
      </dsp:txBody>
      <dsp:txXfrm>
        <a:off x="34269" y="1317817"/>
        <a:ext cx="1832620" cy="1072869"/>
      </dsp:txXfrm>
    </dsp:sp>
    <dsp:sp modelId="{DEC7630B-D39D-4DF3-B551-D27C16FA8BED}">
      <dsp:nvSpPr>
        <dsp:cNvPr id="0" name=""/>
        <dsp:cNvSpPr/>
      </dsp:nvSpPr>
      <dsp:spPr>
        <a:xfrm>
          <a:off x="2067414" y="1618729"/>
          <a:ext cx="402668" cy="4710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067414" y="1712938"/>
        <a:ext cx="281868" cy="282627"/>
      </dsp:txXfrm>
    </dsp:sp>
    <dsp:sp modelId="{46CBCCFB-BE68-4FE7-BBAE-C3BCC6EAA5FF}">
      <dsp:nvSpPr>
        <dsp:cNvPr id="0" name=""/>
        <dsp:cNvSpPr/>
      </dsp:nvSpPr>
      <dsp:spPr>
        <a:xfrm>
          <a:off x="2660020" y="1284438"/>
          <a:ext cx="1899378" cy="1139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input_seq</a:t>
          </a:r>
          <a:r>
            <a:rPr lang="en-US" sz="1200" kern="1200" dirty="0"/>
            <a:t> = </a:t>
          </a:r>
          <a:r>
            <a:rPr lang="en-US" sz="1200" kern="1200" dirty="0" err="1"/>
            <a:t>eng_tokenizer.texts_to_sequences</a:t>
          </a:r>
          <a:r>
            <a:rPr lang="en-US" sz="1200" kern="1200" dirty="0"/>
            <a:t>([</a:t>
          </a:r>
          <a:r>
            <a:rPr lang="en-US" sz="1200" kern="1200" dirty="0" err="1"/>
            <a:t>input_text</a:t>
          </a:r>
          <a:r>
            <a:rPr lang="en-US" sz="1200" kern="1200" dirty="0"/>
            <a:t>])</a:t>
          </a:r>
        </a:p>
      </dsp:txBody>
      <dsp:txXfrm>
        <a:off x="2693399" y="1317817"/>
        <a:ext cx="1832620" cy="1072869"/>
      </dsp:txXfrm>
    </dsp:sp>
    <dsp:sp modelId="{479374D4-843D-4A16-A0B9-EC075CCB9EF6}">
      <dsp:nvSpPr>
        <dsp:cNvPr id="0" name=""/>
        <dsp:cNvSpPr/>
      </dsp:nvSpPr>
      <dsp:spPr>
        <a:xfrm rot="5400000">
          <a:off x="3408375" y="2557022"/>
          <a:ext cx="402668" cy="4710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3468396" y="2591210"/>
        <a:ext cx="282627" cy="281868"/>
      </dsp:txXfrm>
    </dsp:sp>
    <dsp:sp modelId="{C49427CD-1600-4867-9542-E2D6729C635A}">
      <dsp:nvSpPr>
        <dsp:cNvPr id="0" name=""/>
        <dsp:cNvSpPr/>
      </dsp:nvSpPr>
      <dsp:spPr>
        <a:xfrm>
          <a:off x="2660020" y="3183817"/>
          <a:ext cx="1899378" cy="1139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input_seq</a:t>
          </a:r>
          <a:r>
            <a:rPr lang="en-US" sz="1100" kern="1200" dirty="0"/>
            <a:t> = </a:t>
          </a:r>
          <a:r>
            <a:rPr lang="en-US" sz="1100" kern="1200" dirty="0" err="1"/>
            <a:t>pad_sequences</a:t>
          </a:r>
          <a:r>
            <a:rPr lang="en-US" sz="1100" kern="1200" dirty="0"/>
            <a:t>(</a:t>
          </a:r>
          <a:r>
            <a:rPr lang="en-US" sz="1100" kern="1200" dirty="0" err="1"/>
            <a:t>input_seq</a:t>
          </a:r>
          <a:r>
            <a:rPr lang="en-US" sz="1100" kern="1200" dirty="0"/>
            <a:t>, </a:t>
          </a:r>
          <a:r>
            <a:rPr lang="en-US" sz="1100" kern="1200" dirty="0" err="1"/>
            <a:t>maxlen</a:t>
          </a:r>
          <a:r>
            <a:rPr lang="en-US" sz="1100" kern="1200" dirty="0"/>
            <a:t>=</a:t>
          </a:r>
          <a:r>
            <a:rPr lang="en-US" sz="1100" kern="1200" dirty="0" err="1"/>
            <a:t>max_encoder_seq_length</a:t>
          </a:r>
          <a:r>
            <a:rPr lang="en-US" sz="1100" kern="1200" dirty="0"/>
            <a:t>, padding='post')</a:t>
          </a:r>
        </a:p>
      </dsp:txBody>
      <dsp:txXfrm>
        <a:off x="2693399" y="3217196"/>
        <a:ext cx="1832620" cy="1072869"/>
      </dsp:txXfrm>
    </dsp:sp>
    <dsp:sp modelId="{08741BDD-580F-4594-89BE-52DF9CC124E8}">
      <dsp:nvSpPr>
        <dsp:cNvPr id="0" name=""/>
        <dsp:cNvSpPr/>
      </dsp:nvSpPr>
      <dsp:spPr>
        <a:xfrm rot="10800000">
          <a:off x="2090207" y="3518107"/>
          <a:ext cx="402668" cy="4710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2211007" y="3612316"/>
        <a:ext cx="281868" cy="282627"/>
      </dsp:txXfrm>
    </dsp:sp>
    <dsp:sp modelId="{A0419C63-C12F-4BBC-8A96-F280B8781483}">
      <dsp:nvSpPr>
        <dsp:cNvPr id="0" name=""/>
        <dsp:cNvSpPr/>
      </dsp:nvSpPr>
      <dsp:spPr>
        <a:xfrm>
          <a:off x="890" y="3183817"/>
          <a:ext cx="1899378" cy="1139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return </a:t>
          </a:r>
          <a:r>
            <a:rPr lang="en-US" sz="1200" kern="1200" dirty="0" err="1"/>
            <a:t>decode_sequence</a:t>
          </a:r>
          <a:r>
            <a:rPr lang="en-US" sz="1200" kern="1200" dirty="0"/>
            <a:t>(</a:t>
          </a:r>
          <a:r>
            <a:rPr lang="en-US" sz="1200" kern="1200" dirty="0" err="1"/>
            <a:t>input_seq</a:t>
          </a:r>
          <a:r>
            <a:rPr lang="en-US" sz="1200" kern="1200" dirty="0"/>
            <a:t>)</a:t>
          </a:r>
        </a:p>
      </dsp:txBody>
      <dsp:txXfrm>
        <a:off x="34269" y="3217196"/>
        <a:ext cx="1832620" cy="10728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E3EC31-9171-437C-B33C-550A8FB5C391}">
      <dsp:nvSpPr>
        <dsp:cNvPr id="0" name=""/>
        <dsp:cNvSpPr/>
      </dsp:nvSpPr>
      <dsp:spPr>
        <a:xfrm>
          <a:off x="0" y="682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8225EA-7D6A-4428-A6F0-BDE31B010F28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787BE-EC2F-4643-9D87-F14763165134}">
      <dsp:nvSpPr>
        <dsp:cNvPr id="0" name=""/>
        <dsp:cNvSpPr/>
      </dsp:nvSpPr>
      <dsp:spPr>
        <a:xfrm>
          <a:off x="1844034" y="682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 larger dataset (e.g., Tatoeba)</a:t>
          </a:r>
        </a:p>
      </dsp:txBody>
      <dsp:txXfrm>
        <a:off x="1844034" y="682"/>
        <a:ext cx="2839914" cy="1596566"/>
      </dsp:txXfrm>
    </dsp:sp>
    <dsp:sp modelId="{25DD8DA7-AA30-4D2F-A6F2-3FB30CCBD1E0}">
      <dsp:nvSpPr>
        <dsp:cNvPr id="0" name=""/>
        <dsp:cNvSpPr/>
      </dsp:nvSpPr>
      <dsp:spPr>
        <a:xfrm>
          <a:off x="0" y="1996390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A93B5-215B-43B3-85A7-6ACC99D0576E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A0098-CDA9-4090-80DA-1450C5B4941F}">
      <dsp:nvSpPr>
        <dsp:cNvPr id="0" name=""/>
        <dsp:cNvSpPr/>
      </dsp:nvSpPr>
      <dsp:spPr>
        <a:xfrm>
          <a:off x="1844034" y="1996390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Add attention mechanism</a:t>
          </a:r>
        </a:p>
      </dsp:txBody>
      <dsp:txXfrm>
        <a:off x="1844034" y="1996390"/>
        <a:ext cx="2839914" cy="1596566"/>
      </dsp:txXfrm>
    </dsp:sp>
    <dsp:sp modelId="{C9085ABE-A9CA-4CDA-9531-09C4F86DA1AF}">
      <dsp:nvSpPr>
        <dsp:cNvPr id="0" name=""/>
        <dsp:cNvSpPr/>
      </dsp:nvSpPr>
      <dsp:spPr>
        <a:xfrm>
          <a:off x="0" y="3992098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9F730-80F9-439C-9F87-DC888EE791D1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2EF2BD-79E2-4888-9454-13289ED27C32}">
      <dsp:nvSpPr>
        <dsp:cNvPr id="0" name=""/>
        <dsp:cNvSpPr/>
      </dsp:nvSpPr>
      <dsp:spPr>
        <a:xfrm>
          <a:off x="1844034" y="3992098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Add more languages to translate</a:t>
          </a:r>
        </a:p>
      </dsp:txBody>
      <dsp:txXfrm>
        <a:off x="1844034" y="3992098"/>
        <a:ext cx="2839914" cy="1596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011D-9D74-8C11-03BA-D137A767B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Intelligence(A1101B)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Semester Session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F164B-07C8-C1FB-3A7E-088A4886CF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translator with Sequence Model</a:t>
            </a:r>
          </a:p>
          <a:p>
            <a:pPr>
              <a:lnSpc>
                <a:spcPct val="120000"/>
              </a:lnSpc>
            </a:pPr>
            <a:r>
              <a:rPr lang="en-US" sz="1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Sandeep Kumar (202410116100180)</a:t>
            </a:r>
          </a:p>
          <a:p>
            <a:pPr>
              <a:lnSpc>
                <a:spcPct val="120000"/>
              </a:lnSpc>
            </a:pPr>
            <a:r>
              <a:rPr lang="en-US" sz="1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Preet Kumar (2021410116100147)</a:t>
            </a:r>
          </a:p>
          <a:p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855C7-501F-077D-E63E-CB252CF4B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"/>
            <a:ext cx="9144000" cy="13284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7E83CA-F049-7AC2-A9CF-1D3474F2CA5E}"/>
              </a:ext>
            </a:extLst>
          </p:cNvPr>
          <p:cNvSpPr txBox="1"/>
          <p:nvPr/>
        </p:nvSpPr>
        <p:spPr>
          <a:xfrm>
            <a:off x="6812280" y="5638800"/>
            <a:ext cx="2130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Project Supervisor:</a:t>
            </a:r>
          </a:p>
          <a:p>
            <a:r>
              <a:rPr lang="en-US" b="1" dirty="0">
                <a:solidFill>
                  <a:srgbClr val="FF0000"/>
                </a:solidFill>
              </a:rPr>
              <a:t>Ms. Komal </a:t>
            </a:r>
            <a:r>
              <a:rPr lang="en-US" b="1" dirty="0" err="1">
                <a:solidFill>
                  <a:srgbClr val="FF0000"/>
                </a:solidFill>
              </a:rPr>
              <a:t>Salgotra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(Assistant Professor)</a:t>
            </a:r>
          </a:p>
        </p:txBody>
      </p:sp>
    </p:spTree>
    <p:extLst>
      <p:ext uri="{BB962C8B-B14F-4D97-AF65-F5344CB8AC3E}">
        <p14:creationId xmlns:p14="http://schemas.microsoft.com/office/powerpoint/2010/main" val="3637231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6300"/>
              <a:t>Live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US" sz="2100"/>
              <a:t>Interactive loop:</a:t>
            </a:r>
          </a:p>
          <a:p>
            <a:r>
              <a:rPr lang="en-US" sz="2100"/>
              <a:t>- User inputs English</a:t>
            </a:r>
          </a:p>
          <a:p>
            <a:r>
              <a:rPr lang="en-US" sz="2100"/>
              <a:t>- Model returns French</a:t>
            </a:r>
          </a:p>
          <a:p>
            <a:r>
              <a:rPr lang="en-US" sz="2100"/>
              <a:t>- Exits on 'exit'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US" sz="5300"/>
              <a:t>Sample Results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r>
              <a:rPr lang="en-US" sz="2100" dirty="0"/>
              <a:t>Input: how are you </a:t>
            </a:r>
          </a:p>
          <a:p>
            <a:pPr marL="0" indent="0">
              <a:buNone/>
            </a:pPr>
            <a:r>
              <a:rPr lang="en-US" sz="2100" dirty="0"/>
              <a:t>     Output: comment </a:t>
            </a:r>
            <a:r>
              <a:rPr lang="en-US" sz="2100" dirty="0" err="1"/>
              <a:t>ça</a:t>
            </a:r>
            <a:r>
              <a:rPr lang="en-US" sz="2100" dirty="0"/>
              <a:t> </a:t>
            </a:r>
            <a:r>
              <a:rPr lang="en-US" sz="2100" dirty="0" err="1"/>
              <a:t>va</a:t>
            </a:r>
            <a:endParaRPr lang="en-US" sz="2100" dirty="0"/>
          </a:p>
          <a:p>
            <a:r>
              <a:rPr lang="en-US" sz="2100" dirty="0"/>
              <a:t>Input: thank you </a:t>
            </a:r>
          </a:p>
          <a:p>
            <a:pPr marL="0" indent="0">
              <a:buNone/>
            </a:pPr>
            <a:r>
              <a:rPr lang="en-US" sz="2100" dirty="0"/>
              <a:t>     Output: merci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US" sz="3300"/>
              <a:t>Future Enhancements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34BB84-1B59-9BC9-6752-62395B5BC1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4866689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630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US" sz="2100"/>
              <a:t>Demonstrated neural machine translation with LSTM</a:t>
            </a:r>
          </a:p>
          <a:p>
            <a:r>
              <a:rPr lang="en-US" sz="2100"/>
              <a:t>Effective for small datasets</a:t>
            </a:r>
          </a:p>
          <a:p>
            <a:r>
              <a:rPr lang="en-US" sz="2100"/>
              <a:t>Foundation for real-world translation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357" y="2960716"/>
            <a:ext cx="3027251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356" y="953037"/>
            <a:ext cx="3027250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Questions?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2984992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391886"/>
            <a:ext cx="4507025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Help">
            <a:extLst>
              <a:ext uri="{FF2B5EF4-FFF2-40B4-BE49-F238E27FC236}">
                <a16:creationId xmlns:a16="http://schemas.microsoft.com/office/drawing/2014/main" id="{7635C0AB-0956-2485-82FD-1779C7BCA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1869" y="1323623"/>
            <a:ext cx="4152000" cy="415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630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US" sz="2100" dirty="0"/>
              <a:t>Goal: Translate English to French using deep learning</a:t>
            </a:r>
          </a:p>
          <a:p>
            <a:r>
              <a:rPr lang="en-US" sz="2100" dirty="0"/>
              <a:t>Approach: Seq2Seq model with LSTM</a:t>
            </a:r>
          </a:p>
          <a:p>
            <a:r>
              <a:rPr lang="en-US" sz="2100"/>
              <a:t>Frameworks: TensorFlow &amp; </a:t>
            </a:r>
            <a:r>
              <a:rPr lang="en-US" sz="2100" dirty="0" err="1"/>
              <a:t>Keras</a:t>
            </a:r>
            <a:endParaRPr lang="en-US" sz="2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2834D6-C57A-ABC9-DD38-0C32A089EEA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Preprocessing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B46905A-73BB-C467-5DD1-76694ACE00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5800"/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US" sz="2100"/>
              <a:t>Encoder:</a:t>
            </a:r>
          </a:p>
          <a:p>
            <a:r>
              <a:rPr lang="en-US" sz="2100"/>
              <a:t>- Input → Embedding → LSTM</a:t>
            </a:r>
          </a:p>
          <a:p>
            <a:r>
              <a:rPr lang="en-US" sz="2100"/>
              <a:t>- Outputs: state_h, state_c</a:t>
            </a:r>
          </a:p>
          <a:p>
            <a:endParaRPr lang="en-US" sz="2100"/>
          </a:p>
          <a:p>
            <a:r>
              <a:rPr lang="en-US" sz="2100"/>
              <a:t>Decoder:</a:t>
            </a:r>
          </a:p>
          <a:p>
            <a:r>
              <a:rPr lang="en-US" sz="2100"/>
              <a:t>- Input → Embedding → LSTM (with encoder states) → Dense (softmax)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321733"/>
            <a:ext cx="8660121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175" y="1188637"/>
            <a:ext cx="2356072" cy="4480726"/>
          </a:xfrm>
        </p:spPr>
        <p:txBody>
          <a:bodyPr>
            <a:normAutofit/>
          </a:bodyPr>
          <a:lstStyle/>
          <a:p>
            <a:pPr algn="r"/>
            <a:r>
              <a:rPr lang="en-US" sz="3100"/>
              <a:t>Model Compilation &amp; Training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4196" y="1338729"/>
            <a:ext cx="3596688" cy="4180542"/>
          </a:xfrm>
        </p:spPr>
        <p:txBody>
          <a:bodyPr anchor="ctr">
            <a:normAutofit/>
          </a:bodyPr>
          <a:lstStyle/>
          <a:p>
            <a:r>
              <a:rPr lang="en-US" sz="2100"/>
              <a:t>Loss Function: sparse_categorical_crossentropy</a:t>
            </a:r>
          </a:p>
          <a:p>
            <a:r>
              <a:rPr lang="en-US" sz="2100"/>
              <a:t>Optimizer: RMSprop</a:t>
            </a:r>
          </a:p>
          <a:p>
            <a:r>
              <a:rPr lang="en-US" sz="2100"/>
              <a:t>Epochs: 300</a:t>
            </a:r>
          </a:p>
          <a:p>
            <a:r>
              <a:rPr lang="en-US" sz="2100"/>
              <a:t>Batch Size: 16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6300"/>
              <a:t>Inference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US" sz="2100"/>
              <a:t>Encoder Model: Encodes input sentence into context vectors</a:t>
            </a:r>
          </a:p>
          <a:p>
            <a:r>
              <a:rPr lang="en-US" sz="2100"/>
              <a:t>Decoder Model: Generates translated sentence step-by-step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6300"/>
              <a:t>Decoding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US" sz="2100"/>
              <a:t>Start with &lt;start&gt; token</a:t>
            </a:r>
          </a:p>
          <a:p>
            <a:r>
              <a:rPr lang="en-US" sz="2100"/>
              <a:t>Predict next word until &lt;end&gt; token</a:t>
            </a:r>
          </a:p>
          <a:p>
            <a:r>
              <a:rPr lang="en-US" sz="2100"/>
              <a:t>Use np.argmax() for word selection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474090D-CD95-4B41-BE3D-6596953D3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8496" y="323519"/>
            <a:ext cx="3242924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9960" y="984029"/>
            <a:ext cx="2280853" cy="295981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Translation Function</a:t>
            </a: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2BD31D-2651-436E-AEC2-909232E41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98071" y="623275"/>
            <a:ext cx="2763774" cy="5607882"/>
          </a:xfrm>
          <a:prstGeom prst="rect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D3E69A-7A43-6D9B-42D6-73A0A5D494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337362"/>
              </p:ext>
            </p:extLst>
          </p:nvPr>
        </p:nvGraphicFramePr>
        <p:xfrm>
          <a:off x="718006" y="623274"/>
          <a:ext cx="4560290" cy="5607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347</Words>
  <Application>Microsoft Office PowerPoint</Application>
  <PresentationFormat>On-screen Show (4:3)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Artificial Intelligence(A1101B) Even Semester Session 2024-25</vt:lpstr>
      <vt:lpstr>Introduction</vt:lpstr>
      <vt:lpstr>Dataset</vt:lpstr>
      <vt:lpstr>Preprocessing</vt:lpstr>
      <vt:lpstr>Model Architecture</vt:lpstr>
      <vt:lpstr>Model Compilation &amp; Training</vt:lpstr>
      <vt:lpstr>Inference Models</vt:lpstr>
      <vt:lpstr>Decoding Logic</vt:lpstr>
      <vt:lpstr>Translation Function</vt:lpstr>
      <vt:lpstr>Live Translation</vt:lpstr>
      <vt:lpstr>Sample Results</vt:lpstr>
      <vt:lpstr>Future Enhancements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sandeep kumar</cp:lastModifiedBy>
  <cp:revision>6</cp:revision>
  <dcterms:created xsi:type="dcterms:W3CDTF">2013-01-27T09:14:16Z</dcterms:created>
  <dcterms:modified xsi:type="dcterms:W3CDTF">2025-04-22T10:15:58Z</dcterms:modified>
  <cp:category/>
</cp:coreProperties>
</file>