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Quattrocento"/>
      <p:regular r:id="rId15"/>
    </p:embeddedFont>
    <p:embeddedFont>
      <p:font typeface="Quattrocento"/>
      <p:regular r:id="rId16"/>
    </p:embeddedFont>
    <p:embeddedFont>
      <p:font typeface="Quattrocento"/>
      <p:regular r:id="rId17"/>
    </p:embeddedFont>
    <p:embeddedFont>
      <p:font typeface="Quattrocento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1C4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1C4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1C4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1C4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1C4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1C4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1C4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1C4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    ——Tic Tac Toe——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77973"/>
            <a:ext cx="68213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Introduction to Tic Tac Toe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82064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29273A"/>
          </a:solidFill>
          <a:ln w="7620">
            <a:solidFill>
              <a:srgbClr val="424053"/>
            </a:solidFill>
            <a:prstDash val="solid"/>
          </a:ln>
          <a:effectLst>
            <a:outerShdw sx="100000" sy="100000" kx="0" ky="0" algn="bl" rotWithShape="0" blurRad="0" dist="20320" dir="2700000">
              <a:srgbClr val="424053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017306" y="3182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Timeless Strategy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67248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Two-player game of strategy and tactics.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182064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29273A"/>
          </a:solidFill>
          <a:ln w="7620">
            <a:solidFill>
              <a:srgbClr val="424053"/>
            </a:solidFill>
            <a:prstDash val="solid"/>
          </a:ln>
          <a:effectLst>
            <a:outerShdw sx="100000" sy="100000" kx="0" ky="0" algn="bl" rotWithShape="0" blurRad="0" dist="20320" dir="2700000">
              <a:srgbClr val="424053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908983" y="3182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3x3 Grid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08983" y="367248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Played on a simple 3x3 grid layout.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80253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29273A"/>
          </a:solidFill>
          <a:ln w="7620">
            <a:solidFill>
              <a:srgbClr val="424053"/>
            </a:solidFill>
            <a:prstDash val="solid"/>
          </a:ln>
          <a:effectLst>
            <a:outerShdw sx="100000" sy="100000" kx="0" ky="0" algn="bl" rotWithShape="0" blurRad="0" dist="20320" dir="2700000">
              <a:srgbClr val="424053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017306" y="48802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Create a Line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37067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Achieve three marks in a row to win.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59887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blend of logic, strategy, and fun for all ages.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63" y="1142167"/>
            <a:ext cx="4624030" cy="594526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5490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Objectives</a:t>
            </a:r>
            <a:endParaRPr lang="en-US" sz="4450" dirty="0"/>
          </a:p>
        </p:txBody>
      </p:sp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68022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Functional Game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22680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Build a fully playable Tic Tac Toe game.</a:t>
            </a:r>
            <a:endParaRPr lang="en-US" sz="17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268022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User-Friendly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22680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Design an intuitive interface.</a:t>
            </a:r>
            <a:endParaRPr lang="en-US" sz="17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Smart Opponent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22680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 a challenging computer AI.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9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Careful Planning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Meticulously planned game logic.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Developed step-by-step strategy.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Smaller Tasks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29482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Broke down complex problems.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8617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Iterative approach to improve the final result.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Thorough Testing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29482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Rigorous testing of each component.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8617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Ensuring system functionality.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6643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Python: Our Programming Language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76379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27241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Simple Language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87579" y="3214568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Chose Python for its ease of use.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29756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87579" y="4257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Core Concepts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587579" y="4748332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Used core Python features to build this game.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831324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87579" y="5791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Readable Code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587579" y="6282095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Implemented with clean, readable code.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793790" y="69001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Demonstrates Python's versatility in game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63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Technical Highlights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33957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29273A"/>
          </a:solidFill>
          <a:ln w="7620">
            <a:solidFill>
              <a:srgbClr val="424053"/>
            </a:solidFill>
            <a:prstDash val="solid"/>
          </a:ln>
          <a:effectLst>
            <a:outerShdw sx="100000" sy="100000" kx="0" ky="0" algn="bl" rotWithShape="0" blurRad="0" dist="20320" dir="2700000">
              <a:srgbClr val="424053">
                <a:alpha val="100000"/>
              </a:srgbClr>
            </a:outerShdw>
          </a:effectLst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4076462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40339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Core Implementation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524375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Utilized lists for game board representation and implemented key game operations such as move validation using Python.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033957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29273A"/>
          </a:solidFill>
          <a:ln w="7620">
            <a:solidFill>
              <a:srgbClr val="424053"/>
            </a:solidFill>
            <a:prstDash val="solid"/>
          </a:ln>
          <a:effectLst>
            <a:outerShdw sx="100000" sy="100000" kx="0" ky="0" algn="bl" rotWithShape="0" blurRad="0" dist="20320" dir="2700000">
              <a:srgbClr val="424053">
                <a:alpha val="100000"/>
              </a:srgbClr>
            </a:outerShdw>
          </a:effectLst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737" y="4076462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65783" y="40339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AI Strategy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65783" y="4524375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Developed a basic AI strategy for the computer player, employing algorithms for win-checking and input validation.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26033"/>
            </a:avLst>
          </a:prstGeom>
          <a:solidFill>
            <a:srgbClr val="29273A"/>
          </a:solidFill>
          <a:ln w="7620">
            <a:solidFill>
              <a:srgbClr val="424053"/>
            </a:solidFill>
            <a:prstDash val="solid"/>
          </a:ln>
          <a:effectLst>
            <a:outerShdw sx="100000" sy="100000" kx="0" ky="0" algn="bl" rotWithShape="0" blurRad="0" dist="20320" dir="2700000">
              <a:srgbClr val="424053">
                <a:alpha val="100000"/>
              </a:srgbClr>
            </a:outerShdw>
          </a:effectLst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Game Basics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339465"/>
            <a:ext cx="4369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Learned game development fundamentals.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2232558"/>
            </a:avLst>
          </a:prstGeom>
          <a:solidFill>
            <a:srgbClr val="424053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26033"/>
            </a:avLst>
          </a:prstGeom>
          <a:solidFill>
            <a:srgbClr val="29273A"/>
          </a:solidFill>
          <a:ln w="7620">
            <a:solidFill>
              <a:srgbClr val="424053"/>
            </a:solidFill>
            <a:prstDash val="solid"/>
          </a:ln>
          <a:effectLst>
            <a:outerShdw sx="100000" sy="100000" kx="0" ky="0" algn="bl" rotWithShape="0" blurRad="0" dist="20320" dir="2700000">
              <a:srgbClr val="424053">
                <a:alpha val="100000"/>
              </a:srgbClr>
            </a:outerShdw>
          </a:effectLst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89" y="4496633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Logic Skills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759762"/>
            <a:ext cx="3911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Improved programming logic abilities.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58"/>
            </a:avLst>
          </a:prstGeom>
          <a:solidFill>
            <a:srgbClr val="424053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26033"/>
            </a:avLst>
          </a:prstGeom>
          <a:solidFill>
            <a:srgbClr val="29273A"/>
          </a:solidFill>
          <a:ln w="7620">
            <a:solidFill>
              <a:srgbClr val="424053"/>
            </a:solidFill>
            <a:prstDash val="solid"/>
          </a:ln>
          <a:effectLst>
            <a:outerShdw sx="100000" sy="100000" kx="0" ky="0" algn="bl" rotWithShape="0" blurRad="0" dist="20320" dir="2700000">
              <a:srgbClr val="424053">
                <a:alpha val="100000"/>
              </a:srgbClr>
            </a:outerShdw>
          </a:effectLst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Solving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Sharpened problem-solving techniques.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1222"/>
            <a:ext cx="86690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0FCFF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Thank You &amp; Future Development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363629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1938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Improved AI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684282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 a more sophisticated AI opponent for a greater challenge.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2363629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1939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Enhanced Interface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684401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Create a visually appealing and intuitive user interface.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2363629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1938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Multiplayer Mode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684282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Enable players to compete against each other online.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66653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project showcases core skills and highlights exciting future possibilities for game development.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2025-04-03T19:31:27Z</dcterms:created>
  <dcterms:modified xsi:type="dcterms:W3CDTF">2025-04-03T19:31:27Z</dcterms:modified>
</cp:coreProperties>
</file>