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91EA2-BB03-4794-A458-AEE13434E102}" v="30" dt="2025-04-22T08:01:05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ED75-A530-4EE3-958A-0C950DDAD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E43FE-0AA9-7B5B-8404-EDB3659E0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5689-E4FF-81B6-47E9-766877D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1E8-6B03-4BC9-AF20-92ED56DF896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BCF9-83DE-1191-2C5D-1D87CE0D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4B75-4E6C-313B-EF9D-E6CEBD87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B2E-77B5-40E9-90AC-EF9F25485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38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079A-1595-199B-9E8E-A259E177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ED22D-8D9C-89E3-6366-10DFBB656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991A-CEFA-5B9D-9CA8-70024F58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1E8-6B03-4BC9-AF20-92ED56DF896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47CA-7CA6-6297-B8BD-84BDE566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7A15-C367-65D1-4EFC-6444CA4D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B2E-77B5-40E9-90AC-EF9F25485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9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A500C-A5F0-5147-FBDD-E04759439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B71FE-6F47-E643-3E4F-8D4A6C410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DBA5-415A-E2B9-94AB-27965948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1E8-6B03-4BC9-AF20-92ED56DF896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F3CC9-B635-E6F4-6A27-BF00EB5E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8022F-F400-6028-E553-392C2816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B2E-77B5-40E9-90AC-EF9F25485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5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A473-BC94-6696-0C1E-98C35798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3B53-DC3E-7F31-6833-1C8709B6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BF770-71D9-2C45-7BA5-78E0ACDC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1E8-6B03-4BC9-AF20-92ED56DF896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6EA2-C787-9AF7-B258-41D8C57F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F9B7-78A6-7256-BC4F-82BB9741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B2E-77B5-40E9-90AC-EF9F25485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4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4BBB-A893-9FF4-8A89-4C0A5530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915BD-87DA-F6D0-6DCC-71A4FF7E1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FEFD-9934-4F4C-49B6-1EAE2C21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1E8-6B03-4BC9-AF20-92ED56DF896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B6FA-87F9-A605-CE2A-31FE2CB6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7442F-0C04-668E-BBF8-57CFF74C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B2E-77B5-40E9-90AC-EF9F25485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0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BCB6-1D9D-E770-AB6A-000CEB12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2DAD-0668-BF89-45C0-29F499075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CA682-3B38-1A31-DD33-7A0A3756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6CF79-EB0D-A8AA-1792-30D8A049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1E8-6B03-4BC9-AF20-92ED56DF896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F365B-BD4A-F898-2169-9720B6D9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C3C2-593B-F7A2-D6CC-40E3597F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B2E-77B5-40E9-90AC-EF9F25485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31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955A-44BD-B367-2B67-2AFFFFDB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029A3-897B-0549-C179-29AA2997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BA775-5E8C-D951-F763-C9B2280A4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4552E-C0E1-CE57-E0CD-69ADC89DA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8D0F7-F8BE-D6FF-E158-364501D02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04494-A82F-BE4F-798B-EF1C413E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1E8-6B03-4BC9-AF20-92ED56DF896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A4005-F5DC-15C4-3F15-C3145F2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4A802-4B2A-9A76-1DCA-97E540D2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B2E-77B5-40E9-90AC-EF9F25485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6F92-6262-001F-5A50-8B9BE942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D30F9-E5CB-3F75-4C7D-4358972A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1E8-6B03-4BC9-AF20-92ED56DF896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FCBB6-F7A6-97EF-8EE6-58543821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2FC9E-695E-A45F-7457-D52C63AB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B2E-77B5-40E9-90AC-EF9F25485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56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7CFAE-2E4D-E717-C955-AD016E80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1E8-6B03-4BC9-AF20-92ED56DF896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A7E1D-494F-8746-3D14-03CDC073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009E7-D1C4-CA41-AC40-B59451DF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B2E-77B5-40E9-90AC-EF9F25485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4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A4B6-FE19-D408-48C3-6C10AEE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93C1-6022-143B-6DA5-8C7E26A9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3F26C-0740-04DB-165E-634BEC456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6D049-477C-D2B1-F07A-80915E37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1E8-6B03-4BC9-AF20-92ED56DF896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E84F1-1FDC-11FB-4F7F-83A813F2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B5A79-C882-8BB6-58AB-88BED587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B2E-77B5-40E9-90AC-EF9F25485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2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8EDF-15D2-5F0E-7D0D-C0DFBC64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9D45F-99E8-0DF7-3468-2F155C372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DF47C-F4F7-020B-CC3E-128CFEBAF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A0ADA-D5C9-0E67-CCED-67AFBC4B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1E8-6B03-4BC9-AF20-92ED56DF896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E15D-19F8-BE8D-87A9-CF312B43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E9941-A315-BFCC-844F-FA2F20A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B2E-77B5-40E9-90AC-EF9F25485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8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AA9DE-5DFD-AD32-E93F-33D27202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A2D61-3FC1-892F-45FE-1FEB439E6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0577-DDCB-7E46-4F8A-70753AEEC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21E8-6B03-4BC9-AF20-92ED56DF896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4D5B-372B-586A-5FF5-920026A11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E0306-573F-304B-310B-146BD11F7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CB2E-77B5-40E9-90AC-EF9F25485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9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064E2B-6339-F9BD-6E41-B35DFAFFE284}"/>
              </a:ext>
            </a:extLst>
          </p:cNvPr>
          <p:cNvSpPr txBox="1">
            <a:spLocks/>
          </p:cNvSpPr>
          <p:nvPr/>
        </p:nvSpPr>
        <p:spPr>
          <a:xfrm>
            <a:off x="1524000" y="1531013"/>
            <a:ext cx="9144000" cy="1790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Project (AI101B)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0AD6B-0E4E-F6E6-8506-77DA6D3F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9"/>
            <a:ext cx="12192000" cy="13844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63DA039-4766-808F-CFAF-83C449E9ABBD}"/>
              </a:ext>
            </a:extLst>
          </p:cNvPr>
          <p:cNvSpPr txBox="1">
            <a:spLocks/>
          </p:cNvSpPr>
          <p:nvPr/>
        </p:nvSpPr>
        <p:spPr>
          <a:xfrm>
            <a:off x="1524000" y="3657600"/>
            <a:ext cx="9144000" cy="1976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In Images</a:t>
            </a:r>
          </a:p>
          <a:p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Ansh Mishra (202410116100030)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Sharma(202410116100009)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 Sisodia (202410116100029)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Ashutosh Singh(202410116100043)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B45F6B9-839D-59B7-88BB-A294E2621631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Mr.Apoorv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Jain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Asst.Professor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7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63EF10-B939-C714-E16E-C4444F658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299" y="0"/>
            <a:ext cx="1031701" cy="943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E865A3-3928-7E2A-1EF6-3553C1409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2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F5AF1-FC85-2FB6-60C2-5083CCA68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4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E833F7-5A7D-1CE3-FF6D-856D19D39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299" y="0"/>
            <a:ext cx="1031701" cy="943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7FB8CC-CDFD-E243-3C97-1E1420F4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8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FDFE57-C802-DC33-F0D7-6A81D0536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299" y="0"/>
            <a:ext cx="1031701" cy="943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44BA8-909E-E365-D1C5-9DAB7C688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4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968D0F-3160-81D6-C27F-7AF3AFAE4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299" y="0"/>
            <a:ext cx="1031701" cy="943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11DFE-99DE-67A4-10D0-DFDBE61ED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9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7947F9-C937-1985-CADF-25AD11AE6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299" y="0"/>
            <a:ext cx="1031701" cy="943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3B895-BDC3-BDB4-EEAD-38FC58D26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1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3FBEB-0327-57F1-A68D-BB366FB1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9E44B-5D16-64E9-6505-F173D2CA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299" y="0"/>
            <a:ext cx="1031701" cy="943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5A719-5FCE-027E-984C-EE98D2152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9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3AC189-9B7A-C6CF-94F2-BCF679E6D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299" y="0"/>
            <a:ext cx="1031701" cy="943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4DC4D-6D1B-C139-2372-3D86D4C79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8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28779F-FA2B-52D2-8644-F930B6970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299" y="0"/>
            <a:ext cx="1031701" cy="943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DFD13-1A49-BA94-F4E0-8AC218E18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7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Sharma</dc:creator>
  <cp:lastModifiedBy>Abhishek Sharma</cp:lastModifiedBy>
  <cp:revision>2</cp:revision>
  <dcterms:created xsi:type="dcterms:W3CDTF">2025-04-03T19:04:24Z</dcterms:created>
  <dcterms:modified xsi:type="dcterms:W3CDTF">2025-04-22T08:04:05Z</dcterms:modified>
</cp:coreProperties>
</file>