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8" r:id="rId3"/>
    <p:sldId id="259" r:id="rId4"/>
    <p:sldId id="261" r:id="rId5"/>
    <p:sldId id="266" r:id="rId6"/>
    <p:sldId id="270" r:id="rId7"/>
    <p:sldId id="271" r:id="rId8"/>
    <p:sldId id="272" r:id="rId9"/>
    <p:sldId id="273" r:id="rId10"/>
    <p:sldId id="274" r:id="rId11"/>
    <p:sldId id="275" r:id="rId12"/>
    <p:sldId id="276" r:id="rId13"/>
    <p:sldId id="277" r:id="rId14"/>
    <p:sldId id="278" r:id="rId15"/>
    <p:sldId id="267"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59"/>
  </p:normalViewPr>
  <p:slideViewPr>
    <p:cSldViewPr snapToGrid="0">
      <p:cViewPr varScale="1">
        <p:scale>
          <a:sx n="50" d="100"/>
          <a:sy n="50" d="100"/>
        </p:scale>
        <p:origin x="48" y="37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63A374-E257-BA40-8027-2F76366D0775}" type="datetimeFigureOut">
              <a:rPr lang="en-US" smtClean="0"/>
              <a:t>4/3/2025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0A341E-1834-1A45-B594-3CD153D3973B}" type="slidenum">
              <a:rPr lang="en-US" smtClean="0"/>
              <a:t>‹#›</a:t>
            </a:fld>
            <a:endParaRPr lang="en-US"/>
          </a:p>
        </p:txBody>
      </p:sp>
    </p:spTree>
    <p:extLst>
      <p:ext uri="{BB962C8B-B14F-4D97-AF65-F5344CB8AC3E}">
        <p14:creationId xmlns:p14="http://schemas.microsoft.com/office/powerpoint/2010/main" val="3830509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p:cNvSpPr>
            <a:spLocks noGrp="1"/>
          </p:cNvSpPr>
          <p:nvPr>
            <p:ph type="sldNum" sz="quarter" idx="5"/>
          </p:nvPr>
        </p:nvSpPr>
        <p:spPr/>
        <p:txBody>
          <a:bodyPr/>
          <a:lstStyle/>
          <a:p>
            <a:fld id="{7919DA09-95EA-445C-8C87-C274365D506A}" type="slidenum">
              <a:rPr lang="en-IN" smtClean="0"/>
              <a:t>2</a:t>
            </a:fld>
            <a:endParaRPr lang="en-IN"/>
          </a:p>
        </p:txBody>
      </p:sp>
    </p:spTree>
    <p:extLst>
      <p:ext uri="{BB962C8B-B14F-4D97-AF65-F5344CB8AC3E}">
        <p14:creationId xmlns:p14="http://schemas.microsoft.com/office/powerpoint/2010/main" val="1162418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F6BE56-EE12-A068-7411-268FC106A0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120719-7949-65F4-8567-807B8247059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093F43-CD27-67E6-F270-891B76509BC5}"/>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E7549705-963A-05A0-9B13-88F583F8A0CD}"/>
              </a:ext>
            </a:extLst>
          </p:cNvPr>
          <p:cNvSpPr>
            <a:spLocks noGrp="1"/>
          </p:cNvSpPr>
          <p:nvPr>
            <p:ph type="sldNum" sz="quarter" idx="5"/>
          </p:nvPr>
        </p:nvSpPr>
        <p:spPr/>
        <p:txBody>
          <a:bodyPr/>
          <a:lstStyle/>
          <a:p>
            <a:fld id="{7919DA09-95EA-445C-8C87-C274365D506A}" type="slidenum">
              <a:rPr lang="en-IN" smtClean="0"/>
              <a:t>3</a:t>
            </a:fld>
            <a:endParaRPr lang="en-IN"/>
          </a:p>
        </p:txBody>
      </p:sp>
    </p:spTree>
    <p:extLst>
      <p:ext uri="{BB962C8B-B14F-4D97-AF65-F5344CB8AC3E}">
        <p14:creationId xmlns:p14="http://schemas.microsoft.com/office/powerpoint/2010/main" val="3640149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9BA155-0859-F2CC-A345-55D6207F1A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5E583F-BEFD-6DD1-ECB9-E0C14576308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D35B20-B7B1-88E1-6E6D-2D7C97C6DD37}"/>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D24FA1F5-D943-7DBD-EAF6-79A2FF602FDE}"/>
              </a:ext>
            </a:extLst>
          </p:cNvPr>
          <p:cNvSpPr>
            <a:spLocks noGrp="1"/>
          </p:cNvSpPr>
          <p:nvPr>
            <p:ph type="sldNum" sz="quarter" idx="5"/>
          </p:nvPr>
        </p:nvSpPr>
        <p:spPr/>
        <p:txBody>
          <a:bodyPr/>
          <a:lstStyle/>
          <a:p>
            <a:fld id="{7919DA09-95EA-445C-8C87-C274365D506A}" type="slidenum">
              <a:rPr lang="en-IN" smtClean="0"/>
              <a:t>4</a:t>
            </a:fld>
            <a:endParaRPr lang="en-IN"/>
          </a:p>
        </p:txBody>
      </p:sp>
    </p:spTree>
    <p:extLst>
      <p:ext uri="{BB962C8B-B14F-4D97-AF65-F5344CB8AC3E}">
        <p14:creationId xmlns:p14="http://schemas.microsoft.com/office/powerpoint/2010/main" val="40960123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CD652A-BA82-B828-30CD-4F38C2922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99A1B93-0E48-0FD5-048F-3DC3C2E0950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8F96148-975E-DEEF-31C9-F814A491072F}"/>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01574BBB-D07F-F4E0-C81B-DC6F152095FA}"/>
              </a:ext>
            </a:extLst>
          </p:cNvPr>
          <p:cNvSpPr>
            <a:spLocks noGrp="1"/>
          </p:cNvSpPr>
          <p:nvPr>
            <p:ph type="sldNum" sz="quarter" idx="5"/>
          </p:nvPr>
        </p:nvSpPr>
        <p:spPr/>
        <p:txBody>
          <a:bodyPr/>
          <a:lstStyle/>
          <a:p>
            <a:fld id="{7919DA09-95EA-445C-8C87-C274365D506A}" type="slidenum">
              <a:rPr lang="en-IN" smtClean="0"/>
              <a:t>5</a:t>
            </a:fld>
            <a:endParaRPr lang="en-IN"/>
          </a:p>
        </p:txBody>
      </p:sp>
    </p:spTree>
    <p:extLst>
      <p:ext uri="{BB962C8B-B14F-4D97-AF65-F5344CB8AC3E}">
        <p14:creationId xmlns:p14="http://schemas.microsoft.com/office/powerpoint/2010/main" val="17416589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648868-8601-A126-DD99-3C45FB5E32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D58855-53C8-AF17-DE6D-D64F2EDC3AE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DD2B9EB-1B48-B015-C2E0-E364A4BCA50C}"/>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4A11B322-7615-DBB6-8AAB-840902D1A3D9}"/>
              </a:ext>
            </a:extLst>
          </p:cNvPr>
          <p:cNvSpPr>
            <a:spLocks noGrp="1"/>
          </p:cNvSpPr>
          <p:nvPr>
            <p:ph type="sldNum" sz="quarter" idx="5"/>
          </p:nvPr>
        </p:nvSpPr>
        <p:spPr/>
        <p:txBody>
          <a:bodyPr/>
          <a:lstStyle/>
          <a:p>
            <a:fld id="{7919DA09-95EA-445C-8C87-C274365D506A}" type="slidenum">
              <a:rPr lang="en-IN" smtClean="0"/>
              <a:t>6</a:t>
            </a:fld>
            <a:endParaRPr lang="en-IN"/>
          </a:p>
        </p:txBody>
      </p:sp>
    </p:spTree>
    <p:extLst>
      <p:ext uri="{BB962C8B-B14F-4D97-AF65-F5344CB8AC3E}">
        <p14:creationId xmlns:p14="http://schemas.microsoft.com/office/powerpoint/2010/main" val="36006492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BF830B-382D-4FD6-434E-0BBDCF5E899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A196566-B6F3-EC01-B4A3-3FB85FCCDAB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4399BA-F3EB-A22D-A4FF-0C2EFD0CFD1A}"/>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2AD36BCB-BBD4-7CE0-64D2-8A144E8262F9}"/>
              </a:ext>
            </a:extLst>
          </p:cNvPr>
          <p:cNvSpPr>
            <a:spLocks noGrp="1"/>
          </p:cNvSpPr>
          <p:nvPr>
            <p:ph type="sldNum" sz="quarter" idx="5"/>
          </p:nvPr>
        </p:nvSpPr>
        <p:spPr/>
        <p:txBody>
          <a:bodyPr/>
          <a:lstStyle/>
          <a:p>
            <a:fld id="{7919DA09-95EA-445C-8C87-C274365D506A}" type="slidenum">
              <a:rPr lang="en-IN" smtClean="0"/>
              <a:t>15</a:t>
            </a:fld>
            <a:endParaRPr lang="en-IN"/>
          </a:p>
        </p:txBody>
      </p:sp>
    </p:spTree>
    <p:extLst>
      <p:ext uri="{BB962C8B-B14F-4D97-AF65-F5344CB8AC3E}">
        <p14:creationId xmlns:p14="http://schemas.microsoft.com/office/powerpoint/2010/main" val="31549300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667E67-3BFC-BDEF-8A87-69915E0289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9C607F-B2C3-67D4-ECF1-8B50363CFC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0665FB2-1C9D-4050-EC01-3E3199597CB5}"/>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F26BA3AD-C1FB-EA75-B7B4-E8A6244F1F42}"/>
              </a:ext>
            </a:extLst>
          </p:cNvPr>
          <p:cNvSpPr>
            <a:spLocks noGrp="1"/>
          </p:cNvSpPr>
          <p:nvPr>
            <p:ph type="sldNum" sz="quarter" idx="5"/>
          </p:nvPr>
        </p:nvSpPr>
        <p:spPr/>
        <p:txBody>
          <a:bodyPr/>
          <a:lstStyle/>
          <a:p>
            <a:fld id="{7919DA09-95EA-445C-8C87-C274365D506A}" type="slidenum">
              <a:rPr lang="en-IN" smtClean="0"/>
              <a:t>16</a:t>
            </a:fld>
            <a:endParaRPr lang="en-IN"/>
          </a:p>
        </p:txBody>
      </p:sp>
    </p:spTree>
    <p:extLst>
      <p:ext uri="{BB962C8B-B14F-4D97-AF65-F5344CB8AC3E}">
        <p14:creationId xmlns:p14="http://schemas.microsoft.com/office/powerpoint/2010/main" val="30090009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4033B-C1CB-1754-9CFB-86BF8AE30DE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277F7485-6AB7-ED91-AD1E-F6AF832150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8112DE61-1E8E-21E6-91F5-9ACFEE0A5AF2}"/>
              </a:ext>
            </a:extLst>
          </p:cNvPr>
          <p:cNvSpPr>
            <a:spLocks noGrp="1"/>
          </p:cNvSpPr>
          <p:nvPr>
            <p:ph type="dt" sz="half" idx="10"/>
          </p:nvPr>
        </p:nvSpPr>
        <p:spPr/>
        <p:txBody>
          <a:bodyPr/>
          <a:lstStyle/>
          <a:p>
            <a:fld id="{CCD0576A-07DB-3B46-AC99-97A70AE23956}" type="datetimeFigureOut">
              <a:rPr lang="en-US" smtClean="0"/>
              <a:t>4/3/2025</a:t>
            </a:fld>
            <a:endParaRPr lang="en-US"/>
          </a:p>
        </p:txBody>
      </p:sp>
      <p:sp>
        <p:nvSpPr>
          <p:cNvPr id="5" name="Footer Placeholder 4">
            <a:extLst>
              <a:ext uri="{FF2B5EF4-FFF2-40B4-BE49-F238E27FC236}">
                <a16:creationId xmlns:a16="http://schemas.microsoft.com/office/drawing/2014/main" id="{3BB0C74B-DB87-D74C-25EF-E2DFA9BBC0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94EB34-C25C-43DD-1A50-13C7E6692ABB}"/>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485319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D9D28-A6C4-84CC-7AD0-1AF88C70EEC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E933BF9-1D81-F7B1-6917-58E88F5D0D2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F466503-6FF8-76D4-851E-BF686B74DF52}"/>
              </a:ext>
            </a:extLst>
          </p:cNvPr>
          <p:cNvSpPr>
            <a:spLocks noGrp="1"/>
          </p:cNvSpPr>
          <p:nvPr>
            <p:ph type="dt" sz="half" idx="10"/>
          </p:nvPr>
        </p:nvSpPr>
        <p:spPr/>
        <p:txBody>
          <a:bodyPr/>
          <a:lstStyle/>
          <a:p>
            <a:fld id="{CCD0576A-07DB-3B46-AC99-97A70AE23956}" type="datetimeFigureOut">
              <a:rPr lang="en-US" smtClean="0"/>
              <a:t>4/3/2025</a:t>
            </a:fld>
            <a:endParaRPr lang="en-US"/>
          </a:p>
        </p:txBody>
      </p:sp>
      <p:sp>
        <p:nvSpPr>
          <p:cNvPr id="5" name="Footer Placeholder 4">
            <a:extLst>
              <a:ext uri="{FF2B5EF4-FFF2-40B4-BE49-F238E27FC236}">
                <a16:creationId xmlns:a16="http://schemas.microsoft.com/office/drawing/2014/main" id="{25A06448-39D6-5009-B041-CA30D47243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60FC16-7BF7-6E7E-42AB-25069EB7AC12}"/>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411388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F52CA7-F9AD-0C1E-852C-42392B02D3C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144B219-750C-7F94-6064-31521601535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8217404-C2CA-70FA-A5B4-9AE95C7F9A93}"/>
              </a:ext>
            </a:extLst>
          </p:cNvPr>
          <p:cNvSpPr>
            <a:spLocks noGrp="1"/>
          </p:cNvSpPr>
          <p:nvPr>
            <p:ph type="dt" sz="half" idx="10"/>
          </p:nvPr>
        </p:nvSpPr>
        <p:spPr/>
        <p:txBody>
          <a:bodyPr/>
          <a:lstStyle/>
          <a:p>
            <a:fld id="{CCD0576A-07DB-3B46-AC99-97A70AE23956}" type="datetimeFigureOut">
              <a:rPr lang="en-US" smtClean="0"/>
              <a:t>4/3/2025</a:t>
            </a:fld>
            <a:endParaRPr lang="en-US"/>
          </a:p>
        </p:txBody>
      </p:sp>
      <p:sp>
        <p:nvSpPr>
          <p:cNvPr id="5" name="Footer Placeholder 4">
            <a:extLst>
              <a:ext uri="{FF2B5EF4-FFF2-40B4-BE49-F238E27FC236}">
                <a16:creationId xmlns:a16="http://schemas.microsoft.com/office/drawing/2014/main" id="{2743AD08-86AD-4165-1C92-6B56C79B7A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72F7B6-7C91-353F-2D5E-37F732F3E00D}"/>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296410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B85E8-D1F0-3201-C513-282DAD84649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A2AC0AD-2C49-613F-7309-CA7169803DD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711593B-EACA-5742-BD7F-BBE8EF098D91}"/>
              </a:ext>
            </a:extLst>
          </p:cNvPr>
          <p:cNvSpPr>
            <a:spLocks noGrp="1"/>
          </p:cNvSpPr>
          <p:nvPr>
            <p:ph type="dt" sz="half" idx="10"/>
          </p:nvPr>
        </p:nvSpPr>
        <p:spPr/>
        <p:txBody>
          <a:bodyPr/>
          <a:lstStyle/>
          <a:p>
            <a:fld id="{CCD0576A-07DB-3B46-AC99-97A70AE23956}" type="datetimeFigureOut">
              <a:rPr lang="en-US" smtClean="0"/>
              <a:t>4/3/2025</a:t>
            </a:fld>
            <a:endParaRPr lang="en-US"/>
          </a:p>
        </p:txBody>
      </p:sp>
      <p:sp>
        <p:nvSpPr>
          <p:cNvPr id="5" name="Footer Placeholder 4">
            <a:extLst>
              <a:ext uri="{FF2B5EF4-FFF2-40B4-BE49-F238E27FC236}">
                <a16:creationId xmlns:a16="http://schemas.microsoft.com/office/drawing/2014/main" id="{C6032B52-D214-778D-EBBC-4D434F2DF0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A6133C-3644-B4AE-38D1-B6502E79464E}"/>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4262088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390C2-0E03-59D3-2EC9-A7CEBD2A0C3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0063D4C1-E515-B744-7095-139C57B2CA3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8609EE3-1AD3-FA54-93C5-86879BAC8DA5}"/>
              </a:ext>
            </a:extLst>
          </p:cNvPr>
          <p:cNvSpPr>
            <a:spLocks noGrp="1"/>
          </p:cNvSpPr>
          <p:nvPr>
            <p:ph type="dt" sz="half" idx="10"/>
          </p:nvPr>
        </p:nvSpPr>
        <p:spPr/>
        <p:txBody>
          <a:bodyPr/>
          <a:lstStyle/>
          <a:p>
            <a:fld id="{CCD0576A-07DB-3B46-AC99-97A70AE23956}" type="datetimeFigureOut">
              <a:rPr lang="en-US" smtClean="0"/>
              <a:t>4/3/2025</a:t>
            </a:fld>
            <a:endParaRPr lang="en-US"/>
          </a:p>
        </p:txBody>
      </p:sp>
      <p:sp>
        <p:nvSpPr>
          <p:cNvPr id="5" name="Footer Placeholder 4">
            <a:extLst>
              <a:ext uri="{FF2B5EF4-FFF2-40B4-BE49-F238E27FC236}">
                <a16:creationId xmlns:a16="http://schemas.microsoft.com/office/drawing/2014/main" id="{9019E5D3-42E2-501B-4318-0A159470AA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0B1FAE-A829-24D5-8503-C294C28F83B0}"/>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501454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3B38F-72B4-7564-C133-A8CAF7D4EC1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0B9F648-9D9E-7763-6BAB-B390C53F903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3456F47-3898-C18D-71A7-B777853035E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C2CE839-A226-7F30-2E42-D8C07E5146FB}"/>
              </a:ext>
            </a:extLst>
          </p:cNvPr>
          <p:cNvSpPr>
            <a:spLocks noGrp="1"/>
          </p:cNvSpPr>
          <p:nvPr>
            <p:ph type="dt" sz="half" idx="10"/>
          </p:nvPr>
        </p:nvSpPr>
        <p:spPr/>
        <p:txBody>
          <a:bodyPr/>
          <a:lstStyle/>
          <a:p>
            <a:fld id="{CCD0576A-07DB-3B46-AC99-97A70AE23956}" type="datetimeFigureOut">
              <a:rPr lang="en-US" smtClean="0"/>
              <a:t>4/3/2025</a:t>
            </a:fld>
            <a:endParaRPr lang="en-US"/>
          </a:p>
        </p:txBody>
      </p:sp>
      <p:sp>
        <p:nvSpPr>
          <p:cNvPr id="6" name="Footer Placeholder 5">
            <a:extLst>
              <a:ext uri="{FF2B5EF4-FFF2-40B4-BE49-F238E27FC236}">
                <a16:creationId xmlns:a16="http://schemas.microsoft.com/office/drawing/2014/main" id="{CDCF7FCD-23EC-B0DD-BE70-3A095C4943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794252-86A4-63D0-754B-CBB385D3C73B}"/>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740062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D59CE-6C76-046E-841B-6EA0F787154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7BA51E6-7D4F-39D6-DA6C-601B639020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8D4CA2B-944D-91E6-F3C1-9E8B8804FA7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09667490-A622-5F5B-FFA5-1191FC5F87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9E8B953-35E2-D50D-3C23-96F3EA8A961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3D078F9F-EF39-1158-FFBB-B082D766A6DE}"/>
              </a:ext>
            </a:extLst>
          </p:cNvPr>
          <p:cNvSpPr>
            <a:spLocks noGrp="1"/>
          </p:cNvSpPr>
          <p:nvPr>
            <p:ph type="dt" sz="half" idx="10"/>
          </p:nvPr>
        </p:nvSpPr>
        <p:spPr/>
        <p:txBody>
          <a:bodyPr/>
          <a:lstStyle/>
          <a:p>
            <a:fld id="{CCD0576A-07DB-3B46-AC99-97A70AE23956}" type="datetimeFigureOut">
              <a:rPr lang="en-US" smtClean="0"/>
              <a:t>4/3/2025</a:t>
            </a:fld>
            <a:endParaRPr lang="en-US"/>
          </a:p>
        </p:txBody>
      </p:sp>
      <p:sp>
        <p:nvSpPr>
          <p:cNvPr id="8" name="Footer Placeholder 7">
            <a:extLst>
              <a:ext uri="{FF2B5EF4-FFF2-40B4-BE49-F238E27FC236}">
                <a16:creationId xmlns:a16="http://schemas.microsoft.com/office/drawing/2014/main" id="{E17A79C8-D42A-D086-9A2C-59BDC44BBD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DC02294-325E-C44F-6A05-FBDBCF942B4B}"/>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449084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E6425-17EE-1CF7-BD80-9B51FD9611B5}"/>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8B714A2E-804D-2430-8785-8198012E9AE4}"/>
              </a:ext>
            </a:extLst>
          </p:cNvPr>
          <p:cNvSpPr>
            <a:spLocks noGrp="1"/>
          </p:cNvSpPr>
          <p:nvPr>
            <p:ph type="dt" sz="half" idx="10"/>
          </p:nvPr>
        </p:nvSpPr>
        <p:spPr/>
        <p:txBody>
          <a:bodyPr/>
          <a:lstStyle/>
          <a:p>
            <a:fld id="{CCD0576A-07DB-3B46-AC99-97A70AE23956}" type="datetimeFigureOut">
              <a:rPr lang="en-US" smtClean="0"/>
              <a:t>4/3/2025</a:t>
            </a:fld>
            <a:endParaRPr lang="en-US"/>
          </a:p>
        </p:txBody>
      </p:sp>
      <p:sp>
        <p:nvSpPr>
          <p:cNvPr id="4" name="Footer Placeholder 3">
            <a:extLst>
              <a:ext uri="{FF2B5EF4-FFF2-40B4-BE49-F238E27FC236}">
                <a16:creationId xmlns:a16="http://schemas.microsoft.com/office/drawing/2014/main" id="{BB6E586F-1A2C-46B0-E88F-42E97FF8F14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40DCC0-E42B-4E16-2659-DE7666BDE83A}"/>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896704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4DC0D8-D29F-7928-5C8E-932C35C7999E}"/>
              </a:ext>
            </a:extLst>
          </p:cNvPr>
          <p:cNvSpPr>
            <a:spLocks noGrp="1"/>
          </p:cNvSpPr>
          <p:nvPr>
            <p:ph type="dt" sz="half" idx="10"/>
          </p:nvPr>
        </p:nvSpPr>
        <p:spPr/>
        <p:txBody>
          <a:bodyPr/>
          <a:lstStyle/>
          <a:p>
            <a:fld id="{CCD0576A-07DB-3B46-AC99-97A70AE23956}" type="datetimeFigureOut">
              <a:rPr lang="en-US" smtClean="0"/>
              <a:t>4/3/2025</a:t>
            </a:fld>
            <a:endParaRPr lang="en-US"/>
          </a:p>
        </p:txBody>
      </p:sp>
      <p:sp>
        <p:nvSpPr>
          <p:cNvPr id="3" name="Footer Placeholder 2">
            <a:extLst>
              <a:ext uri="{FF2B5EF4-FFF2-40B4-BE49-F238E27FC236}">
                <a16:creationId xmlns:a16="http://schemas.microsoft.com/office/drawing/2014/main" id="{A46381DF-626E-EA82-70A9-10E124594E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6DBE00-CBB3-2EA9-A8AD-EED32DAA2585}"/>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683688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F6360-D970-1460-9ACE-C05150BFB3B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B9589798-D111-FBE5-6324-CC95E2CD34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0540DC15-10D0-0F6F-3033-BC7F116A9B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4F4E66B-040C-17B4-ADF5-813D37631EB3}"/>
              </a:ext>
            </a:extLst>
          </p:cNvPr>
          <p:cNvSpPr>
            <a:spLocks noGrp="1"/>
          </p:cNvSpPr>
          <p:nvPr>
            <p:ph type="dt" sz="half" idx="10"/>
          </p:nvPr>
        </p:nvSpPr>
        <p:spPr/>
        <p:txBody>
          <a:bodyPr/>
          <a:lstStyle/>
          <a:p>
            <a:fld id="{CCD0576A-07DB-3B46-AC99-97A70AE23956}" type="datetimeFigureOut">
              <a:rPr lang="en-US" smtClean="0"/>
              <a:t>4/3/2025</a:t>
            </a:fld>
            <a:endParaRPr lang="en-US"/>
          </a:p>
        </p:txBody>
      </p:sp>
      <p:sp>
        <p:nvSpPr>
          <p:cNvPr id="6" name="Footer Placeholder 5">
            <a:extLst>
              <a:ext uri="{FF2B5EF4-FFF2-40B4-BE49-F238E27FC236}">
                <a16:creationId xmlns:a16="http://schemas.microsoft.com/office/drawing/2014/main" id="{261D7DC8-6E0F-8333-626D-418440093A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E94196-7598-4217-57B3-7873D5820FF6}"/>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142330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25154-D40A-B42C-288E-C719D539AB1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DA1DA1E-1E67-5A29-051C-8438263049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5F18FC5-2DD3-C9EF-C7BF-36F167EC5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60F03EC-88F4-EC8D-270C-34F4D1181910}"/>
              </a:ext>
            </a:extLst>
          </p:cNvPr>
          <p:cNvSpPr>
            <a:spLocks noGrp="1"/>
          </p:cNvSpPr>
          <p:nvPr>
            <p:ph type="dt" sz="half" idx="10"/>
          </p:nvPr>
        </p:nvSpPr>
        <p:spPr/>
        <p:txBody>
          <a:bodyPr/>
          <a:lstStyle/>
          <a:p>
            <a:fld id="{CCD0576A-07DB-3B46-AC99-97A70AE23956}" type="datetimeFigureOut">
              <a:rPr lang="en-US" smtClean="0"/>
              <a:t>4/3/2025</a:t>
            </a:fld>
            <a:endParaRPr lang="en-US"/>
          </a:p>
        </p:txBody>
      </p:sp>
      <p:sp>
        <p:nvSpPr>
          <p:cNvPr id="6" name="Footer Placeholder 5">
            <a:extLst>
              <a:ext uri="{FF2B5EF4-FFF2-40B4-BE49-F238E27FC236}">
                <a16:creationId xmlns:a16="http://schemas.microsoft.com/office/drawing/2014/main" id="{B33DC8FE-1BCB-047D-5F52-E902AC39BD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2B3D0D-1060-1C28-1F1A-231E43E411EE}"/>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763956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132A7A-246A-E18A-4C93-A4BA988EEF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C4919EB-94FF-60FF-BB8D-B66AF177AF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34F8F3A-267F-D219-664F-DEDAAC19EF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CD0576A-07DB-3B46-AC99-97A70AE23956}" type="datetimeFigureOut">
              <a:rPr lang="en-US" smtClean="0"/>
              <a:t>4/3/2025</a:t>
            </a:fld>
            <a:endParaRPr lang="en-US"/>
          </a:p>
        </p:txBody>
      </p:sp>
      <p:sp>
        <p:nvSpPr>
          <p:cNvPr id="5" name="Footer Placeholder 4">
            <a:extLst>
              <a:ext uri="{FF2B5EF4-FFF2-40B4-BE49-F238E27FC236}">
                <a16:creationId xmlns:a16="http://schemas.microsoft.com/office/drawing/2014/main" id="{16C10F51-7255-50C1-18D0-94D395A5F0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B535A5A-9156-5F50-DE6D-645C17C794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5EAFB7-D942-8C40-850B-F7A53EC532FC}" type="slidenum">
              <a:rPr lang="en-US" smtClean="0"/>
              <a:t>‹#›</a:t>
            </a:fld>
            <a:endParaRPr lang="en-US"/>
          </a:p>
        </p:txBody>
      </p:sp>
    </p:spTree>
    <p:extLst>
      <p:ext uri="{BB962C8B-B14F-4D97-AF65-F5344CB8AC3E}">
        <p14:creationId xmlns:p14="http://schemas.microsoft.com/office/powerpoint/2010/main" val="2046532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kaggle.com/code/mdismielhossenabir/student-exam-performance-prediction/input"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5C05F-6C10-AAB8-B9A1-704086EB8325}"/>
              </a:ext>
            </a:extLst>
          </p:cNvPr>
          <p:cNvSpPr>
            <a:spLocks noGrp="1"/>
          </p:cNvSpPr>
          <p:nvPr>
            <p:ph type="ctrTitle"/>
          </p:nvPr>
        </p:nvSpPr>
        <p:spPr>
          <a:xfrm>
            <a:off x="1524000" y="2072639"/>
            <a:ext cx="9144000" cy="1790891"/>
          </a:xfrm>
        </p:spPr>
        <p:txBody>
          <a:bodyPr>
            <a:normAutofit/>
          </a:bodyPr>
          <a:lstStyle/>
          <a:p>
            <a:r>
              <a:rPr lang="en-IN" sz="4000" b="1" dirty="0">
                <a:latin typeface="Times New Roman" panose="02020603050405020304" pitchFamily="18" charset="0"/>
                <a:cs typeface="Times New Roman" panose="02020603050405020304" pitchFamily="18" charset="0"/>
              </a:rPr>
              <a:t>INTRODUCTION TO AI(AI101B)</a:t>
            </a:r>
            <a:br>
              <a:rPr lang="en-IN" sz="2400" b="1" dirty="0">
                <a:latin typeface="Times New Roman" panose="02020603050405020304" pitchFamily="18" charset="0"/>
                <a:cs typeface="Times New Roman" panose="02020603050405020304" pitchFamily="18" charset="0"/>
              </a:rPr>
            </a:br>
            <a:r>
              <a:rPr lang="en-IN" sz="3500" b="1" dirty="0">
                <a:latin typeface="Times New Roman" panose="02020603050405020304" pitchFamily="18" charset="0"/>
                <a:cs typeface="Times New Roman" panose="02020603050405020304" pitchFamily="18" charset="0"/>
              </a:rPr>
              <a:t>Even Semester</a:t>
            </a:r>
            <a:br>
              <a:rPr lang="en-IN" sz="3500" b="1" dirty="0">
                <a:latin typeface="Times New Roman" panose="02020603050405020304" pitchFamily="18" charset="0"/>
                <a:cs typeface="Times New Roman" panose="02020603050405020304" pitchFamily="18" charset="0"/>
              </a:rPr>
            </a:br>
            <a:r>
              <a:rPr lang="en-IN" sz="3500" b="1" dirty="0">
                <a:latin typeface="Times New Roman" panose="02020603050405020304" pitchFamily="18" charset="0"/>
                <a:cs typeface="Times New Roman" panose="02020603050405020304" pitchFamily="18" charset="0"/>
              </a:rPr>
              <a:t>Session 2024-25</a:t>
            </a:r>
            <a:endParaRPr lang="en-US" sz="35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2C24FBC-2E61-AD49-3BD0-DA7AA89F9A81}"/>
              </a:ext>
            </a:extLst>
          </p:cNvPr>
          <p:cNvSpPr>
            <a:spLocks noGrp="1"/>
          </p:cNvSpPr>
          <p:nvPr>
            <p:ph type="subTitle" idx="1"/>
          </p:nvPr>
        </p:nvSpPr>
        <p:spPr>
          <a:xfrm>
            <a:off x="1524000" y="4077526"/>
            <a:ext cx="9144000" cy="1875218"/>
          </a:xfrm>
        </p:spPr>
        <p:txBody>
          <a:bodyPr>
            <a:normAutofit fontScale="92500" lnSpcReduction="20000"/>
          </a:bodyPr>
          <a:lstStyle/>
          <a:p>
            <a:r>
              <a:rPr lang="en-US" b="1" dirty="0">
                <a:latin typeface="Times New Roman" panose="02020603050405020304" pitchFamily="18" charset="0"/>
                <a:cs typeface="Times New Roman" panose="02020603050405020304" pitchFamily="18" charset="0"/>
              </a:rPr>
              <a:t>STUDENT PERFORMANCE PREDICTION</a:t>
            </a:r>
          </a:p>
          <a:p>
            <a:r>
              <a:rPr lang="en-IN" dirty="0"/>
              <a:t>SHANTANU YADAV(202410116100193)</a:t>
            </a:r>
          </a:p>
          <a:p>
            <a:r>
              <a:rPr lang="en-IN" dirty="0"/>
              <a:t>SONAM DOBRIYAL(202410116100210)</a:t>
            </a:r>
          </a:p>
          <a:p>
            <a:r>
              <a:rPr lang="en-IN" dirty="0"/>
              <a:t> SHIVAM CHATURVEDI(202410116100198) </a:t>
            </a:r>
          </a:p>
          <a:p>
            <a:r>
              <a:rPr lang="en-IN" dirty="0"/>
              <a:t>VINEET KUMAR(202410116100246)</a:t>
            </a:r>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p:txBody>
      </p:sp>
      <p:sp>
        <p:nvSpPr>
          <p:cNvPr id="4" name="Subtitle 2">
            <a:extLst>
              <a:ext uri="{FF2B5EF4-FFF2-40B4-BE49-F238E27FC236}">
                <a16:creationId xmlns:a16="http://schemas.microsoft.com/office/drawing/2014/main" id="{C7EFE38A-2987-AEC9-33EC-1BC6CB5C10DA}"/>
              </a:ext>
            </a:extLst>
          </p:cNvPr>
          <p:cNvSpPr txBox="1">
            <a:spLocks/>
          </p:cNvSpPr>
          <p:nvPr/>
        </p:nvSpPr>
        <p:spPr>
          <a:xfrm>
            <a:off x="1524000" y="4782598"/>
            <a:ext cx="9144000" cy="7626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5" name="Subtitle 2">
            <a:extLst>
              <a:ext uri="{FF2B5EF4-FFF2-40B4-BE49-F238E27FC236}">
                <a16:creationId xmlns:a16="http://schemas.microsoft.com/office/drawing/2014/main" id="{43043289-20F1-1B73-C850-CE92562B546B}"/>
              </a:ext>
            </a:extLst>
          </p:cNvPr>
          <p:cNvSpPr txBox="1">
            <a:spLocks/>
          </p:cNvSpPr>
          <p:nvPr/>
        </p:nvSpPr>
        <p:spPr>
          <a:xfrm>
            <a:off x="9156700" y="5634038"/>
            <a:ext cx="3035300" cy="1221452"/>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IN" b="1" u="sng" dirty="0">
                <a:latin typeface="Times New Roman" panose="02020603050405020304" pitchFamily="18" charset="0"/>
                <a:cs typeface="Times New Roman" panose="02020603050405020304" pitchFamily="18" charset="0"/>
              </a:rPr>
              <a:t>Project Supervisor:</a:t>
            </a:r>
          </a:p>
          <a:p>
            <a:pPr algn="just"/>
            <a:r>
              <a:rPr lang="en-IN" dirty="0">
                <a:solidFill>
                  <a:srgbClr val="FF0000"/>
                </a:solidFill>
                <a:latin typeface="Times New Roman" panose="02020603050405020304" pitchFamily="18" charset="0"/>
                <a:cs typeface="Times New Roman" panose="02020603050405020304" pitchFamily="18" charset="0"/>
              </a:rPr>
              <a:t>Ms. Komal Salgotra</a:t>
            </a:r>
          </a:p>
          <a:p>
            <a:pPr algn="just"/>
            <a:r>
              <a:rPr lang="en-IN" dirty="0">
                <a:solidFill>
                  <a:srgbClr val="FF0000"/>
                </a:solidFill>
                <a:latin typeface="Times New Roman" panose="02020603050405020304" pitchFamily="18" charset="0"/>
                <a:cs typeface="Times New Roman" panose="02020603050405020304" pitchFamily="18" charset="0"/>
              </a:rPr>
              <a:t>Assist. Professor</a:t>
            </a:r>
          </a:p>
          <a:p>
            <a:pPr algn="just"/>
            <a:endParaRPr lang="en-IN" dirty="0">
              <a:solidFill>
                <a:srgbClr val="FF0000"/>
              </a:solidFill>
              <a:latin typeface="Times New Roman" panose="02020603050405020304" pitchFamily="18" charset="0"/>
              <a:cs typeface="Times New Roman" panose="02020603050405020304" pitchFamily="18" charset="0"/>
            </a:endParaRPr>
          </a:p>
          <a:p>
            <a:pPr algn="just"/>
            <a:endParaRPr lang="en-IN" b="1" u="sng"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29A50B94-DBEB-9815-4684-223EC27F9F0D}"/>
              </a:ext>
            </a:extLst>
          </p:cNvPr>
          <p:cNvPicPr>
            <a:picLocks noChangeAspect="1"/>
          </p:cNvPicPr>
          <p:nvPr/>
        </p:nvPicPr>
        <p:blipFill>
          <a:blip r:embed="rId2"/>
          <a:stretch>
            <a:fillRect/>
          </a:stretch>
        </p:blipFill>
        <p:spPr>
          <a:xfrm>
            <a:off x="0" y="2510"/>
            <a:ext cx="12192000" cy="1384490"/>
          </a:xfrm>
          <a:prstGeom prst="rect">
            <a:avLst/>
          </a:prstGeom>
        </p:spPr>
      </p:pic>
    </p:spTree>
    <p:extLst>
      <p:ext uri="{BB962C8B-B14F-4D97-AF65-F5344CB8AC3E}">
        <p14:creationId xmlns:p14="http://schemas.microsoft.com/office/powerpoint/2010/main" val="1493161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ECD60C4-24DE-726F-F479-4C16B170E5B9}"/>
              </a:ext>
            </a:extLst>
          </p:cNvPr>
          <p:cNvPicPr>
            <a:picLocks noChangeAspect="1"/>
          </p:cNvPicPr>
          <p:nvPr/>
        </p:nvPicPr>
        <p:blipFill>
          <a:blip r:embed="rId2"/>
          <a:stretch>
            <a:fillRect/>
          </a:stretch>
        </p:blipFill>
        <p:spPr>
          <a:xfrm>
            <a:off x="1311585" y="1018129"/>
            <a:ext cx="6538527" cy="5685013"/>
          </a:xfrm>
          <a:prstGeom prst="rect">
            <a:avLst/>
          </a:prstGeom>
        </p:spPr>
      </p:pic>
      <p:sp>
        <p:nvSpPr>
          <p:cNvPr id="5" name="TextBox 4">
            <a:extLst>
              <a:ext uri="{FF2B5EF4-FFF2-40B4-BE49-F238E27FC236}">
                <a16:creationId xmlns:a16="http://schemas.microsoft.com/office/drawing/2014/main" id="{380E6A15-6176-8B39-224E-F5AED18E4220}"/>
              </a:ext>
            </a:extLst>
          </p:cNvPr>
          <p:cNvSpPr txBox="1"/>
          <p:nvPr/>
        </p:nvSpPr>
        <p:spPr>
          <a:xfrm>
            <a:off x="1061884" y="559806"/>
            <a:ext cx="6096000" cy="296235"/>
          </a:xfrm>
          <a:prstGeom prst="rect">
            <a:avLst/>
          </a:prstGeom>
          <a:noFill/>
        </p:spPr>
        <p:txBody>
          <a:bodyPr wrap="square">
            <a:spAutoFit/>
          </a:bodyPr>
          <a:lstStyle/>
          <a:p>
            <a:pPr>
              <a:lnSpc>
                <a:spcPts val="1425"/>
              </a:lnSpc>
            </a:pPr>
            <a:r>
              <a:rPr lang="en-IN" b="1" dirty="0">
                <a:effectLst/>
              </a:rPr>
              <a:t>Feature Correlation Heatmap</a:t>
            </a:r>
          </a:p>
        </p:txBody>
      </p:sp>
    </p:spTree>
    <p:extLst>
      <p:ext uri="{BB962C8B-B14F-4D97-AF65-F5344CB8AC3E}">
        <p14:creationId xmlns:p14="http://schemas.microsoft.com/office/powerpoint/2010/main" val="1764854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BC4C6F-9CBB-98D8-933E-B417C1766364}"/>
              </a:ext>
            </a:extLst>
          </p:cNvPr>
          <p:cNvPicPr>
            <a:picLocks noChangeAspect="1"/>
          </p:cNvPicPr>
          <p:nvPr/>
        </p:nvPicPr>
        <p:blipFill>
          <a:blip r:embed="rId2"/>
          <a:stretch>
            <a:fillRect/>
          </a:stretch>
        </p:blipFill>
        <p:spPr>
          <a:xfrm>
            <a:off x="201070" y="296027"/>
            <a:ext cx="5654530" cy="1074513"/>
          </a:xfrm>
          <a:prstGeom prst="rect">
            <a:avLst/>
          </a:prstGeom>
        </p:spPr>
      </p:pic>
      <p:pic>
        <p:nvPicPr>
          <p:cNvPr id="5" name="Picture 4">
            <a:extLst>
              <a:ext uri="{FF2B5EF4-FFF2-40B4-BE49-F238E27FC236}">
                <a16:creationId xmlns:a16="http://schemas.microsoft.com/office/drawing/2014/main" id="{C0826AED-F246-CDBD-1AF2-C8689A155C83}"/>
              </a:ext>
            </a:extLst>
          </p:cNvPr>
          <p:cNvPicPr>
            <a:picLocks noChangeAspect="1"/>
          </p:cNvPicPr>
          <p:nvPr/>
        </p:nvPicPr>
        <p:blipFill>
          <a:blip r:embed="rId3"/>
          <a:stretch>
            <a:fillRect/>
          </a:stretch>
        </p:blipFill>
        <p:spPr>
          <a:xfrm>
            <a:off x="6232801" y="296027"/>
            <a:ext cx="5448772" cy="952583"/>
          </a:xfrm>
          <a:prstGeom prst="rect">
            <a:avLst/>
          </a:prstGeom>
        </p:spPr>
      </p:pic>
      <p:pic>
        <p:nvPicPr>
          <p:cNvPr id="9" name="Picture 8">
            <a:extLst>
              <a:ext uri="{FF2B5EF4-FFF2-40B4-BE49-F238E27FC236}">
                <a16:creationId xmlns:a16="http://schemas.microsoft.com/office/drawing/2014/main" id="{03A2821A-EE77-AC70-48CD-9AE506BB2077}"/>
              </a:ext>
            </a:extLst>
          </p:cNvPr>
          <p:cNvPicPr>
            <a:picLocks noChangeAspect="1"/>
          </p:cNvPicPr>
          <p:nvPr/>
        </p:nvPicPr>
        <p:blipFill>
          <a:blip r:embed="rId4"/>
          <a:stretch>
            <a:fillRect/>
          </a:stretch>
        </p:blipFill>
        <p:spPr>
          <a:xfrm>
            <a:off x="376345" y="1995516"/>
            <a:ext cx="5303980" cy="4282811"/>
          </a:xfrm>
          <a:prstGeom prst="rect">
            <a:avLst/>
          </a:prstGeom>
        </p:spPr>
      </p:pic>
      <p:pic>
        <p:nvPicPr>
          <p:cNvPr id="11" name="Picture 10">
            <a:extLst>
              <a:ext uri="{FF2B5EF4-FFF2-40B4-BE49-F238E27FC236}">
                <a16:creationId xmlns:a16="http://schemas.microsoft.com/office/drawing/2014/main" id="{5D317418-B12E-EF71-1389-D891DC0B8F83}"/>
              </a:ext>
            </a:extLst>
          </p:cNvPr>
          <p:cNvPicPr>
            <a:picLocks noChangeAspect="1"/>
          </p:cNvPicPr>
          <p:nvPr/>
        </p:nvPicPr>
        <p:blipFill>
          <a:blip r:embed="rId5"/>
          <a:stretch>
            <a:fillRect/>
          </a:stretch>
        </p:blipFill>
        <p:spPr>
          <a:xfrm>
            <a:off x="6004207" y="2077986"/>
            <a:ext cx="5296359" cy="4275190"/>
          </a:xfrm>
          <a:prstGeom prst="rect">
            <a:avLst/>
          </a:prstGeom>
        </p:spPr>
      </p:pic>
    </p:spTree>
    <p:extLst>
      <p:ext uri="{BB962C8B-B14F-4D97-AF65-F5344CB8AC3E}">
        <p14:creationId xmlns:p14="http://schemas.microsoft.com/office/powerpoint/2010/main" val="3956143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F705D2E-1345-5CC7-308B-5CD6425C799F}"/>
              </a:ext>
            </a:extLst>
          </p:cNvPr>
          <p:cNvPicPr>
            <a:picLocks noChangeAspect="1"/>
          </p:cNvPicPr>
          <p:nvPr/>
        </p:nvPicPr>
        <p:blipFill>
          <a:blip r:embed="rId2"/>
          <a:stretch>
            <a:fillRect/>
          </a:stretch>
        </p:blipFill>
        <p:spPr>
          <a:xfrm>
            <a:off x="384661" y="697199"/>
            <a:ext cx="4526884" cy="933481"/>
          </a:xfrm>
          <a:prstGeom prst="rect">
            <a:avLst/>
          </a:prstGeom>
        </p:spPr>
      </p:pic>
      <p:pic>
        <p:nvPicPr>
          <p:cNvPr id="5" name="Picture 4">
            <a:extLst>
              <a:ext uri="{FF2B5EF4-FFF2-40B4-BE49-F238E27FC236}">
                <a16:creationId xmlns:a16="http://schemas.microsoft.com/office/drawing/2014/main" id="{FC59C183-0B5B-8559-3D86-0E86BE483A40}"/>
              </a:ext>
            </a:extLst>
          </p:cNvPr>
          <p:cNvPicPr>
            <a:picLocks noChangeAspect="1"/>
          </p:cNvPicPr>
          <p:nvPr/>
        </p:nvPicPr>
        <p:blipFill>
          <a:blip r:embed="rId3"/>
          <a:stretch>
            <a:fillRect/>
          </a:stretch>
        </p:blipFill>
        <p:spPr>
          <a:xfrm>
            <a:off x="6453977" y="697199"/>
            <a:ext cx="5257541" cy="933481"/>
          </a:xfrm>
          <a:prstGeom prst="rect">
            <a:avLst/>
          </a:prstGeom>
        </p:spPr>
      </p:pic>
      <p:pic>
        <p:nvPicPr>
          <p:cNvPr id="7" name="Picture 6">
            <a:extLst>
              <a:ext uri="{FF2B5EF4-FFF2-40B4-BE49-F238E27FC236}">
                <a16:creationId xmlns:a16="http://schemas.microsoft.com/office/drawing/2014/main" id="{D147A110-11E9-6195-9388-541FC7F03FC3}"/>
              </a:ext>
            </a:extLst>
          </p:cNvPr>
          <p:cNvPicPr>
            <a:picLocks noChangeAspect="1"/>
          </p:cNvPicPr>
          <p:nvPr/>
        </p:nvPicPr>
        <p:blipFill>
          <a:blip r:embed="rId4"/>
          <a:stretch>
            <a:fillRect/>
          </a:stretch>
        </p:blipFill>
        <p:spPr>
          <a:xfrm>
            <a:off x="251248" y="2053406"/>
            <a:ext cx="4892464" cy="4244708"/>
          </a:xfrm>
          <a:prstGeom prst="rect">
            <a:avLst/>
          </a:prstGeom>
        </p:spPr>
      </p:pic>
      <p:pic>
        <p:nvPicPr>
          <p:cNvPr id="9" name="Picture 8">
            <a:extLst>
              <a:ext uri="{FF2B5EF4-FFF2-40B4-BE49-F238E27FC236}">
                <a16:creationId xmlns:a16="http://schemas.microsoft.com/office/drawing/2014/main" id="{C770F130-567D-7F65-0EF9-0FA8E79E7A80}"/>
              </a:ext>
            </a:extLst>
          </p:cNvPr>
          <p:cNvPicPr>
            <a:picLocks noChangeAspect="1"/>
          </p:cNvPicPr>
          <p:nvPr/>
        </p:nvPicPr>
        <p:blipFill>
          <a:blip r:embed="rId5"/>
          <a:stretch>
            <a:fillRect/>
          </a:stretch>
        </p:blipFill>
        <p:spPr>
          <a:xfrm>
            <a:off x="6297716" y="2053406"/>
            <a:ext cx="4930567" cy="4244708"/>
          </a:xfrm>
          <a:prstGeom prst="rect">
            <a:avLst/>
          </a:prstGeom>
        </p:spPr>
      </p:pic>
    </p:spTree>
    <p:extLst>
      <p:ext uri="{BB962C8B-B14F-4D97-AF65-F5344CB8AC3E}">
        <p14:creationId xmlns:p14="http://schemas.microsoft.com/office/powerpoint/2010/main" val="821390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B1744D8-5EAD-DD7F-9A85-80AE7B6B763F}"/>
              </a:ext>
            </a:extLst>
          </p:cNvPr>
          <p:cNvPicPr>
            <a:picLocks noChangeAspect="1"/>
          </p:cNvPicPr>
          <p:nvPr/>
        </p:nvPicPr>
        <p:blipFill>
          <a:blip r:embed="rId2"/>
          <a:stretch>
            <a:fillRect/>
          </a:stretch>
        </p:blipFill>
        <p:spPr>
          <a:xfrm>
            <a:off x="320040" y="519060"/>
            <a:ext cx="10454639" cy="5963898"/>
          </a:xfrm>
          <a:prstGeom prst="rect">
            <a:avLst/>
          </a:prstGeom>
        </p:spPr>
      </p:pic>
    </p:spTree>
    <p:extLst>
      <p:ext uri="{BB962C8B-B14F-4D97-AF65-F5344CB8AC3E}">
        <p14:creationId xmlns:p14="http://schemas.microsoft.com/office/powerpoint/2010/main" val="3631684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4FD5EEB-F186-C0AA-1D71-1DCC5C349B3B}"/>
              </a:ext>
            </a:extLst>
          </p:cNvPr>
          <p:cNvSpPr txBox="1"/>
          <p:nvPr/>
        </p:nvSpPr>
        <p:spPr>
          <a:xfrm>
            <a:off x="903025" y="777240"/>
            <a:ext cx="4811975" cy="707886"/>
          </a:xfrm>
          <a:prstGeom prst="rect">
            <a:avLst/>
          </a:prstGeom>
          <a:noFill/>
        </p:spPr>
        <p:txBody>
          <a:bodyPr wrap="square" rtlCol="0">
            <a:spAutoFit/>
          </a:bodyPr>
          <a:lstStyle/>
          <a:p>
            <a:r>
              <a:rPr lang="en-US" sz="4000" b="1" dirty="0"/>
              <a:t>Output</a:t>
            </a:r>
            <a:endParaRPr lang="en-IN" sz="4000" b="1" dirty="0"/>
          </a:p>
        </p:txBody>
      </p:sp>
      <p:pic>
        <p:nvPicPr>
          <p:cNvPr id="6" name="Picture 5">
            <a:extLst>
              <a:ext uri="{FF2B5EF4-FFF2-40B4-BE49-F238E27FC236}">
                <a16:creationId xmlns:a16="http://schemas.microsoft.com/office/drawing/2014/main" id="{A990CFB8-1192-29B9-033B-D52D036422CA}"/>
              </a:ext>
            </a:extLst>
          </p:cNvPr>
          <p:cNvPicPr>
            <a:picLocks noChangeAspect="1"/>
          </p:cNvPicPr>
          <p:nvPr/>
        </p:nvPicPr>
        <p:blipFill>
          <a:blip r:embed="rId2"/>
          <a:stretch>
            <a:fillRect/>
          </a:stretch>
        </p:blipFill>
        <p:spPr>
          <a:xfrm>
            <a:off x="932164" y="1859280"/>
            <a:ext cx="6981364" cy="2122218"/>
          </a:xfrm>
          <a:prstGeom prst="rect">
            <a:avLst/>
          </a:prstGeom>
        </p:spPr>
      </p:pic>
    </p:spTree>
    <p:extLst>
      <p:ext uri="{BB962C8B-B14F-4D97-AF65-F5344CB8AC3E}">
        <p14:creationId xmlns:p14="http://schemas.microsoft.com/office/powerpoint/2010/main" val="36074867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8D34DB-25C5-ADD3-CDFA-B1B0852BAF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31CC37-D043-130F-E4E6-184C71A56FB0}"/>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US" b="1" dirty="0">
                <a:latin typeface="Times New Roman" panose="02020603050405020304" pitchFamily="18" charset="0"/>
                <a:ea typeface="Tahoma" panose="020B0604030504040204" pitchFamily="34" charset="0"/>
                <a:cs typeface="Times New Roman" panose="02020603050405020304" pitchFamily="18" charset="0"/>
              </a:rPr>
              <a:t>Outcome</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Rectangle 1">
            <a:extLst>
              <a:ext uri="{FF2B5EF4-FFF2-40B4-BE49-F238E27FC236}">
                <a16:creationId xmlns:a16="http://schemas.microsoft.com/office/drawing/2014/main" id="{4ADC2314-F90A-9864-25DF-09253E952CFC}"/>
              </a:ext>
            </a:extLst>
          </p:cNvPr>
          <p:cNvSpPr>
            <a:spLocks noGrp="1" noChangeArrowheads="1"/>
          </p:cNvSpPr>
          <p:nvPr>
            <p:ph idx="1"/>
          </p:nvPr>
        </p:nvSpPr>
        <p:spPr bwMode="auto">
          <a:xfrm>
            <a:off x="865632" y="1960194"/>
            <a:ext cx="1067409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Educational institutions can predict their student performance for implementing strategies to enhance their student’s academic performance.</a:t>
            </a:r>
          </a:p>
        </p:txBody>
      </p:sp>
      <p:pic>
        <p:nvPicPr>
          <p:cNvPr id="4" name="Picture 3">
            <a:extLst>
              <a:ext uri="{FF2B5EF4-FFF2-40B4-BE49-F238E27FC236}">
                <a16:creationId xmlns:a16="http://schemas.microsoft.com/office/drawing/2014/main" id="{F7B6D2DA-3A25-64F8-C74B-529F4F881A66}"/>
              </a:ext>
            </a:extLst>
          </p:cNvPr>
          <p:cNvPicPr>
            <a:picLocks noChangeAspect="1"/>
          </p:cNvPicPr>
          <p:nvPr/>
        </p:nvPicPr>
        <p:blipFill>
          <a:blip r:embed="rId3"/>
          <a:stretch>
            <a:fillRect/>
          </a:stretch>
        </p:blipFill>
        <p:spPr>
          <a:xfrm>
            <a:off x="865632" y="3296188"/>
            <a:ext cx="6981364" cy="2122218"/>
          </a:xfrm>
          <a:prstGeom prst="rect">
            <a:avLst/>
          </a:prstGeom>
        </p:spPr>
      </p:pic>
    </p:spTree>
    <p:extLst>
      <p:ext uri="{BB962C8B-B14F-4D97-AF65-F5344CB8AC3E}">
        <p14:creationId xmlns:p14="http://schemas.microsoft.com/office/powerpoint/2010/main" val="39176612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A35E0D-1D75-E91F-E75B-C4DDF801DE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D98D0A-C035-F4F3-2047-44489595050A}"/>
              </a:ext>
            </a:extLst>
          </p:cNvPr>
          <p:cNvSpPr>
            <a:spLocks noGrp="1"/>
          </p:cNvSpPr>
          <p:nvPr>
            <p:ph type="title"/>
          </p:nvPr>
        </p:nvSpPr>
        <p:spPr>
          <a:xfrm>
            <a:off x="0" y="-3175"/>
            <a:ext cx="12192000" cy="1246759"/>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References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Rectangle 1">
            <a:extLst>
              <a:ext uri="{FF2B5EF4-FFF2-40B4-BE49-F238E27FC236}">
                <a16:creationId xmlns:a16="http://schemas.microsoft.com/office/drawing/2014/main" id="{7C605085-16DF-F7D6-4903-A87DD61447AB}"/>
              </a:ext>
            </a:extLst>
          </p:cNvPr>
          <p:cNvSpPr>
            <a:spLocks noGrp="1" noChangeArrowheads="1"/>
          </p:cNvSpPr>
          <p:nvPr>
            <p:ph idx="1"/>
          </p:nvPr>
        </p:nvSpPr>
        <p:spPr bwMode="auto">
          <a:xfrm>
            <a:off x="318516" y="1712834"/>
            <a:ext cx="11250168" cy="2138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lnSpc>
                <a:spcPct val="150000"/>
              </a:lnSpc>
              <a:spcBef>
                <a:spcPct val="0"/>
              </a:spcBef>
              <a:spcAft>
                <a:spcPct val="0"/>
              </a:spcAft>
              <a:buNone/>
            </a:pPr>
            <a:r>
              <a:rPr lang="en-US" altLang="en-US" dirty="0">
                <a:latin typeface="Times New Roman" panose="02020603050405020304" pitchFamily="18" charset="0"/>
                <a:cs typeface="Times New Roman" panose="02020603050405020304" pitchFamily="18" charset="0"/>
              </a:rPr>
              <a:t>Kaggle Dataset:</a:t>
            </a:r>
          </a:p>
          <a:p>
            <a:pPr marL="0" indent="0" eaLnBrk="0" fontAlgn="base" hangingPunct="0">
              <a:lnSpc>
                <a:spcPct val="150000"/>
              </a:lnSpc>
              <a:spcBef>
                <a:spcPct val="0"/>
              </a:spcBef>
              <a:spcAft>
                <a:spcPct val="0"/>
              </a:spcAft>
              <a:buNone/>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3"/>
              </a:rPr>
              <a:t>https://www.kaggle.com/code/mdismielhossenabir/student-exam-performance-prediction/input</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eaLnBrk="0" fontAlgn="base" hangingPunct="0">
              <a:lnSpc>
                <a:spcPct val="150000"/>
              </a:lnSpc>
              <a:spcBef>
                <a:spcPct val="0"/>
              </a:spcBef>
              <a:spcAft>
                <a:spcPct val="0"/>
              </a:spcAft>
              <a:buNone/>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eaLnBrk="0" fontAlgn="base" hangingPunct="0">
              <a:lnSpc>
                <a:spcPct val="150000"/>
              </a:lnSpc>
              <a:spcBef>
                <a:spcPct val="0"/>
              </a:spcBef>
              <a:spcAft>
                <a:spcPct val="0"/>
              </a:spcAft>
              <a:buNone/>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9787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B72F0-7EB3-A394-ABD6-7A41EF3CE737}"/>
              </a:ext>
            </a:extLst>
          </p:cNvPr>
          <p:cNvSpPr>
            <a:spLocks noGrp="1"/>
          </p:cNvSpPr>
          <p:nvPr>
            <p:ph type="title"/>
          </p:nvPr>
        </p:nvSpPr>
        <p:spPr>
          <a:xfrm>
            <a:off x="0" y="0"/>
            <a:ext cx="12192000" cy="1267968"/>
          </a:xfrm>
          <a:solidFill>
            <a:schemeClr val="accent2">
              <a:lumMod val="40000"/>
              <a:lumOff val="60000"/>
            </a:schemeClr>
          </a:solidFill>
        </p:spPr>
        <p:txBody>
          <a:bodyPr>
            <a:normAutofit/>
          </a:bodyPr>
          <a:lstStyle/>
          <a:p>
            <a:pPr algn="ctr"/>
            <a:r>
              <a:rPr lang="en-IN" b="1" dirty="0">
                <a:latin typeface="Times New Roman" panose="02020603050405020304" pitchFamily="18" charset="0"/>
                <a:ea typeface="Tahoma" panose="020B0604030504040204" pitchFamily="34" charset="0"/>
                <a:cs typeface="Times New Roman" panose="02020603050405020304" pitchFamily="18" charset="0"/>
              </a:rPr>
              <a:t>Content</a:t>
            </a:r>
          </a:p>
        </p:txBody>
      </p:sp>
      <p:sp>
        <p:nvSpPr>
          <p:cNvPr id="5" name="Content Placeholder 4">
            <a:extLst>
              <a:ext uri="{FF2B5EF4-FFF2-40B4-BE49-F238E27FC236}">
                <a16:creationId xmlns:a16="http://schemas.microsoft.com/office/drawing/2014/main" id="{4AD30AE4-1C9D-4F26-8884-C30D15E187A7}"/>
              </a:ext>
            </a:extLst>
          </p:cNvPr>
          <p:cNvSpPr>
            <a:spLocks noGrp="1"/>
          </p:cNvSpPr>
          <p:nvPr>
            <p:ph idx="1"/>
          </p:nvPr>
        </p:nvSpPr>
        <p:spPr/>
        <p:txBody>
          <a:bodyPr>
            <a:normAutofit/>
          </a:bodyPr>
          <a:lstStyle/>
          <a:p>
            <a:pPr lvl="0">
              <a:buFont typeface="Wingdings" pitchFamily="2" charset="2"/>
              <a:buChar char="Ø"/>
              <a:tabLst>
                <a:tab pos="457200" algn="l"/>
              </a:tabLst>
            </a:pPr>
            <a:r>
              <a:rPr lang="en-IN" sz="2400" kern="100" dirty="0">
                <a:effectLst/>
                <a:latin typeface="Times New Roman" panose="02020603050405020304" pitchFamily="18" charset="0"/>
                <a:ea typeface="Aptos" panose="020B0004020202020204" pitchFamily="34" charset="0"/>
                <a:cs typeface="Times New Roman" panose="02020603050405020304" pitchFamily="18" charset="0"/>
              </a:rPr>
              <a:t>Introduction </a:t>
            </a:r>
          </a:p>
          <a:p>
            <a:pPr lvl="0">
              <a:buFont typeface="Wingdings" pitchFamily="2" charset="2"/>
              <a:buChar char="Ø"/>
              <a:tabLst>
                <a:tab pos="457200" algn="l"/>
              </a:tabLst>
            </a:pPr>
            <a:r>
              <a:rPr lang="en-IN" sz="2400" kern="100" dirty="0">
                <a:latin typeface="Times New Roman" panose="02020603050405020304" pitchFamily="18" charset="0"/>
                <a:ea typeface="Aptos" panose="020B0004020202020204" pitchFamily="34" charset="0"/>
                <a:cs typeface="Times New Roman" panose="02020603050405020304" pitchFamily="18" charset="0"/>
              </a:rPr>
              <a:t>Objective</a:t>
            </a:r>
            <a:endParaRPr lang="en-IN" sz="2400" kern="100" dirty="0">
              <a:effectLst/>
              <a:latin typeface="Times New Roman" panose="02020603050405020304" pitchFamily="18" charset="0"/>
              <a:ea typeface="Aptos" panose="020B0004020202020204" pitchFamily="34" charset="0"/>
              <a:cs typeface="Times New Roman" panose="02020603050405020304" pitchFamily="18" charset="0"/>
            </a:endParaRPr>
          </a:p>
          <a:p>
            <a:pPr lvl="0">
              <a:buFont typeface="Wingdings" pitchFamily="2" charset="2"/>
              <a:buChar char="Ø"/>
              <a:tabLst>
                <a:tab pos="457200" algn="l"/>
              </a:tabLst>
            </a:pPr>
            <a:r>
              <a:rPr lang="en-IN" sz="2400" kern="100" dirty="0">
                <a:latin typeface="Times New Roman" panose="02020603050405020304" pitchFamily="18" charset="0"/>
                <a:ea typeface="Aptos" panose="020B0004020202020204" pitchFamily="34" charset="0"/>
                <a:cs typeface="Times New Roman" panose="02020603050405020304" pitchFamily="18" charset="0"/>
              </a:rPr>
              <a:t>Methodology</a:t>
            </a:r>
          </a:p>
          <a:p>
            <a:pPr lvl="0">
              <a:buFont typeface="Wingdings" pitchFamily="2" charset="2"/>
              <a:buChar char="Ø"/>
              <a:tabLst>
                <a:tab pos="457200" algn="l"/>
              </a:tabLst>
            </a:pPr>
            <a:r>
              <a:rPr lang="en-IN" sz="2400" kern="100" dirty="0">
                <a:effectLst/>
                <a:latin typeface="Times New Roman" panose="02020603050405020304" pitchFamily="18" charset="0"/>
                <a:ea typeface="Aptos" panose="020B0004020202020204" pitchFamily="34" charset="0"/>
                <a:cs typeface="Times New Roman" panose="02020603050405020304" pitchFamily="18" charset="0"/>
              </a:rPr>
              <a:t>Code</a:t>
            </a:r>
          </a:p>
          <a:p>
            <a:pPr lvl="0">
              <a:buFont typeface="Wingdings" pitchFamily="2" charset="2"/>
              <a:buChar char="Ø"/>
              <a:tabLst>
                <a:tab pos="457200" algn="l"/>
              </a:tabLst>
            </a:pPr>
            <a:r>
              <a:rPr lang="en-IN" sz="2400" kern="100" dirty="0">
                <a:effectLst/>
                <a:latin typeface="Times New Roman" panose="02020603050405020304" pitchFamily="18" charset="0"/>
                <a:ea typeface="Aptos" panose="020B0004020202020204" pitchFamily="34" charset="0"/>
                <a:cs typeface="Times New Roman" panose="02020603050405020304" pitchFamily="18" charset="0"/>
              </a:rPr>
              <a:t>Outcomes</a:t>
            </a:r>
          </a:p>
          <a:p>
            <a:pPr lvl="0">
              <a:buFont typeface="Wingdings" pitchFamily="2" charset="2"/>
              <a:buChar char="Ø"/>
              <a:tabLst>
                <a:tab pos="457200" algn="l"/>
              </a:tabLst>
            </a:pPr>
            <a:r>
              <a:rPr lang="en-IN" sz="2400" kern="100" dirty="0">
                <a:effectLst/>
                <a:latin typeface="Times New Roman" panose="02020603050405020304" pitchFamily="18" charset="0"/>
                <a:ea typeface="Aptos" panose="020B0004020202020204" pitchFamily="34" charset="0"/>
                <a:cs typeface="Times New Roman" panose="02020603050405020304" pitchFamily="18" charset="0"/>
              </a:rPr>
              <a:t>References </a:t>
            </a:r>
          </a:p>
        </p:txBody>
      </p:sp>
    </p:spTree>
    <p:extLst>
      <p:ext uri="{BB962C8B-B14F-4D97-AF65-F5344CB8AC3E}">
        <p14:creationId xmlns:p14="http://schemas.microsoft.com/office/powerpoint/2010/main" val="4117151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06102F-978C-3EAF-61E2-60C25A98C7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1A5F62-65DD-AD75-A67D-7D11353DC281}"/>
              </a:ext>
            </a:extLst>
          </p:cNvPr>
          <p:cNvSpPr>
            <a:spLocks noGrp="1"/>
          </p:cNvSpPr>
          <p:nvPr>
            <p:ph type="title"/>
          </p:nvPr>
        </p:nvSpPr>
        <p:spPr>
          <a:xfrm>
            <a:off x="0" y="-3175"/>
            <a:ext cx="12192000" cy="1234567"/>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Introduction</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5417BD6D-03AD-639D-0D53-24A0683B6D63}"/>
              </a:ext>
            </a:extLst>
          </p:cNvPr>
          <p:cNvSpPr>
            <a:spLocks noGrp="1"/>
          </p:cNvSpPr>
          <p:nvPr>
            <p:ph idx="1"/>
          </p:nvPr>
        </p:nvSpPr>
        <p:spPr/>
        <p:txBody>
          <a:bodyPr>
            <a:normAutofit/>
          </a:bodyPr>
          <a:lstStyle/>
          <a:p>
            <a:pPr marL="0" lvl="0" indent="0">
              <a:buNone/>
              <a:tabLst>
                <a:tab pos="457200" algn="l"/>
              </a:tabLst>
            </a:pPr>
            <a:r>
              <a:rPr lang="en-US" dirty="0"/>
              <a:t>In today’s fast-evolving educational landscape, predicting student performance using artificial intelligence (AI) has proved to be an essential tool for educators and institutions. By implementing AI in student performance prediction, this project aims to enhance the educational system by providing valuable insights to teachers, parents, and administrators. The ability to predict academic outcomes can lead to improved student support, better resource allocation, and more informed decision-making. Ultimately, this project contributes to the broader goal of using technology to foster academic excellence and ensure that every student receives the guidance they need to succeed.</a:t>
            </a:r>
            <a:endParaRPr lang="en-IN"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115622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86EBDE-A511-E80F-D5E9-0604A420E3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1401A3-3948-4147-3AEF-34640B41015C}"/>
              </a:ext>
            </a:extLst>
          </p:cNvPr>
          <p:cNvSpPr>
            <a:spLocks noGrp="1"/>
          </p:cNvSpPr>
          <p:nvPr>
            <p:ph type="title"/>
          </p:nvPr>
        </p:nvSpPr>
        <p:spPr>
          <a:xfrm>
            <a:off x="0" y="0"/>
            <a:ext cx="12192000" cy="1246759"/>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Objective of the Project</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971D3FF4-855C-A317-936E-1CA113829547}"/>
              </a:ext>
            </a:extLst>
          </p:cNvPr>
          <p:cNvSpPr>
            <a:spLocks noGrp="1"/>
          </p:cNvSpPr>
          <p:nvPr>
            <p:ph idx="1"/>
          </p:nvPr>
        </p:nvSpPr>
        <p:spPr/>
        <p:txBody>
          <a:bodyPr>
            <a:normAutofit/>
          </a:bodyPr>
          <a:lstStyle/>
          <a:p>
            <a:pPr marL="0" indent="0">
              <a:buNone/>
              <a:tabLst>
                <a:tab pos="457200" algn="l"/>
              </a:tabLst>
            </a:pPr>
            <a:r>
              <a:rPr lang="en-US" dirty="0"/>
              <a:t>This project aims at providing insights on how likely a student is going to pass or fail an examination. The project follows a systematic approach, starting with data collection and preprocessing to ensure the accuracy and reliability of the dataset. Feature selection techniques will be applied to identify the most influential factors affecting student performance. Machine learning algorithm, Random Forest Classifier has been implemented. Accuracy  of the model will be used to assess its effectiveness</a:t>
            </a:r>
            <a:r>
              <a:rPr lang="en-US" sz="1200" dirty="0"/>
              <a:t>.</a:t>
            </a:r>
            <a:endParaRPr lang="en-IN" sz="18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44246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9F15C5-633A-19D9-26D0-5F9DB477D5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3B80E5-FC90-50B2-5F63-C651AC028B08}"/>
              </a:ext>
            </a:extLst>
          </p:cNvPr>
          <p:cNvSpPr>
            <a:spLocks noGrp="1"/>
          </p:cNvSpPr>
          <p:nvPr>
            <p:ph type="title"/>
          </p:nvPr>
        </p:nvSpPr>
        <p:spPr>
          <a:xfrm>
            <a:off x="0" y="-3175"/>
            <a:ext cx="12192000" cy="1234567"/>
          </a:xfrm>
          <a:solidFill>
            <a:schemeClr val="accent2">
              <a:lumMod val="40000"/>
              <a:lumOff val="60000"/>
            </a:schemeClr>
          </a:solidFill>
        </p:spPr>
        <p:txBody>
          <a:bodyPr>
            <a:normAutofit/>
          </a:bodyPr>
          <a:lstStyle/>
          <a:p>
            <a:pPr algn="ctr"/>
            <a:r>
              <a:rPr lang="en-US" b="1" dirty="0">
                <a:latin typeface="Times New Roman" panose="02020603050405020304" pitchFamily="18" charset="0"/>
                <a:ea typeface="Tahoma" panose="020B0604030504040204" pitchFamily="34" charset="0"/>
                <a:cs typeface="Times New Roman" panose="02020603050405020304" pitchFamily="18" charset="0"/>
              </a:rPr>
              <a:t>Methodology</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Rectangle 1">
            <a:extLst>
              <a:ext uri="{FF2B5EF4-FFF2-40B4-BE49-F238E27FC236}">
                <a16:creationId xmlns:a16="http://schemas.microsoft.com/office/drawing/2014/main" id="{2AE3BF1B-EDE7-08F0-9CA4-E2AED314E3ED}"/>
              </a:ext>
            </a:extLst>
          </p:cNvPr>
          <p:cNvSpPr>
            <a:spLocks noGrp="1" noChangeArrowheads="1"/>
          </p:cNvSpPr>
          <p:nvPr>
            <p:ph idx="1"/>
          </p:nvPr>
        </p:nvSpPr>
        <p:spPr bwMode="auto">
          <a:xfrm>
            <a:off x="-146930" y="2172688"/>
            <a:ext cx="11988410" cy="3780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457200" lvl="1" indent="0" eaLnBrk="0" fontAlgn="base" hangingPunct="0">
              <a:lnSpc>
                <a:spcPct val="150000"/>
              </a:lnSpc>
              <a:spcBef>
                <a:spcPct val="0"/>
              </a:spcBef>
              <a:spcAft>
                <a:spcPct val="0"/>
              </a:spcAft>
              <a:buNone/>
            </a:pPr>
            <a:r>
              <a:rPr lang="en-US" b="1" dirty="0">
                <a:latin typeface="Times New Roman" panose="02020603050405020304" pitchFamily="18" charset="0"/>
                <a:cs typeface="Times New Roman" panose="02020603050405020304" pitchFamily="18" charset="0"/>
              </a:rPr>
              <a:t>Data Collection : </a:t>
            </a:r>
            <a:r>
              <a:rPr lang="en-US" dirty="0"/>
              <a:t>Gather student data, like academic records, attendance, </a:t>
            </a:r>
          </a:p>
          <a:p>
            <a:pPr marL="457200" lvl="1" indent="0" eaLnBrk="0" fontAlgn="base" hangingPunct="0">
              <a:lnSpc>
                <a:spcPct val="150000"/>
              </a:lnSpc>
              <a:spcBef>
                <a:spcPct val="0"/>
              </a:spcBef>
              <a:spcAft>
                <a:spcPct val="0"/>
              </a:spcAft>
              <a:buNone/>
            </a:pPr>
            <a:r>
              <a:rPr lang="en-US" dirty="0"/>
              <a:t>assignments, extracurricular activities, and socio-economic factors.</a:t>
            </a:r>
            <a:endParaRPr lang="en-US" b="1" dirty="0">
              <a:latin typeface="Times New Roman" panose="02020603050405020304" pitchFamily="18" charset="0"/>
              <a:cs typeface="Times New Roman" panose="02020603050405020304" pitchFamily="18" charset="0"/>
            </a:endParaRPr>
          </a:p>
          <a:p>
            <a:pPr marL="457200" lvl="1" indent="0" eaLnBrk="0" fontAlgn="base" hangingPunct="0">
              <a:lnSpc>
                <a:spcPct val="150000"/>
              </a:lnSpc>
              <a:spcBef>
                <a:spcPct val="0"/>
              </a:spcBef>
              <a:spcAft>
                <a:spcPct val="0"/>
              </a:spcAft>
              <a:buNone/>
            </a:pPr>
            <a:r>
              <a:rPr lang="en-US" b="1" dirty="0">
                <a:latin typeface="Times New Roman" panose="02020603050405020304" pitchFamily="18" charset="0"/>
                <a:cs typeface="Times New Roman" panose="02020603050405020304" pitchFamily="18" charset="0"/>
              </a:rPr>
              <a:t>Data Preprocessing : </a:t>
            </a:r>
            <a:r>
              <a:rPr lang="en-US" dirty="0">
                <a:latin typeface="Times New Roman" panose="02020603050405020304" pitchFamily="18" charset="0"/>
                <a:cs typeface="Times New Roman" panose="02020603050405020304" pitchFamily="18" charset="0"/>
              </a:rPr>
              <a:t>Clean dataset and handle missing values (if any)</a:t>
            </a:r>
          </a:p>
          <a:p>
            <a:pPr marL="457200" lvl="1" indent="0" eaLnBrk="0" fontAlgn="base" hangingPunct="0">
              <a:lnSpc>
                <a:spcPct val="150000"/>
              </a:lnSpc>
              <a:spcBef>
                <a:spcPct val="0"/>
              </a:spcBef>
              <a:spcAft>
                <a:spcPct val="0"/>
              </a:spcAft>
              <a:buNone/>
            </a:pPr>
            <a:r>
              <a:rPr lang="en-US" b="1" dirty="0">
                <a:latin typeface="Times New Roman" panose="02020603050405020304" pitchFamily="18" charset="0"/>
                <a:cs typeface="Times New Roman" panose="02020603050405020304" pitchFamily="18" charset="0"/>
              </a:rPr>
              <a:t>Feature Selection and Engineering : </a:t>
            </a:r>
            <a:r>
              <a:rPr lang="en-US" dirty="0">
                <a:latin typeface="Times New Roman" panose="02020603050405020304" pitchFamily="18" charset="0"/>
                <a:cs typeface="Times New Roman" panose="02020603050405020304" pitchFamily="18" charset="0"/>
              </a:rPr>
              <a:t>Create meaningful features for better prediction.</a:t>
            </a:r>
          </a:p>
          <a:p>
            <a:pPr marL="457200" lvl="1" indent="0" eaLnBrk="0" fontAlgn="base" hangingPunct="0">
              <a:lnSpc>
                <a:spcPct val="150000"/>
              </a:lnSpc>
              <a:spcBef>
                <a:spcPct val="0"/>
              </a:spcBef>
              <a:spcAft>
                <a:spcPct val="0"/>
              </a:spcAft>
              <a:buNone/>
            </a:pPr>
            <a:r>
              <a:rPr lang="en-US" b="1" dirty="0">
                <a:latin typeface="Times New Roman" panose="02020603050405020304" pitchFamily="18" charset="0"/>
                <a:cs typeface="Times New Roman" panose="02020603050405020304" pitchFamily="18" charset="0"/>
              </a:rPr>
              <a:t>Model Selection and Training: </a:t>
            </a:r>
            <a:r>
              <a:rPr lang="en-US" dirty="0">
                <a:latin typeface="Times New Roman" panose="02020603050405020304" pitchFamily="18" charset="0"/>
                <a:cs typeface="Times New Roman" panose="02020603050405020304" pitchFamily="18" charset="0"/>
              </a:rPr>
              <a:t>Train machine learning model here random forest classifier.</a:t>
            </a:r>
            <a:endParaRPr lang="en-US" b="1" dirty="0">
              <a:latin typeface="Times New Roman" panose="02020603050405020304" pitchFamily="18" charset="0"/>
              <a:cs typeface="Times New Roman" panose="02020603050405020304" pitchFamily="18" charset="0"/>
            </a:endParaRPr>
          </a:p>
          <a:p>
            <a:pPr marL="457200" lvl="1" indent="0" eaLnBrk="0" fontAlgn="base" hangingPunct="0">
              <a:lnSpc>
                <a:spcPct val="150000"/>
              </a:lnSpc>
              <a:spcBef>
                <a:spcPct val="0"/>
              </a:spcBef>
              <a:spcAft>
                <a:spcPct val="0"/>
              </a:spcAft>
              <a:buNone/>
            </a:pPr>
            <a:r>
              <a:rPr lang="en-US" b="1" dirty="0">
                <a:latin typeface="Times New Roman" panose="02020603050405020304" pitchFamily="18" charset="0"/>
                <a:cs typeface="Times New Roman" panose="02020603050405020304" pitchFamily="18" charset="0"/>
              </a:rPr>
              <a:t>Model Evaluation: </a:t>
            </a:r>
            <a:r>
              <a:rPr lang="en-US" dirty="0">
                <a:latin typeface="Times New Roman" panose="02020603050405020304" pitchFamily="18" charset="0"/>
                <a:cs typeface="Times New Roman" panose="02020603050405020304" pitchFamily="18" charset="0"/>
              </a:rPr>
              <a:t>Access</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model performance like accuracy.</a:t>
            </a:r>
            <a:endParaRPr lang="en-US" b="1" dirty="0">
              <a:latin typeface="Times New Roman" panose="02020603050405020304" pitchFamily="18" charset="0"/>
              <a:cs typeface="Times New Roman" panose="02020603050405020304" pitchFamily="18" charset="0"/>
            </a:endParaRPr>
          </a:p>
          <a:p>
            <a:pPr marL="457200" lvl="1" indent="0" eaLnBrk="0" fontAlgn="base" hangingPunct="0">
              <a:lnSpc>
                <a:spcPct val="150000"/>
              </a:lnSpc>
              <a:spcBef>
                <a:spcPct val="0"/>
              </a:spcBef>
              <a:spcAft>
                <a:spcPct val="0"/>
              </a:spcAft>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98786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661D3E-F416-9D02-C47C-70528E575B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526983-FF21-E174-BC9A-3C8452C1B82D}"/>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US" b="1" dirty="0">
                <a:latin typeface="Times New Roman" panose="02020603050405020304" pitchFamily="18" charset="0"/>
                <a:ea typeface="Tahoma" panose="020B0604030504040204" pitchFamily="34" charset="0"/>
                <a:cs typeface="Times New Roman" panose="02020603050405020304" pitchFamily="18" charset="0"/>
              </a:rPr>
              <a:t>Code </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D4241238-0C75-53D9-15D8-4D35E0B2D71A}"/>
              </a:ext>
            </a:extLst>
          </p:cNvPr>
          <p:cNvPicPr>
            <a:picLocks noGrp="1" noChangeAspect="1"/>
          </p:cNvPicPr>
          <p:nvPr>
            <p:ph idx="1"/>
          </p:nvPr>
        </p:nvPicPr>
        <p:blipFill>
          <a:blip r:embed="rId3"/>
          <a:stretch>
            <a:fillRect/>
          </a:stretch>
        </p:blipFill>
        <p:spPr bwMode="auto">
          <a:xfrm>
            <a:off x="1371600" y="2042160"/>
            <a:ext cx="6888480" cy="4693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a:extLst>
              <a:ext uri="{FF2B5EF4-FFF2-40B4-BE49-F238E27FC236}">
                <a16:creationId xmlns:a16="http://schemas.microsoft.com/office/drawing/2014/main" id="{D00AF06F-08E4-162E-7E01-B2AD0EC9ABEF}"/>
              </a:ext>
            </a:extLst>
          </p:cNvPr>
          <p:cNvSpPr txBox="1"/>
          <p:nvPr/>
        </p:nvSpPr>
        <p:spPr>
          <a:xfrm>
            <a:off x="978309" y="1502927"/>
            <a:ext cx="5029200"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t>Loading and exploring Dataset </a:t>
            </a:r>
            <a:endParaRPr lang="en-IN" b="1" dirty="0"/>
          </a:p>
        </p:txBody>
      </p:sp>
    </p:spTree>
    <p:extLst>
      <p:ext uri="{BB962C8B-B14F-4D97-AF65-F5344CB8AC3E}">
        <p14:creationId xmlns:p14="http://schemas.microsoft.com/office/powerpoint/2010/main" val="3091055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B146B-7695-A57F-A3D2-FF84F3D6FF2F}"/>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B55D5E5C-AE52-49DE-8325-604C60F89C73}"/>
              </a:ext>
            </a:extLst>
          </p:cNvPr>
          <p:cNvPicPr>
            <a:picLocks noGrp="1" noChangeAspect="1"/>
          </p:cNvPicPr>
          <p:nvPr>
            <p:ph idx="1"/>
          </p:nvPr>
        </p:nvPicPr>
        <p:blipFill>
          <a:blip r:embed="rId2"/>
          <a:srcRect l="4978"/>
          <a:stretch/>
        </p:blipFill>
        <p:spPr>
          <a:xfrm>
            <a:off x="472440" y="228600"/>
            <a:ext cx="11170920" cy="6264275"/>
          </a:xfrm>
        </p:spPr>
      </p:pic>
    </p:spTree>
    <p:extLst>
      <p:ext uri="{BB962C8B-B14F-4D97-AF65-F5344CB8AC3E}">
        <p14:creationId xmlns:p14="http://schemas.microsoft.com/office/powerpoint/2010/main" val="2736166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04755B5-5877-CDE3-F340-D38CC8450B85}"/>
              </a:ext>
            </a:extLst>
          </p:cNvPr>
          <p:cNvPicPr>
            <a:picLocks noChangeAspect="1"/>
          </p:cNvPicPr>
          <p:nvPr/>
        </p:nvPicPr>
        <p:blipFill>
          <a:blip r:embed="rId2"/>
          <a:stretch>
            <a:fillRect/>
          </a:stretch>
        </p:blipFill>
        <p:spPr>
          <a:xfrm>
            <a:off x="1691150" y="1458823"/>
            <a:ext cx="6742902" cy="4703234"/>
          </a:xfrm>
          <a:prstGeom prst="rect">
            <a:avLst/>
          </a:prstGeom>
        </p:spPr>
      </p:pic>
      <p:sp>
        <p:nvSpPr>
          <p:cNvPr id="4" name="TextBox 3">
            <a:extLst>
              <a:ext uri="{FF2B5EF4-FFF2-40B4-BE49-F238E27FC236}">
                <a16:creationId xmlns:a16="http://schemas.microsoft.com/office/drawing/2014/main" id="{528BA4FD-003D-076E-43F6-F93B8A74BC1F}"/>
              </a:ext>
            </a:extLst>
          </p:cNvPr>
          <p:cNvSpPr txBox="1"/>
          <p:nvPr/>
        </p:nvSpPr>
        <p:spPr>
          <a:xfrm>
            <a:off x="1553006" y="736566"/>
            <a:ext cx="5840361" cy="369332"/>
          </a:xfrm>
          <a:prstGeom prst="rect">
            <a:avLst/>
          </a:prstGeom>
          <a:noFill/>
        </p:spPr>
        <p:txBody>
          <a:bodyPr wrap="square" rtlCol="0">
            <a:spAutoFit/>
          </a:bodyPr>
          <a:lstStyle/>
          <a:p>
            <a:r>
              <a:rPr lang="en-US" b="1" dirty="0"/>
              <a:t>Check for missing values and Handle missing value</a:t>
            </a:r>
            <a:endParaRPr lang="en-IN" b="1" dirty="0"/>
          </a:p>
        </p:txBody>
      </p:sp>
    </p:spTree>
    <p:extLst>
      <p:ext uri="{BB962C8B-B14F-4D97-AF65-F5344CB8AC3E}">
        <p14:creationId xmlns:p14="http://schemas.microsoft.com/office/powerpoint/2010/main" val="2188032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587D1B9-1B7D-700A-7624-6FD40048DEB6}"/>
              </a:ext>
            </a:extLst>
          </p:cNvPr>
          <p:cNvPicPr>
            <a:picLocks noChangeAspect="1"/>
          </p:cNvPicPr>
          <p:nvPr/>
        </p:nvPicPr>
        <p:blipFill>
          <a:blip r:embed="rId2"/>
          <a:stretch>
            <a:fillRect/>
          </a:stretch>
        </p:blipFill>
        <p:spPr>
          <a:xfrm>
            <a:off x="1758058" y="1052181"/>
            <a:ext cx="7338696" cy="5540220"/>
          </a:xfrm>
          <a:prstGeom prst="rect">
            <a:avLst/>
          </a:prstGeom>
        </p:spPr>
      </p:pic>
      <p:sp>
        <p:nvSpPr>
          <p:cNvPr id="5" name="TextBox 4">
            <a:extLst>
              <a:ext uri="{FF2B5EF4-FFF2-40B4-BE49-F238E27FC236}">
                <a16:creationId xmlns:a16="http://schemas.microsoft.com/office/drawing/2014/main" id="{BF953314-FAAF-5980-45D6-93712E21BC08}"/>
              </a:ext>
            </a:extLst>
          </p:cNvPr>
          <p:cNvSpPr txBox="1"/>
          <p:nvPr/>
        </p:nvSpPr>
        <p:spPr>
          <a:xfrm>
            <a:off x="1297858" y="462244"/>
            <a:ext cx="7197213" cy="369332"/>
          </a:xfrm>
          <a:prstGeom prst="rect">
            <a:avLst/>
          </a:prstGeom>
          <a:noFill/>
        </p:spPr>
        <p:txBody>
          <a:bodyPr wrap="square">
            <a:spAutoFit/>
          </a:bodyPr>
          <a:lstStyle/>
          <a:p>
            <a:r>
              <a:rPr lang="en-US" b="1" dirty="0"/>
              <a:t>Relationship between Study Hours and Previous Exam Score</a:t>
            </a:r>
            <a:endParaRPr lang="en-IN" b="1" dirty="0"/>
          </a:p>
        </p:txBody>
      </p:sp>
    </p:spTree>
    <p:extLst>
      <p:ext uri="{BB962C8B-B14F-4D97-AF65-F5344CB8AC3E}">
        <p14:creationId xmlns:p14="http://schemas.microsoft.com/office/powerpoint/2010/main" val="16208288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351</TotalTime>
  <Words>463</Words>
  <Application>Microsoft Office PowerPoint</Application>
  <PresentationFormat>Widescreen</PresentationFormat>
  <Paragraphs>52</Paragraphs>
  <Slides>16</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Aptos</vt:lpstr>
      <vt:lpstr>Aptos Display</vt:lpstr>
      <vt:lpstr>Arial</vt:lpstr>
      <vt:lpstr>Times New Roman</vt:lpstr>
      <vt:lpstr>Wingdings</vt:lpstr>
      <vt:lpstr>Office Theme</vt:lpstr>
      <vt:lpstr>INTRODUCTION TO AI(AI101B) Even Semester Session 2024-25</vt:lpstr>
      <vt:lpstr>Content</vt:lpstr>
      <vt:lpstr>Introduction</vt:lpstr>
      <vt:lpstr>Objective of the Project</vt:lpstr>
      <vt:lpstr>Methodology</vt:lpstr>
      <vt:lpstr>Code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Outcome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Sonam</dc:creator>
  <cp:lastModifiedBy>Sonam DOBRIYAL</cp:lastModifiedBy>
  <cp:revision>12</cp:revision>
  <dcterms:created xsi:type="dcterms:W3CDTF">2024-09-12T08:34:15Z</dcterms:created>
  <dcterms:modified xsi:type="dcterms:W3CDTF">2025-04-03T17:43:17Z</dcterms:modified>
</cp:coreProperties>
</file>