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1" r:id="rId2"/>
    <p:sldId id="257" r:id="rId3"/>
    <p:sldId id="258" r:id="rId4"/>
    <p:sldId id="259" r:id="rId5"/>
    <p:sldId id="260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5" d="100"/>
          <a:sy n="65" d="100"/>
        </p:scale>
        <p:origin x="648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7C1BB2B-77BE-46F3-B17E-946192CA96D9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1C59BE7-EDDD-4539-AF55-46B85E46E3F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1. A random number between 1 and 100 is generated.</a:t>
          </a:r>
        </a:p>
      </dgm:t>
    </dgm:pt>
    <dgm:pt modelId="{F7731A89-DC19-4CFB-AD77-59D75BEEFEBA}" type="parTrans" cxnId="{C8C1C4E0-A0A2-4AA9-8D12-37423F1B1C48}">
      <dgm:prSet/>
      <dgm:spPr/>
      <dgm:t>
        <a:bodyPr/>
        <a:lstStyle/>
        <a:p>
          <a:endParaRPr lang="en-US"/>
        </a:p>
      </dgm:t>
    </dgm:pt>
    <dgm:pt modelId="{F99946CB-5461-4C41-B5DA-1DC4EBBA5A7C}" type="sibTrans" cxnId="{C8C1C4E0-A0A2-4AA9-8D12-37423F1B1C48}">
      <dgm:prSet/>
      <dgm:spPr/>
      <dgm:t>
        <a:bodyPr/>
        <a:lstStyle/>
        <a:p>
          <a:endParaRPr lang="en-US"/>
        </a:p>
      </dgm:t>
    </dgm:pt>
    <dgm:pt modelId="{6930D0F7-60FC-4474-B142-EA8C337F774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2. The user inputs their guess via text or voice.</a:t>
          </a:r>
        </a:p>
      </dgm:t>
    </dgm:pt>
    <dgm:pt modelId="{E5E828FF-2C9B-4FF8-9EEA-148CE3352942}" type="parTrans" cxnId="{104369CD-9546-4292-A280-1C95EE2540DC}">
      <dgm:prSet/>
      <dgm:spPr/>
      <dgm:t>
        <a:bodyPr/>
        <a:lstStyle/>
        <a:p>
          <a:endParaRPr lang="en-US"/>
        </a:p>
      </dgm:t>
    </dgm:pt>
    <dgm:pt modelId="{937EF655-E94D-45DF-89CC-D2EF5BB29C8F}" type="sibTrans" cxnId="{104369CD-9546-4292-A280-1C95EE2540DC}">
      <dgm:prSet/>
      <dgm:spPr/>
      <dgm:t>
        <a:bodyPr/>
        <a:lstStyle/>
        <a:p>
          <a:endParaRPr lang="en-US"/>
        </a:p>
      </dgm:t>
    </dgm:pt>
    <dgm:pt modelId="{525DD14F-A9D0-43F5-85EA-68C40DC0C4E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3. The AI provides hints using sentiment analysis.</a:t>
          </a:r>
        </a:p>
      </dgm:t>
    </dgm:pt>
    <dgm:pt modelId="{8DDE260F-05EA-4251-860A-EE7F6C80A8EA}" type="parTrans" cxnId="{797C4F74-5AD5-4D78-92BA-CFFAB5CB13E8}">
      <dgm:prSet/>
      <dgm:spPr/>
      <dgm:t>
        <a:bodyPr/>
        <a:lstStyle/>
        <a:p>
          <a:endParaRPr lang="en-US"/>
        </a:p>
      </dgm:t>
    </dgm:pt>
    <dgm:pt modelId="{C0A36737-3315-4A55-B9C2-CC0D49DCA83D}" type="sibTrans" cxnId="{797C4F74-5AD5-4D78-92BA-CFFAB5CB13E8}">
      <dgm:prSet/>
      <dgm:spPr/>
      <dgm:t>
        <a:bodyPr/>
        <a:lstStyle/>
        <a:p>
          <a:endParaRPr lang="en-US"/>
        </a:p>
      </dgm:t>
    </dgm:pt>
    <dgm:pt modelId="{2390437E-AFCA-47A2-97AF-90C67003A07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4. If the guess is correct, the game congratulates the user.</a:t>
          </a:r>
        </a:p>
      </dgm:t>
    </dgm:pt>
    <dgm:pt modelId="{E87E3DC8-227D-45AB-BB3C-897D1E2EF23B}" type="parTrans" cxnId="{765477C8-CE57-4B04-B2F2-BB02F7D10B32}">
      <dgm:prSet/>
      <dgm:spPr/>
      <dgm:t>
        <a:bodyPr/>
        <a:lstStyle/>
        <a:p>
          <a:endParaRPr lang="en-US"/>
        </a:p>
      </dgm:t>
    </dgm:pt>
    <dgm:pt modelId="{EF50D6EF-4F78-4016-9110-166FD8CF3BF2}" type="sibTrans" cxnId="{765477C8-CE57-4B04-B2F2-BB02F7D10B32}">
      <dgm:prSet/>
      <dgm:spPr/>
      <dgm:t>
        <a:bodyPr/>
        <a:lstStyle/>
        <a:p>
          <a:endParaRPr lang="en-US"/>
        </a:p>
      </dgm:t>
    </dgm:pt>
    <dgm:pt modelId="{B81CA40A-1C8C-419E-96CF-89BA5C11DAA0}" type="pres">
      <dgm:prSet presAssocID="{07C1BB2B-77BE-46F3-B17E-946192CA96D9}" presName="root" presStyleCnt="0">
        <dgm:presLayoutVars>
          <dgm:dir/>
          <dgm:resizeHandles val="exact"/>
        </dgm:presLayoutVars>
      </dgm:prSet>
      <dgm:spPr/>
    </dgm:pt>
    <dgm:pt modelId="{3AB72DC4-28BE-440A-A23E-F90F5FA2724B}" type="pres">
      <dgm:prSet presAssocID="{91C59BE7-EDDD-4539-AF55-46B85E46E3F8}" presName="compNode" presStyleCnt="0"/>
      <dgm:spPr/>
    </dgm:pt>
    <dgm:pt modelId="{C8A3CA4D-2869-46CF-8848-0D5723CD6725}" type="pres">
      <dgm:prSet presAssocID="{91C59BE7-EDDD-4539-AF55-46B85E46E3F8}" presName="bgRect" presStyleLbl="bgShp" presStyleIdx="0" presStyleCnt="4"/>
      <dgm:spPr/>
    </dgm:pt>
    <dgm:pt modelId="{A7C7A514-B495-4026-98DF-C32FD4A140BD}" type="pres">
      <dgm:prSet presAssocID="{91C59BE7-EDDD-4539-AF55-46B85E46E3F8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esentation with Pie Chart"/>
        </a:ext>
      </dgm:extLst>
    </dgm:pt>
    <dgm:pt modelId="{8697A471-32E1-4BF2-98AA-DC55DDCF582B}" type="pres">
      <dgm:prSet presAssocID="{91C59BE7-EDDD-4539-AF55-46B85E46E3F8}" presName="spaceRect" presStyleCnt="0"/>
      <dgm:spPr/>
    </dgm:pt>
    <dgm:pt modelId="{D685BC1E-1D23-48A2-B484-D973CB12B79C}" type="pres">
      <dgm:prSet presAssocID="{91C59BE7-EDDD-4539-AF55-46B85E46E3F8}" presName="parTx" presStyleLbl="revTx" presStyleIdx="0" presStyleCnt="4">
        <dgm:presLayoutVars>
          <dgm:chMax val="0"/>
          <dgm:chPref val="0"/>
        </dgm:presLayoutVars>
      </dgm:prSet>
      <dgm:spPr/>
    </dgm:pt>
    <dgm:pt modelId="{2223AD7F-CA52-444E-8BF4-FD25345E5954}" type="pres">
      <dgm:prSet presAssocID="{F99946CB-5461-4C41-B5DA-1DC4EBBA5A7C}" presName="sibTrans" presStyleCnt="0"/>
      <dgm:spPr/>
    </dgm:pt>
    <dgm:pt modelId="{D241B3B8-30D8-45D4-BA83-FF87D0F437A9}" type="pres">
      <dgm:prSet presAssocID="{6930D0F7-60FC-4474-B142-EA8C337F7748}" presName="compNode" presStyleCnt="0"/>
      <dgm:spPr/>
    </dgm:pt>
    <dgm:pt modelId="{58416E97-80C9-478E-9EA0-AAB9052E6FC2}" type="pres">
      <dgm:prSet presAssocID="{6930D0F7-60FC-4474-B142-EA8C337F7748}" presName="bgRect" presStyleLbl="bgShp" presStyleIdx="1" presStyleCnt="4"/>
      <dgm:spPr/>
    </dgm:pt>
    <dgm:pt modelId="{3C98DF01-DABD-4630-A3DB-0C3D22E13AC8}" type="pres">
      <dgm:prSet presAssocID="{6930D0F7-60FC-4474-B142-EA8C337F7748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peech"/>
        </a:ext>
      </dgm:extLst>
    </dgm:pt>
    <dgm:pt modelId="{0062ABD1-EB76-43F5-8305-519540C97A36}" type="pres">
      <dgm:prSet presAssocID="{6930D0F7-60FC-4474-B142-EA8C337F7748}" presName="spaceRect" presStyleCnt="0"/>
      <dgm:spPr/>
    </dgm:pt>
    <dgm:pt modelId="{C8EDCD06-673B-4ACD-9F4E-F9A080BAD282}" type="pres">
      <dgm:prSet presAssocID="{6930D0F7-60FC-4474-B142-EA8C337F7748}" presName="parTx" presStyleLbl="revTx" presStyleIdx="1" presStyleCnt="4">
        <dgm:presLayoutVars>
          <dgm:chMax val="0"/>
          <dgm:chPref val="0"/>
        </dgm:presLayoutVars>
      </dgm:prSet>
      <dgm:spPr/>
    </dgm:pt>
    <dgm:pt modelId="{6249A55E-A468-4A74-ADAB-BD371DFBB338}" type="pres">
      <dgm:prSet presAssocID="{937EF655-E94D-45DF-89CC-D2EF5BB29C8F}" presName="sibTrans" presStyleCnt="0"/>
      <dgm:spPr/>
    </dgm:pt>
    <dgm:pt modelId="{D89B8A8B-A60E-411A-A025-821AC1FAE65F}" type="pres">
      <dgm:prSet presAssocID="{525DD14F-A9D0-43F5-85EA-68C40DC0C4E5}" presName="compNode" presStyleCnt="0"/>
      <dgm:spPr/>
    </dgm:pt>
    <dgm:pt modelId="{A58DA71D-6131-4F1C-B011-4387ACCFF9FF}" type="pres">
      <dgm:prSet presAssocID="{525DD14F-A9D0-43F5-85EA-68C40DC0C4E5}" presName="bgRect" presStyleLbl="bgShp" presStyleIdx="2" presStyleCnt="4"/>
      <dgm:spPr/>
    </dgm:pt>
    <dgm:pt modelId="{B8B3A645-1FFA-4184-82C3-DE0EB2AA8C49}" type="pres">
      <dgm:prSet presAssocID="{525DD14F-A9D0-43F5-85EA-68C40DC0C4E5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ze"/>
        </a:ext>
      </dgm:extLst>
    </dgm:pt>
    <dgm:pt modelId="{FED484CB-8BB7-4745-88BB-CC1208945940}" type="pres">
      <dgm:prSet presAssocID="{525DD14F-A9D0-43F5-85EA-68C40DC0C4E5}" presName="spaceRect" presStyleCnt="0"/>
      <dgm:spPr/>
    </dgm:pt>
    <dgm:pt modelId="{F4291876-C88F-49FB-A1AB-C3CA5942AAE3}" type="pres">
      <dgm:prSet presAssocID="{525DD14F-A9D0-43F5-85EA-68C40DC0C4E5}" presName="parTx" presStyleLbl="revTx" presStyleIdx="2" presStyleCnt="4">
        <dgm:presLayoutVars>
          <dgm:chMax val="0"/>
          <dgm:chPref val="0"/>
        </dgm:presLayoutVars>
      </dgm:prSet>
      <dgm:spPr/>
    </dgm:pt>
    <dgm:pt modelId="{C46DC389-64DF-4E25-845F-1EAEC07F529A}" type="pres">
      <dgm:prSet presAssocID="{C0A36737-3315-4A55-B9C2-CC0D49DCA83D}" presName="sibTrans" presStyleCnt="0"/>
      <dgm:spPr/>
    </dgm:pt>
    <dgm:pt modelId="{91FA953C-C385-42F4-B511-B645368D5250}" type="pres">
      <dgm:prSet presAssocID="{2390437E-AFCA-47A2-97AF-90C67003A07F}" presName="compNode" presStyleCnt="0"/>
      <dgm:spPr/>
    </dgm:pt>
    <dgm:pt modelId="{28B10502-83BE-4CE9-A50A-19708CE6FC08}" type="pres">
      <dgm:prSet presAssocID="{2390437E-AFCA-47A2-97AF-90C67003A07F}" presName="bgRect" presStyleLbl="bgShp" presStyleIdx="3" presStyleCnt="4"/>
      <dgm:spPr/>
    </dgm:pt>
    <dgm:pt modelId="{75A85A8A-6E51-4A49-BD6B-BCC614844DFA}" type="pres">
      <dgm:prSet presAssocID="{2390437E-AFCA-47A2-97AF-90C67003A07F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Joker Hat"/>
        </a:ext>
      </dgm:extLst>
    </dgm:pt>
    <dgm:pt modelId="{53923BC0-F257-4390-A2A7-49FD69793E08}" type="pres">
      <dgm:prSet presAssocID="{2390437E-AFCA-47A2-97AF-90C67003A07F}" presName="spaceRect" presStyleCnt="0"/>
      <dgm:spPr/>
    </dgm:pt>
    <dgm:pt modelId="{87BFBEEC-011F-4DB8-88E9-FC35E1E94A57}" type="pres">
      <dgm:prSet presAssocID="{2390437E-AFCA-47A2-97AF-90C67003A07F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35EA3215-C081-4302-A9CB-10DD291AE58F}" type="presOf" srcId="{91C59BE7-EDDD-4539-AF55-46B85E46E3F8}" destId="{D685BC1E-1D23-48A2-B484-D973CB12B79C}" srcOrd="0" destOrd="0" presId="urn:microsoft.com/office/officeart/2018/2/layout/IconVerticalSolidList"/>
    <dgm:cxn modelId="{DA1F2E2C-0EBC-4235-86C5-7BD49EC7C160}" type="presOf" srcId="{6930D0F7-60FC-4474-B142-EA8C337F7748}" destId="{C8EDCD06-673B-4ACD-9F4E-F9A080BAD282}" srcOrd="0" destOrd="0" presId="urn:microsoft.com/office/officeart/2018/2/layout/IconVerticalSolidList"/>
    <dgm:cxn modelId="{48712C48-F160-46CA-9A46-786813A0EACD}" type="presOf" srcId="{07C1BB2B-77BE-46F3-B17E-946192CA96D9}" destId="{B81CA40A-1C8C-419E-96CF-89BA5C11DAA0}" srcOrd="0" destOrd="0" presId="urn:microsoft.com/office/officeart/2018/2/layout/IconVerticalSolidList"/>
    <dgm:cxn modelId="{797C4F74-5AD5-4D78-92BA-CFFAB5CB13E8}" srcId="{07C1BB2B-77BE-46F3-B17E-946192CA96D9}" destId="{525DD14F-A9D0-43F5-85EA-68C40DC0C4E5}" srcOrd="2" destOrd="0" parTransId="{8DDE260F-05EA-4251-860A-EE7F6C80A8EA}" sibTransId="{C0A36737-3315-4A55-B9C2-CC0D49DCA83D}"/>
    <dgm:cxn modelId="{C8B0B492-4B90-4297-91B7-94281D2907A7}" type="presOf" srcId="{2390437E-AFCA-47A2-97AF-90C67003A07F}" destId="{87BFBEEC-011F-4DB8-88E9-FC35E1E94A57}" srcOrd="0" destOrd="0" presId="urn:microsoft.com/office/officeart/2018/2/layout/IconVerticalSolidList"/>
    <dgm:cxn modelId="{69AAF4A9-F7F2-48E7-BC8B-2B8AC03E5557}" type="presOf" srcId="{525DD14F-A9D0-43F5-85EA-68C40DC0C4E5}" destId="{F4291876-C88F-49FB-A1AB-C3CA5942AAE3}" srcOrd="0" destOrd="0" presId="urn:microsoft.com/office/officeart/2018/2/layout/IconVerticalSolidList"/>
    <dgm:cxn modelId="{765477C8-CE57-4B04-B2F2-BB02F7D10B32}" srcId="{07C1BB2B-77BE-46F3-B17E-946192CA96D9}" destId="{2390437E-AFCA-47A2-97AF-90C67003A07F}" srcOrd="3" destOrd="0" parTransId="{E87E3DC8-227D-45AB-BB3C-897D1E2EF23B}" sibTransId="{EF50D6EF-4F78-4016-9110-166FD8CF3BF2}"/>
    <dgm:cxn modelId="{104369CD-9546-4292-A280-1C95EE2540DC}" srcId="{07C1BB2B-77BE-46F3-B17E-946192CA96D9}" destId="{6930D0F7-60FC-4474-B142-EA8C337F7748}" srcOrd="1" destOrd="0" parTransId="{E5E828FF-2C9B-4FF8-9EEA-148CE3352942}" sibTransId="{937EF655-E94D-45DF-89CC-D2EF5BB29C8F}"/>
    <dgm:cxn modelId="{C8C1C4E0-A0A2-4AA9-8D12-37423F1B1C48}" srcId="{07C1BB2B-77BE-46F3-B17E-946192CA96D9}" destId="{91C59BE7-EDDD-4539-AF55-46B85E46E3F8}" srcOrd="0" destOrd="0" parTransId="{F7731A89-DC19-4CFB-AD77-59D75BEEFEBA}" sibTransId="{F99946CB-5461-4C41-B5DA-1DC4EBBA5A7C}"/>
    <dgm:cxn modelId="{B486EADF-CFDC-4FE9-B25B-B3AF8F866C02}" type="presParOf" srcId="{B81CA40A-1C8C-419E-96CF-89BA5C11DAA0}" destId="{3AB72DC4-28BE-440A-A23E-F90F5FA2724B}" srcOrd="0" destOrd="0" presId="urn:microsoft.com/office/officeart/2018/2/layout/IconVerticalSolidList"/>
    <dgm:cxn modelId="{A0D71704-D935-4955-9436-65D42285AE5E}" type="presParOf" srcId="{3AB72DC4-28BE-440A-A23E-F90F5FA2724B}" destId="{C8A3CA4D-2869-46CF-8848-0D5723CD6725}" srcOrd="0" destOrd="0" presId="urn:microsoft.com/office/officeart/2018/2/layout/IconVerticalSolidList"/>
    <dgm:cxn modelId="{1D5D7DD7-0474-40D1-BFA7-C54E2EA0C8A5}" type="presParOf" srcId="{3AB72DC4-28BE-440A-A23E-F90F5FA2724B}" destId="{A7C7A514-B495-4026-98DF-C32FD4A140BD}" srcOrd="1" destOrd="0" presId="urn:microsoft.com/office/officeart/2018/2/layout/IconVerticalSolidList"/>
    <dgm:cxn modelId="{5C9E7FE9-0DF0-4176-96F1-790D7F7FC61A}" type="presParOf" srcId="{3AB72DC4-28BE-440A-A23E-F90F5FA2724B}" destId="{8697A471-32E1-4BF2-98AA-DC55DDCF582B}" srcOrd="2" destOrd="0" presId="urn:microsoft.com/office/officeart/2018/2/layout/IconVerticalSolidList"/>
    <dgm:cxn modelId="{07B1BB70-D4E3-4D5E-AC2E-1E6D959BF1E8}" type="presParOf" srcId="{3AB72DC4-28BE-440A-A23E-F90F5FA2724B}" destId="{D685BC1E-1D23-48A2-B484-D973CB12B79C}" srcOrd="3" destOrd="0" presId="urn:microsoft.com/office/officeart/2018/2/layout/IconVerticalSolidList"/>
    <dgm:cxn modelId="{23873375-2559-4D66-BE37-C737417C28C1}" type="presParOf" srcId="{B81CA40A-1C8C-419E-96CF-89BA5C11DAA0}" destId="{2223AD7F-CA52-444E-8BF4-FD25345E5954}" srcOrd="1" destOrd="0" presId="urn:microsoft.com/office/officeart/2018/2/layout/IconVerticalSolidList"/>
    <dgm:cxn modelId="{A6687A53-B5B8-4541-9E01-697503B063ED}" type="presParOf" srcId="{B81CA40A-1C8C-419E-96CF-89BA5C11DAA0}" destId="{D241B3B8-30D8-45D4-BA83-FF87D0F437A9}" srcOrd="2" destOrd="0" presId="urn:microsoft.com/office/officeart/2018/2/layout/IconVerticalSolidList"/>
    <dgm:cxn modelId="{22DCF437-D2A5-465C-96A7-DA9587EC9ACA}" type="presParOf" srcId="{D241B3B8-30D8-45D4-BA83-FF87D0F437A9}" destId="{58416E97-80C9-478E-9EA0-AAB9052E6FC2}" srcOrd="0" destOrd="0" presId="urn:microsoft.com/office/officeart/2018/2/layout/IconVerticalSolidList"/>
    <dgm:cxn modelId="{BFC02CD2-DFBD-43CE-8215-590D1BFA4EC1}" type="presParOf" srcId="{D241B3B8-30D8-45D4-BA83-FF87D0F437A9}" destId="{3C98DF01-DABD-4630-A3DB-0C3D22E13AC8}" srcOrd="1" destOrd="0" presId="urn:microsoft.com/office/officeart/2018/2/layout/IconVerticalSolidList"/>
    <dgm:cxn modelId="{03CE9275-B790-46C6-B99B-E960912480EA}" type="presParOf" srcId="{D241B3B8-30D8-45D4-BA83-FF87D0F437A9}" destId="{0062ABD1-EB76-43F5-8305-519540C97A36}" srcOrd="2" destOrd="0" presId="urn:microsoft.com/office/officeart/2018/2/layout/IconVerticalSolidList"/>
    <dgm:cxn modelId="{74938381-D561-48C1-A008-5CCEFBA9BDE5}" type="presParOf" srcId="{D241B3B8-30D8-45D4-BA83-FF87D0F437A9}" destId="{C8EDCD06-673B-4ACD-9F4E-F9A080BAD282}" srcOrd="3" destOrd="0" presId="urn:microsoft.com/office/officeart/2018/2/layout/IconVerticalSolidList"/>
    <dgm:cxn modelId="{9BCBA3F5-45E5-439D-B2DE-9805A010005D}" type="presParOf" srcId="{B81CA40A-1C8C-419E-96CF-89BA5C11DAA0}" destId="{6249A55E-A468-4A74-ADAB-BD371DFBB338}" srcOrd="3" destOrd="0" presId="urn:microsoft.com/office/officeart/2018/2/layout/IconVerticalSolidList"/>
    <dgm:cxn modelId="{E2B5B91E-C3CE-4345-A52F-9DA2A72C3C5A}" type="presParOf" srcId="{B81CA40A-1C8C-419E-96CF-89BA5C11DAA0}" destId="{D89B8A8B-A60E-411A-A025-821AC1FAE65F}" srcOrd="4" destOrd="0" presId="urn:microsoft.com/office/officeart/2018/2/layout/IconVerticalSolidList"/>
    <dgm:cxn modelId="{8CB33B06-52C9-4BFF-8604-C60583F2AD17}" type="presParOf" srcId="{D89B8A8B-A60E-411A-A025-821AC1FAE65F}" destId="{A58DA71D-6131-4F1C-B011-4387ACCFF9FF}" srcOrd="0" destOrd="0" presId="urn:microsoft.com/office/officeart/2018/2/layout/IconVerticalSolidList"/>
    <dgm:cxn modelId="{5FF18A0C-82EB-4297-8138-595C516F7A71}" type="presParOf" srcId="{D89B8A8B-A60E-411A-A025-821AC1FAE65F}" destId="{B8B3A645-1FFA-4184-82C3-DE0EB2AA8C49}" srcOrd="1" destOrd="0" presId="urn:microsoft.com/office/officeart/2018/2/layout/IconVerticalSolidList"/>
    <dgm:cxn modelId="{BEB89507-7B5C-48D2-B151-9780A476E549}" type="presParOf" srcId="{D89B8A8B-A60E-411A-A025-821AC1FAE65F}" destId="{FED484CB-8BB7-4745-88BB-CC1208945940}" srcOrd="2" destOrd="0" presId="urn:microsoft.com/office/officeart/2018/2/layout/IconVerticalSolidList"/>
    <dgm:cxn modelId="{B21F9A23-83CB-447E-8A75-FBD365091538}" type="presParOf" srcId="{D89B8A8B-A60E-411A-A025-821AC1FAE65F}" destId="{F4291876-C88F-49FB-A1AB-C3CA5942AAE3}" srcOrd="3" destOrd="0" presId="urn:microsoft.com/office/officeart/2018/2/layout/IconVerticalSolidList"/>
    <dgm:cxn modelId="{A3471124-8F91-4CDD-9EB1-7AF5633B1FB5}" type="presParOf" srcId="{B81CA40A-1C8C-419E-96CF-89BA5C11DAA0}" destId="{C46DC389-64DF-4E25-845F-1EAEC07F529A}" srcOrd="5" destOrd="0" presId="urn:microsoft.com/office/officeart/2018/2/layout/IconVerticalSolidList"/>
    <dgm:cxn modelId="{7180076B-0509-4C79-A1D3-C5D35DE58A54}" type="presParOf" srcId="{B81CA40A-1C8C-419E-96CF-89BA5C11DAA0}" destId="{91FA953C-C385-42F4-B511-B645368D5250}" srcOrd="6" destOrd="0" presId="urn:microsoft.com/office/officeart/2018/2/layout/IconVerticalSolidList"/>
    <dgm:cxn modelId="{BE7EB091-8E49-4B55-9F2C-BC8FC6827CB3}" type="presParOf" srcId="{91FA953C-C385-42F4-B511-B645368D5250}" destId="{28B10502-83BE-4CE9-A50A-19708CE6FC08}" srcOrd="0" destOrd="0" presId="urn:microsoft.com/office/officeart/2018/2/layout/IconVerticalSolidList"/>
    <dgm:cxn modelId="{BE7AE47A-B41F-41EF-A595-CAF6C738989F}" type="presParOf" srcId="{91FA953C-C385-42F4-B511-B645368D5250}" destId="{75A85A8A-6E51-4A49-BD6B-BCC614844DFA}" srcOrd="1" destOrd="0" presId="urn:microsoft.com/office/officeart/2018/2/layout/IconVerticalSolidList"/>
    <dgm:cxn modelId="{9EC3A0B5-ABEF-413F-990D-C3B7E80A5915}" type="presParOf" srcId="{91FA953C-C385-42F4-B511-B645368D5250}" destId="{53923BC0-F257-4390-A2A7-49FD69793E08}" srcOrd="2" destOrd="0" presId="urn:microsoft.com/office/officeart/2018/2/layout/IconVerticalSolidList"/>
    <dgm:cxn modelId="{2BBA0D0F-2F29-4C75-8673-2774398904F7}" type="presParOf" srcId="{91FA953C-C385-42F4-B511-B645368D5250}" destId="{87BFBEEC-011F-4DB8-88E9-FC35E1E94A5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A3CA4D-2869-46CF-8848-0D5723CD6725}">
      <dsp:nvSpPr>
        <dsp:cNvPr id="0" name=""/>
        <dsp:cNvSpPr/>
      </dsp:nvSpPr>
      <dsp:spPr>
        <a:xfrm>
          <a:off x="0" y="1878"/>
          <a:ext cx="8229600" cy="95204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C7A514-B495-4026-98DF-C32FD4A140BD}">
      <dsp:nvSpPr>
        <dsp:cNvPr id="0" name=""/>
        <dsp:cNvSpPr/>
      </dsp:nvSpPr>
      <dsp:spPr>
        <a:xfrm>
          <a:off x="287993" y="216088"/>
          <a:ext cx="523623" cy="52362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85BC1E-1D23-48A2-B484-D973CB12B79C}">
      <dsp:nvSpPr>
        <dsp:cNvPr id="0" name=""/>
        <dsp:cNvSpPr/>
      </dsp:nvSpPr>
      <dsp:spPr>
        <a:xfrm>
          <a:off x="1099610" y="1878"/>
          <a:ext cx="7129989" cy="9520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758" tIns="100758" rIns="100758" bIns="100758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1. A random number between 1 and 100 is generated.</a:t>
          </a:r>
        </a:p>
      </dsp:txBody>
      <dsp:txXfrm>
        <a:off x="1099610" y="1878"/>
        <a:ext cx="7129989" cy="952043"/>
      </dsp:txXfrm>
    </dsp:sp>
    <dsp:sp modelId="{58416E97-80C9-478E-9EA0-AAB9052E6FC2}">
      <dsp:nvSpPr>
        <dsp:cNvPr id="0" name=""/>
        <dsp:cNvSpPr/>
      </dsp:nvSpPr>
      <dsp:spPr>
        <a:xfrm>
          <a:off x="0" y="1191932"/>
          <a:ext cx="8229600" cy="95204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98DF01-DABD-4630-A3DB-0C3D22E13AC8}">
      <dsp:nvSpPr>
        <dsp:cNvPr id="0" name=""/>
        <dsp:cNvSpPr/>
      </dsp:nvSpPr>
      <dsp:spPr>
        <a:xfrm>
          <a:off x="287993" y="1406142"/>
          <a:ext cx="523623" cy="52362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EDCD06-673B-4ACD-9F4E-F9A080BAD282}">
      <dsp:nvSpPr>
        <dsp:cNvPr id="0" name=""/>
        <dsp:cNvSpPr/>
      </dsp:nvSpPr>
      <dsp:spPr>
        <a:xfrm>
          <a:off x="1099610" y="1191932"/>
          <a:ext cx="7129989" cy="9520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758" tIns="100758" rIns="100758" bIns="100758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2. The user inputs their guess via text or voice.</a:t>
          </a:r>
        </a:p>
      </dsp:txBody>
      <dsp:txXfrm>
        <a:off x="1099610" y="1191932"/>
        <a:ext cx="7129989" cy="952043"/>
      </dsp:txXfrm>
    </dsp:sp>
    <dsp:sp modelId="{A58DA71D-6131-4F1C-B011-4387ACCFF9FF}">
      <dsp:nvSpPr>
        <dsp:cNvPr id="0" name=""/>
        <dsp:cNvSpPr/>
      </dsp:nvSpPr>
      <dsp:spPr>
        <a:xfrm>
          <a:off x="0" y="2381986"/>
          <a:ext cx="8229600" cy="95204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B3A645-1FFA-4184-82C3-DE0EB2AA8C49}">
      <dsp:nvSpPr>
        <dsp:cNvPr id="0" name=""/>
        <dsp:cNvSpPr/>
      </dsp:nvSpPr>
      <dsp:spPr>
        <a:xfrm>
          <a:off x="287993" y="2596196"/>
          <a:ext cx="523623" cy="52362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291876-C88F-49FB-A1AB-C3CA5942AAE3}">
      <dsp:nvSpPr>
        <dsp:cNvPr id="0" name=""/>
        <dsp:cNvSpPr/>
      </dsp:nvSpPr>
      <dsp:spPr>
        <a:xfrm>
          <a:off x="1099610" y="2381986"/>
          <a:ext cx="7129989" cy="9520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758" tIns="100758" rIns="100758" bIns="100758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3. The AI provides hints using sentiment analysis.</a:t>
          </a:r>
        </a:p>
      </dsp:txBody>
      <dsp:txXfrm>
        <a:off x="1099610" y="2381986"/>
        <a:ext cx="7129989" cy="952043"/>
      </dsp:txXfrm>
    </dsp:sp>
    <dsp:sp modelId="{28B10502-83BE-4CE9-A50A-19708CE6FC08}">
      <dsp:nvSpPr>
        <dsp:cNvPr id="0" name=""/>
        <dsp:cNvSpPr/>
      </dsp:nvSpPr>
      <dsp:spPr>
        <a:xfrm>
          <a:off x="0" y="3572041"/>
          <a:ext cx="8229600" cy="95204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A85A8A-6E51-4A49-BD6B-BCC614844DFA}">
      <dsp:nvSpPr>
        <dsp:cNvPr id="0" name=""/>
        <dsp:cNvSpPr/>
      </dsp:nvSpPr>
      <dsp:spPr>
        <a:xfrm>
          <a:off x="287993" y="3786250"/>
          <a:ext cx="523623" cy="52362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BFBEEC-011F-4DB8-88E9-FC35E1E94A57}">
      <dsp:nvSpPr>
        <dsp:cNvPr id="0" name=""/>
        <dsp:cNvSpPr/>
      </dsp:nvSpPr>
      <dsp:spPr>
        <a:xfrm>
          <a:off x="1099610" y="3572041"/>
          <a:ext cx="7129989" cy="9520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758" tIns="100758" rIns="100758" bIns="100758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4. If the guess is correct, the game congratulates the user.</a:t>
          </a:r>
        </a:p>
      </dsp:txBody>
      <dsp:txXfrm>
        <a:off x="1099610" y="3572041"/>
        <a:ext cx="7129989" cy="9520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Freeform: Shape 8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5818" y="0"/>
            <a:ext cx="7472363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0"/>
            <a:ext cx="7461504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A3F3826-4F72-DFA2-1468-96A646F24723}"/>
              </a:ext>
            </a:extLst>
          </p:cNvPr>
          <p:cNvSpPr/>
          <p:nvPr/>
        </p:nvSpPr>
        <p:spPr>
          <a:xfrm>
            <a:off x="1143002" y="1999615"/>
            <a:ext cx="6858000" cy="2764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300" b="1" kern="120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+mj-lt"/>
                <a:ea typeface="+mj-ea"/>
                <a:cs typeface="+mj-cs"/>
              </a:rPr>
              <a:t>AI-Based Number Guessing Game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88920" y="5524786"/>
            <a:ext cx="356616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13142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op view of a go board">
            <a:extLst>
              <a:ext uri="{FF2B5EF4-FFF2-40B4-BE49-F238E27FC236}">
                <a16:creationId xmlns:a16="http://schemas.microsoft.com/office/drawing/2014/main" id="{682E66EA-58A5-E115-A0CE-66CD3F50545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878" t="6484" r="31168" b="2"/>
          <a:stretch/>
        </p:blipFill>
        <p:spPr>
          <a:xfrm>
            <a:off x="2642616" y="10"/>
            <a:ext cx="6501384" cy="6857990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731745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8319" y="1425239"/>
            <a:ext cx="2892583" cy="775208"/>
          </a:xfrm>
        </p:spPr>
        <p:txBody>
          <a:bodyPr anchor="b">
            <a:normAutofit fontScale="90000"/>
          </a:bodyPr>
          <a:lstStyle/>
          <a:p>
            <a:r>
              <a:rPr lang="en-IN" sz="3600" b="1" dirty="0">
                <a:latin typeface="Amasis MT Pro Black" panose="02040A04050005020304" pitchFamily="18" charset="0"/>
              </a:rPr>
              <a:t>Introduction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87775" y="674370"/>
            <a:ext cx="73152" cy="4114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183" y="2443480"/>
            <a:ext cx="2475738" cy="9144"/>
          </a:xfrm>
          <a:prstGeom prst="rect">
            <a:avLst/>
          </a:prstGeom>
          <a:solidFill>
            <a:srgbClr val="D5D5D5"/>
          </a:solidFill>
          <a:ln w="3175">
            <a:solidFill>
              <a:srgbClr val="D5D5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8319" y="2718054"/>
            <a:ext cx="3305539" cy="3207258"/>
          </a:xfrm>
        </p:spPr>
        <p:txBody>
          <a:bodyPr anchor="t">
            <a:normAutofit/>
          </a:bodyPr>
          <a:lstStyle/>
          <a:p>
            <a:r>
              <a:rPr lang="en-US" sz="1800" dirty="0"/>
              <a:t>The AI-Based Number Guessing Game is an interactive game where a user tries to guess a random number between 1 and 100. The game provides AI-powered hints using Google Cloud APIs. Users can input their guesses via text or voice commands.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3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391835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352" y="350196"/>
            <a:ext cx="3485178" cy="1624520"/>
          </a:xfrm>
        </p:spPr>
        <p:txBody>
          <a:bodyPr anchor="ctr">
            <a:normAutofit/>
          </a:bodyPr>
          <a:lstStyle/>
          <a:p>
            <a:r>
              <a:rPr lang="en-IN" sz="4000" b="1" dirty="0"/>
              <a:t>Technologies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8236" y="2743200"/>
            <a:ext cx="3995529" cy="3613149"/>
          </a:xfrm>
        </p:spPr>
        <p:txBody>
          <a:bodyPr anchor="ctr">
            <a:normAutofit/>
          </a:bodyPr>
          <a:lstStyle/>
          <a:p>
            <a:r>
              <a:rPr lang="en-IN" sz="2000" dirty="0"/>
              <a:t>Python (Core Programming)</a:t>
            </a:r>
          </a:p>
          <a:p>
            <a:r>
              <a:rPr lang="en-IN" sz="2000" dirty="0"/>
              <a:t>Google Cloud Speech-to-Text API (Voice recognition)</a:t>
            </a:r>
          </a:p>
          <a:p>
            <a:r>
              <a:rPr lang="en-IN" sz="2000" dirty="0"/>
              <a:t>Google Cloud Natural Language API (AI-generated hints)</a:t>
            </a:r>
          </a:p>
          <a:p>
            <a:r>
              <a:rPr lang="en-IN" sz="2000" dirty="0" err="1"/>
              <a:t>Tkinter</a:t>
            </a:r>
            <a:r>
              <a:rPr lang="en-IN" sz="2000" dirty="0"/>
              <a:t> (GUI for user interaction)</a:t>
            </a:r>
          </a:p>
          <a:p>
            <a:r>
              <a:rPr lang="en-IN" sz="2000" dirty="0" err="1"/>
              <a:t>PyAudio</a:t>
            </a:r>
            <a:r>
              <a:rPr lang="en-IN" sz="2000" dirty="0"/>
              <a:t> (Voice recording)</a:t>
            </a:r>
          </a:p>
          <a:p>
            <a:endParaRPr lang="en-IN" sz="1700" dirty="0"/>
          </a:p>
        </p:txBody>
      </p:sp>
      <p:pic>
        <p:nvPicPr>
          <p:cNvPr id="17" name="Picture 16" descr="Computer script on a screen">
            <a:extLst>
              <a:ext uri="{FF2B5EF4-FFF2-40B4-BE49-F238E27FC236}">
                <a16:creationId xmlns:a16="http://schemas.microsoft.com/office/drawing/2014/main" id="{7EE5ECD9-AC36-AE51-AF1D-4A881D2A956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839" r="47611" b="-2"/>
          <a:stretch/>
        </p:blipFill>
        <p:spPr>
          <a:xfrm>
            <a:off x="4572000" y="1"/>
            <a:ext cx="4577118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How It Works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26C2C6D-9EB0-05F6-285E-76B2EACA850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3ECBE1F1-D69B-4AFA-ABD5-8E41720E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C80340-5250-2DAA-B8F4-CDCA7A3383C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6638" r="50081"/>
          <a:stretch/>
        </p:blipFill>
        <p:spPr>
          <a:xfrm>
            <a:off x="20" y="-2"/>
            <a:ext cx="4057627" cy="6858002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03A6265-E10C-4B85-9C20-E75FCAF9C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7647" y="-1"/>
            <a:ext cx="5086352" cy="2286000"/>
          </a:xfrm>
          <a:prstGeom prst="rect">
            <a:avLst/>
          </a:prstGeom>
          <a:ln>
            <a:noFill/>
          </a:ln>
          <a:effectLst>
            <a:outerShdw blurRad="355600" dist="152400" sx="95000" sy="95000" algn="t" rotWithShape="0">
              <a:srgbClr val="000000">
                <a:alpha val="2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6487" y="405685"/>
            <a:ext cx="4098726" cy="1559301"/>
          </a:xfrm>
        </p:spPr>
        <p:txBody>
          <a:bodyPr>
            <a:normAutofit fontScale="90000"/>
          </a:bodyPr>
          <a:lstStyle/>
          <a:p>
            <a:r>
              <a:rPr lang="en-IN" sz="4000" b="1" dirty="0"/>
              <a:t>Conclusion &amp; Future Improvements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3070" y="2691684"/>
            <a:ext cx="3935505" cy="3496878"/>
          </a:xfrm>
        </p:spPr>
        <p:txBody>
          <a:bodyPr anchor="ctr">
            <a:normAutofit/>
          </a:bodyPr>
          <a:lstStyle/>
          <a:p>
            <a:r>
              <a:rPr lang="en-US" sz="2000" dirty="0"/>
              <a:t>This project demonstrates the use of AI in gaming and interactive applications.</a:t>
            </a:r>
          </a:p>
          <a:p>
            <a:r>
              <a:rPr lang="en-US" sz="2000" dirty="0"/>
              <a:t>Future improvements:</a:t>
            </a:r>
          </a:p>
          <a:p>
            <a:r>
              <a:rPr lang="en-US" sz="2000" dirty="0"/>
              <a:t>Adding difficulty levels.</a:t>
            </a:r>
          </a:p>
          <a:p>
            <a:r>
              <a:rPr lang="en-US" sz="2000" dirty="0"/>
              <a:t>Supporting multiple languages for voice input.</a:t>
            </a:r>
          </a:p>
          <a:p>
            <a:r>
              <a:rPr lang="en-US" sz="2000" dirty="0"/>
              <a:t>Enhancing UI/UX with animations.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B4C650D-A100-91C9-BAEF-0E9582713F9E}"/>
              </a:ext>
            </a:extLst>
          </p:cNvPr>
          <p:cNvSpPr/>
          <p:nvPr/>
        </p:nvSpPr>
        <p:spPr>
          <a:xfrm>
            <a:off x="628649" y="1093788"/>
            <a:ext cx="7879841" cy="296720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7000" b="1" kern="1200" cap="none" spc="0">
                <a:ln w="0"/>
                <a:solidFill>
                  <a:schemeClr val="tx1"/>
                </a:solidFill>
                <a:effectLst>
                  <a:reflection blurRad="6350" stA="53000" endA="300" endPos="35500" dir="5400000" sy="-90000" algn="bl" rotWithShape="0"/>
                </a:effectLst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0936" y="4331166"/>
            <a:ext cx="787984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003304" y="2842186"/>
            <a:ext cx="54864" cy="29600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776789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176</Words>
  <Application>Microsoft Office PowerPoint</Application>
  <PresentationFormat>On-screen Show (4:3)</PresentationFormat>
  <Paragraphs>21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Amasis MT Pro Black</vt:lpstr>
      <vt:lpstr>Arial</vt:lpstr>
      <vt:lpstr>Calibri</vt:lpstr>
      <vt:lpstr>Office Theme</vt:lpstr>
      <vt:lpstr>PowerPoint Presentation</vt:lpstr>
      <vt:lpstr>Introduction</vt:lpstr>
      <vt:lpstr>Technologies Used</vt:lpstr>
      <vt:lpstr>How It Works</vt:lpstr>
      <vt:lpstr>Conclusion &amp; Future Improvements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Ashwani Kumar</dc:creator>
  <cp:keywords/>
  <dc:description>generated using python-pptx</dc:description>
  <cp:lastModifiedBy>Ashwani Kumar</cp:lastModifiedBy>
  <cp:revision>2</cp:revision>
  <dcterms:created xsi:type="dcterms:W3CDTF">2013-01-27T09:14:16Z</dcterms:created>
  <dcterms:modified xsi:type="dcterms:W3CDTF">2025-04-03T16:12:54Z</dcterms:modified>
  <cp:category/>
</cp:coreProperties>
</file>