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A368-35B4-48BB-B4B0-89AA5D04DB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3129-10EC-4B54-99C4-490EA4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4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2025-04-03T17:40:00Z</dcterms:created>
  <dcterms:modified xsi:type="dcterms:W3CDTF">2025-04-04T04:41:02Z</dcterms:modified>
</cp:coreProperties>
</file>