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63" r:id="rId2"/>
    <p:sldId id="257" r:id="rId3"/>
    <p:sldId id="264" r:id="rId4"/>
    <p:sldId id="258" r:id="rId5"/>
    <p:sldId id="259" r:id="rId6"/>
    <p:sldId id="260" r:id="rId7"/>
    <p:sldId id="261" r:id="rId8"/>
    <p:sldId id="262" r:id="rId9"/>
  </p:sldIdLst>
  <p:sldSz cx="14630400" cy="8229600"/>
  <p:notesSz cx="8229600" cy="14630400"/>
  <p:embeddedFontLst>
    <p:embeddedFont>
      <p:font typeface="Roboto" panose="02000000000000000000" pitchFamily="2" charset="0"/>
      <p:regular r:id="rId11"/>
      <p:bold r:id="rId12"/>
    </p:embeddedFont>
    <p:embeddedFont>
      <p:font typeface="Saira Medium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1560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033B-C1CB-1754-9CFB-86BF8AE30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F7485-6AB7-ED91-AD1E-F6AF83215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2DE61-1E8E-21E6-91F5-9ACFEE0A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0C74B-DB87-D74C-25EF-E2DFA9BB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EB34-C25C-43DD-1A50-13C7E66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4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C05F-6C10-AAB8-B9A1-704086EB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2487168"/>
            <a:ext cx="10972800" cy="2149069"/>
          </a:xfrm>
        </p:spPr>
        <p:txBody>
          <a:bodyPr>
            <a:normAutofit fontScale="90000"/>
          </a:bodyPr>
          <a:lstStyle/>
          <a:p>
            <a:r>
              <a:rPr lang="en-US" sz="528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AI (AI101B)</a:t>
            </a:r>
            <a:br>
              <a:rPr lang="en-IN" sz="288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Semester</a:t>
            </a:r>
            <a:br>
              <a:rPr lang="en-IN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2025-26</a:t>
            </a:r>
            <a:endParaRPr lang="en-US" sz="4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24FBC-2E61-AD49-3BD0-DA7AA89F9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893032"/>
            <a:ext cx="10972800" cy="1206901"/>
          </a:xfrm>
        </p:spPr>
        <p:txBody>
          <a:bodyPr>
            <a:normAutofit fontScale="925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ROCK-PAPER-SCISSOR GAME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Tushar Chandra Pant , Tushar Mishra , Shresth Yadav , Utkarsh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Sanre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EFE38A-2987-AEC9-33EC-1BC6CB5C10DA}"/>
              </a:ext>
            </a:extLst>
          </p:cNvPr>
          <p:cNvSpPr txBox="1">
            <a:spLocks/>
          </p:cNvSpPr>
          <p:nvPr/>
        </p:nvSpPr>
        <p:spPr>
          <a:xfrm>
            <a:off x="1828800" y="5739117"/>
            <a:ext cx="10972800" cy="915238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8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043289-20F1-1B73-C850-CE92562B546B}"/>
              </a:ext>
            </a:extLst>
          </p:cNvPr>
          <p:cNvSpPr txBox="1">
            <a:spLocks/>
          </p:cNvSpPr>
          <p:nvPr/>
        </p:nvSpPr>
        <p:spPr>
          <a:xfrm>
            <a:off x="9379975" y="6760846"/>
            <a:ext cx="5250426" cy="1468754"/>
          </a:xfrm>
          <a:prstGeom prst="rect">
            <a:avLst/>
          </a:prstGeom>
        </p:spPr>
        <p:txBody>
          <a:bodyPr vert="horz" lIns="109728" tIns="54864" rIns="109728" bIns="54864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88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just"/>
            <a:r>
              <a:rPr lang="en-IN" sz="288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 Name: Ms. Komal </a:t>
            </a:r>
            <a:r>
              <a:rPr lang="en-IN" sz="288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Salgotra</a:t>
            </a:r>
            <a:r>
              <a:rPr lang="en-IN" sz="288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IN" sz="288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Designation: Assistant Professor</a:t>
            </a:r>
          </a:p>
          <a:p>
            <a:pPr algn="just"/>
            <a:endParaRPr lang="en-IN" sz="288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50B94-DBEB-9815-4684-223EC27F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2"/>
            <a:ext cx="14630400" cy="166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6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77058"/>
            <a:ext cx="942605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Introduction to Rock-Paper-Scissors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528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Game Basics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033957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Rock-Paper-Scissors is a simple game with three choices: rock, paper, and scissors. Rock crushes scissors, scissors cut paper, and paper covers rock.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452813"/>
            <a:ext cx="305478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Programming Concepts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033957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game introduces key programming concepts such as conditional statements, loops, functions, and random number generation.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4528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Project Aim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033957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project develops a Python-based game where a player competes against a computer, with the computer's choice randomly generated.</a:t>
            </a:r>
            <a:endParaRPr lang="en-US" sz="17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AADBFE-C87D-3491-43B0-D1F043583921}"/>
              </a:ext>
            </a:extLst>
          </p:cNvPr>
          <p:cNvSpPr/>
          <p:nvPr/>
        </p:nvSpPr>
        <p:spPr>
          <a:xfrm>
            <a:off x="12707302" y="7593980"/>
            <a:ext cx="1923098" cy="63562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3F54AB-48FE-FC3D-AFD6-F5C8DD923EA3}"/>
              </a:ext>
            </a:extLst>
          </p:cNvPr>
          <p:cNvSpPr txBox="1"/>
          <p:nvPr/>
        </p:nvSpPr>
        <p:spPr>
          <a:xfrm>
            <a:off x="278780" y="334537"/>
            <a:ext cx="12756996" cy="665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3600" b="1" dirty="0">
                <a:solidFill>
                  <a:schemeClr val="bg1"/>
                </a:solidFill>
              </a:rPr>
              <a:t>Objective of the Project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Develop a Python-based Tic-Tac-Toe game.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Implement AI-driven opponent strategy to create an engaging experience.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Ensure modular and scalable code for future enhancements.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Provide an interactive and user-friendly interface.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Introduce basic AI decision-making within a game setting.</a:t>
            </a:r>
          </a:p>
          <a:p>
            <a:pPr>
              <a:lnSpc>
                <a:spcPct val="150000"/>
              </a:lnSpc>
            </a:pP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0B6B46-74B8-D0FC-50E2-BEE4932F274D}"/>
              </a:ext>
            </a:extLst>
          </p:cNvPr>
          <p:cNvSpPr/>
          <p:nvPr/>
        </p:nvSpPr>
        <p:spPr>
          <a:xfrm>
            <a:off x="12600878" y="6869151"/>
            <a:ext cx="1906859" cy="136044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05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787259"/>
            <a:ext cx="915269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Methodology: A Modular Approach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836200"/>
            <a:ext cx="4196358" cy="2441377"/>
          </a:xfrm>
          <a:prstGeom prst="roundRect">
            <a:avLst>
              <a:gd name="adj" fmla="val 8362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43464" y="5085874"/>
            <a:ext cx="325254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Structured Programming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43464" y="5576292"/>
            <a:ext cx="36970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game logic is divided into multiple functions, ensuring clarity, maintainability, and scalability.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4836200"/>
            <a:ext cx="4196358" cy="2441377"/>
          </a:xfrm>
          <a:prstGeom prst="roundRect">
            <a:avLst>
              <a:gd name="adj" fmla="val 8362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466636" y="50858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Four Major Steps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66636" y="5576292"/>
            <a:ext cx="369701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implementation consists of generating computer choice, handling user input, determining the winner, and executing the game.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40133" y="4836200"/>
            <a:ext cx="4196358" cy="2441377"/>
          </a:xfrm>
          <a:prstGeom prst="roundRect">
            <a:avLst>
              <a:gd name="adj" fmla="val 8362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889808" y="5085874"/>
            <a:ext cx="288726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Future Enhancements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889808" y="5576292"/>
            <a:ext cx="369701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approach allows for easy debugging and potential upgrades such as multi-round gameplay or a GUI.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C5AC4A-0A9D-D2D3-8B10-A9ACBDAC1615}"/>
              </a:ext>
            </a:extLst>
          </p:cNvPr>
          <p:cNvSpPr/>
          <p:nvPr/>
        </p:nvSpPr>
        <p:spPr>
          <a:xfrm>
            <a:off x="12777074" y="7638585"/>
            <a:ext cx="1853326" cy="51295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78067"/>
            <a:ext cx="746093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Generating Computer Choice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2727008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3520797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Random Module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4011216"/>
            <a:ext cx="2291953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get_computer_choice() function uses Python's random module to select a random option from a predefined list.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2304" y="2727008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912304" y="3520797"/>
            <a:ext cx="229207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Unbiased Selection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8912304" y="4365546"/>
            <a:ext cx="2292072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use of randomness guarantees that the computer's selection is unbiased and unpredictable.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4538" y="2727008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44538" y="3520797"/>
            <a:ext cx="229195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AI-Driven Decisions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1544538" y="4365546"/>
            <a:ext cx="2291953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Future enhancements could involve AI-driven decision-making, where the computer learns from previous rounds.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614F07-87A4-651A-6796-A815066355AC}"/>
              </a:ext>
            </a:extLst>
          </p:cNvPr>
          <p:cNvSpPr/>
          <p:nvPr/>
        </p:nvSpPr>
        <p:spPr>
          <a:xfrm>
            <a:off x="12756995" y="7404410"/>
            <a:ext cx="1873405" cy="82519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8549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Handling User Input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134433"/>
            <a:ext cx="1134070" cy="166985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23612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Input Validation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268022" y="2851666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get_player_choice() function takes user input and validates it using a while loop.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3804285"/>
            <a:ext cx="1134070" cy="166985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40310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Error Messages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268022" y="4521517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If the user enters an invalid choice, they receive a friendly error message and are prompted to try again.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474137"/>
            <a:ext cx="1134070" cy="166985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68022" y="57009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User Experience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268022" y="6191369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mechanism enhances user experience and prevents unintended errors that could disrupt gameplay.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630876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Determining the Winner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743789" y="40878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Game Rules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785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Rock crushes Scissors, Scissors cut Paper, Paper covers Rock.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571411" y="420909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9937790" y="27708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Tie Condition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37790" y="3261241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If both choices are the same, the game results in a tie.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170307" y="3258026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9937790" y="50419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If-Elif-Else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37790" y="5532358"/>
            <a:ext cx="3898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series of if-elif-else statements evaluate the player's choice against the computer's choice.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694533" y="5984200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6A87A5-1EAC-4F63-DC54-1D8699646151}"/>
              </a:ext>
            </a:extLst>
          </p:cNvPr>
          <p:cNvSpPr/>
          <p:nvPr/>
        </p:nvSpPr>
        <p:spPr>
          <a:xfrm>
            <a:off x="12773025" y="7694341"/>
            <a:ext cx="1857375" cy="53525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11109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Conclusion and Future Improvements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123962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260" y="3166467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017306" y="3123962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Successful Implementation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7017306" y="3968710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Rock-Paper-Scissors game was successfully implemented using Python.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10171867" y="3123962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6937" y="3166467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908983" y="3123962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Possible Improvements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0908983" y="3968710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Implementing multiple rounds with score tracking and adding a GUI could enhance the game.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6280190" y="5902285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260" y="5944791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017306" y="590228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Learning Tool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7017306" y="6392704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project serves as a learning tool for beginners, introducing key programming concepts.</a:t>
            </a:r>
            <a:endParaRPr lang="en-US" sz="17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94D685-8982-984F-5025-4D8A9C9A45BB}"/>
              </a:ext>
            </a:extLst>
          </p:cNvPr>
          <p:cNvSpPr/>
          <p:nvPr/>
        </p:nvSpPr>
        <p:spPr>
          <a:xfrm>
            <a:off x="12790449" y="7549376"/>
            <a:ext cx="1839951" cy="62938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460</Words>
  <Application>Microsoft Office PowerPoint</Application>
  <PresentationFormat>Custom</PresentationFormat>
  <Paragraphs>63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Times New Roman</vt:lpstr>
      <vt:lpstr>Arial</vt:lpstr>
      <vt:lpstr>Roboto</vt:lpstr>
      <vt:lpstr>Saira Medium</vt:lpstr>
      <vt:lpstr>Office Theme</vt:lpstr>
      <vt:lpstr>INTRODUCTION TO AI (AI101B) Even Semester Session 2025-26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Tushar Pant</cp:lastModifiedBy>
  <cp:revision>3</cp:revision>
  <dcterms:created xsi:type="dcterms:W3CDTF">2025-04-03T18:21:55Z</dcterms:created>
  <dcterms:modified xsi:type="dcterms:W3CDTF">2025-04-04T02:58:39Z</dcterms:modified>
</cp:coreProperties>
</file>