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7" r:id="rId9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shay Goyal" initials="AG" lastIdx="1" clrIdx="0">
    <p:extLst>
      <p:ext uri="{19B8F6BF-5375-455C-9EA6-DF929625EA0E}">
        <p15:presenceInfo xmlns:p15="http://schemas.microsoft.com/office/powerpoint/2012/main" userId="51a51b617316f8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01"/>
            <a:ext cx="10080625" cy="567755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077" y="1988193"/>
            <a:ext cx="6421881" cy="1361248"/>
          </a:xfrm>
        </p:spPr>
        <p:txBody>
          <a:bodyPr anchor="b">
            <a:noAutofit/>
          </a:bodyPr>
          <a:lstStyle>
            <a:lvl1pPr algn="r">
              <a:defRPr sz="4465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077" y="3349439"/>
            <a:ext cx="6421881" cy="90697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6512D0A-6813-4E6A-A198-8248ECAB3627}" type="slidenum">
              <a:rPr lang="en-IN" sz="1400" b="0" strike="noStrike" spc="-1" smtClean="0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871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504049"/>
            <a:ext cx="7107922" cy="2814273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696358"/>
            <a:ext cx="7107922" cy="1298953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6512D0A-6813-4E6A-A198-8248ECAB3627}" type="slidenum">
              <a:rPr lang="en-IN" sz="1400" b="0" strike="noStrike" spc="-1" smtClean="0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844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49" y="504049"/>
            <a:ext cx="6692415" cy="2499242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29555" y="3003291"/>
            <a:ext cx="5973402" cy="31503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2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696358"/>
            <a:ext cx="7107922" cy="1298953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6512D0A-6813-4E6A-A198-8248ECAB3627}" type="slidenum">
              <a:rPr lang="en-IN" sz="1400" b="0" strike="noStrike" spc="-1" smtClean="0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8031" y="653526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52945" y="238675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488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2346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1597468"/>
            <a:ext cx="7107922" cy="2146061"/>
          </a:xfrm>
        </p:spPr>
        <p:txBody>
          <a:bodyPr anchor="b">
            <a:normAutofit/>
          </a:bodyPr>
          <a:lstStyle>
            <a:lvl1pPr algn="l">
              <a:defRPr sz="363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6512D0A-6813-4E6A-A198-8248ECAB3627}" type="slidenum">
              <a:rPr lang="en-IN" sz="1400" b="0" strike="noStrike" spc="-1" smtClean="0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8388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49" y="504049"/>
            <a:ext cx="6692415" cy="2499242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0034" y="3318322"/>
            <a:ext cx="7107923" cy="4252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6512D0A-6813-4E6A-A198-8248ECAB3627}" type="slidenum">
              <a:rPr lang="en-IN" sz="1400" b="0" strike="noStrike" spc="-1" smtClean="0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8031" y="653526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52945" y="238675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8176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5" y="504049"/>
            <a:ext cx="7100923" cy="2499242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0034" y="3318322"/>
            <a:ext cx="7107923" cy="4252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accent1"/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6512D0A-6813-4E6A-A198-8248ECAB3627}" type="slidenum">
              <a:rPr lang="en-IN" sz="1400" b="0" strike="noStrike" spc="-1" smtClean="0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4700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6512D0A-6813-4E6A-A198-8248ECAB3627}" type="slidenum">
              <a:rPr lang="en-IN" sz="1400" b="0" strike="noStrike" spc="-1" smtClean="0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4497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7855" y="504048"/>
            <a:ext cx="1078791" cy="434217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0036" y="504049"/>
            <a:ext cx="5837494" cy="43421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6512D0A-6813-4E6A-A198-8248ECAB3627}" type="slidenum">
              <a:rPr lang="en-IN" sz="1400" b="0" strike="noStrike" spc="-1" smtClean="0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8967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275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6512D0A-6813-4E6A-A198-8248ECAB3627}" type="slidenum">
              <a:rPr lang="en-IN" sz="1400" b="0" strike="noStrike" spc="-1" smtClean="0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819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2233217"/>
            <a:ext cx="7107922" cy="1510312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711423"/>
          </a:xfrm>
        </p:spPr>
        <p:txBody>
          <a:bodyPr anchor="t"/>
          <a:lstStyle>
            <a:lvl1pPr marL="0" indent="0" algn="l">
              <a:buNone/>
              <a:defRPr sz="165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6512D0A-6813-4E6A-A198-8248ECAB3627}" type="slidenum">
              <a:rPr lang="en-IN" sz="1400" b="0" strike="noStrike" spc="-1" smtClean="0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99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036" y="1786487"/>
            <a:ext cx="3459456" cy="3208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8504" y="1786488"/>
            <a:ext cx="3459455" cy="3208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6512D0A-6813-4E6A-A198-8248ECAB3627}" type="slidenum">
              <a:rPr lang="en-IN" sz="1400" b="0" strike="noStrike" spc="-1" smtClean="0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71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722" y="1786813"/>
            <a:ext cx="3460769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722" y="2263297"/>
            <a:ext cx="3460769" cy="273201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07192" y="1786813"/>
            <a:ext cx="3460765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07193" y="2263297"/>
            <a:ext cx="3460764" cy="273201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6512D0A-6813-4E6A-A198-8248ECAB3627}" type="slidenum">
              <a:rPr lang="en-IN" sz="1400" b="0" strike="noStrike" spc="-1" smtClean="0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276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5" y="504049"/>
            <a:ext cx="7107922" cy="10921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9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6512D0A-6813-4E6A-A198-8248ECAB3627}" type="slidenum">
              <a:rPr lang="en-IN" sz="1400" b="0" strike="noStrike" spc="-1" smtClean="0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655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5" y="1239123"/>
            <a:ext cx="3187012" cy="1057102"/>
          </a:xfrm>
        </p:spPr>
        <p:txBody>
          <a:bodyPr anchor="b">
            <a:normAutofit/>
          </a:bodyPr>
          <a:lstStyle>
            <a:lvl1pPr>
              <a:defRPr sz="16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6059" y="425766"/>
            <a:ext cx="3731899" cy="4569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35" y="2296225"/>
            <a:ext cx="3187012" cy="2136956"/>
          </a:xfrm>
        </p:spPr>
        <p:txBody>
          <a:bodyPr>
            <a:normAutofit/>
          </a:bodyPr>
          <a:lstStyle>
            <a:lvl1pPr marL="0" indent="0">
              <a:buNone/>
              <a:defRPr sz="1158"/>
            </a:lvl1pPr>
            <a:lvl2pPr marL="377900" indent="0">
              <a:buNone/>
              <a:defRPr sz="1158"/>
            </a:lvl2pPr>
            <a:lvl3pPr marL="755799" indent="0">
              <a:buNone/>
              <a:defRPr sz="992"/>
            </a:lvl3pPr>
            <a:lvl4pPr marL="1133699" indent="0">
              <a:buNone/>
              <a:defRPr sz="827"/>
            </a:lvl4pPr>
            <a:lvl5pPr marL="1511598" indent="0">
              <a:buNone/>
              <a:defRPr sz="827"/>
            </a:lvl5pPr>
            <a:lvl6pPr marL="1889498" indent="0">
              <a:buNone/>
              <a:defRPr sz="827"/>
            </a:lvl6pPr>
            <a:lvl7pPr marL="2267397" indent="0">
              <a:buNone/>
              <a:defRPr sz="827"/>
            </a:lvl7pPr>
            <a:lvl8pPr marL="2645297" indent="0">
              <a:buNone/>
              <a:defRPr sz="827"/>
            </a:lvl8pPr>
            <a:lvl9pPr marL="3023197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6512D0A-6813-4E6A-A198-8248ECAB3627}" type="slidenum">
              <a:rPr lang="en-IN" sz="1400" b="0" strike="noStrike" spc="-1" smtClean="0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073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3969385"/>
            <a:ext cx="7107921" cy="468608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0035" y="504049"/>
            <a:ext cx="7107922" cy="3179839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36" y="4437993"/>
            <a:ext cx="7107921" cy="557318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6512D0A-6813-4E6A-A198-8248ECAB3627}" type="slidenum">
              <a:rPr lang="en-IN" sz="1400" b="0" strike="noStrike" spc="-1" smtClean="0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611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01"/>
            <a:ext cx="10080625" cy="567755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035" y="504049"/>
            <a:ext cx="7107922" cy="1092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5" y="1786488"/>
            <a:ext cx="7107922" cy="320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7370" y="4995312"/>
            <a:ext cx="754012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35" y="4995312"/>
            <a:ext cx="520701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2958" y="4995312"/>
            <a:ext cx="56500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accent1"/>
                </a:solidFill>
              </a:defRPr>
            </a:lvl1pPr>
          </a:lstStyle>
          <a:p>
            <a:pPr algn="r"/>
            <a:fld id="{C6512D0A-6813-4E6A-A198-8248ECAB3627}" type="slidenum">
              <a:rPr lang="en-IN" sz="1400" b="0" strike="noStrike" spc="-1" smtClean="0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380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9" r:id="rId17"/>
  </p:sldLayoutIdLst>
  <p:txStyles>
    <p:titleStyle>
      <a:lvl1pPr algn="l" defTabSz="378013" rtl="0" eaLnBrk="1" latinLnBrk="0" hangingPunct="1">
        <a:spcBef>
          <a:spcPct val="0"/>
        </a:spcBef>
        <a:buNone/>
        <a:defRPr sz="2976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510" indent="-283510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14271" indent="-236258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45032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23045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01058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79071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0" y="362652"/>
            <a:ext cx="7831732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</a:p>
          <a:p>
            <a:pPr algn="ctr">
              <a:lnSpc>
                <a:spcPct val="150000"/>
              </a:lnSpc>
            </a:pPr>
            <a:r>
              <a:rPr lang="en-US" sz="1400" b="1" spc="-1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endParaRPr lang="en-US" sz="14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b="1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ON  </a:t>
            </a:r>
          </a:p>
          <a:p>
            <a:pPr algn="ctr">
              <a:lnSpc>
                <a:spcPct val="150000"/>
              </a:lnSpc>
            </a:pP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ONLINE SHOPING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(WEBSITE)</a:t>
            </a:r>
          </a:p>
          <a:p>
            <a:pPr algn="ctr">
              <a:lnSpc>
                <a:spcPct val="115000"/>
              </a:lnSpc>
              <a:spcBef>
                <a:spcPts val="1417"/>
              </a:spcBef>
            </a:pPr>
            <a:r>
              <a:rPr lang="en-US" sz="1400" b="1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SUBMITTED BY GROUP. NO. 12</a:t>
            </a:r>
          </a:p>
          <a:p>
            <a:pPr algn="ctr">
              <a:lnSpc>
                <a:spcPct val="115000"/>
              </a:lnSpc>
              <a:spcBef>
                <a:spcPts val="1417"/>
              </a:spcBef>
            </a:pPr>
            <a:r>
              <a:rPr lang="en-US" sz="140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VISHAL TYAGI    1900290140041</a:t>
            </a:r>
          </a:p>
          <a:p>
            <a:pPr algn="ctr">
              <a:lnSpc>
                <a:spcPct val="115000"/>
              </a:lnSpc>
            </a:pPr>
            <a:r>
              <a:rPr lang="en-US" sz="140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AKSHAY GOYAL 1900290140005</a:t>
            </a:r>
          </a:p>
          <a:p>
            <a:pPr algn="ctr">
              <a:lnSpc>
                <a:spcPct val="115000"/>
              </a:lnSpc>
            </a:pPr>
            <a:r>
              <a:rPr lang="en-US" sz="140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AKHIL VERMA    1900290140004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SUBMITTED TO </a:t>
            </a:r>
            <a:endParaRPr lang="en-US" sz="1400" b="1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US" sz="1400" b="1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APPLICATIONS,</a:t>
            </a:r>
          </a:p>
          <a:p>
            <a:pPr algn="ctr">
              <a:lnSpc>
                <a:spcPct val="115000"/>
              </a:lnSpc>
              <a:spcBef>
                <a:spcPts val="1417"/>
              </a:spcBef>
            </a:pPr>
            <a:r>
              <a:rPr lang="en-US" sz="1400" b="1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KIET GROUP OF INSTITUTIONS,</a:t>
            </a:r>
          </a:p>
          <a:p>
            <a:pPr algn="ctr">
              <a:lnSpc>
                <a:spcPct val="115000"/>
              </a:lnSpc>
              <a:spcBef>
                <a:spcPts val="1417"/>
              </a:spcBef>
            </a:pPr>
            <a:r>
              <a:rPr lang="en-US" sz="1400" b="1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DELHI-NCR, GHAZIABAD</a:t>
            </a:r>
          </a:p>
        </p:txBody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0" y="126904"/>
            <a:ext cx="1904760" cy="190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-526514" y="218823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2800" b="1" u="sng" strike="noStrike" spc="-1" dirty="0">
                <a:latin typeface="Arial"/>
              </a:rPr>
              <a:t>Team : AMIGOS</a:t>
            </a:r>
          </a:p>
        </p:txBody>
      </p:sp>
      <p:sp>
        <p:nvSpPr>
          <p:cNvPr id="45" name="TextShape 2"/>
          <p:cNvSpPr txBox="1"/>
          <p:nvPr/>
        </p:nvSpPr>
        <p:spPr>
          <a:xfrm>
            <a:off x="1163684" y="1322428"/>
            <a:ext cx="6191640" cy="22963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 algn="ctr">
              <a:lnSpc>
                <a:spcPct val="115000"/>
              </a:lnSpc>
              <a:buClr>
                <a:srgbClr val="000000"/>
              </a:buClr>
              <a:buSzPct val="45000"/>
            </a:pPr>
            <a:r>
              <a:rPr lang="en-IN" sz="1600" b="1" u="sng" strike="noStrike" spc="-1" dirty="0">
                <a:latin typeface="Arial"/>
              </a:rPr>
              <a:t>MENTOR AND GROUP MEMBERS</a:t>
            </a:r>
          </a:p>
          <a:p>
            <a:pPr marL="432000" indent="-324000" algn="ctr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6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lnSpc>
                <a:spcPct val="115000"/>
              </a:lnSpc>
              <a:buClr>
                <a:srgbClr val="000000"/>
              </a:buClr>
              <a:buSzPct val="45000"/>
            </a:pPr>
            <a:r>
              <a:rPr lang="en-IN" sz="1600" spc="-1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IN" sz="1600" b="0" strike="noStrike" spc="-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RABI NARAYAN PANDA SIR (ADD. H.O.D)</a:t>
            </a:r>
          </a:p>
          <a:p>
            <a:pPr marL="450900" indent="-342900">
              <a:lnSpc>
                <a:spcPct val="115000"/>
              </a:lnSpc>
              <a:buClr>
                <a:srgbClr val="000000"/>
              </a:buClr>
              <a:buSzPct val="45000"/>
              <a:buFont typeface="+mj-lt"/>
              <a:buAutoNum type="arabicParenR"/>
            </a:pPr>
            <a:r>
              <a:rPr lang="en-IN" sz="16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VISHAL TYAGI (LEADER)</a:t>
            </a:r>
          </a:p>
          <a:p>
            <a:pPr marL="450900" indent="-342900">
              <a:lnSpc>
                <a:spcPct val="115000"/>
              </a:lnSpc>
              <a:buClr>
                <a:srgbClr val="000000"/>
              </a:buClr>
              <a:buSzPct val="45000"/>
              <a:buFont typeface="+mj-lt"/>
              <a:buAutoNum type="arabicParenR"/>
            </a:pPr>
            <a:r>
              <a:rPr lang="en-IN" sz="16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AKSHAY GOYAL</a:t>
            </a:r>
          </a:p>
          <a:p>
            <a:pPr marL="450900" indent="-342900">
              <a:lnSpc>
                <a:spcPct val="115000"/>
              </a:lnSpc>
              <a:buClr>
                <a:srgbClr val="000000"/>
              </a:buClr>
              <a:buSzPct val="45000"/>
              <a:buFont typeface="+mj-lt"/>
              <a:buAutoNum type="arabicParenR"/>
            </a:pPr>
            <a:r>
              <a:rPr lang="en-IN" sz="16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AKHIL VERMA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-707943" y="65726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2800" b="1" u="sng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48" name="TextShape 2"/>
          <p:cNvSpPr txBox="1"/>
          <p:nvPr/>
        </p:nvSpPr>
        <p:spPr>
          <a:xfrm>
            <a:off x="281128" y="1538498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PROVIDE HOUSE EQUIPMENTS </a:t>
            </a:r>
          </a:p>
          <a:p>
            <a:pPr marL="0" indent="0">
              <a:buNone/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Our main purpose is to provide the facility of getting house items  without going to markets.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When people comes in a new cities for jobs or other purpose they require house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equipments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provide the house equipment like air cooler , almirah , fridges , furniture ,etc.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are making a website which connects these type of people together and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they could get these type of things  at a reasonable price.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5.    It will be signed out and approved under necessary parameters so that the website can stand out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in consumers eyes, trust and loyalty will be maintained. 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-933911" y="10927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2800" b="1" u="sng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TECHNOLOGIES REQUIREMENTS</a:t>
            </a:r>
          </a:p>
        </p:txBody>
      </p:sp>
      <p:sp>
        <p:nvSpPr>
          <p:cNvPr id="50" name="TextShape 2"/>
          <p:cNvSpPr txBox="1"/>
          <p:nvPr/>
        </p:nvSpPr>
        <p:spPr>
          <a:xfrm>
            <a:off x="504492" y="1602371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584200" indent="-57213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4200" indent="-572135">
              <a:lnSpc>
                <a:spcPct val="100000"/>
              </a:lnSpc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4200" indent="-572135">
              <a:lnSpc>
                <a:spcPct val="100000"/>
              </a:lnSpc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lang="fr-FR" spc="-95" dirty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  <a:p>
            <a:pPr marL="584200" indent="-572135">
              <a:lnSpc>
                <a:spcPct val="100000"/>
              </a:lnSpc>
              <a:buFont typeface="Arial"/>
              <a:buChar char="•"/>
              <a:tabLst>
                <a:tab pos="584200" algn="l"/>
                <a:tab pos="584835" algn="l"/>
              </a:tabLst>
            </a:pPr>
            <a:endParaRPr lang="fr-FR" spc="-9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4200" indent="-572135">
              <a:lnSpc>
                <a:spcPct val="100000"/>
              </a:lnSpc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lang="fr-FR" spc="-95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4200" indent="-572135">
              <a:lnSpc>
                <a:spcPct val="100000"/>
              </a:lnSpc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lang="fr-FR" spc="-5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697921" y="1418765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IN" sz="3200" b="0" strike="noStrike" spc="-1" dirty="0">
                <a:latin typeface="Arial"/>
              </a:rPr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B4643-3CBA-439E-96B6-AC48DAC5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IN" sz="2800" b="1" u="sng" strike="noStrike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en-US" sz="28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657ED-9E79-4491-B7D7-D162ABFBF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Web Browser. ( Chrome ,Mozilla ,Edge )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Notepad.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Notepad++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vs code.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Paint.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1BA1A-041A-4D6F-BA65-D8215832A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394" y="990290"/>
            <a:ext cx="1071563" cy="1071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0E7F4F-2C97-47CB-98A5-4DBAA3878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137748"/>
            <a:ext cx="1160016" cy="11600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8BA594-4C5E-4EB9-AA1F-F2B95337A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76" y="2019793"/>
            <a:ext cx="1160016" cy="11600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3711C9-E18B-40BC-AA9B-F381B88A2B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4" y="3680615"/>
            <a:ext cx="2428876" cy="11705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2800" b="1" u="sng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sp>
        <p:nvSpPr>
          <p:cNvPr id="55" name="TextShape 2"/>
          <p:cNvSpPr txBox="1"/>
          <p:nvPr/>
        </p:nvSpPr>
        <p:spPr>
          <a:xfrm>
            <a:off x="397870" y="1298310"/>
            <a:ext cx="7161635" cy="23802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-1" dirty="0">
                <a:latin typeface="Arial"/>
              </a:rPr>
              <a:t>Website s</a:t>
            </a:r>
            <a:r>
              <a:rPr lang="en-US" sz="1600" strike="noStrike" spc="-1" dirty="0">
                <a:latin typeface="Arial"/>
              </a:rPr>
              <a:t>tructure and database will be basically managed by the languages </a:t>
            </a:r>
            <a:r>
              <a:rPr lang="en-US" sz="1600" strike="noStrike" spc="-1" dirty="0" err="1">
                <a:latin typeface="Arial"/>
              </a:rPr>
              <a:t>ie</a:t>
            </a:r>
            <a:r>
              <a:rPr lang="en-US" sz="1600" strike="noStrike" spc="-1" dirty="0">
                <a:latin typeface="Arial"/>
              </a:rPr>
              <a:t> </a:t>
            </a:r>
            <a:r>
              <a:rPr lang="en-US" sz="1600" spc="-1" dirty="0">
                <a:latin typeface="Arial"/>
              </a:rPr>
              <a:t>HTML , CSS, </a:t>
            </a:r>
            <a:r>
              <a:rPr lang="en-US" sz="1600" strike="noStrike" spc="-1" dirty="0">
                <a:latin typeface="Arial"/>
              </a:rPr>
              <a:t>SQL, PHP </a:t>
            </a:r>
            <a:r>
              <a:rPr lang="en-US" sz="1600" strike="noStrike" spc="-1" dirty="0" err="1">
                <a:latin typeface="Arial"/>
              </a:rPr>
              <a:t>etc.Questions</a:t>
            </a:r>
            <a:r>
              <a:rPr lang="en-US" sz="1600" strike="noStrike" spc="-1" dirty="0">
                <a:latin typeface="Arial"/>
              </a:rPr>
              <a:t> like what to get, how to get and how efficiently we can get the necessities fulfilled will be filtered through the website only . The main focus will be consumer oriented which means it will give the regular checkouts and will take feedbacks from the users as they go ahead and use the application.</a:t>
            </a:r>
            <a:endParaRPr lang="en-IN" sz="16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-556983" y="10927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2800" b="1" u="sng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0148" y="1326600"/>
            <a:ext cx="7510644" cy="43439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Arial"/>
              </a:rPr>
              <a:t>User Friendly.</a:t>
            </a:r>
          </a:p>
          <a:p>
            <a:r>
              <a:rPr lang="en-US" sz="1600" b="0" strike="noStrike" spc="-1" dirty="0">
                <a:latin typeface="Arial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Arial"/>
              </a:rPr>
              <a:t>Efficient for both the Buyers And Sellers.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strike="noStrike" spc="-1" dirty="0"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Arial"/>
              </a:rPr>
              <a:t>Promoting The Empowerment Of Digital India.</a:t>
            </a:r>
          </a:p>
          <a:p>
            <a:endParaRPr lang="en-US" sz="1600" b="0" strike="noStrike" spc="-1" dirty="0"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Arial"/>
              </a:rPr>
              <a:t>Secured Through Different Channels Of Security.</a:t>
            </a:r>
          </a:p>
          <a:p>
            <a:endParaRPr lang="en-US" sz="1600" b="0" strike="noStrike" spc="-1" dirty="0"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Arial"/>
              </a:rPr>
              <a:t>Verified Domains Will Be Used So That Consumers have Good Insights For The Website.</a:t>
            </a:r>
          </a:p>
          <a:p>
            <a:endParaRPr lang="en-US" sz="1600" b="0" strike="noStrike" spc="-1" dirty="0"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Arial"/>
              </a:rPr>
              <a:t>Will Be Collaborating With The Google Ad Sense Technology To Lead The Market.</a:t>
            </a:r>
            <a:endParaRPr lang="en-IN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A854-5194-4AE3-9466-EDD2338F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FRAME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10E23-C37B-433D-8CDD-C8C655279A9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4343950"/>
          </a:xfrm>
        </p:spPr>
        <p:txBody>
          <a:bodyPr>
            <a:normAutofit/>
          </a:bodyPr>
          <a:lstStyle/>
          <a:p>
            <a:pPr marL="12700" indent="0">
              <a:lnSpc>
                <a:spcPct val="100000"/>
              </a:lnSpc>
              <a:spcBef>
                <a:spcPts val="105"/>
              </a:spcBef>
              <a:buNone/>
              <a:tabLst>
                <a:tab pos="297815" algn="l"/>
                <a:tab pos="298450" algn="l"/>
              </a:tabLst>
            </a:pPr>
            <a:r>
              <a:rPr lang="en-US" sz="1600" spc="-15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lang="en-US" sz="1600" spc="-25" dirty="0">
                <a:solidFill>
                  <a:schemeClr val="tx1"/>
                </a:solidFill>
                <a:latin typeface="Arial"/>
                <a:cs typeface="Arial"/>
              </a:rPr>
              <a:t> Estimated</a:t>
            </a:r>
            <a:r>
              <a:rPr lang="en-US" sz="1600" spc="-11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spc="5" dirty="0">
                <a:solidFill>
                  <a:schemeClr val="tx1"/>
                </a:solidFill>
                <a:latin typeface="Arial"/>
                <a:cs typeface="Arial"/>
              </a:rPr>
              <a:t>time</a:t>
            </a:r>
            <a:r>
              <a:rPr lang="en-US" sz="1600" spc="-9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spc="-10" dirty="0">
                <a:solidFill>
                  <a:schemeClr val="tx1"/>
                </a:solidFill>
                <a:latin typeface="Arial"/>
                <a:cs typeface="Arial"/>
              </a:rPr>
              <a:t>to</a:t>
            </a:r>
            <a:r>
              <a:rPr lang="en-US" sz="1600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build</a:t>
            </a:r>
            <a:r>
              <a:rPr lang="en-US" sz="1600" spc="-19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spc="-10" dirty="0">
                <a:solidFill>
                  <a:schemeClr val="tx1"/>
                </a:solidFill>
                <a:latin typeface="Arial"/>
                <a:cs typeface="Arial"/>
              </a:rPr>
              <a:t>and</a:t>
            </a:r>
            <a:r>
              <a:rPr lang="en-US" sz="1600" spc="-11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spc="-5" dirty="0">
                <a:solidFill>
                  <a:schemeClr val="tx1"/>
                </a:solidFill>
                <a:latin typeface="Arial"/>
                <a:cs typeface="Arial"/>
              </a:rPr>
              <a:t>implement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spc="5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lang="en-US" sz="1600" spc="-1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spc="10" dirty="0">
                <a:solidFill>
                  <a:schemeClr val="tx1"/>
                </a:solidFill>
                <a:latin typeface="Arial"/>
                <a:cs typeface="Arial"/>
              </a:rPr>
              <a:t>project</a:t>
            </a:r>
            <a:r>
              <a:rPr lang="en-US" sz="1600" spc="-8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will</a:t>
            </a:r>
            <a:r>
              <a:rPr lang="en-US" sz="1600" spc="-1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spc="30" dirty="0">
                <a:solidFill>
                  <a:schemeClr val="tx1"/>
                </a:solidFill>
                <a:latin typeface="Arial"/>
                <a:cs typeface="Arial"/>
              </a:rPr>
              <a:t>be</a:t>
            </a:r>
            <a:r>
              <a:rPr lang="en-US" sz="1600" spc="-9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</a:p>
          <a:p>
            <a:pPr marL="12700" indent="0">
              <a:lnSpc>
                <a:spcPct val="100000"/>
              </a:lnSpc>
              <a:spcBef>
                <a:spcPts val="105"/>
              </a:spcBef>
              <a:buNone/>
              <a:tabLst>
                <a:tab pos="297815" algn="l"/>
                <a:tab pos="298450" algn="l"/>
              </a:tabLst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Three</a:t>
            </a:r>
            <a:r>
              <a:rPr lang="en-US" sz="16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Month</a:t>
            </a:r>
            <a:r>
              <a:rPr lang="en-US" sz="1600" spc="-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spc="20" dirty="0">
                <a:solidFill>
                  <a:schemeClr val="tx1"/>
                </a:solidFill>
                <a:latin typeface="Arial"/>
                <a:cs typeface="Arial"/>
              </a:rPr>
              <a:t>(12</a:t>
            </a:r>
            <a:r>
              <a:rPr lang="en-US" sz="1600" spc="-8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spc="-15" dirty="0">
                <a:solidFill>
                  <a:schemeClr val="tx1"/>
                </a:solidFill>
                <a:latin typeface="Arial"/>
                <a:cs typeface="Arial"/>
              </a:rPr>
              <a:t>weeks)</a:t>
            </a:r>
            <a:r>
              <a:rPr lang="en-US" sz="1600" spc="-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spc="-5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12700" indent="0">
              <a:lnSpc>
                <a:spcPct val="100000"/>
              </a:lnSpc>
              <a:spcBef>
                <a:spcPts val="105"/>
              </a:spcBef>
              <a:buNone/>
              <a:tabLst>
                <a:tab pos="297815" algn="l"/>
                <a:tab pos="298450" algn="l"/>
              </a:tabLst>
            </a:pPr>
            <a:endParaRPr lang="en-US" sz="1600" spc="-5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indent="0">
              <a:lnSpc>
                <a:spcPct val="100000"/>
              </a:lnSpc>
              <a:spcBef>
                <a:spcPts val="105"/>
              </a:spcBef>
              <a:buNone/>
              <a:tabLst>
                <a:tab pos="297815" algn="l"/>
                <a:tab pos="298450" algn="l"/>
              </a:tabLst>
            </a:pPr>
            <a:endParaRPr lang="en-US" sz="1600" spc="-5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indent="0">
              <a:lnSpc>
                <a:spcPct val="100000"/>
              </a:lnSpc>
              <a:spcBef>
                <a:spcPts val="105"/>
              </a:spcBef>
              <a:buNone/>
              <a:tabLst>
                <a:tab pos="297815" algn="l"/>
                <a:tab pos="298450" algn="l"/>
              </a:tabLst>
            </a:pPr>
            <a:endParaRPr lang="en-US" sz="1600" spc="-5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indent="0">
              <a:lnSpc>
                <a:spcPct val="100000"/>
              </a:lnSpc>
              <a:spcBef>
                <a:spcPts val="105"/>
              </a:spcBef>
              <a:buNone/>
              <a:tabLst>
                <a:tab pos="297815" algn="l"/>
                <a:tab pos="298450" algn="l"/>
              </a:tabLst>
            </a:pPr>
            <a:endParaRPr lang="en-US" sz="1600" spc="-5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indent="0">
              <a:lnSpc>
                <a:spcPct val="100000"/>
              </a:lnSpc>
              <a:spcBef>
                <a:spcPts val="105"/>
              </a:spcBef>
              <a:buNone/>
              <a:tabLst>
                <a:tab pos="297815" algn="l"/>
                <a:tab pos="298450" algn="l"/>
              </a:tabLst>
            </a:pPr>
            <a:endParaRPr lang="en-US" sz="1600" spc="-5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indent="0">
              <a:lnSpc>
                <a:spcPct val="100000"/>
              </a:lnSpc>
              <a:spcBef>
                <a:spcPts val="105"/>
              </a:spcBef>
              <a:buNone/>
              <a:tabLst>
                <a:tab pos="297815" algn="l"/>
                <a:tab pos="298450" algn="l"/>
              </a:tabLst>
            </a:pPr>
            <a:endParaRPr lang="en-US" sz="1600" spc="-5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indent="0">
              <a:lnSpc>
                <a:spcPct val="100000"/>
              </a:lnSpc>
              <a:spcBef>
                <a:spcPts val="105"/>
              </a:spcBef>
              <a:buNone/>
              <a:tabLst>
                <a:tab pos="297815" algn="l"/>
                <a:tab pos="298450" algn="l"/>
              </a:tabLst>
            </a:pPr>
            <a:endParaRPr lang="en-US" sz="1600" spc="-5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indent="0">
              <a:lnSpc>
                <a:spcPct val="100000"/>
              </a:lnSpc>
              <a:spcBef>
                <a:spcPts val="105"/>
              </a:spcBef>
              <a:buNone/>
              <a:tabLst>
                <a:tab pos="297815" algn="l"/>
                <a:tab pos="298450" algn="l"/>
              </a:tabLst>
            </a:pPr>
            <a:endParaRPr lang="en-US" sz="1600" spc="-5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indent="0">
              <a:lnSpc>
                <a:spcPct val="100000"/>
              </a:lnSpc>
              <a:spcBef>
                <a:spcPts val="105"/>
              </a:spcBef>
              <a:buNone/>
              <a:tabLst>
                <a:tab pos="297815" algn="l"/>
                <a:tab pos="298450" algn="l"/>
              </a:tabLst>
            </a:pPr>
            <a:endParaRPr lang="en-US" sz="1600" spc="-5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indent="0">
              <a:lnSpc>
                <a:spcPct val="100000"/>
              </a:lnSpc>
              <a:spcBef>
                <a:spcPts val="105"/>
              </a:spcBef>
              <a:buNone/>
              <a:tabLst>
                <a:tab pos="297815" algn="l"/>
                <a:tab pos="298450" algn="l"/>
              </a:tabLst>
            </a:pPr>
            <a:endParaRPr lang="en-US" sz="1600" spc="-5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indent="0">
              <a:lnSpc>
                <a:spcPct val="100000"/>
              </a:lnSpc>
              <a:spcBef>
                <a:spcPts val="105"/>
              </a:spcBef>
              <a:buNone/>
              <a:tabLst>
                <a:tab pos="297815" algn="l"/>
                <a:tab pos="298450" algn="l"/>
              </a:tabLst>
            </a:pPr>
            <a:endParaRPr lang="en-US" sz="1600" spc="-5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indent="0" algn="ctr">
              <a:lnSpc>
                <a:spcPct val="100000"/>
              </a:lnSpc>
              <a:spcBef>
                <a:spcPts val="105"/>
              </a:spcBef>
              <a:buNone/>
              <a:tabLst>
                <a:tab pos="297815" algn="l"/>
                <a:tab pos="298450" algn="l"/>
              </a:tabLst>
            </a:pPr>
            <a:r>
              <a:rPr lang="en-US" sz="1800" b="1" u="sng" spc="-5" dirty="0">
                <a:solidFill>
                  <a:schemeClr val="tx1"/>
                </a:solidFill>
                <a:latin typeface="Arial"/>
                <a:cs typeface="Arial"/>
              </a:rPr>
              <a:t>THANKS. </a:t>
            </a:r>
            <a:endParaRPr lang="en-US" sz="1600" b="1" u="sng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3764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</TotalTime>
  <Words>370</Words>
  <Application>Microsoft Office PowerPoint</Application>
  <PresentationFormat>Custom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SOFTWARE REQUIREMENTS</vt:lpstr>
      <vt:lpstr>PowerPoint Presentation</vt:lpstr>
      <vt:lpstr>PowerPoint Presentation</vt:lpstr>
      <vt:lpstr>TIME 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Goyal</dc:creator>
  <cp:lastModifiedBy>Akshay Goyal</cp:lastModifiedBy>
  <cp:revision>24</cp:revision>
  <dcterms:modified xsi:type="dcterms:W3CDTF">2021-08-15T07:34:12Z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2020-09-11T18:51:13Z</dcterms:created>
  <dc:creator/>
  <dc:description/>
  <dc:language>en-IN</dc:language>
  <cp:lastModifiedBy/>
  <dcterms:modified xsi:type="dcterms:W3CDTF">2020-09-11T18:54:39Z</dcterms:modified>
  <cp:revision>2</cp:revision>
  <dc:subject/>
  <dc:title/>
</cp:coreProperties>
</file>