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70" r:id="rId14"/>
    <p:sldId id="267" r:id="rId15"/>
    <p:sldId id="266" r:id="rId16"/>
    <p:sldId id="271"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92" autoAdjust="0"/>
    <p:restoredTop sz="94660"/>
  </p:normalViewPr>
  <p:slideViewPr>
    <p:cSldViewPr>
      <p:cViewPr varScale="1">
        <p:scale>
          <a:sx n="42" d="100"/>
          <a:sy n="42" d="100"/>
        </p:scale>
        <p:origin x="-96" y="-1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79B7A9-157D-464D-B252-60667D8C2C8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9B7A9-157D-464D-B252-60667D8C2C8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9B7A9-157D-464D-B252-60667D8C2C8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9B7A9-157D-464D-B252-60667D8C2C8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9B7A9-157D-464D-B252-60667D8C2C8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79B7A9-157D-464D-B252-60667D8C2C8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79B7A9-157D-464D-B252-60667D8C2C89}"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79B7A9-157D-464D-B252-60667D8C2C89}"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9B7A9-157D-464D-B252-60667D8C2C89}"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9B7A9-157D-464D-B252-60667D8C2C8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9B7A9-157D-464D-B252-60667D8C2C8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710F3-41A4-4997-B616-F341129536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9B7A9-157D-464D-B252-60667D8C2C89}"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710F3-41A4-4997-B616-F341129536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RESTAURANT-APP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shivangi\Pictures\Screenshots\Screenshot (990).png"/>
          <p:cNvPicPr>
            <a:picLocks noChangeAspect="1" noChangeArrowheads="1"/>
          </p:cNvPicPr>
          <p:nvPr/>
        </p:nvPicPr>
        <p:blipFill>
          <a:blip r:embed="rId2"/>
          <a:srcRect/>
          <a:stretch>
            <a:fillRect/>
          </a:stretch>
        </p:blipFill>
        <p:spPr bwMode="auto">
          <a:xfrm>
            <a:off x="214282" y="0"/>
            <a:ext cx="914400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shivangi\Pictures\Screenshots\Screenshot (999).png"/>
          <p:cNvPicPr>
            <a:picLocks noChangeAspect="1" noChangeArrowheads="1"/>
          </p:cNvPicPr>
          <p:nvPr/>
        </p:nvPicPr>
        <p:blipFill>
          <a:blip r:embed="rId2"/>
          <a:srcRect/>
          <a:stretch>
            <a:fillRect/>
          </a:stretch>
        </p:blipFill>
        <p:spPr bwMode="auto">
          <a:xfrm>
            <a:off x="0" y="0"/>
            <a:ext cx="867410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shivangi\Pictures\Screenshots\Screenshot (988).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C:\Users\shivangi\Pictures\Screenshots\Screenshot (989).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shivangi\Pictures\Screenshots\Screenshot (993).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C:\Users\shivangi\Pictures\Screenshots\Screenshot (994).png"/>
          <p:cNvPicPr>
            <a:picLocks noChangeAspect="1" noChangeArrowheads="1"/>
          </p:cNvPicPr>
          <p:nvPr/>
        </p:nvPicPr>
        <p:blipFill>
          <a:blip r:embed="rId2"/>
          <a:srcRect/>
          <a:stretch>
            <a:fillRect/>
          </a:stretch>
        </p:blipFill>
        <p:spPr bwMode="auto">
          <a:xfrm>
            <a:off x="13215998" y="571480"/>
            <a:ext cx="10015572" cy="5929330"/>
          </a:xfrm>
          <a:prstGeom prst="rect">
            <a:avLst/>
          </a:prstGeom>
          <a:noFill/>
        </p:spPr>
      </p:pic>
      <p:pic>
        <p:nvPicPr>
          <p:cNvPr id="4099" name="Picture 3" descr="C:\Users\shivangi\Pictures\Screenshots\Screenshot (994).png"/>
          <p:cNvPicPr>
            <a:picLocks noChangeAspect="1" noChangeArrowheads="1"/>
          </p:cNvPicPr>
          <p:nvPr/>
        </p:nvPicPr>
        <p:blipFill>
          <a:blip r:embed="rId2"/>
          <a:srcRect/>
          <a:stretch>
            <a:fillRect/>
          </a:stretch>
        </p:blipFill>
        <p:spPr bwMode="auto">
          <a:xfrm>
            <a:off x="0" y="0"/>
            <a:ext cx="9144000" cy="664371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descr="C:\Users\shivangi\Pictures\Screenshots\Screenshot (998).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42" name="Picture 2" descr="C:\Users\shivangi\Pictures\Screenshots\Screenshot (1002).png"/>
          <p:cNvPicPr>
            <a:picLocks noChangeAspect="1" noChangeArrowheads="1"/>
          </p:cNvPicPr>
          <p:nvPr/>
        </p:nvPicPr>
        <p:blipFill>
          <a:blip r:embed="rId2"/>
          <a:srcRect/>
          <a:stretch>
            <a:fillRect/>
          </a:stretch>
        </p:blipFill>
        <p:spPr bwMode="auto">
          <a:xfrm>
            <a:off x="214282" y="0"/>
            <a:ext cx="8929718" cy="6858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dirty="0" err="1" smtClean="0"/>
              <a:t>Github</a:t>
            </a:r>
            <a:r>
              <a:rPr lang="en-US" dirty="0" smtClean="0"/>
              <a:t> Link</a:t>
            </a:r>
            <a:endParaRPr lang="en-US" dirty="0"/>
          </a:p>
        </p:txBody>
      </p:sp>
      <p:sp>
        <p:nvSpPr>
          <p:cNvPr id="3" name="Content Placeholder 2"/>
          <p:cNvSpPr>
            <a:spLocks noGrp="1"/>
          </p:cNvSpPr>
          <p:nvPr>
            <p:ph idx="1"/>
          </p:nvPr>
        </p:nvSpPr>
        <p:spPr>
          <a:xfrm>
            <a:off x="457200" y="3000371"/>
            <a:ext cx="8229600" cy="1714513"/>
          </a:xfrm>
        </p:spPr>
        <p:txBody>
          <a:bodyPr/>
          <a:lstStyle/>
          <a:p>
            <a:pPr>
              <a:buNone/>
            </a:pPr>
            <a:r>
              <a:rPr lang="en-US" dirty="0" smtClean="0"/>
              <a:t>https://github.com/0009shivangi/resto-app.git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C:\Users\shivangi\Pictures\Screenshots\Screenshot (1004).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is restaurant single page application.</a:t>
            </a:r>
          </a:p>
          <a:p>
            <a:r>
              <a:rPr lang="en-US" dirty="0" smtClean="0"/>
              <a:t>This made using html </a:t>
            </a:r>
            <a:r>
              <a:rPr lang="en-US" dirty="0" err="1" smtClean="0"/>
              <a:t>css</a:t>
            </a:r>
            <a:r>
              <a:rPr lang="en-US" dirty="0" smtClean="0"/>
              <a:t> , typescript ,</a:t>
            </a:r>
            <a:r>
              <a:rPr lang="en-US" dirty="0" err="1" smtClean="0"/>
              <a:t>bootstrap,and</a:t>
            </a:r>
            <a:r>
              <a:rPr lang="en-US" dirty="0" smtClean="0"/>
              <a:t> angular </a:t>
            </a:r>
            <a:r>
              <a:rPr lang="en-US" dirty="0" err="1" smtClean="0"/>
              <a:t>cli</a:t>
            </a:r>
            <a:r>
              <a:rPr lang="en-US" dirty="0" smtClean="0"/>
              <a:t>.</a:t>
            </a:r>
          </a:p>
          <a:p>
            <a:r>
              <a:rPr lang="en-US" dirty="0" smtClean="0"/>
              <a:t>Used postman for testing.</a:t>
            </a:r>
          </a:p>
          <a:p>
            <a:r>
              <a:rPr lang="en-US" dirty="0" smtClean="0"/>
              <a:t>Used </a:t>
            </a:r>
            <a:r>
              <a:rPr lang="en-US" dirty="0" err="1" smtClean="0"/>
              <a:t>json</a:t>
            </a:r>
            <a:r>
              <a:rPr lang="en-US" dirty="0" smtClean="0"/>
              <a:t> server.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 SOO MUCH!!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normAutofit lnSpcReduction="10000"/>
          </a:bodyPr>
          <a:lstStyle/>
          <a:p>
            <a:r>
              <a:rPr lang="en-US" dirty="0"/>
              <a:t>Effective Cross-Platform Development.</a:t>
            </a:r>
          </a:p>
          <a:p>
            <a:r>
              <a:rPr lang="en-US" dirty="0"/>
              <a:t>High Quality of the Application.</a:t>
            </a:r>
          </a:p>
          <a:p>
            <a:r>
              <a:rPr lang="en-US" dirty="0"/>
              <a:t>Improved Speed and Performance.</a:t>
            </a:r>
          </a:p>
          <a:p>
            <a:r>
              <a:rPr lang="en-US" dirty="0"/>
              <a:t>Faster Development Process.</a:t>
            </a:r>
          </a:p>
          <a:p>
            <a:r>
              <a:rPr lang="en-US" dirty="0"/>
              <a:t>Readable and Testable Code.</a:t>
            </a:r>
          </a:p>
          <a:p>
            <a:r>
              <a:rPr lang="en-US" dirty="0"/>
              <a:t>More Lightweight Web Applications.</a:t>
            </a:r>
          </a:p>
          <a:p>
            <a:r>
              <a:rPr lang="en-US" dirty="0"/>
              <a:t>Efficient Problem-Solving Patterns.</a:t>
            </a:r>
          </a:p>
          <a:p>
            <a:r>
              <a:rPr lang="en-US" dirty="0"/>
              <a:t>Excellent Material Design Library.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 Functionality out of the box</a:t>
            </a:r>
          </a:p>
        </p:txBody>
      </p:sp>
      <p:sp>
        <p:nvSpPr>
          <p:cNvPr id="3" name="Content Placeholder 2"/>
          <p:cNvSpPr>
            <a:spLocks noGrp="1"/>
          </p:cNvSpPr>
          <p:nvPr>
            <p:ph idx="1"/>
          </p:nvPr>
        </p:nvSpPr>
        <p:spPr/>
        <p:txBody>
          <a:bodyPr/>
          <a:lstStyle/>
          <a:p>
            <a:r>
              <a:rPr lang="en-US" dirty="0"/>
              <a:t>The default setup of Angular gives you everything you need, right out of the box. This includes tools to take care of routing, so you can easily fetch the data you want to present in your application. </a:t>
            </a:r>
            <a:r>
              <a:rPr lang="en-US" dirty="0" err="1"/>
              <a:t>Angular’s</a:t>
            </a:r>
            <a:r>
              <a:rPr lang="en-US" dirty="0"/>
              <a:t> preconfigured environment not only helps with development, but also facilitates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err="1"/>
              <a:t>TypeScript</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Angular is built with </a:t>
            </a:r>
            <a:r>
              <a:rPr lang="en-US" dirty="0" err="1"/>
              <a:t>TypeScript</a:t>
            </a:r>
            <a:r>
              <a:rPr lang="en-US" dirty="0"/>
              <a:t>. The main advantage of this strongly typed language is that it helps developers to keep their code clean and understandable. Bugs are easier to spot and eliminate with the ability to see common errors as you type. </a:t>
            </a:r>
            <a:r>
              <a:rPr lang="en-US" b="1" dirty="0"/>
              <a:t>This makes it quicker when it comes to debugging and also easier to maintain a large codebase – something which is particularly beneficial in large enterprise-scale projects.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Consistency</a:t>
            </a:r>
            <a:br>
              <a:rPr lang="en-US" b="1" dirty="0"/>
            </a:br>
            <a:endParaRPr lang="en-US" dirty="0"/>
          </a:p>
        </p:txBody>
      </p:sp>
      <p:sp>
        <p:nvSpPr>
          <p:cNvPr id="3" name="Content Placeholder 2"/>
          <p:cNvSpPr>
            <a:spLocks noGrp="1"/>
          </p:cNvSpPr>
          <p:nvPr>
            <p:ph idx="1"/>
          </p:nvPr>
        </p:nvSpPr>
        <p:spPr/>
        <p:txBody>
          <a:bodyPr/>
          <a:lstStyle/>
          <a:p>
            <a:r>
              <a:rPr lang="en-US" dirty="0"/>
              <a:t> Angular is a fully-fledged responsive web design framework. A key feature is that there is one suggested way to create a component, service, or module.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lstStyle/>
          <a:p>
            <a:r>
              <a:rPr lang="en-US" dirty="0" smtClean="0"/>
              <a:t>ACTUAL PROJECT</a:t>
            </a:r>
            <a:endParaRPr lang="en-US" dirty="0"/>
          </a:p>
        </p:txBody>
      </p:sp>
      <p:sp>
        <p:nvSpPr>
          <p:cNvPr id="3" name="Content Placeholder 2"/>
          <p:cNvSpPr>
            <a:spLocks noGrp="1"/>
          </p:cNvSpPr>
          <p:nvPr>
            <p:ph idx="1"/>
          </p:nvPr>
        </p:nvSpPr>
        <p:spPr>
          <a:xfrm>
            <a:off x="457200" y="1142984"/>
            <a:ext cx="8229600" cy="3357585"/>
          </a:xfrm>
        </p:spPr>
        <p:txBody>
          <a:bodyPr/>
          <a:lstStyle/>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shivangi\Pictures\Screenshots\Screenshot (1003).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shivangi\Pictures\Screenshots\Screenshot (992).png"/>
          <p:cNvPicPr>
            <a:picLocks noChangeAspect="1" noChangeArrowheads="1"/>
          </p:cNvPicPr>
          <p:nvPr/>
        </p:nvPicPr>
        <p:blipFill>
          <a:blip r:embed="rId2"/>
          <a:srcRect/>
          <a:stretch>
            <a:fillRect/>
          </a:stretch>
        </p:blipFill>
        <p:spPr bwMode="auto">
          <a:xfrm>
            <a:off x="66674" y="0"/>
            <a:ext cx="9077325" cy="6858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183</Words>
  <Application>Microsoft Office PowerPoint</Application>
  <PresentationFormat>On-screen Show (4:3)</PresentationFormat>
  <Paragraphs>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RESTAURANT-APP</vt:lpstr>
      <vt:lpstr>Slide 2</vt:lpstr>
      <vt:lpstr>Why Angular?</vt:lpstr>
      <vt:lpstr> Functionality out of the box</vt:lpstr>
      <vt:lpstr> TypeScript </vt:lpstr>
      <vt:lpstr>Consistency </vt:lpstr>
      <vt:lpstr>ACTUAL PROJECT</vt:lpstr>
      <vt:lpstr>Slide 8</vt:lpstr>
      <vt:lpstr>Slide 9</vt:lpstr>
      <vt:lpstr>Slide 10</vt:lpstr>
      <vt:lpstr>Slide 11</vt:lpstr>
      <vt:lpstr>Slide 12</vt:lpstr>
      <vt:lpstr>Slide 13</vt:lpstr>
      <vt:lpstr>Slide 14</vt:lpstr>
      <vt:lpstr>Slide 15</vt:lpstr>
      <vt:lpstr>Slide 16</vt:lpstr>
      <vt:lpstr>Slide 17</vt:lpstr>
      <vt:lpstr>Github Link</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RESTAURANT-APP</dc:title>
  <dc:creator>shivangi</dc:creator>
  <cp:lastModifiedBy>shivangi</cp:lastModifiedBy>
  <cp:revision>7</cp:revision>
  <dcterms:created xsi:type="dcterms:W3CDTF">2021-08-15T17:00:01Z</dcterms:created>
  <dcterms:modified xsi:type="dcterms:W3CDTF">2021-08-16T04:52:10Z</dcterms:modified>
</cp:coreProperties>
</file>