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metadata/core-properties" Target="docProps/core0.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sldIdLst>
    <p:sldId id="257" r:id="rId2"/>
    <p:sldId id="258" r:id="rId3"/>
    <p:sldId id="259" r:id="rId4"/>
    <p:sldId id="268" r:id="rId5"/>
    <p:sldId id="260" r:id="rId6"/>
    <p:sldId id="261" r:id="rId7"/>
    <p:sldId id="263" r:id="rId8"/>
    <p:sldId id="265" r:id="rId9"/>
    <p:sldId id="267" r:id="rId10"/>
    <p:sldId id="269" r:id="rId11"/>
  </p:sldIdLst>
  <p:sldSz cx="10080625" cy="5670550"/>
  <p:notesSz cx="7559675" cy="106918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86">
          <p15:clr>
            <a:srgbClr val="A4A3A4"/>
          </p15:clr>
        </p15:guide>
        <p15:guide id="2" pos="317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shay Goyal" initials="AG" lastIdx="1" clrIdx="0">
    <p:extLst>
      <p:ext uri="{19B8F6BF-5375-455C-9EA6-DF929625EA0E}">
        <p15:presenceInfo xmlns:p15="http://schemas.microsoft.com/office/powerpoint/2012/main" userId="51a51b617316f83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EE63B7-0045-44CE-217B-29306E54816A}" v="93" dt="2021-08-15T18:05:27.5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786" y="-90"/>
      </p:cViewPr>
      <p:guideLst>
        <p:guide orient="horz" pos="1786"/>
        <p:guide pos="3175"/>
      </p:guideLst>
    </p:cSldViewPr>
  </p:slid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slide" Target="slides/slide7.xml" Id="rId8" /><Relationship Type="http://schemas.openxmlformats.org/officeDocument/2006/relationships/presProps" Target="presProps.xml" Id="rId13" /><Relationship Type="http://schemas.microsoft.com/office/2015/10/relationships/revisionInfo" Target="revisionInfo.xml" Id="rId18" /><Relationship Type="http://schemas.openxmlformats.org/officeDocument/2006/relationships/slide" Target="slides/slide2.xml" Id="rId3" /><Relationship Type="http://schemas.openxmlformats.org/officeDocument/2006/relationships/slide" Target="slides/slide6.xml" Id="rId7" /><Relationship Type="http://schemas.openxmlformats.org/officeDocument/2006/relationships/commentAuthors" Target="commentAuthors.xml" Id="rId12" /><Relationship Type="http://schemas.openxmlformats.org/officeDocument/2006/relationships/slide" Target="slides/slide1.xml" Id="rId2" /><Relationship Type="http://schemas.openxmlformats.org/officeDocument/2006/relationships/tableStyles" Target="tableStyles.xml" Id="rId16" /><Relationship Type="http://schemas.openxmlformats.org/officeDocument/2006/relationships/slideMaster" Target="slideMasters/slideMaster1.xml" Id="rId1" /><Relationship Type="http://schemas.openxmlformats.org/officeDocument/2006/relationships/slide" Target="slides/slide5.xml" Id="rId6" /><Relationship Type="http://schemas.openxmlformats.org/officeDocument/2006/relationships/slide" Target="slides/slide10.xml" Id="rId11" /><Relationship Type="http://schemas.openxmlformats.org/officeDocument/2006/relationships/slide" Target="slides/slide4.xml" Id="rId5" /><Relationship Type="http://schemas.openxmlformats.org/officeDocument/2006/relationships/theme" Target="theme/theme1.xml" Id="rId15" /><Relationship Type="http://schemas.openxmlformats.org/officeDocument/2006/relationships/slide" Target="slides/slide9.xml" Id="rId10" /><Relationship Type="http://schemas.openxmlformats.org/officeDocument/2006/relationships/slide" Target="slides/slide3.xml" Id="rId4" /><Relationship Type="http://schemas.openxmlformats.org/officeDocument/2006/relationships/slide" Target="slides/slide8.xml" Id="rId9" /><Relationship Type="http://schemas.openxmlformats.org/officeDocument/2006/relationships/viewProps" Target="viewProps.xml" Id="rId14" /></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095AB9-4211-4179-8786-97DE0F44EF38}"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F69D69E1-ED2A-403A-82F0-1B8F5493A943}">
      <dgm:prSet/>
      <dgm:spPr/>
      <dgm:t>
        <a:bodyPr/>
        <a:lstStyle/>
        <a:p>
          <a:r>
            <a:rPr lang="en-US"/>
            <a:t>The Estimated time to build and implement the project will be </a:t>
          </a:r>
        </a:p>
      </dgm:t>
    </dgm:pt>
    <dgm:pt modelId="{748A49C1-58C5-4B07-994E-69EA39813F2B}" type="parTrans" cxnId="{7E5FE555-DE98-458D-B7EB-A46F11F738D2}">
      <dgm:prSet/>
      <dgm:spPr/>
      <dgm:t>
        <a:bodyPr/>
        <a:lstStyle/>
        <a:p>
          <a:endParaRPr lang="en-US"/>
        </a:p>
      </dgm:t>
    </dgm:pt>
    <dgm:pt modelId="{F63A8C89-5A2F-4876-91AB-A682B754BA6F}" type="sibTrans" cxnId="{7E5FE555-DE98-458D-B7EB-A46F11F738D2}">
      <dgm:prSet/>
      <dgm:spPr/>
      <dgm:t>
        <a:bodyPr/>
        <a:lstStyle/>
        <a:p>
          <a:endParaRPr lang="en-US"/>
        </a:p>
      </dgm:t>
    </dgm:pt>
    <dgm:pt modelId="{45E3E7D2-C453-4A87-B3B3-8607C637AF00}">
      <dgm:prSet/>
      <dgm:spPr/>
      <dgm:t>
        <a:bodyPr/>
        <a:lstStyle/>
        <a:p>
          <a:r>
            <a:rPr lang="en-US"/>
            <a:t>Three Month (12 weeks) .</a:t>
          </a:r>
        </a:p>
      </dgm:t>
    </dgm:pt>
    <dgm:pt modelId="{4AB78AFD-1AA7-46FC-8B17-065D944631A3}" type="parTrans" cxnId="{66C7EB2B-C442-4C40-8F97-FAD1EEA161D6}">
      <dgm:prSet/>
      <dgm:spPr/>
      <dgm:t>
        <a:bodyPr/>
        <a:lstStyle/>
        <a:p>
          <a:endParaRPr lang="en-US"/>
        </a:p>
      </dgm:t>
    </dgm:pt>
    <dgm:pt modelId="{B6567A63-FED7-4350-B3EF-AA2DF5CE3B3D}" type="sibTrans" cxnId="{66C7EB2B-C442-4C40-8F97-FAD1EEA161D6}">
      <dgm:prSet/>
      <dgm:spPr/>
      <dgm:t>
        <a:bodyPr/>
        <a:lstStyle/>
        <a:p>
          <a:endParaRPr lang="en-US"/>
        </a:p>
      </dgm:t>
    </dgm:pt>
    <dgm:pt modelId="{8D97BC5D-B32C-42D3-AE06-95C6C5D51068}" type="pres">
      <dgm:prSet presAssocID="{30095AB9-4211-4179-8786-97DE0F44EF38}" presName="linear" presStyleCnt="0">
        <dgm:presLayoutVars>
          <dgm:animLvl val="lvl"/>
          <dgm:resizeHandles val="exact"/>
        </dgm:presLayoutVars>
      </dgm:prSet>
      <dgm:spPr/>
    </dgm:pt>
    <dgm:pt modelId="{AB23145D-7295-41A7-8FE0-E03EBB896B95}" type="pres">
      <dgm:prSet presAssocID="{F69D69E1-ED2A-403A-82F0-1B8F5493A943}" presName="parentText" presStyleLbl="node1" presStyleIdx="0" presStyleCnt="2">
        <dgm:presLayoutVars>
          <dgm:chMax val="0"/>
          <dgm:bulletEnabled val="1"/>
        </dgm:presLayoutVars>
      </dgm:prSet>
      <dgm:spPr/>
    </dgm:pt>
    <dgm:pt modelId="{E1FCB52C-39F6-45FB-BD88-3700348EEB2C}" type="pres">
      <dgm:prSet presAssocID="{F63A8C89-5A2F-4876-91AB-A682B754BA6F}" presName="spacer" presStyleCnt="0"/>
      <dgm:spPr/>
    </dgm:pt>
    <dgm:pt modelId="{F7A0130F-C95B-43BC-AA1C-DE1CC1E1EA15}" type="pres">
      <dgm:prSet presAssocID="{45E3E7D2-C453-4A87-B3B3-8607C637AF00}" presName="parentText" presStyleLbl="node1" presStyleIdx="1" presStyleCnt="2">
        <dgm:presLayoutVars>
          <dgm:chMax val="0"/>
          <dgm:bulletEnabled val="1"/>
        </dgm:presLayoutVars>
      </dgm:prSet>
      <dgm:spPr/>
    </dgm:pt>
  </dgm:ptLst>
  <dgm:cxnLst>
    <dgm:cxn modelId="{66C7EB2B-C442-4C40-8F97-FAD1EEA161D6}" srcId="{30095AB9-4211-4179-8786-97DE0F44EF38}" destId="{45E3E7D2-C453-4A87-B3B3-8607C637AF00}" srcOrd="1" destOrd="0" parTransId="{4AB78AFD-1AA7-46FC-8B17-065D944631A3}" sibTransId="{B6567A63-FED7-4350-B3EF-AA2DF5CE3B3D}"/>
    <dgm:cxn modelId="{998E6647-8E85-404C-B002-92436131D825}" type="presOf" srcId="{F69D69E1-ED2A-403A-82F0-1B8F5493A943}" destId="{AB23145D-7295-41A7-8FE0-E03EBB896B95}" srcOrd="0" destOrd="0" presId="urn:microsoft.com/office/officeart/2005/8/layout/vList2"/>
    <dgm:cxn modelId="{7E5FE555-DE98-458D-B7EB-A46F11F738D2}" srcId="{30095AB9-4211-4179-8786-97DE0F44EF38}" destId="{F69D69E1-ED2A-403A-82F0-1B8F5493A943}" srcOrd="0" destOrd="0" parTransId="{748A49C1-58C5-4B07-994E-69EA39813F2B}" sibTransId="{F63A8C89-5A2F-4876-91AB-A682B754BA6F}"/>
    <dgm:cxn modelId="{97C81686-225E-4098-A6CD-7B13A8A0FA66}" type="presOf" srcId="{45E3E7D2-C453-4A87-B3B3-8607C637AF00}" destId="{F7A0130F-C95B-43BC-AA1C-DE1CC1E1EA15}" srcOrd="0" destOrd="0" presId="urn:microsoft.com/office/officeart/2005/8/layout/vList2"/>
    <dgm:cxn modelId="{2F29C2B8-8F2A-4A93-A606-725666A75E79}" type="presOf" srcId="{30095AB9-4211-4179-8786-97DE0F44EF38}" destId="{8D97BC5D-B32C-42D3-AE06-95C6C5D51068}" srcOrd="0" destOrd="0" presId="urn:microsoft.com/office/officeart/2005/8/layout/vList2"/>
    <dgm:cxn modelId="{08094E44-33D9-4A72-9777-95535E59850E}" type="presParOf" srcId="{8D97BC5D-B32C-42D3-AE06-95C6C5D51068}" destId="{AB23145D-7295-41A7-8FE0-E03EBB896B95}" srcOrd="0" destOrd="0" presId="urn:microsoft.com/office/officeart/2005/8/layout/vList2"/>
    <dgm:cxn modelId="{AF33A683-2040-498E-9D0F-A005EDC2660F}" type="presParOf" srcId="{8D97BC5D-B32C-42D3-AE06-95C6C5D51068}" destId="{E1FCB52C-39F6-45FB-BD88-3700348EEB2C}" srcOrd="1" destOrd="0" presId="urn:microsoft.com/office/officeart/2005/8/layout/vList2"/>
    <dgm:cxn modelId="{421D3E88-DF8E-4634-A682-8635E03D01B4}" type="presParOf" srcId="{8D97BC5D-B32C-42D3-AE06-95C6C5D51068}" destId="{F7A0130F-C95B-43BC-AA1C-DE1CC1E1EA15}"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23145D-7295-41A7-8FE0-E03EBB896B95}">
      <dsp:nvSpPr>
        <dsp:cNvPr id="0" name=""/>
        <dsp:cNvSpPr/>
      </dsp:nvSpPr>
      <dsp:spPr>
        <a:xfrm>
          <a:off x="0" y="3268"/>
          <a:ext cx="5480846" cy="200070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a:t>The Estimated time to build and implement the project will be </a:t>
          </a:r>
        </a:p>
      </dsp:txBody>
      <dsp:txXfrm>
        <a:off x="97666" y="100934"/>
        <a:ext cx="5285514" cy="1805368"/>
      </dsp:txXfrm>
    </dsp:sp>
    <dsp:sp modelId="{F7A0130F-C95B-43BC-AA1C-DE1CC1E1EA15}">
      <dsp:nvSpPr>
        <dsp:cNvPr id="0" name=""/>
        <dsp:cNvSpPr/>
      </dsp:nvSpPr>
      <dsp:spPr>
        <a:xfrm>
          <a:off x="0" y="2113408"/>
          <a:ext cx="5480846" cy="2000700"/>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a:t>Three Month (12 weeks) .</a:t>
          </a:r>
        </a:p>
      </dsp:txBody>
      <dsp:txXfrm>
        <a:off x="97666" y="2211074"/>
        <a:ext cx="5285514" cy="180536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7001"/>
            <a:ext cx="10080625" cy="5677551"/>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246077" y="1988193"/>
            <a:ext cx="6421881" cy="1361248"/>
          </a:xfrm>
        </p:spPr>
        <p:txBody>
          <a:bodyPr anchor="b">
            <a:noAutofit/>
          </a:bodyPr>
          <a:lstStyle>
            <a:lvl1pPr algn="r">
              <a:defRPr sz="4465">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246077" y="3349439"/>
            <a:ext cx="6421881" cy="906973"/>
          </a:xfrm>
        </p:spPr>
        <p:txBody>
          <a:bodyPr anchor="t"/>
          <a:lstStyle>
            <a:lvl1pPr marL="0" indent="0" algn="r">
              <a:buNone/>
              <a:defRPr>
                <a:solidFill>
                  <a:schemeClr val="tx1">
                    <a:lumMod val="50000"/>
                    <a:lumOff val="50000"/>
                  </a:schemeClr>
                </a:solidFill>
              </a:defRPr>
            </a:lvl1pPr>
            <a:lvl2pPr marL="378013" indent="0" algn="ctr">
              <a:buNone/>
              <a:defRPr>
                <a:solidFill>
                  <a:schemeClr val="tx1">
                    <a:tint val="75000"/>
                  </a:schemeClr>
                </a:solidFill>
              </a:defRPr>
            </a:lvl2pPr>
            <a:lvl3pPr marL="756026" indent="0" algn="ctr">
              <a:buNone/>
              <a:defRPr>
                <a:solidFill>
                  <a:schemeClr val="tx1">
                    <a:tint val="75000"/>
                  </a:schemeClr>
                </a:solidFill>
              </a:defRPr>
            </a:lvl3pPr>
            <a:lvl4pPr marL="1134039" indent="0" algn="ctr">
              <a:buNone/>
              <a:defRPr>
                <a:solidFill>
                  <a:schemeClr val="tx1">
                    <a:tint val="75000"/>
                  </a:schemeClr>
                </a:solidFill>
              </a:defRPr>
            </a:lvl4pPr>
            <a:lvl5pPr marL="1512052" indent="0" algn="ctr">
              <a:buNone/>
              <a:defRPr>
                <a:solidFill>
                  <a:schemeClr val="tx1">
                    <a:tint val="75000"/>
                  </a:schemeClr>
                </a:solidFill>
              </a:defRPr>
            </a:lvl5pPr>
            <a:lvl6pPr marL="1890065" indent="0" algn="ctr">
              <a:buNone/>
              <a:defRPr>
                <a:solidFill>
                  <a:schemeClr val="tx1">
                    <a:tint val="75000"/>
                  </a:schemeClr>
                </a:solidFill>
              </a:defRPr>
            </a:lvl6pPr>
            <a:lvl7pPr marL="2268078" indent="0" algn="ctr">
              <a:buNone/>
              <a:defRPr>
                <a:solidFill>
                  <a:schemeClr val="tx1">
                    <a:tint val="75000"/>
                  </a:schemeClr>
                </a:solidFill>
              </a:defRPr>
            </a:lvl7pPr>
            <a:lvl8pPr marL="2646091" indent="0" algn="ctr">
              <a:buNone/>
              <a:defRPr>
                <a:solidFill>
                  <a:schemeClr val="tx1">
                    <a:tint val="75000"/>
                  </a:schemeClr>
                </a:solidFill>
              </a:defRPr>
            </a:lvl8pPr>
            <a:lvl9pPr marL="3024104"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IN" sz="1400" b="0" strike="noStrike" spc="-1">
                <a:latin typeface="Times New Roman"/>
              </a:rPr>
              <a:t>&lt;date/time&gt;</a:t>
            </a:r>
          </a:p>
        </p:txBody>
      </p:sp>
      <p:sp>
        <p:nvSpPr>
          <p:cNvPr id="5" name="Footer Placeholder 4"/>
          <p:cNvSpPr>
            <a:spLocks noGrp="1"/>
          </p:cNvSpPr>
          <p:nvPr>
            <p:ph type="ftr" sz="quarter" idx="11"/>
          </p:nvPr>
        </p:nvSpPr>
        <p:spPr/>
        <p:txBody>
          <a:bodyPr/>
          <a:lstStyle/>
          <a:p>
            <a:pPr algn="ctr"/>
            <a:r>
              <a:rPr lang="en-IN" sz="1400" b="0" strike="noStrike" spc="-1">
                <a:latin typeface="Times New Roman"/>
              </a:rPr>
              <a:t>&lt;footer&gt;</a:t>
            </a:r>
          </a:p>
        </p:txBody>
      </p:sp>
      <p:sp>
        <p:nvSpPr>
          <p:cNvPr id="6" name="Slide Number Placeholder 5"/>
          <p:cNvSpPr>
            <a:spLocks noGrp="1"/>
          </p:cNvSpPr>
          <p:nvPr>
            <p:ph type="sldNum" sz="quarter" idx="12"/>
          </p:nvPr>
        </p:nvSpPr>
        <p:spPr/>
        <p:txBody>
          <a:bodyPr/>
          <a:lstStyle/>
          <a:p>
            <a:pPr algn="r"/>
            <a:fld id="{C6512D0A-6813-4E6A-A198-8248ECAB3627}" type="slidenum">
              <a:rPr lang="en-IN" sz="1400" b="0" strike="noStrike" spc="-1" smtClean="0">
                <a:latin typeface="Times New Roman"/>
              </a:rPr>
              <a:pPr algn="r"/>
              <a:t>‹#›</a:t>
            </a:fld>
            <a:endParaRPr lang="en-IN" sz="1400" b="0" strike="noStrike" spc="-1">
              <a:latin typeface="Times New Roman"/>
            </a:endParaRPr>
          </a:p>
        </p:txBody>
      </p:sp>
    </p:spTree>
    <p:extLst>
      <p:ext uri="{BB962C8B-B14F-4D97-AF65-F5344CB8AC3E}">
        <p14:creationId xmlns:p14="http://schemas.microsoft.com/office/powerpoint/2010/main" val="3898719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60036" y="504049"/>
            <a:ext cx="7107922" cy="2814273"/>
          </a:xfrm>
        </p:spPr>
        <p:txBody>
          <a:bodyPr anchor="ctr">
            <a:normAutofit/>
          </a:bodyPr>
          <a:lstStyle>
            <a:lvl1pPr algn="l">
              <a:defRPr sz="3638" b="0" cap="none"/>
            </a:lvl1pPr>
          </a:lstStyle>
          <a:p>
            <a:r>
              <a:rPr lang="en-US"/>
              <a:t>Click to edit Master title style</a:t>
            </a:r>
            <a:endParaRPr lang="en-US" dirty="0"/>
          </a:p>
        </p:txBody>
      </p:sp>
      <p:sp>
        <p:nvSpPr>
          <p:cNvPr id="3" name="Text Placeholder 2"/>
          <p:cNvSpPr>
            <a:spLocks noGrp="1"/>
          </p:cNvSpPr>
          <p:nvPr>
            <p:ph type="body" idx="1"/>
          </p:nvPr>
        </p:nvSpPr>
        <p:spPr>
          <a:xfrm>
            <a:off x="560036" y="3696358"/>
            <a:ext cx="7107922" cy="1298953"/>
          </a:xfrm>
        </p:spPr>
        <p:txBody>
          <a:bodyPr anchor="ctr">
            <a:normAutofit/>
          </a:bodyPr>
          <a:lstStyle>
            <a:lvl1pPr marL="0" indent="0" algn="l">
              <a:buNone/>
              <a:defRPr sz="1488">
                <a:solidFill>
                  <a:schemeClr val="tx1">
                    <a:lumMod val="75000"/>
                    <a:lumOff val="25000"/>
                  </a:schemeClr>
                </a:solidFill>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IN" sz="1400" b="0" strike="noStrike" spc="-1">
                <a:latin typeface="Times New Roman"/>
              </a:rPr>
              <a:t>&lt;date/time&gt;</a:t>
            </a:r>
          </a:p>
        </p:txBody>
      </p:sp>
      <p:sp>
        <p:nvSpPr>
          <p:cNvPr id="5" name="Footer Placeholder 4"/>
          <p:cNvSpPr>
            <a:spLocks noGrp="1"/>
          </p:cNvSpPr>
          <p:nvPr>
            <p:ph type="ftr" sz="quarter" idx="11"/>
          </p:nvPr>
        </p:nvSpPr>
        <p:spPr/>
        <p:txBody>
          <a:bodyPr/>
          <a:lstStyle/>
          <a:p>
            <a:pPr algn="ctr"/>
            <a:r>
              <a:rPr lang="en-IN" sz="1400" b="0" strike="noStrike" spc="-1">
                <a:latin typeface="Times New Roman"/>
              </a:rPr>
              <a:t>&lt;footer&gt;</a:t>
            </a:r>
          </a:p>
        </p:txBody>
      </p:sp>
      <p:sp>
        <p:nvSpPr>
          <p:cNvPr id="6" name="Slide Number Placeholder 5"/>
          <p:cNvSpPr>
            <a:spLocks noGrp="1"/>
          </p:cNvSpPr>
          <p:nvPr>
            <p:ph type="sldNum" sz="quarter" idx="12"/>
          </p:nvPr>
        </p:nvSpPr>
        <p:spPr/>
        <p:txBody>
          <a:bodyPr/>
          <a:lstStyle/>
          <a:p>
            <a:pPr algn="r"/>
            <a:fld id="{C6512D0A-6813-4E6A-A198-8248ECAB3627}" type="slidenum">
              <a:rPr lang="en-IN" sz="1400" b="0" strike="noStrike" spc="-1" smtClean="0">
                <a:latin typeface="Times New Roman"/>
              </a:rPr>
              <a:pPr algn="r"/>
              <a:t>‹#›</a:t>
            </a:fld>
            <a:endParaRPr lang="en-IN" sz="1400" b="0" strike="noStrike" spc="-1">
              <a:latin typeface="Times New Roman"/>
            </a:endParaRPr>
          </a:p>
        </p:txBody>
      </p:sp>
    </p:spTree>
    <p:extLst>
      <p:ext uri="{BB962C8B-B14F-4D97-AF65-F5344CB8AC3E}">
        <p14:creationId xmlns:p14="http://schemas.microsoft.com/office/powerpoint/2010/main" val="1998441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0049" y="504049"/>
            <a:ext cx="6692415" cy="2499242"/>
          </a:xfrm>
        </p:spPr>
        <p:txBody>
          <a:bodyPr anchor="ctr">
            <a:normAutofit/>
          </a:bodyPr>
          <a:lstStyle>
            <a:lvl1pPr algn="l">
              <a:defRPr sz="3638"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29555" y="3003291"/>
            <a:ext cx="5973402" cy="315031"/>
          </a:xfrm>
        </p:spPr>
        <p:txBody>
          <a:bodyPr anchor="ctr">
            <a:noAutofit/>
          </a:bodyPr>
          <a:lstStyle>
            <a:lvl1pPr marL="0" indent="0">
              <a:buFontTx/>
              <a:buNone/>
              <a:defRPr sz="1323">
                <a:solidFill>
                  <a:schemeClr val="tx1">
                    <a:lumMod val="50000"/>
                    <a:lumOff val="50000"/>
                  </a:schemeClr>
                </a:solidFill>
              </a:defRPr>
            </a:lvl1pPr>
            <a:lvl2pPr marL="378013" indent="0">
              <a:buFontTx/>
              <a:buNone/>
              <a:defRPr/>
            </a:lvl2pPr>
            <a:lvl3pPr marL="756026" indent="0">
              <a:buFontTx/>
              <a:buNone/>
              <a:defRPr/>
            </a:lvl3pPr>
            <a:lvl4pPr marL="1134039" indent="0">
              <a:buFontTx/>
              <a:buNone/>
              <a:defRPr/>
            </a:lvl4pPr>
            <a:lvl5pPr marL="1512052" indent="0">
              <a:buFontTx/>
              <a:buNone/>
              <a:defRPr/>
            </a:lvl5pPr>
          </a:lstStyle>
          <a:p>
            <a:pPr lvl="0"/>
            <a:r>
              <a:rPr lang="en-US"/>
              <a:t>Click to edit Master text styles</a:t>
            </a:r>
          </a:p>
        </p:txBody>
      </p:sp>
      <p:sp>
        <p:nvSpPr>
          <p:cNvPr id="3" name="Text Placeholder 2"/>
          <p:cNvSpPr>
            <a:spLocks noGrp="1"/>
          </p:cNvSpPr>
          <p:nvPr>
            <p:ph type="body" idx="1"/>
          </p:nvPr>
        </p:nvSpPr>
        <p:spPr>
          <a:xfrm>
            <a:off x="560036" y="3696358"/>
            <a:ext cx="7107922" cy="1298953"/>
          </a:xfrm>
        </p:spPr>
        <p:txBody>
          <a:bodyPr anchor="ctr">
            <a:normAutofit/>
          </a:bodyPr>
          <a:lstStyle>
            <a:lvl1pPr marL="0" indent="0" algn="l">
              <a:buNone/>
              <a:defRPr sz="1488">
                <a:solidFill>
                  <a:schemeClr val="tx1">
                    <a:lumMod val="75000"/>
                    <a:lumOff val="25000"/>
                  </a:schemeClr>
                </a:solidFill>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IN" sz="1400" b="0" strike="noStrike" spc="-1">
                <a:latin typeface="Times New Roman"/>
              </a:rPr>
              <a:t>&lt;date/time&gt;</a:t>
            </a:r>
          </a:p>
        </p:txBody>
      </p:sp>
      <p:sp>
        <p:nvSpPr>
          <p:cNvPr id="5" name="Footer Placeholder 4"/>
          <p:cNvSpPr>
            <a:spLocks noGrp="1"/>
          </p:cNvSpPr>
          <p:nvPr>
            <p:ph type="ftr" sz="quarter" idx="11"/>
          </p:nvPr>
        </p:nvSpPr>
        <p:spPr/>
        <p:txBody>
          <a:bodyPr/>
          <a:lstStyle/>
          <a:p>
            <a:pPr algn="ctr"/>
            <a:r>
              <a:rPr lang="en-IN" sz="1400" b="0" strike="noStrike" spc="-1">
                <a:latin typeface="Times New Roman"/>
              </a:rPr>
              <a:t>&lt;footer&gt;</a:t>
            </a:r>
          </a:p>
        </p:txBody>
      </p:sp>
      <p:sp>
        <p:nvSpPr>
          <p:cNvPr id="6" name="Slide Number Placeholder 5"/>
          <p:cNvSpPr>
            <a:spLocks noGrp="1"/>
          </p:cNvSpPr>
          <p:nvPr>
            <p:ph type="sldNum" sz="quarter" idx="12"/>
          </p:nvPr>
        </p:nvSpPr>
        <p:spPr/>
        <p:txBody>
          <a:bodyPr/>
          <a:lstStyle/>
          <a:p>
            <a:pPr algn="r"/>
            <a:fld id="{C6512D0A-6813-4E6A-A198-8248ECAB3627}" type="slidenum">
              <a:rPr lang="en-IN" sz="1400" b="0" strike="noStrike" spc="-1" smtClean="0">
                <a:latin typeface="Times New Roman"/>
              </a:rPr>
              <a:pPr algn="r"/>
              <a:t>‹#›</a:t>
            </a:fld>
            <a:endParaRPr lang="en-IN" sz="1400" b="0" strike="noStrike" spc="-1">
              <a:latin typeface="Times New Roman"/>
            </a:endParaRPr>
          </a:p>
        </p:txBody>
      </p:sp>
      <p:sp>
        <p:nvSpPr>
          <p:cNvPr id="20" name="TextBox 19"/>
          <p:cNvSpPr txBox="1"/>
          <p:nvPr/>
        </p:nvSpPr>
        <p:spPr>
          <a:xfrm>
            <a:off x="448031" y="653526"/>
            <a:ext cx="504031" cy="483523"/>
          </a:xfrm>
          <a:prstGeom prst="rect">
            <a:avLst/>
          </a:prstGeom>
        </p:spPr>
        <p:txBody>
          <a:bodyPr vert="horz" lIns="75605" tIns="37802" rIns="75605" bIns="37802" rtlCol="0" anchor="ctr">
            <a:noAutofit/>
          </a:bodyPr>
          <a:lstStyle/>
          <a:p>
            <a:pPr lvl="0"/>
            <a:r>
              <a:rPr lang="en-US" sz="6614"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7352945" y="2386754"/>
            <a:ext cx="504031" cy="483523"/>
          </a:xfrm>
          <a:prstGeom prst="rect">
            <a:avLst/>
          </a:prstGeom>
        </p:spPr>
        <p:txBody>
          <a:bodyPr vert="horz" lIns="75605" tIns="37802" rIns="75605" bIns="37802" rtlCol="0" anchor="ctr">
            <a:noAutofit/>
          </a:bodyPr>
          <a:lstStyle/>
          <a:p>
            <a:pPr lvl="0"/>
            <a:r>
              <a:rPr lang="en-US" sz="6614" baseline="0" dirty="0">
                <a:ln w="3175" cmpd="sng">
                  <a:noFill/>
                </a:ln>
                <a:solidFill>
                  <a:schemeClr val="accent1">
                    <a:lumMod val="60000"/>
                    <a:lumOff val="40000"/>
                  </a:schemeClr>
                </a:solidFill>
                <a:latin typeface="Arial"/>
              </a:rPr>
              <a:t>”</a:t>
            </a:r>
            <a:endParaRPr lang="en-US" sz="1488" dirty="0">
              <a:solidFill>
                <a:schemeClr val="accent1">
                  <a:lumMod val="60000"/>
                  <a:lumOff val="40000"/>
                </a:schemeClr>
              </a:solidFill>
              <a:latin typeface="Arial"/>
            </a:endParaRPr>
          </a:p>
        </p:txBody>
      </p:sp>
    </p:spTree>
    <p:extLst>
      <p:ext uri="{BB962C8B-B14F-4D97-AF65-F5344CB8AC3E}">
        <p14:creationId xmlns:p14="http://schemas.microsoft.com/office/powerpoint/2010/main" val="4132346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60036" y="1597468"/>
            <a:ext cx="7107922" cy="2146061"/>
          </a:xfrm>
        </p:spPr>
        <p:txBody>
          <a:bodyPr anchor="b">
            <a:normAutofit/>
          </a:bodyPr>
          <a:lstStyle>
            <a:lvl1pPr algn="l">
              <a:defRPr sz="3638" b="0" cap="none"/>
            </a:lvl1pPr>
          </a:lstStyle>
          <a:p>
            <a:r>
              <a:rPr lang="en-US"/>
              <a:t>Click to edit Master title style</a:t>
            </a:r>
            <a:endParaRPr lang="en-US" dirty="0"/>
          </a:p>
        </p:txBody>
      </p:sp>
      <p:sp>
        <p:nvSpPr>
          <p:cNvPr id="3" name="Text Placeholder 2"/>
          <p:cNvSpPr>
            <a:spLocks noGrp="1"/>
          </p:cNvSpPr>
          <p:nvPr>
            <p:ph type="body" idx="1"/>
          </p:nvPr>
        </p:nvSpPr>
        <p:spPr>
          <a:xfrm>
            <a:off x="560036" y="3743529"/>
            <a:ext cx="7107922" cy="1251783"/>
          </a:xfrm>
        </p:spPr>
        <p:txBody>
          <a:bodyPr anchor="t">
            <a:normAutofit/>
          </a:bodyPr>
          <a:lstStyle>
            <a:lvl1pPr marL="0" indent="0" algn="l">
              <a:buNone/>
              <a:defRPr sz="1488">
                <a:solidFill>
                  <a:schemeClr val="tx1">
                    <a:lumMod val="75000"/>
                    <a:lumOff val="25000"/>
                  </a:schemeClr>
                </a:solidFill>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IN" sz="1400" b="0" strike="noStrike" spc="-1">
                <a:latin typeface="Times New Roman"/>
              </a:rPr>
              <a:t>&lt;date/time&gt;</a:t>
            </a:r>
          </a:p>
        </p:txBody>
      </p:sp>
      <p:sp>
        <p:nvSpPr>
          <p:cNvPr id="5" name="Footer Placeholder 4"/>
          <p:cNvSpPr>
            <a:spLocks noGrp="1"/>
          </p:cNvSpPr>
          <p:nvPr>
            <p:ph type="ftr" sz="quarter" idx="11"/>
          </p:nvPr>
        </p:nvSpPr>
        <p:spPr/>
        <p:txBody>
          <a:bodyPr/>
          <a:lstStyle/>
          <a:p>
            <a:pPr algn="ctr"/>
            <a:r>
              <a:rPr lang="en-IN" sz="1400" b="0" strike="noStrike" spc="-1">
                <a:latin typeface="Times New Roman"/>
              </a:rPr>
              <a:t>&lt;footer&gt;</a:t>
            </a:r>
          </a:p>
        </p:txBody>
      </p:sp>
      <p:sp>
        <p:nvSpPr>
          <p:cNvPr id="6" name="Slide Number Placeholder 5"/>
          <p:cNvSpPr>
            <a:spLocks noGrp="1"/>
          </p:cNvSpPr>
          <p:nvPr>
            <p:ph type="sldNum" sz="quarter" idx="12"/>
          </p:nvPr>
        </p:nvSpPr>
        <p:spPr/>
        <p:txBody>
          <a:bodyPr/>
          <a:lstStyle/>
          <a:p>
            <a:pPr algn="r"/>
            <a:fld id="{C6512D0A-6813-4E6A-A198-8248ECAB3627}" type="slidenum">
              <a:rPr lang="en-IN" sz="1400" b="0" strike="noStrike" spc="-1" smtClean="0">
                <a:latin typeface="Times New Roman"/>
              </a:rPr>
              <a:pPr algn="r"/>
              <a:t>‹#›</a:t>
            </a:fld>
            <a:endParaRPr lang="en-IN" sz="1400" b="0" strike="noStrike" spc="-1">
              <a:latin typeface="Times New Roman"/>
            </a:endParaRPr>
          </a:p>
        </p:txBody>
      </p:sp>
    </p:spTree>
    <p:extLst>
      <p:ext uri="{BB962C8B-B14F-4D97-AF65-F5344CB8AC3E}">
        <p14:creationId xmlns:p14="http://schemas.microsoft.com/office/powerpoint/2010/main" val="33283882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0049" y="504049"/>
            <a:ext cx="6692415" cy="2499242"/>
          </a:xfrm>
        </p:spPr>
        <p:txBody>
          <a:bodyPr anchor="ctr">
            <a:normAutofit/>
          </a:bodyPr>
          <a:lstStyle>
            <a:lvl1pPr algn="l">
              <a:defRPr sz="3638"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60034" y="3318322"/>
            <a:ext cx="7107923" cy="425207"/>
          </a:xfrm>
        </p:spPr>
        <p:txBody>
          <a:bodyPr anchor="b">
            <a:noAutofit/>
          </a:bodyPr>
          <a:lstStyle>
            <a:lvl1pPr marL="0" indent="0">
              <a:buFontTx/>
              <a:buNone/>
              <a:defRPr sz="1984">
                <a:solidFill>
                  <a:schemeClr val="tx1">
                    <a:lumMod val="75000"/>
                    <a:lumOff val="25000"/>
                  </a:schemeClr>
                </a:solidFill>
              </a:defRPr>
            </a:lvl1pPr>
            <a:lvl2pPr marL="378013" indent="0">
              <a:buFontTx/>
              <a:buNone/>
              <a:defRPr/>
            </a:lvl2pPr>
            <a:lvl3pPr marL="756026" indent="0">
              <a:buFontTx/>
              <a:buNone/>
              <a:defRPr/>
            </a:lvl3pPr>
            <a:lvl4pPr marL="1134039" indent="0">
              <a:buFontTx/>
              <a:buNone/>
              <a:defRPr/>
            </a:lvl4pPr>
            <a:lvl5pPr marL="1512052" indent="0">
              <a:buFontTx/>
              <a:buNone/>
              <a:defRPr/>
            </a:lvl5pPr>
          </a:lstStyle>
          <a:p>
            <a:pPr lvl="0"/>
            <a:r>
              <a:rPr lang="en-US"/>
              <a:t>Click to edit Master text styles</a:t>
            </a:r>
          </a:p>
        </p:txBody>
      </p:sp>
      <p:sp>
        <p:nvSpPr>
          <p:cNvPr id="3" name="Text Placeholder 2"/>
          <p:cNvSpPr>
            <a:spLocks noGrp="1"/>
          </p:cNvSpPr>
          <p:nvPr>
            <p:ph type="body" idx="1"/>
          </p:nvPr>
        </p:nvSpPr>
        <p:spPr>
          <a:xfrm>
            <a:off x="560036" y="3743529"/>
            <a:ext cx="7107922" cy="1251783"/>
          </a:xfrm>
        </p:spPr>
        <p:txBody>
          <a:bodyPr anchor="t">
            <a:normAutofit/>
          </a:bodyPr>
          <a:lstStyle>
            <a:lvl1pPr marL="0" indent="0" algn="l">
              <a:buNone/>
              <a:defRPr sz="1488">
                <a:solidFill>
                  <a:schemeClr val="tx1">
                    <a:lumMod val="50000"/>
                    <a:lumOff val="50000"/>
                  </a:schemeClr>
                </a:solidFill>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IN" sz="1400" b="0" strike="noStrike" spc="-1">
                <a:latin typeface="Times New Roman"/>
              </a:rPr>
              <a:t>&lt;date/time&gt;</a:t>
            </a:r>
          </a:p>
        </p:txBody>
      </p:sp>
      <p:sp>
        <p:nvSpPr>
          <p:cNvPr id="5" name="Footer Placeholder 4"/>
          <p:cNvSpPr>
            <a:spLocks noGrp="1"/>
          </p:cNvSpPr>
          <p:nvPr>
            <p:ph type="ftr" sz="quarter" idx="11"/>
          </p:nvPr>
        </p:nvSpPr>
        <p:spPr/>
        <p:txBody>
          <a:bodyPr/>
          <a:lstStyle/>
          <a:p>
            <a:pPr algn="ctr"/>
            <a:r>
              <a:rPr lang="en-IN" sz="1400" b="0" strike="noStrike" spc="-1">
                <a:latin typeface="Times New Roman"/>
              </a:rPr>
              <a:t>&lt;footer&gt;</a:t>
            </a:r>
          </a:p>
        </p:txBody>
      </p:sp>
      <p:sp>
        <p:nvSpPr>
          <p:cNvPr id="6" name="Slide Number Placeholder 5"/>
          <p:cNvSpPr>
            <a:spLocks noGrp="1"/>
          </p:cNvSpPr>
          <p:nvPr>
            <p:ph type="sldNum" sz="quarter" idx="12"/>
          </p:nvPr>
        </p:nvSpPr>
        <p:spPr/>
        <p:txBody>
          <a:bodyPr/>
          <a:lstStyle/>
          <a:p>
            <a:pPr algn="r"/>
            <a:fld id="{C6512D0A-6813-4E6A-A198-8248ECAB3627}" type="slidenum">
              <a:rPr lang="en-IN" sz="1400" b="0" strike="noStrike" spc="-1" smtClean="0">
                <a:latin typeface="Times New Roman"/>
              </a:rPr>
              <a:pPr algn="r"/>
              <a:t>‹#›</a:t>
            </a:fld>
            <a:endParaRPr lang="en-IN" sz="1400" b="0" strike="noStrike" spc="-1">
              <a:latin typeface="Times New Roman"/>
            </a:endParaRPr>
          </a:p>
        </p:txBody>
      </p:sp>
      <p:sp>
        <p:nvSpPr>
          <p:cNvPr id="24" name="TextBox 23"/>
          <p:cNvSpPr txBox="1"/>
          <p:nvPr/>
        </p:nvSpPr>
        <p:spPr>
          <a:xfrm>
            <a:off x="448031" y="653526"/>
            <a:ext cx="504031" cy="483523"/>
          </a:xfrm>
          <a:prstGeom prst="rect">
            <a:avLst/>
          </a:prstGeom>
        </p:spPr>
        <p:txBody>
          <a:bodyPr vert="horz" lIns="75605" tIns="37802" rIns="75605" bIns="37802" rtlCol="0" anchor="ctr">
            <a:noAutofit/>
          </a:bodyPr>
          <a:lstStyle/>
          <a:p>
            <a:pPr lvl="0"/>
            <a:r>
              <a:rPr lang="en-US" sz="6614"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7352945" y="2386754"/>
            <a:ext cx="504031" cy="483523"/>
          </a:xfrm>
          <a:prstGeom prst="rect">
            <a:avLst/>
          </a:prstGeom>
        </p:spPr>
        <p:txBody>
          <a:bodyPr vert="horz" lIns="75605" tIns="37802" rIns="75605" bIns="37802" rtlCol="0" anchor="ctr">
            <a:noAutofit/>
          </a:bodyPr>
          <a:lstStyle/>
          <a:p>
            <a:pPr lvl="0"/>
            <a:r>
              <a:rPr lang="en-US" sz="6614"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681764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67035" y="504049"/>
            <a:ext cx="7100923" cy="2499242"/>
          </a:xfrm>
        </p:spPr>
        <p:txBody>
          <a:bodyPr anchor="ctr">
            <a:normAutofit/>
          </a:bodyPr>
          <a:lstStyle>
            <a:lvl1pPr algn="l">
              <a:defRPr sz="3638"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60034" y="3318322"/>
            <a:ext cx="7107923" cy="425207"/>
          </a:xfrm>
        </p:spPr>
        <p:txBody>
          <a:bodyPr anchor="b">
            <a:noAutofit/>
          </a:bodyPr>
          <a:lstStyle>
            <a:lvl1pPr marL="0" indent="0">
              <a:buFontTx/>
              <a:buNone/>
              <a:defRPr sz="1984">
                <a:solidFill>
                  <a:schemeClr val="accent1"/>
                </a:solidFill>
              </a:defRPr>
            </a:lvl1pPr>
            <a:lvl2pPr marL="378013" indent="0">
              <a:buFontTx/>
              <a:buNone/>
              <a:defRPr/>
            </a:lvl2pPr>
            <a:lvl3pPr marL="756026" indent="0">
              <a:buFontTx/>
              <a:buNone/>
              <a:defRPr/>
            </a:lvl3pPr>
            <a:lvl4pPr marL="1134039" indent="0">
              <a:buFontTx/>
              <a:buNone/>
              <a:defRPr/>
            </a:lvl4pPr>
            <a:lvl5pPr marL="1512052" indent="0">
              <a:buFontTx/>
              <a:buNone/>
              <a:defRPr/>
            </a:lvl5pPr>
          </a:lstStyle>
          <a:p>
            <a:pPr lvl="0"/>
            <a:r>
              <a:rPr lang="en-US"/>
              <a:t>Click to edit Master text styles</a:t>
            </a:r>
          </a:p>
        </p:txBody>
      </p:sp>
      <p:sp>
        <p:nvSpPr>
          <p:cNvPr id="3" name="Text Placeholder 2"/>
          <p:cNvSpPr>
            <a:spLocks noGrp="1"/>
          </p:cNvSpPr>
          <p:nvPr>
            <p:ph type="body" idx="1"/>
          </p:nvPr>
        </p:nvSpPr>
        <p:spPr>
          <a:xfrm>
            <a:off x="560036" y="3743529"/>
            <a:ext cx="7107922" cy="1251783"/>
          </a:xfrm>
        </p:spPr>
        <p:txBody>
          <a:bodyPr anchor="t">
            <a:normAutofit/>
          </a:bodyPr>
          <a:lstStyle>
            <a:lvl1pPr marL="0" indent="0" algn="l">
              <a:buNone/>
              <a:defRPr sz="1488">
                <a:solidFill>
                  <a:schemeClr val="tx1">
                    <a:lumMod val="50000"/>
                    <a:lumOff val="50000"/>
                  </a:schemeClr>
                </a:solidFill>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IN" sz="1400" b="0" strike="noStrike" spc="-1">
                <a:latin typeface="Times New Roman"/>
              </a:rPr>
              <a:t>&lt;date/time&gt;</a:t>
            </a:r>
          </a:p>
        </p:txBody>
      </p:sp>
      <p:sp>
        <p:nvSpPr>
          <p:cNvPr id="5" name="Footer Placeholder 4"/>
          <p:cNvSpPr>
            <a:spLocks noGrp="1"/>
          </p:cNvSpPr>
          <p:nvPr>
            <p:ph type="ftr" sz="quarter" idx="11"/>
          </p:nvPr>
        </p:nvSpPr>
        <p:spPr/>
        <p:txBody>
          <a:bodyPr/>
          <a:lstStyle/>
          <a:p>
            <a:pPr algn="ctr"/>
            <a:r>
              <a:rPr lang="en-IN" sz="1400" b="0" strike="noStrike" spc="-1">
                <a:latin typeface="Times New Roman"/>
              </a:rPr>
              <a:t>&lt;footer&gt;</a:t>
            </a:r>
          </a:p>
        </p:txBody>
      </p:sp>
      <p:sp>
        <p:nvSpPr>
          <p:cNvPr id="6" name="Slide Number Placeholder 5"/>
          <p:cNvSpPr>
            <a:spLocks noGrp="1"/>
          </p:cNvSpPr>
          <p:nvPr>
            <p:ph type="sldNum" sz="quarter" idx="12"/>
          </p:nvPr>
        </p:nvSpPr>
        <p:spPr/>
        <p:txBody>
          <a:bodyPr/>
          <a:lstStyle/>
          <a:p>
            <a:pPr algn="r"/>
            <a:fld id="{C6512D0A-6813-4E6A-A198-8248ECAB3627}" type="slidenum">
              <a:rPr lang="en-IN" sz="1400" b="0" strike="noStrike" spc="-1" smtClean="0">
                <a:latin typeface="Times New Roman"/>
              </a:rPr>
              <a:pPr algn="r"/>
              <a:t>‹#›</a:t>
            </a:fld>
            <a:endParaRPr lang="en-IN" sz="1400" b="0" strike="noStrike" spc="-1">
              <a:latin typeface="Times New Roman"/>
            </a:endParaRPr>
          </a:p>
        </p:txBody>
      </p:sp>
    </p:spTree>
    <p:extLst>
      <p:ext uri="{BB962C8B-B14F-4D97-AF65-F5344CB8AC3E}">
        <p14:creationId xmlns:p14="http://schemas.microsoft.com/office/powerpoint/2010/main" val="34647002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IN" sz="1400" b="0" strike="noStrike" spc="-1">
                <a:latin typeface="Times New Roman"/>
              </a:rPr>
              <a:t>&lt;date/time&gt;</a:t>
            </a:r>
          </a:p>
        </p:txBody>
      </p:sp>
      <p:sp>
        <p:nvSpPr>
          <p:cNvPr id="5" name="Footer Placeholder 4"/>
          <p:cNvSpPr>
            <a:spLocks noGrp="1"/>
          </p:cNvSpPr>
          <p:nvPr>
            <p:ph type="ftr" sz="quarter" idx="11"/>
          </p:nvPr>
        </p:nvSpPr>
        <p:spPr/>
        <p:txBody>
          <a:bodyPr/>
          <a:lstStyle/>
          <a:p>
            <a:pPr algn="ctr"/>
            <a:r>
              <a:rPr lang="en-IN" sz="1400" b="0" strike="noStrike" spc="-1">
                <a:latin typeface="Times New Roman"/>
              </a:rPr>
              <a:t>&lt;footer&gt;</a:t>
            </a:r>
          </a:p>
        </p:txBody>
      </p:sp>
      <p:sp>
        <p:nvSpPr>
          <p:cNvPr id="6" name="Slide Number Placeholder 5"/>
          <p:cNvSpPr>
            <a:spLocks noGrp="1"/>
          </p:cNvSpPr>
          <p:nvPr>
            <p:ph type="sldNum" sz="quarter" idx="12"/>
          </p:nvPr>
        </p:nvSpPr>
        <p:spPr/>
        <p:txBody>
          <a:bodyPr/>
          <a:lstStyle/>
          <a:p>
            <a:pPr algn="r"/>
            <a:fld id="{C6512D0A-6813-4E6A-A198-8248ECAB3627}" type="slidenum">
              <a:rPr lang="en-IN" sz="1400" b="0" strike="noStrike" spc="-1" smtClean="0">
                <a:latin typeface="Times New Roman"/>
              </a:rPr>
              <a:pPr algn="r"/>
              <a:t>‹#›</a:t>
            </a:fld>
            <a:endParaRPr lang="en-IN" sz="1400" b="0" strike="noStrike" spc="-1">
              <a:latin typeface="Times New Roman"/>
            </a:endParaRPr>
          </a:p>
        </p:txBody>
      </p:sp>
    </p:spTree>
    <p:extLst>
      <p:ext uri="{BB962C8B-B14F-4D97-AF65-F5344CB8AC3E}">
        <p14:creationId xmlns:p14="http://schemas.microsoft.com/office/powerpoint/2010/main" val="14744976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7855" y="504048"/>
            <a:ext cx="1078791" cy="4342172"/>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60036" y="504049"/>
            <a:ext cx="5837494" cy="43421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IN" sz="1400" b="0" strike="noStrike" spc="-1">
                <a:latin typeface="Times New Roman"/>
              </a:rPr>
              <a:t>&lt;date/time&gt;</a:t>
            </a:r>
          </a:p>
        </p:txBody>
      </p:sp>
      <p:sp>
        <p:nvSpPr>
          <p:cNvPr id="5" name="Footer Placeholder 4"/>
          <p:cNvSpPr>
            <a:spLocks noGrp="1"/>
          </p:cNvSpPr>
          <p:nvPr>
            <p:ph type="ftr" sz="quarter" idx="11"/>
          </p:nvPr>
        </p:nvSpPr>
        <p:spPr/>
        <p:txBody>
          <a:bodyPr/>
          <a:lstStyle/>
          <a:p>
            <a:pPr algn="ctr"/>
            <a:r>
              <a:rPr lang="en-IN" sz="1400" b="0" strike="noStrike" spc="-1">
                <a:latin typeface="Times New Roman"/>
              </a:rPr>
              <a:t>&lt;footer&gt;</a:t>
            </a:r>
          </a:p>
        </p:txBody>
      </p:sp>
      <p:sp>
        <p:nvSpPr>
          <p:cNvPr id="6" name="Slide Number Placeholder 5"/>
          <p:cNvSpPr>
            <a:spLocks noGrp="1"/>
          </p:cNvSpPr>
          <p:nvPr>
            <p:ph type="sldNum" sz="quarter" idx="12"/>
          </p:nvPr>
        </p:nvSpPr>
        <p:spPr/>
        <p:txBody>
          <a:bodyPr/>
          <a:lstStyle/>
          <a:p>
            <a:pPr algn="r"/>
            <a:fld id="{C6512D0A-6813-4E6A-A198-8248ECAB3627}" type="slidenum">
              <a:rPr lang="en-IN" sz="1400" b="0" strike="noStrike" spc="-1" smtClean="0">
                <a:latin typeface="Times New Roman"/>
              </a:rPr>
              <a:pPr algn="r"/>
              <a:t>‹#›</a:t>
            </a:fld>
            <a:endParaRPr lang="en-IN" sz="1400" b="0" strike="noStrike" spc="-1">
              <a:latin typeface="Times New Roman"/>
            </a:endParaRPr>
          </a:p>
        </p:txBody>
      </p:sp>
    </p:spTree>
    <p:extLst>
      <p:ext uri="{BB962C8B-B14F-4D97-AF65-F5344CB8AC3E}">
        <p14:creationId xmlns:p14="http://schemas.microsoft.com/office/powerpoint/2010/main" val="25289679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640" cy="946440"/>
          </a:xfrm>
          <a:prstGeom prst="rect">
            <a:avLst/>
          </a:prstGeom>
        </p:spPr>
        <p:txBody>
          <a:bodyPr lIns="0" tIns="0" rIns="0" bIns="0" anchor="ctr">
            <a:noAutofit/>
          </a:bodyPr>
          <a:lstStyle/>
          <a:p>
            <a:pPr algn="ctr"/>
            <a:endParaRPr lang="en-IN" sz="4400" b="0" strike="noStrike" spc="-1">
              <a:latin typeface="Arial"/>
            </a:endParaRPr>
          </a:p>
        </p:txBody>
      </p:sp>
      <p:sp>
        <p:nvSpPr>
          <p:cNvPr id="8" name="PlaceHolder 2"/>
          <p:cNvSpPr>
            <a:spLocks noGrp="1"/>
          </p:cNvSpPr>
          <p:nvPr>
            <p:ph type="body"/>
          </p:nvPr>
        </p:nvSpPr>
        <p:spPr>
          <a:xfrm>
            <a:off x="504000" y="1326600"/>
            <a:ext cx="9071640" cy="3288240"/>
          </a:xfrm>
          <a:prstGeom prst="rect">
            <a:avLst/>
          </a:prstGeom>
        </p:spPr>
        <p:txBody>
          <a:bodyPr lIns="0" tIns="0" rIns="0" bIns="0">
            <a:normAutofit/>
          </a:bodyPr>
          <a:lstStyle/>
          <a:p>
            <a:endParaRPr lang="en-IN" sz="3200" b="0" strike="noStrike" spc="-1">
              <a:latin typeface="Arial"/>
            </a:endParaRPr>
          </a:p>
        </p:txBody>
      </p:sp>
    </p:spTree>
    <p:extLst>
      <p:ext uri="{BB962C8B-B14F-4D97-AF65-F5344CB8AC3E}">
        <p14:creationId xmlns:p14="http://schemas.microsoft.com/office/powerpoint/2010/main" val="1342750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976"/>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IN" sz="1400" b="0" strike="noStrike" spc="-1">
                <a:latin typeface="Times New Roman"/>
              </a:rPr>
              <a:t>&lt;date/time&gt;</a:t>
            </a:r>
          </a:p>
        </p:txBody>
      </p:sp>
      <p:sp>
        <p:nvSpPr>
          <p:cNvPr id="5" name="Footer Placeholder 4"/>
          <p:cNvSpPr>
            <a:spLocks noGrp="1"/>
          </p:cNvSpPr>
          <p:nvPr>
            <p:ph type="ftr" sz="quarter" idx="11"/>
          </p:nvPr>
        </p:nvSpPr>
        <p:spPr/>
        <p:txBody>
          <a:bodyPr/>
          <a:lstStyle/>
          <a:p>
            <a:pPr algn="ctr"/>
            <a:r>
              <a:rPr lang="en-IN" sz="1400" b="0" strike="noStrike" spc="-1">
                <a:latin typeface="Times New Roman"/>
              </a:rPr>
              <a:t>&lt;footer&gt;</a:t>
            </a:r>
          </a:p>
        </p:txBody>
      </p:sp>
      <p:sp>
        <p:nvSpPr>
          <p:cNvPr id="6" name="Slide Number Placeholder 5"/>
          <p:cNvSpPr>
            <a:spLocks noGrp="1"/>
          </p:cNvSpPr>
          <p:nvPr>
            <p:ph type="sldNum" sz="quarter" idx="12"/>
          </p:nvPr>
        </p:nvSpPr>
        <p:spPr/>
        <p:txBody>
          <a:bodyPr/>
          <a:lstStyle/>
          <a:p>
            <a:pPr algn="r"/>
            <a:fld id="{C6512D0A-6813-4E6A-A198-8248ECAB3627}" type="slidenum">
              <a:rPr lang="en-IN" sz="1400" b="0" strike="noStrike" spc="-1" smtClean="0">
                <a:latin typeface="Times New Roman"/>
              </a:rPr>
              <a:pPr algn="r"/>
              <a:t>‹#›</a:t>
            </a:fld>
            <a:endParaRPr lang="en-IN" sz="1400" b="0" strike="noStrike" spc="-1">
              <a:latin typeface="Times New Roman"/>
            </a:endParaRPr>
          </a:p>
        </p:txBody>
      </p:sp>
    </p:spTree>
    <p:extLst>
      <p:ext uri="{BB962C8B-B14F-4D97-AF65-F5344CB8AC3E}">
        <p14:creationId xmlns:p14="http://schemas.microsoft.com/office/powerpoint/2010/main" val="3898193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60036" y="2233217"/>
            <a:ext cx="7107922" cy="1510312"/>
          </a:xfrm>
        </p:spPr>
        <p:txBody>
          <a:bodyPr anchor="b"/>
          <a:lstStyle>
            <a:lvl1pPr algn="l">
              <a:defRPr sz="3307" b="0" cap="none"/>
            </a:lvl1pPr>
          </a:lstStyle>
          <a:p>
            <a:r>
              <a:rPr lang="en-US"/>
              <a:t>Click to edit Master title style</a:t>
            </a:r>
            <a:endParaRPr lang="en-US" dirty="0"/>
          </a:p>
        </p:txBody>
      </p:sp>
      <p:sp>
        <p:nvSpPr>
          <p:cNvPr id="3" name="Text Placeholder 2"/>
          <p:cNvSpPr>
            <a:spLocks noGrp="1"/>
          </p:cNvSpPr>
          <p:nvPr>
            <p:ph type="body" idx="1"/>
          </p:nvPr>
        </p:nvSpPr>
        <p:spPr>
          <a:xfrm>
            <a:off x="560036" y="3743529"/>
            <a:ext cx="7107922" cy="711423"/>
          </a:xfrm>
        </p:spPr>
        <p:txBody>
          <a:bodyPr anchor="t"/>
          <a:lstStyle>
            <a:lvl1pPr marL="0" indent="0" algn="l">
              <a:buNone/>
              <a:defRPr sz="1654">
                <a:solidFill>
                  <a:schemeClr val="tx1">
                    <a:lumMod val="50000"/>
                    <a:lumOff val="50000"/>
                  </a:schemeClr>
                </a:solidFill>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IN" sz="1400" b="0" strike="noStrike" spc="-1">
                <a:latin typeface="Times New Roman"/>
              </a:rPr>
              <a:t>&lt;date/time&gt;</a:t>
            </a:r>
          </a:p>
        </p:txBody>
      </p:sp>
      <p:sp>
        <p:nvSpPr>
          <p:cNvPr id="5" name="Footer Placeholder 4"/>
          <p:cNvSpPr>
            <a:spLocks noGrp="1"/>
          </p:cNvSpPr>
          <p:nvPr>
            <p:ph type="ftr" sz="quarter" idx="11"/>
          </p:nvPr>
        </p:nvSpPr>
        <p:spPr/>
        <p:txBody>
          <a:bodyPr/>
          <a:lstStyle/>
          <a:p>
            <a:pPr algn="ctr"/>
            <a:r>
              <a:rPr lang="en-IN" sz="1400" b="0" strike="noStrike" spc="-1">
                <a:latin typeface="Times New Roman"/>
              </a:rPr>
              <a:t>&lt;footer&gt;</a:t>
            </a:r>
          </a:p>
        </p:txBody>
      </p:sp>
      <p:sp>
        <p:nvSpPr>
          <p:cNvPr id="6" name="Slide Number Placeholder 5"/>
          <p:cNvSpPr>
            <a:spLocks noGrp="1"/>
          </p:cNvSpPr>
          <p:nvPr>
            <p:ph type="sldNum" sz="quarter" idx="12"/>
          </p:nvPr>
        </p:nvSpPr>
        <p:spPr/>
        <p:txBody>
          <a:bodyPr/>
          <a:lstStyle/>
          <a:p>
            <a:pPr algn="r"/>
            <a:fld id="{C6512D0A-6813-4E6A-A198-8248ECAB3627}" type="slidenum">
              <a:rPr lang="en-IN" sz="1400" b="0" strike="noStrike" spc="-1" smtClean="0">
                <a:latin typeface="Times New Roman"/>
              </a:rPr>
              <a:pPr algn="r"/>
              <a:t>‹#›</a:t>
            </a:fld>
            <a:endParaRPr lang="en-IN" sz="1400" b="0" strike="noStrike" spc="-1">
              <a:latin typeface="Times New Roman"/>
            </a:endParaRPr>
          </a:p>
        </p:txBody>
      </p:sp>
    </p:spTree>
    <p:extLst>
      <p:ext uri="{BB962C8B-B14F-4D97-AF65-F5344CB8AC3E}">
        <p14:creationId xmlns:p14="http://schemas.microsoft.com/office/powerpoint/2010/main" val="148996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60036" y="1786487"/>
            <a:ext cx="3459456" cy="32088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08504" y="1786488"/>
            <a:ext cx="3459455" cy="32088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IN" sz="1400" b="0" strike="noStrike" spc="-1">
                <a:latin typeface="Times New Roman"/>
              </a:rPr>
              <a:t>&lt;date/time&gt;</a:t>
            </a:r>
          </a:p>
        </p:txBody>
      </p:sp>
      <p:sp>
        <p:nvSpPr>
          <p:cNvPr id="6" name="Footer Placeholder 5"/>
          <p:cNvSpPr>
            <a:spLocks noGrp="1"/>
          </p:cNvSpPr>
          <p:nvPr>
            <p:ph type="ftr" sz="quarter" idx="11"/>
          </p:nvPr>
        </p:nvSpPr>
        <p:spPr/>
        <p:txBody>
          <a:bodyPr/>
          <a:lstStyle/>
          <a:p>
            <a:pPr algn="ctr"/>
            <a:r>
              <a:rPr lang="en-IN" sz="1400" b="0" strike="noStrike" spc="-1">
                <a:latin typeface="Times New Roman"/>
              </a:rPr>
              <a:t>&lt;footer&gt;</a:t>
            </a:r>
          </a:p>
        </p:txBody>
      </p:sp>
      <p:sp>
        <p:nvSpPr>
          <p:cNvPr id="7" name="Slide Number Placeholder 6"/>
          <p:cNvSpPr>
            <a:spLocks noGrp="1"/>
          </p:cNvSpPr>
          <p:nvPr>
            <p:ph type="sldNum" sz="quarter" idx="12"/>
          </p:nvPr>
        </p:nvSpPr>
        <p:spPr/>
        <p:txBody>
          <a:bodyPr/>
          <a:lstStyle/>
          <a:p>
            <a:pPr algn="r"/>
            <a:fld id="{C6512D0A-6813-4E6A-A198-8248ECAB3627}" type="slidenum">
              <a:rPr lang="en-IN" sz="1400" b="0" strike="noStrike" spc="-1" smtClean="0">
                <a:latin typeface="Times New Roman"/>
              </a:rPr>
              <a:pPr algn="r"/>
              <a:t>‹#›</a:t>
            </a:fld>
            <a:endParaRPr lang="en-IN" sz="1400" b="0" strike="noStrike" spc="-1">
              <a:latin typeface="Times New Roman"/>
            </a:endParaRPr>
          </a:p>
        </p:txBody>
      </p:sp>
    </p:spTree>
    <p:extLst>
      <p:ext uri="{BB962C8B-B14F-4D97-AF65-F5344CB8AC3E}">
        <p14:creationId xmlns:p14="http://schemas.microsoft.com/office/powerpoint/2010/main" val="2047137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58722" y="1786813"/>
            <a:ext cx="3460769" cy="476483"/>
          </a:xfrm>
        </p:spPr>
        <p:txBody>
          <a:bodyPr anchor="b">
            <a:noAutofit/>
          </a:bodyPr>
          <a:lstStyle>
            <a:lvl1pPr marL="0" indent="0">
              <a:buNone/>
              <a:defRPr sz="1984" b="0"/>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en-US"/>
              <a:t>Click to edit Master text styles</a:t>
            </a:r>
          </a:p>
        </p:txBody>
      </p:sp>
      <p:sp>
        <p:nvSpPr>
          <p:cNvPr id="4" name="Content Placeholder 3"/>
          <p:cNvSpPr>
            <a:spLocks noGrp="1"/>
          </p:cNvSpPr>
          <p:nvPr>
            <p:ph sz="half" idx="2"/>
          </p:nvPr>
        </p:nvSpPr>
        <p:spPr>
          <a:xfrm>
            <a:off x="558722" y="2263297"/>
            <a:ext cx="3460769" cy="273201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07192" y="1786813"/>
            <a:ext cx="3460765" cy="476483"/>
          </a:xfrm>
        </p:spPr>
        <p:txBody>
          <a:bodyPr anchor="b">
            <a:noAutofit/>
          </a:bodyPr>
          <a:lstStyle>
            <a:lvl1pPr marL="0" indent="0">
              <a:buNone/>
              <a:defRPr sz="1984" b="0"/>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en-US"/>
              <a:t>Click to edit Master text styles</a:t>
            </a:r>
          </a:p>
        </p:txBody>
      </p:sp>
      <p:sp>
        <p:nvSpPr>
          <p:cNvPr id="6" name="Content Placeholder 5"/>
          <p:cNvSpPr>
            <a:spLocks noGrp="1"/>
          </p:cNvSpPr>
          <p:nvPr>
            <p:ph sz="quarter" idx="4"/>
          </p:nvPr>
        </p:nvSpPr>
        <p:spPr>
          <a:xfrm>
            <a:off x="4207193" y="2263297"/>
            <a:ext cx="3460764" cy="273201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IN" sz="1400" b="0" strike="noStrike" spc="-1">
                <a:latin typeface="Times New Roman"/>
              </a:rPr>
              <a:t>&lt;date/time&gt;</a:t>
            </a:r>
          </a:p>
        </p:txBody>
      </p:sp>
      <p:sp>
        <p:nvSpPr>
          <p:cNvPr id="8" name="Footer Placeholder 7"/>
          <p:cNvSpPr>
            <a:spLocks noGrp="1"/>
          </p:cNvSpPr>
          <p:nvPr>
            <p:ph type="ftr" sz="quarter" idx="11"/>
          </p:nvPr>
        </p:nvSpPr>
        <p:spPr/>
        <p:txBody>
          <a:bodyPr/>
          <a:lstStyle/>
          <a:p>
            <a:pPr algn="ctr"/>
            <a:r>
              <a:rPr lang="en-IN" sz="1400" b="0" strike="noStrike" spc="-1">
                <a:latin typeface="Times New Roman"/>
              </a:rPr>
              <a:t>&lt;footer&gt;</a:t>
            </a:r>
          </a:p>
        </p:txBody>
      </p:sp>
      <p:sp>
        <p:nvSpPr>
          <p:cNvPr id="9" name="Slide Number Placeholder 8"/>
          <p:cNvSpPr>
            <a:spLocks noGrp="1"/>
          </p:cNvSpPr>
          <p:nvPr>
            <p:ph type="sldNum" sz="quarter" idx="12"/>
          </p:nvPr>
        </p:nvSpPr>
        <p:spPr/>
        <p:txBody>
          <a:bodyPr/>
          <a:lstStyle/>
          <a:p>
            <a:pPr algn="r"/>
            <a:fld id="{C6512D0A-6813-4E6A-A198-8248ECAB3627}" type="slidenum">
              <a:rPr lang="en-IN" sz="1400" b="0" strike="noStrike" spc="-1" smtClean="0">
                <a:latin typeface="Times New Roman"/>
              </a:rPr>
              <a:pPr algn="r"/>
              <a:t>‹#›</a:t>
            </a:fld>
            <a:endParaRPr lang="en-IN" sz="1400" b="0" strike="noStrike" spc="-1">
              <a:latin typeface="Times New Roman"/>
            </a:endParaRPr>
          </a:p>
        </p:txBody>
      </p:sp>
    </p:spTree>
    <p:extLst>
      <p:ext uri="{BB962C8B-B14F-4D97-AF65-F5344CB8AC3E}">
        <p14:creationId xmlns:p14="http://schemas.microsoft.com/office/powerpoint/2010/main" val="2532768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035" y="504049"/>
            <a:ext cx="7107922" cy="1092106"/>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05298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IN" sz="1400" b="0" strike="noStrike" spc="-1">
                <a:latin typeface="Times New Roman"/>
              </a:rPr>
              <a:t>&lt;date/time&gt;</a:t>
            </a:r>
          </a:p>
        </p:txBody>
      </p:sp>
      <p:sp>
        <p:nvSpPr>
          <p:cNvPr id="3" name="Footer Placeholder 2"/>
          <p:cNvSpPr>
            <a:spLocks noGrp="1"/>
          </p:cNvSpPr>
          <p:nvPr>
            <p:ph type="ftr" sz="quarter" idx="11"/>
          </p:nvPr>
        </p:nvSpPr>
        <p:spPr/>
        <p:txBody>
          <a:bodyPr/>
          <a:lstStyle/>
          <a:p>
            <a:pPr algn="ctr"/>
            <a:r>
              <a:rPr lang="en-IN" sz="1400" b="0" strike="noStrike" spc="-1">
                <a:latin typeface="Times New Roman"/>
              </a:rPr>
              <a:t>&lt;footer&gt;</a:t>
            </a:r>
          </a:p>
        </p:txBody>
      </p:sp>
      <p:sp>
        <p:nvSpPr>
          <p:cNvPr id="4" name="Slide Number Placeholder 3"/>
          <p:cNvSpPr>
            <a:spLocks noGrp="1"/>
          </p:cNvSpPr>
          <p:nvPr>
            <p:ph type="sldNum" sz="quarter" idx="12"/>
          </p:nvPr>
        </p:nvSpPr>
        <p:spPr/>
        <p:txBody>
          <a:bodyPr/>
          <a:lstStyle/>
          <a:p>
            <a:pPr algn="r"/>
            <a:fld id="{C6512D0A-6813-4E6A-A198-8248ECAB3627}" type="slidenum">
              <a:rPr lang="en-IN" sz="1400" b="0" strike="noStrike" spc="-1" smtClean="0">
                <a:latin typeface="Times New Roman"/>
              </a:rPr>
              <a:pPr algn="r"/>
              <a:t>‹#›</a:t>
            </a:fld>
            <a:endParaRPr lang="en-IN" sz="1400" b="0" strike="noStrike" spc="-1">
              <a:latin typeface="Times New Roman"/>
            </a:endParaRPr>
          </a:p>
        </p:txBody>
      </p:sp>
    </p:spTree>
    <p:extLst>
      <p:ext uri="{BB962C8B-B14F-4D97-AF65-F5344CB8AC3E}">
        <p14:creationId xmlns:p14="http://schemas.microsoft.com/office/powerpoint/2010/main" val="886552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035" y="1239123"/>
            <a:ext cx="3187012" cy="1057102"/>
          </a:xfrm>
        </p:spPr>
        <p:txBody>
          <a:bodyPr anchor="b">
            <a:normAutofit/>
          </a:bodyPr>
          <a:lstStyle>
            <a:lvl1pPr>
              <a:defRPr sz="1654"/>
            </a:lvl1pPr>
          </a:lstStyle>
          <a:p>
            <a:r>
              <a:rPr lang="en-US"/>
              <a:t>Click to edit Master title style</a:t>
            </a:r>
            <a:endParaRPr lang="en-US" dirty="0"/>
          </a:p>
        </p:txBody>
      </p:sp>
      <p:sp>
        <p:nvSpPr>
          <p:cNvPr id="3" name="Content Placeholder 2"/>
          <p:cNvSpPr>
            <a:spLocks noGrp="1"/>
          </p:cNvSpPr>
          <p:nvPr>
            <p:ph idx="1"/>
          </p:nvPr>
        </p:nvSpPr>
        <p:spPr>
          <a:xfrm>
            <a:off x="3936059" y="425766"/>
            <a:ext cx="3731899" cy="456954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60035" y="2296225"/>
            <a:ext cx="3187012" cy="2136956"/>
          </a:xfrm>
        </p:spPr>
        <p:txBody>
          <a:bodyPr>
            <a:normAutofit/>
          </a:bodyPr>
          <a:lstStyle>
            <a:lvl1pPr marL="0" indent="0">
              <a:buNone/>
              <a:defRPr sz="1158"/>
            </a:lvl1pPr>
            <a:lvl2pPr marL="377900" indent="0">
              <a:buNone/>
              <a:defRPr sz="1158"/>
            </a:lvl2pPr>
            <a:lvl3pPr marL="755799" indent="0">
              <a:buNone/>
              <a:defRPr sz="992"/>
            </a:lvl3pPr>
            <a:lvl4pPr marL="1133699" indent="0">
              <a:buNone/>
              <a:defRPr sz="827"/>
            </a:lvl4pPr>
            <a:lvl5pPr marL="1511598" indent="0">
              <a:buNone/>
              <a:defRPr sz="827"/>
            </a:lvl5pPr>
            <a:lvl6pPr marL="1889498" indent="0">
              <a:buNone/>
              <a:defRPr sz="827"/>
            </a:lvl6pPr>
            <a:lvl7pPr marL="2267397" indent="0">
              <a:buNone/>
              <a:defRPr sz="827"/>
            </a:lvl7pPr>
            <a:lvl8pPr marL="2645297" indent="0">
              <a:buNone/>
              <a:defRPr sz="827"/>
            </a:lvl8pPr>
            <a:lvl9pPr marL="3023197"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r>
              <a:rPr lang="en-IN" sz="1400" b="0" strike="noStrike" spc="-1">
                <a:latin typeface="Times New Roman"/>
              </a:rPr>
              <a:t>&lt;date/time&gt;</a:t>
            </a:r>
          </a:p>
        </p:txBody>
      </p:sp>
      <p:sp>
        <p:nvSpPr>
          <p:cNvPr id="6" name="Footer Placeholder 5"/>
          <p:cNvSpPr>
            <a:spLocks noGrp="1"/>
          </p:cNvSpPr>
          <p:nvPr>
            <p:ph type="ftr" sz="quarter" idx="11"/>
          </p:nvPr>
        </p:nvSpPr>
        <p:spPr/>
        <p:txBody>
          <a:bodyPr/>
          <a:lstStyle/>
          <a:p>
            <a:pPr algn="ctr"/>
            <a:r>
              <a:rPr lang="en-IN" sz="1400" b="0" strike="noStrike" spc="-1">
                <a:latin typeface="Times New Roman"/>
              </a:rPr>
              <a:t>&lt;footer&gt;</a:t>
            </a:r>
          </a:p>
        </p:txBody>
      </p:sp>
      <p:sp>
        <p:nvSpPr>
          <p:cNvPr id="7" name="Slide Number Placeholder 6"/>
          <p:cNvSpPr>
            <a:spLocks noGrp="1"/>
          </p:cNvSpPr>
          <p:nvPr>
            <p:ph type="sldNum" sz="quarter" idx="12"/>
          </p:nvPr>
        </p:nvSpPr>
        <p:spPr/>
        <p:txBody>
          <a:bodyPr/>
          <a:lstStyle/>
          <a:p>
            <a:pPr algn="r"/>
            <a:fld id="{C6512D0A-6813-4E6A-A198-8248ECAB3627}" type="slidenum">
              <a:rPr lang="en-IN" sz="1400" b="0" strike="noStrike" spc="-1" smtClean="0">
                <a:latin typeface="Times New Roman"/>
              </a:rPr>
              <a:pPr algn="r"/>
              <a:t>‹#›</a:t>
            </a:fld>
            <a:endParaRPr lang="en-IN" sz="1400" b="0" strike="noStrike" spc="-1">
              <a:latin typeface="Times New Roman"/>
            </a:endParaRPr>
          </a:p>
        </p:txBody>
      </p:sp>
    </p:spTree>
    <p:extLst>
      <p:ext uri="{BB962C8B-B14F-4D97-AF65-F5344CB8AC3E}">
        <p14:creationId xmlns:p14="http://schemas.microsoft.com/office/powerpoint/2010/main" val="2430736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036" y="3969385"/>
            <a:ext cx="7107921" cy="468608"/>
          </a:xfrm>
        </p:spPr>
        <p:txBody>
          <a:bodyPr anchor="b">
            <a:normAutofit/>
          </a:bodyPr>
          <a:lstStyle>
            <a:lvl1pPr algn="l">
              <a:defRPr sz="1984"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0035" y="504049"/>
            <a:ext cx="7107922" cy="3179839"/>
          </a:xfrm>
        </p:spPr>
        <p:txBody>
          <a:bodyPr anchor="t">
            <a:normAutofit/>
          </a:bodyPr>
          <a:lstStyle>
            <a:lvl1pPr marL="0" indent="0" algn="ctr">
              <a:buNone/>
              <a:defRPr sz="1323"/>
            </a:lvl1pPr>
            <a:lvl2pPr marL="378013" indent="0">
              <a:buNone/>
              <a:defRPr sz="1323"/>
            </a:lvl2pPr>
            <a:lvl3pPr marL="756026" indent="0">
              <a:buNone/>
              <a:defRPr sz="1323"/>
            </a:lvl3pPr>
            <a:lvl4pPr marL="1134039" indent="0">
              <a:buNone/>
              <a:defRPr sz="1323"/>
            </a:lvl4pPr>
            <a:lvl5pPr marL="1512052" indent="0">
              <a:buNone/>
              <a:defRPr sz="1323"/>
            </a:lvl5pPr>
            <a:lvl6pPr marL="1890065" indent="0">
              <a:buNone/>
              <a:defRPr sz="1323"/>
            </a:lvl6pPr>
            <a:lvl7pPr marL="2268078" indent="0">
              <a:buNone/>
              <a:defRPr sz="1323"/>
            </a:lvl7pPr>
            <a:lvl8pPr marL="2646091" indent="0">
              <a:buNone/>
              <a:defRPr sz="1323"/>
            </a:lvl8pPr>
            <a:lvl9pPr marL="3024104" indent="0">
              <a:buNone/>
              <a:defRPr sz="1323"/>
            </a:lvl9pPr>
          </a:lstStyle>
          <a:p>
            <a:r>
              <a:rPr lang="en-US"/>
              <a:t>Click icon to add picture</a:t>
            </a:r>
            <a:endParaRPr lang="en-US" dirty="0"/>
          </a:p>
        </p:txBody>
      </p:sp>
      <p:sp>
        <p:nvSpPr>
          <p:cNvPr id="4" name="Text Placeholder 3"/>
          <p:cNvSpPr>
            <a:spLocks noGrp="1"/>
          </p:cNvSpPr>
          <p:nvPr>
            <p:ph type="body" sz="half" idx="2"/>
          </p:nvPr>
        </p:nvSpPr>
        <p:spPr>
          <a:xfrm>
            <a:off x="560036" y="4437993"/>
            <a:ext cx="7107921" cy="557318"/>
          </a:xfrm>
        </p:spPr>
        <p:txBody>
          <a:bodyPr>
            <a:normAutofit/>
          </a:bodyPr>
          <a:lstStyle>
            <a:lvl1pPr marL="0" indent="0">
              <a:buNone/>
              <a:defRPr sz="992"/>
            </a:lvl1pPr>
            <a:lvl2pPr marL="378013" indent="0">
              <a:buNone/>
              <a:defRPr sz="992"/>
            </a:lvl2pPr>
            <a:lvl3pPr marL="756026" indent="0">
              <a:buNone/>
              <a:defRPr sz="827"/>
            </a:lvl3pPr>
            <a:lvl4pPr marL="1134039" indent="0">
              <a:buNone/>
              <a:defRPr sz="744"/>
            </a:lvl4pPr>
            <a:lvl5pPr marL="1512052" indent="0">
              <a:buNone/>
              <a:defRPr sz="744"/>
            </a:lvl5pPr>
            <a:lvl6pPr marL="1890065" indent="0">
              <a:buNone/>
              <a:defRPr sz="744"/>
            </a:lvl6pPr>
            <a:lvl7pPr marL="2268078" indent="0">
              <a:buNone/>
              <a:defRPr sz="744"/>
            </a:lvl7pPr>
            <a:lvl8pPr marL="2646091" indent="0">
              <a:buNone/>
              <a:defRPr sz="744"/>
            </a:lvl8pPr>
            <a:lvl9pPr marL="3024104" indent="0">
              <a:buNone/>
              <a:defRPr sz="744"/>
            </a:lvl9pPr>
          </a:lstStyle>
          <a:p>
            <a:pPr lvl="0"/>
            <a:r>
              <a:rPr lang="en-US"/>
              <a:t>Click to edit Master text styles</a:t>
            </a:r>
          </a:p>
        </p:txBody>
      </p:sp>
      <p:sp>
        <p:nvSpPr>
          <p:cNvPr id="5" name="Date Placeholder 4"/>
          <p:cNvSpPr>
            <a:spLocks noGrp="1"/>
          </p:cNvSpPr>
          <p:nvPr>
            <p:ph type="dt" sz="half" idx="10"/>
          </p:nvPr>
        </p:nvSpPr>
        <p:spPr/>
        <p:txBody>
          <a:bodyPr/>
          <a:lstStyle/>
          <a:p>
            <a:r>
              <a:rPr lang="en-IN" sz="1400" b="0" strike="noStrike" spc="-1">
                <a:latin typeface="Times New Roman"/>
              </a:rPr>
              <a:t>&lt;date/time&gt;</a:t>
            </a:r>
          </a:p>
        </p:txBody>
      </p:sp>
      <p:sp>
        <p:nvSpPr>
          <p:cNvPr id="6" name="Footer Placeholder 5"/>
          <p:cNvSpPr>
            <a:spLocks noGrp="1"/>
          </p:cNvSpPr>
          <p:nvPr>
            <p:ph type="ftr" sz="quarter" idx="11"/>
          </p:nvPr>
        </p:nvSpPr>
        <p:spPr/>
        <p:txBody>
          <a:bodyPr/>
          <a:lstStyle/>
          <a:p>
            <a:pPr algn="ctr"/>
            <a:r>
              <a:rPr lang="en-IN" sz="1400" b="0" strike="noStrike" spc="-1">
                <a:latin typeface="Times New Roman"/>
              </a:rPr>
              <a:t>&lt;footer&gt;</a:t>
            </a:r>
          </a:p>
        </p:txBody>
      </p:sp>
      <p:sp>
        <p:nvSpPr>
          <p:cNvPr id="7" name="Slide Number Placeholder 6"/>
          <p:cNvSpPr>
            <a:spLocks noGrp="1"/>
          </p:cNvSpPr>
          <p:nvPr>
            <p:ph type="sldNum" sz="quarter" idx="12"/>
          </p:nvPr>
        </p:nvSpPr>
        <p:spPr/>
        <p:txBody>
          <a:bodyPr/>
          <a:lstStyle/>
          <a:p>
            <a:pPr algn="r"/>
            <a:fld id="{C6512D0A-6813-4E6A-A198-8248ECAB3627}" type="slidenum">
              <a:rPr lang="en-IN" sz="1400" b="0" strike="noStrike" spc="-1" smtClean="0">
                <a:latin typeface="Times New Roman"/>
              </a:rPr>
              <a:pPr algn="r"/>
              <a:t>‹#›</a:t>
            </a:fld>
            <a:endParaRPr lang="en-IN" sz="1400" b="0" strike="noStrike" spc="-1">
              <a:latin typeface="Times New Roman"/>
            </a:endParaRPr>
          </a:p>
        </p:txBody>
      </p:sp>
    </p:spTree>
    <p:extLst>
      <p:ext uri="{BB962C8B-B14F-4D97-AF65-F5344CB8AC3E}">
        <p14:creationId xmlns:p14="http://schemas.microsoft.com/office/powerpoint/2010/main" val="3336112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7001"/>
            <a:ext cx="10080625" cy="5677551"/>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60035" y="504049"/>
            <a:ext cx="7107922" cy="109210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60035" y="1786488"/>
            <a:ext cx="7107922" cy="32088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57370" y="4995312"/>
            <a:ext cx="754012" cy="301904"/>
          </a:xfrm>
          <a:prstGeom prst="rect">
            <a:avLst/>
          </a:prstGeom>
        </p:spPr>
        <p:txBody>
          <a:bodyPr vert="horz" lIns="91440" tIns="45720" rIns="91440" bIns="45720" rtlCol="0" anchor="ctr"/>
          <a:lstStyle>
            <a:lvl1pPr algn="r">
              <a:defRPr sz="744">
                <a:solidFill>
                  <a:schemeClr val="tx1">
                    <a:tint val="75000"/>
                  </a:schemeClr>
                </a:solidFill>
              </a:defRPr>
            </a:lvl1pPr>
          </a:lstStyle>
          <a:p>
            <a:r>
              <a:rPr lang="en-IN" sz="1400" b="0" strike="noStrike" spc="-1">
                <a:latin typeface="Times New Roman"/>
              </a:rPr>
              <a:t>&lt;date/time&gt;</a:t>
            </a:r>
          </a:p>
        </p:txBody>
      </p:sp>
      <p:sp>
        <p:nvSpPr>
          <p:cNvPr id="5" name="Footer Placeholder 4"/>
          <p:cNvSpPr>
            <a:spLocks noGrp="1"/>
          </p:cNvSpPr>
          <p:nvPr>
            <p:ph type="ftr" sz="quarter" idx="3"/>
          </p:nvPr>
        </p:nvSpPr>
        <p:spPr>
          <a:xfrm>
            <a:off x="560035" y="4995312"/>
            <a:ext cx="5207010" cy="301904"/>
          </a:xfrm>
          <a:prstGeom prst="rect">
            <a:avLst/>
          </a:prstGeom>
        </p:spPr>
        <p:txBody>
          <a:bodyPr vert="horz" lIns="91440" tIns="45720" rIns="91440" bIns="45720" rtlCol="0" anchor="ctr"/>
          <a:lstStyle>
            <a:lvl1pPr algn="l">
              <a:defRPr sz="744">
                <a:solidFill>
                  <a:schemeClr val="tx1">
                    <a:tint val="75000"/>
                  </a:schemeClr>
                </a:solidFill>
              </a:defRPr>
            </a:lvl1pPr>
          </a:lstStyle>
          <a:p>
            <a:pPr algn="ctr"/>
            <a:r>
              <a:rPr lang="en-IN" sz="1400" b="0" strike="noStrike" spc="-1">
                <a:latin typeface="Times New Roman"/>
              </a:rPr>
              <a:t>&lt;footer&gt;</a:t>
            </a:r>
          </a:p>
        </p:txBody>
      </p:sp>
      <p:sp>
        <p:nvSpPr>
          <p:cNvPr id="6" name="Slide Number Placeholder 5"/>
          <p:cNvSpPr>
            <a:spLocks noGrp="1"/>
          </p:cNvSpPr>
          <p:nvPr>
            <p:ph type="sldNum" sz="quarter" idx="4"/>
          </p:nvPr>
        </p:nvSpPr>
        <p:spPr>
          <a:xfrm>
            <a:off x="7102958" y="4995312"/>
            <a:ext cx="565000" cy="301904"/>
          </a:xfrm>
          <a:prstGeom prst="rect">
            <a:avLst/>
          </a:prstGeom>
        </p:spPr>
        <p:txBody>
          <a:bodyPr vert="horz" lIns="91440" tIns="45720" rIns="91440" bIns="45720" rtlCol="0" anchor="ctr"/>
          <a:lstStyle>
            <a:lvl1pPr algn="r">
              <a:defRPr sz="744">
                <a:solidFill>
                  <a:schemeClr val="accent1"/>
                </a:solidFill>
              </a:defRPr>
            </a:lvl1pPr>
          </a:lstStyle>
          <a:p>
            <a:pPr algn="r"/>
            <a:fld id="{C6512D0A-6813-4E6A-A198-8248ECAB3627}" type="slidenum">
              <a:rPr lang="en-IN" sz="1400" b="0" strike="noStrike" spc="-1" smtClean="0">
                <a:latin typeface="Times New Roman"/>
              </a:rPr>
              <a:pPr algn="r"/>
              <a:t>‹#›</a:t>
            </a:fld>
            <a:endParaRPr lang="en-IN" sz="1400" b="0" strike="noStrike" spc="-1">
              <a:latin typeface="Times New Roman"/>
            </a:endParaRPr>
          </a:p>
        </p:txBody>
      </p:sp>
    </p:spTree>
    <p:extLst>
      <p:ext uri="{BB962C8B-B14F-4D97-AF65-F5344CB8AC3E}">
        <p14:creationId xmlns:p14="http://schemas.microsoft.com/office/powerpoint/2010/main" val="238380456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9" r:id="rId17"/>
  </p:sldLayoutIdLst>
  <p:txStyles>
    <p:titleStyle>
      <a:lvl1pPr algn="l" defTabSz="378013" rtl="0" eaLnBrk="1" latinLnBrk="0" hangingPunct="1">
        <a:spcBef>
          <a:spcPct val="0"/>
        </a:spcBef>
        <a:buNone/>
        <a:defRPr sz="2976"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3510" indent="-283510" algn="l" defTabSz="378013" rtl="0" eaLnBrk="1" latinLnBrk="0" hangingPunct="1">
        <a:spcBef>
          <a:spcPts val="827"/>
        </a:spcBef>
        <a:spcAft>
          <a:spcPts val="0"/>
        </a:spcAft>
        <a:buClr>
          <a:schemeClr val="accent1"/>
        </a:buClr>
        <a:buSzPct val="80000"/>
        <a:buFont typeface="Wingdings 3" charset="2"/>
        <a:buChar char=""/>
        <a:defRPr sz="1488" kern="1200">
          <a:solidFill>
            <a:schemeClr val="tx1">
              <a:lumMod val="75000"/>
              <a:lumOff val="25000"/>
            </a:schemeClr>
          </a:solidFill>
          <a:latin typeface="+mn-lt"/>
          <a:ea typeface="+mn-ea"/>
          <a:cs typeface="+mn-cs"/>
        </a:defRPr>
      </a:lvl1pPr>
      <a:lvl2pPr marL="614271" indent="-236258" algn="l" defTabSz="378013" rtl="0" eaLnBrk="1" latinLnBrk="0" hangingPunct="1">
        <a:spcBef>
          <a:spcPts val="827"/>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2pPr>
      <a:lvl3pPr marL="945032" indent="-189006" algn="l" defTabSz="378013" rtl="0" eaLnBrk="1" latinLnBrk="0" hangingPunct="1">
        <a:spcBef>
          <a:spcPts val="827"/>
        </a:spcBef>
        <a:spcAft>
          <a:spcPts val="0"/>
        </a:spcAft>
        <a:buClr>
          <a:schemeClr val="accent1"/>
        </a:buClr>
        <a:buSzPct val="80000"/>
        <a:buFont typeface="Wingdings 3" charset="2"/>
        <a:buChar char=""/>
        <a:defRPr sz="1158" kern="1200">
          <a:solidFill>
            <a:schemeClr val="tx1">
              <a:lumMod val="75000"/>
              <a:lumOff val="25000"/>
            </a:schemeClr>
          </a:solidFill>
          <a:latin typeface="+mn-lt"/>
          <a:ea typeface="+mn-ea"/>
          <a:cs typeface="+mn-cs"/>
        </a:defRPr>
      </a:lvl3pPr>
      <a:lvl4pPr marL="1323045" indent="-189006" algn="l" defTabSz="378013" rtl="0" eaLnBrk="1" latinLnBrk="0" hangingPunct="1">
        <a:spcBef>
          <a:spcPts val="827"/>
        </a:spcBef>
        <a:spcAft>
          <a:spcPts val="0"/>
        </a:spcAft>
        <a:buClr>
          <a:schemeClr val="accent1"/>
        </a:buClr>
        <a:buSzPct val="80000"/>
        <a:buFont typeface="Wingdings 3" charset="2"/>
        <a:buChar char=""/>
        <a:defRPr sz="992" kern="1200">
          <a:solidFill>
            <a:schemeClr val="tx1">
              <a:lumMod val="75000"/>
              <a:lumOff val="25000"/>
            </a:schemeClr>
          </a:solidFill>
          <a:latin typeface="+mn-lt"/>
          <a:ea typeface="+mn-ea"/>
          <a:cs typeface="+mn-cs"/>
        </a:defRPr>
      </a:lvl4pPr>
      <a:lvl5pPr marL="1701058" indent="-189006" algn="l" defTabSz="378013" rtl="0" eaLnBrk="1" latinLnBrk="0" hangingPunct="1">
        <a:spcBef>
          <a:spcPts val="827"/>
        </a:spcBef>
        <a:spcAft>
          <a:spcPts val="0"/>
        </a:spcAft>
        <a:buClr>
          <a:schemeClr val="accent1"/>
        </a:buClr>
        <a:buSzPct val="80000"/>
        <a:buFont typeface="Wingdings 3" charset="2"/>
        <a:buChar char=""/>
        <a:defRPr sz="992" kern="1200">
          <a:solidFill>
            <a:schemeClr val="tx1">
              <a:lumMod val="75000"/>
              <a:lumOff val="25000"/>
            </a:schemeClr>
          </a:solidFill>
          <a:latin typeface="+mn-lt"/>
          <a:ea typeface="+mn-ea"/>
          <a:cs typeface="+mn-cs"/>
        </a:defRPr>
      </a:lvl5pPr>
      <a:lvl6pPr marL="2079071" indent="-189006" algn="l" defTabSz="378013" rtl="0" eaLnBrk="1" latinLnBrk="0" hangingPunct="1">
        <a:spcBef>
          <a:spcPts val="827"/>
        </a:spcBef>
        <a:spcAft>
          <a:spcPts val="0"/>
        </a:spcAft>
        <a:buClr>
          <a:schemeClr val="accent1"/>
        </a:buClr>
        <a:buSzPct val="80000"/>
        <a:buFont typeface="Wingdings 3" charset="2"/>
        <a:buChar char=""/>
        <a:defRPr sz="992" kern="1200">
          <a:solidFill>
            <a:schemeClr val="tx1">
              <a:lumMod val="75000"/>
              <a:lumOff val="25000"/>
            </a:schemeClr>
          </a:solidFill>
          <a:latin typeface="+mn-lt"/>
          <a:ea typeface="+mn-ea"/>
          <a:cs typeface="+mn-cs"/>
        </a:defRPr>
      </a:lvl6pPr>
      <a:lvl7pPr marL="2457084" indent="-189006" algn="l" defTabSz="378013" rtl="0" eaLnBrk="1" latinLnBrk="0" hangingPunct="1">
        <a:spcBef>
          <a:spcPts val="827"/>
        </a:spcBef>
        <a:spcAft>
          <a:spcPts val="0"/>
        </a:spcAft>
        <a:buClr>
          <a:schemeClr val="accent1"/>
        </a:buClr>
        <a:buSzPct val="80000"/>
        <a:buFont typeface="Wingdings 3" charset="2"/>
        <a:buChar char=""/>
        <a:defRPr sz="992" kern="1200">
          <a:solidFill>
            <a:schemeClr val="tx1">
              <a:lumMod val="75000"/>
              <a:lumOff val="25000"/>
            </a:schemeClr>
          </a:solidFill>
          <a:latin typeface="+mn-lt"/>
          <a:ea typeface="+mn-ea"/>
          <a:cs typeface="+mn-cs"/>
        </a:defRPr>
      </a:lvl7pPr>
      <a:lvl8pPr marL="2835097" indent="-189006" algn="l" defTabSz="378013" rtl="0" eaLnBrk="1" latinLnBrk="0" hangingPunct="1">
        <a:spcBef>
          <a:spcPts val="827"/>
        </a:spcBef>
        <a:spcAft>
          <a:spcPts val="0"/>
        </a:spcAft>
        <a:buClr>
          <a:schemeClr val="accent1"/>
        </a:buClr>
        <a:buSzPct val="80000"/>
        <a:buFont typeface="Wingdings 3" charset="2"/>
        <a:buChar char=""/>
        <a:defRPr sz="992" kern="1200">
          <a:solidFill>
            <a:schemeClr val="tx1">
              <a:lumMod val="75000"/>
              <a:lumOff val="25000"/>
            </a:schemeClr>
          </a:solidFill>
          <a:latin typeface="+mn-lt"/>
          <a:ea typeface="+mn-ea"/>
          <a:cs typeface="+mn-cs"/>
        </a:defRPr>
      </a:lvl8pPr>
      <a:lvl9pPr marL="3213110" indent="-189006" algn="l" defTabSz="378013" rtl="0" eaLnBrk="1" latinLnBrk="0" hangingPunct="1">
        <a:spcBef>
          <a:spcPts val="827"/>
        </a:spcBef>
        <a:spcAft>
          <a:spcPts val="0"/>
        </a:spcAft>
        <a:buClr>
          <a:schemeClr val="accent1"/>
        </a:buClr>
        <a:buSzPct val="80000"/>
        <a:buFont typeface="Wingdings 3" charset="2"/>
        <a:buChar char=""/>
        <a:defRPr sz="992" kern="1200">
          <a:solidFill>
            <a:schemeClr val="tx1">
              <a:lumMod val="75000"/>
              <a:lumOff val="25000"/>
            </a:schemeClr>
          </a:solidFill>
          <a:latin typeface="+mn-lt"/>
          <a:ea typeface="+mn-ea"/>
          <a:cs typeface="+mn-cs"/>
        </a:defRPr>
      </a:lvl9pPr>
    </p:bodyStyle>
    <p:otherStyle>
      <a:defPPr>
        <a:defRPr lang="en-US"/>
      </a:defPPr>
      <a:lvl1pPr marL="0" algn="l" defTabSz="378013" rtl="0" eaLnBrk="1" latinLnBrk="0" hangingPunct="1">
        <a:defRPr sz="1488" kern="1200">
          <a:solidFill>
            <a:schemeClr val="tx1"/>
          </a:solidFill>
          <a:latin typeface="+mn-lt"/>
          <a:ea typeface="+mn-ea"/>
          <a:cs typeface="+mn-cs"/>
        </a:defRPr>
      </a:lvl1pPr>
      <a:lvl2pPr marL="378013" algn="l" defTabSz="378013" rtl="0" eaLnBrk="1" latinLnBrk="0" hangingPunct="1">
        <a:defRPr sz="1488" kern="1200">
          <a:solidFill>
            <a:schemeClr val="tx1"/>
          </a:solidFill>
          <a:latin typeface="+mn-lt"/>
          <a:ea typeface="+mn-ea"/>
          <a:cs typeface="+mn-cs"/>
        </a:defRPr>
      </a:lvl2pPr>
      <a:lvl3pPr marL="756026" algn="l" defTabSz="378013" rtl="0" eaLnBrk="1" latinLnBrk="0" hangingPunct="1">
        <a:defRPr sz="1488" kern="1200">
          <a:solidFill>
            <a:schemeClr val="tx1"/>
          </a:solidFill>
          <a:latin typeface="+mn-lt"/>
          <a:ea typeface="+mn-ea"/>
          <a:cs typeface="+mn-cs"/>
        </a:defRPr>
      </a:lvl3pPr>
      <a:lvl4pPr marL="1134039" algn="l" defTabSz="378013" rtl="0" eaLnBrk="1" latinLnBrk="0" hangingPunct="1">
        <a:defRPr sz="1488" kern="1200">
          <a:solidFill>
            <a:schemeClr val="tx1"/>
          </a:solidFill>
          <a:latin typeface="+mn-lt"/>
          <a:ea typeface="+mn-ea"/>
          <a:cs typeface="+mn-cs"/>
        </a:defRPr>
      </a:lvl4pPr>
      <a:lvl5pPr marL="1512052" algn="l" defTabSz="378013" rtl="0" eaLnBrk="1" latinLnBrk="0" hangingPunct="1">
        <a:defRPr sz="1488" kern="1200">
          <a:solidFill>
            <a:schemeClr val="tx1"/>
          </a:solidFill>
          <a:latin typeface="+mn-lt"/>
          <a:ea typeface="+mn-ea"/>
          <a:cs typeface="+mn-cs"/>
        </a:defRPr>
      </a:lvl5pPr>
      <a:lvl6pPr marL="1890065" algn="l" defTabSz="378013" rtl="0" eaLnBrk="1" latinLnBrk="0" hangingPunct="1">
        <a:defRPr sz="1488" kern="1200">
          <a:solidFill>
            <a:schemeClr val="tx1"/>
          </a:solidFill>
          <a:latin typeface="+mn-lt"/>
          <a:ea typeface="+mn-ea"/>
          <a:cs typeface="+mn-cs"/>
        </a:defRPr>
      </a:lvl6pPr>
      <a:lvl7pPr marL="2268078" algn="l" defTabSz="378013" rtl="0" eaLnBrk="1" latinLnBrk="0" hangingPunct="1">
        <a:defRPr sz="1488" kern="1200">
          <a:solidFill>
            <a:schemeClr val="tx1"/>
          </a:solidFill>
          <a:latin typeface="+mn-lt"/>
          <a:ea typeface="+mn-ea"/>
          <a:cs typeface="+mn-cs"/>
        </a:defRPr>
      </a:lvl7pPr>
      <a:lvl8pPr marL="2646091" algn="l" defTabSz="378013" rtl="0" eaLnBrk="1" latinLnBrk="0" hangingPunct="1">
        <a:defRPr sz="1488" kern="1200">
          <a:solidFill>
            <a:schemeClr val="tx1"/>
          </a:solidFill>
          <a:latin typeface="+mn-lt"/>
          <a:ea typeface="+mn-ea"/>
          <a:cs typeface="+mn-cs"/>
        </a:defRPr>
      </a:lvl8pPr>
      <a:lvl9pPr marL="3024104" algn="l" defTabSz="378013"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Shape 1"/>
          <p:cNvSpPr txBox="1"/>
          <p:nvPr/>
        </p:nvSpPr>
        <p:spPr>
          <a:xfrm>
            <a:off x="0" y="362652"/>
            <a:ext cx="7831732" cy="4680000"/>
          </a:xfrm>
          <a:prstGeom prst="rect">
            <a:avLst/>
          </a:prstGeom>
          <a:noFill/>
          <a:ln>
            <a:noFill/>
          </a:ln>
        </p:spPr>
        <p:txBody>
          <a:bodyPr lIns="0" tIns="0" rIns="0" bIns="0">
            <a:noAutofit/>
          </a:bodyPr>
          <a:lstStyle/>
          <a:p>
            <a:pPr algn="ctr">
              <a:lnSpc>
                <a:spcPct val="150000"/>
              </a:lnSpc>
            </a:pPr>
            <a:r>
              <a:rPr lang="en-US" sz="1400" b="1" strike="noStrike" spc="-1" dirty="0">
                <a:latin typeface="Arial" panose="020B0604020202020204" pitchFamily="34" charset="0"/>
                <a:cs typeface="Arial" panose="020B0604020202020204" pitchFamily="34" charset="0"/>
              </a:rPr>
              <a:t>A </a:t>
            </a:r>
          </a:p>
          <a:p>
            <a:pPr algn="ctr">
              <a:lnSpc>
                <a:spcPct val="150000"/>
              </a:lnSpc>
            </a:pPr>
            <a:r>
              <a:rPr lang="en-US" sz="1400" b="1" spc="-1" dirty="0">
                <a:latin typeface="Arial" panose="020B0604020202020204" pitchFamily="34" charset="0"/>
                <a:cs typeface="Arial" panose="020B0604020202020204" pitchFamily="34" charset="0"/>
              </a:rPr>
              <a:t>PROJECT </a:t>
            </a:r>
            <a:endParaRPr lang="en-US" sz="1400" b="1" strike="noStrike" spc="-1" dirty="0">
              <a:latin typeface="Arial" panose="020B0604020202020204" pitchFamily="34" charset="0"/>
              <a:cs typeface="Arial" panose="020B0604020202020204" pitchFamily="34" charset="0"/>
            </a:endParaRPr>
          </a:p>
          <a:p>
            <a:pPr algn="ctr">
              <a:lnSpc>
                <a:spcPct val="150000"/>
              </a:lnSpc>
            </a:pPr>
            <a:r>
              <a:rPr lang="en-US" sz="1400" b="1" strike="noStrike" spc="-1" dirty="0">
                <a:latin typeface="Arial" panose="020B0604020202020204" pitchFamily="34" charset="0"/>
                <a:cs typeface="Arial" panose="020B0604020202020204" pitchFamily="34" charset="0"/>
              </a:rPr>
              <a:t>ON  </a:t>
            </a:r>
          </a:p>
          <a:p>
            <a:pPr algn="ctr">
              <a:lnSpc>
                <a:spcPct val="150000"/>
              </a:lnSpc>
            </a:pPr>
            <a:r>
              <a:rPr lang="en-US" sz="1400" b="1" dirty="0">
                <a:latin typeface="Arial" panose="020B0604020202020204" pitchFamily="34" charset="0"/>
                <a:cs typeface="Arial" panose="020B0604020202020204" pitchFamily="34" charset="0"/>
              </a:rPr>
              <a:t>YOGA CLASSES REGISTRATION</a:t>
            </a:r>
            <a:br>
              <a:rPr lang="en-US" sz="1400" b="1" dirty="0">
                <a:latin typeface="Arial" panose="020B0604020202020204" pitchFamily="34" charset="0"/>
                <a:cs typeface="Arial" panose="020B0604020202020204" pitchFamily="34" charset="0"/>
              </a:rPr>
            </a:br>
            <a:r>
              <a:rPr lang="en-US" sz="1400" b="1" strike="noStrike" spc="-1" dirty="0">
                <a:latin typeface="Arial" panose="020B0604020202020204" pitchFamily="34" charset="0"/>
                <a:cs typeface="Arial" panose="020B0604020202020204" pitchFamily="34" charset="0"/>
              </a:rPr>
              <a:t>(WEBSITE)</a:t>
            </a:r>
          </a:p>
          <a:p>
            <a:pPr algn="ctr">
              <a:lnSpc>
                <a:spcPct val="115000"/>
              </a:lnSpc>
              <a:spcBef>
                <a:spcPts val="1417"/>
              </a:spcBef>
            </a:pPr>
            <a:endParaRPr lang="en-US" sz="1400" b="1" strike="noStrike" spc="-1" dirty="0">
              <a:latin typeface="Arial" panose="020B0604020202020204" pitchFamily="34" charset="0"/>
              <a:cs typeface="Arial" panose="020B0604020202020204" pitchFamily="34" charset="0"/>
            </a:endParaRPr>
          </a:p>
          <a:p>
            <a:pPr algn="ctr">
              <a:lnSpc>
                <a:spcPct val="115000"/>
              </a:lnSpc>
              <a:spcBef>
                <a:spcPts val="1417"/>
              </a:spcBef>
            </a:pPr>
            <a:r>
              <a:rPr lang="en-US" sz="1400" spc="-1" dirty="0">
                <a:latin typeface="Arial" panose="020B0604020202020204" pitchFamily="34" charset="0"/>
                <a:cs typeface="Arial" panose="020B0604020202020204" pitchFamily="34" charset="0"/>
              </a:rPr>
              <a:t>SHANTANU TYAGI</a:t>
            </a:r>
            <a:r>
              <a:rPr lang="en-US" sz="1400" strike="noStrike" spc="-1" dirty="0">
                <a:latin typeface="Arial" panose="020B0604020202020204" pitchFamily="34" charset="0"/>
                <a:cs typeface="Arial" panose="020B0604020202020204" pitchFamily="34" charset="0"/>
              </a:rPr>
              <a:t>    1900290140031</a:t>
            </a:r>
          </a:p>
          <a:p>
            <a:pPr algn="ctr">
              <a:lnSpc>
                <a:spcPct val="115000"/>
              </a:lnSpc>
            </a:pPr>
            <a:r>
              <a:rPr lang="en-US" sz="1400" spc="-1" dirty="0">
                <a:latin typeface="Arial" panose="020B0604020202020204" pitchFamily="34" charset="0"/>
                <a:cs typeface="Arial" panose="020B0604020202020204" pitchFamily="34" charset="0"/>
              </a:rPr>
              <a:t>YASH VASHISHTHA</a:t>
            </a:r>
            <a:r>
              <a:rPr lang="en-US" sz="1400" strike="noStrike" spc="-1" dirty="0">
                <a:latin typeface="Arial" panose="020B0604020202020204" pitchFamily="34" charset="0"/>
                <a:cs typeface="Arial" panose="020B0604020202020204" pitchFamily="34" charset="0"/>
              </a:rPr>
              <a:t> 1900290140042</a:t>
            </a:r>
          </a:p>
          <a:p>
            <a:pPr algn="ctr">
              <a:lnSpc>
                <a:spcPct val="115000"/>
              </a:lnSpc>
            </a:pPr>
            <a:br>
              <a:rPr lang="en-US" sz="1400" b="1" dirty="0">
                <a:latin typeface="Arial" panose="020B0604020202020204" pitchFamily="34" charset="0"/>
                <a:cs typeface="Arial" panose="020B0604020202020204" pitchFamily="34" charset="0"/>
              </a:rPr>
            </a:br>
            <a:r>
              <a:rPr lang="en-US" sz="1400" b="1" strike="noStrike" spc="-1" dirty="0">
                <a:latin typeface="Arial" panose="020B0604020202020204" pitchFamily="34" charset="0"/>
                <a:cs typeface="Arial" panose="020B0604020202020204" pitchFamily="34" charset="0"/>
              </a:rPr>
              <a:t>SUBMITTED TO </a:t>
            </a:r>
            <a:endParaRPr lang="en-US" sz="1400" b="1" spc="-1" dirty="0">
              <a:latin typeface="Arial" panose="020B0604020202020204" pitchFamily="34" charset="0"/>
              <a:cs typeface="Arial" panose="020B0604020202020204" pitchFamily="34" charset="0"/>
            </a:endParaRPr>
          </a:p>
          <a:p>
            <a:pPr algn="ctr">
              <a:lnSpc>
                <a:spcPct val="115000"/>
              </a:lnSpc>
            </a:pPr>
            <a:r>
              <a:rPr lang="en-US" sz="1400" b="1" strike="noStrike" spc="-1" dirty="0">
                <a:latin typeface="Arial" panose="020B0604020202020204" pitchFamily="34" charset="0"/>
                <a:cs typeface="Arial" panose="020B0604020202020204" pitchFamily="34" charset="0"/>
              </a:rPr>
              <a:t>DEPARTMENT OF COMPUTER APPLICATIONS,</a:t>
            </a:r>
          </a:p>
          <a:p>
            <a:pPr algn="ctr">
              <a:lnSpc>
                <a:spcPct val="115000"/>
              </a:lnSpc>
              <a:spcBef>
                <a:spcPts val="1417"/>
              </a:spcBef>
            </a:pPr>
            <a:r>
              <a:rPr lang="en-US" sz="1400" b="1" strike="noStrike" spc="-1" dirty="0">
                <a:latin typeface="Arial" panose="020B0604020202020204" pitchFamily="34" charset="0"/>
                <a:cs typeface="Arial" panose="020B0604020202020204" pitchFamily="34" charset="0"/>
              </a:rPr>
              <a:t>KIET GROUP OF INSTITUTIONS,</a:t>
            </a:r>
          </a:p>
          <a:p>
            <a:pPr algn="ctr">
              <a:lnSpc>
                <a:spcPct val="115000"/>
              </a:lnSpc>
              <a:spcBef>
                <a:spcPts val="1417"/>
              </a:spcBef>
            </a:pPr>
            <a:r>
              <a:rPr lang="en-US" sz="1400" b="1" strike="noStrike" spc="-1" dirty="0">
                <a:latin typeface="Arial" panose="020B0604020202020204" pitchFamily="34" charset="0"/>
                <a:cs typeface="Arial" panose="020B0604020202020204" pitchFamily="34" charset="0"/>
              </a:rPr>
              <a:t>DELHI-NCR, GHAZIABAD</a:t>
            </a:r>
          </a:p>
        </p:txBody>
      </p:sp>
      <p:pic>
        <p:nvPicPr>
          <p:cNvPr id="43" name="Picture 42"/>
          <p:cNvPicPr/>
          <p:nvPr/>
        </p:nvPicPr>
        <p:blipFill>
          <a:blip r:embed="rId2"/>
          <a:stretch/>
        </p:blipFill>
        <p:spPr>
          <a:xfrm>
            <a:off x="0" y="126904"/>
            <a:ext cx="1904760" cy="1904760"/>
          </a:xfrm>
          <a:prstGeom prst="rect">
            <a:avLst/>
          </a:prstGeom>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5" name="Group 54">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7000"/>
            <a:ext cx="10080630" cy="5677550"/>
            <a:chOff x="0" y="-8467"/>
            <a:chExt cx="12192000" cy="6866467"/>
          </a:xfrm>
        </p:grpSpPr>
        <p:cxnSp>
          <p:nvCxnSpPr>
            <p:cNvPr id="56" name="Straight Connector 55">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7" name="Straight Connector 56">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58"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61"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2"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3"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4" name="Isosceles Triangle 63">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5" name="Isosceles Triangle 64">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67" name="Rectangle 66">
            <a:extLst>
              <a:ext uri="{FF2B5EF4-FFF2-40B4-BE49-F238E27FC236}">
                <a16:creationId xmlns:a16="http://schemas.microsoft.com/office/drawing/2014/main" id="{2783C067-F8BF-4755-B516-8A0CD74C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80625" cy="56775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Isosceles Triangle 68">
            <a:extLst>
              <a:ext uri="{FF2B5EF4-FFF2-40B4-BE49-F238E27FC236}">
                <a16:creationId xmlns:a16="http://schemas.microsoft.com/office/drawing/2014/main" id="{2ED796EC-E7FF-46DB-B912-FB08BF12A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96677" cy="4685069"/>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1" name="Isosceles Triangle 70">
            <a:extLst>
              <a:ext uri="{FF2B5EF4-FFF2-40B4-BE49-F238E27FC236}">
                <a16:creationId xmlns:a16="http://schemas.microsoft.com/office/drawing/2014/main" id="{549A2DAB-B431-487D-95AD-BB0FECB49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8397" y="3157306"/>
            <a:ext cx="3679603" cy="2513244"/>
          </a:xfrm>
          <a:prstGeom prst="triangle">
            <a:avLst>
              <a:gd name="adj" fmla="val 100000"/>
            </a:avLst>
          </a:prstGeom>
          <a:solidFill>
            <a:schemeClr val="accent1">
              <a:alpha val="88000"/>
            </a:schemeClr>
          </a:solidFill>
          <a:ln>
            <a:noFill/>
          </a:ln>
          <a:effectLst/>
        </p:spPr>
        <p:style>
          <a:lnRef idx="1">
            <a:schemeClr val="accent1"/>
          </a:lnRef>
          <a:fillRef idx="3">
            <a:schemeClr val="accent1"/>
          </a:fillRef>
          <a:effectRef idx="2">
            <a:schemeClr val="accent1"/>
          </a:effectRef>
          <a:fontRef idx="minor">
            <a:schemeClr val="lt1"/>
          </a:fontRef>
        </p:style>
      </p:sp>
      <p:sp>
        <p:nvSpPr>
          <p:cNvPr id="73" name="Rectangle 27">
            <a:extLst>
              <a:ext uri="{FF2B5EF4-FFF2-40B4-BE49-F238E27FC236}">
                <a16:creationId xmlns:a16="http://schemas.microsoft.com/office/drawing/2014/main" id="{0819F787-32B4-46A8-BC57-C6571BCEE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20158" y="0"/>
            <a:ext cx="1460467" cy="567055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cxnSp>
        <p:nvCxnSpPr>
          <p:cNvPr id="75" name="Straight Connector 74">
            <a:extLst>
              <a:ext uri="{FF2B5EF4-FFF2-40B4-BE49-F238E27FC236}">
                <a16:creationId xmlns:a16="http://schemas.microsoft.com/office/drawing/2014/main" id="{C5ECDEE1-7093-418F-9CF5-24EEB115C1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379519" y="0"/>
            <a:ext cx="1428089" cy="567055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id="{045062AF-EB11-4651-BC4A-4DA21768D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39380" y="3043983"/>
            <a:ext cx="3938619" cy="262656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18654EF0-AF24-4C71-ADFF-806C39EE5291}"/>
              </a:ext>
            </a:extLst>
          </p:cNvPr>
          <p:cNvSpPr txBox="1"/>
          <p:nvPr/>
        </p:nvSpPr>
        <p:spPr>
          <a:xfrm>
            <a:off x="484096" y="-414104"/>
            <a:ext cx="6421881" cy="2194329"/>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r">
              <a:spcBef>
                <a:spcPct val="0"/>
              </a:spcBef>
              <a:spcAft>
                <a:spcPts val="600"/>
              </a:spcAft>
              <a:buClr>
                <a:schemeClr val="accent1"/>
              </a:buClr>
              <a:buSzPct val="80000"/>
            </a:pPr>
            <a:r>
              <a:rPr lang="en-US" sz="5400" dirty="0">
                <a:solidFill>
                  <a:schemeClr val="accent1"/>
                </a:solidFill>
                <a:latin typeface="+mj-lt"/>
                <a:ea typeface="+mj-ea"/>
                <a:cs typeface="+mj-cs"/>
              </a:rPr>
              <a:t>GITHUB LINK</a:t>
            </a:r>
            <a:endParaRPr lang="en-US" sz="5400">
              <a:solidFill>
                <a:schemeClr val="accent1"/>
              </a:solidFill>
              <a:latin typeface="+mj-lt"/>
              <a:ea typeface="+mj-ea"/>
              <a:cs typeface="+mj-cs"/>
            </a:endParaRPr>
          </a:p>
        </p:txBody>
      </p:sp>
      <p:sp>
        <p:nvSpPr>
          <p:cNvPr id="3" name="TextBox 2">
            <a:extLst>
              <a:ext uri="{FF2B5EF4-FFF2-40B4-BE49-F238E27FC236}">
                <a16:creationId xmlns:a16="http://schemas.microsoft.com/office/drawing/2014/main" id="{19C5CB79-08C5-42DD-B3D4-3858C69ABD5B}"/>
              </a:ext>
            </a:extLst>
          </p:cNvPr>
          <p:cNvSpPr txBox="1"/>
          <p:nvPr/>
        </p:nvSpPr>
        <p:spPr>
          <a:xfrm>
            <a:off x="1434193" y="2921892"/>
            <a:ext cx="570115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ea typeface="+mn-lt"/>
                <a:cs typeface="+mn-lt"/>
              </a:rPr>
              <a:t>https://github.com/Shantanu55tyagi/yoga_classess</a:t>
            </a:r>
            <a:endParaRPr lang="en-US" dirty="0"/>
          </a:p>
        </p:txBody>
      </p:sp>
    </p:spTree>
    <p:extLst>
      <p:ext uri="{BB962C8B-B14F-4D97-AF65-F5344CB8AC3E}">
        <p14:creationId xmlns:p14="http://schemas.microsoft.com/office/powerpoint/2010/main" val="1464515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Shape 1"/>
          <p:cNvSpPr txBox="1"/>
          <p:nvPr/>
        </p:nvSpPr>
        <p:spPr>
          <a:xfrm>
            <a:off x="-526514" y="218823"/>
            <a:ext cx="9071640" cy="946440"/>
          </a:xfrm>
          <a:prstGeom prst="rect">
            <a:avLst/>
          </a:prstGeom>
          <a:noFill/>
          <a:ln>
            <a:noFill/>
          </a:ln>
        </p:spPr>
        <p:txBody>
          <a:bodyPr lIns="0" tIns="0" rIns="0" bIns="0" anchor="ctr">
            <a:noAutofit/>
          </a:bodyPr>
          <a:lstStyle/>
          <a:p>
            <a:pPr algn="ctr"/>
            <a:endParaRPr lang="en-IN" sz="2800" b="1" u="sng" strike="noStrike" spc="-1" dirty="0">
              <a:latin typeface="Arial"/>
            </a:endParaRPr>
          </a:p>
        </p:txBody>
      </p:sp>
      <p:sp>
        <p:nvSpPr>
          <p:cNvPr id="45" name="TextShape 2"/>
          <p:cNvSpPr txBox="1"/>
          <p:nvPr/>
        </p:nvSpPr>
        <p:spPr>
          <a:xfrm>
            <a:off x="1163684" y="1322428"/>
            <a:ext cx="6191640" cy="2296393"/>
          </a:xfrm>
          <a:prstGeom prst="rect">
            <a:avLst/>
          </a:prstGeom>
          <a:noFill/>
          <a:ln>
            <a:noFill/>
          </a:ln>
        </p:spPr>
        <p:txBody>
          <a:bodyPr lIns="0" tIns="0" rIns="0" bIns="0">
            <a:normAutofit/>
          </a:bodyPr>
          <a:lstStyle/>
          <a:p>
            <a:pPr marL="108000" algn="ctr">
              <a:lnSpc>
                <a:spcPct val="115000"/>
              </a:lnSpc>
              <a:buClr>
                <a:srgbClr val="000000"/>
              </a:buClr>
              <a:buSzPct val="45000"/>
            </a:pPr>
            <a:r>
              <a:rPr lang="en-IN" sz="1600" b="1" u="sng" strike="noStrike" spc="-1" dirty="0">
                <a:latin typeface="Arial"/>
              </a:rPr>
              <a:t>MENTOR AND GROUP MEMBERS</a:t>
            </a:r>
          </a:p>
          <a:p>
            <a:pPr marL="432000" indent="-324000" algn="ctr">
              <a:lnSpc>
                <a:spcPct val="115000"/>
              </a:lnSpc>
              <a:buClr>
                <a:srgbClr val="000000"/>
              </a:buClr>
              <a:buSzPct val="45000"/>
              <a:buFont typeface="Wingdings" charset="2"/>
              <a:buChar char=""/>
            </a:pPr>
            <a:endParaRPr lang="en-IN" sz="1600" b="0" strike="noStrike" spc="-1" dirty="0">
              <a:latin typeface="Arial" panose="020B0604020202020204" pitchFamily="34" charset="0"/>
              <a:cs typeface="Arial" panose="020B0604020202020204" pitchFamily="34" charset="0"/>
            </a:endParaRPr>
          </a:p>
          <a:p>
            <a:pPr marL="108000">
              <a:lnSpc>
                <a:spcPct val="115000"/>
              </a:lnSpc>
              <a:buClr>
                <a:srgbClr val="000000"/>
              </a:buClr>
              <a:buSzPct val="45000"/>
            </a:pPr>
            <a:r>
              <a:rPr lang="en-IN" sz="1600" spc="-1" dirty="0">
                <a:latin typeface="Arial" panose="020B0604020202020204" pitchFamily="34" charset="0"/>
                <a:cs typeface="Arial" panose="020B0604020202020204" pitchFamily="34" charset="0"/>
              </a:rPr>
              <a:t>PROF.</a:t>
            </a:r>
            <a:r>
              <a:rPr lang="en-IN" sz="1600" b="0" strike="noStrike" spc="-1" dirty="0">
                <a:latin typeface="Arial" panose="020B0604020202020204" pitchFamily="34" charset="0"/>
                <a:cs typeface="Arial" panose="020B0604020202020204" pitchFamily="34" charset="0"/>
              </a:rPr>
              <a:t> RABI NARAYAN PANDA SIR (ADD. H.O.D)</a:t>
            </a:r>
          </a:p>
          <a:p>
            <a:pPr marL="450900" indent="-342900">
              <a:lnSpc>
                <a:spcPct val="115000"/>
              </a:lnSpc>
              <a:buClr>
                <a:srgbClr val="000000"/>
              </a:buClr>
              <a:buSzPct val="45000"/>
              <a:buFont typeface="+mj-lt"/>
              <a:buAutoNum type="arabicParenR"/>
            </a:pPr>
            <a:r>
              <a:rPr lang="en-IN" sz="1600" spc="-1" dirty="0">
                <a:latin typeface="Arial" panose="020B0604020202020204" pitchFamily="34" charset="0"/>
                <a:cs typeface="Arial" panose="020B0604020202020204" pitchFamily="34" charset="0"/>
              </a:rPr>
              <a:t>SHANTANU TYAGI</a:t>
            </a:r>
            <a:r>
              <a:rPr lang="en-IN" sz="1600" b="0" strike="noStrike" spc="-1" dirty="0">
                <a:latin typeface="Arial" panose="020B0604020202020204" pitchFamily="34" charset="0"/>
                <a:cs typeface="Arial" panose="020B0604020202020204" pitchFamily="34" charset="0"/>
              </a:rPr>
              <a:t> (LEADER)</a:t>
            </a:r>
          </a:p>
          <a:p>
            <a:pPr marL="450900" indent="-342900">
              <a:lnSpc>
                <a:spcPct val="115000"/>
              </a:lnSpc>
              <a:buClr>
                <a:srgbClr val="000000"/>
              </a:buClr>
              <a:buSzPct val="45000"/>
              <a:buFont typeface="+mj-lt"/>
              <a:buAutoNum type="arabicParenR"/>
            </a:pPr>
            <a:r>
              <a:rPr lang="en-IN" sz="1600" spc="-1" dirty="0">
                <a:latin typeface="Arial" panose="020B0604020202020204" pitchFamily="34" charset="0"/>
                <a:cs typeface="Arial" panose="020B0604020202020204" pitchFamily="34" charset="0"/>
              </a:rPr>
              <a:t>YASH VASHISHTHA</a:t>
            </a:r>
            <a:endParaRPr lang="en-IN" sz="1600" b="0" strike="noStrike" spc="-1" dirty="0">
              <a:latin typeface="Arial" panose="020B0604020202020204" pitchFamily="34" charset="0"/>
              <a:cs typeface="Arial" panose="020B0604020202020204" pitchFamily="34" charset="0"/>
            </a:endParaRPr>
          </a:p>
          <a:p>
            <a:pPr marL="450900" indent="-342900">
              <a:lnSpc>
                <a:spcPct val="115000"/>
              </a:lnSpc>
              <a:buClr>
                <a:srgbClr val="000000"/>
              </a:buClr>
              <a:buSzPct val="45000"/>
            </a:pPr>
            <a:endParaRPr lang="en-IN" sz="1600" b="0" strike="noStrike" spc="-1" dirty="0">
              <a:latin typeface="Arial" panose="020B0604020202020204" pitchFamily="34" charset="0"/>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Shape 1"/>
          <p:cNvSpPr txBox="1"/>
          <p:nvPr/>
        </p:nvSpPr>
        <p:spPr>
          <a:xfrm>
            <a:off x="-707943" y="65726"/>
            <a:ext cx="9071640" cy="5420674"/>
          </a:xfrm>
          <a:prstGeom prst="rect">
            <a:avLst/>
          </a:prstGeom>
          <a:noFill/>
          <a:ln>
            <a:noFill/>
          </a:ln>
        </p:spPr>
        <p:txBody>
          <a:bodyPr lIns="0" tIns="0" rIns="0" bIns="0" anchor="ctr">
            <a:noAutofit/>
          </a:bodyPr>
          <a:lstStyle/>
          <a:p>
            <a:pPr algn="ctr"/>
            <a:endParaRPr lang="en-IN" sz="2800" b="1" u="sng" strike="noStrike" spc="-1" dirty="0">
              <a:latin typeface="Arial" panose="020B0604020202020204" pitchFamily="34" charset="0"/>
              <a:cs typeface="Arial" panose="020B0604020202020204" pitchFamily="34" charset="0"/>
            </a:endParaRPr>
          </a:p>
        </p:txBody>
      </p:sp>
      <p:sp>
        <p:nvSpPr>
          <p:cNvPr id="48" name="TextShape 2"/>
          <p:cNvSpPr txBox="1"/>
          <p:nvPr/>
        </p:nvSpPr>
        <p:spPr>
          <a:xfrm>
            <a:off x="420025" y="473626"/>
            <a:ext cx="9071640" cy="695417"/>
          </a:xfrm>
          <a:prstGeom prst="rect">
            <a:avLst/>
          </a:prstGeom>
          <a:noFill/>
          <a:ln>
            <a:noFill/>
          </a:ln>
        </p:spPr>
        <p:txBody>
          <a:bodyPr lIns="0" tIns="0" rIns="0" bIns="0">
            <a:normAutofit/>
          </a:bodyPr>
          <a:lstStyle/>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p:txBody>
      </p:sp>
      <p:sp>
        <p:nvSpPr>
          <p:cNvPr id="4" name="TextBox 3"/>
          <p:cNvSpPr txBox="1"/>
          <p:nvPr/>
        </p:nvSpPr>
        <p:spPr>
          <a:xfrm>
            <a:off x="185194" y="162045"/>
            <a:ext cx="7847635" cy="369332"/>
          </a:xfrm>
          <a:prstGeom prst="rect">
            <a:avLst/>
          </a:prstGeom>
          <a:noFill/>
        </p:spPr>
        <p:txBody>
          <a:bodyPr wrap="square" rtlCol="0">
            <a:spAutoFit/>
          </a:bodyPr>
          <a:lstStyle/>
          <a:p>
            <a:pPr algn="ctr"/>
            <a:r>
              <a:rPr lang="en-US" dirty="0"/>
              <a:t>INTRODUCTION</a:t>
            </a:r>
          </a:p>
        </p:txBody>
      </p:sp>
      <p:sp>
        <p:nvSpPr>
          <p:cNvPr id="5" name="TextBox 4"/>
          <p:cNvSpPr txBox="1"/>
          <p:nvPr/>
        </p:nvSpPr>
        <p:spPr>
          <a:xfrm>
            <a:off x="208344" y="868099"/>
            <a:ext cx="8762036" cy="646331"/>
          </a:xfrm>
          <a:prstGeom prst="rect">
            <a:avLst/>
          </a:prstGeom>
          <a:noFill/>
        </p:spPr>
        <p:txBody>
          <a:bodyPr wrap="square" rtlCol="0">
            <a:spAutoFit/>
          </a:bodyPr>
          <a:lstStyle/>
          <a:p>
            <a:r>
              <a:rPr lang="en-US" dirty="0"/>
              <a:t>ADMIN:</a:t>
            </a:r>
          </a:p>
          <a:p>
            <a:r>
              <a:rPr lang="en-US" dirty="0"/>
              <a:t> </a:t>
            </a:r>
          </a:p>
        </p:txBody>
      </p:sp>
      <p:sp>
        <p:nvSpPr>
          <p:cNvPr id="6" name="TextBox 5"/>
          <p:cNvSpPr txBox="1"/>
          <p:nvPr/>
        </p:nvSpPr>
        <p:spPr>
          <a:xfrm>
            <a:off x="740780" y="1331089"/>
            <a:ext cx="8194876" cy="3046988"/>
          </a:xfrm>
          <a:prstGeom prst="rect">
            <a:avLst/>
          </a:prstGeom>
          <a:noFill/>
        </p:spPr>
        <p:txBody>
          <a:bodyPr wrap="square" rtlCol="0">
            <a:spAutoFit/>
          </a:bodyPr>
          <a:lstStyle/>
          <a:p>
            <a:pPr>
              <a:buFont typeface="Arial" pitchFamily="34" charset="0"/>
              <a:buChar char="•"/>
            </a:pPr>
            <a:r>
              <a:rPr lang="en-US" sz="1200" b="1" dirty="0"/>
              <a:t>ADMIN:</a:t>
            </a:r>
            <a:r>
              <a:rPr lang="en-US" sz="1200" dirty="0"/>
              <a:t> In this section, admin can update his/her profile, Change password and logout.</a:t>
            </a:r>
          </a:p>
          <a:p>
            <a:endParaRPr lang="en-US" sz="1200" dirty="0"/>
          </a:p>
          <a:p>
            <a:pPr lvl="0">
              <a:buFont typeface="Arial" pitchFamily="34" charset="0"/>
              <a:buChar char="•"/>
            </a:pPr>
            <a:r>
              <a:rPr lang="en-US" sz="1200" b="1" dirty="0"/>
              <a:t>Dashboard:</a:t>
            </a:r>
            <a:r>
              <a:rPr lang="en-US" sz="1200" dirty="0"/>
              <a:t>  In this section, admin can briefly view total new booking, total approved booking, total cancelled booking, total booking, total read enquiry, total unread enquiry, total enquiry, and total classes.</a:t>
            </a:r>
          </a:p>
          <a:p>
            <a:pPr lvl="0">
              <a:buFont typeface="Arial" pitchFamily="34" charset="0"/>
              <a:buChar char="•"/>
            </a:pPr>
            <a:endParaRPr lang="en-US" sz="1200" dirty="0"/>
          </a:p>
          <a:p>
            <a:pPr>
              <a:buFont typeface="Arial" pitchFamily="34" charset="0"/>
              <a:buChar char="•"/>
            </a:pPr>
            <a:r>
              <a:rPr lang="en-US" sz="1200" b="1" dirty="0"/>
              <a:t>Pages:</a:t>
            </a:r>
            <a:r>
              <a:rPr lang="en-US" sz="1200" dirty="0"/>
              <a:t> In this section, admin can manage about us and contact us pages.</a:t>
            </a:r>
          </a:p>
          <a:p>
            <a:pPr lvl="0">
              <a:buFont typeface="Arial" pitchFamily="34" charset="0"/>
              <a:buChar char="•"/>
            </a:pPr>
            <a:endParaRPr lang="en-US" sz="1200" dirty="0"/>
          </a:p>
          <a:p>
            <a:pPr>
              <a:buFont typeface="Arial" pitchFamily="34" charset="0"/>
              <a:buChar char="•"/>
            </a:pPr>
            <a:r>
              <a:rPr lang="en-US" sz="1200" b="1" dirty="0"/>
              <a:t>Booking:</a:t>
            </a:r>
            <a:r>
              <a:rPr lang="en-US" sz="1200" dirty="0"/>
              <a:t> In this section, admin can view new, approved, cancelled bookings and also give a remark.</a:t>
            </a:r>
          </a:p>
          <a:p>
            <a:pPr lvl="0">
              <a:buFont typeface="Arial" pitchFamily="34" charset="0"/>
              <a:buChar char="•"/>
            </a:pPr>
            <a:endParaRPr lang="en-US" sz="1200" dirty="0"/>
          </a:p>
          <a:p>
            <a:pPr>
              <a:buFont typeface="Arial" pitchFamily="34" charset="0"/>
              <a:buChar char="•"/>
            </a:pPr>
            <a:r>
              <a:rPr lang="en-US" sz="1200" b="1" dirty="0"/>
              <a:t>Report</a:t>
            </a:r>
            <a:r>
              <a:rPr lang="en-US" sz="1200" dirty="0"/>
              <a:t>: In this section, admin can view the enquiry details and check booking details in a particular period.</a:t>
            </a:r>
          </a:p>
          <a:p>
            <a:pPr lvl="0">
              <a:buFont typeface="Arial" pitchFamily="34" charset="0"/>
              <a:buChar char="•"/>
            </a:pPr>
            <a:endParaRPr lang="en-US" sz="1200" dirty="0"/>
          </a:p>
          <a:p>
            <a:pPr>
              <a:buFont typeface="Arial" pitchFamily="34" charset="0"/>
              <a:buChar char="•"/>
            </a:pPr>
            <a:r>
              <a:rPr lang="en-US" sz="1200" b="1" dirty="0"/>
              <a:t>Enquiry: </a:t>
            </a:r>
            <a:r>
              <a:rPr lang="en-US" sz="1200" dirty="0"/>
              <a:t>In this section, admin can view and maintain the enquiry.</a:t>
            </a:r>
          </a:p>
          <a:p>
            <a:pPr lvl="0">
              <a:buFont typeface="Arial" pitchFamily="34" charset="0"/>
              <a:buChar char="•"/>
            </a:pPr>
            <a:endParaRPr lang="en-US" sz="1200" dirty="0"/>
          </a:p>
          <a:p>
            <a:pPr>
              <a:buFont typeface="Arial" pitchFamily="34" charset="0"/>
              <a:buChar char="•"/>
            </a:pPr>
            <a:r>
              <a:rPr lang="en-US" sz="1200" b="1" dirty="0"/>
              <a:t>Search: </a:t>
            </a:r>
            <a:r>
              <a:rPr lang="en-US" sz="1200" dirty="0"/>
              <a:t>In this section, admin can search for booking details with the help of his/her booking number.</a:t>
            </a:r>
          </a:p>
          <a:p>
            <a:pPr lvl="0">
              <a:buFont typeface="Arial" pitchFamily="34" charset="0"/>
              <a:buChar char="•"/>
            </a:pPr>
            <a:endParaRPr lang="en-US" sz="1200" dirty="0"/>
          </a:p>
          <a:p>
            <a:pPr>
              <a:buFont typeface="Arial" pitchFamily="34" charset="0"/>
              <a:buChar char="•"/>
            </a:pPr>
            <a:endParaRPr lang="en-US" sz="12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68102" y="1493134"/>
            <a:ext cx="4953964" cy="646331"/>
          </a:xfrm>
          <a:prstGeom prst="rect">
            <a:avLst/>
          </a:prstGeom>
          <a:noFill/>
        </p:spPr>
        <p:txBody>
          <a:bodyPr wrap="square" rtlCol="0">
            <a:spAutoFit/>
          </a:bodyPr>
          <a:lstStyle/>
          <a:p>
            <a:r>
              <a:rPr lang="en-US" dirty="0"/>
              <a:t>USER:</a:t>
            </a:r>
          </a:p>
          <a:p>
            <a:endParaRPr lang="en-US" dirty="0"/>
          </a:p>
        </p:txBody>
      </p:sp>
      <p:sp>
        <p:nvSpPr>
          <p:cNvPr id="5" name="TextBox 4"/>
          <p:cNvSpPr txBox="1"/>
          <p:nvPr/>
        </p:nvSpPr>
        <p:spPr>
          <a:xfrm>
            <a:off x="1215342" y="1828798"/>
            <a:ext cx="6956384" cy="2246769"/>
          </a:xfrm>
          <a:prstGeom prst="rect">
            <a:avLst/>
          </a:prstGeom>
          <a:noFill/>
        </p:spPr>
        <p:txBody>
          <a:bodyPr wrap="square" rtlCol="0">
            <a:spAutoFit/>
          </a:bodyPr>
          <a:lstStyle/>
          <a:p>
            <a:pPr>
              <a:buFont typeface="Arial" pitchFamily="34" charset="0"/>
              <a:buChar char="•"/>
            </a:pPr>
            <a:endParaRPr lang="en-US" sz="1400" dirty="0"/>
          </a:p>
          <a:p>
            <a:pPr lvl="0">
              <a:buFont typeface="Arial" pitchFamily="34" charset="0"/>
              <a:buChar char="•"/>
            </a:pPr>
            <a:r>
              <a:rPr lang="en-US" sz="1400" b="1" dirty="0"/>
              <a:t>Home: </a:t>
            </a:r>
            <a:r>
              <a:rPr lang="en-US" sz="1400" dirty="0"/>
              <a:t>User can visit the website and check the detail of yoga classes.</a:t>
            </a:r>
          </a:p>
          <a:p>
            <a:pPr>
              <a:buFont typeface="Arial" pitchFamily="34" charset="0"/>
              <a:buChar char="•"/>
            </a:pPr>
            <a:endParaRPr lang="en-US" sz="1400" dirty="0"/>
          </a:p>
          <a:p>
            <a:pPr lvl="0">
              <a:buFont typeface="Arial" pitchFamily="34" charset="0"/>
              <a:buChar char="•"/>
            </a:pPr>
            <a:r>
              <a:rPr lang="en-US" sz="1400" b="1" dirty="0"/>
              <a:t>Classes: </a:t>
            </a:r>
            <a:r>
              <a:rPr lang="en-US" sz="1400" dirty="0"/>
              <a:t>In this section, user can view detail of yoga classes and book yoga classes.</a:t>
            </a:r>
          </a:p>
          <a:p>
            <a:pPr>
              <a:buFont typeface="Arial" pitchFamily="34" charset="0"/>
              <a:buChar char="•"/>
            </a:pPr>
            <a:endParaRPr lang="en-US" sz="1400" dirty="0"/>
          </a:p>
          <a:p>
            <a:pPr lvl="0">
              <a:buFont typeface="Arial" pitchFamily="34" charset="0"/>
              <a:buChar char="•"/>
            </a:pPr>
            <a:r>
              <a:rPr lang="en-US" sz="1400" b="1" dirty="0"/>
              <a:t>About Us</a:t>
            </a:r>
            <a:r>
              <a:rPr lang="en-US" sz="1400" dirty="0"/>
              <a:t>: User can see the details of the website.</a:t>
            </a:r>
          </a:p>
          <a:p>
            <a:pPr>
              <a:buFont typeface="Arial" pitchFamily="34" charset="0"/>
              <a:buChar char="•"/>
            </a:pPr>
            <a:endParaRPr lang="en-US" sz="1400" dirty="0"/>
          </a:p>
          <a:p>
            <a:pPr lvl="0">
              <a:buFont typeface="Arial" pitchFamily="34" charset="0"/>
              <a:buChar char="•"/>
            </a:pPr>
            <a:r>
              <a:rPr lang="en-US" sz="1400" b="1" dirty="0"/>
              <a:t>Contact Us</a:t>
            </a:r>
            <a:r>
              <a:rPr lang="en-US" sz="1400" dirty="0"/>
              <a:t>: User can see the contact detail and contact with the website administrator.</a:t>
            </a:r>
          </a:p>
          <a:p>
            <a:pPr>
              <a:buFont typeface="Arial" pitchFamily="34" charset="0"/>
              <a:buChar char="•"/>
            </a:pPr>
            <a:endParaRPr lang="en-US"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Shape 1"/>
          <p:cNvSpPr txBox="1"/>
          <p:nvPr/>
        </p:nvSpPr>
        <p:spPr>
          <a:xfrm>
            <a:off x="-933911" y="109270"/>
            <a:ext cx="9071640" cy="946440"/>
          </a:xfrm>
          <a:prstGeom prst="rect">
            <a:avLst/>
          </a:prstGeom>
          <a:noFill/>
          <a:ln>
            <a:noFill/>
          </a:ln>
        </p:spPr>
        <p:txBody>
          <a:bodyPr lIns="0" tIns="0" rIns="0" bIns="0" anchor="ctr">
            <a:noAutofit/>
          </a:bodyPr>
          <a:lstStyle/>
          <a:p>
            <a:pPr algn="ctr"/>
            <a:r>
              <a:rPr lang="en-IN" sz="2800" b="1" u="sng" strike="noStrike" spc="-1" dirty="0">
                <a:latin typeface="Arial" panose="020B0604020202020204" pitchFamily="34" charset="0"/>
                <a:cs typeface="Arial" panose="020B0604020202020204" pitchFamily="34" charset="0"/>
              </a:rPr>
              <a:t>TECHNOLOGIES REQUIREMENTS</a:t>
            </a:r>
          </a:p>
        </p:txBody>
      </p:sp>
      <p:sp>
        <p:nvSpPr>
          <p:cNvPr id="50" name="TextShape 2"/>
          <p:cNvSpPr txBox="1"/>
          <p:nvPr/>
        </p:nvSpPr>
        <p:spPr>
          <a:xfrm>
            <a:off x="504492" y="1602371"/>
            <a:ext cx="9071640" cy="3288240"/>
          </a:xfrm>
          <a:prstGeom prst="rect">
            <a:avLst/>
          </a:prstGeom>
          <a:noFill/>
          <a:ln>
            <a:noFill/>
          </a:ln>
        </p:spPr>
        <p:txBody>
          <a:bodyPr lIns="0" tIns="0" rIns="0" bIns="0">
            <a:normAutofit/>
          </a:bodyPr>
          <a:lstStyle/>
          <a:p>
            <a:pPr marL="584200" indent="-572135">
              <a:lnSpc>
                <a:spcPct val="100000"/>
              </a:lnSpc>
              <a:spcBef>
                <a:spcPts val="130"/>
              </a:spcBef>
              <a:buFont typeface="Arial"/>
              <a:buChar char="•"/>
              <a:tabLst>
                <a:tab pos="584200" algn="l"/>
                <a:tab pos="584835" algn="l"/>
              </a:tabLst>
            </a:pPr>
            <a:r>
              <a:rPr lang="fr-FR" dirty="0">
                <a:latin typeface="Arial" panose="020B0604020202020204" pitchFamily="34" charset="0"/>
                <a:cs typeface="Arial" panose="020B0604020202020204" pitchFamily="34" charset="0"/>
              </a:rPr>
              <a:t>HTML5</a:t>
            </a:r>
          </a:p>
          <a:p>
            <a:pPr>
              <a:lnSpc>
                <a:spcPct val="100000"/>
              </a:lnSpc>
              <a:spcBef>
                <a:spcPts val="40"/>
              </a:spcBef>
              <a:buFont typeface="Arial"/>
              <a:buChar char="•"/>
            </a:pPr>
            <a:endParaRPr lang="fr-FR" dirty="0">
              <a:latin typeface="Arial" panose="020B0604020202020204" pitchFamily="34" charset="0"/>
              <a:cs typeface="Arial" panose="020B0604020202020204" pitchFamily="34" charset="0"/>
            </a:endParaRPr>
          </a:p>
          <a:p>
            <a:pPr marL="584200" indent="-572135">
              <a:lnSpc>
                <a:spcPct val="100000"/>
              </a:lnSpc>
              <a:buFont typeface="Arial"/>
              <a:buChar char="•"/>
              <a:tabLst>
                <a:tab pos="584200" algn="l"/>
                <a:tab pos="584835" algn="l"/>
              </a:tabLst>
            </a:pPr>
            <a:r>
              <a:rPr lang="fr-FR" dirty="0">
                <a:latin typeface="Arial" panose="020B0604020202020204" pitchFamily="34" charset="0"/>
                <a:cs typeface="Arial" panose="020B0604020202020204" pitchFamily="34" charset="0"/>
              </a:rPr>
              <a:t>CSS</a:t>
            </a:r>
          </a:p>
          <a:p>
            <a:pPr>
              <a:lnSpc>
                <a:spcPct val="100000"/>
              </a:lnSpc>
              <a:spcBef>
                <a:spcPts val="25"/>
              </a:spcBef>
              <a:buFont typeface="Arial"/>
              <a:buChar char="•"/>
            </a:pPr>
            <a:endParaRPr lang="fr-FR" dirty="0">
              <a:latin typeface="Arial" panose="020B0604020202020204" pitchFamily="34" charset="0"/>
              <a:cs typeface="Arial" panose="020B0604020202020204" pitchFamily="34" charset="0"/>
            </a:endParaRPr>
          </a:p>
          <a:p>
            <a:pPr marL="584200" indent="-572135">
              <a:lnSpc>
                <a:spcPct val="100000"/>
              </a:lnSpc>
              <a:buFont typeface="Arial"/>
              <a:buChar char="•"/>
              <a:tabLst>
                <a:tab pos="584200" algn="l"/>
                <a:tab pos="584835" algn="l"/>
              </a:tabLst>
            </a:pPr>
            <a:r>
              <a:rPr lang="fr-FR" spc="-95" dirty="0">
                <a:latin typeface="Arial" panose="020B0604020202020204" pitchFamily="34" charset="0"/>
                <a:cs typeface="Arial" panose="020B0604020202020204" pitchFamily="34" charset="0"/>
              </a:rPr>
              <a:t>BOOTSTRAP</a:t>
            </a:r>
          </a:p>
          <a:p>
            <a:pPr marL="584200" indent="-572135">
              <a:lnSpc>
                <a:spcPct val="100000"/>
              </a:lnSpc>
              <a:buFont typeface="Arial"/>
              <a:buChar char="•"/>
              <a:tabLst>
                <a:tab pos="584200" algn="l"/>
                <a:tab pos="584835" algn="l"/>
              </a:tabLst>
            </a:pPr>
            <a:endParaRPr lang="fr-FR" spc="-95" dirty="0">
              <a:latin typeface="Arial" panose="020B0604020202020204" pitchFamily="34" charset="0"/>
              <a:cs typeface="Arial" panose="020B0604020202020204" pitchFamily="34" charset="0"/>
            </a:endParaRPr>
          </a:p>
          <a:p>
            <a:pPr marL="584200" indent="-572135">
              <a:lnSpc>
                <a:spcPct val="100000"/>
              </a:lnSpc>
              <a:buFont typeface="Arial"/>
              <a:buChar char="•"/>
              <a:tabLst>
                <a:tab pos="584200" algn="l"/>
                <a:tab pos="584835" algn="l"/>
              </a:tabLst>
            </a:pPr>
            <a:r>
              <a:rPr lang="fr-FR" spc="-95" dirty="0">
                <a:latin typeface="Arial" panose="020B0604020202020204" pitchFamily="34" charset="0"/>
                <a:cs typeface="Arial" panose="020B0604020202020204" pitchFamily="34" charset="0"/>
              </a:rPr>
              <a:t>MYSQL</a:t>
            </a:r>
            <a:endParaRPr lang="fr-FR" dirty="0">
              <a:latin typeface="Arial" panose="020B0604020202020204" pitchFamily="34" charset="0"/>
              <a:cs typeface="Arial" panose="020B0604020202020204" pitchFamily="34" charset="0"/>
            </a:endParaRPr>
          </a:p>
          <a:p>
            <a:pPr>
              <a:lnSpc>
                <a:spcPct val="100000"/>
              </a:lnSpc>
              <a:spcBef>
                <a:spcPts val="45"/>
              </a:spcBef>
              <a:buFont typeface="Arial"/>
              <a:buChar char="•"/>
            </a:pPr>
            <a:endParaRPr lang="fr-FR" dirty="0">
              <a:latin typeface="Arial" panose="020B0604020202020204" pitchFamily="34" charset="0"/>
              <a:cs typeface="Arial" panose="020B0604020202020204" pitchFamily="34" charset="0"/>
            </a:endParaRPr>
          </a:p>
          <a:p>
            <a:pPr marL="584200" indent="-572135">
              <a:lnSpc>
                <a:spcPct val="100000"/>
              </a:lnSpc>
              <a:buFont typeface="Arial"/>
              <a:buChar char="•"/>
              <a:tabLst>
                <a:tab pos="584200" algn="l"/>
                <a:tab pos="584835" algn="l"/>
              </a:tabLst>
            </a:pPr>
            <a:r>
              <a:rPr lang="fr-FR" spc="-5" dirty="0">
                <a:latin typeface="Arial" panose="020B0604020202020204" pitchFamily="34" charset="0"/>
                <a:cs typeface="Arial" panose="020B0604020202020204" pitchFamily="34" charset="0"/>
              </a:rPr>
              <a:t>PHP</a:t>
            </a:r>
            <a:endParaRPr lang="fr-FR" dirty="0">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extShape 1"/>
          <p:cNvSpPr txBox="1"/>
          <p:nvPr/>
        </p:nvSpPr>
        <p:spPr>
          <a:xfrm>
            <a:off x="697921" y="1418765"/>
            <a:ext cx="9071640" cy="3288240"/>
          </a:xfrm>
          <a:prstGeom prst="rect">
            <a:avLst/>
          </a:prstGeom>
          <a:noFill/>
          <a:ln>
            <a:noFill/>
          </a:ln>
        </p:spPr>
        <p:txBody>
          <a:bodyPr lIns="0" tIns="0" rIns="0" bIns="0">
            <a:normAutofit/>
          </a:bodyPr>
          <a:lstStyle/>
          <a:p>
            <a:pPr marL="108000">
              <a:spcBef>
                <a:spcPts val="1417"/>
              </a:spcBef>
              <a:buClr>
                <a:srgbClr val="000000"/>
              </a:buClr>
              <a:buSzPct val="45000"/>
            </a:pPr>
            <a:r>
              <a:rPr lang="en-IN" sz="3200" b="0" strike="noStrike" spc="-1" dirty="0">
                <a:latin typeface="Arial"/>
              </a:rPr>
              <a:t> </a:t>
            </a:r>
          </a:p>
        </p:txBody>
      </p:sp>
      <p:sp>
        <p:nvSpPr>
          <p:cNvPr id="2" name="Title 1">
            <a:extLst>
              <a:ext uri="{FF2B5EF4-FFF2-40B4-BE49-F238E27FC236}">
                <a16:creationId xmlns:a16="http://schemas.microsoft.com/office/drawing/2014/main" id="{43CB4643-3CBA-439E-96B6-AC48DAC502C6}"/>
              </a:ext>
            </a:extLst>
          </p:cNvPr>
          <p:cNvSpPr>
            <a:spLocks noGrp="1"/>
          </p:cNvSpPr>
          <p:nvPr>
            <p:ph type="title"/>
          </p:nvPr>
        </p:nvSpPr>
        <p:spPr/>
        <p:txBody>
          <a:bodyPr>
            <a:normAutofit/>
          </a:bodyPr>
          <a:lstStyle/>
          <a:p>
            <a:r>
              <a:rPr lang="en-US" sz="2800" b="1" u="sng" dirty="0">
                <a:solidFill>
                  <a:schemeClr val="tx1"/>
                </a:solidFill>
                <a:latin typeface="Arial" panose="020B0604020202020204" pitchFamily="34" charset="0"/>
                <a:cs typeface="Arial" panose="020B0604020202020204" pitchFamily="34" charset="0"/>
              </a:rPr>
              <a:t>SOFTWARE </a:t>
            </a:r>
            <a:r>
              <a:rPr lang="en-IN" sz="2800" b="1" u="sng" strike="noStrike" spc="-1" dirty="0">
                <a:solidFill>
                  <a:schemeClr val="tx1"/>
                </a:solidFill>
                <a:latin typeface="Arial" panose="020B0604020202020204" pitchFamily="34" charset="0"/>
                <a:cs typeface="Arial" panose="020B0604020202020204" pitchFamily="34" charset="0"/>
              </a:rPr>
              <a:t>REQUIREMENTS</a:t>
            </a:r>
            <a:endParaRPr lang="en-US" sz="2800" b="1" u="sng" dirty="0">
              <a:solidFill>
                <a:schemeClr val="tx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B65657ED-9E79-4491-B7D7-D162ABFBFD56}"/>
              </a:ext>
            </a:extLst>
          </p:cNvPr>
          <p:cNvSpPr>
            <a:spLocks noGrp="1"/>
          </p:cNvSpPr>
          <p:nvPr>
            <p:ph idx="1"/>
          </p:nvPr>
        </p:nvSpPr>
        <p:spPr/>
        <p:txBody>
          <a:bodyPr>
            <a:normAutofit/>
          </a:bodyPr>
          <a:lstStyle/>
          <a:p>
            <a:pPr marL="342900" indent="-342900">
              <a:buFont typeface="+mj-lt"/>
              <a:buAutoNum type="arabicPeriod"/>
            </a:pPr>
            <a:r>
              <a:rPr lang="en-US" sz="1400" dirty="0">
                <a:latin typeface="Arial" panose="020B0604020202020204" pitchFamily="34" charset="0"/>
                <a:cs typeface="Arial" panose="020B0604020202020204" pitchFamily="34" charset="0"/>
              </a:rPr>
              <a:t>Web Browser. ( Chrome ,Mozilla ,Edge )</a:t>
            </a:r>
          </a:p>
          <a:p>
            <a:pPr marL="342900" indent="-342900">
              <a:buFont typeface="+mj-lt"/>
              <a:buAutoNum type="arabicPeriod"/>
            </a:pPr>
            <a:endParaRPr lang="en-US" sz="1400" dirty="0">
              <a:latin typeface="Arial" panose="020B0604020202020204" pitchFamily="34" charset="0"/>
              <a:cs typeface="Arial" panose="020B0604020202020204" pitchFamily="34" charset="0"/>
            </a:endParaRPr>
          </a:p>
          <a:p>
            <a:pPr marL="342900" indent="-342900">
              <a:buFont typeface="+mj-lt"/>
              <a:buAutoNum type="arabicPeriod"/>
            </a:pPr>
            <a:r>
              <a:rPr lang="en-US" sz="1400" dirty="0">
                <a:latin typeface="Arial" panose="020B0604020202020204" pitchFamily="34" charset="0"/>
                <a:cs typeface="Arial" panose="020B0604020202020204" pitchFamily="34" charset="0"/>
              </a:rPr>
              <a:t>Notepad.</a:t>
            </a:r>
          </a:p>
          <a:p>
            <a:pPr marL="342900" indent="-342900">
              <a:buFont typeface="+mj-lt"/>
              <a:buAutoNum type="arabicPeriod"/>
            </a:pPr>
            <a:endParaRPr lang="en-US" sz="1400" dirty="0">
              <a:latin typeface="Arial" panose="020B0604020202020204" pitchFamily="34" charset="0"/>
              <a:cs typeface="Arial" panose="020B0604020202020204" pitchFamily="34" charset="0"/>
            </a:endParaRPr>
          </a:p>
          <a:p>
            <a:pPr marL="342900" indent="-342900">
              <a:buFont typeface="+mj-lt"/>
              <a:buAutoNum type="arabicPeriod"/>
            </a:pPr>
            <a:r>
              <a:rPr lang="en-US" sz="1400" dirty="0">
                <a:latin typeface="Arial" panose="020B0604020202020204" pitchFamily="34" charset="0"/>
                <a:cs typeface="Arial" panose="020B0604020202020204" pitchFamily="34" charset="0"/>
              </a:rPr>
              <a:t>Notepad++</a:t>
            </a:r>
          </a:p>
          <a:p>
            <a:pPr marL="342900" indent="-342900">
              <a:buFont typeface="+mj-lt"/>
              <a:buAutoNum type="arabicPeriod"/>
            </a:pPr>
            <a:endParaRPr lang="en-US" sz="1400" dirty="0">
              <a:latin typeface="Arial" panose="020B0604020202020204" pitchFamily="34" charset="0"/>
              <a:cs typeface="Arial" panose="020B0604020202020204" pitchFamily="34" charset="0"/>
            </a:endParaRPr>
          </a:p>
          <a:p>
            <a:pPr marL="342900" indent="-342900">
              <a:buFont typeface="+mj-lt"/>
              <a:buAutoNum type="arabicPeriod"/>
            </a:pPr>
            <a:r>
              <a:rPr lang="en-US" sz="1400" dirty="0">
                <a:latin typeface="Arial" panose="020B0604020202020204" pitchFamily="34" charset="0"/>
                <a:cs typeface="Arial" panose="020B0604020202020204" pitchFamily="34" charset="0"/>
              </a:rPr>
              <a:t>vs code.</a:t>
            </a:r>
          </a:p>
          <a:p>
            <a:pPr marL="342900" indent="-342900">
              <a:buFont typeface="+mj-lt"/>
              <a:buAutoNum type="arabicPeriod"/>
            </a:pPr>
            <a:endParaRPr lang="en-US" sz="1400" dirty="0">
              <a:latin typeface="Arial" panose="020B0604020202020204" pitchFamily="34" charset="0"/>
              <a:cs typeface="Arial" panose="020B0604020202020204" pitchFamily="34" charset="0"/>
            </a:endParaRPr>
          </a:p>
          <a:p>
            <a:pPr marL="342900" indent="-342900">
              <a:buFont typeface="+mj-lt"/>
              <a:buAutoNum type="arabicPeriod"/>
            </a:pPr>
            <a:r>
              <a:rPr lang="en-US" sz="1400" dirty="0">
                <a:latin typeface="Arial" panose="020B0604020202020204" pitchFamily="34" charset="0"/>
                <a:cs typeface="Arial" panose="020B0604020202020204" pitchFamily="34" charset="0"/>
              </a:rPr>
              <a:t>Paint.</a:t>
            </a:r>
            <a:endParaRPr lang="en-IN" sz="1400" dirty="0">
              <a:latin typeface="Arial" panose="020B0604020202020204" pitchFamily="34" charset="0"/>
              <a:cs typeface="Arial" panose="020B0604020202020204" pitchFamily="34" charset="0"/>
            </a:endParaRPr>
          </a:p>
          <a:p>
            <a:pPr marL="342900" indent="-342900">
              <a:buFont typeface="+mj-lt"/>
              <a:buAutoNum type="arabicPeriod"/>
            </a:pPr>
            <a:endParaRPr lang="en-US" sz="14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74C1BA1A-041A-4D6F-BA65-D8215832A0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6394" y="990290"/>
            <a:ext cx="1071563" cy="1071563"/>
          </a:xfrm>
          <a:prstGeom prst="rect">
            <a:avLst/>
          </a:prstGeom>
        </p:spPr>
      </p:pic>
      <p:pic>
        <p:nvPicPr>
          <p:cNvPr id="9" name="Picture 8">
            <a:extLst>
              <a:ext uri="{FF2B5EF4-FFF2-40B4-BE49-F238E27FC236}">
                <a16:creationId xmlns:a16="http://schemas.microsoft.com/office/drawing/2014/main" id="{0A0E7F4F-2C97-47CB-98A5-4DBAA38784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0" y="3137748"/>
            <a:ext cx="1160016" cy="1160016"/>
          </a:xfrm>
          <a:prstGeom prst="rect">
            <a:avLst/>
          </a:prstGeom>
        </p:spPr>
      </p:pic>
      <p:pic>
        <p:nvPicPr>
          <p:cNvPr id="11" name="Picture 10">
            <a:extLst>
              <a:ext uri="{FF2B5EF4-FFF2-40B4-BE49-F238E27FC236}">
                <a16:creationId xmlns:a16="http://schemas.microsoft.com/office/drawing/2014/main" id="{E08BA594-4C5E-4EB9-AA1F-F2B95337AD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48476" y="2019793"/>
            <a:ext cx="1160016" cy="1160016"/>
          </a:xfrm>
          <a:prstGeom prst="rect">
            <a:avLst/>
          </a:prstGeom>
        </p:spPr>
      </p:pic>
      <p:pic>
        <p:nvPicPr>
          <p:cNvPr id="13" name="Picture 12">
            <a:extLst>
              <a:ext uri="{FF2B5EF4-FFF2-40B4-BE49-F238E27FC236}">
                <a16:creationId xmlns:a16="http://schemas.microsoft.com/office/drawing/2014/main" id="{1D3711C9-E18B-40BC-AA9B-F381B88A2BF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91124" y="3680615"/>
            <a:ext cx="2428876" cy="117054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Shape 1"/>
          <p:cNvSpPr txBox="1"/>
          <p:nvPr/>
        </p:nvSpPr>
        <p:spPr>
          <a:xfrm>
            <a:off x="504000" y="226080"/>
            <a:ext cx="9071640" cy="946440"/>
          </a:xfrm>
          <a:prstGeom prst="rect">
            <a:avLst/>
          </a:prstGeom>
          <a:noFill/>
          <a:ln>
            <a:noFill/>
          </a:ln>
        </p:spPr>
        <p:txBody>
          <a:bodyPr lIns="0" tIns="0" rIns="0" bIns="0" anchor="ctr">
            <a:noAutofit/>
          </a:bodyPr>
          <a:lstStyle/>
          <a:p>
            <a:r>
              <a:rPr lang="en-IN" sz="2800" b="1" u="sng" strike="noStrike" spc="-1" dirty="0">
                <a:latin typeface="Arial" panose="020B0604020202020204" pitchFamily="34" charset="0"/>
                <a:cs typeface="Arial" panose="020B0604020202020204" pitchFamily="34" charset="0"/>
              </a:rPr>
              <a:t>DESCRIPTION</a:t>
            </a:r>
          </a:p>
        </p:txBody>
      </p:sp>
      <p:sp>
        <p:nvSpPr>
          <p:cNvPr id="55" name="TextShape 2"/>
          <p:cNvSpPr txBox="1"/>
          <p:nvPr/>
        </p:nvSpPr>
        <p:spPr>
          <a:xfrm>
            <a:off x="397870" y="1298310"/>
            <a:ext cx="7161635" cy="2380230"/>
          </a:xfrm>
          <a:prstGeom prst="rect">
            <a:avLst/>
          </a:prstGeom>
          <a:noFill/>
          <a:ln>
            <a:noFill/>
          </a:ln>
        </p:spPr>
        <p:txBody>
          <a:bodyPr lIns="0" tIns="0" rIns="0" bIns="0">
            <a:normAutofit/>
          </a:bodyPr>
          <a:lstStyle/>
          <a:p>
            <a:pPr marL="285750" indent="-285750">
              <a:buFont typeface="Arial" panose="020B0604020202020204" pitchFamily="34" charset="0"/>
              <a:buChar char="•"/>
            </a:pPr>
            <a:r>
              <a:rPr lang="en-US" sz="1600" spc="-1" dirty="0">
                <a:latin typeface="Arial"/>
              </a:rPr>
              <a:t>Website s</a:t>
            </a:r>
            <a:r>
              <a:rPr lang="en-US" sz="1600" strike="noStrike" spc="-1" dirty="0">
                <a:latin typeface="Arial"/>
              </a:rPr>
              <a:t>tructure and database will be basically managed by the languages </a:t>
            </a:r>
            <a:r>
              <a:rPr lang="en-US" sz="1600" strike="noStrike" spc="-1" dirty="0" err="1">
                <a:latin typeface="Arial"/>
              </a:rPr>
              <a:t>ie</a:t>
            </a:r>
            <a:r>
              <a:rPr lang="en-US" sz="1600" strike="noStrike" spc="-1" dirty="0">
                <a:latin typeface="Arial"/>
              </a:rPr>
              <a:t> </a:t>
            </a:r>
            <a:r>
              <a:rPr lang="en-US" sz="1600" spc="-1" dirty="0">
                <a:latin typeface="Arial"/>
              </a:rPr>
              <a:t>HTML , CSS, </a:t>
            </a:r>
            <a:r>
              <a:rPr lang="en-US" sz="1600" strike="noStrike" spc="-1" dirty="0">
                <a:latin typeface="Arial"/>
              </a:rPr>
              <a:t>SQL, PHP </a:t>
            </a:r>
            <a:r>
              <a:rPr lang="en-US" sz="1600" strike="noStrike" spc="-1" dirty="0" err="1">
                <a:latin typeface="Arial"/>
              </a:rPr>
              <a:t>etc.Questions</a:t>
            </a:r>
            <a:r>
              <a:rPr lang="en-US" sz="1600" strike="noStrike" spc="-1" dirty="0">
                <a:latin typeface="Arial"/>
              </a:rPr>
              <a:t> like what to get, how to get and how efficiently we can get the necessities fulfilled will be filtered through the website only . The main focus will be consumer oriented which means it will give the regular checkouts and will take feedbacks from the users as they go ahead and use the application.</a:t>
            </a:r>
            <a:endParaRPr lang="en-IN" sz="1600" strike="noStrike" spc="-1" dirty="0">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Shape 1"/>
          <p:cNvSpPr txBox="1"/>
          <p:nvPr/>
        </p:nvSpPr>
        <p:spPr>
          <a:xfrm>
            <a:off x="-556983" y="109270"/>
            <a:ext cx="9071640" cy="946440"/>
          </a:xfrm>
          <a:prstGeom prst="rect">
            <a:avLst/>
          </a:prstGeom>
          <a:noFill/>
          <a:ln>
            <a:noFill/>
          </a:ln>
        </p:spPr>
        <p:txBody>
          <a:bodyPr lIns="0" tIns="0" rIns="0" bIns="0" anchor="ctr">
            <a:noAutofit/>
          </a:bodyPr>
          <a:lstStyle/>
          <a:p>
            <a:pPr algn="ctr"/>
            <a:endParaRPr lang="en-IN" sz="2800" b="1" u="sng" strike="noStrike" spc="-1" dirty="0">
              <a:latin typeface="Arial" panose="020B0604020202020204" pitchFamily="34" charset="0"/>
              <a:cs typeface="Arial" panose="020B0604020202020204" pitchFamily="34" charset="0"/>
            </a:endParaRPr>
          </a:p>
        </p:txBody>
      </p:sp>
      <p:sp>
        <p:nvSpPr>
          <p:cNvPr id="59" name="TextShape 2"/>
          <p:cNvSpPr txBox="1"/>
          <p:nvPr/>
        </p:nvSpPr>
        <p:spPr>
          <a:xfrm>
            <a:off x="311723" y="898336"/>
            <a:ext cx="7510644" cy="4343950"/>
          </a:xfrm>
          <a:prstGeom prst="rect">
            <a:avLst/>
          </a:prstGeom>
          <a:noFill/>
          <a:ln>
            <a:noFill/>
          </a:ln>
        </p:spPr>
        <p:txBody>
          <a:bodyPr lIns="0" tIns="0" rIns="0" bIns="0">
            <a:normAutofit/>
          </a:bodyPr>
          <a:lstStyle/>
          <a:p>
            <a:pPr marL="285750" indent="-285750">
              <a:buFont typeface="Arial" panose="020B0604020202020204" pitchFamily="34" charset="0"/>
              <a:buChar char="•"/>
            </a:pPr>
            <a:endParaRPr lang="en-IN" sz="1400" b="0" strike="noStrike" spc="-1" dirty="0">
              <a:latin typeface="Arial"/>
            </a:endParaRPr>
          </a:p>
        </p:txBody>
      </p:sp>
      <p:sp>
        <p:nvSpPr>
          <p:cNvPr id="6" name="TextBox 5"/>
          <p:cNvSpPr txBox="1"/>
          <p:nvPr/>
        </p:nvSpPr>
        <p:spPr>
          <a:xfrm>
            <a:off x="0" y="185195"/>
            <a:ext cx="7986532" cy="646331"/>
          </a:xfrm>
          <a:prstGeom prst="rect">
            <a:avLst/>
          </a:prstGeom>
          <a:noFill/>
        </p:spPr>
        <p:txBody>
          <a:bodyPr wrap="square" rtlCol="0">
            <a:spAutoFit/>
          </a:bodyPr>
          <a:lstStyle/>
          <a:p>
            <a:pPr algn="ctr"/>
            <a:r>
              <a:rPr lang="en-US" b="1" u="sng" dirty="0"/>
              <a:t>Conclusion</a:t>
            </a:r>
            <a:endParaRPr lang="en-US" dirty="0"/>
          </a:p>
          <a:p>
            <a:pPr algn="ctr"/>
            <a:endParaRPr lang="en-US" dirty="0"/>
          </a:p>
        </p:txBody>
      </p:sp>
      <p:sp>
        <p:nvSpPr>
          <p:cNvPr id="7" name="TextBox 6"/>
          <p:cNvSpPr txBox="1"/>
          <p:nvPr/>
        </p:nvSpPr>
        <p:spPr>
          <a:xfrm>
            <a:off x="254643" y="613458"/>
            <a:ext cx="8530542" cy="1384995"/>
          </a:xfrm>
          <a:prstGeom prst="rect">
            <a:avLst/>
          </a:prstGeom>
          <a:noFill/>
        </p:spPr>
        <p:txBody>
          <a:bodyPr wrap="square" rtlCol="0">
            <a:spAutoFit/>
          </a:bodyPr>
          <a:lstStyle/>
          <a:p>
            <a:r>
              <a:rPr lang="en-US" sz="1400" dirty="0"/>
              <a:t>This Project can be used by any yoga classes or yoga institution for keeping record of yoga students. This project is easy, fast and accurate. It requires less disk space. Yoga Classes Registration System uses MYSQL Server as backend so there is not any chance of data loss or data security and also help to users who search serviceman according to his/her requirement in their own locality.</a:t>
            </a:r>
          </a:p>
          <a:p>
            <a:r>
              <a:rPr lang="en-US" sz="1400" dirty="0"/>
              <a:t> </a:t>
            </a:r>
          </a:p>
          <a:p>
            <a:endParaRPr lang="en-US" sz="1400" dirty="0"/>
          </a:p>
        </p:txBody>
      </p:sp>
      <p:sp>
        <p:nvSpPr>
          <p:cNvPr id="8" name="TextBox 7"/>
          <p:cNvSpPr txBox="1"/>
          <p:nvPr/>
        </p:nvSpPr>
        <p:spPr>
          <a:xfrm>
            <a:off x="798653" y="1794075"/>
            <a:ext cx="8449519" cy="738664"/>
          </a:xfrm>
          <a:prstGeom prst="rect">
            <a:avLst/>
          </a:prstGeom>
          <a:noFill/>
        </p:spPr>
        <p:txBody>
          <a:bodyPr wrap="square" rtlCol="0">
            <a:spAutoFit/>
          </a:bodyPr>
          <a:lstStyle/>
          <a:p>
            <a:r>
              <a:rPr lang="en-US" sz="1400" dirty="0"/>
              <a:t>The Application was designed in such a way that future changes can be done easily. The following conclusions can be deduced from the development of the project.</a:t>
            </a:r>
          </a:p>
          <a:p>
            <a:endParaRPr lang="en-US" sz="1400" dirty="0"/>
          </a:p>
        </p:txBody>
      </p:sp>
      <p:sp>
        <p:nvSpPr>
          <p:cNvPr id="9" name="TextBox 8"/>
          <p:cNvSpPr txBox="1"/>
          <p:nvPr/>
        </p:nvSpPr>
        <p:spPr>
          <a:xfrm>
            <a:off x="1203766" y="2338086"/>
            <a:ext cx="7778188" cy="3816429"/>
          </a:xfrm>
          <a:prstGeom prst="rect">
            <a:avLst/>
          </a:prstGeom>
          <a:noFill/>
        </p:spPr>
        <p:txBody>
          <a:bodyPr wrap="square" rtlCol="0">
            <a:spAutoFit/>
          </a:bodyPr>
          <a:lstStyle/>
          <a:p>
            <a:pPr lvl="0">
              <a:buFont typeface="Arial" pitchFamily="34" charset="0"/>
              <a:buChar char="•"/>
            </a:pPr>
            <a:r>
              <a:rPr lang="en-US" sz="1400" dirty="0"/>
              <a:t>Automation of the entire system improves the productivity.</a:t>
            </a:r>
          </a:p>
          <a:p>
            <a:pPr lvl="0">
              <a:buFont typeface="Arial" pitchFamily="34" charset="0"/>
              <a:buChar char="•"/>
            </a:pPr>
            <a:endParaRPr lang="en-US" sz="1400" dirty="0"/>
          </a:p>
          <a:p>
            <a:pPr>
              <a:buFont typeface="Arial" pitchFamily="34" charset="0"/>
              <a:buChar char="•"/>
            </a:pPr>
            <a:r>
              <a:rPr lang="en-US" sz="1400" dirty="0"/>
              <a:t>It provides a friendly graphical user interface which proves to be better when compared to the existing system.</a:t>
            </a:r>
          </a:p>
          <a:p>
            <a:pPr lvl="0">
              <a:buFont typeface="Arial" pitchFamily="34" charset="0"/>
              <a:buChar char="•"/>
            </a:pPr>
            <a:endParaRPr lang="en-US" sz="1400" dirty="0"/>
          </a:p>
          <a:p>
            <a:pPr>
              <a:buFont typeface="Arial" pitchFamily="34" charset="0"/>
              <a:buChar char="•"/>
            </a:pPr>
            <a:r>
              <a:rPr lang="en-US" sz="1400" dirty="0"/>
              <a:t>It gives appropriate access to the authorized users depending on their permissions.</a:t>
            </a:r>
          </a:p>
          <a:p>
            <a:pPr lvl="0">
              <a:buFont typeface="Arial" pitchFamily="34" charset="0"/>
              <a:buChar char="•"/>
            </a:pPr>
            <a:endParaRPr lang="en-US" sz="1400" dirty="0"/>
          </a:p>
          <a:p>
            <a:pPr>
              <a:buFont typeface="Arial" pitchFamily="34" charset="0"/>
              <a:buChar char="•"/>
            </a:pPr>
            <a:r>
              <a:rPr lang="en-US" sz="1400" dirty="0"/>
              <a:t>It effectively overcomes the delay in communications.</a:t>
            </a:r>
          </a:p>
          <a:p>
            <a:pPr lvl="0">
              <a:buFont typeface="Arial" pitchFamily="34" charset="0"/>
              <a:buChar char="•"/>
            </a:pPr>
            <a:endParaRPr lang="en-US" sz="1400" dirty="0"/>
          </a:p>
          <a:p>
            <a:pPr>
              <a:buFont typeface="Arial" pitchFamily="34" charset="0"/>
              <a:buChar char="•"/>
            </a:pPr>
            <a:r>
              <a:rPr lang="en-US" sz="1400" dirty="0"/>
              <a:t>Updating of information becomes so easier.</a:t>
            </a:r>
          </a:p>
          <a:p>
            <a:pPr lvl="0">
              <a:buFont typeface="Arial" pitchFamily="34" charset="0"/>
              <a:buChar char="•"/>
            </a:pPr>
            <a:endParaRPr lang="en-US" sz="1400" dirty="0"/>
          </a:p>
          <a:p>
            <a:pPr>
              <a:buFont typeface="Arial" pitchFamily="34" charset="0"/>
              <a:buChar char="•"/>
            </a:pPr>
            <a:r>
              <a:rPr lang="en-US" sz="1400" dirty="0"/>
              <a:t>System security, data security and reliability are the striking features.</a:t>
            </a:r>
          </a:p>
          <a:p>
            <a:pPr lvl="0">
              <a:buFont typeface="Arial" pitchFamily="34" charset="0"/>
              <a:buChar char="•"/>
            </a:pPr>
            <a:endParaRPr lang="en-US" sz="1400" dirty="0"/>
          </a:p>
          <a:p>
            <a:pPr lvl="0">
              <a:buFont typeface="Arial" pitchFamily="34" charset="0"/>
              <a:buChar char="•"/>
            </a:pPr>
            <a:r>
              <a:rPr lang="en-US" sz="1400" dirty="0"/>
              <a:t>The System has adequate scope for modification in future if it is necessary.</a:t>
            </a:r>
          </a:p>
          <a:p>
            <a:r>
              <a:rPr lang="en-US" sz="1400" b="1" dirty="0"/>
              <a:t> </a:t>
            </a:r>
            <a:endParaRPr lang="en-US" sz="1400" dirty="0"/>
          </a:p>
          <a:p>
            <a:pPr lvl="0">
              <a:buFont typeface="Arial" pitchFamily="34" charset="0"/>
              <a:buChar char="•"/>
            </a:pPr>
            <a:endParaRPr lang="en-US" sz="1400" dirty="0"/>
          </a:p>
          <a:p>
            <a:pPr>
              <a:buFont typeface="Arial" pitchFamily="34" charset="0"/>
              <a:buChar char="•"/>
            </a:pPr>
            <a:endParaRPr lang="en-US"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80625" cy="56705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AAA854-5194-4AE3-9466-EDD2338FB9C6}"/>
              </a:ext>
            </a:extLst>
          </p:cNvPr>
          <p:cNvSpPr>
            <a:spLocks noGrp="1"/>
          </p:cNvSpPr>
          <p:nvPr>
            <p:ph type="title"/>
          </p:nvPr>
        </p:nvSpPr>
        <p:spPr>
          <a:xfrm>
            <a:off x="539486" y="1143111"/>
            <a:ext cx="2933221" cy="3384327"/>
          </a:xfrm>
        </p:spPr>
        <p:txBody>
          <a:bodyPr anchor="ctr">
            <a:normAutofit/>
          </a:bodyPr>
          <a:lstStyle/>
          <a:p>
            <a:r>
              <a:rPr lang="en-US" sz="3600" b="1" u="sng">
                <a:latin typeface="Arial" panose="020B0604020202020204" pitchFamily="34" charset="0"/>
                <a:cs typeface="Arial" panose="020B0604020202020204" pitchFamily="34" charset="0"/>
              </a:rPr>
              <a:t>TIME FRAME</a:t>
            </a:r>
          </a:p>
        </p:txBody>
      </p:sp>
      <p:grpSp>
        <p:nvGrpSpPr>
          <p:cNvPr id="11" name="Group 10">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065" y="-7000"/>
            <a:ext cx="3941242" cy="5677550"/>
            <a:chOff x="7425267" y="-8467"/>
            <a:chExt cx="4766733" cy="6866467"/>
          </a:xfrm>
        </p:grpSpPr>
        <p:cxnSp>
          <p:nvCxnSpPr>
            <p:cNvPr id="12" name="Straight Connector 11">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2515" y="0"/>
            <a:ext cx="5138110" cy="56705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ext Placeholder 2">
            <a:extLst>
              <a:ext uri="{FF2B5EF4-FFF2-40B4-BE49-F238E27FC236}">
                <a16:creationId xmlns:a16="http://schemas.microsoft.com/office/drawing/2014/main" id="{74FE9363-277A-464F-9BEE-D0F2AB176CE0}"/>
              </a:ext>
            </a:extLst>
          </p:cNvPr>
          <p:cNvGraphicFramePr/>
          <p:nvPr>
            <p:extLst>
              <p:ext uri="{D42A27DB-BD31-4B8C-83A1-F6EECF244321}">
                <p14:modId xmlns:p14="http://schemas.microsoft.com/office/powerpoint/2010/main" val="2724653771"/>
              </p:ext>
            </p:extLst>
          </p:nvPr>
        </p:nvGraphicFramePr>
        <p:xfrm>
          <a:off x="4065118" y="781013"/>
          <a:ext cx="5480847" cy="41173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1837649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231</TotalTime>
  <Words>426</Words>
  <Application>Microsoft Office PowerPoint</Application>
  <PresentationFormat>Custom</PresentationFormat>
  <Paragraphs>99</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Facet</vt:lpstr>
      <vt:lpstr>PowerPoint Presentation</vt:lpstr>
      <vt:lpstr>PowerPoint Presentation</vt:lpstr>
      <vt:lpstr>PowerPoint Presentation</vt:lpstr>
      <vt:lpstr>PowerPoint Presentation</vt:lpstr>
      <vt:lpstr>PowerPoint Presentation</vt:lpstr>
      <vt:lpstr>SOFTWARE REQUIREMENTS</vt:lpstr>
      <vt:lpstr>PowerPoint Presentation</vt:lpstr>
      <vt:lpstr>PowerPoint Presentation</vt:lpstr>
      <vt:lpstr>TIME FRAME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Akshay Goyal</dc:creator>
  <cp:lastModifiedBy>Windows User</cp:lastModifiedBy>
  <cp:revision>50</cp:revision>
  <dcterms:modified xsi:type="dcterms:W3CDTF">2021-08-15T18:05:55Z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2020-09-11T18:51:13Z</dcterms:created>
  <dc:creator/>
  <dc:description/>
  <dc:language>en-IN</dc:language>
  <cp:lastModifiedBy/>
  <dcterms:modified xsi:type="dcterms:W3CDTF">2020-09-11T18:54:39Z</dcterms:modified>
  <cp:revision>2</cp:revision>
  <dc:subject/>
  <dc:title/>
</cp:coreProperties>
</file>