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Default Extension="svg" ContentType="image/svg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notesMasterIdLst>
    <p:notesMasterId r:id="rId12"/>
  </p:notesMasterIdLst>
  <p:sldIdLst>
    <p:sldId id="266" r:id="rId2"/>
    <p:sldId id="267" r:id="rId3"/>
    <p:sldId id="273" r:id="rId4"/>
    <p:sldId id="265" r:id="rId5"/>
    <p:sldId id="277" r:id="rId6"/>
    <p:sldId id="278" r:id="rId7"/>
    <p:sldId id="279" r:id="rId8"/>
    <p:sldId id="275" r:id="rId9"/>
    <p:sldId id="280" r:id="rId10"/>
    <p:sldId id="2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Front Matter" id="{15202A74-163D-4B71-BBA8-E2FCD164262F}">
          <p14:sldIdLst>
            <p14:sldId id="266"/>
          </p14:sldIdLst>
        </p14:section>
        <p14:section name="Group Member 1" id="{0860697E-8C4A-43F9-A7C0-C435911657B2}">
          <p14:sldIdLst/>
        </p14:section>
        <p14:section name="Group Member 2" id="{ED02CA79-8112-418E-8BC2-0FD9B68AECB3}">
          <p14:sldIdLst>
            <p14:sldId id="267"/>
            <p14:sldId id="273"/>
            <p14:sldId id="265"/>
            <p14:sldId id="277"/>
            <p14:sldId id="278"/>
            <p14:sldId id="279"/>
          </p14:sldIdLst>
        </p14:section>
        <p14:section name="Group Member 3" id="{0DAD77B1-60C5-4EB2-933E-C56E97A5B2A7}">
          <p14:sldIdLst/>
        </p14:section>
        <p14:section name="General Closing" id="{4AB6C702-EE4D-4283-ACB0-770710E41AE6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F2EC1-E822-47AA-9B5C-B55FC637BFBF}" v="39" dt="2021-05-07T06:26:54.943"/>
    <p1510:client id="{8E493B5D-F28C-481D-B71B-9DB70CCF7201}" v="2912" dt="2021-05-06T11:07:04.708"/>
    <p1510:client id="{D4256274-5C2F-4840-910C-B2DEF6CB840A}" v="34" dt="2021-05-07T06:03:29.163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2" autoAdjust="0"/>
  </p:normalViewPr>
  <p:slideViewPr>
    <p:cSldViewPr snapToGrid="0">
      <p:cViewPr>
        <p:scale>
          <a:sx n="1" d="2"/>
          <a:sy n="1" d="2"/>
        </p:scale>
        <p:origin x="-1476" y="-87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9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.svg"/><Relationship Id="rId1" Type="http://schemas.openxmlformats.org/officeDocument/2006/relationships/image" Target="../media/image71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C716F1-3804-4C7D-91F6-7DFDCC2C8598}" type="doc">
      <dgm:prSet loTypeId="urn:microsoft.com/office/officeart/2016/7/layout/RepeatingBendingProcessNew" loCatId="process" qsTypeId="urn:microsoft.com/office/officeart/2005/8/quickstyle/simple5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269987D3-08BA-45DA-A5E9-62E62BC3E387}">
      <dgm:prSet/>
      <dgm:spPr/>
      <dgm:t>
        <a:bodyPr/>
        <a:lstStyle/>
        <a:p>
          <a:r>
            <a:rPr lang="en-US" b="1"/>
            <a:t>Introduction</a:t>
          </a:r>
          <a:endParaRPr lang="en-US"/>
        </a:p>
      </dgm:t>
    </dgm:pt>
    <dgm:pt modelId="{8778E81E-4A3B-42BC-AF17-D2995BB3F473}" type="parTrans" cxnId="{36E87257-5CAA-40A7-A3E9-A8DA1C80639B}">
      <dgm:prSet/>
      <dgm:spPr/>
      <dgm:t>
        <a:bodyPr/>
        <a:lstStyle/>
        <a:p>
          <a:endParaRPr lang="en-US"/>
        </a:p>
      </dgm:t>
    </dgm:pt>
    <dgm:pt modelId="{5BD089E9-E93D-4F95-AC4C-317C3FA8424F}" type="sibTrans" cxnId="{36E87257-5CAA-40A7-A3E9-A8DA1C80639B}">
      <dgm:prSet/>
      <dgm:spPr/>
      <dgm:t>
        <a:bodyPr/>
        <a:lstStyle/>
        <a:p>
          <a:endParaRPr lang="en-US"/>
        </a:p>
      </dgm:t>
    </dgm:pt>
    <dgm:pt modelId="{4AA2A0FE-5ABD-46E0-B87C-0F3392410339}">
      <dgm:prSet/>
      <dgm:spPr/>
      <dgm:t>
        <a:bodyPr/>
        <a:lstStyle/>
        <a:p>
          <a:r>
            <a:rPr lang="en-US" b="1"/>
            <a:t>Technology/Software Requirement</a:t>
          </a:r>
          <a:endParaRPr lang="en-US"/>
        </a:p>
      </dgm:t>
    </dgm:pt>
    <dgm:pt modelId="{0CB7D7B4-49D2-4899-9E8C-15EF7E7C90F8}" type="parTrans" cxnId="{E05F383F-CAAC-44F4-8284-05418255099A}">
      <dgm:prSet/>
      <dgm:spPr/>
      <dgm:t>
        <a:bodyPr/>
        <a:lstStyle/>
        <a:p>
          <a:endParaRPr lang="en-US"/>
        </a:p>
      </dgm:t>
    </dgm:pt>
    <dgm:pt modelId="{5F4B5DF1-EA08-4AEE-BD68-07F64CFEF691}" type="sibTrans" cxnId="{E05F383F-CAAC-44F4-8284-05418255099A}">
      <dgm:prSet/>
      <dgm:spPr/>
      <dgm:t>
        <a:bodyPr/>
        <a:lstStyle/>
        <a:p>
          <a:endParaRPr lang="en-US"/>
        </a:p>
      </dgm:t>
    </dgm:pt>
    <dgm:pt modelId="{09F405A2-999D-411F-A5C8-44B96E941CCA}">
      <dgm:prSet/>
      <dgm:spPr/>
      <dgm:t>
        <a:bodyPr/>
        <a:lstStyle/>
        <a:p>
          <a:r>
            <a:rPr lang="en-US" b="1"/>
            <a:t>Hardware Requirement</a:t>
          </a:r>
          <a:endParaRPr lang="en-US"/>
        </a:p>
      </dgm:t>
    </dgm:pt>
    <dgm:pt modelId="{5E1D17BB-BE49-4A48-ADE0-B2E325014D3D}" type="parTrans" cxnId="{AFA94E9B-9A1F-4830-9EA3-F37E015E0E13}">
      <dgm:prSet/>
      <dgm:spPr/>
      <dgm:t>
        <a:bodyPr/>
        <a:lstStyle/>
        <a:p>
          <a:endParaRPr lang="en-US"/>
        </a:p>
      </dgm:t>
    </dgm:pt>
    <dgm:pt modelId="{82603361-AA47-4058-953C-3FDB4378EE40}" type="sibTrans" cxnId="{AFA94E9B-9A1F-4830-9EA3-F37E015E0E13}">
      <dgm:prSet/>
      <dgm:spPr/>
      <dgm:t>
        <a:bodyPr/>
        <a:lstStyle/>
        <a:p>
          <a:endParaRPr lang="en-US"/>
        </a:p>
      </dgm:t>
    </dgm:pt>
    <dgm:pt modelId="{E451A3D9-5BA8-4351-8D39-E436D523132B}">
      <dgm:prSet/>
      <dgm:spPr/>
      <dgm:t>
        <a:bodyPr/>
        <a:lstStyle/>
        <a:p>
          <a:r>
            <a:rPr lang="en-US" b="1"/>
            <a:t>Modules Description</a:t>
          </a:r>
          <a:endParaRPr lang="en-US"/>
        </a:p>
      </dgm:t>
    </dgm:pt>
    <dgm:pt modelId="{0DC97EB5-A5F5-49C2-A0F7-C22570228393}" type="parTrans" cxnId="{C156B7B4-A9F2-4CED-A7C0-11B99F196208}">
      <dgm:prSet/>
      <dgm:spPr/>
      <dgm:t>
        <a:bodyPr/>
        <a:lstStyle/>
        <a:p>
          <a:endParaRPr lang="en-US"/>
        </a:p>
      </dgm:t>
    </dgm:pt>
    <dgm:pt modelId="{8BA714CF-94A7-438C-B421-1CD0175546F5}" type="sibTrans" cxnId="{C156B7B4-A9F2-4CED-A7C0-11B99F196208}">
      <dgm:prSet/>
      <dgm:spPr/>
      <dgm:t>
        <a:bodyPr/>
        <a:lstStyle/>
        <a:p>
          <a:endParaRPr lang="en-US"/>
        </a:p>
      </dgm:t>
    </dgm:pt>
    <dgm:pt modelId="{065F483F-5081-4B40-AAE1-C6742ADA3876}">
      <dgm:prSet/>
      <dgm:spPr/>
      <dgm:t>
        <a:bodyPr/>
        <a:lstStyle/>
        <a:p>
          <a:r>
            <a:rPr lang="en-US" b="1"/>
            <a:t>Advantages</a:t>
          </a:r>
          <a:endParaRPr lang="en-US"/>
        </a:p>
      </dgm:t>
    </dgm:pt>
    <dgm:pt modelId="{8C9CBE53-C1DD-4AEA-A7F9-FAD7E4B735F4}" type="parTrans" cxnId="{55C66593-5F66-4F27-8D69-1F80FF1E1221}">
      <dgm:prSet/>
      <dgm:spPr/>
      <dgm:t>
        <a:bodyPr/>
        <a:lstStyle/>
        <a:p>
          <a:endParaRPr lang="en-US"/>
        </a:p>
      </dgm:t>
    </dgm:pt>
    <dgm:pt modelId="{AA77FEEB-AF3C-469B-B175-EE6D87D3DE5A}" type="sibTrans" cxnId="{55C66593-5F66-4F27-8D69-1F80FF1E1221}">
      <dgm:prSet/>
      <dgm:spPr/>
      <dgm:t>
        <a:bodyPr/>
        <a:lstStyle/>
        <a:p>
          <a:endParaRPr lang="en-US"/>
        </a:p>
      </dgm:t>
    </dgm:pt>
    <dgm:pt modelId="{8C758B89-4468-4A51-B508-06E7787D8671}">
      <dgm:prSet/>
      <dgm:spPr/>
      <dgm:t>
        <a:bodyPr/>
        <a:lstStyle/>
        <a:p>
          <a:r>
            <a:rPr lang="en-US" b="1" dirty="0" smtClean="0"/>
            <a:t>Future Scope &amp;Conclusion</a:t>
          </a:r>
          <a:endParaRPr lang="en-US" dirty="0"/>
        </a:p>
      </dgm:t>
    </dgm:pt>
    <dgm:pt modelId="{2F767BAE-C4A9-4A88-A068-49CF2F716339}" type="parTrans" cxnId="{973ADF4E-6AE7-4FDA-AF62-3BFC75E110B0}">
      <dgm:prSet/>
      <dgm:spPr/>
      <dgm:t>
        <a:bodyPr/>
        <a:lstStyle/>
        <a:p>
          <a:endParaRPr lang="en-US"/>
        </a:p>
      </dgm:t>
    </dgm:pt>
    <dgm:pt modelId="{1BD90B99-A708-4371-AF74-F49B1B9E20C5}" type="sibTrans" cxnId="{973ADF4E-6AE7-4FDA-AF62-3BFC75E110B0}">
      <dgm:prSet/>
      <dgm:spPr/>
      <dgm:t>
        <a:bodyPr/>
        <a:lstStyle/>
        <a:p>
          <a:endParaRPr lang="en-US"/>
        </a:p>
      </dgm:t>
    </dgm:pt>
    <dgm:pt modelId="{C20AD45F-FD61-4B4D-8854-36EA335CDDDE}" type="pres">
      <dgm:prSet presAssocID="{D9C716F1-3804-4C7D-91F6-7DFDCC2C859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6E3B3A-3B32-4CE6-B51B-B2C42B2F076B}" type="pres">
      <dgm:prSet presAssocID="{269987D3-08BA-45DA-A5E9-62E62BC3E38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CBD6BF-8A6B-4867-8704-BE65899C4BCA}" type="pres">
      <dgm:prSet presAssocID="{5BD089E9-E93D-4F95-AC4C-317C3FA8424F}" presName="sibTrans" presStyleLbl="sibTrans1D1" presStyleIdx="0" presStyleCnt="5"/>
      <dgm:spPr/>
      <dgm:t>
        <a:bodyPr/>
        <a:lstStyle/>
        <a:p>
          <a:endParaRPr lang="en-US"/>
        </a:p>
      </dgm:t>
    </dgm:pt>
    <dgm:pt modelId="{99FAF703-22C5-481E-B296-C511AB388D1D}" type="pres">
      <dgm:prSet presAssocID="{5BD089E9-E93D-4F95-AC4C-317C3FA8424F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4AD14735-0A10-429B-9BF6-EDEEFA8CEA45}" type="pres">
      <dgm:prSet presAssocID="{4AA2A0FE-5ABD-46E0-B87C-0F339241033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344643-5509-4D7A-9C5D-34A5508A0943}" type="pres">
      <dgm:prSet presAssocID="{5F4B5DF1-EA08-4AEE-BD68-07F64CFEF691}" presName="sibTrans" presStyleLbl="sibTrans1D1" presStyleIdx="1" presStyleCnt="5"/>
      <dgm:spPr/>
      <dgm:t>
        <a:bodyPr/>
        <a:lstStyle/>
        <a:p>
          <a:endParaRPr lang="en-US"/>
        </a:p>
      </dgm:t>
    </dgm:pt>
    <dgm:pt modelId="{A3A25A5C-134F-4DCD-AF80-42A794393884}" type="pres">
      <dgm:prSet presAssocID="{5F4B5DF1-EA08-4AEE-BD68-07F64CFEF691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1FD22D46-E0C0-4395-8A4C-D3A6F3DB3572}" type="pres">
      <dgm:prSet presAssocID="{09F405A2-999D-411F-A5C8-44B96E941CC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965FF1-C5FD-4889-AB0D-6DC1AA629B71}" type="pres">
      <dgm:prSet presAssocID="{82603361-AA47-4058-953C-3FDB4378EE40}" presName="sibTrans" presStyleLbl="sibTrans1D1" presStyleIdx="2" presStyleCnt="5"/>
      <dgm:spPr/>
      <dgm:t>
        <a:bodyPr/>
        <a:lstStyle/>
        <a:p>
          <a:endParaRPr lang="en-US"/>
        </a:p>
      </dgm:t>
    </dgm:pt>
    <dgm:pt modelId="{9E9AFE97-45D8-47BE-BA38-C84A700EE6B2}" type="pres">
      <dgm:prSet presAssocID="{82603361-AA47-4058-953C-3FDB4378EE40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59AECBA6-876A-4A08-9B19-C627D4D638DF}" type="pres">
      <dgm:prSet presAssocID="{E451A3D9-5BA8-4351-8D39-E436D523132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9B7412-FA9E-45DE-A07F-F176B0E37335}" type="pres">
      <dgm:prSet presAssocID="{8BA714CF-94A7-438C-B421-1CD0175546F5}" presName="sibTrans" presStyleLbl="sibTrans1D1" presStyleIdx="3" presStyleCnt="5"/>
      <dgm:spPr/>
      <dgm:t>
        <a:bodyPr/>
        <a:lstStyle/>
        <a:p>
          <a:endParaRPr lang="en-US"/>
        </a:p>
      </dgm:t>
    </dgm:pt>
    <dgm:pt modelId="{6D59106C-6658-4A5D-BDDD-07460987B16C}" type="pres">
      <dgm:prSet presAssocID="{8BA714CF-94A7-438C-B421-1CD0175546F5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610BFFA4-DF51-4045-98D5-95A53BA8CE0B}" type="pres">
      <dgm:prSet presAssocID="{065F483F-5081-4B40-AAE1-C6742ADA387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D1F2D9-DD90-485B-B67D-73482B13D9ED}" type="pres">
      <dgm:prSet presAssocID="{AA77FEEB-AF3C-469B-B175-EE6D87D3DE5A}" presName="sibTrans" presStyleLbl="sibTrans1D1" presStyleIdx="4" presStyleCnt="5"/>
      <dgm:spPr/>
      <dgm:t>
        <a:bodyPr/>
        <a:lstStyle/>
        <a:p>
          <a:endParaRPr lang="en-US"/>
        </a:p>
      </dgm:t>
    </dgm:pt>
    <dgm:pt modelId="{6E682629-FB1F-4999-8058-1EDF4A9A9E05}" type="pres">
      <dgm:prSet presAssocID="{AA77FEEB-AF3C-469B-B175-EE6D87D3DE5A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1035E889-E71B-4328-A87C-89D1D237F55D}" type="pres">
      <dgm:prSet presAssocID="{8C758B89-4468-4A51-B508-06E7787D867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4FAF8F-68F7-4476-8C71-7035B9D80831}" type="presOf" srcId="{269987D3-08BA-45DA-A5E9-62E62BC3E387}" destId="{176E3B3A-3B32-4CE6-B51B-B2C42B2F076B}" srcOrd="0" destOrd="0" presId="urn:microsoft.com/office/officeart/2016/7/layout/RepeatingBendingProcessNew"/>
    <dgm:cxn modelId="{C156B7B4-A9F2-4CED-A7C0-11B99F196208}" srcId="{D9C716F1-3804-4C7D-91F6-7DFDCC2C8598}" destId="{E451A3D9-5BA8-4351-8D39-E436D523132B}" srcOrd="3" destOrd="0" parTransId="{0DC97EB5-A5F5-49C2-A0F7-C22570228393}" sibTransId="{8BA714CF-94A7-438C-B421-1CD0175546F5}"/>
    <dgm:cxn modelId="{694FEAE2-31BB-44C4-B0DF-A1E3EE1B5B65}" type="presOf" srcId="{09F405A2-999D-411F-A5C8-44B96E941CCA}" destId="{1FD22D46-E0C0-4395-8A4C-D3A6F3DB3572}" srcOrd="0" destOrd="0" presId="urn:microsoft.com/office/officeart/2016/7/layout/RepeatingBendingProcessNew"/>
    <dgm:cxn modelId="{80A2A006-9722-4F07-A386-2987BD06B627}" type="presOf" srcId="{AA77FEEB-AF3C-469B-B175-EE6D87D3DE5A}" destId="{6E682629-FB1F-4999-8058-1EDF4A9A9E05}" srcOrd="1" destOrd="0" presId="urn:microsoft.com/office/officeart/2016/7/layout/RepeatingBendingProcessNew"/>
    <dgm:cxn modelId="{66B9A365-C79C-42F5-9BB5-F065AAD5DC16}" type="presOf" srcId="{5BD089E9-E93D-4F95-AC4C-317C3FA8424F}" destId="{64CBD6BF-8A6B-4867-8704-BE65899C4BCA}" srcOrd="0" destOrd="0" presId="urn:microsoft.com/office/officeart/2016/7/layout/RepeatingBendingProcessNew"/>
    <dgm:cxn modelId="{4CF7133F-B279-419A-B8CB-2CC3F9556257}" type="presOf" srcId="{82603361-AA47-4058-953C-3FDB4378EE40}" destId="{13965FF1-C5FD-4889-AB0D-6DC1AA629B71}" srcOrd="0" destOrd="0" presId="urn:microsoft.com/office/officeart/2016/7/layout/RepeatingBendingProcessNew"/>
    <dgm:cxn modelId="{AFA94E9B-9A1F-4830-9EA3-F37E015E0E13}" srcId="{D9C716F1-3804-4C7D-91F6-7DFDCC2C8598}" destId="{09F405A2-999D-411F-A5C8-44B96E941CCA}" srcOrd="2" destOrd="0" parTransId="{5E1D17BB-BE49-4A48-ADE0-B2E325014D3D}" sibTransId="{82603361-AA47-4058-953C-3FDB4378EE40}"/>
    <dgm:cxn modelId="{E05F383F-CAAC-44F4-8284-05418255099A}" srcId="{D9C716F1-3804-4C7D-91F6-7DFDCC2C8598}" destId="{4AA2A0FE-5ABD-46E0-B87C-0F3392410339}" srcOrd="1" destOrd="0" parTransId="{0CB7D7B4-49D2-4899-9E8C-15EF7E7C90F8}" sibTransId="{5F4B5DF1-EA08-4AEE-BD68-07F64CFEF691}"/>
    <dgm:cxn modelId="{55C66593-5F66-4F27-8D69-1F80FF1E1221}" srcId="{D9C716F1-3804-4C7D-91F6-7DFDCC2C8598}" destId="{065F483F-5081-4B40-AAE1-C6742ADA3876}" srcOrd="4" destOrd="0" parTransId="{8C9CBE53-C1DD-4AEA-A7F9-FAD7E4B735F4}" sibTransId="{AA77FEEB-AF3C-469B-B175-EE6D87D3DE5A}"/>
    <dgm:cxn modelId="{F59978DA-F888-4B20-B522-B4295CD259B7}" type="presOf" srcId="{D9C716F1-3804-4C7D-91F6-7DFDCC2C8598}" destId="{C20AD45F-FD61-4B4D-8854-36EA335CDDDE}" srcOrd="0" destOrd="0" presId="urn:microsoft.com/office/officeart/2016/7/layout/RepeatingBendingProcessNew"/>
    <dgm:cxn modelId="{B71D9082-B1C8-4D3B-A264-53377888CA95}" type="presOf" srcId="{8C758B89-4468-4A51-B508-06E7787D8671}" destId="{1035E889-E71B-4328-A87C-89D1D237F55D}" srcOrd="0" destOrd="0" presId="urn:microsoft.com/office/officeart/2016/7/layout/RepeatingBendingProcessNew"/>
    <dgm:cxn modelId="{756A53D0-5461-4568-BBB1-27B50E79B935}" type="presOf" srcId="{5BD089E9-E93D-4F95-AC4C-317C3FA8424F}" destId="{99FAF703-22C5-481E-B296-C511AB388D1D}" srcOrd="1" destOrd="0" presId="urn:microsoft.com/office/officeart/2016/7/layout/RepeatingBendingProcessNew"/>
    <dgm:cxn modelId="{CCEC5B57-5D53-46D8-B177-5BC64AB4FE75}" type="presOf" srcId="{5F4B5DF1-EA08-4AEE-BD68-07F64CFEF691}" destId="{A3A25A5C-134F-4DCD-AF80-42A794393884}" srcOrd="1" destOrd="0" presId="urn:microsoft.com/office/officeart/2016/7/layout/RepeatingBendingProcessNew"/>
    <dgm:cxn modelId="{CFD57D4E-6B1E-432E-A099-8867F47FC283}" type="presOf" srcId="{E451A3D9-5BA8-4351-8D39-E436D523132B}" destId="{59AECBA6-876A-4A08-9B19-C627D4D638DF}" srcOrd="0" destOrd="0" presId="urn:microsoft.com/office/officeart/2016/7/layout/RepeatingBendingProcessNew"/>
    <dgm:cxn modelId="{973ADF4E-6AE7-4FDA-AF62-3BFC75E110B0}" srcId="{D9C716F1-3804-4C7D-91F6-7DFDCC2C8598}" destId="{8C758B89-4468-4A51-B508-06E7787D8671}" srcOrd="5" destOrd="0" parTransId="{2F767BAE-C4A9-4A88-A068-49CF2F716339}" sibTransId="{1BD90B99-A708-4371-AF74-F49B1B9E20C5}"/>
    <dgm:cxn modelId="{E03D02A5-9E63-4213-8EED-726BC9C0077F}" type="presOf" srcId="{065F483F-5081-4B40-AAE1-C6742ADA3876}" destId="{610BFFA4-DF51-4045-98D5-95A53BA8CE0B}" srcOrd="0" destOrd="0" presId="urn:microsoft.com/office/officeart/2016/7/layout/RepeatingBendingProcessNew"/>
    <dgm:cxn modelId="{363E2FF5-ADE2-4F2F-90C6-414FB31A7FF5}" type="presOf" srcId="{8BA714CF-94A7-438C-B421-1CD0175546F5}" destId="{6B9B7412-FA9E-45DE-A07F-F176B0E37335}" srcOrd="0" destOrd="0" presId="urn:microsoft.com/office/officeart/2016/7/layout/RepeatingBendingProcessNew"/>
    <dgm:cxn modelId="{36E87257-5CAA-40A7-A3E9-A8DA1C80639B}" srcId="{D9C716F1-3804-4C7D-91F6-7DFDCC2C8598}" destId="{269987D3-08BA-45DA-A5E9-62E62BC3E387}" srcOrd="0" destOrd="0" parTransId="{8778E81E-4A3B-42BC-AF17-D2995BB3F473}" sibTransId="{5BD089E9-E93D-4F95-AC4C-317C3FA8424F}"/>
    <dgm:cxn modelId="{0A31FD49-BB12-4348-8CA0-FA2D358072D7}" type="presOf" srcId="{8BA714CF-94A7-438C-B421-1CD0175546F5}" destId="{6D59106C-6658-4A5D-BDDD-07460987B16C}" srcOrd="1" destOrd="0" presId="urn:microsoft.com/office/officeart/2016/7/layout/RepeatingBendingProcessNew"/>
    <dgm:cxn modelId="{84548DD2-026C-4632-83EA-19AC9003DEF9}" type="presOf" srcId="{5F4B5DF1-EA08-4AEE-BD68-07F64CFEF691}" destId="{FE344643-5509-4D7A-9C5D-34A5508A0943}" srcOrd="0" destOrd="0" presId="urn:microsoft.com/office/officeart/2016/7/layout/RepeatingBendingProcessNew"/>
    <dgm:cxn modelId="{ABA2B176-2867-47A0-9F9F-6E76336E41C2}" type="presOf" srcId="{4AA2A0FE-5ABD-46E0-B87C-0F3392410339}" destId="{4AD14735-0A10-429B-9BF6-EDEEFA8CEA45}" srcOrd="0" destOrd="0" presId="urn:microsoft.com/office/officeart/2016/7/layout/RepeatingBendingProcessNew"/>
    <dgm:cxn modelId="{DD8F5BEB-1E7F-4D8A-9D26-D671C9EA4FCC}" type="presOf" srcId="{AA77FEEB-AF3C-469B-B175-EE6D87D3DE5A}" destId="{05D1F2D9-DD90-485B-B67D-73482B13D9ED}" srcOrd="0" destOrd="0" presId="urn:microsoft.com/office/officeart/2016/7/layout/RepeatingBendingProcessNew"/>
    <dgm:cxn modelId="{0593D4C3-7023-4A3B-A4EC-D5671DA23659}" type="presOf" srcId="{82603361-AA47-4058-953C-3FDB4378EE40}" destId="{9E9AFE97-45D8-47BE-BA38-C84A700EE6B2}" srcOrd="1" destOrd="0" presId="urn:microsoft.com/office/officeart/2016/7/layout/RepeatingBendingProcessNew"/>
    <dgm:cxn modelId="{4AE9F32A-A20D-48F3-8E3C-71CEE9E8DF6B}" type="presParOf" srcId="{C20AD45F-FD61-4B4D-8854-36EA335CDDDE}" destId="{176E3B3A-3B32-4CE6-B51B-B2C42B2F076B}" srcOrd="0" destOrd="0" presId="urn:microsoft.com/office/officeart/2016/7/layout/RepeatingBendingProcessNew"/>
    <dgm:cxn modelId="{6BE64A31-A6ED-4138-A181-D7210E747DAF}" type="presParOf" srcId="{C20AD45F-FD61-4B4D-8854-36EA335CDDDE}" destId="{64CBD6BF-8A6B-4867-8704-BE65899C4BCA}" srcOrd="1" destOrd="0" presId="urn:microsoft.com/office/officeart/2016/7/layout/RepeatingBendingProcessNew"/>
    <dgm:cxn modelId="{6204EE51-082B-4684-A0B0-F891245ED21D}" type="presParOf" srcId="{64CBD6BF-8A6B-4867-8704-BE65899C4BCA}" destId="{99FAF703-22C5-481E-B296-C511AB388D1D}" srcOrd="0" destOrd="0" presId="urn:microsoft.com/office/officeart/2016/7/layout/RepeatingBendingProcessNew"/>
    <dgm:cxn modelId="{B7AE5B22-24B0-411A-A6BE-D4018E94FFBE}" type="presParOf" srcId="{C20AD45F-FD61-4B4D-8854-36EA335CDDDE}" destId="{4AD14735-0A10-429B-9BF6-EDEEFA8CEA45}" srcOrd="2" destOrd="0" presId="urn:microsoft.com/office/officeart/2016/7/layout/RepeatingBendingProcessNew"/>
    <dgm:cxn modelId="{C5E5E007-B192-4F32-9F13-199AFA70BA37}" type="presParOf" srcId="{C20AD45F-FD61-4B4D-8854-36EA335CDDDE}" destId="{FE344643-5509-4D7A-9C5D-34A5508A0943}" srcOrd="3" destOrd="0" presId="urn:microsoft.com/office/officeart/2016/7/layout/RepeatingBendingProcessNew"/>
    <dgm:cxn modelId="{E5728BEE-3D84-4E4E-B48C-6C93B938A38E}" type="presParOf" srcId="{FE344643-5509-4D7A-9C5D-34A5508A0943}" destId="{A3A25A5C-134F-4DCD-AF80-42A794393884}" srcOrd="0" destOrd="0" presId="urn:microsoft.com/office/officeart/2016/7/layout/RepeatingBendingProcessNew"/>
    <dgm:cxn modelId="{209C9CC9-3213-40AB-BB79-EF4FBD58E8CB}" type="presParOf" srcId="{C20AD45F-FD61-4B4D-8854-36EA335CDDDE}" destId="{1FD22D46-E0C0-4395-8A4C-D3A6F3DB3572}" srcOrd="4" destOrd="0" presId="urn:microsoft.com/office/officeart/2016/7/layout/RepeatingBendingProcessNew"/>
    <dgm:cxn modelId="{195ACDAF-0C9F-4F22-B645-F16C2D3B9777}" type="presParOf" srcId="{C20AD45F-FD61-4B4D-8854-36EA335CDDDE}" destId="{13965FF1-C5FD-4889-AB0D-6DC1AA629B71}" srcOrd="5" destOrd="0" presId="urn:microsoft.com/office/officeart/2016/7/layout/RepeatingBendingProcessNew"/>
    <dgm:cxn modelId="{685305BA-8245-4B1C-810D-8F5C61615493}" type="presParOf" srcId="{13965FF1-C5FD-4889-AB0D-6DC1AA629B71}" destId="{9E9AFE97-45D8-47BE-BA38-C84A700EE6B2}" srcOrd="0" destOrd="0" presId="urn:microsoft.com/office/officeart/2016/7/layout/RepeatingBendingProcessNew"/>
    <dgm:cxn modelId="{70371C51-BC8C-414C-A180-6438A7201008}" type="presParOf" srcId="{C20AD45F-FD61-4B4D-8854-36EA335CDDDE}" destId="{59AECBA6-876A-4A08-9B19-C627D4D638DF}" srcOrd="6" destOrd="0" presId="urn:microsoft.com/office/officeart/2016/7/layout/RepeatingBendingProcessNew"/>
    <dgm:cxn modelId="{1E018903-3695-4983-A359-2042105FE752}" type="presParOf" srcId="{C20AD45F-FD61-4B4D-8854-36EA335CDDDE}" destId="{6B9B7412-FA9E-45DE-A07F-F176B0E37335}" srcOrd="7" destOrd="0" presId="urn:microsoft.com/office/officeart/2016/7/layout/RepeatingBendingProcessNew"/>
    <dgm:cxn modelId="{0E19B526-F709-498A-90B2-D75F0EB36BBA}" type="presParOf" srcId="{6B9B7412-FA9E-45DE-A07F-F176B0E37335}" destId="{6D59106C-6658-4A5D-BDDD-07460987B16C}" srcOrd="0" destOrd="0" presId="urn:microsoft.com/office/officeart/2016/7/layout/RepeatingBendingProcessNew"/>
    <dgm:cxn modelId="{957B0CF9-F887-454A-92CA-EFDF9F7D33D7}" type="presParOf" srcId="{C20AD45F-FD61-4B4D-8854-36EA335CDDDE}" destId="{610BFFA4-DF51-4045-98D5-95A53BA8CE0B}" srcOrd="8" destOrd="0" presId="urn:microsoft.com/office/officeart/2016/7/layout/RepeatingBendingProcessNew"/>
    <dgm:cxn modelId="{9B4A7B0A-FB01-4D2F-865F-5F301B7C349D}" type="presParOf" srcId="{C20AD45F-FD61-4B4D-8854-36EA335CDDDE}" destId="{05D1F2D9-DD90-485B-B67D-73482B13D9ED}" srcOrd="9" destOrd="0" presId="urn:microsoft.com/office/officeart/2016/7/layout/RepeatingBendingProcessNew"/>
    <dgm:cxn modelId="{F62DAD18-10B8-4DC1-B148-2585DFA0A15B}" type="presParOf" srcId="{05D1F2D9-DD90-485B-B67D-73482B13D9ED}" destId="{6E682629-FB1F-4999-8058-1EDF4A9A9E05}" srcOrd="0" destOrd="0" presId="urn:microsoft.com/office/officeart/2016/7/layout/RepeatingBendingProcessNew"/>
    <dgm:cxn modelId="{C32FBA66-E2A3-4122-BE8B-776D06CDA8A5}" type="presParOf" srcId="{C20AD45F-FD61-4B4D-8854-36EA335CDDDE}" destId="{1035E889-E71B-4328-A87C-89D1D237F55D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649EB2-CA2C-49AA-B067-8827478ACB8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B28936-0B7B-4590-90C2-6272EE68E1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MATDAAN can save time spent in voting on the booths</a:t>
          </a:r>
        </a:p>
      </dgm:t>
    </dgm:pt>
    <dgm:pt modelId="{97B9738C-6EDF-4D0D-8BFE-09B96C608168}" type="parTrans" cxnId="{DEC0C7B0-F512-4960-9923-1E20FA73D513}">
      <dgm:prSet/>
      <dgm:spPr/>
      <dgm:t>
        <a:bodyPr/>
        <a:lstStyle/>
        <a:p>
          <a:endParaRPr lang="en-US"/>
        </a:p>
      </dgm:t>
    </dgm:pt>
    <dgm:pt modelId="{960CA975-FB11-4237-A752-73254436F2DA}" type="sibTrans" cxnId="{DEC0C7B0-F512-4960-9923-1E20FA73D513}">
      <dgm:prSet/>
      <dgm:spPr/>
      <dgm:t>
        <a:bodyPr/>
        <a:lstStyle/>
        <a:p>
          <a:endParaRPr lang="en-US"/>
        </a:p>
      </dgm:t>
    </dgm:pt>
    <dgm:pt modelId="{8A7D2107-523E-468F-B941-E7F4DFC236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Security</a:t>
          </a:r>
        </a:p>
      </dgm:t>
    </dgm:pt>
    <dgm:pt modelId="{4391671E-1CB0-4792-8E33-9C390247BAE7}" type="parTrans" cxnId="{EEB2A123-9836-4D2A-9A37-8FFD9BA27813}">
      <dgm:prSet/>
      <dgm:spPr/>
      <dgm:t>
        <a:bodyPr/>
        <a:lstStyle/>
        <a:p>
          <a:endParaRPr lang="en-US"/>
        </a:p>
      </dgm:t>
    </dgm:pt>
    <dgm:pt modelId="{6F01C787-FAD6-423D-AEA7-90FDC6873238}" type="sibTrans" cxnId="{EEB2A123-9836-4D2A-9A37-8FFD9BA27813}">
      <dgm:prSet/>
      <dgm:spPr/>
      <dgm:t>
        <a:bodyPr/>
        <a:lstStyle/>
        <a:p>
          <a:endParaRPr lang="en-US"/>
        </a:p>
      </dgm:t>
    </dgm:pt>
    <dgm:pt modelId="{2FD026E1-944D-49B1-8958-AA7C807E8E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Non expensive And less time consuming</a:t>
          </a:r>
        </a:p>
      </dgm:t>
    </dgm:pt>
    <dgm:pt modelId="{C4939175-EFCC-4F70-AE5B-B87EACA4B5B7}" type="parTrans" cxnId="{9A4A848F-7747-45C0-8DA2-3510446A2A55}">
      <dgm:prSet/>
      <dgm:spPr/>
      <dgm:t>
        <a:bodyPr/>
        <a:lstStyle/>
        <a:p>
          <a:endParaRPr lang="en-US"/>
        </a:p>
      </dgm:t>
    </dgm:pt>
    <dgm:pt modelId="{FD4F0DEC-9503-4EB3-BBF6-A84FF3B57FC8}" type="sibTrans" cxnId="{9A4A848F-7747-45C0-8DA2-3510446A2A55}">
      <dgm:prSet/>
      <dgm:spPr/>
      <dgm:t>
        <a:bodyPr/>
        <a:lstStyle/>
        <a:p>
          <a:endParaRPr lang="en-US"/>
        </a:p>
      </dgm:t>
    </dgm:pt>
    <dgm:pt modelId="{7D562485-83EC-449E-8DA9-B81C4CDB40A7}" type="pres">
      <dgm:prSet presAssocID="{62649EB2-CA2C-49AA-B067-8827478ACB83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A4CE96-4FBD-4018-B260-2AC3DFBE905A}" type="pres">
      <dgm:prSet presAssocID="{C2B28936-0B7B-4590-90C2-6272EE68E18C}" presName="compNode" presStyleCnt="0"/>
      <dgm:spPr/>
    </dgm:pt>
    <dgm:pt modelId="{5707010C-CA68-4315-9DB0-2D3609054583}" type="pres">
      <dgm:prSet presAssocID="{C2B28936-0B7B-4590-90C2-6272EE68E18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Stopwatch"/>
        </a:ext>
      </dgm:extLst>
    </dgm:pt>
    <dgm:pt modelId="{89E97A29-7C88-4CFB-85AB-B3C85063A583}" type="pres">
      <dgm:prSet presAssocID="{C2B28936-0B7B-4590-90C2-6272EE68E18C}" presName="spaceRect" presStyleCnt="0"/>
      <dgm:spPr/>
    </dgm:pt>
    <dgm:pt modelId="{0679F39F-AE4E-4B06-8767-F222A004B1DE}" type="pres">
      <dgm:prSet presAssocID="{C2B28936-0B7B-4590-90C2-6272EE68E18C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32A6255-9BC4-4BE8-9CF5-14BC82084DB0}" type="pres">
      <dgm:prSet presAssocID="{960CA975-FB11-4237-A752-73254436F2DA}" presName="sibTrans" presStyleCnt="0"/>
      <dgm:spPr/>
    </dgm:pt>
    <dgm:pt modelId="{697DB7F6-E1E6-4258-8773-B5B8A66F47BA}" type="pres">
      <dgm:prSet presAssocID="{8A7D2107-523E-468F-B941-E7F4DFC236B2}" presName="compNode" presStyleCnt="0"/>
      <dgm:spPr/>
    </dgm:pt>
    <dgm:pt modelId="{A0553047-74BC-40CF-9CBF-0E0F5B006D5A}" type="pres">
      <dgm:prSet presAssocID="{8A7D2107-523E-468F-B941-E7F4DFC236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Security Camera"/>
        </a:ext>
      </dgm:extLst>
    </dgm:pt>
    <dgm:pt modelId="{C5C32A54-1787-42E9-B266-031C0AC8152B}" type="pres">
      <dgm:prSet presAssocID="{8A7D2107-523E-468F-B941-E7F4DFC236B2}" presName="spaceRect" presStyleCnt="0"/>
      <dgm:spPr/>
    </dgm:pt>
    <dgm:pt modelId="{9EBB8E2F-A527-4C9D-A76E-35120700FDE3}" type="pres">
      <dgm:prSet presAssocID="{8A7D2107-523E-468F-B941-E7F4DFC236B2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C38E505F-3283-4372-9402-A2A896069A78}" type="pres">
      <dgm:prSet presAssocID="{6F01C787-FAD6-423D-AEA7-90FDC6873238}" presName="sibTrans" presStyleCnt="0"/>
      <dgm:spPr/>
    </dgm:pt>
    <dgm:pt modelId="{0FCD7380-27C1-4D30-A987-35900F26B5F6}" type="pres">
      <dgm:prSet presAssocID="{2FD026E1-944D-49B1-8958-AA7C807E8E5D}" presName="compNode" presStyleCnt="0"/>
      <dgm:spPr/>
    </dgm:pt>
    <dgm:pt modelId="{12F76E6D-53C6-4638-B0E3-B5C38B77AC29}" type="pres">
      <dgm:prSet presAssocID="{2FD026E1-944D-49B1-8958-AA7C807E8E5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Hourglass"/>
        </a:ext>
      </dgm:extLst>
    </dgm:pt>
    <dgm:pt modelId="{3CBC21CA-DF10-4A3A-90A0-4D058E424112}" type="pres">
      <dgm:prSet presAssocID="{2FD026E1-944D-49B1-8958-AA7C807E8E5D}" presName="spaceRect" presStyleCnt="0"/>
      <dgm:spPr/>
    </dgm:pt>
    <dgm:pt modelId="{CF7BD397-4213-4701-9309-55EC24AB6C05}" type="pres">
      <dgm:prSet presAssocID="{2FD026E1-944D-49B1-8958-AA7C807E8E5D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D263C0-4CDC-47D0-AC05-DD066343BF55}" type="presOf" srcId="{62649EB2-CA2C-49AA-B067-8827478ACB83}" destId="{7D562485-83EC-449E-8DA9-B81C4CDB40A7}" srcOrd="0" destOrd="0" presId="urn:microsoft.com/office/officeart/2018/2/layout/IconLabelList"/>
    <dgm:cxn modelId="{C01E8FBF-9A9D-45D7-B45D-63EF9C5AD25E}" type="presOf" srcId="{8A7D2107-523E-468F-B941-E7F4DFC236B2}" destId="{9EBB8E2F-A527-4C9D-A76E-35120700FDE3}" srcOrd="0" destOrd="0" presId="urn:microsoft.com/office/officeart/2018/2/layout/IconLabelList"/>
    <dgm:cxn modelId="{9A4A848F-7747-45C0-8DA2-3510446A2A55}" srcId="{62649EB2-CA2C-49AA-B067-8827478ACB83}" destId="{2FD026E1-944D-49B1-8958-AA7C807E8E5D}" srcOrd="2" destOrd="0" parTransId="{C4939175-EFCC-4F70-AE5B-B87EACA4B5B7}" sibTransId="{FD4F0DEC-9503-4EB3-BBF6-A84FF3B57FC8}"/>
    <dgm:cxn modelId="{DEC0C7B0-F512-4960-9923-1E20FA73D513}" srcId="{62649EB2-CA2C-49AA-B067-8827478ACB83}" destId="{C2B28936-0B7B-4590-90C2-6272EE68E18C}" srcOrd="0" destOrd="0" parTransId="{97B9738C-6EDF-4D0D-8BFE-09B96C608168}" sibTransId="{960CA975-FB11-4237-A752-73254436F2DA}"/>
    <dgm:cxn modelId="{99734346-3CDC-4137-8CDB-069B08C15960}" type="presOf" srcId="{C2B28936-0B7B-4590-90C2-6272EE68E18C}" destId="{0679F39F-AE4E-4B06-8767-F222A004B1DE}" srcOrd="0" destOrd="0" presId="urn:microsoft.com/office/officeart/2018/2/layout/IconLabelList"/>
    <dgm:cxn modelId="{6D747A4A-9F8B-4D16-8C0A-0C90C59C2A8A}" type="presOf" srcId="{2FD026E1-944D-49B1-8958-AA7C807E8E5D}" destId="{CF7BD397-4213-4701-9309-55EC24AB6C05}" srcOrd="0" destOrd="0" presId="urn:microsoft.com/office/officeart/2018/2/layout/IconLabelList"/>
    <dgm:cxn modelId="{EEB2A123-9836-4D2A-9A37-8FFD9BA27813}" srcId="{62649EB2-CA2C-49AA-B067-8827478ACB83}" destId="{8A7D2107-523E-468F-B941-E7F4DFC236B2}" srcOrd="1" destOrd="0" parTransId="{4391671E-1CB0-4792-8E33-9C390247BAE7}" sibTransId="{6F01C787-FAD6-423D-AEA7-90FDC6873238}"/>
    <dgm:cxn modelId="{2D931B53-15AF-4E86-9E59-677FBD292D16}" type="presParOf" srcId="{7D562485-83EC-449E-8DA9-B81C4CDB40A7}" destId="{AAA4CE96-4FBD-4018-B260-2AC3DFBE905A}" srcOrd="0" destOrd="0" presId="urn:microsoft.com/office/officeart/2018/2/layout/IconLabelList"/>
    <dgm:cxn modelId="{48988822-EBFE-43D5-B273-96858F9DCFE1}" type="presParOf" srcId="{AAA4CE96-4FBD-4018-B260-2AC3DFBE905A}" destId="{5707010C-CA68-4315-9DB0-2D3609054583}" srcOrd="0" destOrd="0" presId="urn:microsoft.com/office/officeart/2018/2/layout/IconLabelList"/>
    <dgm:cxn modelId="{BBD925FF-18DA-41C7-AE68-1C92DBF8A7AC}" type="presParOf" srcId="{AAA4CE96-4FBD-4018-B260-2AC3DFBE905A}" destId="{89E97A29-7C88-4CFB-85AB-B3C85063A583}" srcOrd="1" destOrd="0" presId="urn:microsoft.com/office/officeart/2018/2/layout/IconLabelList"/>
    <dgm:cxn modelId="{F6859C72-F924-48CD-AF78-CC4073150E8C}" type="presParOf" srcId="{AAA4CE96-4FBD-4018-B260-2AC3DFBE905A}" destId="{0679F39F-AE4E-4B06-8767-F222A004B1DE}" srcOrd="2" destOrd="0" presId="urn:microsoft.com/office/officeart/2018/2/layout/IconLabelList"/>
    <dgm:cxn modelId="{64280F1E-4C37-4820-8BF8-EB73180C27ED}" type="presParOf" srcId="{7D562485-83EC-449E-8DA9-B81C4CDB40A7}" destId="{232A6255-9BC4-4BE8-9CF5-14BC82084DB0}" srcOrd="1" destOrd="0" presId="urn:microsoft.com/office/officeart/2018/2/layout/IconLabelList"/>
    <dgm:cxn modelId="{2457052E-0D86-47E5-9C24-D9EF31366C0D}" type="presParOf" srcId="{7D562485-83EC-449E-8DA9-B81C4CDB40A7}" destId="{697DB7F6-E1E6-4258-8773-B5B8A66F47BA}" srcOrd="2" destOrd="0" presId="urn:microsoft.com/office/officeart/2018/2/layout/IconLabelList"/>
    <dgm:cxn modelId="{89C1277D-BD35-4BEB-AF58-1645FAF42E14}" type="presParOf" srcId="{697DB7F6-E1E6-4258-8773-B5B8A66F47BA}" destId="{A0553047-74BC-40CF-9CBF-0E0F5B006D5A}" srcOrd="0" destOrd="0" presId="urn:microsoft.com/office/officeart/2018/2/layout/IconLabelList"/>
    <dgm:cxn modelId="{1C434E06-A130-4759-BADE-C53D704C99B7}" type="presParOf" srcId="{697DB7F6-E1E6-4258-8773-B5B8A66F47BA}" destId="{C5C32A54-1787-42E9-B266-031C0AC8152B}" srcOrd="1" destOrd="0" presId="urn:microsoft.com/office/officeart/2018/2/layout/IconLabelList"/>
    <dgm:cxn modelId="{2CB1BF22-BEFE-47B6-BCE6-80E80ABD2AD2}" type="presParOf" srcId="{697DB7F6-E1E6-4258-8773-B5B8A66F47BA}" destId="{9EBB8E2F-A527-4C9D-A76E-35120700FDE3}" srcOrd="2" destOrd="0" presId="urn:microsoft.com/office/officeart/2018/2/layout/IconLabelList"/>
    <dgm:cxn modelId="{669FFCC4-E970-452D-8D87-56D40950A5CA}" type="presParOf" srcId="{7D562485-83EC-449E-8DA9-B81C4CDB40A7}" destId="{C38E505F-3283-4372-9402-A2A896069A78}" srcOrd="3" destOrd="0" presId="urn:microsoft.com/office/officeart/2018/2/layout/IconLabelList"/>
    <dgm:cxn modelId="{B653D74B-0DAD-4F27-92C8-4262F501F9D0}" type="presParOf" srcId="{7D562485-83EC-449E-8DA9-B81C4CDB40A7}" destId="{0FCD7380-27C1-4D30-A987-35900F26B5F6}" srcOrd="4" destOrd="0" presId="urn:microsoft.com/office/officeart/2018/2/layout/IconLabelList"/>
    <dgm:cxn modelId="{F1DCB730-B7E9-4EB9-96E8-7ACEF4D7D27A}" type="presParOf" srcId="{0FCD7380-27C1-4D30-A987-35900F26B5F6}" destId="{12F76E6D-53C6-4638-B0E3-B5C38B77AC29}" srcOrd="0" destOrd="0" presId="urn:microsoft.com/office/officeart/2018/2/layout/IconLabelList"/>
    <dgm:cxn modelId="{13448825-CD95-414F-BE22-B92B049E0108}" type="presParOf" srcId="{0FCD7380-27C1-4D30-A987-35900F26B5F6}" destId="{3CBC21CA-DF10-4A3A-90A0-4D058E424112}" srcOrd="1" destOrd="0" presId="urn:microsoft.com/office/officeart/2018/2/layout/IconLabelList"/>
    <dgm:cxn modelId="{98312B37-F968-4ADD-8704-67DD5681DCD6}" type="presParOf" srcId="{0FCD7380-27C1-4D30-A987-35900F26B5F6}" destId="{CF7BD397-4213-4701-9309-55EC24AB6C0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BD6BF-8A6B-4867-8704-BE65899C4BCA}">
      <dsp:nvSpPr>
        <dsp:cNvPr id="0" name=""/>
        <dsp:cNvSpPr/>
      </dsp:nvSpPr>
      <dsp:spPr>
        <a:xfrm>
          <a:off x="3577837" y="710138"/>
          <a:ext cx="547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7765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37261" y="752966"/>
        <a:ext cx="28918" cy="5783"/>
      </dsp:txXfrm>
    </dsp:sp>
    <dsp:sp modelId="{176E3B3A-3B32-4CE6-B51B-B2C42B2F076B}">
      <dsp:nvSpPr>
        <dsp:cNvPr id="0" name=""/>
        <dsp:cNvSpPr/>
      </dsp:nvSpPr>
      <dsp:spPr>
        <a:xfrm>
          <a:off x="1065004" y="1468"/>
          <a:ext cx="2514633" cy="150878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3219" tIns="129340" rIns="123219" bIns="1293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Introduction</a:t>
          </a:r>
          <a:endParaRPr lang="en-US" sz="1800" kern="1200"/>
        </a:p>
      </dsp:txBody>
      <dsp:txXfrm>
        <a:off x="1065004" y="1468"/>
        <a:ext cx="2514633" cy="1508780"/>
      </dsp:txXfrm>
    </dsp:sp>
    <dsp:sp modelId="{FE344643-5509-4D7A-9C5D-34A5508A0943}">
      <dsp:nvSpPr>
        <dsp:cNvPr id="0" name=""/>
        <dsp:cNvSpPr/>
      </dsp:nvSpPr>
      <dsp:spPr>
        <a:xfrm>
          <a:off x="6670837" y="710138"/>
          <a:ext cx="547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7765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30261" y="752966"/>
        <a:ext cx="28918" cy="5783"/>
      </dsp:txXfrm>
    </dsp:sp>
    <dsp:sp modelId="{4AD14735-0A10-429B-9BF6-EDEEFA8CEA45}">
      <dsp:nvSpPr>
        <dsp:cNvPr id="0" name=""/>
        <dsp:cNvSpPr/>
      </dsp:nvSpPr>
      <dsp:spPr>
        <a:xfrm>
          <a:off x="4158003" y="1468"/>
          <a:ext cx="2514633" cy="150878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3219" tIns="129340" rIns="123219" bIns="1293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Technology/Software Requirement</a:t>
          </a:r>
          <a:endParaRPr lang="en-US" sz="1800" kern="1200"/>
        </a:p>
      </dsp:txBody>
      <dsp:txXfrm>
        <a:off x="4158003" y="1468"/>
        <a:ext cx="2514633" cy="1508780"/>
      </dsp:txXfrm>
    </dsp:sp>
    <dsp:sp modelId="{13965FF1-C5FD-4889-AB0D-6DC1AA629B71}">
      <dsp:nvSpPr>
        <dsp:cNvPr id="0" name=""/>
        <dsp:cNvSpPr/>
      </dsp:nvSpPr>
      <dsp:spPr>
        <a:xfrm>
          <a:off x="2322321" y="1508448"/>
          <a:ext cx="6185998" cy="547765"/>
        </a:xfrm>
        <a:custGeom>
          <a:avLst/>
          <a:gdLst/>
          <a:ahLst/>
          <a:cxnLst/>
          <a:rect l="0" t="0" r="0" b="0"/>
          <a:pathLst>
            <a:path>
              <a:moveTo>
                <a:pt x="6185998" y="0"/>
              </a:moveTo>
              <a:lnTo>
                <a:pt x="6185998" y="290982"/>
              </a:lnTo>
              <a:lnTo>
                <a:pt x="0" y="290982"/>
              </a:lnTo>
              <a:lnTo>
                <a:pt x="0" y="547765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59996" y="1779439"/>
        <a:ext cx="310648" cy="5783"/>
      </dsp:txXfrm>
    </dsp:sp>
    <dsp:sp modelId="{1FD22D46-E0C0-4395-8A4C-D3A6F3DB3572}">
      <dsp:nvSpPr>
        <dsp:cNvPr id="0" name=""/>
        <dsp:cNvSpPr/>
      </dsp:nvSpPr>
      <dsp:spPr>
        <a:xfrm>
          <a:off x="7251003" y="1468"/>
          <a:ext cx="2514633" cy="150878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3219" tIns="129340" rIns="123219" bIns="1293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Hardware Requirement</a:t>
          </a:r>
          <a:endParaRPr lang="en-US" sz="1800" kern="1200"/>
        </a:p>
      </dsp:txBody>
      <dsp:txXfrm>
        <a:off x="7251003" y="1468"/>
        <a:ext cx="2514633" cy="1508780"/>
      </dsp:txXfrm>
    </dsp:sp>
    <dsp:sp modelId="{6B9B7412-FA9E-45DE-A07F-F176B0E37335}">
      <dsp:nvSpPr>
        <dsp:cNvPr id="0" name=""/>
        <dsp:cNvSpPr/>
      </dsp:nvSpPr>
      <dsp:spPr>
        <a:xfrm>
          <a:off x="3577837" y="2797284"/>
          <a:ext cx="547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7765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37261" y="2840112"/>
        <a:ext cx="28918" cy="5783"/>
      </dsp:txXfrm>
    </dsp:sp>
    <dsp:sp modelId="{59AECBA6-876A-4A08-9B19-C627D4D638DF}">
      <dsp:nvSpPr>
        <dsp:cNvPr id="0" name=""/>
        <dsp:cNvSpPr/>
      </dsp:nvSpPr>
      <dsp:spPr>
        <a:xfrm>
          <a:off x="1065004" y="2088614"/>
          <a:ext cx="2514633" cy="150878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3219" tIns="129340" rIns="123219" bIns="1293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Modules Description</a:t>
          </a:r>
          <a:endParaRPr lang="en-US" sz="1800" kern="1200"/>
        </a:p>
      </dsp:txBody>
      <dsp:txXfrm>
        <a:off x="1065004" y="2088614"/>
        <a:ext cx="2514633" cy="1508780"/>
      </dsp:txXfrm>
    </dsp:sp>
    <dsp:sp modelId="{05D1F2D9-DD90-485B-B67D-73482B13D9ED}">
      <dsp:nvSpPr>
        <dsp:cNvPr id="0" name=""/>
        <dsp:cNvSpPr/>
      </dsp:nvSpPr>
      <dsp:spPr>
        <a:xfrm>
          <a:off x="6670837" y="2797284"/>
          <a:ext cx="547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7765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30261" y="2840112"/>
        <a:ext cx="28918" cy="5783"/>
      </dsp:txXfrm>
    </dsp:sp>
    <dsp:sp modelId="{610BFFA4-DF51-4045-98D5-95A53BA8CE0B}">
      <dsp:nvSpPr>
        <dsp:cNvPr id="0" name=""/>
        <dsp:cNvSpPr/>
      </dsp:nvSpPr>
      <dsp:spPr>
        <a:xfrm>
          <a:off x="4158003" y="2088614"/>
          <a:ext cx="2514633" cy="150878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3219" tIns="129340" rIns="123219" bIns="1293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Advantages</a:t>
          </a:r>
          <a:endParaRPr lang="en-US" sz="1800" kern="1200"/>
        </a:p>
      </dsp:txBody>
      <dsp:txXfrm>
        <a:off x="4158003" y="2088614"/>
        <a:ext cx="2514633" cy="1508780"/>
      </dsp:txXfrm>
    </dsp:sp>
    <dsp:sp modelId="{1035E889-E71B-4328-A87C-89D1D237F55D}">
      <dsp:nvSpPr>
        <dsp:cNvPr id="0" name=""/>
        <dsp:cNvSpPr/>
      </dsp:nvSpPr>
      <dsp:spPr>
        <a:xfrm>
          <a:off x="7251003" y="2088614"/>
          <a:ext cx="2514633" cy="150878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3219" tIns="129340" rIns="123219" bIns="1293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Conclusion</a:t>
          </a:r>
          <a:endParaRPr lang="en-US" sz="1800" kern="1200"/>
        </a:p>
      </dsp:txBody>
      <dsp:txXfrm>
        <a:off x="7251003" y="2088614"/>
        <a:ext cx="2514633" cy="15087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7010C-CA68-4315-9DB0-2D3609054583}">
      <dsp:nvSpPr>
        <dsp:cNvPr id="0" name=""/>
        <dsp:cNvSpPr/>
      </dsp:nvSpPr>
      <dsp:spPr>
        <a:xfrm>
          <a:off x="919504" y="641008"/>
          <a:ext cx="1249529" cy="12495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9F39F-AE4E-4B06-8767-F222A004B1DE}">
      <dsp:nvSpPr>
        <dsp:cNvPr id="0" name=""/>
        <dsp:cNvSpPr/>
      </dsp:nvSpPr>
      <dsp:spPr>
        <a:xfrm>
          <a:off x="155903" y="2238307"/>
          <a:ext cx="27767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MATDAAN can save time spent in voting on the booths</a:t>
          </a:r>
        </a:p>
      </dsp:txBody>
      <dsp:txXfrm>
        <a:off x="155903" y="2238307"/>
        <a:ext cx="2776732" cy="720000"/>
      </dsp:txXfrm>
    </dsp:sp>
    <dsp:sp modelId="{A0553047-74BC-40CF-9CBF-0E0F5B006D5A}">
      <dsp:nvSpPr>
        <dsp:cNvPr id="0" name=""/>
        <dsp:cNvSpPr/>
      </dsp:nvSpPr>
      <dsp:spPr>
        <a:xfrm>
          <a:off x="4182165" y="641008"/>
          <a:ext cx="1249529" cy="12495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B8E2F-A527-4C9D-A76E-35120700FDE3}">
      <dsp:nvSpPr>
        <dsp:cNvPr id="0" name=""/>
        <dsp:cNvSpPr/>
      </dsp:nvSpPr>
      <dsp:spPr>
        <a:xfrm>
          <a:off x="3418564" y="2238307"/>
          <a:ext cx="27767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Security</a:t>
          </a:r>
        </a:p>
      </dsp:txBody>
      <dsp:txXfrm>
        <a:off x="3418564" y="2238307"/>
        <a:ext cx="2776732" cy="720000"/>
      </dsp:txXfrm>
    </dsp:sp>
    <dsp:sp modelId="{12F76E6D-53C6-4638-B0E3-B5C38B77AC29}">
      <dsp:nvSpPr>
        <dsp:cNvPr id="0" name=""/>
        <dsp:cNvSpPr/>
      </dsp:nvSpPr>
      <dsp:spPr>
        <a:xfrm>
          <a:off x="7444826" y="641008"/>
          <a:ext cx="1249529" cy="12495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BD397-4213-4701-9309-55EC24AB6C05}">
      <dsp:nvSpPr>
        <dsp:cNvPr id="0" name=""/>
        <dsp:cNvSpPr/>
      </dsp:nvSpPr>
      <dsp:spPr>
        <a:xfrm>
          <a:off x="6681225" y="2238307"/>
          <a:ext cx="27767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Non expensive And less time consuming</a:t>
          </a:r>
        </a:p>
      </dsp:txBody>
      <dsp:txXfrm>
        <a:off x="6681225" y="2238307"/>
        <a:ext cx="27767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3084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3975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2390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6772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3296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3762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9291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055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05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0685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0165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1110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373428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8869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2087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4628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1590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9886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7468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7432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0507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358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7058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1131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6324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218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hyperlink" Target="http://www.thebluediamondgallery.com/handwriting/t/thank-you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Data" Target="../diagrams/data1.xml"/><Relationship Id="rId5" Type="http://schemas.openxmlformats.org/officeDocument/2006/relationships/image" Target="../media/image3.png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Javascript-shield.svg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rolandocaldas.com/html5/como-incluir-css3-en-html5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ShashankMishra7/Online-Voting-System-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7D905BBE-9F8D-4A73-B5F1-BAF812A335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FAC86CD-FCB8-459B-A58A-C461E1B9EC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C9658688-9BC1-45C6-BEBA-1753861A52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52816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187BD969-077D-471D-AED5-0DA80819AE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4242852"/>
            <a:ext cx="7767872" cy="22536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A9EE5B3E-496C-497B-9BD6-2A98CBD557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2590078"/>
            <a:ext cx="786817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408577" y="2733709"/>
            <a:ext cx="8480790" cy="1373070"/>
          </a:xfrm>
        </p:spPr>
        <p:txBody>
          <a:bodyPr>
            <a:normAutofit/>
          </a:bodyPr>
          <a:lstStyle/>
          <a:p>
            <a:r>
              <a:rPr lang="en-US" sz="4600" dirty="0"/>
              <a:t>MATDAAN- A Online Voting </a:t>
            </a:r>
            <a:r>
              <a:rPr lang="en-US" sz="4600" dirty="0">
                <a:latin typeface="Trebuchet MS"/>
                <a:cs typeface="Times"/>
              </a:rPr>
              <a:t>Management</a:t>
            </a:r>
            <a:r>
              <a:rPr lang="en-US" sz="4600" dirty="0"/>
              <a:t>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6752109" cy="21384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Group Member Name</a:t>
            </a:r>
          </a:p>
          <a:p>
            <a:pPr marL="342900" indent="-342900">
              <a:buChar char="•"/>
            </a:pPr>
            <a:r>
              <a:rPr lang="en-US" dirty="0" smtClean="0"/>
              <a:t>Jai Singh        </a:t>
            </a:r>
            <a:r>
              <a:rPr lang="en-US" dirty="0"/>
              <a:t>  </a:t>
            </a:r>
            <a:r>
              <a:rPr lang="en-US" dirty="0" smtClean="0"/>
              <a:t>           </a:t>
            </a:r>
          </a:p>
          <a:p>
            <a:pPr marL="342900" indent="-342900">
              <a:buChar char="•"/>
            </a:pPr>
            <a:r>
              <a:rPr lang="en-US" dirty="0" smtClean="0"/>
              <a:t>Pranjul Pandey </a:t>
            </a:r>
          </a:p>
          <a:p>
            <a:pPr marL="342900" indent="-342900">
              <a:buChar char="•"/>
            </a:pPr>
            <a:r>
              <a:rPr lang="en-US" dirty="0" smtClean="0"/>
              <a:t>Shashank Mishra </a:t>
            </a:r>
            <a:endParaRPr lang="en-US" dirty="0"/>
          </a:p>
        </p:txBody>
      </p:sp>
      <p:pic>
        <p:nvPicPr>
          <p:cNvPr id="8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A6FED01-4BD4-4C94-B758-99642B7D2C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7091" y="1886109"/>
            <a:ext cx="3358478" cy="308578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FB472763-3BCF-4610-8BDD-30A1BC321BB6}"/>
              </a:ext>
            </a:extLst>
          </p:cNvPr>
          <p:cNvSpPr txBox="1">
            <a:spLocks/>
          </p:cNvSpPr>
          <p:nvPr/>
        </p:nvSpPr>
        <p:spPr>
          <a:xfrm>
            <a:off x="-4213731" y="4388289"/>
            <a:ext cx="8012088" cy="115716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  Project Supervisor              </a:t>
            </a:r>
            <a:r>
              <a:rPr lang="en-US" dirty="0" smtClean="0"/>
              <a:t> </a:t>
            </a:r>
            <a:r>
              <a:rPr lang="en-US" dirty="0"/>
              <a:t>     </a:t>
            </a:r>
          </a:p>
          <a:p>
            <a:r>
              <a:rPr lang="en-US" dirty="0"/>
              <a:t>   </a:t>
            </a:r>
            <a:r>
              <a:rPr lang="en-US" dirty="0" smtClean="0"/>
              <a:t>    Dr</a:t>
            </a:r>
            <a:r>
              <a:rPr lang="en-US" dirty="0"/>
              <a:t>. Siddherwari Mishra              </a:t>
            </a:r>
            <a:r>
              <a:rPr lang="en-US" dirty="0" smtClean="0"/>
              <a:t>  </a:t>
            </a:r>
            <a:endParaRPr lang="en-US" dirty="0"/>
          </a:p>
          <a:p>
            <a:r>
              <a:rPr lang="en-US" dirty="0" smtClean="0"/>
              <a:t>    (Associate Professor</a:t>
            </a:r>
            <a:r>
              <a:rPr lang="en-US" dirty="0"/>
              <a:t>, MCA) </a:t>
            </a:r>
            <a:r>
              <a:rPr lang="en-US" dirty="0" smtClean="0"/>
              <a:t> </a:t>
            </a:r>
            <a:r>
              <a:rPr lang="en-US" dirty="0"/>
              <a:t>        </a:t>
            </a:r>
          </a:p>
        </p:txBody>
      </p:sp>
    </p:spTree>
    <p:extLst>
      <p:ext uri="{BB962C8B-B14F-4D97-AF65-F5344CB8AC3E}">
        <p14:creationId xmlns:p14="http://schemas.microsoft.com/office/powerpoint/2010/main" xmlns="" val="3710835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="" xmlns:a16="http://schemas.microsoft.com/office/drawing/2014/main" id="{A97529DD-0019-4F2B-AAE6-A82A2FADB6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="" xmlns:a16="http://schemas.microsoft.com/office/drawing/2014/main" id="{F4B5AAB9-9C0B-4191-9D8C-E92806CC26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07B0D32C-9323-4E07-8AE3-7AFF933481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CE97D32F-1315-4522-AF1E-BCA3A653F2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DE5DADF0-4577-4642-B07A-3E27915F36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Picture 20" descr="Text, whiteboard&#10;&#10;Description automatically generated">
            <a:extLst>
              <a:ext uri="{FF2B5EF4-FFF2-40B4-BE49-F238E27FC236}">
                <a16:creationId xmlns="" xmlns:a16="http://schemas.microsoft.com/office/drawing/2014/main" id="{42D92FAE-99C2-489E-8A4A-C16D2BE89A4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837473B0-CC2E-450A-ABE3-18F120FF3D39}">
                <a1611:picAttrSrcUrl xmlns="" xmlns:a1611="http://schemas.microsoft.com/office/drawing/2016/11/main" r:id="rId7"/>
              </a:ext>
            </a:extLst>
          </a:blip>
          <a:srcRect t="9048" r="6738" b="12360"/>
          <a:stretch/>
        </p:blipFill>
        <p:spPr>
          <a:xfrm>
            <a:off x="0" y="9"/>
            <a:ext cx="12192000" cy="6857991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8C8D824E-2FE2-436D-BA86-C0386D8FA9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4400550"/>
            <a:ext cx="4813300" cy="9423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 smtClean="0"/>
              <a:t>Thank You </a:t>
            </a:r>
            <a:endParaRPr lang="en-US" sz="4800" dirty="0"/>
          </a:p>
        </p:txBody>
      </p: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D4E62E99-E55A-4404-B79D-9C8CC85234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6F2B71E6-6516-4BB6-B895-35E8F28921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="" xmlns:a16="http://schemas.microsoft.com/office/drawing/2014/main" id="{7BB39608-D59B-4A40-BD24-A3B510F028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5214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67">
            <a:extLst>
              <a:ext uri="{FF2B5EF4-FFF2-40B4-BE49-F238E27FC236}">
                <a16:creationId xmlns:a16="http://schemas.microsoft.com/office/drawing/2014/main" xmlns="" id="{C301CE94-074B-4D1C-B4F4-F78402CF78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9" name="Picture 69">
            <a:extLst>
              <a:ext uri="{FF2B5EF4-FFF2-40B4-BE49-F238E27FC236}">
                <a16:creationId xmlns:a16="http://schemas.microsoft.com/office/drawing/2014/main" xmlns="" id="{6C88302C-1F37-4C43-92E9-94C452751C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00" name="Picture 71">
            <a:extLst>
              <a:ext uri="{FF2B5EF4-FFF2-40B4-BE49-F238E27FC236}">
                <a16:creationId xmlns:a16="http://schemas.microsoft.com/office/drawing/2014/main" xmlns="" id="{FC533643-7E50-49AA-AF90-63D300915D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1" name="Rectangle 73">
            <a:extLst>
              <a:ext uri="{FF2B5EF4-FFF2-40B4-BE49-F238E27FC236}">
                <a16:creationId xmlns:a16="http://schemas.microsoft.com/office/drawing/2014/main" xmlns="" id="{27FDF1C8-C78C-45B3-A712-01E2136530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Rectangle 75">
            <a:extLst>
              <a:ext uri="{FF2B5EF4-FFF2-40B4-BE49-F238E27FC236}">
                <a16:creationId xmlns:a16="http://schemas.microsoft.com/office/drawing/2014/main" xmlns="" id="{0F553C38-528A-4F4F-AFB8-D5ABBF25B8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753228"/>
            <a:ext cx="1029418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Content</a:t>
            </a:r>
            <a:endParaRPr lang="en-US" dirty="0"/>
          </a:p>
        </p:txBody>
      </p:sp>
      <p:graphicFrame>
        <p:nvGraphicFramePr>
          <p:cNvPr id="103" name="Content Placeholder 2">
            <a:extLst>
              <a:ext uri="{FF2B5EF4-FFF2-40B4-BE49-F238E27FC236}">
                <a16:creationId xmlns:a16="http://schemas.microsoft.com/office/drawing/2014/main" xmlns="" id="{E492FF51-A3CF-4803-B3C8-F8A853E600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176615330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xmlns="" val="2298825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753227"/>
            <a:ext cx="10294180" cy="1080940"/>
          </a:xfrm>
        </p:spPr>
        <p:txBody>
          <a:bodyPr/>
          <a:lstStyle/>
          <a:p>
            <a:r>
              <a:rPr lang="en-US" dirty="0" smtClean="0"/>
              <a:t> Introduction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F40D200-585D-4EF1-9F69-D6FFC1A61F81}"/>
              </a:ext>
            </a:extLst>
          </p:cNvPr>
          <p:cNvSpPr txBox="1"/>
          <p:nvPr/>
        </p:nvSpPr>
        <p:spPr>
          <a:xfrm>
            <a:off x="568037" y="2141442"/>
            <a:ext cx="9836726" cy="44564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Trebuchet MS"/>
              </a:rPr>
              <a:t>"MATDAAN-Online Voting System" is an</a:t>
            </a:r>
            <a:r>
              <a:rPr lang="en-US" sz="2400" b="0" i="0" u="none" strike="noStrike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Trebuchet MS"/>
              </a:rPr>
              <a:t>online voting website</a:t>
            </a:r>
            <a:r>
              <a:rPr lang="en-US" sz="2400" b="0" i="0" u="none" strike="noStrike" dirty="0">
                <a:solidFill>
                  <a:srgbClr val="FFFFFF"/>
                </a:solidFill>
                <a:latin typeface="Trebuchet MS"/>
              </a:rPr>
              <a:t>.</a:t>
            </a:r>
            <a:r>
              <a:rPr lang="en-US" sz="2400" dirty="0">
                <a:latin typeface="Trebuchet MS"/>
              </a:rPr>
              <a:t> In this system </a:t>
            </a:r>
            <a:r>
              <a:rPr lang="en-US" sz="2400" b="0" i="0" dirty="0">
                <a:latin typeface="Trebuchet MS"/>
              </a:rPr>
              <a:t>​</a:t>
            </a:r>
            <a:r>
              <a:rPr lang="en-US" sz="2400" dirty="0">
                <a:latin typeface="Trebuchet MS"/>
              </a:rPr>
              <a:t>people who are citizens and whose age is above 18 years of age and any sex can give his\her vote online without going to any physical pooling station. </a:t>
            </a: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In MATDAAN a voter can use his\her voting right online without any difficulty. He\She has to be registered first him\her to vote. After registration voter is assigned a secret Voter ID with which he\she  can vote. </a:t>
            </a:r>
          </a:p>
        </p:txBody>
      </p:sp>
    </p:spTree>
    <p:extLst>
      <p:ext uri="{BB962C8B-B14F-4D97-AF65-F5344CB8AC3E}">
        <p14:creationId xmlns:p14="http://schemas.microsoft.com/office/powerpoint/2010/main" xmlns="" val="2229419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27" y="753228"/>
            <a:ext cx="10361483" cy="1454749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Technologies / Software Requirements </a:t>
            </a:r>
            <a:endParaRPr lang="en-US"/>
          </a:p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41FB47C-FF22-404B-A3BB-B9BE6D3BF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09" y="2222354"/>
            <a:ext cx="9613861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Technology                           </a:t>
            </a:r>
            <a:endParaRPr lang="en-US" dirty="0"/>
          </a:p>
          <a:p>
            <a:r>
              <a:rPr lang="en-US" b="1" dirty="0"/>
              <a:t>Language </a:t>
            </a:r>
            <a:r>
              <a:rPr lang="en-US" dirty="0"/>
              <a:t>                              </a:t>
            </a:r>
          </a:p>
          <a:p>
            <a:r>
              <a:rPr lang="en-US" b="1" dirty="0"/>
              <a:t>Back-end                             </a:t>
            </a:r>
            <a:endParaRPr lang="en-US" dirty="0"/>
          </a:p>
          <a:p>
            <a:r>
              <a:rPr lang="en-US" b="1" dirty="0"/>
              <a:t>Database</a:t>
            </a:r>
            <a:r>
              <a:rPr lang="en-US" dirty="0"/>
              <a:t>                                  </a:t>
            </a:r>
          </a:p>
          <a:p>
            <a:endParaRPr lang="en-US"/>
          </a:p>
          <a:p>
            <a:pPr marL="0" indent="0">
              <a:buNone/>
            </a:pPr>
            <a:endParaRPr lang="en-US" b="1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xmlns="" id="{ECC08C71-8BAB-4B54-A00B-CC1CDA90C6C2}"/>
              </a:ext>
            </a:extLst>
          </p:cNvPr>
          <p:cNvSpPr txBox="1">
            <a:spLocks/>
          </p:cNvSpPr>
          <p:nvPr/>
        </p:nvSpPr>
        <p:spPr>
          <a:xfrm>
            <a:off x="4295927" y="2236209"/>
            <a:ext cx="6413462" cy="3599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Web Development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HTML, CSS, JavaScript, Bootstrap</a:t>
            </a:r>
            <a:endParaRPr lang="en-US"/>
          </a:p>
          <a:p>
            <a:pPr marL="0" indent="0">
              <a:buNone/>
            </a:pPr>
            <a:r>
              <a:rPr lang="en-US" dirty="0"/>
              <a:t>PHP</a:t>
            </a:r>
          </a:p>
          <a:p>
            <a:pPr marL="0" indent="0">
              <a:buNone/>
            </a:pPr>
            <a:r>
              <a:rPr lang="en-US" dirty="0"/>
              <a:t>MySQL    </a:t>
            </a:r>
          </a:p>
          <a:p>
            <a:pPr marL="0" indent="0"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 b="1"/>
          </a:p>
        </p:txBody>
      </p:sp>
      <p:pic>
        <p:nvPicPr>
          <p:cNvPr id="128" name="Picture 128" descr="A picture containing text, first-aid kit&#10;&#10;Description automatically generated">
            <a:extLst>
              <a:ext uri="{FF2B5EF4-FFF2-40B4-BE49-F238E27FC236}">
                <a16:creationId xmlns:a16="http://schemas.microsoft.com/office/drawing/2014/main" xmlns="" id="{973CE47B-36A8-4E99-95EE-0B15A0A5F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9224513" y="2185509"/>
            <a:ext cx="2743200" cy="1883132"/>
          </a:xfrm>
          <a:prstGeom prst="rect">
            <a:avLst/>
          </a:prstGeom>
        </p:spPr>
      </p:pic>
      <p:pic>
        <p:nvPicPr>
          <p:cNvPr id="131" name="Picture 131" descr="Logo&#10;&#10;Description automatically generated">
            <a:extLst>
              <a:ext uri="{FF2B5EF4-FFF2-40B4-BE49-F238E27FC236}">
                <a16:creationId xmlns:a16="http://schemas.microsoft.com/office/drawing/2014/main" xmlns="" id="{B245D662-1EF8-4D96-B526-F809D9743F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10002982" y="3960011"/>
            <a:ext cx="1302327" cy="155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80344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27" y="753228"/>
            <a:ext cx="10361483" cy="1454749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Hardware Requirements </a:t>
            </a:r>
            <a:endParaRPr lang="en-US"/>
          </a:p>
          <a:p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xmlns="" id="{BEA90872-3E95-4012-AF61-9ADE7B1D9F6E}"/>
              </a:ext>
            </a:extLst>
          </p:cNvPr>
          <p:cNvSpPr txBox="1">
            <a:spLocks/>
          </p:cNvSpPr>
          <p:nvPr/>
        </p:nvSpPr>
        <p:spPr>
          <a:xfrm>
            <a:off x="472073" y="2250063"/>
            <a:ext cx="11068588" cy="17566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RAM               </a:t>
            </a:r>
            <a:endParaRPr lang="en-US" dirty="0"/>
          </a:p>
          <a:p>
            <a:r>
              <a:rPr lang="en-US" b="1" dirty="0"/>
              <a:t>Processor </a:t>
            </a:r>
            <a:r>
              <a:rPr lang="en-US" dirty="0"/>
              <a:t>        </a:t>
            </a:r>
          </a:p>
          <a:p>
            <a:r>
              <a:rPr lang="en-US" b="1" dirty="0"/>
              <a:t>Hard-Disk       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 b="1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xmlns="" id="{5906A7F2-F32C-42BC-9AA6-B0A4643980E8}"/>
              </a:ext>
            </a:extLst>
          </p:cNvPr>
          <p:cNvSpPr txBox="1">
            <a:spLocks/>
          </p:cNvSpPr>
          <p:nvPr/>
        </p:nvSpPr>
        <p:spPr>
          <a:xfrm>
            <a:off x="4420618" y="2250062"/>
            <a:ext cx="6912225" cy="17566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2GB</a:t>
            </a:r>
          </a:p>
          <a:p>
            <a:pPr marL="0" indent="0">
              <a:buNone/>
            </a:pPr>
            <a:r>
              <a:rPr lang="en-US" dirty="0"/>
              <a:t>Dual Core </a:t>
            </a:r>
          </a:p>
          <a:p>
            <a:pPr marL="0" indent="0">
              <a:buNone/>
            </a:pPr>
            <a:r>
              <a:rPr lang="en-US" dirty="0"/>
              <a:t>500</a:t>
            </a:r>
            <a:r>
              <a:rPr lang="en-US" dirty="0">
                <a:ea typeface="+mn-lt"/>
                <a:cs typeface="+mn-lt"/>
              </a:rPr>
              <a:t> GB (or more) </a:t>
            </a: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xmlns="" val="2523434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91327"/>
            <a:ext cx="10065581" cy="1080940"/>
          </a:xfrm>
        </p:spPr>
        <p:txBody>
          <a:bodyPr/>
          <a:lstStyle/>
          <a:p>
            <a:r>
              <a:rPr lang="en-US" dirty="0" smtClean="0"/>
              <a:t> Modules-Description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F40D200-585D-4EF1-9F69-D6FFC1A61F81}"/>
              </a:ext>
            </a:extLst>
          </p:cNvPr>
          <p:cNvSpPr txBox="1"/>
          <p:nvPr/>
        </p:nvSpPr>
        <p:spPr>
          <a:xfrm>
            <a:off x="568037" y="2155297"/>
            <a:ext cx="4752110" cy="11324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150000"/>
              </a:lnSpc>
              <a:buFont typeface="Courier New"/>
              <a:buChar char="o"/>
            </a:pPr>
            <a:r>
              <a:rPr lang="en-US" sz="2400" b="1" dirty="0"/>
              <a:t>Admin                      </a:t>
            </a:r>
            <a:endParaRPr lang="en-US"/>
          </a:p>
          <a:p>
            <a:pPr algn="just">
              <a:lnSpc>
                <a:spcPct val="150000"/>
              </a:lnSpc>
            </a:pPr>
            <a:r>
              <a:rPr lang="en-US" sz="2400" b="1" dirty="0"/>
              <a:t>  </a:t>
            </a:r>
            <a:endParaRPr lang="en-US" sz="2400" b="1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FE95309-E335-4692-8B05-CAEF96384ED3}"/>
              </a:ext>
            </a:extLst>
          </p:cNvPr>
          <p:cNvSpPr txBox="1"/>
          <p:nvPr/>
        </p:nvSpPr>
        <p:spPr>
          <a:xfrm>
            <a:off x="1136073" y="2723333"/>
            <a:ext cx="4475018" cy="22404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Add Elections</a:t>
            </a:r>
            <a:endParaRPr lang="en-US" dirty="0"/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Edit Elections                      </a:t>
            </a:r>
            <a:endParaRPr lang="en-US"/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Add Candidates</a:t>
            </a: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Candidate Details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BD22D-2541-4C48-BFE8-19369EAA909A}"/>
              </a:ext>
            </a:extLst>
          </p:cNvPr>
          <p:cNvSpPr txBox="1"/>
          <p:nvPr/>
        </p:nvSpPr>
        <p:spPr>
          <a:xfrm>
            <a:off x="6594763" y="2155297"/>
            <a:ext cx="4752110" cy="11324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150000"/>
              </a:lnSpc>
              <a:buFont typeface="Courier New"/>
              <a:buChar char="o"/>
            </a:pPr>
            <a:r>
              <a:rPr lang="en-US" sz="2400" b="1" dirty="0"/>
              <a:t>User                      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sz="2400" b="1" dirty="0"/>
              <a:t>  </a:t>
            </a:r>
            <a:endParaRPr lang="en-US" sz="2400" b="1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72346C4-6A5F-4420-887E-CED528668816}"/>
              </a:ext>
            </a:extLst>
          </p:cNvPr>
          <p:cNvSpPr txBox="1"/>
          <p:nvPr/>
        </p:nvSpPr>
        <p:spPr>
          <a:xfrm>
            <a:off x="7204363" y="2723333"/>
            <a:ext cx="4475018" cy="22404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Login And Register</a:t>
            </a: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List Elections                      </a:t>
            </a:r>
            <a:endParaRPr lang="en-US" dirty="0"/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Vote</a:t>
            </a: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Show Stats</a:t>
            </a:r>
          </a:p>
        </p:txBody>
      </p:sp>
    </p:spTree>
    <p:extLst>
      <p:ext uri="{BB962C8B-B14F-4D97-AF65-F5344CB8AC3E}">
        <p14:creationId xmlns:p14="http://schemas.microsoft.com/office/powerpoint/2010/main" xmlns="" val="97118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AC3E6C53-102E-4ACA-BCBB-3CC973B994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E4655D52-F2FA-4137-8A31-499A4FE62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8519FA1D-01C2-425F-B9AA-D69B4DD0A1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DC0D803F-BF83-4194-8691-90B027BDF5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4316132F-CC4B-4C96-9C75-95DC7CD489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xmlns="" id="{4B0FA309-807F-4C17-98EF-A3BA7388E2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2642A87B-CAE9-4F8F-B293-28388E45D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C8FA1749-B91A-40E7-AD01-0B9C9C6AF7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3B7A934F-FFF7-4353-83D3-4EF66E93EE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700676C8-6DE8-47DD-9A23-D42063A12E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2284935"/>
            <a:ext cx="3739279" cy="26610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Advantages      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F40D200-585D-4EF1-9F69-D6FFC1A61F81}"/>
              </a:ext>
            </a:extLst>
          </p:cNvPr>
          <p:cNvSpPr txBox="1"/>
          <p:nvPr/>
        </p:nvSpPr>
        <p:spPr>
          <a:xfrm>
            <a:off x="5301850" y="785797"/>
            <a:ext cx="6257362" cy="566935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Fast and easy way to conducting Election.</a:t>
            </a:r>
            <a:endParaRPr lang="en-US" sz="2400" dirty="0"/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Voters can view background of each Candidate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Admin can verify the details of Candidate.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Result will be out after 2 Hrs of Election.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937908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753228"/>
            <a:ext cx="10294183" cy="1080938"/>
          </a:xfrm>
        </p:spPr>
        <p:txBody>
          <a:bodyPr/>
          <a:lstStyle/>
          <a:p>
            <a:r>
              <a:rPr lang="en-US" dirty="0" smtClean="0"/>
              <a:t> Conclusion </a:t>
            </a:r>
            <a:r>
              <a:rPr lang="en-US" dirty="0"/>
              <a:t>&amp; Future Scope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xmlns="" id="{AAE802F7-847A-4F35-9E7B-813763DA828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0321" y="2336873"/>
          <a:ext cx="9613861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65521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753228"/>
            <a:ext cx="10294182" cy="1080938"/>
          </a:xfrm>
        </p:spPr>
        <p:txBody>
          <a:bodyPr/>
          <a:lstStyle/>
          <a:p>
            <a:r>
              <a:rPr lang="en-US" dirty="0" smtClean="0"/>
              <a:t> GitHub Link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3556073"/>
            <a:ext cx="12192000" cy="1511227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 </a:t>
            </a:r>
            <a:r>
              <a:rPr lang="en-US" sz="3200" b="1" dirty="0" smtClean="0"/>
              <a:t>GitHub Link-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>
                <a:hlinkClick r:id="rId2"/>
              </a:rPr>
              <a:t>https://github.com/ShashankMishra7/Online-Voting-System-project</a:t>
            </a:r>
            <a:endParaRPr lang="en-US" b="1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8" descr="Logo, icon&#10;&#10;Description automatically generated">
            <a:extLst>
              <a:ext uri="{FF2B5EF4-FFF2-40B4-BE49-F238E27FC236}">
                <a16:creationId xmlns:a16="http://schemas.microsoft.com/office/drawing/2014/main" xmlns="" id="{1D511A64-ABDA-446F-AEED-D88AFB808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xmlns="" r:id=""/>
              </a:ext>
            </a:extLst>
          </a:blip>
          <a:stretch>
            <a:fillRect/>
          </a:stretch>
        </p:blipFill>
        <p:spPr>
          <a:xfrm>
            <a:off x="9944100" y="2914650"/>
            <a:ext cx="1924050" cy="192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161</Words>
  <Application>Microsoft Office PowerPoint</Application>
  <PresentationFormat>Custom</PresentationFormat>
  <Paragraphs>70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2_Berlin</vt:lpstr>
      <vt:lpstr>MATDAAN- A Online Voting Management System</vt:lpstr>
      <vt:lpstr> Content</vt:lpstr>
      <vt:lpstr> Introduction </vt:lpstr>
      <vt:lpstr>Technologies / Software Requirements  </vt:lpstr>
      <vt:lpstr>Hardware Requirements  </vt:lpstr>
      <vt:lpstr> Modules-Description</vt:lpstr>
      <vt:lpstr>Advantages       </vt:lpstr>
      <vt:lpstr> Conclusion &amp; Future Scope</vt:lpstr>
      <vt:lpstr> GitHub Link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>SHASHANK</cp:lastModifiedBy>
  <cp:revision>482</cp:revision>
  <dcterms:created xsi:type="dcterms:W3CDTF">2014-04-17T23:07:25Z</dcterms:created>
  <dcterms:modified xsi:type="dcterms:W3CDTF">2021-08-06T15:26:09Z</dcterms:modified>
</cp:coreProperties>
</file>