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F1877-23F1-4A90-A400-C78181676DC7}" type="datetimeFigureOut">
              <a:rPr lang="en-US" smtClean="0"/>
              <a:pPr/>
              <a:t>8/15/2021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027BE-C49C-4E3E-82E4-FDD0CB9573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F745A682-A674-49B9-9986-AACDB75BAB45}" type="datetimeFigureOut">
              <a:rPr lang="en-US" smtClean="0"/>
              <a:pPr/>
              <a:t>8/15/2021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954D264-62CA-4D40-9420-56DC5A9C00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45A682-A674-49B9-9986-AACDB75BAB45}"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D264-62CA-4D40-9420-56DC5A9C00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45A682-A674-49B9-9986-AACDB75BAB45}"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D264-62CA-4D40-9420-56DC5A9C00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F745A682-A674-49B9-9986-AACDB75BAB45}" type="datetimeFigureOut">
              <a:rPr lang="en-US" smtClean="0"/>
              <a:pPr/>
              <a:t>8/15/2021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954D264-62CA-4D40-9420-56DC5A9C00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F745A682-A674-49B9-9986-AACDB75BAB45}" type="datetimeFigureOut">
              <a:rPr lang="en-US" smtClean="0"/>
              <a:pPr/>
              <a:t>8/15/2021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954D264-62CA-4D40-9420-56DC5A9C002D}"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745A682-A674-49B9-9986-AACDB75BAB45}" type="datetimeFigureOut">
              <a:rPr lang="en-US" smtClean="0"/>
              <a:pPr/>
              <a:t>8/15/2021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954D264-62CA-4D40-9420-56DC5A9C00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F745A682-A674-49B9-9986-AACDB75BAB45}" type="datetimeFigureOut">
              <a:rPr lang="en-US" smtClean="0"/>
              <a:pPr/>
              <a:t>8/15/2021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954D264-62CA-4D40-9420-56DC5A9C00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F745A682-A674-49B9-9986-AACDB75BAB45}" type="datetimeFigureOut">
              <a:rPr lang="en-US" smtClean="0"/>
              <a:pPr/>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4D264-62CA-4D40-9420-56DC5A9C00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F745A682-A674-49B9-9986-AACDB75BAB45}" type="datetimeFigureOut">
              <a:rPr lang="en-US" smtClean="0"/>
              <a:pPr/>
              <a:t>8/15/2021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954D264-62CA-4D40-9420-56DC5A9C00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F745A682-A674-49B9-9986-AACDB75BAB45}" type="datetimeFigureOut">
              <a:rPr lang="en-US" smtClean="0"/>
              <a:pPr/>
              <a:t>8/15/2021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954D264-62CA-4D40-9420-56DC5A9C00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F745A682-A674-49B9-9986-AACDB75BAB45}" type="datetimeFigureOut">
              <a:rPr lang="en-US" smtClean="0"/>
              <a:pPr/>
              <a:t>8/15/2021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954D264-62CA-4D40-9420-56DC5A9C00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745A682-A674-49B9-9986-AACDB75BAB45}" type="datetimeFigureOut">
              <a:rPr lang="en-US" smtClean="0"/>
              <a:pPr/>
              <a:t>8/15/2021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954D264-62CA-4D40-9420-56DC5A9C002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ohitsengar001/TechMan_frontend"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676400"/>
            <a:ext cx="8824912" cy="1752600"/>
          </a:xfrm>
        </p:spPr>
        <p:txBody>
          <a:bodyPr/>
          <a:lstStyle/>
          <a:p>
            <a:r>
              <a:rPr lang="en-US" b="1" dirty="0">
                <a:latin typeface="Arial Rounded MT Bold" pitchFamily="34" charset="0"/>
              </a:rPr>
              <a:t>DEPARTMENT OF COMPUTER APPLICATIONS</a:t>
            </a:r>
          </a:p>
          <a:p>
            <a:pPr algn="ctr"/>
            <a:r>
              <a:rPr lang="en-US" b="1" dirty="0">
                <a:latin typeface="Arial Rounded MT Bold" pitchFamily="34" charset="0"/>
              </a:rPr>
              <a:t>(MCA)</a:t>
            </a:r>
          </a:p>
        </p:txBody>
      </p:sp>
      <p:sp>
        <p:nvSpPr>
          <p:cNvPr id="4" name="Rectangle 3"/>
          <p:cNvSpPr/>
          <p:nvPr/>
        </p:nvSpPr>
        <p:spPr>
          <a:xfrm>
            <a:off x="457200" y="3733800"/>
            <a:ext cx="3048000" cy="954107"/>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a:spAutoFit/>
          </a:bodyPr>
          <a:lstStyle/>
          <a:p>
            <a:pPr algn="ctr"/>
            <a:r>
              <a:rPr lang="en-US" sz="2800" b="1" cap="all" dirty="0">
                <a:ln w="9000" cmpd="sng">
                  <a:solidFill>
                    <a:schemeClr val="accent4">
                      <a:shade val="50000"/>
                      <a:satMod val="120000"/>
                    </a:schemeClr>
                  </a:solidFill>
                  <a:prstDash val="solid"/>
                </a:ln>
                <a:solidFill>
                  <a:schemeClr val="accent1">
                    <a:lumMod val="75000"/>
                  </a:schemeClr>
                </a:solidFill>
                <a:effectLst>
                  <a:reflection blurRad="12700" stA="28000" endPos="45000" dist="1000" dir="5400000" sy="-100000" algn="bl" rotWithShape="0"/>
                </a:effectLst>
              </a:rPr>
              <a:t>INDICODERS team :</a:t>
            </a:r>
            <a:endParaRPr lang="en-US" sz="2800" b="1" cap="all" spc="0" dirty="0">
              <a:ln w="9000" cmpd="sng">
                <a:solidFill>
                  <a:schemeClr val="accent4">
                    <a:shade val="50000"/>
                    <a:satMod val="120000"/>
                  </a:schemeClr>
                </a:solidFill>
                <a:prstDash val="solid"/>
              </a:ln>
              <a:solidFill>
                <a:schemeClr val="accent1">
                  <a:lumMod val="75000"/>
                </a:schemeClr>
              </a:solidFill>
              <a:effectLst>
                <a:reflection blurRad="12700" stA="28000" endPos="45000" dist="1000" dir="5400000" sy="-100000" algn="bl" rotWithShape="0"/>
              </a:effectLst>
            </a:endParaRPr>
          </a:p>
        </p:txBody>
      </p:sp>
      <p:pic>
        <p:nvPicPr>
          <p:cNvPr id="5" name="Picture 4" descr="kiet_logo.png"/>
          <p:cNvPicPr>
            <a:picLocks noChangeAspect="1"/>
          </p:cNvPicPr>
          <p:nvPr/>
        </p:nvPicPr>
        <p:blipFill>
          <a:blip r:embed="rId2" cstate="print"/>
          <a:stretch>
            <a:fillRect/>
          </a:stretch>
        </p:blipFill>
        <p:spPr>
          <a:xfrm>
            <a:off x="0" y="0"/>
            <a:ext cx="1828800" cy="1600200"/>
          </a:xfrm>
          <a:prstGeom prst="rect">
            <a:avLst/>
          </a:prstGeom>
        </p:spPr>
      </p:pic>
      <p:sp>
        <p:nvSpPr>
          <p:cNvPr id="12" name="Rectangle 11"/>
          <p:cNvSpPr/>
          <p:nvPr/>
        </p:nvSpPr>
        <p:spPr>
          <a:xfrm>
            <a:off x="838200" y="0"/>
            <a:ext cx="9448800"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u="sng"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Black" pitchFamily="34" charset="0"/>
              </a:rPr>
              <a:t>KIET GROUP OF INSTITUTIONS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4" name="TextBox 13"/>
          <p:cNvSpPr txBox="1"/>
          <p:nvPr/>
        </p:nvSpPr>
        <p:spPr>
          <a:xfrm>
            <a:off x="533400" y="4800600"/>
            <a:ext cx="4038600" cy="1815882"/>
          </a:xfrm>
          <a:prstGeom prst="rect">
            <a:avLst/>
          </a:prstGeom>
          <a:noFill/>
        </p:spPr>
        <p:txBody>
          <a:bodyPr wrap="square" rtlCol="0">
            <a:spAutoFit/>
          </a:bodyPr>
          <a:lstStyle/>
          <a:p>
            <a:pPr marL="342900" indent="-342900">
              <a:buClr>
                <a:schemeClr val="accent2"/>
              </a:buClr>
              <a:buFont typeface="+mj-lt"/>
              <a:buAutoNum type="arabicPeriod"/>
            </a:pPr>
            <a:r>
              <a:rPr lang="en-US" sz="2800" dirty="0">
                <a:latin typeface="Arial Rounded MT Bold" pitchFamily="34" charset="0"/>
              </a:rPr>
              <a:t>ROHIT SENGAR</a:t>
            </a:r>
          </a:p>
          <a:p>
            <a:pPr marL="342900" indent="-342900">
              <a:buClr>
                <a:schemeClr val="accent2"/>
              </a:buClr>
              <a:buFont typeface="+mj-lt"/>
              <a:buAutoNum type="arabicPeriod"/>
            </a:pPr>
            <a:r>
              <a:rPr lang="en-US" sz="2800" dirty="0">
                <a:latin typeface="Arial Rounded MT Bold" pitchFamily="34" charset="0"/>
              </a:rPr>
              <a:t>NAMAN GUPTA</a:t>
            </a:r>
          </a:p>
          <a:p>
            <a:pPr marL="342900" indent="-342900">
              <a:buClr>
                <a:schemeClr val="accent2"/>
              </a:buClr>
              <a:buFont typeface="+mj-lt"/>
              <a:buAutoNum type="arabicPeriod"/>
            </a:pPr>
            <a:r>
              <a:rPr lang="en-US" sz="2800" dirty="0">
                <a:latin typeface="Arial Rounded MT Bold" pitchFamily="34" charset="0"/>
              </a:rPr>
              <a:t>ANUPAM SHUKLA</a:t>
            </a:r>
          </a:p>
          <a:p>
            <a:pPr marL="342900" indent="-342900">
              <a:buClr>
                <a:schemeClr val="accent2"/>
              </a:buClr>
              <a:buFont typeface="+mj-lt"/>
              <a:buAutoNum type="arabicPeriod"/>
            </a:pPr>
            <a:r>
              <a:rPr lang="en-US" sz="2800" dirty="0">
                <a:latin typeface="Arial Rounded MT Bold" pitchFamily="34" charset="0"/>
              </a:rPr>
              <a:t>AKASH GAUR</a:t>
            </a:r>
          </a:p>
        </p:txBody>
      </p:sp>
      <p:sp>
        <p:nvSpPr>
          <p:cNvPr id="15" name="Rectangle 14"/>
          <p:cNvSpPr/>
          <p:nvPr/>
        </p:nvSpPr>
        <p:spPr>
          <a:xfrm>
            <a:off x="457200" y="2971800"/>
            <a:ext cx="3048000" cy="646331"/>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chemeClr val="accent2">
                    <a:lumMod val="75000"/>
                  </a:schemeClr>
                </a:solidFill>
                <a:effectLst>
                  <a:outerShdw blurRad="50800" dist="39000" dir="5460000" algn="tl">
                    <a:srgbClr val="000000">
                      <a:alpha val="38000"/>
                    </a:srgbClr>
                  </a:outerShdw>
                </a:effectLst>
              </a:rPr>
              <a:t>MENTOR :</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0"/>
            <a:ext cx="7239000" cy="1362075"/>
          </a:xfrm>
        </p:spPr>
        <p:txBody>
          <a:bodyPr/>
          <a:lstStyle/>
          <a:p>
            <a:r>
              <a:rPr lang="en-US" dirty="0"/>
              <a:t>PROBLEM STATEMENT :</a:t>
            </a:r>
          </a:p>
        </p:txBody>
      </p:sp>
      <p:sp>
        <p:nvSpPr>
          <p:cNvPr id="7" name="Text Placeholder 6"/>
          <p:cNvSpPr>
            <a:spLocks noGrp="1"/>
          </p:cNvSpPr>
          <p:nvPr>
            <p:ph type="body" idx="1"/>
          </p:nvPr>
        </p:nvSpPr>
        <p:spPr>
          <a:xfrm>
            <a:off x="304800" y="1371600"/>
            <a:ext cx="6151098" cy="5257800"/>
          </a:xfrm>
        </p:spPr>
        <p:txBody>
          <a:bodyPr>
            <a:noAutofit/>
          </a:bodyPr>
          <a:lstStyle/>
          <a:p>
            <a:r>
              <a:rPr lang="en-US" sz="2200" b="1" dirty="0">
                <a:solidFill>
                  <a:schemeClr val="tx1"/>
                </a:solidFill>
              </a:rPr>
              <a:t>In the Modern Era, Every Student is willing to admit to Best institute with his favorite ambition. But he/she does not get the accurate points to contemplate, which helps to achieve the right path. Whenever it comes to choose the goals and it is always very confusing to live in depend on the subjects to be chosen. Also, one interaction with the existing institutes and courses is always a priority of the students to get acknowledged. The outside person cant describe the best and suitable approach to deal with. This makes the student to wrong decisions without looking into the non-accurate information</a:t>
            </a:r>
            <a:r>
              <a:rPr lang="en-US" sz="2200" dirty="0">
                <a:solidFill>
                  <a:schemeClr val="tx1"/>
                </a:solidFill>
              </a:rPr>
              <a:t>.</a:t>
            </a:r>
          </a:p>
        </p:txBody>
      </p:sp>
      <p:pic>
        <p:nvPicPr>
          <p:cNvPr id="8" name="Picture 7" descr="confuse_student.png"/>
          <p:cNvPicPr>
            <a:picLocks noChangeAspect="1"/>
          </p:cNvPicPr>
          <p:nvPr/>
        </p:nvPicPr>
        <p:blipFill>
          <a:blip r:embed="rId2" cstate="print"/>
          <a:stretch>
            <a:fillRect/>
          </a:stretch>
        </p:blipFill>
        <p:spPr>
          <a:xfrm>
            <a:off x="6477000" y="4267200"/>
            <a:ext cx="24384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prob_staement.jpg"/>
          <p:cNvPicPr>
            <a:picLocks noChangeAspect="1"/>
          </p:cNvPicPr>
          <p:nvPr/>
        </p:nvPicPr>
        <p:blipFill>
          <a:blip r:embed="rId3" cstate="print"/>
          <a:stretch>
            <a:fillRect/>
          </a:stretch>
        </p:blipFill>
        <p:spPr>
          <a:xfrm>
            <a:off x="6400800" y="1905000"/>
            <a:ext cx="2743200" cy="2267712"/>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 :</a:t>
            </a:r>
          </a:p>
        </p:txBody>
      </p:sp>
      <p:sp>
        <p:nvSpPr>
          <p:cNvPr id="2" name="Text Placeholder 1"/>
          <p:cNvSpPr>
            <a:spLocks noGrp="1"/>
          </p:cNvSpPr>
          <p:nvPr>
            <p:ph type="body" idx="1"/>
          </p:nvPr>
        </p:nvSpPr>
        <p:spPr>
          <a:xfrm>
            <a:off x="706902" y="1351672"/>
            <a:ext cx="5718048" cy="4972928"/>
          </a:xfrm>
        </p:spPr>
        <p:txBody>
          <a:bodyPr>
            <a:noAutofit/>
          </a:bodyPr>
          <a:lstStyle/>
          <a:p>
            <a:r>
              <a:rPr lang="en-US" sz="2400" b="1" dirty="0"/>
              <a:t>To make the Web Application for helps the students to know their comfort and careers</a:t>
            </a:r>
          </a:p>
          <a:p>
            <a:r>
              <a:rPr lang="en-US" sz="2400" b="1" dirty="0"/>
              <a:t>path more accurate by taking their interest in a particular subject. To make the window screen and</a:t>
            </a:r>
          </a:p>
          <a:p>
            <a:r>
              <a:rPr lang="en-US" sz="2400" b="1" dirty="0"/>
              <a:t>chatting portal where they can interact with the ex-students/existing students/teacher/expert to</a:t>
            </a:r>
          </a:p>
          <a:p>
            <a:r>
              <a:rPr lang="en-US" sz="2400" b="1" dirty="0"/>
              <a:t>know the most accurate and authentic information.</a:t>
            </a:r>
          </a:p>
          <a:p>
            <a:endParaRPr lang="en-US" sz="2400" b="1" dirty="0"/>
          </a:p>
        </p:txBody>
      </p:sp>
      <p:pic>
        <p:nvPicPr>
          <p:cNvPr id="4" name="Picture 3" descr="objective1.jpg"/>
          <p:cNvPicPr>
            <a:picLocks noChangeAspect="1"/>
          </p:cNvPicPr>
          <p:nvPr/>
        </p:nvPicPr>
        <p:blipFill>
          <a:blip r:embed="rId2" cstate="print"/>
          <a:stretch>
            <a:fillRect/>
          </a:stretch>
        </p:blipFill>
        <p:spPr>
          <a:xfrm>
            <a:off x="6248400" y="4572000"/>
            <a:ext cx="2819400" cy="1973580"/>
          </a:xfrm>
          <a:prstGeom prst="rect">
            <a:avLst/>
          </a:prstGeom>
        </p:spPr>
      </p:pic>
      <p:pic>
        <p:nvPicPr>
          <p:cNvPr id="5" name="Picture 4" descr="objective.jpg"/>
          <p:cNvPicPr>
            <a:picLocks noChangeAspect="1"/>
          </p:cNvPicPr>
          <p:nvPr/>
        </p:nvPicPr>
        <p:blipFill>
          <a:blip r:embed="rId3" cstate="print"/>
          <a:stretch>
            <a:fillRect/>
          </a:stretch>
        </p:blipFill>
        <p:spPr>
          <a:xfrm>
            <a:off x="6172200" y="1828800"/>
            <a:ext cx="2857500" cy="2362200"/>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Depict about the solution:</a:t>
            </a:r>
          </a:p>
        </p:txBody>
      </p:sp>
      <p:sp>
        <p:nvSpPr>
          <p:cNvPr id="2" name="Text Placeholder 1"/>
          <p:cNvSpPr>
            <a:spLocks noGrp="1"/>
          </p:cNvSpPr>
          <p:nvPr>
            <p:ph type="body" idx="1"/>
          </p:nvPr>
        </p:nvSpPr>
        <p:spPr>
          <a:xfrm>
            <a:off x="457200" y="1351672"/>
            <a:ext cx="5922498" cy="5506328"/>
          </a:xfrm>
        </p:spPr>
        <p:txBody>
          <a:bodyPr>
            <a:noAutofit/>
          </a:bodyPr>
          <a:lstStyle/>
          <a:p>
            <a:r>
              <a:rPr lang="en-US" sz="2200" b="1" dirty="0"/>
              <a:t>For the first phase of the problem our team come with the idea to conglomerate the career path based on the student's ambition. Our platform is the only platform where every student will get pro-bono consulting via our software in regards to their academic competence and choice. Another forwarded phase reflects that one window screen system in which student can interact with and get advice from the alumnae student of the institute, any connoisseur (teacher) and our platform's community and can participate to assist the students to assent the most accurate information to choose their path.</a:t>
            </a:r>
          </a:p>
        </p:txBody>
      </p:sp>
      <p:pic>
        <p:nvPicPr>
          <p:cNvPr id="4" name="Picture 3" descr="solution1.png"/>
          <p:cNvPicPr>
            <a:picLocks noChangeAspect="1"/>
          </p:cNvPicPr>
          <p:nvPr/>
        </p:nvPicPr>
        <p:blipFill>
          <a:blip r:embed="rId2" cstate="print"/>
          <a:stretch>
            <a:fillRect/>
          </a:stretch>
        </p:blipFill>
        <p:spPr>
          <a:xfrm>
            <a:off x="6324600" y="304800"/>
            <a:ext cx="2667000" cy="2971800"/>
          </a:xfrm>
          <a:prstGeom prst="rect">
            <a:avLst/>
          </a:prstGeom>
          <a:ln>
            <a:noFill/>
          </a:ln>
          <a:effectLst>
            <a:softEdge rad="112500"/>
          </a:effectLst>
        </p:spPr>
      </p:pic>
      <p:pic>
        <p:nvPicPr>
          <p:cNvPr id="5" name="Picture 4" descr="solution.jpg"/>
          <p:cNvPicPr>
            <a:picLocks noChangeAspect="1"/>
          </p:cNvPicPr>
          <p:nvPr/>
        </p:nvPicPr>
        <p:blipFill>
          <a:blip r:embed="rId3" cstate="print"/>
          <a:stretch>
            <a:fillRect/>
          </a:stretch>
        </p:blipFill>
        <p:spPr>
          <a:xfrm>
            <a:off x="6553200" y="3352800"/>
            <a:ext cx="2423160" cy="3276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Technologies:</a:t>
            </a:r>
          </a:p>
        </p:txBody>
      </p:sp>
      <p:sp>
        <p:nvSpPr>
          <p:cNvPr id="2" name="Text Placeholder 1"/>
          <p:cNvSpPr>
            <a:spLocks noGrp="1"/>
          </p:cNvSpPr>
          <p:nvPr>
            <p:ph type="body" idx="1"/>
          </p:nvPr>
        </p:nvSpPr>
        <p:spPr>
          <a:xfrm>
            <a:off x="381000" y="1371600"/>
            <a:ext cx="6074898" cy="5353928"/>
          </a:xfrm>
        </p:spPr>
        <p:txBody>
          <a:bodyPr>
            <a:normAutofit/>
          </a:bodyPr>
          <a:lstStyle/>
          <a:p>
            <a:pPr marL="512064" indent="-457200">
              <a:buAutoNum type="arabicPeriod"/>
            </a:pPr>
            <a:r>
              <a:rPr lang="en-US" sz="2200" b="1" dirty="0"/>
              <a:t>Frontend  technologies → Angular, HTML, CSS, Angular-Material, bootstrap and some third-party dependencies (chart  API, Google meet )  etc. </a:t>
            </a:r>
          </a:p>
          <a:p>
            <a:pPr marL="512064" indent="-457200">
              <a:buAutoNum type="arabicPeriod"/>
            </a:pPr>
            <a:r>
              <a:rPr lang="en-US" sz="2200" b="1" dirty="0"/>
              <a:t>Backend  technologies → java, Spring Boot etc Tools – GitHub,</a:t>
            </a:r>
          </a:p>
          <a:p>
            <a:pPr marL="512064" indent="-457200"/>
            <a:r>
              <a:rPr lang="en-US" sz="2200" b="1" dirty="0"/>
              <a:t>      MS-team (agile), postman,  storybook,   </a:t>
            </a:r>
          </a:p>
          <a:p>
            <a:pPr marL="512064" indent="-457200"/>
            <a:r>
              <a:rPr lang="en-US" sz="2200" b="1" dirty="0"/>
              <a:t>          Vs-Code, Es7 Babel etc.</a:t>
            </a:r>
          </a:p>
        </p:txBody>
      </p:sp>
      <p:pic>
        <p:nvPicPr>
          <p:cNvPr id="4" name="Picture 3" descr="vs_code.jpg"/>
          <p:cNvPicPr>
            <a:picLocks noChangeAspect="1"/>
          </p:cNvPicPr>
          <p:nvPr/>
        </p:nvPicPr>
        <p:blipFill>
          <a:blip r:embed="rId2" cstate="print"/>
          <a:stretch>
            <a:fillRect/>
          </a:stretch>
        </p:blipFill>
        <p:spPr>
          <a:xfrm>
            <a:off x="7924800" y="3276600"/>
            <a:ext cx="1066800" cy="1295400"/>
          </a:xfrm>
          <a:prstGeom prst="rect">
            <a:avLst/>
          </a:prstGeom>
        </p:spPr>
      </p:pic>
      <p:pic>
        <p:nvPicPr>
          <p:cNvPr id="5" name="Picture 4" descr="postman.jpg"/>
          <p:cNvPicPr>
            <a:picLocks noChangeAspect="1"/>
          </p:cNvPicPr>
          <p:nvPr/>
        </p:nvPicPr>
        <p:blipFill>
          <a:blip r:embed="rId3" cstate="print"/>
          <a:stretch>
            <a:fillRect/>
          </a:stretch>
        </p:blipFill>
        <p:spPr>
          <a:xfrm>
            <a:off x="4648200" y="4495800"/>
            <a:ext cx="1905000" cy="1219200"/>
          </a:xfrm>
          <a:prstGeom prst="rect">
            <a:avLst/>
          </a:prstGeom>
        </p:spPr>
      </p:pic>
      <p:pic>
        <p:nvPicPr>
          <p:cNvPr id="6" name="Picture 5" descr="agile.jpg"/>
          <p:cNvPicPr>
            <a:picLocks noChangeAspect="1"/>
          </p:cNvPicPr>
          <p:nvPr/>
        </p:nvPicPr>
        <p:blipFill>
          <a:blip r:embed="rId4" cstate="print"/>
          <a:stretch>
            <a:fillRect/>
          </a:stretch>
        </p:blipFill>
        <p:spPr>
          <a:xfrm>
            <a:off x="6248400" y="3124200"/>
            <a:ext cx="1524000" cy="1219200"/>
          </a:xfrm>
          <a:prstGeom prst="rect">
            <a:avLst/>
          </a:prstGeom>
        </p:spPr>
      </p:pic>
      <p:pic>
        <p:nvPicPr>
          <p:cNvPr id="9" name="Picture 8" descr="JAVA_SPRINGBOOT.jpg"/>
          <p:cNvPicPr>
            <a:picLocks noChangeAspect="1"/>
          </p:cNvPicPr>
          <p:nvPr/>
        </p:nvPicPr>
        <p:blipFill>
          <a:blip r:embed="rId5" cstate="print"/>
          <a:stretch>
            <a:fillRect/>
          </a:stretch>
        </p:blipFill>
        <p:spPr>
          <a:xfrm>
            <a:off x="6248400" y="1752600"/>
            <a:ext cx="2743200" cy="1286681"/>
          </a:xfrm>
          <a:prstGeom prst="rect">
            <a:avLst/>
          </a:prstGeom>
        </p:spPr>
      </p:pic>
      <p:pic>
        <p:nvPicPr>
          <p:cNvPr id="10" name="Picture 9" descr="JAVA_SPRINGBOOT_ANGULAR.png"/>
          <p:cNvPicPr>
            <a:picLocks noChangeAspect="1"/>
          </p:cNvPicPr>
          <p:nvPr/>
        </p:nvPicPr>
        <p:blipFill>
          <a:blip r:embed="rId6" cstate="print"/>
          <a:stretch>
            <a:fillRect/>
          </a:stretch>
        </p:blipFill>
        <p:spPr>
          <a:xfrm>
            <a:off x="457200" y="4495800"/>
            <a:ext cx="3962400" cy="2167032"/>
          </a:xfrm>
          <a:prstGeom prst="rect">
            <a:avLst/>
          </a:prstGeom>
        </p:spPr>
      </p:pic>
      <p:pic>
        <p:nvPicPr>
          <p:cNvPr id="11" name="Picture 10" descr="ANGULAR.png"/>
          <p:cNvPicPr>
            <a:picLocks noChangeAspect="1"/>
          </p:cNvPicPr>
          <p:nvPr/>
        </p:nvPicPr>
        <p:blipFill>
          <a:blip r:embed="rId7" cstate="print"/>
          <a:stretch>
            <a:fillRect/>
          </a:stretch>
        </p:blipFill>
        <p:spPr>
          <a:xfrm>
            <a:off x="3733800" y="152400"/>
            <a:ext cx="3564571" cy="1219199"/>
          </a:xfrm>
          <a:prstGeom prst="rect">
            <a:avLst/>
          </a:prstGeom>
        </p:spPr>
      </p:pic>
      <p:pic>
        <p:nvPicPr>
          <p:cNvPr id="12" name="Picture 11" descr="gihub1.png"/>
          <p:cNvPicPr>
            <a:picLocks noChangeAspect="1"/>
          </p:cNvPicPr>
          <p:nvPr/>
        </p:nvPicPr>
        <p:blipFill>
          <a:blip r:embed="rId8" cstate="print"/>
          <a:stretch>
            <a:fillRect/>
          </a:stretch>
        </p:blipFill>
        <p:spPr>
          <a:xfrm>
            <a:off x="6705600" y="4800600"/>
            <a:ext cx="2301240" cy="1272540"/>
          </a:xfrm>
          <a:prstGeom prst="rect">
            <a:avLst/>
          </a:prstGeom>
        </p:spPr>
      </p:pic>
      <p:pic>
        <p:nvPicPr>
          <p:cNvPr id="13" name="Picture 12" descr="babel.png"/>
          <p:cNvPicPr>
            <a:picLocks noChangeAspect="1"/>
          </p:cNvPicPr>
          <p:nvPr/>
        </p:nvPicPr>
        <p:blipFill>
          <a:blip r:embed="rId9" cstate="print"/>
          <a:stretch>
            <a:fillRect/>
          </a:stretch>
        </p:blipFill>
        <p:spPr>
          <a:xfrm>
            <a:off x="4495800" y="5867400"/>
            <a:ext cx="2057400" cy="762000"/>
          </a:xfrm>
          <a:prstGeom prst="rect">
            <a:avLst/>
          </a:prstGeom>
        </p:spPr>
      </p:pic>
      <p:pic>
        <p:nvPicPr>
          <p:cNvPr id="14" name="Picture 13" descr="html_css_bootstrap.jpg"/>
          <p:cNvPicPr>
            <a:picLocks noChangeAspect="1"/>
          </p:cNvPicPr>
          <p:nvPr/>
        </p:nvPicPr>
        <p:blipFill>
          <a:blip r:embed="rId10" cstate="print"/>
          <a:stretch>
            <a:fillRect/>
          </a:stretch>
        </p:blipFill>
        <p:spPr>
          <a:xfrm>
            <a:off x="7578090" y="152400"/>
            <a:ext cx="1565910" cy="838200"/>
          </a:xfrm>
          <a:prstGeom prst="rect">
            <a:avLst/>
          </a:prstGeom>
        </p:spPr>
      </p:pic>
      <p:pic>
        <p:nvPicPr>
          <p:cNvPr id="15" name="Picture 14" descr="google_meet.jpg"/>
          <p:cNvPicPr>
            <a:picLocks noChangeAspect="1"/>
          </p:cNvPicPr>
          <p:nvPr/>
        </p:nvPicPr>
        <p:blipFill>
          <a:blip r:embed="rId11" cstate="print"/>
          <a:stretch>
            <a:fillRect/>
          </a:stretch>
        </p:blipFill>
        <p:spPr>
          <a:xfrm>
            <a:off x="6934200" y="6157913"/>
            <a:ext cx="2057400" cy="700087"/>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is different from others:	</a:t>
            </a:r>
          </a:p>
        </p:txBody>
      </p:sp>
      <p:sp>
        <p:nvSpPr>
          <p:cNvPr id="2" name="Text Placeholder 1"/>
          <p:cNvSpPr>
            <a:spLocks noGrp="1"/>
          </p:cNvSpPr>
          <p:nvPr>
            <p:ph type="body" idx="1"/>
          </p:nvPr>
        </p:nvSpPr>
        <p:spPr>
          <a:xfrm>
            <a:off x="457200" y="1524000"/>
            <a:ext cx="6096000" cy="5562600"/>
          </a:xfrm>
        </p:spPr>
        <p:txBody>
          <a:bodyPr>
            <a:normAutofit/>
          </a:bodyPr>
          <a:lstStyle/>
          <a:p>
            <a:r>
              <a:rPr lang="en-US" sz="2200" b="1" dirty="0"/>
              <a:t>We're Providing the one-to-one interaction between the subject connoisseur and students. Our platform gives space to those professionals who have par excellence wisdom but they're suffering from scarcity of technology-enabled platform to get a good audience where they can utilize their skills. we're the only one who's providing live video assistance as well as an image-based solution via chat as per the student's requirement</a:t>
            </a:r>
          </a:p>
        </p:txBody>
      </p:sp>
      <p:pic>
        <p:nvPicPr>
          <p:cNvPr id="4" name="Picture 3" descr="DIFF_FROM_OTHERS.jpg"/>
          <p:cNvPicPr>
            <a:picLocks noChangeAspect="1"/>
          </p:cNvPicPr>
          <p:nvPr/>
        </p:nvPicPr>
        <p:blipFill>
          <a:blip r:embed="rId2" cstate="print"/>
          <a:stretch>
            <a:fillRect/>
          </a:stretch>
        </p:blipFill>
        <p:spPr>
          <a:xfrm>
            <a:off x="6629400" y="2362200"/>
            <a:ext cx="2362200" cy="2468880"/>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GITHUB REPOSITORY LINK :</a:t>
            </a:r>
            <a:endParaRPr lang="en-US" dirty="0"/>
          </a:p>
        </p:txBody>
      </p:sp>
      <p:sp>
        <p:nvSpPr>
          <p:cNvPr id="3" name="Text Placeholder 2"/>
          <p:cNvSpPr>
            <a:spLocks noGrp="1"/>
          </p:cNvSpPr>
          <p:nvPr>
            <p:ph type="body" idx="1"/>
          </p:nvPr>
        </p:nvSpPr>
        <p:spPr>
          <a:xfrm>
            <a:off x="0" y="2819400"/>
            <a:ext cx="9144000" cy="3517692"/>
          </a:xfrm>
        </p:spPr>
        <p:txBody>
          <a:bodyPr>
            <a:normAutofit/>
          </a:bodyPr>
          <a:lstStyle/>
          <a:p>
            <a:pPr>
              <a:buFont typeface="Wingdings" pitchFamily="2" charset="2"/>
              <a:buChar char="v"/>
            </a:pPr>
            <a:r>
              <a:rPr lang="en-US" sz="2400" dirty="0" smtClean="0"/>
              <a:t>  </a:t>
            </a:r>
            <a:r>
              <a:rPr lang="en-US" sz="2400" b="1" dirty="0" smtClean="0">
                <a:hlinkClick r:id="rId2"/>
              </a:rPr>
              <a:t>https://github.com/rohitsengar001/TechMan_frontend</a:t>
            </a:r>
            <a:endParaRPr lang="en-US" sz="2400" b="1" dirty="0" smtClean="0"/>
          </a:p>
          <a:p>
            <a:pPr>
              <a:buFont typeface="Wingdings" pitchFamily="2" charset="2"/>
              <a:buChar char="v"/>
            </a:pPr>
            <a:endParaRPr lang="en-US" sz="2400" b="1" dirty="0" smtClean="0"/>
          </a:p>
          <a:p>
            <a:pPr>
              <a:buFont typeface="Wingdings" pitchFamily="2" charset="2"/>
              <a:buChar char="v"/>
            </a:pPr>
            <a:r>
              <a:rPr lang="en-US" sz="2400" b="1" dirty="0" smtClean="0"/>
              <a:t>  https://github.com/rohitsengar001/phptutorial</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438400"/>
            <a:ext cx="8610600" cy="1446550"/>
          </a:xfrm>
          <a:prstGeom prst="rect">
            <a:avLst/>
          </a:prstGeom>
          <a:noFill/>
        </p:spPr>
        <p:txBody>
          <a:bodyPr wrap="square" lIns="91440" tIns="45720" rIns="91440" bIns="45720">
            <a:spAutoFit/>
          </a:bodyPr>
          <a:lstStyle/>
          <a:p>
            <a:pPr algn="ctr"/>
            <a:r>
              <a:rPr lang="en-US" sz="8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
        <p:nvSpPr>
          <p:cNvPr id="3" name="TextBox 2"/>
          <p:cNvSpPr txBox="1"/>
          <p:nvPr/>
        </p:nvSpPr>
        <p:spPr>
          <a:xfrm>
            <a:off x="1600200" y="1905000"/>
            <a:ext cx="2286000" cy="707886"/>
          </a:xfrm>
          <a:prstGeom prst="rect">
            <a:avLst/>
          </a:prstGeom>
          <a:noFill/>
        </p:spPr>
        <p:txBody>
          <a:bodyPr wrap="square" rtlCol="0">
            <a:spAutoFit/>
          </a:bodyPr>
          <a:lstStyle/>
          <a:p>
            <a:r>
              <a:rPr lang="en-US" sz="4000" b="1" dirty="0">
                <a:solidFill>
                  <a:schemeClr val="accent1">
                    <a:lumMod val="75000"/>
                  </a:schemeClr>
                </a:solidFill>
              </a:rPr>
              <a:t>A BIG</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396</TotalTime>
  <Words>443</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Verve</vt:lpstr>
      <vt:lpstr>Slide 1</vt:lpstr>
      <vt:lpstr>PROBLEM STATEMENT :</vt:lpstr>
      <vt:lpstr>OBJECTIVE :</vt:lpstr>
      <vt:lpstr>Depict about the solution:</vt:lpstr>
      <vt:lpstr>Technologies:</vt:lpstr>
      <vt:lpstr>Why is different from others: </vt:lpstr>
      <vt:lpstr>OUR GITHUB REPOSITORY LINK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dc:creator>
  <cp:lastModifiedBy>my</cp:lastModifiedBy>
  <cp:revision>31</cp:revision>
  <dcterms:created xsi:type="dcterms:W3CDTF">2021-05-06T05:22:23Z</dcterms:created>
  <dcterms:modified xsi:type="dcterms:W3CDTF">2021-08-15T15:09:16Z</dcterms:modified>
</cp:coreProperties>
</file>