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9"/>
  </p:notesMasterIdLst>
  <p:sldIdLst>
    <p:sldId id="265" r:id="rId2"/>
    <p:sldId id="267" r:id="rId3"/>
    <p:sldId id="271" r:id="rId4"/>
    <p:sldId id="270" r:id="rId5"/>
    <p:sldId id="272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nsh Pandey" initials="DP" lastIdx="1" clrIdx="0">
    <p:extLst>
      <p:ext uri="{19B8F6BF-5375-455C-9EA6-DF929625EA0E}">
        <p15:presenceInfo xmlns:p15="http://schemas.microsoft.com/office/powerpoint/2012/main" userId="30e860baebdec8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80" d="100"/>
          <a:sy n="80" d="100"/>
        </p:scale>
        <p:origin x="3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63846-AEBF-4F43-A59B-5373E3AF1F15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E5724-F325-425C-896D-15E56FF8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6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724-F325-425C-896D-15E56FF89C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2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4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3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89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20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1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21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98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2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8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8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3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2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3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8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C57D-0A1E-4A63-A38E-863BEDD15663}" type="datetimeFigureOut">
              <a:rPr lang="en-IN" smtClean="0"/>
              <a:pPr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4F60-97A0-4ABF-8309-8DFEFB43E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977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637397"/>
            <a:ext cx="9123340" cy="1154097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/>
              <a:t>Chor</a:t>
            </a:r>
            <a:r>
              <a:rPr lang="en-IN" dirty="0" smtClean="0"/>
              <a:t> </a:t>
            </a:r>
            <a:r>
              <a:rPr lang="en-IN" dirty="0" err="1"/>
              <a:t>Sipahi</a:t>
            </a:r>
            <a:r>
              <a:rPr lang="en-IN" dirty="0"/>
              <a:t> (Gaming Application)</a:t>
            </a:r>
          </a:p>
        </p:txBody>
      </p:sp>
      <p:pic>
        <p:nvPicPr>
          <p:cNvPr id="5" name="Content Placeholder 4" descr="WhatsApp Image 2020-09-11 at 3.00.55 PM.jpe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906116" y="0"/>
            <a:ext cx="1285884" cy="1214446"/>
          </a:xfrm>
        </p:spPr>
      </p:pic>
      <p:sp>
        <p:nvSpPr>
          <p:cNvPr id="7" name="TextBox 6"/>
          <p:cNvSpPr txBox="1"/>
          <p:nvPr/>
        </p:nvSpPr>
        <p:spPr>
          <a:xfrm>
            <a:off x="767408" y="5020115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Mentor</a:t>
            </a:r>
            <a:r>
              <a:rPr lang="en-US" dirty="0"/>
              <a:t>:</a:t>
            </a:r>
          </a:p>
          <a:p>
            <a:r>
              <a:rPr lang="en-US" dirty="0"/>
              <a:t>          Dr. Vipin Kumar</a:t>
            </a:r>
          </a:p>
          <a:p>
            <a:r>
              <a:rPr lang="en-US" dirty="0"/>
              <a:t>          </a:t>
            </a:r>
            <a:r>
              <a:rPr lang="en-US" sz="1200" dirty="0"/>
              <a:t>(Associate Professor, MCA )</a:t>
            </a:r>
            <a:endParaRPr lang="en-IN" sz="1200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392144" y="4904000"/>
            <a:ext cx="371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r>
              <a:rPr lang="en-US" dirty="0"/>
              <a:t>        Abhishek Kumar Yadav</a:t>
            </a:r>
          </a:p>
          <a:p>
            <a:r>
              <a:rPr lang="en-US" dirty="0"/>
              <a:t>	</a:t>
            </a:r>
            <a:r>
              <a:rPr lang="en-US" dirty="0" err="1"/>
              <a:t>Niranjan</a:t>
            </a:r>
            <a:r>
              <a:rPr lang="en-US" dirty="0"/>
              <a:t>  </a:t>
            </a:r>
            <a:r>
              <a:rPr lang="en-US" dirty="0" err="1"/>
              <a:t>Darshan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Divyansh</a:t>
            </a:r>
            <a:r>
              <a:rPr lang="en-US" dirty="0"/>
              <a:t>  </a:t>
            </a:r>
            <a:r>
              <a:rPr lang="en-US" dirty="0" err="1"/>
              <a:t>Pandey</a:t>
            </a:r>
            <a:endParaRPr lang="en-US" dirty="0"/>
          </a:p>
          <a:p>
            <a:r>
              <a:rPr lang="en-US" dirty="0"/>
              <a:t>	Saurabh  Vishwakarma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919536" y="2677980"/>
            <a:ext cx="56969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	       SAND  Group </a:t>
            </a:r>
            <a:r>
              <a:rPr lang="en-US" sz="2000" dirty="0" smtClean="0">
                <a:solidFill>
                  <a:srgbClr val="FFFF00"/>
                </a:solidFill>
              </a:rPr>
              <a:t>(G13)</a:t>
            </a:r>
            <a:r>
              <a:rPr lang="en-US" sz="1100" dirty="0"/>
              <a:t>	</a:t>
            </a:r>
            <a:r>
              <a:rPr lang="en-US" sz="1400" dirty="0"/>
              <a:t>                                  </a:t>
            </a:r>
            <a:r>
              <a:rPr lang="en-US" sz="1400" dirty="0" smtClean="0"/>
              <a:t>					   	      </a:t>
            </a:r>
            <a:r>
              <a:rPr lang="en-US" sz="1400" dirty="0" smtClean="0">
                <a:solidFill>
                  <a:srgbClr val="FFC000"/>
                </a:solidFill>
              </a:rPr>
              <a:t>At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	</a:t>
            </a:r>
            <a:r>
              <a:rPr lang="en-US" sz="1400" b="1" dirty="0" smtClean="0">
                <a:solidFill>
                  <a:srgbClr val="FFC000"/>
                </a:solidFill>
              </a:rPr>
              <a:t>		</a:t>
            </a:r>
            <a:r>
              <a:rPr 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KIET 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GROUP OF INSTITUTIONS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4106055" y="2031649"/>
            <a:ext cx="312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onotype Corsiva" panose="03010101010201010101" pitchFamily="66" charset="0"/>
              </a:rPr>
              <a:t>Presented by</a:t>
            </a:r>
            <a:endParaRPr lang="en-US" sz="3600" dirty="0"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8AF2-04D1-4A1F-8C9A-57F8B7A9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61"/>
            <a:ext cx="12192000" cy="1033428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pic>
        <p:nvPicPr>
          <p:cNvPr id="1028" name="Picture 4" descr="Children Playing Game On Mobile Phones At Home Stock Photo, Picture And  Royalty Free Image. Image 38192798.">
            <a:extLst>
              <a:ext uri="{FF2B5EF4-FFF2-40B4-BE49-F238E27FC236}">
                <a16:creationId xmlns:a16="http://schemas.microsoft.com/office/drawing/2014/main" id="{4C80DE1B-E2C8-4952-A9D2-F162291E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28" y="1675657"/>
            <a:ext cx="3287551" cy="196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34110118-45B2-4F8D-BE06-D8E188AAFF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10047" y="1124744"/>
            <a:ext cx="5105400" cy="342410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Virtual World</a:t>
            </a:r>
            <a:endParaRPr lang="en-IN" sz="24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DEB75F-4B28-48E5-B0CA-45713731DA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344" y="1200917"/>
            <a:ext cx="5106026" cy="3424107"/>
          </a:xfrm>
        </p:spPr>
        <p:txBody>
          <a:bodyPr/>
          <a:lstStyle/>
          <a:p>
            <a:r>
              <a:rPr lang="en-IN" sz="2400" dirty="0" smtClean="0"/>
              <a:t>Non Virtual World</a:t>
            </a:r>
            <a:r>
              <a:rPr lang="en-IN" dirty="0" smtClean="0"/>
              <a:t>: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32" name="Picture 8" descr="D&amp;#39;source Raja, Mantri, Chor, Sipahi | Indoor Games | D&amp;#39;Source Digital  Online Learning Environment for Design: Courses, Resources, Case Studies,  Galleries, Videos">
            <a:extLst>
              <a:ext uri="{FF2B5EF4-FFF2-40B4-BE49-F238E27FC236}">
                <a16:creationId xmlns:a16="http://schemas.microsoft.com/office/drawing/2014/main" id="{FB3C1B61-5492-490A-AD98-7E8CCAFA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19" y="1675657"/>
            <a:ext cx="3077866" cy="196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34338" y="4613996"/>
            <a:ext cx="2681942" cy="12522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Tradition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465177" y="2594481"/>
            <a:ext cx="2663751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>
            <a:off x="8616280" y="3645024"/>
            <a:ext cx="936732" cy="178491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1864" y="21328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Toward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68407" y="4365105"/>
            <a:ext cx="229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Leaving Behind Our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D14248-5FC4-44F1-B894-C0D917C19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5633" y="0"/>
            <a:ext cx="1286367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Modules </a:t>
            </a:r>
            <a:r>
              <a:rPr lang="en-IN" sz="3600" dirty="0"/>
              <a:t>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Offline Mode</a:t>
            </a:r>
            <a:r>
              <a:rPr lang="en-IN" b="1" dirty="0" smtClean="0"/>
              <a:t>:</a:t>
            </a:r>
          </a:p>
          <a:p>
            <a:pPr lvl="1"/>
            <a:r>
              <a:rPr lang="en-IN" dirty="0"/>
              <a:t>Players Name List</a:t>
            </a:r>
          </a:p>
          <a:p>
            <a:pPr lvl="1"/>
            <a:r>
              <a:rPr lang="en-IN" dirty="0"/>
              <a:t>Playing surface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913795" y="364502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Online Mode</a:t>
            </a:r>
            <a:r>
              <a:rPr lang="en-IN" dirty="0"/>
              <a:t>:</a:t>
            </a:r>
          </a:p>
          <a:p>
            <a:pPr lvl="1"/>
            <a:r>
              <a:rPr lang="en-IN" sz="1600" dirty="0"/>
              <a:t>Create Room</a:t>
            </a:r>
          </a:p>
          <a:p>
            <a:pPr lvl="1"/>
            <a:r>
              <a:rPr lang="en-IN" sz="1600" dirty="0"/>
              <a:t>Join Room </a:t>
            </a:r>
            <a:r>
              <a:rPr lang="en-IN" sz="1000" dirty="0"/>
              <a:t>(Working on 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1995F-4B9C-49A3-A3C6-ECD479A7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75" y="2528068"/>
            <a:ext cx="3960440" cy="3967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14248-5FC4-44F1-B894-C0D917C1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633" y="0"/>
            <a:ext cx="1286367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7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 friendly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enhances face reading skill and helps develop cognitive thinking by requiring deductive reasoning. </a:t>
            </a:r>
            <a:r>
              <a:rPr lang="en-US" dirty="0" smtClean="0"/>
              <a:t>(Who is nervous and who is happy).</a:t>
            </a:r>
          </a:p>
          <a:p>
            <a:r>
              <a:rPr lang="en-US" dirty="0" smtClean="0"/>
              <a:t>This </a:t>
            </a:r>
            <a:r>
              <a:rPr lang="en-US" dirty="0"/>
              <a:t>entertaining game can be learned quickly and is a tool to make new friends. </a:t>
            </a:r>
            <a:endParaRPr lang="en-US" dirty="0" smtClean="0"/>
          </a:p>
          <a:p>
            <a:r>
              <a:rPr lang="en-US" dirty="0" smtClean="0"/>
              <a:t>It also let children to know the role of different character used in this game.</a:t>
            </a:r>
          </a:p>
          <a:p>
            <a:r>
              <a:rPr lang="en-US" dirty="0" smtClean="0"/>
              <a:t>We  promote primitive culture also from this game.</a:t>
            </a:r>
          </a:p>
          <a:p>
            <a:r>
              <a:rPr lang="en-US" dirty="0" smtClean="0"/>
              <a:t>This game sharpen the  child’s memory and improve concentration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an application which can be accessed by many of the android users. The program will run on about 95%-98% of the Android users.</a:t>
            </a:r>
          </a:p>
          <a:p>
            <a:r>
              <a:rPr lang="en-US" dirty="0" smtClean="0"/>
              <a:t>It is developed in API level 14 and above with the version named as Jelly Beans.</a:t>
            </a:r>
          </a:p>
          <a:p>
            <a:r>
              <a:rPr lang="en-US" dirty="0" smtClean="0"/>
              <a:t>Only 14.52 Mb of internal memory will be used by 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1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600" y="24928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Lets Run Through the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46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8731" y="2967335"/>
            <a:ext cx="4174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You!!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9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622</TotalTime>
  <Words>215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Monotype Corsiva</vt:lpstr>
      <vt:lpstr>Rockwell</vt:lpstr>
      <vt:lpstr>Wingdings</vt:lpstr>
      <vt:lpstr>Damask</vt:lpstr>
      <vt:lpstr>Chor Sipahi (Gaming Application)</vt:lpstr>
      <vt:lpstr>Objective</vt:lpstr>
      <vt:lpstr>Modules of game</vt:lpstr>
      <vt:lpstr>Socio friendly game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Dell</dc:creator>
  <cp:lastModifiedBy>Windows User</cp:lastModifiedBy>
  <cp:revision>48</cp:revision>
  <dcterms:created xsi:type="dcterms:W3CDTF">2020-09-11T05:50:15Z</dcterms:created>
  <dcterms:modified xsi:type="dcterms:W3CDTF">2021-08-13T17:14:21Z</dcterms:modified>
</cp:coreProperties>
</file>