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0" r:id="rId1"/>
  </p:sldMasterIdLst>
  <p:notesMasterIdLst>
    <p:notesMasterId r:id="rId12"/>
  </p:notesMasterIdLst>
  <p:sldIdLst>
    <p:sldId id="256" r:id="rId2"/>
    <p:sldId id="261" r:id="rId3"/>
    <p:sldId id="295" r:id="rId4"/>
    <p:sldId id="296" r:id="rId5"/>
    <p:sldId id="263" r:id="rId6"/>
    <p:sldId id="298" r:id="rId7"/>
    <p:sldId id="299" r:id="rId8"/>
    <p:sldId id="300" r:id="rId9"/>
    <p:sldId id="297" r:id="rId10"/>
    <p:sldId id="262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6B6B1C4-46EB-4E3B-8D2C-E5B64DA7B1CE}">
          <p14:sldIdLst>
            <p14:sldId id="256"/>
            <p14:sldId id="261"/>
            <p14:sldId id="295"/>
            <p14:sldId id="296"/>
            <p14:sldId id="263"/>
            <p14:sldId id="298"/>
            <p14:sldId id="299"/>
            <p14:sldId id="300"/>
          </p14:sldIdLst>
        </p14:section>
        <p14:section name="Untitled Section" id="{67C9EF04-5739-42FC-92D1-466597A5F062}">
          <p14:sldIdLst>
            <p14:sldId id="29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weta.2023mca1104" initials="s" lastIdx="1" clrIdx="0">
    <p:extLst>
      <p:ext uri="{19B8F6BF-5375-455C-9EA6-DF929625EA0E}">
        <p15:presenceInfo xmlns:p15="http://schemas.microsoft.com/office/powerpoint/2012/main" userId="shweta.2023mca11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8DE9D-C9F6-4AD4-9846-CC30853807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1AB3FB-EEA1-4BAF-AE03-CAFF23118F87}">
      <dgm:prSet phldrT="[Text]"/>
      <dgm:spPr/>
      <dgm:t>
        <a:bodyPr/>
        <a:lstStyle/>
        <a:p>
          <a:r>
            <a:rPr lang="en-US" dirty="0"/>
            <a:t>USER</a:t>
          </a:r>
          <a:endParaRPr lang="en-IN" dirty="0"/>
        </a:p>
      </dgm:t>
    </dgm:pt>
    <dgm:pt modelId="{C40C00B8-43AA-4E64-8E4C-9F03AB379B35}" type="parTrans" cxnId="{110E5628-20F6-4BCB-917A-5BE64209DF04}">
      <dgm:prSet/>
      <dgm:spPr/>
      <dgm:t>
        <a:bodyPr/>
        <a:lstStyle/>
        <a:p>
          <a:endParaRPr lang="en-IN"/>
        </a:p>
      </dgm:t>
    </dgm:pt>
    <dgm:pt modelId="{AC88ADA7-7D0B-4005-99FD-2A289E4CD1A9}" type="sibTrans" cxnId="{110E5628-20F6-4BCB-917A-5BE64209DF04}">
      <dgm:prSet/>
      <dgm:spPr/>
      <dgm:t>
        <a:bodyPr/>
        <a:lstStyle/>
        <a:p>
          <a:endParaRPr lang="en-IN"/>
        </a:p>
      </dgm:t>
    </dgm:pt>
    <dgm:pt modelId="{008E40B6-4502-497F-AC1B-3B36812ED513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EC11239F-E8C9-4B80-9D22-8023F26E79DD}" type="parTrans" cxnId="{A45DD9A9-C1E0-4724-A0FD-488CCDBAF7E5}">
      <dgm:prSet/>
      <dgm:spPr/>
      <dgm:t>
        <a:bodyPr/>
        <a:lstStyle/>
        <a:p>
          <a:endParaRPr lang="en-IN"/>
        </a:p>
      </dgm:t>
    </dgm:pt>
    <dgm:pt modelId="{805FB3EF-2309-414D-AD3B-D2E92EA6A4F5}" type="sibTrans" cxnId="{A45DD9A9-C1E0-4724-A0FD-488CCDBAF7E5}">
      <dgm:prSet/>
      <dgm:spPr/>
      <dgm:t>
        <a:bodyPr/>
        <a:lstStyle/>
        <a:p>
          <a:endParaRPr lang="en-IN"/>
        </a:p>
      </dgm:t>
    </dgm:pt>
    <dgm:pt modelId="{0BCA3218-E851-4DD6-AF86-380CF39514FE}">
      <dgm:prSet phldrT="[Text]"/>
      <dgm:spPr/>
      <dgm:t>
        <a:bodyPr/>
        <a:lstStyle/>
        <a:p>
          <a:r>
            <a:rPr lang="en-US" dirty="0"/>
            <a:t>EMPLOYEE</a:t>
          </a:r>
          <a:endParaRPr lang="en-IN" dirty="0"/>
        </a:p>
      </dgm:t>
    </dgm:pt>
    <dgm:pt modelId="{227EDF4C-9AB0-4819-B680-860020AA7673}" type="sibTrans" cxnId="{BB88EA67-3E1D-4C1C-847C-70553775A483}">
      <dgm:prSet/>
      <dgm:spPr/>
      <dgm:t>
        <a:bodyPr/>
        <a:lstStyle/>
        <a:p>
          <a:endParaRPr lang="en-IN"/>
        </a:p>
      </dgm:t>
    </dgm:pt>
    <dgm:pt modelId="{D2581C58-12E9-47BC-B386-A494179061C8}" type="parTrans" cxnId="{BB88EA67-3E1D-4C1C-847C-70553775A483}">
      <dgm:prSet/>
      <dgm:spPr/>
      <dgm:t>
        <a:bodyPr/>
        <a:lstStyle/>
        <a:p>
          <a:endParaRPr lang="en-IN"/>
        </a:p>
      </dgm:t>
    </dgm:pt>
    <dgm:pt modelId="{3340B1E9-5808-468E-BB63-D4BC13322371}" type="pres">
      <dgm:prSet presAssocID="{87F8DE9D-C9F6-4AD4-9846-CC30853807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E6B54B-ADEE-46E2-B85F-D56450046AE1}" type="pres">
      <dgm:prSet presAssocID="{ED1AB3FB-EEA1-4BAF-AE03-CAFF23118F87}" presName="hierRoot1" presStyleCnt="0"/>
      <dgm:spPr/>
    </dgm:pt>
    <dgm:pt modelId="{51580AF3-D590-4BB3-B820-006B84B2985E}" type="pres">
      <dgm:prSet presAssocID="{ED1AB3FB-EEA1-4BAF-AE03-CAFF23118F87}" presName="composite" presStyleCnt="0"/>
      <dgm:spPr/>
    </dgm:pt>
    <dgm:pt modelId="{C625414B-B0B1-449C-B9F3-A413A1BC01E1}" type="pres">
      <dgm:prSet presAssocID="{ED1AB3FB-EEA1-4BAF-AE03-CAFF23118F87}" presName="background" presStyleLbl="node0" presStyleIdx="0" presStyleCnt="1"/>
      <dgm:spPr/>
    </dgm:pt>
    <dgm:pt modelId="{93506868-F8C3-400C-B2CA-3C824AC62143}" type="pres">
      <dgm:prSet presAssocID="{ED1AB3FB-EEA1-4BAF-AE03-CAFF23118F87}" presName="text" presStyleLbl="fgAcc0" presStyleIdx="0" presStyleCnt="1" custLinFactNeighborY="1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721963-2388-4E21-BAE8-B15ABA9B5536}" type="pres">
      <dgm:prSet presAssocID="{ED1AB3FB-EEA1-4BAF-AE03-CAFF23118F87}" presName="hierChild2" presStyleCnt="0"/>
      <dgm:spPr/>
    </dgm:pt>
    <dgm:pt modelId="{D68E16EC-6693-4E10-B2A4-9A30858D163C}" type="pres">
      <dgm:prSet presAssocID="{D2581C58-12E9-47BC-B386-A494179061C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8B579F2-33C7-4F2E-88A5-39B569E488A4}" type="pres">
      <dgm:prSet presAssocID="{0BCA3218-E851-4DD6-AF86-380CF39514FE}" presName="hierRoot2" presStyleCnt="0"/>
      <dgm:spPr/>
    </dgm:pt>
    <dgm:pt modelId="{299E94E3-E9DC-4629-83B8-A8095FE8E92E}" type="pres">
      <dgm:prSet presAssocID="{0BCA3218-E851-4DD6-AF86-380CF39514FE}" presName="composite2" presStyleCnt="0"/>
      <dgm:spPr/>
    </dgm:pt>
    <dgm:pt modelId="{41543C62-8253-4D5E-A317-38C2EA0EF210}" type="pres">
      <dgm:prSet presAssocID="{0BCA3218-E851-4DD6-AF86-380CF39514FE}" presName="background2" presStyleLbl="node2" presStyleIdx="0" presStyleCnt="2"/>
      <dgm:spPr/>
    </dgm:pt>
    <dgm:pt modelId="{6778E66E-937C-40B1-BE07-6E4701660984}" type="pres">
      <dgm:prSet presAssocID="{0BCA3218-E851-4DD6-AF86-380CF39514F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7ECCB-7810-4813-8734-02213121E331}" type="pres">
      <dgm:prSet presAssocID="{0BCA3218-E851-4DD6-AF86-380CF39514FE}" presName="hierChild3" presStyleCnt="0"/>
      <dgm:spPr/>
    </dgm:pt>
    <dgm:pt modelId="{42D7C1D7-14F4-4E11-8285-0A82AF551709}" type="pres">
      <dgm:prSet presAssocID="{EC11239F-E8C9-4B80-9D22-8023F26E79D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67B52E7-D112-4EBB-8E5C-9B55F30AB98E}" type="pres">
      <dgm:prSet presAssocID="{008E40B6-4502-497F-AC1B-3B36812ED513}" presName="hierRoot2" presStyleCnt="0"/>
      <dgm:spPr/>
    </dgm:pt>
    <dgm:pt modelId="{83414006-17F7-456F-9325-1EFF5ABA0082}" type="pres">
      <dgm:prSet presAssocID="{008E40B6-4502-497F-AC1B-3B36812ED513}" presName="composite2" presStyleCnt="0"/>
      <dgm:spPr/>
    </dgm:pt>
    <dgm:pt modelId="{1CC00C70-1CC2-4A4A-B90D-F3657DE31537}" type="pres">
      <dgm:prSet presAssocID="{008E40B6-4502-497F-AC1B-3B36812ED513}" presName="background2" presStyleLbl="node2" presStyleIdx="1" presStyleCnt="2"/>
      <dgm:spPr/>
    </dgm:pt>
    <dgm:pt modelId="{5E6336DC-D75C-47A5-BC0C-903C3FA41E1F}" type="pres">
      <dgm:prSet presAssocID="{008E40B6-4502-497F-AC1B-3B36812ED51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69173-209B-48E9-95E0-12B78B42E4B3}" type="pres">
      <dgm:prSet presAssocID="{008E40B6-4502-497F-AC1B-3B36812ED513}" presName="hierChild3" presStyleCnt="0"/>
      <dgm:spPr/>
    </dgm:pt>
  </dgm:ptLst>
  <dgm:cxnLst>
    <dgm:cxn modelId="{110E5628-20F6-4BCB-917A-5BE64209DF04}" srcId="{87F8DE9D-C9F6-4AD4-9846-CC3085380720}" destId="{ED1AB3FB-EEA1-4BAF-AE03-CAFF23118F87}" srcOrd="0" destOrd="0" parTransId="{C40C00B8-43AA-4E64-8E4C-9F03AB379B35}" sibTransId="{AC88ADA7-7D0B-4005-99FD-2A289E4CD1A9}"/>
    <dgm:cxn modelId="{BB88EA67-3E1D-4C1C-847C-70553775A483}" srcId="{ED1AB3FB-EEA1-4BAF-AE03-CAFF23118F87}" destId="{0BCA3218-E851-4DD6-AF86-380CF39514FE}" srcOrd="0" destOrd="0" parTransId="{D2581C58-12E9-47BC-B386-A494179061C8}" sibTransId="{227EDF4C-9AB0-4819-B680-860020AA7673}"/>
    <dgm:cxn modelId="{F9AD0A2F-5F36-4A1F-A03B-D9C6861BDD78}" type="presOf" srcId="{008E40B6-4502-497F-AC1B-3B36812ED513}" destId="{5E6336DC-D75C-47A5-BC0C-903C3FA41E1F}" srcOrd="0" destOrd="0" presId="urn:microsoft.com/office/officeart/2005/8/layout/hierarchy1"/>
    <dgm:cxn modelId="{DA1AAD4B-9DBC-4A29-B6B7-CC99F2082EB1}" type="presOf" srcId="{0BCA3218-E851-4DD6-AF86-380CF39514FE}" destId="{6778E66E-937C-40B1-BE07-6E4701660984}" srcOrd="0" destOrd="0" presId="urn:microsoft.com/office/officeart/2005/8/layout/hierarchy1"/>
    <dgm:cxn modelId="{B3EAE5A2-C24B-4FB1-AFD1-C51D05C889B6}" type="presOf" srcId="{87F8DE9D-C9F6-4AD4-9846-CC3085380720}" destId="{3340B1E9-5808-468E-BB63-D4BC13322371}" srcOrd="0" destOrd="0" presId="urn:microsoft.com/office/officeart/2005/8/layout/hierarchy1"/>
    <dgm:cxn modelId="{F61B9C33-F39B-43B8-A8F8-45673F198407}" type="presOf" srcId="{ED1AB3FB-EEA1-4BAF-AE03-CAFF23118F87}" destId="{93506868-F8C3-400C-B2CA-3C824AC62143}" srcOrd="0" destOrd="0" presId="urn:microsoft.com/office/officeart/2005/8/layout/hierarchy1"/>
    <dgm:cxn modelId="{43A6EB21-949F-49F6-BF73-8B380D9B2490}" type="presOf" srcId="{D2581C58-12E9-47BC-B386-A494179061C8}" destId="{D68E16EC-6693-4E10-B2A4-9A30858D163C}" srcOrd="0" destOrd="0" presId="urn:microsoft.com/office/officeart/2005/8/layout/hierarchy1"/>
    <dgm:cxn modelId="{7E7DAACA-758D-45FE-BBB6-5264275EEA3E}" type="presOf" srcId="{EC11239F-E8C9-4B80-9D22-8023F26E79DD}" destId="{42D7C1D7-14F4-4E11-8285-0A82AF551709}" srcOrd="0" destOrd="0" presId="urn:microsoft.com/office/officeart/2005/8/layout/hierarchy1"/>
    <dgm:cxn modelId="{A45DD9A9-C1E0-4724-A0FD-488CCDBAF7E5}" srcId="{ED1AB3FB-EEA1-4BAF-AE03-CAFF23118F87}" destId="{008E40B6-4502-497F-AC1B-3B36812ED513}" srcOrd="1" destOrd="0" parTransId="{EC11239F-E8C9-4B80-9D22-8023F26E79DD}" sibTransId="{805FB3EF-2309-414D-AD3B-D2E92EA6A4F5}"/>
    <dgm:cxn modelId="{447F0336-4CA1-4FA0-9CE4-38F545B67A49}" type="presParOf" srcId="{3340B1E9-5808-468E-BB63-D4BC13322371}" destId="{64E6B54B-ADEE-46E2-B85F-D56450046AE1}" srcOrd="0" destOrd="0" presId="urn:microsoft.com/office/officeart/2005/8/layout/hierarchy1"/>
    <dgm:cxn modelId="{922F326A-6CBE-465C-A28F-EFC9BBE46F28}" type="presParOf" srcId="{64E6B54B-ADEE-46E2-B85F-D56450046AE1}" destId="{51580AF3-D590-4BB3-B820-006B84B2985E}" srcOrd="0" destOrd="0" presId="urn:microsoft.com/office/officeart/2005/8/layout/hierarchy1"/>
    <dgm:cxn modelId="{878E107A-CF90-48EC-98E9-0A4F307280EF}" type="presParOf" srcId="{51580AF3-D590-4BB3-B820-006B84B2985E}" destId="{C625414B-B0B1-449C-B9F3-A413A1BC01E1}" srcOrd="0" destOrd="0" presId="urn:microsoft.com/office/officeart/2005/8/layout/hierarchy1"/>
    <dgm:cxn modelId="{697D89EE-7FD6-4077-AAEC-0D1BC1173B98}" type="presParOf" srcId="{51580AF3-D590-4BB3-B820-006B84B2985E}" destId="{93506868-F8C3-400C-B2CA-3C824AC62143}" srcOrd="1" destOrd="0" presId="urn:microsoft.com/office/officeart/2005/8/layout/hierarchy1"/>
    <dgm:cxn modelId="{5F9C5245-8C4F-41A0-872A-98747E595A82}" type="presParOf" srcId="{64E6B54B-ADEE-46E2-B85F-D56450046AE1}" destId="{C5721963-2388-4E21-BAE8-B15ABA9B5536}" srcOrd="1" destOrd="0" presId="urn:microsoft.com/office/officeart/2005/8/layout/hierarchy1"/>
    <dgm:cxn modelId="{A094B6B6-AF90-4D78-BC80-A235E113A5C0}" type="presParOf" srcId="{C5721963-2388-4E21-BAE8-B15ABA9B5536}" destId="{D68E16EC-6693-4E10-B2A4-9A30858D163C}" srcOrd="0" destOrd="0" presId="urn:microsoft.com/office/officeart/2005/8/layout/hierarchy1"/>
    <dgm:cxn modelId="{E46DC104-31A5-440D-B21E-CE8FBF07F11E}" type="presParOf" srcId="{C5721963-2388-4E21-BAE8-B15ABA9B5536}" destId="{38B579F2-33C7-4F2E-88A5-39B569E488A4}" srcOrd="1" destOrd="0" presId="urn:microsoft.com/office/officeart/2005/8/layout/hierarchy1"/>
    <dgm:cxn modelId="{50D7789F-1DBD-4FE5-9D0E-A57E1542E6AC}" type="presParOf" srcId="{38B579F2-33C7-4F2E-88A5-39B569E488A4}" destId="{299E94E3-E9DC-4629-83B8-A8095FE8E92E}" srcOrd="0" destOrd="0" presId="urn:microsoft.com/office/officeart/2005/8/layout/hierarchy1"/>
    <dgm:cxn modelId="{1714C7C1-0D9C-4B51-88A3-28BEA5BDD95C}" type="presParOf" srcId="{299E94E3-E9DC-4629-83B8-A8095FE8E92E}" destId="{41543C62-8253-4D5E-A317-38C2EA0EF210}" srcOrd="0" destOrd="0" presId="urn:microsoft.com/office/officeart/2005/8/layout/hierarchy1"/>
    <dgm:cxn modelId="{C982D9F1-F687-43A7-95D5-9C3C7CEC18A1}" type="presParOf" srcId="{299E94E3-E9DC-4629-83B8-A8095FE8E92E}" destId="{6778E66E-937C-40B1-BE07-6E4701660984}" srcOrd="1" destOrd="0" presId="urn:microsoft.com/office/officeart/2005/8/layout/hierarchy1"/>
    <dgm:cxn modelId="{247667AD-7D0C-4A1C-B5AA-0EB0BC083223}" type="presParOf" srcId="{38B579F2-33C7-4F2E-88A5-39B569E488A4}" destId="{D4A7ECCB-7810-4813-8734-02213121E331}" srcOrd="1" destOrd="0" presId="urn:microsoft.com/office/officeart/2005/8/layout/hierarchy1"/>
    <dgm:cxn modelId="{DEAD68F6-701F-47E7-9FBD-990BC45F6B2F}" type="presParOf" srcId="{C5721963-2388-4E21-BAE8-B15ABA9B5536}" destId="{42D7C1D7-14F4-4E11-8285-0A82AF551709}" srcOrd="2" destOrd="0" presId="urn:microsoft.com/office/officeart/2005/8/layout/hierarchy1"/>
    <dgm:cxn modelId="{DCB69778-2CC6-4357-BD66-CD9C58047CD8}" type="presParOf" srcId="{C5721963-2388-4E21-BAE8-B15ABA9B5536}" destId="{667B52E7-D112-4EBB-8E5C-9B55F30AB98E}" srcOrd="3" destOrd="0" presId="urn:microsoft.com/office/officeart/2005/8/layout/hierarchy1"/>
    <dgm:cxn modelId="{1090E20C-C0EC-449C-824C-7526B9771079}" type="presParOf" srcId="{667B52E7-D112-4EBB-8E5C-9B55F30AB98E}" destId="{83414006-17F7-456F-9325-1EFF5ABA0082}" srcOrd="0" destOrd="0" presId="urn:microsoft.com/office/officeart/2005/8/layout/hierarchy1"/>
    <dgm:cxn modelId="{D788D2BD-9AE3-455A-80B7-A677D42D46F8}" type="presParOf" srcId="{83414006-17F7-456F-9325-1EFF5ABA0082}" destId="{1CC00C70-1CC2-4A4A-B90D-F3657DE31537}" srcOrd="0" destOrd="0" presId="urn:microsoft.com/office/officeart/2005/8/layout/hierarchy1"/>
    <dgm:cxn modelId="{C3CEFC99-5CAD-4C21-A3F6-F57B28DE91DF}" type="presParOf" srcId="{83414006-17F7-456F-9325-1EFF5ABA0082}" destId="{5E6336DC-D75C-47A5-BC0C-903C3FA41E1F}" srcOrd="1" destOrd="0" presId="urn:microsoft.com/office/officeart/2005/8/layout/hierarchy1"/>
    <dgm:cxn modelId="{3A5698C6-4761-4BF5-9011-79270DB8DBD9}" type="presParOf" srcId="{667B52E7-D112-4EBB-8E5C-9B55F30AB98E}" destId="{3AA69173-209B-48E9-95E0-12B78B42E4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7C1D7-14F4-4E11-8285-0A82AF551709}">
      <dsp:nvSpPr>
        <dsp:cNvPr id="0" name=""/>
        <dsp:cNvSpPr/>
      </dsp:nvSpPr>
      <dsp:spPr>
        <a:xfrm>
          <a:off x="1144712" y="609874"/>
          <a:ext cx="578787" cy="267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1"/>
              </a:lnTo>
              <a:lnTo>
                <a:pt x="578787" y="180091"/>
              </a:lnTo>
              <a:lnTo>
                <a:pt x="578787" y="2678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16EC-6693-4E10-B2A4-9A30858D163C}">
      <dsp:nvSpPr>
        <dsp:cNvPr id="0" name=""/>
        <dsp:cNvSpPr/>
      </dsp:nvSpPr>
      <dsp:spPr>
        <a:xfrm>
          <a:off x="565925" y="609874"/>
          <a:ext cx="578787" cy="267830"/>
        </a:xfrm>
        <a:custGeom>
          <a:avLst/>
          <a:gdLst/>
          <a:ahLst/>
          <a:cxnLst/>
          <a:rect l="0" t="0" r="0" b="0"/>
          <a:pathLst>
            <a:path>
              <a:moveTo>
                <a:pt x="578787" y="0"/>
              </a:moveTo>
              <a:lnTo>
                <a:pt x="578787" y="180091"/>
              </a:lnTo>
              <a:lnTo>
                <a:pt x="0" y="180091"/>
              </a:lnTo>
              <a:lnTo>
                <a:pt x="0" y="2678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5414B-B0B1-449C-B9F3-A413A1BC01E1}">
      <dsp:nvSpPr>
        <dsp:cNvPr id="0" name=""/>
        <dsp:cNvSpPr/>
      </dsp:nvSpPr>
      <dsp:spPr>
        <a:xfrm>
          <a:off x="671159" y="8461"/>
          <a:ext cx="947106" cy="60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06868-F8C3-400C-B2CA-3C824AC62143}">
      <dsp:nvSpPr>
        <dsp:cNvPr id="0" name=""/>
        <dsp:cNvSpPr/>
      </dsp:nvSpPr>
      <dsp:spPr>
        <a:xfrm>
          <a:off x="776393" y="108433"/>
          <a:ext cx="947106" cy="60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USER</a:t>
          </a:r>
          <a:endParaRPr lang="en-IN" sz="1400" kern="1200" dirty="0"/>
        </a:p>
      </dsp:txBody>
      <dsp:txXfrm>
        <a:off x="794008" y="126048"/>
        <a:ext cx="911876" cy="566182"/>
      </dsp:txXfrm>
    </dsp:sp>
    <dsp:sp modelId="{41543C62-8253-4D5E-A317-38C2EA0EF210}">
      <dsp:nvSpPr>
        <dsp:cNvPr id="0" name=""/>
        <dsp:cNvSpPr/>
      </dsp:nvSpPr>
      <dsp:spPr>
        <a:xfrm>
          <a:off x="92372" y="877704"/>
          <a:ext cx="947106" cy="60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8E66E-937C-40B1-BE07-6E4701660984}">
      <dsp:nvSpPr>
        <dsp:cNvPr id="0" name=""/>
        <dsp:cNvSpPr/>
      </dsp:nvSpPr>
      <dsp:spPr>
        <a:xfrm>
          <a:off x="197606" y="977676"/>
          <a:ext cx="947106" cy="60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EMPLOYEE</a:t>
          </a:r>
          <a:endParaRPr lang="en-IN" sz="1400" kern="1200" dirty="0"/>
        </a:p>
      </dsp:txBody>
      <dsp:txXfrm>
        <a:off x="215221" y="995291"/>
        <a:ext cx="911876" cy="566182"/>
      </dsp:txXfrm>
    </dsp:sp>
    <dsp:sp modelId="{1CC00C70-1CC2-4A4A-B90D-F3657DE31537}">
      <dsp:nvSpPr>
        <dsp:cNvPr id="0" name=""/>
        <dsp:cNvSpPr/>
      </dsp:nvSpPr>
      <dsp:spPr>
        <a:xfrm>
          <a:off x="1249947" y="877704"/>
          <a:ext cx="947106" cy="60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336DC-D75C-47A5-BC0C-903C3FA41E1F}">
      <dsp:nvSpPr>
        <dsp:cNvPr id="0" name=""/>
        <dsp:cNvSpPr/>
      </dsp:nvSpPr>
      <dsp:spPr>
        <a:xfrm>
          <a:off x="1355181" y="977676"/>
          <a:ext cx="947106" cy="60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ADMIN</a:t>
          </a:r>
          <a:endParaRPr lang="en-IN" sz="1400" kern="1200" dirty="0"/>
        </a:p>
      </dsp:txBody>
      <dsp:txXfrm>
        <a:off x="1372796" y="995291"/>
        <a:ext cx="911876" cy="56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387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1940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57119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6503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49063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31814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4132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7642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51934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95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84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94148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634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3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 - Clouds only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37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360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7498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0049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84559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70603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3451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8879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7082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089060" y="1991825"/>
            <a:ext cx="675012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PROJECT 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ONLINE BANKING SYSTEM</a:t>
            </a:r>
            <a:endParaRPr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E8E79-E49E-43CE-834B-4C719C99B41F}"/>
              </a:ext>
            </a:extLst>
          </p:cNvPr>
          <p:cNvSpPr txBox="1"/>
          <p:nvPr/>
        </p:nvSpPr>
        <p:spPr>
          <a:xfrm>
            <a:off x="105165" y="4436120"/>
            <a:ext cx="567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TEAM LEADER : </a:t>
            </a:r>
            <a:r>
              <a:rPr lang="en" dirty="0" smtClean="0">
                <a:solidFill>
                  <a:schemeClr val="accent3">
                    <a:lumMod val="75000"/>
                  </a:schemeClr>
                </a:solidFill>
                <a:highlight>
                  <a:srgbClr val="C0C0C0"/>
                </a:highlight>
              </a:rPr>
              <a:t>SAIF ALI KHAN</a:t>
            </a: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TEAM MEMBER: </a:t>
            </a:r>
            <a:r>
              <a:rPr lang="en" dirty="0" smtClean="0">
                <a:solidFill>
                  <a:schemeClr val="accent3">
                    <a:lumMod val="75000"/>
                  </a:schemeClr>
                </a:solidFill>
                <a:highlight>
                  <a:srgbClr val="C0C0C0"/>
                </a:highlight>
              </a:rPr>
              <a:t>ASHWANI KUMAR</a:t>
            </a:r>
            <a:endParaRPr lang="en" dirty="0">
              <a:solidFill>
                <a:schemeClr val="accent3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82417-7F2D-428D-831A-6B79AFE73D5F}"/>
              </a:ext>
            </a:extLst>
          </p:cNvPr>
          <p:cNvSpPr txBox="1"/>
          <p:nvPr/>
        </p:nvSpPr>
        <p:spPr>
          <a:xfrm>
            <a:off x="5111115" y="4384824"/>
            <a:ext cx="5314950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dirty="0"/>
              <a:t> </a:t>
            </a:r>
            <a:r>
              <a:rPr lang="en-IN" dirty="0">
                <a:solidFill>
                  <a:schemeClr val="accent2"/>
                </a:solidFill>
              </a:rPr>
              <a:t>TEAM MENTOR 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dirty="0" smtClean="0">
                <a:solidFill>
                  <a:schemeClr val="accent2"/>
                </a:solidFill>
              </a:rPr>
              <a:t>DR. SANGETA ARORA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0" y="2116138"/>
            <a:ext cx="7432675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Thankyou</a:t>
            </a:r>
            <a:endParaRPr sz="6000" dirty="0"/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Project overview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Online B</a:t>
            </a:r>
            <a:r>
              <a:rPr lang="en-US" sz="1600" dirty="0" smtClean="0">
                <a:solidFill>
                  <a:srgbClr val="FF0000"/>
                </a:solidFill>
              </a:rPr>
              <a:t>anking </a:t>
            </a:r>
            <a:r>
              <a:rPr lang="en-US" sz="1600" dirty="0">
                <a:solidFill>
                  <a:schemeClr val="bg1"/>
                </a:solidFill>
              </a:rPr>
              <a:t>allows </a:t>
            </a:r>
            <a:r>
              <a:rPr lang="en-US" sz="1600" b="1" dirty="0">
                <a:solidFill>
                  <a:schemeClr val="bg1"/>
                </a:solidFill>
              </a:rPr>
              <a:t>a user to conduct financial transactions via the Internet</a:t>
            </a:r>
            <a:r>
              <a:rPr lang="en-US" sz="1600" dirty="0">
                <a:solidFill>
                  <a:schemeClr val="bg1"/>
                </a:solidFill>
              </a:rPr>
              <a:t>. Online banking is also known as Internet banking or web banking. Online banking offers customers almost every service traditionally available through a local branch including deposits, transfers, and online bill payments.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EBAFB4-046A-4425-A8C8-64770E65C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914158"/>
              </p:ext>
            </p:extLst>
          </p:nvPr>
        </p:nvGraphicFramePr>
        <p:xfrm>
          <a:off x="5114010" y="3304174"/>
          <a:ext cx="2394660" cy="157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9AA6-2B15-4EBE-96D8-97A9081D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13" y="371656"/>
            <a:ext cx="6240900" cy="3963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 of Online Banking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DB625-1F13-4125-A858-E48163FD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313" y="767956"/>
            <a:ext cx="6788511" cy="4111225"/>
          </a:xfrm>
        </p:spPr>
        <p:txBody>
          <a:bodyPr/>
          <a:lstStyle/>
          <a:p>
            <a:pPr marL="88900" indent="0" algn="just">
              <a:buNone/>
            </a:pPr>
            <a:r>
              <a:rPr lang="en-US" sz="1400" b="0" i="0" dirty="0" smtClean="0">
                <a:solidFill>
                  <a:schemeClr val="bg1"/>
                </a:solidFill>
                <a:effectLst/>
                <a:latin typeface="-apple-system"/>
              </a:rPr>
              <a:t>It will hav</a:t>
            </a:r>
            <a:r>
              <a:rPr lang="en-US" sz="1400" dirty="0" smtClean="0">
                <a:solidFill>
                  <a:schemeClr val="bg1"/>
                </a:solidFill>
                <a:latin typeface="-apple-system"/>
              </a:rPr>
              <a:t>e </a:t>
            </a:r>
            <a:r>
              <a:rPr lang="en-US" sz="1400" b="0" i="0" dirty="0" smtClean="0">
                <a:solidFill>
                  <a:schemeClr val="bg1"/>
                </a:solidFill>
                <a:effectLst/>
                <a:latin typeface="-apple-system"/>
              </a:rPr>
              <a:t>Option to add, edit, view and delete all details of an employees including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</a:t>
            </a:r>
            <a:r>
              <a:rPr lang="en-US" dirty="0">
                <a:solidFill>
                  <a:schemeClr val="bg1"/>
                </a:solidFill>
              </a:rPr>
              <a:t>the account statement online.</a:t>
            </a:r>
          </a:p>
          <a:p>
            <a:r>
              <a:rPr lang="en-US" dirty="0">
                <a:solidFill>
                  <a:schemeClr val="bg1"/>
                </a:solidFill>
              </a:rPr>
              <a:t>Open a fixed deposit account.</a:t>
            </a:r>
          </a:p>
          <a:p>
            <a:r>
              <a:rPr lang="en-US" dirty="0">
                <a:solidFill>
                  <a:schemeClr val="bg1"/>
                </a:solidFill>
              </a:rPr>
              <a:t>Pay utility bills such as water bill and electricity bill.</a:t>
            </a:r>
          </a:p>
          <a:p>
            <a:r>
              <a:rPr lang="en-US" dirty="0">
                <a:solidFill>
                  <a:schemeClr val="bg1"/>
                </a:solidFill>
              </a:rPr>
              <a:t>Make merchant payments.</a:t>
            </a:r>
          </a:p>
          <a:p>
            <a:r>
              <a:rPr lang="en-US" dirty="0">
                <a:solidFill>
                  <a:schemeClr val="bg1"/>
                </a:solidFill>
              </a:rPr>
              <a:t>Transfer funds.</a:t>
            </a:r>
          </a:p>
          <a:p>
            <a:r>
              <a:rPr lang="en-US" dirty="0">
                <a:solidFill>
                  <a:schemeClr val="bg1"/>
                </a:solidFill>
              </a:rPr>
              <a:t>Order for a </a:t>
            </a:r>
            <a:r>
              <a:rPr lang="en-US" dirty="0" err="1">
                <a:solidFill>
                  <a:schemeClr val="bg1"/>
                </a:solidFill>
              </a:rPr>
              <a:t>cheque</a:t>
            </a:r>
            <a:r>
              <a:rPr lang="en-US" dirty="0">
                <a:solidFill>
                  <a:schemeClr val="bg1"/>
                </a:solidFill>
              </a:rPr>
              <a:t> book.</a:t>
            </a:r>
          </a:p>
          <a:p>
            <a:r>
              <a:rPr lang="en-US" dirty="0">
                <a:solidFill>
                  <a:schemeClr val="bg1"/>
                </a:solidFill>
              </a:rPr>
              <a:t>Buy general insurance.</a:t>
            </a:r>
          </a:p>
          <a:p>
            <a:r>
              <a:rPr lang="en-US" dirty="0">
                <a:solidFill>
                  <a:schemeClr val="bg1"/>
                </a:solidFill>
              </a:rPr>
              <a:t>Recharge prepaid mobile/DTH.</a:t>
            </a:r>
          </a:p>
          <a:p>
            <a:pPr marL="88900" indent="0" algn="just">
              <a:buNone/>
            </a:pPr>
            <a:r>
              <a:rPr lang="en-US" sz="1400" dirty="0" smtClean="0">
                <a:solidFill>
                  <a:schemeClr val="bg1"/>
                </a:solidFill>
                <a:latin typeface="-apple-system"/>
              </a:rPr>
              <a:t>Number </a:t>
            </a:r>
            <a:r>
              <a:rPr lang="en-US" sz="1400" dirty="0">
                <a:solidFill>
                  <a:schemeClr val="bg1"/>
                </a:solidFill>
                <a:latin typeface="-apple-system"/>
              </a:rPr>
              <a:t>of admin will be multiple who can actually manage all of the above actions.</a:t>
            </a:r>
          </a:p>
          <a:p>
            <a:endParaRPr lang="en-US" sz="1400" b="0" i="0" dirty="0">
              <a:solidFill>
                <a:srgbClr val="090909"/>
              </a:solidFill>
              <a:effectLst/>
              <a:latin typeface="-apple-system"/>
            </a:endParaRPr>
          </a:p>
          <a:p>
            <a:endParaRPr lang="en-US" sz="1400" b="0" i="0" dirty="0">
              <a:solidFill>
                <a:srgbClr val="090909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423A-46AF-4D48-A2A9-B4CE6D43C3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38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F8BD-3ECD-41CA-9996-7E70EEE9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of Employees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DF87-8625-40D8-8220-460FD0FB8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553824"/>
            <a:ext cx="6240900" cy="3513475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It will have function to check information regarding</a:t>
            </a:r>
          </a:p>
          <a:p>
            <a:r>
              <a:rPr lang="en-IN" b="1" dirty="0">
                <a:solidFill>
                  <a:schemeClr val="bg1"/>
                </a:solidFill>
              </a:rPr>
              <a:t>payments </a:t>
            </a:r>
            <a:r>
              <a:rPr lang="en-IN" b="1" dirty="0" smtClean="0">
                <a:solidFill>
                  <a:schemeClr val="bg1"/>
                </a:solidFill>
              </a:rPr>
              <a:t>quickly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Andhra </a:t>
            </a:r>
            <a:r>
              <a:rPr lang="en-IN" b="1" dirty="0">
                <a:solidFill>
                  <a:schemeClr val="bg1"/>
                </a:solidFill>
              </a:rPr>
              <a:t>Bank Net </a:t>
            </a:r>
            <a:r>
              <a:rPr lang="en-IN" b="1" dirty="0" smtClean="0">
                <a:solidFill>
                  <a:schemeClr val="bg1"/>
                </a:solidFill>
              </a:rPr>
              <a:t>Banking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Axis Bank Net Banking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Bank </a:t>
            </a:r>
            <a:r>
              <a:rPr lang="en-IN" b="1" dirty="0">
                <a:solidFill>
                  <a:schemeClr val="bg1"/>
                </a:solidFill>
              </a:rPr>
              <a:t>of Baroda Net </a:t>
            </a:r>
            <a:r>
              <a:rPr lang="en-IN" b="1" dirty="0" smtClean="0">
                <a:solidFill>
                  <a:schemeClr val="bg1"/>
                </a:solidFill>
              </a:rPr>
              <a:t>Banking</a:t>
            </a:r>
            <a:endParaRPr lang="en-IN" dirty="0">
              <a:solidFill>
                <a:schemeClr val="bg1"/>
              </a:solidFill>
            </a:endParaRPr>
          </a:p>
          <a:p>
            <a:pPr marL="88900" indent="0">
              <a:buNone/>
            </a:pPr>
            <a:r>
              <a:rPr lang="en-US" sz="1800" b="0" i="0" dirty="0" smtClean="0">
                <a:solidFill>
                  <a:srgbClr val="090909"/>
                </a:solidFill>
                <a:effectLst/>
                <a:latin typeface="-apple-system"/>
              </a:rPr>
              <a:t>So</a:t>
            </a:r>
            <a:r>
              <a:rPr lang="en-US" sz="1800" b="0" i="0" dirty="0">
                <a:solidFill>
                  <a:srgbClr val="090909"/>
                </a:solidFill>
                <a:effectLst/>
                <a:latin typeface="-apple-system"/>
              </a:rPr>
              <a:t>, these are the basic features we would be having in our application. Now, let's get familiar with the technology we are going to use for building this application.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AA55-5B90-4BF5-AC86-417C53DD8C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06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Technology used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44" name="Google Shape;944;p20"/>
          <p:cNvSpPr txBox="1">
            <a:spLocks noGrp="1"/>
          </p:cNvSpPr>
          <p:nvPr>
            <p:ph type="body" idx="1"/>
          </p:nvPr>
        </p:nvSpPr>
        <p:spPr>
          <a:xfrm>
            <a:off x="783862" y="1443039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Frontend:</a:t>
            </a:r>
          </a:p>
          <a:p>
            <a:pPr marL="342900" indent="-342900"/>
            <a:r>
              <a:rPr lang="en-IN" b="1" i="1" dirty="0" smtClean="0">
                <a:solidFill>
                  <a:schemeClr val="bg1"/>
                </a:solidFill>
              </a:rPr>
              <a:t>PHP, HTML &amp; CSS</a:t>
            </a:r>
            <a:endParaRPr lang="en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90909"/>
                </a:solidFill>
                <a:effectLst/>
                <a:latin typeface="-apple-system"/>
              </a:rPr>
              <a:t>In the frontend side, we would be using </a:t>
            </a:r>
            <a:r>
              <a:rPr lang="en-US" sz="1800" dirty="0" smtClean="0">
                <a:solidFill>
                  <a:srgbClr val="090909"/>
                </a:solidFill>
                <a:latin typeface="-apple-system"/>
              </a:rPr>
              <a:t>PHP, HTML for Skelton of are website pages and CSS use for designing and style to are website.</a:t>
            </a:r>
            <a:endParaRPr b="1" dirty="0"/>
          </a:p>
        </p:txBody>
      </p:sp>
      <p:sp>
        <p:nvSpPr>
          <p:cNvPr id="946" name="Google Shape;946;p20"/>
          <p:cNvSpPr txBox="1">
            <a:spLocks noGrp="1"/>
          </p:cNvSpPr>
          <p:nvPr>
            <p:ph type="body" idx="2"/>
          </p:nvPr>
        </p:nvSpPr>
        <p:spPr>
          <a:xfrm>
            <a:off x="5067951" y="1115379"/>
            <a:ext cx="2966439" cy="2100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Backend:</a:t>
            </a:r>
          </a:p>
          <a:p>
            <a:pPr marL="342900" indent="-342900"/>
            <a:r>
              <a:rPr lang="en" sz="1600" b="1" i="1" dirty="0" smtClean="0">
                <a:solidFill>
                  <a:schemeClr val="bg1"/>
                </a:solidFill>
              </a:rPr>
              <a:t>MySQL</a:t>
            </a:r>
            <a:endParaRPr sz="1600" b="1" i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0" i="0" dirty="0">
                <a:solidFill>
                  <a:srgbClr val="090909"/>
                </a:solidFill>
                <a:effectLst/>
                <a:latin typeface="-apple-system"/>
              </a:rPr>
              <a:t>For the backend side, we </a:t>
            </a:r>
            <a:r>
              <a:rPr lang="en-US" sz="1600" dirty="0" smtClean="0">
                <a:solidFill>
                  <a:srgbClr val="090909"/>
                </a:solidFill>
                <a:latin typeface="-apple-system"/>
              </a:rPr>
              <a:t>used the MySQL that handle the </a:t>
            </a:r>
            <a:r>
              <a:rPr lang="en-US" sz="1600" dirty="0" err="1" smtClean="0">
                <a:solidFill>
                  <a:srgbClr val="090909"/>
                </a:solidFill>
                <a:latin typeface="-apple-system"/>
              </a:rPr>
              <a:t>DataBase</a:t>
            </a:r>
            <a:r>
              <a:rPr lang="en-US" sz="1600" dirty="0" smtClean="0">
                <a:solidFill>
                  <a:srgbClr val="090909"/>
                </a:solidFill>
                <a:latin typeface="-apple-system"/>
              </a:rPr>
              <a:t> are </a:t>
            </a:r>
            <a:r>
              <a:rPr lang="en-US" sz="1600" dirty="0" err="1" smtClean="0">
                <a:solidFill>
                  <a:srgbClr val="090909"/>
                </a:solidFill>
                <a:latin typeface="-apple-system"/>
              </a:rPr>
              <a:t>WebSite</a:t>
            </a:r>
            <a:r>
              <a:rPr lang="en-US" sz="1600" dirty="0" smtClean="0">
                <a:solidFill>
                  <a:srgbClr val="090909"/>
                </a:solidFill>
                <a:latin typeface="-apple-system"/>
              </a:rPr>
              <a:t> </a:t>
            </a:r>
            <a:endParaRPr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52" y="2910940"/>
            <a:ext cx="2901892" cy="1686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905668" y="-95962"/>
            <a:ext cx="7332663" cy="708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WORKING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9875" y="870579"/>
            <a:ext cx="6684250" cy="412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23425" y="562802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6061" y="196762"/>
            <a:ext cx="2174816" cy="2553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ADMIN LOGIN </a:t>
            </a:r>
            <a:r>
              <a:rPr lang="en-US" sz="1800" b="1" dirty="0" smtClean="0">
                <a:solidFill>
                  <a:schemeClr val="bg1"/>
                </a:solidFill>
              </a:rPr>
              <a:t>PAGE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061" y="587018"/>
            <a:ext cx="7548200" cy="421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42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239" y="176211"/>
            <a:ext cx="2349476" cy="44023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CUSTOMER HOME </a:t>
            </a:r>
            <a:r>
              <a:rPr lang="en-US" sz="1600" b="1" dirty="0" smtClean="0">
                <a:solidFill>
                  <a:schemeClr val="bg1"/>
                </a:solidFill>
              </a:rPr>
              <a:t>PAGE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39" y="616449"/>
            <a:ext cx="7460319" cy="427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7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F38D99-C374-4E45-8E86-C9D199709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764" y="1129797"/>
            <a:ext cx="5878800" cy="396600"/>
          </a:xfrm>
        </p:spPr>
        <p:txBody>
          <a:bodyPr/>
          <a:lstStyle/>
          <a:p>
            <a:r>
              <a:rPr lang="en-US" sz="4000" b="1" u="sng" dirty="0">
                <a:solidFill>
                  <a:schemeClr val="bg1"/>
                </a:solidFill>
              </a:rPr>
              <a:t>CONCLUSION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project entitled “Online Banking System” is developed using HTML , CSS as front end and PHP ,  MYSQL database in back end to computerize the process of online banking . This project covers only the basic features required.</a:t>
            </a:r>
          </a:p>
        </p:txBody>
      </p:sp>
    </p:spTree>
    <p:extLst>
      <p:ext uri="{BB962C8B-B14F-4D97-AF65-F5344CB8AC3E}">
        <p14:creationId xmlns:p14="http://schemas.microsoft.com/office/powerpoint/2010/main" val="242354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226</TotalTime>
  <Words>241</Words>
  <Application>Microsoft Office PowerPoint</Application>
  <PresentationFormat>On-screen Show (16:9)</PresentationFormat>
  <Paragraphs>51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Trebuchet MS</vt:lpstr>
      <vt:lpstr>Tw Cen MT</vt:lpstr>
      <vt:lpstr>Calibri</vt:lpstr>
      <vt:lpstr>-apple-system</vt:lpstr>
      <vt:lpstr>Arial</vt:lpstr>
      <vt:lpstr>Times New Roman</vt:lpstr>
      <vt:lpstr>Circuit</vt:lpstr>
      <vt:lpstr>PROJECT TITLE ONLINE BANKING SYSTEM</vt:lpstr>
      <vt:lpstr>Project overview</vt:lpstr>
      <vt:lpstr> Features of Online Banking</vt:lpstr>
      <vt:lpstr>Features of Employees</vt:lpstr>
      <vt:lpstr>Technology used</vt:lpstr>
      <vt:lpstr>WORKING</vt:lpstr>
      <vt:lpstr>ADMIN LOGIN PAGE</vt:lpstr>
      <vt:lpstr>CUSTOMER HOME PAGE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OFFICE COLLABORATOR</dc:title>
  <dc:creator>91704</dc:creator>
  <cp:lastModifiedBy>Ashvani</cp:lastModifiedBy>
  <cp:revision>25</cp:revision>
  <dcterms:modified xsi:type="dcterms:W3CDTF">2022-01-14T20:08:38Z</dcterms:modified>
</cp:coreProperties>
</file>