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6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3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5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54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2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89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3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4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3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8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5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8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3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8EAC4A-7460-4FD3-A1CA-5F8598111A5F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BF946D-33C6-4A37-BC19-ACF04D130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ercunningham8.github.io/Bitcamp/" TargetMode="External"/><Relationship Id="rId7" Type="http://schemas.openxmlformats.org/officeDocument/2006/relationships/hyperlink" Target="https://en.wikipedia.org/wiki/Australian_Pharmaceutical_Industri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://commons.wikimedia.org/wiki/File%3AJavaScript-logo.png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es.wikipedia.org/wiki/Reac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03524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K.I.E.T GROUP OF INSTITUTIONS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GHAZIABAD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603499"/>
            <a:ext cx="10288901" cy="381115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 Currency App</a:t>
            </a:r>
          </a:p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ALPHAGRAPHY</a:t>
            </a:r>
          </a:p>
          <a:p>
            <a:pPr marL="0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MENTOR-                                                                                  		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Vanshita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Naresh Chandra 											           Nitin Goyal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    Anuj Goel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 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Hritick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Varshney</a:t>
            </a:r>
          </a:p>
        </p:txBody>
      </p:sp>
    </p:spTree>
    <p:extLst>
      <p:ext uri="{BB962C8B-B14F-4D97-AF65-F5344CB8AC3E}">
        <p14:creationId xmlns:p14="http://schemas.microsoft.com/office/powerpoint/2010/main" val="282446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aims to build an application that provides  people all the  latest news of Digital Currency , exchanges news ,  live price of coins , fundamentals of different currencies , Charts of cryptos and in future will also be used in Paper Trading.       </a:t>
            </a:r>
          </a:p>
        </p:txBody>
      </p:sp>
    </p:spTree>
    <p:extLst>
      <p:ext uri="{BB962C8B-B14F-4D97-AF65-F5344CB8AC3E}">
        <p14:creationId xmlns:p14="http://schemas.microsoft.com/office/powerpoint/2010/main" val="67981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88FE-A450-49CF-A929-09CB3458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25E8-9C20-4F85-9152-ADADB082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titled as ALPHAGRAPHY and is used to show various artefact of all the Digital Currency.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Application built for various O/S which helps the user to know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of currency, it includes Charts , price fluctuation , Rates in different worldwide used currencies ,  News of exchanges , News related to Virtual Currency etc. Thus it help the people to get quick overview of market, helps them in better decision making , Moreover it help the people to grow their income.</a:t>
            </a:r>
          </a:p>
        </p:txBody>
      </p:sp>
    </p:spTree>
    <p:extLst>
      <p:ext uri="{BB962C8B-B14F-4D97-AF65-F5344CB8AC3E}">
        <p14:creationId xmlns:p14="http://schemas.microsoft.com/office/powerpoint/2010/main" val="208435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F8DB-78F9-44B3-A878-229CA99A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BDBE-1B45-4A07-A8CB-951D8583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+mj-lt"/>
                <a:cs typeface="Times New Roman" panose="02020603050405020304" pitchFamily="18" charset="0"/>
              </a:rPr>
              <a:t>Software Requirements</a:t>
            </a:r>
          </a:p>
          <a:p>
            <a:pPr marL="0" indent="0">
              <a:buNone/>
            </a:pPr>
            <a:r>
              <a:rPr lang="en-IN" b="1" dirty="0"/>
              <a:t>Operating system: </a:t>
            </a:r>
            <a:r>
              <a:rPr lang="en-IN" dirty="0"/>
              <a:t>window 7 &amp; above.</a:t>
            </a:r>
          </a:p>
          <a:p>
            <a:pPr marL="0" indent="0">
              <a:buNone/>
            </a:pPr>
            <a:r>
              <a:rPr lang="en-IN" b="1" dirty="0"/>
              <a:t>Client</a:t>
            </a:r>
            <a:r>
              <a:rPr lang="en-IN" dirty="0"/>
              <a:t>: Chrome, Firefox, Opera mini</a:t>
            </a:r>
          </a:p>
          <a:p>
            <a:pPr marL="0" indent="0">
              <a:buNone/>
            </a:pPr>
            <a:r>
              <a:rPr lang="en-IN" b="1" dirty="0"/>
              <a:t>Hardware requirements</a:t>
            </a:r>
          </a:p>
          <a:p>
            <a:pPr marL="0" indent="0">
              <a:buNone/>
            </a:pPr>
            <a:r>
              <a:rPr lang="en-IN" b="1" dirty="0"/>
              <a:t>Processor: </a:t>
            </a:r>
            <a:r>
              <a:rPr lang="en-IN" dirty="0"/>
              <a:t>MT6762(HELIO P22) or above</a:t>
            </a:r>
          </a:p>
          <a:p>
            <a:pPr marL="0" indent="0">
              <a:buNone/>
            </a:pPr>
            <a:r>
              <a:rPr lang="en-IN" b="1" dirty="0"/>
              <a:t>Ram: </a:t>
            </a:r>
            <a:r>
              <a:rPr lang="en-IN" dirty="0"/>
              <a:t>minimum 20 mb</a:t>
            </a:r>
          </a:p>
          <a:p>
            <a:pPr marL="0" indent="0">
              <a:buNone/>
            </a:pPr>
            <a:r>
              <a:rPr lang="en-IN" b="1" dirty="0"/>
              <a:t>Storage: </a:t>
            </a:r>
            <a:r>
              <a:rPr lang="en-IN" dirty="0"/>
              <a:t>minimum 20mb – 50 mb</a:t>
            </a:r>
          </a:p>
        </p:txBody>
      </p:sp>
    </p:spTree>
    <p:extLst>
      <p:ext uri="{BB962C8B-B14F-4D97-AF65-F5344CB8AC3E}">
        <p14:creationId xmlns:p14="http://schemas.microsoft.com/office/powerpoint/2010/main" val="111145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1133-E5DA-4590-A566-87CE3775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8BEB-21EF-483F-9E6C-4ADED424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HTML &amp; CSS, </a:t>
            </a:r>
            <a:r>
              <a:rPr lang="en-IN" sz="2400" dirty="0" err="1"/>
              <a:t>Javascript</a:t>
            </a:r>
            <a:r>
              <a:rPr lang="en-IN" sz="2400" dirty="0"/>
              <a:t> , </a:t>
            </a:r>
            <a:r>
              <a:rPr lang="en-IN" sz="2400" dirty="0" err="1"/>
              <a:t>RapidAPI’S</a:t>
            </a:r>
            <a:r>
              <a:rPr lang="en-IN" sz="2400" dirty="0"/>
              <a:t>, REACT , 				  Redux , ant design, chart.js , Bing.js and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4DEF3-EB47-414C-B1F6-CEA540039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4954" y="3522427"/>
            <a:ext cx="1715246" cy="1757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110F8-3A03-4911-88E8-6B027C984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02634" y="3632265"/>
            <a:ext cx="1196566" cy="1196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1B10C-53C0-4BEE-895A-67D2246C6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90851" y="3259092"/>
            <a:ext cx="1904999" cy="1671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EC0ECA-C606-4001-A610-1B99782C3F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V="1">
            <a:off x="1355453" y="5279508"/>
            <a:ext cx="1514747" cy="13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89DE-A0A0-45B0-B8E5-3DAD02D4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2539E-9B78-4E25-ADA0-C3DC2A15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9" y="3350017"/>
            <a:ext cx="10312290" cy="2315491"/>
          </a:xfrm>
        </p:spPr>
      </p:pic>
    </p:spTree>
    <p:extLst>
      <p:ext uri="{BB962C8B-B14F-4D97-AF65-F5344CB8AC3E}">
        <p14:creationId xmlns:p14="http://schemas.microsoft.com/office/powerpoint/2010/main" val="230631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7F7EB5-C99D-4CC8-81F5-5E9DA4697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b="1" dirty="0"/>
              <a:t>       Thankyou </a:t>
            </a:r>
          </a:p>
        </p:txBody>
      </p:sp>
    </p:spTree>
    <p:extLst>
      <p:ext uri="{BB962C8B-B14F-4D97-AF65-F5344CB8AC3E}">
        <p14:creationId xmlns:p14="http://schemas.microsoft.com/office/powerpoint/2010/main" val="4188042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31B1AF5171B84989BCF61951747664" ma:contentTypeVersion="8" ma:contentTypeDescription="Create a new document." ma:contentTypeScope="" ma:versionID="504e03d51928615d8d2ca5b0b15b9bf3">
  <xsd:schema xmlns:xsd="http://www.w3.org/2001/XMLSchema" xmlns:xs="http://www.w3.org/2001/XMLSchema" xmlns:p="http://schemas.microsoft.com/office/2006/metadata/properties" xmlns:ns2="001afee7-e836-43d5-b5b5-88de1a50cf26" xmlns:ns3="98ac1188-45b0-439c-b41e-f37384120b1b" targetNamespace="http://schemas.microsoft.com/office/2006/metadata/properties" ma:root="true" ma:fieldsID="069a9a166783bd001b2ec6bc60470a4a" ns2:_="" ns3:_="">
    <xsd:import namespace="001afee7-e836-43d5-b5b5-88de1a50cf26"/>
    <xsd:import namespace="98ac1188-45b0-439c-b41e-f37384120b1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afee7-e836-43d5-b5b5-88de1a50cf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c1188-45b0-439c-b41e-f37384120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646EA7-FD41-4C75-8442-42D2E1ECFD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EF5B7B-27EB-497C-8C5D-5AD8EFEFF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1afee7-e836-43d5-b5b5-88de1a50cf26"/>
    <ds:schemaRef ds:uri="98ac1188-45b0-439c-b41e-f37384120b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57AB96-1F22-40AA-B2BE-A5D173A695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300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K.I.E.T GROUP OF INSTITUTIONS GHAZIABAD</vt:lpstr>
      <vt:lpstr>Project Objective</vt:lpstr>
      <vt:lpstr>Project Description</vt:lpstr>
      <vt:lpstr>Requirements</vt:lpstr>
      <vt:lpstr>Technology </vt:lpstr>
      <vt:lpstr>Gantt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K.I.E.T GROUP OF INSTITUTIONS GHAZIABAD</dc:title>
  <dc:creator>Aditi Srivastava</dc:creator>
  <cp:lastModifiedBy>Vanshita</cp:lastModifiedBy>
  <cp:revision>6</cp:revision>
  <dcterms:created xsi:type="dcterms:W3CDTF">2021-10-28T08:26:15Z</dcterms:created>
  <dcterms:modified xsi:type="dcterms:W3CDTF">2022-01-14T16:17:06Z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0x010100D031B1AF5171B84989BCF61951747664</vt:lpwstr>
  </property>
</Properties>
</file>